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sldIdLst>
    <p:sldId id="321" r:id="rId5"/>
    <p:sldId id="305" r:id="rId6"/>
    <p:sldId id="302" r:id="rId7"/>
    <p:sldId id="265" r:id="rId8"/>
    <p:sldId id="264" r:id="rId9"/>
    <p:sldId id="258" r:id="rId10"/>
    <p:sldId id="268" r:id="rId11"/>
    <p:sldId id="269" r:id="rId12"/>
    <p:sldId id="270" r:id="rId13"/>
    <p:sldId id="316" r:id="rId14"/>
    <p:sldId id="271" r:id="rId15"/>
    <p:sldId id="272" r:id="rId16"/>
    <p:sldId id="306" r:id="rId17"/>
    <p:sldId id="273" r:id="rId18"/>
    <p:sldId id="274" r:id="rId19"/>
    <p:sldId id="276" r:id="rId20"/>
    <p:sldId id="257" r:id="rId21"/>
    <p:sldId id="278" r:id="rId22"/>
    <p:sldId id="266" r:id="rId23"/>
    <p:sldId id="279" r:id="rId24"/>
    <p:sldId id="280" r:id="rId25"/>
    <p:sldId id="281" r:id="rId26"/>
    <p:sldId id="282" r:id="rId27"/>
    <p:sldId id="283" r:id="rId28"/>
    <p:sldId id="284" r:id="rId29"/>
    <p:sldId id="285" r:id="rId30"/>
    <p:sldId id="286" r:id="rId31"/>
    <p:sldId id="313" r:id="rId32"/>
    <p:sldId id="314" r:id="rId33"/>
    <p:sldId id="287" r:id="rId34"/>
    <p:sldId id="289" r:id="rId35"/>
    <p:sldId id="290" r:id="rId36"/>
    <p:sldId id="291" r:id="rId37"/>
    <p:sldId id="292" r:id="rId38"/>
    <p:sldId id="293" r:id="rId39"/>
    <p:sldId id="294" r:id="rId40"/>
    <p:sldId id="295" r:id="rId41"/>
    <p:sldId id="323" r:id="rId42"/>
    <p:sldId id="298" r:id="rId43"/>
    <p:sldId id="299" r:id="rId44"/>
    <p:sldId id="320" r:id="rId45"/>
    <p:sldId id="311" r:id="rId46"/>
    <p:sldId id="322" r:id="rId47"/>
    <p:sldId id="308" r:id="rId48"/>
    <p:sldId id="309" r:id="rId49"/>
    <p:sldId id="310" r:id="rId50"/>
    <p:sldId id="307" r:id="rId51"/>
    <p:sldId id="263"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924B3F-1C0E-E709-45BA-6C8D332A7CD5}" name="Martina Plantak"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65A1C9-0181-4D46-8622-F7A1ADAA9AE8}" v="210" dt="2025-01-29T14:54:17.7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01"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5" userId="S::epo_35_jogroup.eu#ext#@dobasi.onmicrosoft.com::edd5f0fd-77c0-4369-83c5-84439aafe912" providerId="AD" clId="Web-{FD2AF0AB-5A49-3030-2648-2BC7DE1B390B}"/>
    <pc:docChg chg="modSld">
      <pc:chgData name="epo_35" userId="S::epo_35_jogroup.eu#ext#@dobasi.onmicrosoft.com::edd5f0fd-77c0-4369-83c5-84439aafe912" providerId="AD" clId="Web-{FD2AF0AB-5A49-3030-2648-2BC7DE1B390B}" dt="2024-11-08T14:02:54.041" v="17" actId="20577"/>
      <pc:docMkLst>
        <pc:docMk/>
      </pc:docMkLst>
      <pc:sldChg chg="modSp">
        <pc:chgData name="epo_35" userId="S::epo_35_jogroup.eu#ext#@dobasi.onmicrosoft.com::edd5f0fd-77c0-4369-83c5-84439aafe912" providerId="AD" clId="Web-{FD2AF0AB-5A49-3030-2648-2BC7DE1B390B}" dt="2024-11-08T14:02:16.774" v="13" actId="20577"/>
        <pc:sldMkLst>
          <pc:docMk/>
          <pc:sldMk cId="1872930087" sldId="265"/>
        </pc:sldMkLst>
        <pc:spChg chg="mod">
          <ac:chgData name="epo_35" userId="S::epo_35_jogroup.eu#ext#@dobasi.onmicrosoft.com::edd5f0fd-77c0-4369-83c5-84439aafe912" providerId="AD" clId="Web-{FD2AF0AB-5A49-3030-2648-2BC7DE1B390B}" dt="2024-11-08T14:02:16.774" v="13" actId="20577"/>
          <ac:spMkLst>
            <pc:docMk/>
            <pc:sldMk cId="1872930087" sldId="265"/>
            <ac:spMk id="2" creationId="{59D847FD-A1DB-D188-688B-B991579E0DCE}"/>
          </ac:spMkLst>
        </pc:spChg>
      </pc:sldChg>
      <pc:sldChg chg="modSp">
        <pc:chgData name="epo_35" userId="S::epo_35_jogroup.eu#ext#@dobasi.onmicrosoft.com::edd5f0fd-77c0-4369-83c5-84439aafe912" providerId="AD" clId="Web-{FD2AF0AB-5A49-3030-2648-2BC7DE1B390B}" dt="2024-11-08T14:02:36.041" v="15" actId="20577"/>
        <pc:sldMkLst>
          <pc:docMk/>
          <pc:sldMk cId="2569460042" sldId="276"/>
        </pc:sldMkLst>
        <pc:spChg chg="mod">
          <ac:chgData name="epo_35" userId="S::epo_35_jogroup.eu#ext#@dobasi.onmicrosoft.com::edd5f0fd-77c0-4369-83c5-84439aafe912" providerId="AD" clId="Web-{FD2AF0AB-5A49-3030-2648-2BC7DE1B390B}" dt="2024-11-08T14:02:36.041" v="15" actId="20577"/>
          <ac:spMkLst>
            <pc:docMk/>
            <pc:sldMk cId="2569460042" sldId="276"/>
            <ac:spMk id="2" creationId="{21DC933F-3598-17AC-FCEA-9A879F8EA5ED}"/>
          </ac:spMkLst>
        </pc:spChg>
      </pc:sldChg>
      <pc:sldChg chg="modSp">
        <pc:chgData name="epo_35" userId="S::epo_35_jogroup.eu#ext#@dobasi.onmicrosoft.com::edd5f0fd-77c0-4369-83c5-84439aafe912" providerId="AD" clId="Web-{FD2AF0AB-5A49-3030-2648-2BC7DE1B390B}" dt="2024-11-08T14:02:54.041" v="17" actId="20577"/>
        <pc:sldMkLst>
          <pc:docMk/>
          <pc:sldMk cId="1585165906" sldId="289"/>
        </pc:sldMkLst>
        <pc:spChg chg="mod">
          <ac:chgData name="epo_35" userId="S::epo_35_jogroup.eu#ext#@dobasi.onmicrosoft.com::edd5f0fd-77c0-4369-83c5-84439aafe912" providerId="AD" clId="Web-{FD2AF0AB-5A49-3030-2648-2BC7DE1B390B}" dt="2024-11-08T14:02:54.041" v="17" actId="20577"/>
          <ac:spMkLst>
            <pc:docMk/>
            <pc:sldMk cId="1585165906" sldId="289"/>
            <ac:spMk id="2" creationId="{4EDCD456-0677-DD05-EA3D-DF729FCD613E}"/>
          </ac:spMkLst>
        </pc:spChg>
      </pc:sldChg>
      <pc:sldChg chg="addSp modSp">
        <pc:chgData name="epo_35" userId="S::epo_35_jogroup.eu#ext#@dobasi.onmicrosoft.com::edd5f0fd-77c0-4369-83c5-84439aafe912" providerId="AD" clId="Web-{FD2AF0AB-5A49-3030-2648-2BC7DE1B390B}" dt="2024-11-08T14:01:27.007" v="1" actId="1076"/>
        <pc:sldMkLst>
          <pc:docMk/>
          <pc:sldMk cId="2949865065" sldId="321"/>
        </pc:sldMkLst>
        <pc:spChg chg="add mod">
          <ac:chgData name="epo_35" userId="S::epo_35_jogroup.eu#ext#@dobasi.onmicrosoft.com::edd5f0fd-77c0-4369-83c5-84439aafe912" providerId="AD" clId="Web-{FD2AF0AB-5A49-3030-2648-2BC7DE1B390B}" dt="2024-11-08T14:01:27.007" v="1" actId="1076"/>
          <ac:spMkLst>
            <pc:docMk/>
            <pc:sldMk cId="2949865065" sldId="321"/>
            <ac:spMk id="4" creationId="{73B06CFA-549F-BF01-84DA-E23DFB02BD4F}"/>
          </ac:spMkLst>
        </pc:spChg>
      </pc:sldChg>
    </pc:docChg>
  </pc:docChgLst>
  <pc:docChgLst>
    <pc:chgData name="Martina Plantak, DOBA" userId="S::martina.plantak@doba.si::de674679-c024-4d92-9c12-6923d982c1a5" providerId="AD" clId="Web-{DE706A19-0CE6-A779-02A4-40699FBD82BA}"/>
    <pc:docChg chg="modSld">
      <pc:chgData name="Martina Plantak, DOBA" userId="S::martina.plantak@doba.si::de674679-c024-4d92-9c12-6923d982c1a5" providerId="AD" clId="Web-{DE706A19-0CE6-A779-02A4-40699FBD82BA}" dt="2024-11-11T15:31:59.548" v="7" actId="20577"/>
      <pc:docMkLst>
        <pc:docMk/>
      </pc:docMkLst>
      <pc:sldChg chg="modSp">
        <pc:chgData name="Martina Plantak, DOBA" userId="S::martina.plantak@doba.si::de674679-c024-4d92-9c12-6923d982c1a5" providerId="AD" clId="Web-{DE706A19-0CE6-A779-02A4-40699FBD82BA}" dt="2024-11-11T15:31:59.548" v="7" actId="20577"/>
        <pc:sldMkLst>
          <pc:docMk/>
          <pc:sldMk cId="4166417723" sldId="302"/>
        </pc:sldMkLst>
        <pc:spChg chg="mod">
          <ac:chgData name="Martina Plantak, DOBA" userId="S::martina.plantak@doba.si::de674679-c024-4d92-9c12-6923d982c1a5" providerId="AD" clId="Web-{DE706A19-0CE6-A779-02A4-40699FBD82BA}" dt="2024-11-11T15:31:59.548" v="7" actId="20577"/>
          <ac:spMkLst>
            <pc:docMk/>
            <pc:sldMk cId="4166417723" sldId="302"/>
            <ac:spMk id="3" creationId="{58CC4DFE-FA74-B79B-E692-0BF2D4BF1F25}"/>
          </ac:spMkLst>
        </pc:spChg>
        <pc:spChg chg="mod">
          <ac:chgData name="Martina Plantak, DOBA" userId="S::martina.plantak@doba.si::de674679-c024-4d92-9c12-6923d982c1a5" providerId="AD" clId="Web-{DE706A19-0CE6-A779-02A4-40699FBD82BA}" dt="2024-11-11T15:31:59.548" v="7" actId="20577"/>
          <ac:spMkLst>
            <pc:docMk/>
            <pc:sldMk cId="4166417723" sldId="302"/>
            <ac:spMk id="4" creationId="{7757D623-C89F-78AA-B237-4E366A8DB51C}"/>
          </ac:spMkLst>
        </pc:spChg>
      </pc:sldChg>
    </pc:docChg>
  </pc:docChgLst>
  <pc:docChgLst>
    <pc:chgData name="Martina Plantak, DOBA" userId="S::martina.plantak@doba.si::de674679-c024-4d92-9c12-6923d982c1a5" providerId="AD" clId="Web-{947A2C1D-5600-1ABA-FFCC-08697655F670}"/>
    <pc:docChg chg="modSld">
      <pc:chgData name="Martina Plantak, DOBA" userId="S::martina.plantak@doba.si::de674679-c024-4d92-9c12-6923d982c1a5" providerId="AD" clId="Web-{947A2C1D-5600-1ABA-FFCC-08697655F670}" dt="2024-12-10T13:15:14.963" v="38" actId="20577"/>
      <pc:docMkLst>
        <pc:docMk/>
      </pc:docMkLst>
      <pc:sldChg chg="modSp">
        <pc:chgData name="Martina Plantak, DOBA" userId="S::martina.plantak@doba.si::de674679-c024-4d92-9c12-6923d982c1a5" providerId="AD" clId="Web-{947A2C1D-5600-1ABA-FFCC-08697655F670}" dt="2024-12-10T13:00:28.165" v="0" actId="20577"/>
        <pc:sldMkLst>
          <pc:docMk/>
          <pc:sldMk cId="2224271585" sldId="296"/>
        </pc:sldMkLst>
      </pc:sldChg>
      <pc:sldChg chg="modSp">
        <pc:chgData name="Martina Plantak, DOBA" userId="S::martina.plantak@doba.si::de674679-c024-4d92-9c12-6923d982c1a5" providerId="AD" clId="Web-{947A2C1D-5600-1ABA-FFCC-08697655F670}" dt="2024-12-10T13:15:14.963" v="38" actId="20577"/>
        <pc:sldMkLst>
          <pc:docMk/>
          <pc:sldMk cId="1074941690" sldId="310"/>
        </pc:sldMkLst>
        <pc:spChg chg="mod">
          <ac:chgData name="Martina Plantak, DOBA" userId="S::martina.plantak@doba.si::de674679-c024-4d92-9c12-6923d982c1a5" providerId="AD" clId="Web-{947A2C1D-5600-1ABA-FFCC-08697655F670}" dt="2024-12-10T13:15:14.963" v="38" actId="20577"/>
          <ac:spMkLst>
            <pc:docMk/>
            <pc:sldMk cId="1074941690" sldId="310"/>
            <ac:spMk id="3" creationId="{655ED667-68A9-A727-2D40-34BB96890A06}"/>
          </ac:spMkLst>
        </pc:spChg>
      </pc:sldChg>
    </pc:docChg>
  </pc:docChgLst>
  <pc:docChgLst>
    <pc:chgData name="Martina Plantak, DOBA" userId="S::martina.plantak@doba.si::de674679-c024-4d92-9c12-6923d982c1a5" providerId="AD" clId="Web-{E9DA5954-04F6-0C3F-CB83-A757EB0D09B8}"/>
    <pc:docChg chg="modSld">
      <pc:chgData name="Martina Plantak, DOBA" userId="S::martina.plantak@doba.si::de674679-c024-4d92-9c12-6923d982c1a5" providerId="AD" clId="Web-{E9DA5954-04F6-0C3F-CB83-A757EB0D09B8}" dt="2024-12-10T11:59:57.209" v="0" actId="20577"/>
      <pc:docMkLst>
        <pc:docMk/>
      </pc:docMkLst>
      <pc:sldChg chg="modSp">
        <pc:chgData name="Martina Plantak, DOBA" userId="S::martina.plantak@doba.si::de674679-c024-4d92-9c12-6923d982c1a5" providerId="AD" clId="Web-{E9DA5954-04F6-0C3F-CB83-A757EB0D09B8}" dt="2024-12-10T11:59:57.209" v="0" actId="20577"/>
        <pc:sldMkLst>
          <pc:docMk/>
          <pc:sldMk cId="2949865065" sldId="321"/>
        </pc:sldMkLst>
        <pc:spChg chg="mod">
          <ac:chgData name="Martina Plantak, DOBA" userId="S::martina.plantak@doba.si::de674679-c024-4d92-9c12-6923d982c1a5" providerId="AD" clId="Web-{E9DA5954-04F6-0C3F-CB83-A757EB0D09B8}" dt="2024-12-10T11:59:57.209" v="0" actId="20577"/>
          <ac:spMkLst>
            <pc:docMk/>
            <pc:sldMk cId="2949865065" sldId="321"/>
            <ac:spMk id="4" creationId="{73B06CFA-549F-BF01-84DA-E23DFB02BD4F}"/>
          </ac:spMkLst>
        </pc:spChg>
      </pc:sldChg>
    </pc:docChg>
  </pc:docChgLst>
  <pc:docChgLst>
    <pc:chgData name="Martina Plantak, DOBA" userId="S::martina.plantak@doba.si::de674679-c024-4d92-9c12-6923d982c1a5" providerId="AD" clId="Web-{36259148-E29B-59E0-0A1E-0B72A0A58F66}"/>
    <pc:docChg chg="modSld">
      <pc:chgData name="Martina Plantak, DOBA" userId="S::martina.plantak@doba.si::de674679-c024-4d92-9c12-6923d982c1a5" providerId="AD" clId="Web-{36259148-E29B-59E0-0A1E-0B72A0A58F66}" dt="2024-12-19T14:05:55.489" v="117" actId="20577"/>
      <pc:docMkLst>
        <pc:docMk/>
      </pc:docMkLst>
      <pc:sldChg chg="modSp">
        <pc:chgData name="Martina Plantak, DOBA" userId="S::martina.plantak@doba.si::de674679-c024-4d92-9c12-6923d982c1a5" providerId="AD" clId="Web-{36259148-E29B-59E0-0A1E-0B72A0A58F66}" dt="2024-12-19T10:18:30.332" v="46" actId="1076"/>
        <pc:sldMkLst>
          <pc:docMk/>
          <pc:sldMk cId="1872930087" sldId="265"/>
        </pc:sldMkLst>
        <pc:spChg chg="mod">
          <ac:chgData name="Martina Plantak, DOBA" userId="S::martina.plantak@doba.si::de674679-c024-4d92-9c12-6923d982c1a5" providerId="AD" clId="Web-{36259148-E29B-59E0-0A1E-0B72A0A58F66}" dt="2024-12-19T10:18:28.410" v="45" actId="20577"/>
          <ac:spMkLst>
            <pc:docMk/>
            <pc:sldMk cId="1872930087" sldId="265"/>
            <ac:spMk id="3" creationId="{59605655-373A-DED5-DBE3-3EF440CA7C6E}"/>
          </ac:spMkLst>
        </pc:spChg>
        <pc:spChg chg="mod">
          <ac:chgData name="Martina Plantak, DOBA" userId="S::martina.plantak@doba.si::de674679-c024-4d92-9c12-6923d982c1a5" providerId="AD" clId="Web-{36259148-E29B-59E0-0A1E-0B72A0A58F66}" dt="2024-12-19T10:18:30.332" v="46" actId="1076"/>
          <ac:spMkLst>
            <pc:docMk/>
            <pc:sldMk cId="1872930087" sldId="265"/>
            <ac:spMk id="6" creationId="{98413A7E-E5AC-2443-4375-8D55C28842AB}"/>
          </ac:spMkLst>
        </pc:spChg>
      </pc:sldChg>
      <pc:sldChg chg="modSp">
        <pc:chgData name="Martina Plantak, DOBA" userId="S::martina.plantak@doba.si::de674679-c024-4d92-9c12-6923d982c1a5" providerId="AD" clId="Web-{36259148-E29B-59E0-0A1E-0B72A0A58F66}" dt="2024-12-19T10:19:25.302" v="49" actId="20577"/>
        <pc:sldMkLst>
          <pc:docMk/>
          <pc:sldMk cId="429506596" sldId="268"/>
        </pc:sldMkLst>
        <pc:spChg chg="mod">
          <ac:chgData name="Martina Plantak, DOBA" userId="S::martina.plantak@doba.si::de674679-c024-4d92-9c12-6923d982c1a5" providerId="AD" clId="Web-{36259148-E29B-59E0-0A1E-0B72A0A58F66}" dt="2024-12-19T10:19:25.302" v="49" actId="20577"/>
          <ac:spMkLst>
            <pc:docMk/>
            <pc:sldMk cId="429506596" sldId="268"/>
            <ac:spMk id="3" creationId="{AAA2F7DD-461E-6FA9-E8CA-2CB05904D583}"/>
          </ac:spMkLst>
        </pc:spChg>
      </pc:sldChg>
      <pc:sldChg chg="modSp">
        <pc:chgData name="Martina Plantak, DOBA" userId="S::martina.plantak@doba.si::de674679-c024-4d92-9c12-6923d982c1a5" providerId="AD" clId="Web-{36259148-E29B-59E0-0A1E-0B72A0A58F66}" dt="2024-12-19T10:20:47.648" v="54" actId="1076"/>
        <pc:sldMkLst>
          <pc:docMk/>
          <pc:sldMk cId="1934961006" sldId="271"/>
        </pc:sldMkLst>
        <pc:spChg chg="mod">
          <ac:chgData name="Martina Plantak, DOBA" userId="S::martina.plantak@doba.si::de674679-c024-4d92-9c12-6923d982c1a5" providerId="AD" clId="Web-{36259148-E29B-59E0-0A1E-0B72A0A58F66}" dt="2024-12-19T10:20:47.648" v="54" actId="1076"/>
          <ac:spMkLst>
            <pc:docMk/>
            <pc:sldMk cId="1934961006" sldId="271"/>
            <ac:spMk id="3" creationId="{3F4D8EE6-CFA6-F64D-8CC5-D910013B982E}"/>
          </ac:spMkLst>
        </pc:spChg>
      </pc:sldChg>
      <pc:sldChg chg="modSp">
        <pc:chgData name="Martina Plantak, DOBA" userId="S::martina.plantak@doba.si::de674679-c024-4d92-9c12-6923d982c1a5" providerId="AD" clId="Web-{36259148-E29B-59E0-0A1E-0B72A0A58F66}" dt="2024-12-19T10:22:30.370" v="56" actId="20577"/>
        <pc:sldMkLst>
          <pc:docMk/>
          <pc:sldMk cId="4118808171" sldId="278"/>
        </pc:sldMkLst>
        <pc:spChg chg="mod">
          <ac:chgData name="Martina Plantak, DOBA" userId="S::martina.plantak@doba.si::de674679-c024-4d92-9c12-6923d982c1a5" providerId="AD" clId="Web-{36259148-E29B-59E0-0A1E-0B72A0A58F66}" dt="2024-12-19T10:22:30.370" v="56" actId="20577"/>
          <ac:spMkLst>
            <pc:docMk/>
            <pc:sldMk cId="4118808171" sldId="278"/>
            <ac:spMk id="3" creationId="{58ECA702-DD41-C71F-9C25-EB7B1DBB0698}"/>
          </ac:spMkLst>
        </pc:spChg>
      </pc:sldChg>
      <pc:sldChg chg="modSp">
        <pc:chgData name="Martina Plantak, DOBA" userId="S::martina.plantak@doba.si::de674679-c024-4d92-9c12-6923d982c1a5" providerId="AD" clId="Web-{36259148-E29B-59E0-0A1E-0B72A0A58F66}" dt="2024-12-19T10:23:06.559" v="59" actId="20577"/>
        <pc:sldMkLst>
          <pc:docMk/>
          <pc:sldMk cId="1561430925" sldId="281"/>
        </pc:sldMkLst>
        <pc:spChg chg="mod">
          <ac:chgData name="Martina Plantak, DOBA" userId="S::martina.plantak@doba.si::de674679-c024-4d92-9c12-6923d982c1a5" providerId="AD" clId="Web-{36259148-E29B-59E0-0A1E-0B72A0A58F66}" dt="2024-12-19T10:23:06.559" v="59" actId="20577"/>
          <ac:spMkLst>
            <pc:docMk/>
            <pc:sldMk cId="1561430925" sldId="281"/>
            <ac:spMk id="3" creationId="{0E11CB80-D588-ED55-A4DD-E680748B569C}"/>
          </ac:spMkLst>
        </pc:spChg>
      </pc:sldChg>
      <pc:sldChg chg="addSp delSp modSp">
        <pc:chgData name="Martina Plantak, DOBA" userId="S::martina.plantak@doba.si::de674679-c024-4d92-9c12-6923d982c1a5" providerId="AD" clId="Web-{36259148-E29B-59E0-0A1E-0B72A0A58F66}" dt="2024-12-19T10:31:45.450" v="80" actId="20577"/>
        <pc:sldMkLst>
          <pc:docMk/>
          <pc:sldMk cId="4246760670" sldId="287"/>
        </pc:sldMkLst>
        <pc:spChg chg="add mod">
          <ac:chgData name="Martina Plantak, DOBA" userId="S::martina.plantak@doba.si::de674679-c024-4d92-9c12-6923d982c1a5" providerId="AD" clId="Web-{36259148-E29B-59E0-0A1E-0B72A0A58F66}" dt="2024-12-19T10:31:45.450" v="80" actId="20577"/>
          <ac:spMkLst>
            <pc:docMk/>
            <pc:sldMk cId="4246760670" sldId="287"/>
            <ac:spMk id="2" creationId="{34A336EF-5AE7-9C16-E626-C584CCD69581}"/>
          </ac:spMkLst>
        </pc:spChg>
      </pc:sldChg>
      <pc:sldChg chg="modSp">
        <pc:chgData name="Martina Plantak, DOBA" userId="S::martina.plantak@doba.si::de674679-c024-4d92-9c12-6923d982c1a5" providerId="AD" clId="Web-{36259148-E29B-59E0-0A1E-0B72A0A58F66}" dt="2024-12-19T14:04:36.486" v="82" actId="20577"/>
        <pc:sldMkLst>
          <pc:docMk/>
          <pc:sldMk cId="329927129" sldId="299"/>
        </pc:sldMkLst>
        <pc:spChg chg="mod">
          <ac:chgData name="Martina Plantak, DOBA" userId="S::martina.plantak@doba.si::de674679-c024-4d92-9c12-6923d982c1a5" providerId="AD" clId="Web-{36259148-E29B-59E0-0A1E-0B72A0A58F66}" dt="2024-12-19T14:04:36.486" v="82" actId="20577"/>
          <ac:spMkLst>
            <pc:docMk/>
            <pc:sldMk cId="329927129" sldId="299"/>
            <ac:spMk id="2" creationId="{671631A1-251A-74D3-57DE-66B5DC8DCD92}"/>
          </ac:spMkLst>
        </pc:spChg>
      </pc:sldChg>
      <pc:sldChg chg="modSp">
        <pc:chgData name="Martina Plantak, DOBA" userId="S::martina.plantak@doba.si::de674679-c024-4d92-9c12-6923d982c1a5" providerId="AD" clId="Web-{36259148-E29B-59E0-0A1E-0B72A0A58F66}" dt="2024-12-19T10:17:48.799" v="42" actId="20577"/>
        <pc:sldMkLst>
          <pc:docMk/>
          <pc:sldMk cId="1043091233" sldId="305"/>
        </pc:sldMkLst>
        <pc:spChg chg="mod">
          <ac:chgData name="Martina Plantak, DOBA" userId="S::martina.plantak@doba.si::de674679-c024-4d92-9c12-6923d982c1a5" providerId="AD" clId="Web-{36259148-E29B-59E0-0A1E-0B72A0A58F66}" dt="2024-12-19T10:17:48.799" v="42" actId="20577"/>
          <ac:spMkLst>
            <pc:docMk/>
            <pc:sldMk cId="1043091233" sldId="305"/>
            <ac:spMk id="3" creationId="{848F65B3-814F-8187-24CB-70D06104D414}"/>
          </ac:spMkLst>
        </pc:spChg>
      </pc:sldChg>
      <pc:sldChg chg="modSp">
        <pc:chgData name="Martina Plantak, DOBA" userId="S::martina.plantak@doba.si::de674679-c024-4d92-9c12-6923d982c1a5" providerId="AD" clId="Web-{36259148-E29B-59E0-0A1E-0B72A0A58F66}" dt="2024-12-19T10:26:47.316" v="64" actId="20577"/>
        <pc:sldMkLst>
          <pc:docMk/>
          <pc:sldMk cId="883705601" sldId="313"/>
        </pc:sldMkLst>
        <pc:spChg chg="mod">
          <ac:chgData name="Martina Plantak, DOBA" userId="S::martina.plantak@doba.si::de674679-c024-4d92-9c12-6923d982c1a5" providerId="AD" clId="Web-{36259148-E29B-59E0-0A1E-0B72A0A58F66}" dt="2024-12-19T10:26:47.316" v="64" actId="20577"/>
          <ac:spMkLst>
            <pc:docMk/>
            <pc:sldMk cId="883705601" sldId="313"/>
            <ac:spMk id="3" creationId="{F65B38E3-22B9-D983-BE60-39BB5D7D3D5D}"/>
          </ac:spMkLst>
        </pc:spChg>
      </pc:sldChg>
      <pc:sldChg chg="modSp">
        <pc:chgData name="Martina Plantak, DOBA" userId="S::martina.plantak@doba.si::de674679-c024-4d92-9c12-6923d982c1a5" providerId="AD" clId="Web-{36259148-E29B-59E0-0A1E-0B72A0A58F66}" dt="2024-12-19T10:20:41.461" v="53" actId="20577"/>
        <pc:sldMkLst>
          <pc:docMk/>
          <pc:sldMk cId="2802272491" sldId="316"/>
        </pc:sldMkLst>
        <pc:spChg chg="mod">
          <ac:chgData name="Martina Plantak, DOBA" userId="S::martina.plantak@doba.si::de674679-c024-4d92-9c12-6923d982c1a5" providerId="AD" clId="Web-{36259148-E29B-59E0-0A1E-0B72A0A58F66}" dt="2024-12-19T10:20:41.461" v="53" actId="20577"/>
          <ac:spMkLst>
            <pc:docMk/>
            <pc:sldMk cId="2802272491" sldId="316"/>
            <ac:spMk id="3" creationId="{8C378B27-6FB7-07F4-A022-B7666568599B}"/>
          </ac:spMkLst>
        </pc:spChg>
      </pc:sldChg>
      <pc:sldChg chg="addSp delSp modSp">
        <pc:chgData name="Martina Plantak, DOBA" userId="S::martina.plantak@doba.si::de674679-c024-4d92-9c12-6923d982c1a5" providerId="AD" clId="Web-{36259148-E29B-59E0-0A1E-0B72A0A58F66}" dt="2024-12-19T14:05:55.489" v="117" actId="20577"/>
        <pc:sldMkLst>
          <pc:docMk/>
          <pc:sldMk cId="1871302768" sldId="320"/>
        </pc:sldMkLst>
        <pc:spChg chg="add mod">
          <ac:chgData name="Martina Plantak, DOBA" userId="S::martina.plantak@doba.si::de674679-c024-4d92-9c12-6923d982c1a5" providerId="AD" clId="Web-{36259148-E29B-59E0-0A1E-0B72A0A58F66}" dt="2024-12-19T14:05:55.489" v="117" actId="20577"/>
          <ac:spMkLst>
            <pc:docMk/>
            <pc:sldMk cId="1871302768" sldId="320"/>
            <ac:spMk id="6" creationId="{47ED437F-FC05-A027-E56C-A11AA833BF86}"/>
          </ac:spMkLst>
        </pc:spChg>
      </pc:sldChg>
      <pc:sldChg chg="addSp delSp modSp">
        <pc:chgData name="Martina Plantak, DOBA" userId="S::martina.plantak@doba.si::de674679-c024-4d92-9c12-6923d982c1a5" providerId="AD" clId="Web-{36259148-E29B-59E0-0A1E-0B72A0A58F66}" dt="2024-12-19T10:16:58.766" v="39" actId="1076"/>
        <pc:sldMkLst>
          <pc:docMk/>
          <pc:sldMk cId="2891599450" sldId="322"/>
        </pc:sldMkLst>
        <pc:spChg chg="add mod">
          <ac:chgData name="Martina Plantak, DOBA" userId="S::martina.plantak@doba.si::de674679-c024-4d92-9c12-6923d982c1a5" providerId="AD" clId="Web-{36259148-E29B-59E0-0A1E-0B72A0A58F66}" dt="2024-12-19T10:16:57.188" v="38" actId="1076"/>
          <ac:spMkLst>
            <pc:docMk/>
            <pc:sldMk cId="2891599450" sldId="322"/>
            <ac:spMk id="5" creationId="{11435A27-96BF-300A-7F49-D080201AC8AB}"/>
          </ac:spMkLst>
        </pc:spChg>
        <pc:spChg chg="mod">
          <ac:chgData name="Martina Plantak, DOBA" userId="S::martina.plantak@doba.si::de674679-c024-4d92-9c12-6923d982c1a5" providerId="AD" clId="Web-{36259148-E29B-59E0-0A1E-0B72A0A58F66}" dt="2024-12-19T10:16:58.766" v="39" actId="1076"/>
          <ac:spMkLst>
            <pc:docMk/>
            <pc:sldMk cId="2891599450" sldId="322"/>
            <ac:spMk id="6" creationId="{40AAB66C-06DC-0AE8-C8F9-113C0AC957D7}"/>
          </ac:spMkLst>
        </pc:spChg>
        <pc:picChg chg="mod">
          <ac:chgData name="Martina Plantak, DOBA" userId="S::martina.plantak@doba.si::de674679-c024-4d92-9c12-6923d982c1a5" providerId="AD" clId="Web-{36259148-E29B-59E0-0A1E-0B72A0A58F66}" dt="2024-12-19T10:16:50.235" v="37" actId="1076"/>
          <ac:picMkLst>
            <pc:docMk/>
            <pc:sldMk cId="2891599450" sldId="322"/>
            <ac:picMk id="4" creationId="{63FB23DD-A3DB-DB56-3801-9129A8C5685B}"/>
          </ac:picMkLst>
        </pc:picChg>
      </pc:sldChg>
    </pc:docChg>
  </pc:docChgLst>
  <pc:docChgLst>
    <pc:chgData name="Martina Plantak, DOBA" userId="S::martina.plantak@doba.si::de674679-c024-4d92-9c12-6923d982c1a5" providerId="AD" clId="Web-{AE0A22CA-9062-B46D-4511-A4B528815DF7}"/>
    <pc:docChg chg="addSld modSld">
      <pc:chgData name="Martina Plantak, DOBA" userId="S::martina.plantak@doba.si::de674679-c024-4d92-9c12-6923d982c1a5" providerId="AD" clId="Web-{AE0A22CA-9062-B46D-4511-A4B528815DF7}" dt="2024-11-07T09:16:51.850" v="80" actId="20577"/>
      <pc:docMkLst>
        <pc:docMk/>
      </pc:docMkLst>
      <pc:sldChg chg="modSp">
        <pc:chgData name="Martina Plantak, DOBA" userId="S::martina.plantak@doba.si::de674679-c024-4d92-9c12-6923d982c1a5" providerId="AD" clId="Web-{AE0A22CA-9062-B46D-4511-A4B528815DF7}" dt="2024-11-07T09:16:00.880" v="42" actId="20577"/>
        <pc:sldMkLst>
          <pc:docMk/>
          <pc:sldMk cId="1821673080" sldId="307"/>
        </pc:sldMkLst>
        <pc:spChg chg="mod">
          <ac:chgData name="Martina Plantak, DOBA" userId="S::martina.plantak@doba.si::de674679-c024-4d92-9c12-6923d982c1a5" providerId="AD" clId="Web-{AE0A22CA-9062-B46D-4511-A4B528815DF7}" dt="2024-11-07T09:16:00.880" v="42" actId="20577"/>
          <ac:spMkLst>
            <pc:docMk/>
            <pc:sldMk cId="1821673080" sldId="307"/>
            <ac:spMk id="3" creationId="{807B0497-91CD-1A34-8D17-EC644DEC2FC5}"/>
          </ac:spMkLst>
        </pc:spChg>
      </pc:sldChg>
      <pc:sldChg chg="addSp modSp new">
        <pc:chgData name="Martina Plantak, DOBA" userId="S::martina.plantak@doba.si::de674679-c024-4d92-9c12-6923d982c1a5" providerId="AD" clId="Web-{AE0A22CA-9062-B46D-4511-A4B528815DF7}" dt="2024-11-07T09:16:51.850" v="80" actId="20577"/>
        <pc:sldMkLst>
          <pc:docMk/>
          <pc:sldMk cId="1871302768" sldId="320"/>
        </pc:sldMkLst>
        <pc:spChg chg="mod">
          <ac:chgData name="Martina Plantak, DOBA" userId="S::martina.plantak@doba.si::de674679-c024-4d92-9c12-6923d982c1a5" providerId="AD" clId="Web-{AE0A22CA-9062-B46D-4511-A4B528815DF7}" dt="2024-11-07T09:14:41.255" v="32" actId="20577"/>
          <ac:spMkLst>
            <pc:docMk/>
            <pc:sldMk cId="1871302768" sldId="320"/>
            <ac:spMk id="2" creationId="{EC570D3F-3AE8-E4B9-0485-EA8BE9F8A0D6}"/>
          </ac:spMkLst>
        </pc:spChg>
        <pc:spChg chg="mod">
          <ac:chgData name="Martina Plantak, DOBA" userId="S::martina.plantak@doba.si::de674679-c024-4d92-9c12-6923d982c1a5" providerId="AD" clId="Web-{AE0A22CA-9062-B46D-4511-A4B528815DF7}" dt="2024-11-07T09:14:51.114" v="36" actId="20577"/>
          <ac:spMkLst>
            <pc:docMk/>
            <pc:sldMk cId="1871302768" sldId="320"/>
            <ac:spMk id="3" creationId="{F51CD8E8-B720-B082-C74D-4A665406288B}"/>
          </ac:spMkLst>
        </pc:spChg>
        <pc:picChg chg="add mod">
          <ac:chgData name="Martina Plantak, DOBA" userId="S::martina.plantak@doba.si::de674679-c024-4d92-9c12-6923d982c1a5" providerId="AD" clId="Web-{AE0A22CA-9062-B46D-4511-A4B528815DF7}" dt="2024-11-07T09:14:57.208" v="39" actId="1076"/>
          <ac:picMkLst>
            <pc:docMk/>
            <pc:sldMk cId="1871302768" sldId="320"/>
            <ac:picMk id="4" creationId="{98B7E616-374E-F31A-1C0B-D9F2CB077F9A}"/>
          </ac:picMkLst>
        </pc:picChg>
      </pc:sldChg>
    </pc:docChg>
  </pc:docChgLst>
  <pc:docChgLst>
    <pc:chgData name="epo_35" userId="S::epo_35_jogroup.eu#ext#@dobasi.onmicrosoft.com::edd5f0fd-77c0-4369-83c5-84439aafe912" providerId="AD" clId="Web-{00B51728-098E-6BAB-58CB-4F8576B8DC69}"/>
    <pc:docChg chg="modSld">
      <pc:chgData name="epo_35" userId="S::epo_35_jogroup.eu#ext#@dobasi.onmicrosoft.com::edd5f0fd-77c0-4369-83c5-84439aafe912" providerId="AD" clId="Web-{00B51728-098E-6BAB-58CB-4F8576B8DC69}" dt="2024-11-08T13:48:58.660" v="0"/>
      <pc:docMkLst>
        <pc:docMk/>
      </pc:docMkLst>
      <pc:sldChg chg="delSp">
        <pc:chgData name="epo_35" userId="S::epo_35_jogroup.eu#ext#@dobasi.onmicrosoft.com::edd5f0fd-77c0-4369-83c5-84439aafe912" providerId="AD" clId="Web-{00B51728-098E-6BAB-58CB-4F8576B8DC69}" dt="2024-11-08T13:48:58.660" v="0"/>
        <pc:sldMkLst>
          <pc:docMk/>
          <pc:sldMk cId="2949865065" sldId="321"/>
        </pc:sldMkLst>
      </pc:sldChg>
    </pc:docChg>
  </pc:docChgLst>
  <pc:docChgLst>
    <pc:chgData name="Martina Plantak, DOBA" userId="S::martina.plantak@doba.si::de674679-c024-4d92-9c12-6923d982c1a5" providerId="AD" clId="Web-{0C73AAFC-8D2C-FD11-EBFF-AFBC17B9E68E}"/>
    <pc:docChg chg="modSld">
      <pc:chgData name="Martina Plantak, DOBA" userId="S::martina.plantak@doba.si::de674679-c024-4d92-9c12-6923d982c1a5" providerId="AD" clId="Web-{0C73AAFC-8D2C-FD11-EBFF-AFBC17B9E68E}" dt="2024-11-11T15:32:38.784" v="29" actId="20577"/>
      <pc:docMkLst>
        <pc:docMk/>
      </pc:docMkLst>
      <pc:sldChg chg="modSp">
        <pc:chgData name="Martina Plantak, DOBA" userId="S::martina.plantak@doba.si::de674679-c024-4d92-9c12-6923d982c1a5" providerId="AD" clId="Web-{0C73AAFC-8D2C-FD11-EBFF-AFBC17B9E68E}" dt="2024-11-11T15:32:38.784" v="29" actId="20577"/>
        <pc:sldMkLst>
          <pc:docMk/>
          <pc:sldMk cId="4166417723" sldId="302"/>
        </pc:sldMkLst>
        <pc:spChg chg="mod">
          <ac:chgData name="Martina Plantak, DOBA" userId="S::martina.plantak@doba.si::de674679-c024-4d92-9c12-6923d982c1a5" providerId="AD" clId="Web-{0C73AAFC-8D2C-FD11-EBFF-AFBC17B9E68E}" dt="2024-11-11T15:32:38.784" v="29" actId="20577"/>
          <ac:spMkLst>
            <pc:docMk/>
            <pc:sldMk cId="4166417723" sldId="302"/>
            <ac:spMk id="3" creationId="{58CC4DFE-FA74-B79B-E692-0BF2D4BF1F25}"/>
          </ac:spMkLst>
        </pc:spChg>
        <pc:spChg chg="mod">
          <ac:chgData name="Martina Plantak, DOBA" userId="S::martina.plantak@doba.si::de674679-c024-4d92-9c12-6923d982c1a5" providerId="AD" clId="Web-{0C73AAFC-8D2C-FD11-EBFF-AFBC17B9E68E}" dt="2024-11-11T15:32:17.986" v="13" actId="20577"/>
          <ac:spMkLst>
            <pc:docMk/>
            <pc:sldMk cId="4166417723" sldId="302"/>
            <ac:spMk id="4" creationId="{7757D623-C89F-78AA-B237-4E366A8DB51C}"/>
          </ac:spMkLst>
        </pc:spChg>
      </pc:sldChg>
    </pc:docChg>
  </pc:docChgLst>
  <pc:docChgLst>
    <pc:chgData name="Nikos Passatoglou" userId="a07303e8-04d3-4f1e-be92-a9b2fd8f5f46" providerId="ADAL" clId="{0565A1C9-0181-4D46-8622-F7A1ADAA9AE8}"/>
    <pc:docChg chg="undo redo custSel modSld">
      <pc:chgData name="Nikos Passatoglou" userId="a07303e8-04d3-4f1e-be92-a9b2fd8f5f46" providerId="ADAL" clId="{0565A1C9-0181-4D46-8622-F7A1ADAA9AE8}" dt="2025-01-29T15:08:58.760" v="1258"/>
      <pc:docMkLst>
        <pc:docMk/>
      </pc:docMkLst>
      <pc:sldChg chg="modSp mod">
        <pc:chgData name="Nikos Passatoglou" userId="a07303e8-04d3-4f1e-be92-a9b2fd8f5f46" providerId="ADAL" clId="{0565A1C9-0181-4D46-8622-F7A1ADAA9AE8}" dt="2025-01-29T14:10:10.968" v="300" actId="1076"/>
        <pc:sldMkLst>
          <pc:docMk/>
          <pc:sldMk cId="1177726443" sldId="257"/>
        </pc:sldMkLst>
        <pc:spChg chg="mod">
          <ac:chgData name="Nikos Passatoglou" userId="a07303e8-04d3-4f1e-be92-a9b2fd8f5f46" providerId="ADAL" clId="{0565A1C9-0181-4D46-8622-F7A1ADAA9AE8}" dt="2025-01-29T14:09:56.998" v="296"/>
          <ac:spMkLst>
            <pc:docMk/>
            <pc:sldMk cId="1177726443" sldId="257"/>
            <ac:spMk id="2" creationId="{F2C0D52E-A62B-F6E5-F2B0-7344F0CE8600}"/>
          </ac:spMkLst>
        </pc:spChg>
        <pc:spChg chg="mod">
          <ac:chgData name="Nikos Passatoglou" userId="a07303e8-04d3-4f1e-be92-a9b2fd8f5f46" providerId="ADAL" clId="{0565A1C9-0181-4D46-8622-F7A1ADAA9AE8}" dt="2025-01-29T14:10:01.338" v="297"/>
          <ac:spMkLst>
            <pc:docMk/>
            <pc:sldMk cId="1177726443" sldId="257"/>
            <ac:spMk id="3" creationId="{8D0089E8-9EEB-047C-855D-C0D6B24BE56F}"/>
          </ac:spMkLst>
        </pc:spChg>
        <pc:picChg chg="mod">
          <ac:chgData name="Nikos Passatoglou" userId="a07303e8-04d3-4f1e-be92-a9b2fd8f5f46" providerId="ADAL" clId="{0565A1C9-0181-4D46-8622-F7A1ADAA9AE8}" dt="2025-01-29T14:10:10.968" v="300" actId="1076"/>
          <ac:picMkLst>
            <pc:docMk/>
            <pc:sldMk cId="1177726443" sldId="257"/>
            <ac:picMk id="4" creationId="{3FB8B997-8888-DA4A-F92A-90CE9DB2CF01}"/>
          </ac:picMkLst>
        </pc:picChg>
      </pc:sldChg>
      <pc:sldChg chg="modSp mod">
        <pc:chgData name="Nikos Passatoglou" userId="a07303e8-04d3-4f1e-be92-a9b2fd8f5f46" providerId="ADAL" clId="{0565A1C9-0181-4D46-8622-F7A1ADAA9AE8}" dt="2025-01-29T13:35:54.043" v="108" actId="27636"/>
        <pc:sldMkLst>
          <pc:docMk/>
          <pc:sldMk cId="2591287154" sldId="258"/>
        </pc:sldMkLst>
        <pc:spChg chg="mod">
          <ac:chgData name="Nikos Passatoglou" userId="a07303e8-04d3-4f1e-be92-a9b2fd8f5f46" providerId="ADAL" clId="{0565A1C9-0181-4D46-8622-F7A1ADAA9AE8}" dt="2025-01-29T13:34:53.080" v="74" actId="2711"/>
          <ac:spMkLst>
            <pc:docMk/>
            <pc:sldMk cId="2591287154" sldId="258"/>
            <ac:spMk id="4" creationId="{EDDEB2B8-67A4-DBB2-B33B-FA3A94AEE46E}"/>
          </ac:spMkLst>
        </pc:spChg>
        <pc:spChg chg="mod">
          <ac:chgData name="Nikos Passatoglou" userId="a07303e8-04d3-4f1e-be92-a9b2fd8f5f46" providerId="ADAL" clId="{0565A1C9-0181-4D46-8622-F7A1ADAA9AE8}" dt="2025-01-29T13:35:54.037" v="107" actId="27636"/>
          <ac:spMkLst>
            <pc:docMk/>
            <pc:sldMk cId="2591287154" sldId="258"/>
            <ac:spMk id="5" creationId="{DCBDD218-F9D7-4922-0A12-8A66E5903877}"/>
          </ac:spMkLst>
        </pc:spChg>
        <pc:spChg chg="mod">
          <ac:chgData name="Nikos Passatoglou" userId="a07303e8-04d3-4f1e-be92-a9b2fd8f5f46" providerId="ADAL" clId="{0565A1C9-0181-4D46-8622-F7A1ADAA9AE8}" dt="2025-01-29T13:35:54.043" v="108" actId="27636"/>
          <ac:spMkLst>
            <pc:docMk/>
            <pc:sldMk cId="2591287154" sldId="258"/>
            <ac:spMk id="6" creationId="{0CC214A9-B65D-FDF1-7616-D8081C944C60}"/>
          </ac:spMkLst>
        </pc:spChg>
      </pc:sldChg>
      <pc:sldChg chg="modSp mod">
        <pc:chgData name="Nikos Passatoglou" userId="a07303e8-04d3-4f1e-be92-a9b2fd8f5f46" providerId="ADAL" clId="{0565A1C9-0181-4D46-8622-F7A1ADAA9AE8}" dt="2025-01-29T15:08:58.760" v="1258"/>
        <pc:sldMkLst>
          <pc:docMk/>
          <pc:sldMk cId="361623514" sldId="263"/>
        </pc:sldMkLst>
        <pc:spChg chg="mod">
          <ac:chgData name="Nikos Passatoglou" userId="a07303e8-04d3-4f1e-be92-a9b2fd8f5f46" providerId="ADAL" clId="{0565A1C9-0181-4D46-8622-F7A1ADAA9AE8}" dt="2025-01-29T15:08:58.760" v="1258"/>
          <ac:spMkLst>
            <pc:docMk/>
            <pc:sldMk cId="361623514" sldId="263"/>
            <ac:spMk id="2" creationId="{2E09A337-4389-DDC8-4481-B97C4412326B}"/>
          </ac:spMkLst>
        </pc:spChg>
        <pc:spChg chg="mod">
          <ac:chgData name="Nikos Passatoglou" userId="a07303e8-04d3-4f1e-be92-a9b2fd8f5f46" providerId="ADAL" clId="{0565A1C9-0181-4D46-8622-F7A1ADAA9AE8}" dt="2025-01-29T15:08:51.605" v="1257" actId="20577"/>
          <ac:spMkLst>
            <pc:docMk/>
            <pc:sldMk cId="361623514" sldId="263"/>
            <ac:spMk id="3" creationId="{2F5A40CF-DD24-6590-A30B-3E7EA8E3796C}"/>
          </ac:spMkLst>
        </pc:spChg>
      </pc:sldChg>
      <pc:sldChg chg="modSp mod modAnim">
        <pc:chgData name="Nikos Passatoglou" userId="a07303e8-04d3-4f1e-be92-a9b2fd8f5f46" providerId="ADAL" clId="{0565A1C9-0181-4D46-8622-F7A1ADAA9AE8}" dt="2025-01-29T13:34:36.641" v="72" actId="113"/>
        <pc:sldMkLst>
          <pc:docMk/>
          <pc:sldMk cId="670520092" sldId="264"/>
        </pc:sldMkLst>
        <pc:spChg chg="mod">
          <ac:chgData name="Nikos Passatoglou" userId="a07303e8-04d3-4f1e-be92-a9b2fd8f5f46" providerId="ADAL" clId="{0565A1C9-0181-4D46-8622-F7A1ADAA9AE8}" dt="2025-01-29T13:34:14.649" v="64" actId="2711"/>
          <ac:spMkLst>
            <pc:docMk/>
            <pc:sldMk cId="670520092" sldId="264"/>
            <ac:spMk id="2" creationId="{E308D177-7010-4719-7994-3ECFB9A6C752}"/>
          </ac:spMkLst>
        </pc:spChg>
        <pc:spChg chg="mod">
          <ac:chgData name="Nikos Passatoglou" userId="a07303e8-04d3-4f1e-be92-a9b2fd8f5f46" providerId="ADAL" clId="{0565A1C9-0181-4D46-8622-F7A1ADAA9AE8}" dt="2025-01-29T13:34:36.641" v="72" actId="113"/>
          <ac:spMkLst>
            <pc:docMk/>
            <pc:sldMk cId="670520092" sldId="264"/>
            <ac:spMk id="3" creationId="{6995334A-7F79-1023-57DC-0B0113C967A3}"/>
          </ac:spMkLst>
        </pc:spChg>
      </pc:sldChg>
      <pc:sldChg chg="modSp mod">
        <pc:chgData name="Nikos Passatoglou" userId="a07303e8-04d3-4f1e-be92-a9b2fd8f5f46" providerId="ADAL" clId="{0565A1C9-0181-4D46-8622-F7A1ADAA9AE8}" dt="2025-01-29T13:34:06.730" v="62"/>
        <pc:sldMkLst>
          <pc:docMk/>
          <pc:sldMk cId="1872930087" sldId="265"/>
        </pc:sldMkLst>
        <pc:spChg chg="mod">
          <ac:chgData name="Nikos Passatoglou" userId="a07303e8-04d3-4f1e-be92-a9b2fd8f5f46" providerId="ADAL" clId="{0565A1C9-0181-4D46-8622-F7A1ADAA9AE8}" dt="2025-01-29T13:33:06.880" v="58" actId="2711"/>
          <ac:spMkLst>
            <pc:docMk/>
            <pc:sldMk cId="1872930087" sldId="265"/>
            <ac:spMk id="2" creationId="{59D847FD-A1DB-D188-688B-B991579E0DCE}"/>
          </ac:spMkLst>
        </pc:spChg>
        <pc:spChg chg="mod">
          <ac:chgData name="Nikos Passatoglou" userId="a07303e8-04d3-4f1e-be92-a9b2fd8f5f46" providerId="ADAL" clId="{0565A1C9-0181-4D46-8622-F7A1ADAA9AE8}" dt="2025-01-29T13:33:12.891" v="60" actId="113"/>
          <ac:spMkLst>
            <pc:docMk/>
            <pc:sldMk cId="1872930087" sldId="265"/>
            <ac:spMk id="3" creationId="{59605655-373A-DED5-DBE3-3EF440CA7C6E}"/>
          </ac:spMkLst>
        </pc:spChg>
        <pc:spChg chg="mod">
          <ac:chgData name="Nikos Passatoglou" userId="a07303e8-04d3-4f1e-be92-a9b2fd8f5f46" providerId="ADAL" clId="{0565A1C9-0181-4D46-8622-F7A1ADAA9AE8}" dt="2025-01-29T13:34:00.211" v="61"/>
          <ac:spMkLst>
            <pc:docMk/>
            <pc:sldMk cId="1872930087" sldId="265"/>
            <ac:spMk id="6" creationId="{98413A7E-E5AC-2443-4375-8D55C28842AB}"/>
          </ac:spMkLst>
        </pc:spChg>
        <pc:spChg chg="mod">
          <ac:chgData name="Nikos Passatoglou" userId="a07303e8-04d3-4f1e-be92-a9b2fd8f5f46" providerId="ADAL" clId="{0565A1C9-0181-4D46-8622-F7A1ADAA9AE8}" dt="2025-01-29T13:34:06.730" v="62"/>
          <ac:spMkLst>
            <pc:docMk/>
            <pc:sldMk cId="1872930087" sldId="265"/>
            <ac:spMk id="8" creationId="{6B37DD44-CA69-DC5A-20EC-6F5C25302CB1}"/>
          </ac:spMkLst>
        </pc:spChg>
      </pc:sldChg>
      <pc:sldChg chg="modSp mod modAnim">
        <pc:chgData name="Nikos Passatoglou" userId="a07303e8-04d3-4f1e-be92-a9b2fd8f5f46" providerId="ADAL" clId="{0565A1C9-0181-4D46-8622-F7A1ADAA9AE8}" dt="2025-01-29T14:13:44.151" v="341" actId="1076"/>
        <pc:sldMkLst>
          <pc:docMk/>
          <pc:sldMk cId="2127734137" sldId="266"/>
        </pc:sldMkLst>
        <pc:spChg chg="mod">
          <ac:chgData name="Nikos Passatoglou" userId="a07303e8-04d3-4f1e-be92-a9b2fd8f5f46" providerId="ADAL" clId="{0565A1C9-0181-4D46-8622-F7A1ADAA9AE8}" dt="2025-01-29T14:13:44.151" v="341" actId="1076"/>
          <ac:spMkLst>
            <pc:docMk/>
            <pc:sldMk cId="2127734137" sldId="266"/>
            <ac:spMk id="2" creationId="{F75A6F60-BBEF-A157-0D09-C43899569954}"/>
          </ac:spMkLst>
        </pc:spChg>
        <pc:spChg chg="mod">
          <ac:chgData name="Nikos Passatoglou" userId="a07303e8-04d3-4f1e-be92-a9b2fd8f5f46" providerId="ADAL" clId="{0565A1C9-0181-4D46-8622-F7A1ADAA9AE8}" dt="2025-01-29T14:13:39.937" v="340" actId="1076"/>
          <ac:spMkLst>
            <pc:docMk/>
            <pc:sldMk cId="2127734137" sldId="266"/>
            <ac:spMk id="3" creationId="{8C562E8A-A28E-B3C3-6331-FC76A427A98C}"/>
          </ac:spMkLst>
        </pc:spChg>
      </pc:sldChg>
      <pc:sldChg chg="modSp mod modAnim">
        <pc:chgData name="Nikos Passatoglou" userId="a07303e8-04d3-4f1e-be92-a9b2fd8f5f46" providerId="ADAL" clId="{0565A1C9-0181-4D46-8622-F7A1ADAA9AE8}" dt="2025-01-29T13:38:25.799" v="141"/>
        <pc:sldMkLst>
          <pc:docMk/>
          <pc:sldMk cId="429506596" sldId="268"/>
        </pc:sldMkLst>
        <pc:spChg chg="mod">
          <ac:chgData name="Nikos Passatoglou" userId="a07303e8-04d3-4f1e-be92-a9b2fd8f5f46" providerId="ADAL" clId="{0565A1C9-0181-4D46-8622-F7A1ADAA9AE8}" dt="2025-01-29T13:36:03.256" v="110" actId="2711"/>
          <ac:spMkLst>
            <pc:docMk/>
            <pc:sldMk cId="429506596" sldId="268"/>
            <ac:spMk id="2" creationId="{C8155FAB-CCD9-2A5E-D9AD-593FC4B38096}"/>
          </ac:spMkLst>
        </pc:spChg>
        <pc:spChg chg="mod">
          <ac:chgData name="Nikos Passatoglou" userId="a07303e8-04d3-4f1e-be92-a9b2fd8f5f46" providerId="ADAL" clId="{0565A1C9-0181-4D46-8622-F7A1ADAA9AE8}" dt="2025-01-29T13:38:25.799" v="141"/>
          <ac:spMkLst>
            <pc:docMk/>
            <pc:sldMk cId="429506596" sldId="268"/>
            <ac:spMk id="3" creationId="{AAA2F7DD-461E-6FA9-E8CA-2CB05904D583}"/>
          </ac:spMkLst>
        </pc:spChg>
      </pc:sldChg>
      <pc:sldChg chg="modSp mod">
        <pc:chgData name="Nikos Passatoglou" userId="a07303e8-04d3-4f1e-be92-a9b2fd8f5f46" providerId="ADAL" clId="{0565A1C9-0181-4D46-8622-F7A1ADAA9AE8}" dt="2025-01-29T13:40:14.366" v="158"/>
        <pc:sldMkLst>
          <pc:docMk/>
          <pc:sldMk cId="80106433" sldId="269"/>
        </pc:sldMkLst>
        <pc:spChg chg="mod">
          <ac:chgData name="Nikos Passatoglou" userId="a07303e8-04d3-4f1e-be92-a9b2fd8f5f46" providerId="ADAL" clId="{0565A1C9-0181-4D46-8622-F7A1ADAA9AE8}" dt="2025-01-29T13:38:39.499" v="143" actId="2711"/>
          <ac:spMkLst>
            <pc:docMk/>
            <pc:sldMk cId="80106433" sldId="269"/>
            <ac:spMk id="2" creationId="{3E1C32D9-03AD-2642-8106-4B08126EE3FA}"/>
          </ac:spMkLst>
        </pc:spChg>
        <pc:spChg chg="mod">
          <ac:chgData name="Nikos Passatoglou" userId="a07303e8-04d3-4f1e-be92-a9b2fd8f5f46" providerId="ADAL" clId="{0565A1C9-0181-4D46-8622-F7A1ADAA9AE8}" dt="2025-01-29T13:40:14.366" v="158"/>
          <ac:spMkLst>
            <pc:docMk/>
            <pc:sldMk cId="80106433" sldId="269"/>
            <ac:spMk id="3" creationId="{CA10C921-5AC7-5D1E-B3B8-6A18777A3461}"/>
          </ac:spMkLst>
        </pc:spChg>
      </pc:sldChg>
      <pc:sldChg chg="modSp mod modAnim">
        <pc:chgData name="Nikos Passatoglou" userId="a07303e8-04d3-4f1e-be92-a9b2fd8f5f46" providerId="ADAL" clId="{0565A1C9-0181-4D46-8622-F7A1ADAA9AE8}" dt="2025-01-29T13:42:21.382" v="192" actId="113"/>
        <pc:sldMkLst>
          <pc:docMk/>
          <pc:sldMk cId="3112084314" sldId="270"/>
        </pc:sldMkLst>
        <pc:spChg chg="mod">
          <ac:chgData name="Nikos Passatoglou" userId="a07303e8-04d3-4f1e-be92-a9b2fd8f5f46" providerId="ADAL" clId="{0565A1C9-0181-4D46-8622-F7A1ADAA9AE8}" dt="2025-01-29T13:40:44.369" v="159"/>
          <ac:spMkLst>
            <pc:docMk/>
            <pc:sldMk cId="3112084314" sldId="270"/>
            <ac:spMk id="2" creationId="{370EC5CD-05A9-68C5-D805-C58B1E9E2BE9}"/>
          </ac:spMkLst>
        </pc:spChg>
        <pc:spChg chg="mod">
          <ac:chgData name="Nikos Passatoglou" userId="a07303e8-04d3-4f1e-be92-a9b2fd8f5f46" providerId="ADAL" clId="{0565A1C9-0181-4D46-8622-F7A1ADAA9AE8}" dt="2025-01-29T13:42:21.382" v="192" actId="113"/>
          <ac:spMkLst>
            <pc:docMk/>
            <pc:sldMk cId="3112084314" sldId="270"/>
            <ac:spMk id="3" creationId="{27445BE8-5632-3E37-AC86-4F4C598EB205}"/>
          </ac:spMkLst>
        </pc:spChg>
      </pc:sldChg>
      <pc:sldChg chg="modSp mod modAnim">
        <pc:chgData name="Nikos Passatoglou" userId="a07303e8-04d3-4f1e-be92-a9b2fd8f5f46" providerId="ADAL" clId="{0565A1C9-0181-4D46-8622-F7A1ADAA9AE8}" dt="2025-01-29T13:59:35.269" v="231" actId="27636"/>
        <pc:sldMkLst>
          <pc:docMk/>
          <pc:sldMk cId="1934961006" sldId="271"/>
        </pc:sldMkLst>
        <pc:spChg chg="mod">
          <ac:chgData name="Nikos Passatoglou" userId="a07303e8-04d3-4f1e-be92-a9b2fd8f5f46" providerId="ADAL" clId="{0565A1C9-0181-4D46-8622-F7A1ADAA9AE8}" dt="2025-01-29T13:43:24.815" v="212"/>
          <ac:spMkLst>
            <pc:docMk/>
            <pc:sldMk cId="1934961006" sldId="271"/>
            <ac:spMk id="2" creationId="{6A651DF3-1C2D-9C07-3FF9-AB34F1412598}"/>
          </ac:spMkLst>
        </pc:spChg>
        <pc:spChg chg="mod">
          <ac:chgData name="Nikos Passatoglou" userId="a07303e8-04d3-4f1e-be92-a9b2fd8f5f46" providerId="ADAL" clId="{0565A1C9-0181-4D46-8622-F7A1ADAA9AE8}" dt="2025-01-29T13:59:35.269" v="231" actId="27636"/>
          <ac:spMkLst>
            <pc:docMk/>
            <pc:sldMk cId="1934961006" sldId="271"/>
            <ac:spMk id="3" creationId="{3F4D8EE6-CFA6-F64D-8CC5-D910013B982E}"/>
          </ac:spMkLst>
        </pc:spChg>
      </pc:sldChg>
      <pc:sldChg chg="modSp mod modAnim">
        <pc:chgData name="Nikos Passatoglou" userId="a07303e8-04d3-4f1e-be92-a9b2fd8f5f46" providerId="ADAL" clId="{0565A1C9-0181-4D46-8622-F7A1ADAA9AE8}" dt="2025-01-29T14:01:20.474" v="248"/>
        <pc:sldMkLst>
          <pc:docMk/>
          <pc:sldMk cId="333219362" sldId="272"/>
        </pc:sldMkLst>
        <pc:spChg chg="mod">
          <ac:chgData name="Nikos Passatoglou" userId="a07303e8-04d3-4f1e-be92-a9b2fd8f5f46" providerId="ADAL" clId="{0565A1C9-0181-4D46-8622-F7A1ADAA9AE8}" dt="2025-01-29T13:59:42.506" v="232"/>
          <ac:spMkLst>
            <pc:docMk/>
            <pc:sldMk cId="333219362" sldId="272"/>
            <ac:spMk id="2" creationId="{A9545FE4-45ED-850C-75AF-83CE7BFB5151}"/>
          </ac:spMkLst>
        </pc:spChg>
        <pc:spChg chg="mod">
          <ac:chgData name="Nikos Passatoglou" userId="a07303e8-04d3-4f1e-be92-a9b2fd8f5f46" providerId="ADAL" clId="{0565A1C9-0181-4D46-8622-F7A1ADAA9AE8}" dt="2025-01-29T14:01:20.474" v="248"/>
          <ac:spMkLst>
            <pc:docMk/>
            <pc:sldMk cId="333219362" sldId="272"/>
            <ac:spMk id="3" creationId="{9E798A23-95E4-8B36-D4D2-338D427D7B1E}"/>
          </ac:spMkLst>
        </pc:spChg>
        <pc:picChg chg="mod">
          <ac:chgData name="Nikos Passatoglou" userId="a07303e8-04d3-4f1e-be92-a9b2fd8f5f46" providerId="ADAL" clId="{0565A1C9-0181-4D46-8622-F7A1ADAA9AE8}" dt="2025-01-29T14:00:30.558" v="240" actId="1076"/>
          <ac:picMkLst>
            <pc:docMk/>
            <pc:sldMk cId="333219362" sldId="272"/>
            <ac:picMk id="6" creationId="{65ECC383-6E03-71B4-FF77-15C8C4F55678}"/>
          </ac:picMkLst>
        </pc:picChg>
      </pc:sldChg>
      <pc:sldChg chg="modSp mod">
        <pc:chgData name="Nikos Passatoglou" userId="a07303e8-04d3-4f1e-be92-a9b2fd8f5f46" providerId="ADAL" clId="{0565A1C9-0181-4D46-8622-F7A1ADAA9AE8}" dt="2025-01-29T14:08:38.833" v="267" actId="1076"/>
        <pc:sldMkLst>
          <pc:docMk/>
          <pc:sldMk cId="1857735462" sldId="273"/>
        </pc:sldMkLst>
        <pc:spChg chg="mod">
          <ac:chgData name="Nikos Passatoglou" userId="a07303e8-04d3-4f1e-be92-a9b2fd8f5f46" providerId="ADAL" clId="{0565A1C9-0181-4D46-8622-F7A1ADAA9AE8}" dt="2025-01-29T14:07:30.938" v="255" actId="2711"/>
          <ac:spMkLst>
            <pc:docMk/>
            <pc:sldMk cId="1857735462" sldId="273"/>
            <ac:spMk id="2" creationId="{B3757BD5-A04E-39B7-E7B8-4F483FF9497D}"/>
          </ac:spMkLst>
        </pc:spChg>
        <pc:spChg chg="mod">
          <ac:chgData name="Nikos Passatoglou" userId="a07303e8-04d3-4f1e-be92-a9b2fd8f5f46" providerId="ADAL" clId="{0565A1C9-0181-4D46-8622-F7A1ADAA9AE8}" dt="2025-01-29T14:08:32.105" v="264" actId="27636"/>
          <ac:spMkLst>
            <pc:docMk/>
            <pc:sldMk cId="1857735462" sldId="273"/>
            <ac:spMk id="3" creationId="{55AACEEC-1117-103A-BFFF-F823EF3D0AF3}"/>
          </ac:spMkLst>
        </pc:spChg>
        <pc:graphicFrameChg chg="mod">
          <ac:chgData name="Nikos Passatoglou" userId="a07303e8-04d3-4f1e-be92-a9b2fd8f5f46" providerId="ADAL" clId="{0565A1C9-0181-4D46-8622-F7A1ADAA9AE8}" dt="2025-01-29T14:08:37.488" v="266" actId="1076"/>
          <ac:graphicFrameMkLst>
            <pc:docMk/>
            <pc:sldMk cId="1857735462" sldId="273"/>
            <ac:graphicFrameMk id="4" creationId="{669F29F2-7C7A-D7AD-DC40-DAD94C5344BE}"/>
          </ac:graphicFrameMkLst>
        </pc:graphicFrameChg>
        <pc:graphicFrameChg chg="mod">
          <ac:chgData name="Nikos Passatoglou" userId="a07303e8-04d3-4f1e-be92-a9b2fd8f5f46" providerId="ADAL" clId="{0565A1C9-0181-4D46-8622-F7A1ADAA9AE8}" dt="2025-01-29T14:08:38.833" v="267" actId="1076"/>
          <ac:graphicFrameMkLst>
            <pc:docMk/>
            <pc:sldMk cId="1857735462" sldId="273"/>
            <ac:graphicFrameMk id="5" creationId="{C783A325-EF6A-B1C4-23AE-A8A2ED000822}"/>
          </ac:graphicFrameMkLst>
        </pc:graphicFrameChg>
      </pc:sldChg>
      <pc:sldChg chg="modSp mod">
        <pc:chgData name="Nikos Passatoglou" userId="a07303e8-04d3-4f1e-be92-a9b2fd8f5f46" providerId="ADAL" clId="{0565A1C9-0181-4D46-8622-F7A1ADAA9AE8}" dt="2025-01-29T14:09:31.018" v="292"/>
        <pc:sldMkLst>
          <pc:docMk/>
          <pc:sldMk cId="2688777988" sldId="274"/>
        </pc:sldMkLst>
        <pc:spChg chg="mod">
          <ac:chgData name="Nikos Passatoglou" userId="a07303e8-04d3-4f1e-be92-a9b2fd8f5f46" providerId="ADAL" clId="{0565A1C9-0181-4D46-8622-F7A1ADAA9AE8}" dt="2025-01-29T14:09:21.535" v="291"/>
          <ac:spMkLst>
            <pc:docMk/>
            <pc:sldMk cId="2688777988" sldId="274"/>
            <ac:spMk id="3" creationId="{01C4DC10-B9AA-67D8-DFB9-A5181750B82B}"/>
          </ac:spMkLst>
        </pc:spChg>
        <pc:spChg chg="mod">
          <ac:chgData name="Nikos Passatoglou" userId="a07303e8-04d3-4f1e-be92-a9b2fd8f5f46" providerId="ADAL" clId="{0565A1C9-0181-4D46-8622-F7A1ADAA9AE8}" dt="2025-01-29T14:09:31.018" v="292"/>
          <ac:spMkLst>
            <pc:docMk/>
            <pc:sldMk cId="2688777988" sldId="274"/>
            <ac:spMk id="7" creationId="{ABDDD0A4-3CCF-B876-BEA7-C1FF7D888EC2}"/>
          </ac:spMkLst>
        </pc:spChg>
      </pc:sldChg>
      <pc:sldChg chg="modSp mod">
        <pc:chgData name="Nikos Passatoglou" userId="a07303e8-04d3-4f1e-be92-a9b2fd8f5f46" providerId="ADAL" clId="{0565A1C9-0181-4D46-8622-F7A1ADAA9AE8}" dt="2025-01-29T14:09:51" v="295"/>
        <pc:sldMkLst>
          <pc:docMk/>
          <pc:sldMk cId="2569460042" sldId="276"/>
        </pc:sldMkLst>
        <pc:spChg chg="mod">
          <ac:chgData name="Nikos Passatoglou" userId="a07303e8-04d3-4f1e-be92-a9b2fd8f5f46" providerId="ADAL" clId="{0565A1C9-0181-4D46-8622-F7A1ADAA9AE8}" dt="2025-01-29T14:09:45.931" v="294" actId="2711"/>
          <ac:spMkLst>
            <pc:docMk/>
            <pc:sldMk cId="2569460042" sldId="276"/>
            <ac:spMk id="2" creationId="{21DC933F-3598-17AC-FCEA-9A879F8EA5ED}"/>
          </ac:spMkLst>
        </pc:spChg>
        <pc:spChg chg="mod">
          <ac:chgData name="Nikos Passatoglou" userId="a07303e8-04d3-4f1e-be92-a9b2fd8f5f46" providerId="ADAL" clId="{0565A1C9-0181-4D46-8622-F7A1ADAA9AE8}" dt="2025-01-29T14:09:51" v="295"/>
          <ac:spMkLst>
            <pc:docMk/>
            <pc:sldMk cId="2569460042" sldId="276"/>
            <ac:spMk id="3" creationId="{0FB5BC36-5DF4-60A0-00BE-0482D3A31808}"/>
          </ac:spMkLst>
        </pc:spChg>
      </pc:sldChg>
      <pc:sldChg chg="modSp mod modAnim">
        <pc:chgData name="Nikos Passatoglou" userId="a07303e8-04d3-4f1e-be92-a9b2fd8f5f46" providerId="ADAL" clId="{0565A1C9-0181-4D46-8622-F7A1ADAA9AE8}" dt="2025-01-29T14:11:32.805" v="321"/>
        <pc:sldMkLst>
          <pc:docMk/>
          <pc:sldMk cId="4118808171" sldId="278"/>
        </pc:sldMkLst>
        <pc:spChg chg="mod">
          <ac:chgData name="Nikos Passatoglou" userId="a07303e8-04d3-4f1e-be92-a9b2fd8f5f46" providerId="ADAL" clId="{0565A1C9-0181-4D46-8622-F7A1ADAA9AE8}" dt="2025-01-29T14:10:19.268" v="302" actId="2711"/>
          <ac:spMkLst>
            <pc:docMk/>
            <pc:sldMk cId="4118808171" sldId="278"/>
            <ac:spMk id="2" creationId="{A8AA4638-C72C-8B78-7E2D-73757129ACFA}"/>
          </ac:spMkLst>
        </pc:spChg>
        <pc:spChg chg="mod">
          <ac:chgData name="Nikos Passatoglou" userId="a07303e8-04d3-4f1e-be92-a9b2fd8f5f46" providerId="ADAL" clId="{0565A1C9-0181-4D46-8622-F7A1ADAA9AE8}" dt="2025-01-29T14:11:32.805" v="321"/>
          <ac:spMkLst>
            <pc:docMk/>
            <pc:sldMk cId="4118808171" sldId="278"/>
            <ac:spMk id="3" creationId="{58ECA702-DD41-C71F-9C25-EB7B1DBB0698}"/>
          </ac:spMkLst>
        </pc:spChg>
      </pc:sldChg>
      <pc:sldChg chg="modSp mod">
        <pc:chgData name="Nikos Passatoglou" userId="a07303e8-04d3-4f1e-be92-a9b2fd8f5f46" providerId="ADAL" clId="{0565A1C9-0181-4D46-8622-F7A1ADAA9AE8}" dt="2025-01-29T14:17:32.284" v="378" actId="1076"/>
        <pc:sldMkLst>
          <pc:docMk/>
          <pc:sldMk cId="2431607839" sldId="279"/>
        </pc:sldMkLst>
        <pc:spChg chg="mod">
          <ac:chgData name="Nikos Passatoglou" userId="a07303e8-04d3-4f1e-be92-a9b2fd8f5f46" providerId="ADAL" clId="{0565A1C9-0181-4D46-8622-F7A1ADAA9AE8}" dt="2025-01-29T14:16:36.611" v="364" actId="20577"/>
          <ac:spMkLst>
            <pc:docMk/>
            <pc:sldMk cId="2431607839" sldId="279"/>
            <ac:spMk id="2" creationId="{D836C602-9387-E21C-6718-1BE9CC2576EE}"/>
          </ac:spMkLst>
        </pc:spChg>
        <pc:spChg chg="mod">
          <ac:chgData name="Nikos Passatoglou" userId="a07303e8-04d3-4f1e-be92-a9b2fd8f5f46" providerId="ADAL" clId="{0565A1C9-0181-4D46-8622-F7A1ADAA9AE8}" dt="2025-01-29T14:13:57.387" v="343" actId="2711"/>
          <ac:spMkLst>
            <pc:docMk/>
            <pc:sldMk cId="2431607839" sldId="279"/>
            <ac:spMk id="4" creationId="{EDDEB2B8-67A4-DBB2-B33B-FA3A94AEE46E}"/>
          </ac:spMkLst>
        </pc:spChg>
        <pc:spChg chg="mod">
          <ac:chgData name="Nikos Passatoglou" userId="a07303e8-04d3-4f1e-be92-a9b2fd8f5f46" providerId="ADAL" clId="{0565A1C9-0181-4D46-8622-F7A1ADAA9AE8}" dt="2025-01-29T14:15:54.017" v="352" actId="113"/>
          <ac:spMkLst>
            <pc:docMk/>
            <pc:sldMk cId="2431607839" sldId="279"/>
            <ac:spMk id="5" creationId="{DCBDD218-F9D7-4922-0A12-8A66E5903877}"/>
          </ac:spMkLst>
        </pc:spChg>
        <pc:spChg chg="mod">
          <ac:chgData name="Nikos Passatoglou" userId="a07303e8-04d3-4f1e-be92-a9b2fd8f5f46" providerId="ADAL" clId="{0565A1C9-0181-4D46-8622-F7A1ADAA9AE8}" dt="2025-01-29T14:17:32.284" v="378" actId="1076"/>
          <ac:spMkLst>
            <pc:docMk/>
            <pc:sldMk cId="2431607839" sldId="279"/>
            <ac:spMk id="6" creationId="{0CC214A9-B65D-FDF1-7616-D8081C944C60}"/>
          </ac:spMkLst>
        </pc:spChg>
        <pc:picChg chg="mod">
          <ac:chgData name="Nikos Passatoglou" userId="a07303e8-04d3-4f1e-be92-a9b2fd8f5f46" providerId="ADAL" clId="{0565A1C9-0181-4D46-8622-F7A1ADAA9AE8}" dt="2025-01-29T14:15:56.676" v="353" actId="1076"/>
          <ac:picMkLst>
            <pc:docMk/>
            <pc:sldMk cId="2431607839" sldId="279"/>
            <ac:picMk id="3" creationId="{82DBDB86-353B-449C-8C52-47ED4BE79061}"/>
          </ac:picMkLst>
        </pc:picChg>
      </pc:sldChg>
      <pc:sldChg chg="modSp mod">
        <pc:chgData name="Nikos Passatoglou" userId="a07303e8-04d3-4f1e-be92-a9b2fd8f5f46" providerId="ADAL" clId="{0565A1C9-0181-4D46-8622-F7A1ADAA9AE8}" dt="2025-01-29T14:21:28.297" v="454"/>
        <pc:sldMkLst>
          <pc:docMk/>
          <pc:sldMk cId="1742084195" sldId="280"/>
        </pc:sldMkLst>
        <pc:spChg chg="mod">
          <ac:chgData name="Nikos Passatoglou" userId="a07303e8-04d3-4f1e-be92-a9b2fd8f5f46" providerId="ADAL" clId="{0565A1C9-0181-4D46-8622-F7A1ADAA9AE8}" dt="2025-01-29T14:17:52.826" v="381" actId="2711"/>
          <ac:spMkLst>
            <pc:docMk/>
            <pc:sldMk cId="1742084195" sldId="280"/>
            <ac:spMk id="2" creationId="{11E25A9C-4971-C6D7-5A04-C355F8D1CF32}"/>
          </ac:spMkLst>
        </pc:spChg>
        <pc:spChg chg="mod">
          <ac:chgData name="Nikos Passatoglou" userId="a07303e8-04d3-4f1e-be92-a9b2fd8f5f46" providerId="ADAL" clId="{0565A1C9-0181-4D46-8622-F7A1ADAA9AE8}" dt="2025-01-29T14:21:28.297" v="454"/>
          <ac:spMkLst>
            <pc:docMk/>
            <pc:sldMk cId="1742084195" sldId="280"/>
            <ac:spMk id="3" creationId="{E0E91549-C986-C994-0CCC-FCF2CFCF8380}"/>
          </ac:spMkLst>
        </pc:spChg>
        <pc:spChg chg="mod">
          <ac:chgData name="Nikos Passatoglou" userId="a07303e8-04d3-4f1e-be92-a9b2fd8f5f46" providerId="ADAL" clId="{0565A1C9-0181-4D46-8622-F7A1ADAA9AE8}" dt="2025-01-29T14:21:23.149" v="453" actId="1076"/>
          <ac:spMkLst>
            <pc:docMk/>
            <pc:sldMk cId="1742084195" sldId="280"/>
            <ac:spMk id="4" creationId="{92E2D763-CA8A-C0A5-244B-C5D523C19A2D}"/>
          </ac:spMkLst>
        </pc:spChg>
      </pc:sldChg>
      <pc:sldChg chg="modSp mod modAnim">
        <pc:chgData name="Nikos Passatoglou" userId="a07303e8-04d3-4f1e-be92-a9b2fd8f5f46" providerId="ADAL" clId="{0565A1C9-0181-4D46-8622-F7A1ADAA9AE8}" dt="2025-01-29T14:22:42.244" v="470" actId="1076"/>
        <pc:sldMkLst>
          <pc:docMk/>
          <pc:sldMk cId="1561430925" sldId="281"/>
        </pc:sldMkLst>
        <pc:spChg chg="mod">
          <ac:chgData name="Nikos Passatoglou" userId="a07303e8-04d3-4f1e-be92-a9b2fd8f5f46" providerId="ADAL" clId="{0565A1C9-0181-4D46-8622-F7A1ADAA9AE8}" dt="2025-01-29T14:21:38.841" v="456" actId="2711"/>
          <ac:spMkLst>
            <pc:docMk/>
            <pc:sldMk cId="1561430925" sldId="281"/>
            <ac:spMk id="2" creationId="{806307EB-95AF-CA24-091D-D5339A24F367}"/>
          </ac:spMkLst>
        </pc:spChg>
        <pc:spChg chg="mod">
          <ac:chgData name="Nikos Passatoglou" userId="a07303e8-04d3-4f1e-be92-a9b2fd8f5f46" providerId="ADAL" clId="{0565A1C9-0181-4D46-8622-F7A1ADAA9AE8}" dt="2025-01-29T14:22:42.244" v="470" actId="1076"/>
          <ac:spMkLst>
            <pc:docMk/>
            <pc:sldMk cId="1561430925" sldId="281"/>
            <ac:spMk id="3" creationId="{0E11CB80-D588-ED55-A4DD-E680748B569C}"/>
          </ac:spMkLst>
        </pc:spChg>
      </pc:sldChg>
      <pc:sldChg chg="modSp mod">
        <pc:chgData name="Nikos Passatoglou" userId="a07303e8-04d3-4f1e-be92-a9b2fd8f5f46" providerId="ADAL" clId="{0565A1C9-0181-4D46-8622-F7A1ADAA9AE8}" dt="2025-01-29T14:25:43.866" v="544" actId="20577"/>
        <pc:sldMkLst>
          <pc:docMk/>
          <pc:sldMk cId="1086837417" sldId="282"/>
        </pc:sldMkLst>
        <pc:spChg chg="mod">
          <ac:chgData name="Nikos Passatoglou" userId="a07303e8-04d3-4f1e-be92-a9b2fd8f5f46" providerId="ADAL" clId="{0565A1C9-0181-4D46-8622-F7A1ADAA9AE8}" dt="2025-01-29T14:22:52.884" v="472" actId="2711"/>
          <ac:spMkLst>
            <pc:docMk/>
            <pc:sldMk cId="1086837417" sldId="282"/>
            <ac:spMk id="2" creationId="{789CBDC5-7F03-7148-FAF5-D1B7C4D40A58}"/>
          </ac:spMkLst>
        </pc:spChg>
        <pc:spChg chg="mod">
          <ac:chgData name="Nikos Passatoglou" userId="a07303e8-04d3-4f1e-be92-a9b2fd8f5f46" providerId="ADAL" clId="{0565A1C9-0181-4D46-8622-F7A1ADAA9AE8}" dt="2025-01-29T14:25:43.866" v="544" actId="20577"/>
          <ac:spMkLst>
            <pc:docMk/>
            <pc:sldMk cId="1086837417" sldId="282"/>
            <ac:spMk id="6" creationId="{3FCFD30C-4DA4-351D-4F96-A60F41DB7782}"/>
          </ac:spMkLst>
        </pc:spChg>
      </pc:sldChg>
      <pc:sldChg chg="modSp mod">
        <pc:chgData name="Nikos Passatoglou" userId="a07303e8-04d3-4f1e-be92-a9b2fd8f5f46" providerId="ADAL" clId="{0565A1C9-0181-4D46-8622-F7A1ADAA9AE8}" dt="2025-01-29T14:27:50.705" v="587" actId="113"/>
        <pc:sldMkLst>
          <pc:docMk/>
          <pc:sldMk cId="4161256290" sldId="283"/>
        </pc:sldMkLst>
        <pc:spChg chg="mod">
          <ac:chgData name="Nikos Passatoglou" userId="a07303e8-04d3-4f1e-be92-a9b2fd8f5f46" providerId="ADAL" clId="{0565A1C9-0181-4D46-8622-F7A1ADAA9AE8}" dt="2025-01-29T14:26:00.455" v="546" actId="2711"/>
          <ac:spMkLst>
            <pc:docMk/>
            <pc:sldMk cId="4161256290" sldId="283"/>
            <ac:spMk id="2" creationId="{79FC0DDD-16F1-157D-D01E-AFC47AAEDC89}"/>
          </ac:spMkLst>
        </pc:spChg>
        <pc:spChg chg="mod">
          <ac:chgData name="Nikos Passatoglou" userId="a07303e8-04d3-4f1e-be92-a9b2fd8f5f46" providerId="ADAL" clId="{0565A1C9-0181-4D46-8622-F7A1ADAA9AE8}" dt="2025-01-29T14:27:07.670" v="573" actId="20577"/>
          <ac:spMkLst>
            <pc:docMk/>
            <pc:sldMk cId="4161256290" sldId="283"/>
            <ac:spMk id="3" creationId="{B6149B67-32C3-9E6E-FD97-C49BFB14A439}"/>
          </ac:spMkLst>
        </pc:spChg>
        <pc:spChg chg="mod">
          <ac:chgData name="Nikos Passatoglou" userId="a07303e8-04d3-4f1e-be92-a9b2fd8f5f46" providerId="ADAL" clId="{0565A1C9-0181-4D46-8622-F7A1ADAA9AE8}" dt="2025-01-29T14:27:50.705" v="587" actId="113"/>
          <ac:spMkLst>
            <pc:docMk/>
            <pc:sldMk cId="4161256290" sldId="283"/>
            <ac:spMk id="5" creationId="{499684BE-7FA4-25B9-A92A-5DA0AAF3F733}"/>
          </ac:spMkLst>
        </pc:spChg>
      </pc:sldChg>
      <pc:sldChg chg="modSp mod">
        <pc:chgData name="Nikos Passatoglou" userId="a07303e8-04d3-4f1e-be92-a9b2fd8f5f46" providerId="ADAL" clId="{0565A1C9-0181-4D46-8622-F7A1ADAA9AE8}" dt="2025-01-29T14:29:23.946" v="612"/>
        <pc:sldMkLst>
          <pc:docMk/>
          <pc:sldMk cId="1916635044" sldId="284"/>
        </pc:sldMkLst>
        <pc:spChg chg="mod">
          <ac:chgData name="Nikos Passatoglou" userId="a07303e8-04d3-4f1e-be92-a9b2fd8f5f46" providerId="ADAL" clId="{0565A1C9-0181-4D46-8622-F7A1ADAA9AE8}" dt="2025-01-29T14:28:03.076" v="589" actId="2711"/>
          <ac:spMkLst>
            <pc:docMk/>
            <pc:sldMk cId="1916635044" sldId="284"/>
            <ac:spMk id="2" creationId="{BE4BDC79-61E1-E1EE-0CE6-9B12216AC87A}"/>
          </ac:spMkLst>
        </pc:spChg>
        <pc:spChg chg="mod">
          <ac:chgData name="Nikos Passatoglou" userId="a07303e8-04d3-4f1e-be92-a9b2fd8f5f46" providerId="ADAL" clId="{0565A1C9-0181-4D46-8622-F7A1ADAA9AE8}" dt="2025-01-29T14:28:38.124" v="601" actId="113"/>
          <ac:spMkLst>
            <pc:docMk/>
            <pc:sldMk cId="1916635044" sldId="284"/>
            <ac:spMk id="3" creationId="{5A1FC7DE-0825-412E-8D32-E9594149B661}"/>
          </ac:spMkLst>
        </pc:spChg>
        <pc:spChg chg="mod">
          <ac:chgData name="Nikos Passatoglou" userId="a07303e8-04d3-4f1e-be92-a9b2fd8f5f46" providerId="ADAL" clId="{0565A1C9-0181-4D46-8622-F7A1ADAA9AE8}" dt="2025-01-29T14:29:23.946" v="612"/>
          <ac:spMkLst>
            <pc:docMk/>
            <pc:sldMk cId="1916635044" sldId="284"/>
            <ac:spMk id="5" creationId="{136965A9-2F09-7EA7-9B46-B0275FE3C821}"/>
          </ac:spMkLst>
        </pc:spChg>
      </pc:sldChg>
      <pc:sldChg chg="modSp mod">
        <pc:chgData name="Nikos Passatoglou" userId="a07303e8-04d3-4f1e-be92-a9b2fd8f5f46" providerId="ADAL" clId="{0565A1C9-0181-4D46-8622-F7A1ADAA9AE8}" dt="2025-01-29T14:32:05.892" v="649" actId="14100"/>
        <pc:sldMkLst>
          <pc:docMk/>
          <pc:sldMk cId="1848216580" sldId="285"/>
        </pc:sldMkLst>
        <pc:spChg chg="mod">
          <ac:chgData name="Nikos Passatoglou" userId="a07303e8-04d3-4f1e-be92-a9b2fd8f5f46" providerId="ADAL" clId="{0565A1C9-0181-4D46-8622-F7A1ADAA9AE8}" dt="2025-01-29T14:29:35.435" v="614" actId="2711"/>
          <ac:spMkLst>
            <pc:docMk/>
            <pc:sldMk cId="1848216580" sldId="285"/>
            <ac:spMk id="2" creationId="{27D134E4-72C5-FD78-3B02-B1F4C15A6315}"/>
          </ac:spMkLst>
        </pc:spChg>
        <pc:spChg chg="mod">
          <ac:chgData name="Nikos Passatoglou" userId="a07303e8-04d3-4f1e-be92-a9b2fd8f5f46" providerId="ADAL" clId="{0565A1C9-0181-4D46-8622-F7A1ADAA9AE8}" dt="2025-01-29T14:32:05.892" v="649" actId="14100"/>
          <ac:spMkLst>
            <pc:docMk/>
            <pc:sldMk cId="1848216580" sldId="285"/>
            <ac:spMk id="4" creationId="{E78CEAE0-2FAF-160A-EFF1-916D41241DBA}"/>
          </ac:spMkLst>
        </pc:spChg>
        <pc:spChg chg="mod">
          <ac:chgData name="Nikos Passatoglou" userId="a07303e8-04d3-4f1e-be92-a9b2fd8f5f46" providerId="ADAL" clId="{0565A1C9-0181-4D46-8622-F7A1ADAA9AE8}" dt="2025-01-29T14:29:49.215" v="618" actId="1076"/>
          <ac:spMkLst>
            <pc:docMk/>
            <pc:sldMk cId="1848216580" sldId="285"/>
            <ac:spMk id="9" creationId="{221326A7-9EC3-DB01-8B24-52E0E5BB0E81}"/>
          </ac:spMkLst>
        </pc:spChg>
        <pc:spChg chg="mod">
          <ac:chgData name="Nikos Passatoglou" userId="a07303e8-04d3-4f1e-be92-a9b2fd8f5f46" providerId="ADAL" clId="{0565A1C9-0181-4D46-8622-F7A1ADAA9AE8}" dt="2025-01-29T14:29:54.346" v="619"/>
          <ac:spMkLst>
            <pc:docMk/>
            <pc:sldMk cId="1848216580" sldId="285"/>
            <ac:spMk id="10" creationId="{97698832-009F-B767-3739-AB735511B5FF}"/>
          </ac:spMkLst>
        </pc:spChg>
      </pc:sldChg>
      <pc:sldChg chg="modSp mod">
        <pc:chgData name="Nikos Passatoglou" userId="a07303e8-04d3-4f1e-be92-a9b2fd8f5f46" providerId="ADAL" clId="{0565A1C9-0181-4D46-8622-F7A1ADAA9AE8}" dt="2025-01-29T14:36:21.052" v="678" actId="113"/>
        <pc:sldMkLst>
          <pc:docMk/>
          <pc:sldMk cId="745022857" sldId="286"/>
        </pc:sldMkLst>
        <pc:spChg chg="mod">
          <ac:chgData name="Nikos Passatoglou" userId="a07303e8-04d3-4f1e-be92-a9b2fd8f5f46" providerId="ADAL" clId="{0565A1C9-0181-4D46-8622-F7A1ADAA9AE8}" dt="2025-01-29T14:32:38.374" v="652" actId="2711"/>
          <ac:spMkLst>
            <pc:docMk/>
            <pc:sldMk cId="745022857" sldId="286"/>
            <ac:spMk id="2" creationId="{0634E71F-EF5D-5F4F-D828-2AFA0031722C}"/>
          </ac:spMkLst>
        </pc:spChg>
        <pc:spChg chg="mod">
          <ac:chgData name="Nikos Passatoglou" userId="a07303e8-04d3-4f1e-be92-a9b2fd8f5f46" providerId="ADAL" clId="{0565A1C9-0181-4D46-8622-F7A1ADAA9AE8}" dt="2025-01-29T14:32:54.754" v="657" actId="113"/>
          <ac:spMkLst>
            <pc:docMk/>
            <pc:sldMk cId="745022857" sldId="286"/>
            <ac:spMk id="3" creationId="{51B12A4E-23CD-8EE2-DF09-EC4038938689}"/>
          </ac:spMkLst>
        </pc:spChg>
        <pc:spChg chg="mod">
          <ac:chgData name="Nikos Passatoglou" userId="a07303e8-04d3-4f1e-be92-a9b2fd8f5f46" providerId="ADAL" clId="{0565A1C9-0181-4D46-8622-F7A1ADAA9AE8}" dt="2025-01-29T14:36:21.052" v="678" actId="113"/>
          <ac:spMkLst>
            <pc:docMk/>
            <pc:sldMk cId="745022857" sldId="286"/>
            <ac:spMk id="4" creationId="{4034434A-B149-B830-7C3D-A01EBC7F330E}"/>
          </ac:spMkLst>
        </pc:spChg>
        <pc:spChg chg="mod">
          <ac:chgData name="Nikos Passatoglou" userId="a07303e8-04d3-4f1e-be92-a9b2fd8f5f46" providerId="ADAL" clId="{0565A1C9-0181-4D46-8622-F7A1ADAA9AE8}" dt="2025-01-29T14:33:01.187" v="658"/>
          <ac:spMkLst>
            <pc:docMk/>
            <pc:sldMk cId="745022857" sldId="286"/>
            <ac:spMk id="7" creationId="{D499A2CD-BE6A-2DEB-FDDC-50F772E44D9B}"/>
          </ac:spMkLst>
        </pc:spChg>
      </pc:sldChg>
      <pc:sldChg chg="modSp mod">
        <pc:chgData name="Nikos Passatoglou" userId="a07303e8-04d3-4f1e-be92-a9b2fd8f5f46" providerId="ADAL" clId="{0565A1C9-0181-4D46-8622-F7A1ADAA9AE8}" dt="2025-01-29T14:42:07.854" v="801"/>
        <pc:sldMkLst>
          <pc:docMk/>
          <pc:sldMk cId="4246760670" sldId="287"/>
        </pc:sldMkLst>
        <pc:spChg chg="mod">
          <ac:chgData name="Nikos Passatoglou" userId="a07303e8-04d3-4f1e-be92-a9b2fd8f5f46" providerId="ADAL" clId="{0565A1C9-0181-4D46-8622-F7A1ADAA9AE8}" dt="2025-01-29T14:42:07.854" v="801"/>
          <ac:spMkLst>
            <pc:docMk/>
            <pc:sldMk cId="4246760670" sldId="287"/>
            <ac:spMk id="2" creationId="{34A336EF-5AE7-9C16-E626-C584CCD69581}"/>
          </ac:spMkLst>
        </pc:spChg>
        <pc:spChg chg="mod">
          <ac:chgData name="Nikos Passatoglou" userId="a07303e8-04d3-4f1e-be92-a9b2fd8f5f46" providerId="ADAL" clId="{0565A1C9-0181-4D46-8622-F7A1ADAA9AE8}" dt="2025-01-29T14:42:00.636" v="800" actId="122"/>
          <ac:spMkLst>
            <pc:docMk/>
            <pc:sldMk cId="4246760670" sldId="287"/>
            <ac:spMk id="3" creationId="{6BAE5AC1-97F1-FD0D-1F17-DA8305571DBC}"/>
          </ac:spMkLst>
        </pc:spChg>
        <pc:picChg chg="mod">
          <ac:chgData name="Nikos Passatoglou" userId="a07303e8-04d3-4f1e-be92-a9b2fd8f5f46" providerId="ADAL" clId="{0565A1C9-0181-4D46-8622-F7A1ADAA9AE8}" dt="2025-01-29T14:41:40.552" v="784" actId="1076"/>
          <ac:picMkLst>
            <pc:docMk/>
            <pc:sldMk cId="4246760670" sldId="287"/>
            <ac:picMk id="4" creationId="{EFA814DC-C7F2-666A-C526-D2C9BA41FA7E}"/>
          </ac:picMkLst>
        </pc:picChg>
      </pc:sldChg>
      <pc:sldChg chg="modSp mod">
        <pc:chgData name="Nikos Passatoglou" userId="a07303e8-04d3-4f1e-be92-a9b2fd8f5f46" providerId="ADAL" clId="{0565A1C9-0181-4D46-8622-F7A1ADAA9AE8}" dt="2025-01-29T14:43:42.874" v="806"/>
        <pc:sldMkLst>
          <pc:docMk/>
          <pc:sldMk cId="1585165906" sldId="289"/>
        </pc:sldMkLst>
        <pc:spChg chg="mod">
          <ac:chgData name="Nikos Passatoglou" userId="a07303e8-04d3-4f1e-be92-a9b2fd8f5f46" providerId="ADAL" clId="{0565A1C9-0181-4D46-8622-F7A1ADAA9AE8}" dt="2025-01-29T14:43:25.939" v="805"/>
          <ac:spMkLst>
            <pc:docMk/>
            <pc:sldMk cId="1585165906" sldId="289"/>
            <ac:spMk id="2" creationId="{4EDCD456-0677-DD05-EA3D-DF729FCD613E}"/>
          </ac:spMkLst>
        </pc:spChg>
        <pc:spChg chg="mod">
          <ac:chgData name="Nikos Passatoglou" userId="a07303e8-04d3-4f1e-be92-a9b2fd8f5f46" providerId="ADAL" clId="{0565A1C9-0181-4D46-8622-F7A1ADAA9AE8}" dt="2025-01-29T14:43:42.874" v="806"/>
          <ac:spMkLst>
            <pc:docMk/>
            <pc:sldMk cId="1585165906" sldId="289"/>
            <ac:spMk id="3" creationId="{044EF4A3-90D7-807D-7803-DB7D0029F335}"/>
          </ac:spMkLst>
        </pc:spChg>
      </pc:sldChg>
      <pc:sldChg chg="modSp mod">
        <pc:chgData name="Nikos Passatoglou" userId="a07303e8-04d3-4f1e-be92-a9b2fd8f5f46" providerId="ADAL" clId="{0565A1C9-0181-4D46-8622-F7A1ADAA9AE8}" dt="2025-01-29T14:45:42.779" v="808"/>
        <pc:sldMkLst>
          <pc:docMk/>
          <pc:sldMk cId="1470527444" sldId="290"/>
        </pc:sldMkLst>
        <pc:spChg chg="mod">
          <ac:chgData name="Nikos Passatoglou" userId="a07303e8-04d3-4f1e-be92-a9b2fd8f5f46" providerId="ADAL" clId="{0565A1C9-0181-4D46-8622-F7A1ADAA9AE8}" dt="2025-01-29T14:45:31.439" v="807"/>
          <ac:spMkLst>
            <pc:docMk/>
            <pc:sldMk cId="1470527444" sldId="290"/>
            <ac:spMk id="2" creationId="{B487128B-E648-0577-7876-9987E8DE1714}"/>
          </ac:spMkLst>
        </pc:spChg>
        <pc:spChg chg="mod">
          <ac:chgData name="Nikos Passatoglou" userId="a07303e8-04d3-4f1e-be92-a9b2fd8f5f46" providerId="ADAL" clId="{0565A1C9-0181-4D46-8622-F7A1ADAA9AE8}" dt="2025-01-29T14:45:42.779" v="808"/>
          <ac:spMkLst>
            <pc:docMk/>
            <pc:sldMk cId="1470527444" sldId="290"/>
            <ac:spMk id="6" creationId="{94EA4371-AF17-A5F0-1169-C316AD042329}"/>
          </ac:spMkLst>
        </pc:spChg>
      </pc:sldChg>
      <pc:sldChg chg="modSp mod">
        <pc:chgData name="Nikos Passatoglou" userId="a07303e8-04d3-4f1e-be92-a9b2fd8f5f46" providerId="ADAL" clId="{0565A1C9-0181-4D46-8622-F7A1ADAA9AE8}" dt="2025-01-29T14:48:48.484" v="830" actId="27636"/>
        <pc:sldMkLst>
          <pc:docMk/>
          <pc:sldMk cId="2514813835" sldId="291"/>
        </pc:sldMkLst>
        <pc:spChg chg="mod">
          <ac:chgData name="Nikos Passatoglou" userId="a07303e8-04d3-4f1e-be92-a9b2fd8f5f46" providerId="ADAL" clId="{0565A1C9-0181-4D46-8622-F7A1ADAA9AE8}" dt="2025-01-29T14:45:51.703" v="810" actId="2711"/>
          <ac:spMkLst>
            <pc:docMk/>
            <pc:sldMk cId="2514813835" sldId="291"/>
            <ac:spMk id="2" creationId="{F2C0D52E-A62B-F6E5-F2B0-7344F0CE8600}"/>
          </ac:spMkLst>
        </pc:spChg>
        <pc:spChg chg="mod">
          <ac:chgData name="Nikos Passatoglou" userId="a07303e8-04d3-4f1e-be92-a9b2fd8f5f46" providerId="ADAL" clId="{0565A1C9-0181-4D46-8622-F7A1ADAA9AE8}" dt="2025-01-29T14:48:48.484" v="830" actId="27636"/>
          <ac:spMkLst>
            <pc:docMk/>
            <pc:sldMk cId="2514813835" sldId="291"/>
            <ac:spMk id="3" creationId="{8D0089E8-9EEB-047C-855D-C0D6B24BE56F}"/>
          </ac:spMkLst>
        </pc:spChg>
      </pc:sldChg>
      <pc:sldChg chg="modSp modAnim">
        <pc:chgData name="Nikos Passatoglou" userId="a07303e8-04d3-4f1e-be92-a9b2fd8f5f46" providerId="ADAL" clId="{0565A1C9-0181-4D46-8622-F7A1ADAA9AE8}" dt="2025-01-29T14:50:00.747" v="840" actId="12"/>
        <pc:sldMkLst>
          <pc:docMk/>
          <pc:sldMk cId="1527222958" sldId="292"/>
        </pc:sldMkLst>
        <pc:spChg chg="mod">
          <ac:chgData name="Nikos Passatoglou" userId="a07303e8-04d3-4f1e-be92-a9b2fd8f5f46" providerId="ADAL" clId="{0565A1C9-0181-4D46-8622-F7A1ADAA9AE8}" dt="2025-01-29T14:50:00.747" v="840" actId="12"/>
          <ac:spMkLst>
            <pc:docMk/>
            <pc:sldMk cId="1527222958" sldId="292"/>
            <ac:spMk id="3" creationId="{F16DC9DC-53A7-E585-8A12-1C5962753DAB}"/>
          </ac:spMkLst>
        </pc:spChg>
      </pc:sldChg>
      <pc:sldChg chg="modSp modAnim">
        <pc:chgData name="Nikos Passatoglou" userId="a07303e8-04d3-4f1e-be92-a9b2fd8f5f46" providerId="ADAL" clId="{0565A1C9-0181-4D46-8622-F7A1ADAA9AE8}" dt="2025-01-29T14:50:44.120" v="847" actId="20577"/>
        <pc:sldMkLst>
          <pc:docMk/>
          <pc:sldMk cId="1656642555" sldId="293"/>
        </pc:sldMkLst>
        <pc:spChg chg="mod">
          <ac:chgData name="Nikos Passatoglou" userId="a07303e8-04d3-4f1e-be92-a9b2fd8f5f46" providerId="ADAL" clId="{0565A1C9-0181-4D46-8622-F7A1ADAA9AE8}" dt="2025-01-29T14:50:44.120" v="847" actId="20577"/>
          <ac:spMkLst>
            <pc:docMk/>
            <pc:sldMk cId="1656642555" sldId="293"/>
            <ac:spMk id="3" creationId="{A08CE639-6763-C893-A815-B3EDEF78199C}"/>
          </ac:spMkLst>
        </pc:spChg>
      </pc:sldChg>
      <pc:sldChg chg="modSp mod modAnim">
        <pc:chgData name="Nikos Passatoglou" userId="a07303e8-04d3-4f1e-be92-a9b2fd8f5f46" providerId="ADAL" clId="{0565A1C9-0181-4D46-8622-F7A1ADAA9AE8}" dt="2025-01-29T14:52:06.911" v="862" actId="12"/>
        <pc:sldMkLst>
          <pc:docMk/>
          <pc:sldMk cId="2525822979" sldId="294"/>
        </pc:sldMkLst>
        <pc:spChg chg="mod">
          <ac:chgData name="Nikos Passatoglou" userId="a07303e8-04d3-4f1e-be92-a9b2fd8f5f46" providerId="ADAL" clId="{0565A1C9-0181-4D46-8622-F7A1ADAA9AE8}" dt="2025-01-29T14:52:06.911" v="862" actId="12"/>
          <ac:spMkLst>
            <pc:docMk/>
            <pc:sldMk cId="2525822979" sldId="294"/>
            <ac:spMk id="3" creationId="{B8846555-F1E8-D0BB-2D63-0063F1C1C7F6}"/>
          </ac:spMkLst>
        </pc:spChg>
      </pc:sldChg>
      <pc:sldChg chg="modSp mod modAnim">
        <pc:chgData name="Nikos Passatoglou" userId="a07303e8-04d3-4f1e-be92-a9b2fd8f5f46" providerId="ADAL" clId="{0565A1C9-0181-4D46-8622-F7A1ADAA9AE8}" dt="2025-01-29T14:54:26.253" v="882" actId="1076"/>
        <pc:sldMkLst>
          <pc:docMk/>
          <pc:sldMk cId="3814413335" sldId="295"/>
        </pc:sldMkLst>
        <pc:spChg chg="mod">
          <ac:chgData name="Nikos Passatoglou" userId="a07303e8-04d3-4f1e-be92-a9b2fd8f5f46" providerId="ADAL" clId="{0565A1C9-0181-4D46-8622-F7A1ADAA9AE8}" dt="2025-01-29T14:52:12.848" v="863"/>
          <ac:spMkLst>
            <pc:docMk/>
            <pc:sldMk cId="3814413335" sldId="295"/>
            <ac:spMk id="2" creationId="{87558687-496C-EB26-1780-546CA542E392}"/>
          </ac:spMkLst>
        </pc:spChg>
        <pc:spChg chg="mod">
          <ac:chgData name="Nikos Passatoglou" userId="a07303e8-04d3-4f1e-be92-a9b2fd8f5f46" providerId="ADAL" clId="{0565A1C9-0181-4D46-8622-F7A1ADAA9AE8}" dt="2025-01-29T14:54:26.253" v="882" actId="1076"/>
          <ac:spMkLst>
            <pc:docMk/>
            <pc:sldMk cId="3814413335" sldId="295"/>
            <ac:spMk id="3" creationId="{E5A35B3F-A959-83E8-D119-09B64E4A1B26}"/>
          </ac:spMkLst>
        </pc:spChg>
      </pc:sldChg>
      <pc:sldChg chg="modSp mod">
        <pc:chgData name="Nikos Passatoglou" userId="a07303e8-04d3-4f1e-be92-a9b2fd8f5f46" providerId="ADAL" clId="{0565A1C9-0181-4D46-8622-F7A1ADAA9AE8}" dt="2025-01-29T15:01:27.166" v="1097" actId="113"/>
        <pc:sldMkLst>
          <pc:docMk/>
          <pc:sldMk cId="236877325" sldId="298"/>
        </pc:sldMkLst>
        <pc:spChg chg="mod">
          <ac:chgData name="Nikos Passatoglou" userId="a07303e8-04d3-4f1e-be92-a9b2fd8f5f46" providerId="ADAL" clId="{0565A1C9-0181-4D46-8622-F7A1ADAA9AE8}" dt="2025-01-29T15:00:08.552" v="1069" actId="2711"/>
          <ac:spMkLst>
            <pc:docMk/>
            <pc:sldMk cId="236877325" sldId="298"/>
            <ac:spMk id="2" creationId="{7DB97689-493D-1624-7929-C678760FE14B}"/>
          </ac:spMkLst>
        </pc:spChg>
        <pc:spChg chg="mod">
          <ac:chgData name="Nikos Passatoglou" userId="a07303e8-04d3-4f1e-be92-a9b2fd8f5f46" providerId="ADAL" clId="{0565A1C9-0181-4D46-8622-F7A1ADAA9AE8}" dt="2025-01-29T15:01:27.166" v="1097" actId="113"/>
          <ac:spMkLst>
            <pc:docMk/>
            <pc:sldMk cId="236877325" sldId="298"/>
            <ac:spMk id="3" creationId="{4DA98FB8-37FB-02E6-6D6A-D1FDDA591FFB}"/>
          </ac:spMkLst>
        </pc:spChg>
      </pc:sldChg>
      <pc:sldChg chg="modSp mod">
        <pc:chgData name="Nikos Passatoglou" userId="a07303e8-04d3-4f1e-be92-a9b2fd8f5f46" providerId="ADAL" clId="{0565A1C9-0181-4D46-8622-F7A1ADAA9AE8}" dt="2025-01-29T15:04:32.217" v="1135"/>
        <pc:sldMkLst>
          <pc:docMk/>
          <pc:sldMk cId="329927129" sldId="299"/>
        </pc:sldMkLst>
        <pc:spChg chg="mod">
          <ac:chgData name="Nikos Passatoglou" userId="a07303e8-04d3-4f1e-be92-a9b2fd8f5f46" providerId="ADAL" clId="{0565A1C9-0181-4D46-8622-F7A1ADAA9AE8}" dt="2025-01-29T15:01:44.653" v="1099" actId="2711"/>
          <ac:spMkLst>
            <pc:docMk/>
            <pc:sldMk cId="329927129" sldId="299"/>
            <ac:spMk id="2" creationId="{671631A1-251A-74D3-57DE-66B5DC8DCD92}"/>
          </ac:spMkLst>
        </pc:spChg>
        <pc:spChg chg="mod">
          <ac:chgData name="Nikos Passatoglou" userId="a07303e8-04d3-4f1e-be92-a9b2fd8f5f46" providerId="ADAL" clId="{0565A1C9-0181-4D46-8622-F7A1ADAA9AE8}" dt="2025-01-29T15:03:00.086" v="1115" actId="113"/>
          <ac:spMkLst>
            <pc:docMk/>
            <pc:sldMk cId="329927129" sldId="299"/>
            <ac:spMk id="3" creationId="{1FFF5FEC-5FB2-BE52-49F4-AB7DF8C1238B}"/>
          </ac:spMkLst>
        </pc:spChg>
        <pc:spChg chg="mod">
          <ac:chgData name="Nikos Passatoglou" userId="a07303e8-04d3-4f1e-be92-a9b2fd8f5f46" providerId="ADAL" clId="{0565A1C9-0181-4D46-8622-F7A1ADAA9AE8}" dt="2025-01-29T15:04:32.217" v="1135"/>
          <ac:spMkLst>
            <pc:docMk/>
            <pc:sldMk cId="329927129" sldId="299"/>
            <ac:spMk id="4" creationId="{2A08E18A-9596-46FF-71C0-64F78757A8CF}"/>
          </ac:spMkLst>
        </pc:spChg>
      </pc:sldChg>
      <pc:sldChg chg="modSp mod">
        <pc:chgData name="Nikos Passatoglou" userId="a07303e8-04d3-4f1e-be92-a9b2fd8f5f46" providerId="ADAL" clId="{0565A1C9-0181-4D46-8622-F7A1ADAA9AE8}" dt="2025-01-29T13:32:53.582" v="56" actId="20577"/>
        <pc:sldMkLst>
          <pc:docMk/>
          <pc:sldMk cId="4166417723" sldId="302"/>
        </pc:sldMkLst>
        <pc:spChg chg="mod">
          <ac:chgData name="Nikos Passatoglou" userId="a07303e8-04d3-4f1e-be92-a9b2fd8f5f46" providerId="ADAL" clId="{0565A1C9-0181-4D46-8622-F7A1ADAA9AE8}" dt="2025-01-29T13:31:44.665" v="41" actId="2711"/>
          <ac:spMkLst>
            <pc:docMk/>
            <pc:sldMk cId="4166417723" sldId="302"/>
            <ac:spMk id="2" creationId="{D90936A5-4C97-4904-E6A7-0BBC84A7A131}"/>
          </ac:spMkLst>
        </pc:spChg>
        <pc:spChg chg="mod">
          <ac:chgData name="Nikos Passatoglou" userId="a07303e8-04d3-4f1e-be92-a9b2fd8f5f46" providerId="ADAL" clId="{0565A1C9-0181-4D46-8622-F7A1ADAA9AE8}" dt="2025-01-29T13:32:24.256" v="52" actId="20577"/>
          <ac:spMkLst>
            <pc:docMk/>
            <pc:sldMk cId="4166417723" sldId="302"/>
            <ac:spMk id="3" creationId="{58CC4DFE-FA74-B79B-E692-0BF2D4BF1F25}"/>
          </ac:spMkLst>
        </pc:spChg>
        <pc:spChg chg="mod">
          <ac:chgData name="Nikos Passatoglou" userId="a07303e8-04d3-4f1e-be92-a9b2fd8f5f46" providerId="ADAL" clId="{0565A1C9-0181-4D46-8622-F7A1ADAA9AE8}" dt="2025-01-29T13:32:53.582" v="56" actId="20577"/>
          <ac:spMkLst>
            <pc:docMk/>
            <pc:sldMk cId="4166417723" sldId="302"/>
            <ac:spMk id="4" creationId="{7757D623-C89F-78AA-B237-4E366A8DB51C}"/>
          </ac:spMkLst>
        </pc:spChg>
      </pc:sldChg>
      <pc:sldChg chg="modSp mod">
        <pc:chgData name="Nikos Passatoglou" userId="a07303e8-04d3-4f1e-be92-a9b2fd8f5f46" providerId="ADAL" clId="{0565A1C9-0181-4D46-8622-F7A1ADAA9AE8}" dt="2025-01-29T13:31:00.205" v="37" actId="21"/>
        <pc:sldMkLst>
          <pc:docMk/>
          <pc:sldMk cId="1043091233" sldId="305"/>
        </pc:sldMkLst>
        <pc:spChg chg="mod">
          <ac:chgData name="Nikos Passatoglou" userId="a07303e8-04d3-4f1e-be92-a9b2fd8f5f46" providerId="ADAL" clId="{0565A1C9-0181-4D46-8622-F7A1ADAA9AE8}" dt="2025-01-29T13:28:47.211" v="3"/>
          <ac:spMkLst>
            <pc:docMk/>
            <pc:sldMk cId="1043091233" sldId="305"/>
            <ac:spMk id="2" creationId="{5F785082-F47E-1F39-01A3-1B5F21801EB5}"/>
          </ac:spMkLst>
        </pc:spChg>
        <pc:spChg chg="mod">
          <ac:chgData name="Nikos Passatoglou" userId="a07303e8-04d3-4f1e-be92-a9b2fd8f5f46" providerId="ADAL" clId="{0565A1C9-0181-4D46-8622-F7A1ADAA9AE8}" dt="2025-01-29T13:31:00.205" v="37" actId="21"/>
          <ac:spMkLst>
            <pc:docMk/>
            <pc:sldMk cId="1043091233" sldId="305"/>
            <ac:spMk id="3" creationId="{848F65B3-814F-8187-24CB-70D06104D414}"/>
          </ac:spMkLst>
        </pc:spChg>
      </pc:sldChg>
      <pc:sldChg chg="modSp mod">
        <pc:chgData name="Nikos Passatoglou" userId="a07303e8-04d3-4f1e-be92-a9b2fd8f5f46" providerId="ADAL" clId="{0565A1C9-0181-4D46-8622-F7A1ADAA9AE8}" dt="2025-01-29T14:07:20.856" v="253"/>
        <pc:sldMkLst>
          <pc:docMk/>
          <pc:sldMk cId="3351224895" sldId="306"/>
        </pc:sldMkLst>
        <pc:spChg chg="mod">
          <ac:chgData name="Nikos Passatoglou" userId="a07303e8-04d3-4f1e-be92-a9b2fd8f5f46" providerId="ADAL" clId="{0565A1C9-0181-4D46-8622-F7A1ADAA9AE8}" dt="2025-01-29T14:07:05.489" v="250" actId="2711"/>
          <ac:spMkLst>
            <pc:docMk/>
            <pc:sldMk cId="3351224895" sldId="306"/>
            <ac:spMk id="2" creationId="{4669D572-E4E7-87D0-84A9-E06E08D7DDB7}"/>
          </ac:spMkLst>
        </pc:spChg>
        <pc:spChg chg="mod">
          <ac:chgData name="Nikos Passatoglou" userId="a07303e8-04d3-4f1e-be92-a9b2fd8f5f46" providerId="ADAL" clId="{0565A1C9-0181-4D46-8622-F7A1ADAA9AE8}" dt="2025-01-29T14:07:11.402" v="251"/>
          <ac:spMkLst>
            <pc:docMk/>
            <pc:sldMk cId="3351224895" sldId="306"/>
            <ac:spMk id="3" creationId="{0B4E8C6F-D22E-EC89-E903-5BB75B69BA0F}"/>
          </ac:spMkLst>
        </pc:spChg>
        <pc:spChg chg="mod">
          <ac:chgData name="Nikos Passatoglou" userId="a07303e8-04d3-4f1e-be92-a9b2fd8f5f46" providerId="ADAL" clId="{0565A1C9-0181-4D46-8622-F7A1ADAA9AE8}" dt="2025-01-29T14:07:20.856" v="253"/>
          <ac:spMkLst>
            <pc:docMk/>
            <pc:sldMk cId="3351224895" sldId="306"/>
            <ac:spMk id="5" creationId="{E64A677B-E678-607D-57E5-2F1D843FC8CD}"/>
          </ac:spMkLst>
        </pc:spChg>
        <pc:picChg chg="mod">
          <ac:chgData name="Nikos Passatoglou" userId="a07303e8-04d3-4f1e-be92-a9b2fd8f5f46" providerId="ADAL" clId="{0565A1C9-0181-4D46-8622-F7A1ADAA9AE8}" dt="2025-01-29T14:07:15.548" v="252" actId="1076"/>
          <ac:picMkLst>
            <pc:docMk/>
            <pc:sldMk cId="3351224895" sldId="306"/>
            <ac:picMk id="4" creationId="{99F65907-F2BF-91AF-3C94-A6CC49022A38}"/>
          </ac:picMkLst>
        </pc:picChg>
      </pc:sldChg>
      <pc:sldChg chg="modSp mod">
        <pc:chgData name="Nikos Passatoglou" userId="a07303e8-04d3-4f1e-be92-a9b2fd8f5f46" providerId="ADAL" clId="{0565A1C9-0181-4D46-8622-F7A1ADAA9AE8}" dt="2025-01-29T15:08:22.691" v="1207"/>
        <pc:sldMkLst>
          <pc:docMk/>
          <pc:sldMk cId="1821673080" sldId="307"/>
        </pc:sldMkLst>
        <pc:spChg chg="mod">
          <ac:chgData name="Nikos Passatoglou" userId="a07303e8-04d3-4f1e-be92-a9b2fd8f5f46" providerId="ADAL" clId="{0565A1C9-0181-4D46-8622-F7A1ADAA9AE8}" dt="2025-01-29T15:08:16.915" v="1204" actId="2711"/>
          <ac:spMkLst>
            <pc:docMk/>
            <pc:sldMk cId="1821673080" sldId="307"/>
            <ac:spMk id="2" creationId="{A8CA2A01-FEBB-2999-71E2-A85F43AAA972}"/>
          </ac:spMkLst>
        </pc:spChg>
        <pc:spChg chg="mod">
          <ac:chgData name="Nikos Passatoglou" userId="a07303e8-04d3-4f1e-be92-a9b2fd8f5f46" providerId="ADAL" clId="{0565A1C9-0181-4D46-8622-F7A1ADAA9AE8}" dt="2025-01-29T15:08:22.691" v="1207"/>
          <ac:spMkLst>
            <pc:docMk/>
            <pc:sldMk cId="1821673080" sldId="307"/>
            <ac:spMk id="3" creationId="{807B0497-91CD-1A34-8D17-EC644DEC2FC5}"/>
          </ac:spMkLst>
        </pc:spChg>
      </pc:sldChg>
      <pc:sldChg chg="modSp mod">
        <pc:chgData name="Nikos Passatoglou" userId="a07303e8-04d3-4f1e-be92-a9b2fd8f5f46" providerId="ADAL" clId="{0565A1C9-0181-4D46-8622-F7A1ADAA9AE8}" dt="2025-01-29T15:07:54.791" v="1200"/>
        <pc:sldMkLst>
          <pc:docMk/>
          <pc:sldMk cId="3119389221" sldId="308"/>
        </pc:sldMkLst>
        <pc:spChg chg="mod">
          <ac:chgData name="Nikos Passatoglou" userId="a07303e8-04d3-4f1e-be92-a9b2fd8f5f46" providerId="ADAL" clId="{0565A1C9-0181-4D46-8622-F7A1ADAA9AE8}" dt="2025-01-29T15:07:50.160" v="1199" actId="1076"/>
          <ac:spMkLst>
            <pc:docMk/>
            <pc:sldMk cId="3119389221" sldId="308"/>
            <ac:spMk id="2" creationId="{D1FA6C79-B804-ABC5-686B-1894D0168E33}"/>
          </ac:spMkLst>
        </pc:spChg>
        <pc:spChg chg="mod">
          <ac:chgData name="Nikos Passatoglou" userId="a07303e8-04d3-4f1e-be92-a9b2fd8f5f46" providerId="ADAL" clId="{0565A1C9-0181-4D46-8622-F7A1ADAA9AE8}" dt="2025-01-29T15:07:54.791" v="1200"/>
          <ac:spMkLst>
            <pc:docMk/>
            <pc:sldMk cId="3119389221" sldId="308"/>
            <ac:spMk id="3" creationId="{AB797823-5999-9D6B-38B3-975575D2B263}"/>
          </ac:spMkLst>
        </pc:spChg>
      </pc:sldChg>
      <pc:sldChg chg="modSp mod">
        <pc:chgData name="Nikos Passatoglou" userId="a07303e8-04d3-4f1e-be92-a9b2fd8f5f46" providerId="ADAL" clId="{0565A1C9-0181-4D46-8622-F7A1ADAA9AE8}" dt="2025-01-29T15:07:57.265" v="1201"/>
        <pc:sldMkLst>
          <pc:docMk/>
          <pc:sldMk cId="1580078791" sldId="309"/>
        </pc:sldMkLst>
        <pc:spChg chg="mod">
          <ac:chgData name="Nikos Passatoglou" userId="a07303e8-04d3-4f1e-be92-a9b2fd8f5f46" providerId="ADAL" clId="{0565A1C9-0181-4D46-8622-F7A1ADAA9AE8}" dt="2025-01-29T15:07:57.265" v="1201"/>
          <ac:spMkLst>
            <pc:docMk/>
            <pc:sldMk cId="1580078791" sldId="309"/>
            <ac:spMk id="3" creationId="{DB24CFCA-BF07-305C-DE4C-C3DD795BF6BF}"/>
          </ac:spMkLst>
        </pc:spChg>
      </pc:sldChg>
      <pc:sldChg chg="modSp mod">
        <pc:chgData name="Nikos Passatoglou" userId="a07303e8-04d3-4f1e-be92-a9b2fd8f5f46" providerId="ADAL" clId="{0565A1C9-0181-4D46-8622-F7A1ADAA9AE8}" dt="2025-01-29T15:07:59.311" v="1202"/>
        <pc:sldMkLst>
          <pc:docMk/>
          <pc:sldMk cId="1074941690" sldId="310"/>
        </pc:sldMkLst>
        <pc:spChg chg="mod">
          <ac:chgData name="Nikos Passatoglou" userId="a07303e8-04d3-4f1e-be92-a9b2fd8f5f46" providerId="ADAL" clId="{0565A1C9-0181-4D46-8622-F7A1ADAA9AE8}" dt="2025-01-29T15:07:59.311" v="1202"/>
          <ac:spMkLst>
            <pc:docMk/>
            <pc:sldMk cId="1074941690" sldId="310"/>
            <ac:spMk id="3" creationId="{655ED667-68A9-A727-2D40-34BB96890A06}"/>
          </ac:spMkLst>
        </pc:spChg>
      </pc:sldChg>
      <pc:sldChg chg="modSp mod">
        <pc:chgData name="Nikos Passatoglou" userId="a07303e8-04d3-4f1e-be92-a9b2fd8f5f46" providerId="ADAL" clId="{0565A1C9-0181-4D46-8622-F7A1ADAA9AE8}" dt="2025-01-29T15:06:14.668" v="1172"/>
        <pc:sldMkLst>
          <pc:docMk/>
          <pc:sldMk cId="803432024" sldId="311"/>
        </pc:sldMkLst>
        <pc:spChg chg="mod">
          <ac:chgData name="Nikos Passatoglou" userId="a07303e8-04d3-4f1e-be92-a9b2fd8f5f46" providerId="ADAL" clId="{0565A1C9-0181-4D46-8622-F7A1ADAA9AE8}" dt="2025-01-29T15:06:07.744" v="1171" actId="20577"/>
          <ac:spMkLst>
            <pc:docMk/>
            <pc:sldMk cId="803432024" sldId="311"/>
            <ac:spMk id="3" creationId="{6BAE5AC1-97F1-FD0D-1F17-DA8305571DBC}"/>
          </ac:spMkLst>
        </pc:spChg>
        <pc:spChg chg="mod">
          <ac:chgData name="Nikos Passatoglou" userId="a07303e8-04d3-4f1e-be92-a9b2fd8f5f46" providerId="ADAL" clId="{0565A1C9-0181-4D46-8622-F7A1ADAA9AE8}" dt="2025-01-29T15:06:14.668" v="1172"/>
          <ac:spMkLst>
            <pc:docMk/>
            <pc:sldMk cId="803432024" sldId="311"/>
            <ac:spMk id="6" creationId="{B2B7098C-65C3-93A5-8C2A-601A6958FF19}"/>
          </ac:spMkLst>
        </pc:spChg>
        <pc:picChg chg="mod">
          <ac:chgData name="Nikos Passatoglou" userId="a07303e8-04d3-4f1e-be92-a9b2fd8f5f46" providerId="ADAL" clId="{0565A1C9-0181-4D46-8622-F7A1ADAA9AE8}" dt="2025-01-29T15:05:43.769" v="1166" actId="1076"/>
          <ac:picMkLst>
            <pc:docMk/>
            <pc:sldMk cId="803432024" sldId="311"/>
            <ac:picMk id="4" creationId="{EFA814DC-C7F2-666A-C526-D2C9BA41FA7E}"/>
          </ac:picMkLst>
        </pc:picChg>
      </pc:sldChg>
      <pc:sldChg chg="modSp mod">
        <pc:chgData name="Nikos Passatoglou" userId="a07303e8-04d3-4f1e-be92-a9b2fd8f5f46" providerId="ADAL" clId="{0565A1C9-0181-4D46-8622-F7A1ADAA9AE8}" dt="2025-01-29T14:38:02.556" v="714" actId="20577"/>
        <pc:sldMkLst>
          <pc:docMk/>
          <pc:sldMk cId="883705601" sldId="313"/>
        </pc:sldMkLst>
        <pc:spChg chg="mod">
          <ac:chgData name="Nikos Passatoglou" userId="a07303e8-04d3-4f1e-be92-a9b2fd8f5f46" providerId="ADAL" clId="{0565A1C9-0181-4D46-8622-F7A1ADAA9AE8}" dt="2025-01-29T14:36:31.268" v="680" actId="2711"/>
          <ac:spMkLst>
            <pc:docMk/>
            <pc:sldMk cId="883705601" sldId="313"/>
            <ac:spMk id="2" creationId="{0EDCA3A8-9421-A9D7-C777-BFDAC81CEE89}"/>
          </ac:spMkLst>
        </pc:spChg>
        <pc:spChg chg="mod">
          <ac:chgData name="Nikos Passatoglou" userId="a07303e8-04d3-4f1e-be92-a9b2fd8f5f46" providerId="ADAL" clId="{0565A1C9-0181-4D46-8622-F7A1ADAA9AE8}" dt="2025-01-29T14:38:02.556" v="714" actId="20577"/>
          <ac:spMkLst>
            <pc:docMk/>
            <pc:sldMk cId="883705601" sldId="313"/>
            <ac:spMk id="3" creationId="{F65B38E3-22B9-D983-BE60-39BB5D7D3D5D}"/>
          </ac:spMkLst>
        </pc:spChg>
      </pc:sldChg>
      <pc:sldChg chg="modSp mod">
        <pc:chgData name="Nikos Passatoglou" userId="a07303e8-04d3-4f1e-be92-a9b2fd8f5f46" providerId="ADAL" clId="{0565A1C9-0181-4D46-8622-F7A1ADAA9AE8}" dt="2025-01-29T14:40:10.998" v="743" actId="1076"/>
        <pc:sldMkLst>
          <pc:docMk/>
          <pc:sldMk cId="4112041344" sldId="314"/>
        </pc:sldMkLst>
        <pc:spChg chg="mod">
          <ac:chgData name="Nikos Passatoglou" userId="a07303e8-04d3-4f1e-be92-a9b2fd8f5f46" providerId="ADAL" clId="{0565A1C9-0181-4D46-8622-F7A1ADAA9AE8}" dt="2025-01-29T14:38:41.177" v="718" actId="122"/>
          <ac:spMkLst>
            <pc:docMk/>
            <pc:sldMk cId="4112041344" sldId="314"/>
            <ac:spMk id="2" creationId="{2BEB03CC-256A-808E-AE44-8425AF0386A0}"/>
          </ac:spMkLst>
        </pc:spChg>
        <pc:spChg chg="mod">
          <ac:chgData name="Nikos Passatoglou" userId="a07303e8-04d3-4f1e-be92-a9b2fd8f5f46" providerId="ADAL" clId="{0565A1C9-0181-4D46-8622-F7A1ADAA9AE8}" dt="2025-01-29T14:40:10.998" v="743" actId="1076"/>
          <ac:spMkLst>
            <pc:docMk/>
            <pc:sldMk cId="4112041344" sldId="314"/>
            <ac:spMk id="3" creationId="{75A014C8-A708-E936-732B-6EF43D5D1502}"/>
          </ac:spMkLst>
        </pc:spChg>
      </pc:sldChg>
      <pc:sldChg chg="modSp mod">
        <pc:chgData name="Nikos Passatoglou" userId="a07303e8-04d3-4f1e-be92-a9b2fd8f5f46" providerId="ADAL" clId="{0565A1C9-0181-4D46-8622-F7A1ADAA9AE8}" dt="2025-01-29T13:43:16.209" v="211" actId="27636"/>
        <pc:sldMkLst>
          <pc:docMk/>
          <pc:sldMk cId="2802272491" sldId="316"/>
        </pc:sldMkLst>
        <pc:spChg chg="mod">
          <ac:chgData name="Nikos Passatoglou" userId="a07303e8-04d3-4f1e-be92-a9b2fd8f5f46" providerId="ADAL" clId="{0565A1C9-0181-4D46-8622-F7A1ADAA9AE8}" dt="2025-01-29T13:42:36.646" v="194" actId="2711"/>
          <ac:spMkLst>
            <pc:docMk/>
            <pc:sldMk cId="2802272491" sldId="316"/>
            <ac:spMk id="2" creationId="{EDBB6686-D213-645F-20C4-EDF060B1FC4D}"/>
          </ac:spMkLst>
        </pc:spChg>
        <pc:spChg chg="mod">
          <ac:chgData name="Nikos Passatoglou" userId="a07303e8-04d3-4f1e-be92-a9b2fd8f5f46" providerId="ADAL" clId="{0565A1C9-0181-4D46-8622-F7A1ADAA9AE8}" dt="2025-01-29T13:43:16.209" v="211" actId="27636"/>
          <ac:spMkLst>
            <pc:docMk/>
            <pc:sldMk cId="2802272491" sldId="316"/>
            <ac:spMk id="3" creationId="{8C378B27-6FB7-07F4-A022-B7666568599B}"/>
          </ac:spMkLst>
        </pc:spChg>
      </pc:sldChg>
      <pc:sldChg chg="modSp mod">
        <pc:chgData name="Nikos Passatoglou" userId="a07303e8-04d3-4f1e-be92-a9b2fd8f5f46" providerId="ADAL" clId="{0565A1C9-0181-4D46-8622-F7A1ADAA9AE8}" dt="2025-01-29T15:04:53.716" v="1139"/>
        <pc:sldMkLst>
          <pc:docMk/>
          <pc:sldMk cId="1871302768" sldId="320"/>
        </pc:sldMkLst>
        <pc:spChg chg="mod">
          <ac:chgData name="Nikos Passatoglou" userId="a07303e8-04d3-4f1e-be92-a9b2fd8f5f46" providerId="ADAL" clId="{0565A1C9-0181-4D46-8622-F7A1ADAA9AE8}" dt="2025-01-29T15:04:41.554" v="1137" actId="2711"/>
          <ac:spMkLst>
            <pc:docMk/>
            <pc:sldMk cId="1871302768" sldId="320"/>
            <ac:spMk id="2" creationId="{EC570D3F-3AE8-E4B9-0485-EA8BE9F8A0D6}"/>
          </ac:spMkLst>
        </pc:spChg>
        <pc:spChg chg="mod">
          <ac:chgData name="Nikos Passatoglou" userId="a07303e8-04d3-4f1e-be92-a9b2fd8f5f46" providerId="ADAL" clId="{0565A1C9-0181-4D46-8622-F7A1ADAA9AE8}" dt="2025-01-29T15:04:48.415" v="1138"/>
          <ac:spMkLst>
            <pc:docMk/>
            <pc:sldMk cId="1871302768" sldId="320"/>
            <ac:spMk id="3" creationId="{F51CD8E8-B720-B082-C74D-4A665406288B}"/>
          </ac:spMkLst>
        </pc:spChg>
        <pc:spChg chg="mod">
          <ac:chgData name="Nikos Passatoglou" userId="a07303e8-04d3-4f1e-be92-a9b2fd8f5f46" providerId="ADAL" clId="{0565A1C9-0181-4D46-8622-F7A1ADAA9AE8}" dt="2025-01-29T15:04:53.716" v="1139"/>
          <ac:spMkLst>
            <pc:docMk/>
            <pc:sldMk cId="1871302768" sldId="320"/>
            <ac:spMk id="6" creationId="{47ED437F-FC05-A027-E56C-A11AA833BF86}"/>
          </ac:spMkLst>
        </pc:spChg>
      </pc:sldChg>
      <pc:sldChg chg="modSp mod">
        <pc:chgData name="Nikos Passatoglou" userId="a07303e8-04d3-4f1e-be92-a9b2fd8f5f46" providerId="ADAL" clId="{0565A1C9-0181-4D46-8622-F7A1ADAA9AE8}" dt="2025-01-29T13:28:39.661" v="2" actId="2711"/>
        <pc:sldMkLst>
          <pc:docMk/>
          <pc:sldMk cId="2949865065" sldId="321"/>
        </pc:sldMkLst>
        <pc:spChg chg="mod">
          <ac:chgData name="Nikos Passatoglou" userId="a07303e8-04d3-4f1e-be92-a9b2fd8f5f46" providerId="ADAL" clId="{0565A1C9-0181-4D46-8622-F7A1ADAA9AE8}" dt="2025-01-29T13:28:39.661" v="2" actId="2711"/>
          <ac:spMkLst>
            <pc:docMk/>
            <pc:sldMk cId="2949865065" sldId="321"/>
            <ac:spMk id="2" creationId="{6914FE02-1D5B-5285-03EF-401433043FA6}"/>
          </ac:spMkLst>
        </pc:spChg>
        <pc:spChg chg="mod">
          <ac:chgData name="Nikos Passatoglou" userId="a07303e8-04d3-4f1e-be92-a9b2fd8f5f46" providerId="ADAL" clId="{0565A1C9-0181-4D46-8622-F7A1ADAA9AE8}" dt="2025-01-29T13:28:28.493" v="0"/>
          <ac:spMkLst>
            <pc:docMk/>
            <pc:sldMk cId="2949865065" sldId="321"/>
            <ac:spMk id="3" creationId="{73B06CFA-549F-BF01-84DA-E23DFB02BD4F}"/>
          </ac:spMkLst>
        </pc:spChg>
      </pc:sldChg>
      <pc:sldChg chg="modSp mod">
        <pc:chgData name="Nikos Passatoglou" userId="a07303e8-04d3-4f1e-be92-a9b2fd8f5f46" providerId="ADAL" clId="{0565A1C9-0181-4D46-8622-F7A1ADAA9AE8}" dt="2025-01-29T15:07:23.336" v="1186"/>
        <pc:sldMkLst>
          <pc:docMk/>
          <pc:sldMk cId="2891599450" sldId="322"/>
        </pc:sldMkLst>
        <pc:spChg chg="mod">
          <ac:chgData name="Nikos Passatoglou" userId="a07303e8-04d3-4f1e-be92-a9b2fd8f5f46" providerId="ADAL" clId="{0565A1C9-0181-4D46-8622-F7A1ADAA9AE8}" dt="2025-01-29T15:06:57.640" v="1184" actId="20577"/>
          <ac:spMkLst>
            <pc:docMk/>
            <pc:sldMk cId="2891599450" sldId="322"/>
            <ac:spMk id="3" creationId="{ABA843DD-1DCA-1E34-05C5-8043B7B0C44E}"/>
          </ac:spMkLst>
        </pc:spChg>
        <pc:spChg chg="mod">
          <ac:chgData name="Nikos Passatoglou" userId="a07303e8-04d3-4f1e-be92-a9b2fd8f5f46" providerId="ADAL" clId="{0565A1C9-0181-4D46-8622-F7A1ADAA9AE8}" dt="2025-01-29T15:07:23.336" v="1186"/>
          <ac:spMkLst>
            <pc:docMk/>
            <pc:sldMk cId="2891599450" sldId="322"/>
            <ac:spMk id="5" creationId="{11435A27-96BF-300A-7F49-D080201AC8AB}"/>
          </ac:spMkLst>
        </pc:spChg>
        <pc:spChg chg="mod">
          <ac:chgData name="Nikos Passatoglou" userId="a07303e8-04d3-4f1e-be92-a9b2fd8f5f46" providerId="ADAL" clId="{0565A1C9-0181-4D46-8622-F7A1ADAA9AE8}" dt="2025-01-29T15:07:17.844" v="1185"/>
          <ac:spMkLst>
            <pc:docMk/>
            <pc:sldMk cId="2891599450" sldId="322"/>
            <ac:spMk id="6" creationId="{40AAB66C-06DC-0AE8-C8F9-113C0AC957D7}"/>
          </ac:spMkLst>
        </pc:spChg>
        <pc:spChg chg="mod">
          <ac:chgData name="Nikos Passatoglou" userId="a07303e8-04d3-4f1e-be92-a9b2fd8f5f46" providerId="ADAL" clId="{0565A1C9-0181-4D46-8622-F7A1ADAA9AE8}" dt="2025-01-29T15:06:25.140" v="1174" actId="2711"/>
          <ac:spMkLst>
            <pc:docMk/>
            <pc:sldMk cId="2891599450" sldId="322"/>
            <ac:spMk id="9" creationId="{57FDE1B0-0999-D588-3678-14748739C199}"/>
          </ac:spMkLst>
        </pc:spChg>
      </pc:sldChg>
      <pc:sldChg chg="modSp mod">
        <pc:chgData name="Nikos Passatoglou" userId="a07303e8-04d3-4f1e-be92-a9b2fd8f5f46" providerId="ADAL" clId="{0565A1C9-0181-4D46-8622-F7A1ADAA9AE8}" dt="2025-01-29T14:56:08.219" v="910" actId="113"/>
        <pc:sldMkLst>
          <pc:docMk/>
          <pc:sldMk cId="1516698667" sldId="323"/>
        </pc:sldMkLst>
        <pc:spChg chg="mod">
          <ac:chgData name="Nikos Passatoglou" userId="a07303e8-04d3-4f1e-be92-a9b2fd8f5f46" providerId="ADAL" clId="{0565A1C9-0181-4D46-8622-F7A1ADAA9AE8}" dt="2025-01-29T14:54:32.572" v="883"/>
          <ac:spMkLst>
            <pc:docMk/>
            <pc:sldMk cId="1516698667" sldId="323"/>
            <ac:spMk id="2" creationId="{4387B7B7-8BBD-A076-D5D5-CB013AE4A2B0}"/>
          </ac:spMkLst>
        </pc:spChg>
        <pc:spChg chg="mod">
          <ac:chgData name="Nikos Passatoglou" userId="a07303e8-04d3-4f1e-be92-a9b2fd8f5f46" providerId="ADAL" clId="{0565A1C9-0181-4D46-8622-F7A1ADAA9AE8}" dt="2025-01-29T14:56:08.219" v="910" actId="113"/>
          <ac:spMkLst>
            <pc:docMk/>
            <pc:sldMk cId="1516698667" sldId="323"/>
            <ac:spMk id="3" creationId="{16B7109B-1971-746A-20C5-B1E2B0ECD86D}"/>
          </ac:spMkLst>
        </pc:spChg>
      </pc:sldChg>
    </pc:docChg>
  </pc:docChgLst>
  <pc:docChgLst>
    <pc:chgData name="Martina Plantak, DOBA" userId="S::martina.plantak@doba.si::de674679-c024-4d92-9c12-6923d982c1a5" providerId="AD" clId="Web-{233A05B9-B05E-6B66-D22E-B3121275D8FB}"/>
    <pc:docChg chg="modSld">
      <pc:chgData name="Martina Plantak, DOBA" userId="S::martina.plantak@doba.si::de674679-c024-4d92-9c12-6923d982c1a5" providerId="AD" clId="Web-{233A05B9-B05E-6B66-D22E-B3121275D8FB}" dt="2024-11-28T13:59:05.950" v="41" actId="20577"/>
      <pc:docMkLst>
        <pc:docMk/>
      </pc:docMkLst>
      <pc:sldChg chg="modSp">
        <pc:chgData name="Martina Plantak, DOBA" userId="S::martina.plantak@doba.si::de674679-c024-4d92-9c12-6923d982c1a5" providerId="AD" clId="Web-{233A05B9-B05E-6B66-D22E-B3121275D8FB}" dt="2024-11-28T13:59:05.950" v="41" actId="20577"/>
        <pc:sldMkLst>
          <pc:docMk/>
          <pc:sldMk cId="1043091233" sldId="305"/>
        </pc:sldMkLst>
        <pc:spChg chg="mod">
          <ac:chgData name="Martina Plantak, DOBA" userId="S::martina.plantak@doba.si::de674679-c024-4d92-9c12-6923d982c1a5" providerId="AD" clId="Web-{233A05B9-B05E-6B66-D22E-B3121275D8FB}" dt="2024-11-28T13:59:05.950" v="41" actId="20577"/>
          <ac:spMkLst>
            <pc:docMk/>
            <pc:sldMk cId="1043091233" sldId="305"/>
            <ac:spMk id="3" creationId="{848F65B3-814F-8187-24CB-70D06104D414}"/>
          </ac:spMkLst>
        </pc:spChg>
      </pc:sldChg>
    </pc:docChg>
  </pc:docChgLst>
  <pc:docChgLst>
    <pc:chgData name="epo_35" userId="S::epo_35_jogroup.eu#ext#@dobasi.onmicrosoft.com::edd5f0fd-77c0-4369-83c5-84439aafe912" providerId="AD" clId="Web-{A49A15E3-0D57-DE88-5926-2DEC971C9EA9}"/>
    <pc:docChg chg="addSld delSld modSld sldOrd addMainMaster modMainMaster">
      <pc:chgData name="epo_35" userId="S::epo_35_jogroup.eu#ext#@dobasi.onmicrosoft.com::edd5f0fd-77c0-4369-83c5-84439aafe912" providerId="AD" clId="Web-{A49A15E3-0D57-DE88-5926-2DEC971C9EA9}" dt="2024-11-07T14:56:23.962" v="383"/>
      <pc:docMkLst>
        <pc:docMk/>
      </pc:docMkLst>
      <pc:sldChg chg="add del">
        <pc:chgData name="epo_35" userId="S::epo_35_jogroup.eu#ext#@dobasi.onmicrosoft.com::edd5f0fd-77c0-4369-83c5-84439aafe912" providerId="AD" clId="Web-{A49A15E3-0D57-DE88-5926-2DEC971C9EA9}" dt="2024-11-07T12:23:21.914" v="15"/>
        <pc:sldMkLst>
          <pc:docMk/>
          <pc:sldMk cId="1326018968" sldId="256"/>
        </pc:sldMkLst>
      </pc:sldChg>
      <pc:sldChg chg="modSp">
        <pc:chgData name="epo_35" userId="S::epo_35_jogroup.eu#ext#@dobasi.onmicrosoft.com::edd5f0fd-77c0-4369-83c5-84439aafe912" providerId="AD" clId="Web-{A49A15E3-0D57-DE88-5926-2DEC971C9EA9}" dt="2024-11-07T12:23:20.758" v="14" actId="20577"/>
        <pc:sldMkLst>
          <pc:docMk/>
          <pc:sldMk cId="1872930087" sldId="265"/>
        </pc:sldMkLst>
        <pc:spChg chg="mod">
          <ac:chgData name="epo_35" userId="S::epo_35_jogroup.eu#ext#@dobasi.onmicrosoft.com::edd5f0fd-77c0-4369-83c5-84439aafe912" providerId="AD" clId="Web-{A49A15E3-0D57-DE88-5926-2DEC971C9EA9}" dt="2024-11-07T12:23:20.758" v="14" actId="20577"/>
          <ac:spMkLst>
            <pc:docMk/>
            <pc:sldMk cId="1872930087" sldId="265"/>
            <ac:spMk id="2" creationId="{59D847FD-A1DB-D188-688B-B991579E0DCE}"/>
          </ac:spMkLst>
        </pc:spChg>
      </pc:sldChg>
      <pc:sldChg chg="modSp">
        <pc:chgData name="epo_35" userId="S::epo_35_jogroup.eu#ext#@dobasi.onmicrosoft.com::edd5f0fd-77c0-4369-83c5-84439aafe912" providerId="AD" clId="Web-{A49A15E3-0D57-DE88-5926-2DEC971C9EA9}" dt="2024-11-07T14:19:32.215" v="108" actId="20577"/>
        <pc:sldMkLst>
          <pc:docMk/>
          <pc:sldMk cId="1857735462" sldId="273"/>
        </pc:sldMkLst>
        <pc:spChg chg="mod">
          <ac:chgData name="epo_35" userId="S::epo_35_jogroup.eu#ext#@dobasi.onmicrosoft.com::edd5f0fd-77c0-4369-83c5-84439aafe912" providerId="AD" clId="Web-{A49A15E3-0D57-DE88-5926-2DEC971C9EA9}" dt="2024-11-07T14:19:32.215" v="108" actId="20577"/>
          <ac:spMkLst>
            <pc:docMk/>
            <pc:sldMk cId="1857735462" sldId="273"/>
            <ac:spMk id="2" creationId="{B3757BD5-A04E-39B7-E7B8-4F483FF9497D}"/>
          </ac:spMkLst>
        </pc:spChg>
      </pc:sldChg>
      <pc:sldChg chg="del">
        <pc:chgData name="epo_35" userId="S::epo_35_jogroup.eu#ext#@dobasi.onmicrosoft.com::edd5f0fd-77c0-4369-83c5-84439aafe912" providerId="AD" clId="Web-{A49A15E3-0D57-DE88-5926-2DEC971C9EA9}" dt="2024-11-07T12:24:11.369" v="16"/>
        <pc:sldMkLst>
          <pc:docMk/>
          <pc:sldMk cId="909986486" sldId="275"/>
        </pc:sldMkLst>
      </pc:sldChg>
      <pc:sldChg chg="modSp">
        <pc:chgData name="epo_35" userId="S::epo_35_jogroup.eu#ext#@dobasi.onmicrosoft.com::edd5f0fd-77c0-4369-83c5-84439aafe912" providerId="AD" clId="Web-{A49A15E3-0D57-DE88-5926-2DEC971C9EA9}" dt="2024-11-07T12:24:33.213" v="22" actId="20577"/>
        <pc:sldMkLst>
          <pc:docMk/>
          <pc:sldMk cId="2569460042" sldId="276"/>
        </pc:sldMkLst>
        <pc:spChg chg="mod">
          <ac:chgData name="epo_35" userId="S::epo_35_jogroup.eu#ext#@dobasi.onmicrosoft.com::edd5f0fd-77c0-4369-83c5-84439aafe912" providerId="AD" clId="Web-{A49A15E3-0D57-DE88-5926-2DEC971C9EA9}" dt="2024-11-07T12:24:33.213" v="22" actId="20577"/>
          <ac:spMkLst>
            <pc:docMk/>
            <pc:sldMk cId="2569460042" sldId="276"/>
            <ac:spMk id="2" creationId="{21DC933F-3598-17AC-FCEA-9A879F8EA5ED}"/>
          </ac:spMkLst>
        </pc:spChg>
      </pc:sldChg>
      <pc:sldChg chg="del">
        <pc:chgData name="epo_35" userId="S::epo_35_jogroup.eu#ext#@dobasi.onmicrosoft.com::edd5f0fd-77c0-4369-83c5-84439aafe912" providerId="AD" clId="Web-{A49A15E3-0D57-DE88-5926-2DEC971C9EA9}" dt="2024-11-07T14:29:29.672" v="137"/>
        <pc:sldMkLst>
          <pc:docMk/>
          <pc:sldMk cId="1858717053" sldId="277"/>
        </pc:sldMkLst>
      </pc:sldChg>
      <pc:sldChg chg="del">
        <pc:chgData name="epo_35" userId="S::epo_35_jogroup.eu#ext#@dobasi.onmicrosoft.com::edd5f0fd-77c0-4369-83c5-84439aafe912" providerId="AD" clId="Web-{A49A15E3-0D57-DE88-5926-2DEC971C9EA9}" dt="2024-11-07T14:21:13.672" v="117"/>
        <pc:sldMkLst>
          <pc:docMk/>
          <pc:sldMk cId="2263878390" sldId="288"/>
        </pc:sldMkLst>
      </pc:sldChg>
      <pc:sldChg chg="modSp">
        <pc:chgData name="epo_35" userId="S::epo_35_jogroup.eu#ext#@dobasi.onmicrosoft.com::edd5f0fd-77c0-4369-83c5-84439aafe912" providerId="AD" clId="Web-{A49A15E3-0D57-DE88-5926-2DEC971C9EA9}" dt="2024-11-07T14:21:12.375" v="116" actId="20577"/>
        <pc:sldMkLst>
          <pc:docMk/>
          <pc:sldMk cId="1585165906" sldId="289"/>
        </pc:sldMkLst>
        <pc:spChg chg="mod">
          <ac:chgData name="epo_35" userId="S::epo_35_jogroup.eu#ext#@dobasi.onmicrosoft.com::edd5f0fd-77c0-4369-83c5-84439aafe912" providerId="AD" clId="Web-{A49A15E3-0D57-DE88-5926-2DEC971C9EA9}" dt="2024-11-07T14:21:12.375" v="116" actId="20577"/>
          <ac:spMkLst>
            <pc:docMk/>
            <pc:sldMk cId="1585165906" sldId="289"/>
            <ac:spMk id="2" creationId="{4EDCD456-0677-DD05-EA3D-DF729FCD613E}"/>
          </ac:spMkLst>
        </pc:spChg>
      </pc:sldChg>
      <pc:sldChg chg="del">
        <pc:chgData name="epo_35" userId="S::epo_35_jogroup.eu#ext#@dobasi.onmicrosoft.com::edd5f0fd-77c0-4369-83c5-84439aafe912" providerId="AD" clId="Web-{A49A15E3-0D57-DE88-5926-2DEC971C9EA9}" dt="2024-11-07T14:29:14.172" v="135"/>
        <pc:sldMkLst>
          <pc:docMk/>
          <pc:sldMk cId="3309613717" sldId="301"/>
        </pc:sldMkLst>
      </pc:sldChg>
      <pc:sldChg chg="modSp">
        <pc:chgData name="epo_35" userId="S::epo_35_jogroup.eu#ext#@dobasi.onmicrosoft.com::edd5f0fd-77c0-4369-83c5-84439aafe912" providerId="AD" clId="Web-{A49A15E3-0D57-DE88-5926-2DEC971C9EA9}" dt="2024-11-07T14:55:32.912" v="381" actId="20577"/>
        <pc:sldMkLst>
          <pc:docMk/>
          <pc:sldMk cId="4166417723" sldId="302"/>
        </pc:sldMkLst>
        <pc:spChg chg="mod">
          <ac:chgData name="epo_35" userId="S::epo_35_jogroup.eu#ext#@dobasi.onmicrosoft.com::edd5f0fd-77c0-4369-83c5-84439aafe912" providerId="AD" clId="Web-{A49A15E3-0D57-DE88-5926-2DEC971C9EA9}" dt="2024-11-07T14:55:32.912" v="381" actId="20577"/>
          <ac:spMkLst>
            <pc:docMk/>
            <pc:sldMk cId="4166417723" sldId="302"/>
            <ac:spMk id="3" creationId="{58CC4DFE-FA74-B79B-E692-0BF2D4BF1F25}"/>
          </ac:spMkLst>
        </pc:spChg>
        <pc:spChg chg="mod">
          <ac:chgData name="epo_35" userId="S::epo_35_jogroup.eu#ext#@dobasi.onmicrosoft.com::edd5f0fd-77c0-4369-83c5-84439aafe912" providerId="AD" clId="Web-{A49A15E3-0D57-DE88-5926-2DEC971C9EA9}" dt="2024-11-07T14:55:19.348" v="376" actId="20577"/>
          <ac:spMkLst>
            <pc:docMk/>
            <pc:sldMk cId="4166417723" sldId="302"/>
            <ac:spMk id="4" creationId="{7757D623-C89F-78AA-B237-4E366A8DB51C}"/>
          </ac:spMkLst>
        </pc:spChg>
      </pc:sldChg>
      <pc:sldChg chg="del">
        <pc:chgData name="epo_35" userId="S::epo_35_jogroup.eu#ext#@dobasi.onmicrosoft.com::edd5f0fd-77c0-4369-83c5-84439aafe912" providerId="AD" clId="Web-{A49A15E3-0D57-DE88-5926-2DEC971C9EA9}" dt="2024-11-07T12:31:08.567" v="33"/>
        <pc:sldMkLst>
          <pc:docMk/>
          <pc:sldMk cId="2978648541" sldId="303"/>
        </pc:sldMkLst>
      </pc:sldChg>
      <pc:sldChg chg="add del">
        <pc:chgData name="epo_35" userId="S::epo_35_jogroup.eu#ext#@dobasi.onmicrosoft.com::edd5f0fd-77c0-4369-83c5-84439aafe912" providerId="AD" clId="Web-{A49A15E3-0D57-DE88-5926-2DEC971C9EA9}" dt="2024-11-07T12:31:32.052" v="34"/>
        <pc:sldMkLst>
          <pc:docMk/>
          <pc:sldMk cId="879302129" sldId="317"/>
        </pc:sldMkLst>
      </pc:sldChg>
      <pc:sldChg chg="addSp delSp modSp del">
        <pc:chgData name="epo_35" userId="S::epo_35_jogroup.eu#ext#@dobasi.onmicrosoft.com::edd5f0fd-77c0-4369-83c5-84439aafe912" providerId="AD" clId="Web-{A49A15E3-0D57-DE88-5926-2DEC971C9EA9}" dt="2024-11-07T14:56:11.508" v="382"/>
        <pc:sldMkLst>
          <pc:docMk/>
          <pc:sldMk cId="2891599450" sldId="319"/>
        </pc:sldMkLst>
      </pc:sldChg>
      <pc:sldChg chg="modSp add del ord">
        <pc:chgData name="epo_35" userId="S::epo_35_jogroup.eu#ext#@dobasi.onmicrosoft.com::edd5f0fd-77c0-4369-83c5-84439aafe912" providerId="AD" clId="Web-{A49A15E3-0D57-DE88-5926-2DEC971C9EA9}" dt="2024-11-07T12:31:06.302" v="32" actId="20577"/>
        <pc:sldMkLst>
          <pc:docMk/>
          <pc:sldMk cId="2949865065" sldId="321"/>
        </pc:sldMkLst>
        <pc:spChg chg="mod">
          <ac:chgData name="epo_35" userId="S::epo_35_jogroup.eu#ext#@dobasi.onmicrosoft.com::edd5f0fd-77c0-4369-83c5-84439aafe912" providerId="AD" clId="Web-{A49A15E3-0D57-DE88-5926-2DEC971C9EA9}" dt="2024-11-07T12:31:06.302" v="32" actId="20577"/>
          <ac:spMkLst>
            <pc:docMk/>
            <pc:sldMk cId="2949865065" sldId="321"/>
            <ac:spMk id="2" creationId="{6914FE02-1D5B-5285-03EF-401433043FA6}"/>
          </ac:spMkLst>
        </pc:spChg>
      </pc:sldChg>
      <pc:sldChg chg="addSp delSp modSp add del ord">
        <pc:chgData name="epo_35" userId="S::epo_35_jogroup.eu#ext#@dobasi.onmicrosoft.com::edd5f0fd-77c0-4369-83c5-84439aafe912" providerId="AD" clId="Web-{A49A15E3-0D57-DE88-5926-2DEC971C9EA9}" dt="2024-11-07T14:23:58.255" v="134"/>
        <pc:sldMkLst>
          <pc:docMk/>
          <pc:sldMk cId="1742645539" sldId="322"/>
        </pc:sldMkLst>
      </pc:sldChg>
      <pc:sldChg chg="add">
        <pc:chgData name="epo_35" userId="S::epo_35_jogroup.eu#ext#@dobasi.onmicrosoft.com::edd5f0fd-77c0-4369-83c5-84439aafe912" providerId="AD" clId="Web-{A49A15E3-0D57-DE88-5926-2DEC971C9EA9}" dt="2024-11-07T14:56:23.962" v="383"/>
        <pc:sldMkLst>
          <pc:docMk/>
          <pc:sldMk cId="2891599450" sldId="322"/>
        </pc:sldMkLst>
      </pc:sldChg>
      <pc:sldChg chg="add del">
        <pc:chgData name="epo_35" userId="S::epo_35_jogroup.eu#ext#@dobasi.onmicrosoft.com::edd5f0fd-77c0-4369-83c5-84439aafe912" providerId="AD" clId="Web-{A49A15E3-0D57-DE88-5926-2DEC971C9EA9}" dt="2024-11-07T14:55:25.099" v="378"/>
        <pc:sldMkLst>
          <pc:docMk/>
          <pc:sldMk cId="3309613717" sldId="322"/>
        </pc:sldMkLst>
      </pc:sldChg>
      <pc:sldChg chg="add del">
        <pc:chgData name="epo_35" userId="S::epo_35_jogroup.eu#ext#@dobasi.onmicrosoft.com::edd5f0fd-77c0-4369-83c5-84439aafe912" providerId="AD" clId="Web-{A49A15E3-0D57-DE88-5926-2DEC971C9EA9}" dt="2024-11-07T14:55:22.911" v="377"/>
        <pc:sldMkLst>
          <pc:docMk/>
          <pc:sldMk cId="1858717053" sldId="323"/>
        </pc:sldMkLst>
      </pc:sldChg>
      <pc:sldMasterChg chg="add addSldLayout">
        <pc:chgData name="epo_35" userId="S::epo_35_jogroup.eu#ext#@dobasi.onmicrosoft.com::edd5f0fd-77c0-4369-83c5-84439aafe912" providerId="AD" clId="Web-{A49A15E3-0D57-DE88-5926-2DEC971C9EA9}" dt="2024-11-07T14:10:20.510" v="35"/>
        <pc:sldMasterMkLst>
          <pc:docMk/>
          <pc:sldMasterMk cId="473381627" sldId="2147483648"/>
        </pc:sldMasterMkLst>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3110644882" sldId="2147483687"/>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971093977" sldId="2147483688"/>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949243406" sldId="2147483689"/>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43774978" sldId="2147483690"/>
          </pc:sldLayoutMkLst>
        </pc:sldLayoutChg>
      </pc:sldMasterChg>
      <pc:sldMasterChg chg="addSldLayout modSldLayout">
        <pc:chgData name="epo_35" userId="S::epo_35_jogroup.eu#ext#@dobasi.onmicrosoft.com::edd5f0fd-77c0-4369-83c5-84439aafe912" providerId="AD" clId="Web-{A49A15E3-0D57-DE88-5926-2DEC971C9EA9}" dt="2024-11-07T12:30:49.348" v="29"/>
        <pc:sldMasterMkLst>
          <pc:docMk/>
          <pc:sldMasterMk cId="606130494" sldId="2147483662"/>
        </pc:sldMasterMkLst>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3110644882" sldId="2147483663"/>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4083876374" sldId="2147483664"/>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1146665792" sldId="2147483665"/>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712206059" sldId="2147483666"/>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924328958" sldId="2147483667"/>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2519551229" sldId="2147483668"/>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2949243406" sldId="2147483669"/>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1649292427" sldId="2147483670"/>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1594727233" sldId="2147483671"/>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9725946" sldId="2147483672"/>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2240058968" sldId="2147483673"/>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43774978" sldId="2147483674"/>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748239847" sldId="2147483675"/>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1971752085" sldId="2147483676"/>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288538567" sldId="2147483677"/>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842187891" sldId="2147483678"/>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704592855" sldId="2147483679"/>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907188079" sldId="2147483680"/>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721217847" sldId="2147483681"/>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735594078" sldId="2147483682"/>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4060015279" sldId="2147483683"/>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321178746" sldId="2147483684"/>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1441456313" sldId="2147483685"/>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168667788" sldId="2147483686"/>
          </pc:sldLayoutMkLst>
        </pc:sldLayoutChg>
      </pc:sldMasterChg>
    </pc:docChg>
  </pc:docChgLst>
  <pc:docChgLst>
    <pc:chgData name="Martina Plantak, DOBA" userId="S::martina.plantak@doba.si::de674679-c024-4d92-9c12-6923d982c1a5" providerId="AD" clId="Web-{0082D68C-FA21-89D7-3BDA-83C97EAD68EF}"/>
    <pc:docChg chg="addSld delSld modSld">
      <pc:chgData name="Martina Plantak, DOBA" userId="S::martina.plantak@doba.si::de674679-c024-4d92-9c12-6923d982c1a5" providerId="AD" clId="Web-{0082D68C-FA21-89D7-3BDA-83C97EAD68EF}" dt="2024-12-12T13:14:00.158" v="502" actId="20577"/>
      <pc:docMkLst>
        <pc:docMk/>
      </pc:docMkLst>
      <pc:sldChg chg="modSp">
        <pc:chgData name="Martina Plantak, DOBA" userId="S::martina.plantak@doba.si::de674679-c024-4d92-9c12-6923d982c1a5" providerId="AD" clId="Web-{0082D68C-FA21-89D7-3BDA-83C97EAD68EF}" dt="2024-12-12T12:42:16.332" v="321" actId="1076"/>
        <pc:sldMkLst>
          <pc:docMk/>
          <pc:sldMk cId="1177726443" sldId="257"/>
        </pc:sldMkLst>
        <pc:spChg chg="mod">
          <ac:chgData name="Martina Plantak, DOBA" userId="S::martina.plantak@doba.si::de674679-c024-4d92-9c12-6923d982c1a5" providerId="AD" clId="Web-{0082D68C-FA21-89D7-3BDA-83C97EAD68EF}" dt="2024-12-12T12:42:13.754" v="320" actId="1076"/>
          <ac:spMkLst>
            <pc:docMk/>
            <pc:sldMk cId="1177726443" sldId="257"/>
            <ac:spMk id="3" creationId="{8D0089E8-9EEB-047C-855D-C0D6B24BE56F}"/>
          </ac:spMkLst>
        </pc:spChg>
        <pc:picChg chg="mod">
          <ac:chgData name="Martina Plantak, DOBA" userId="S::martina.plantak@doba.si::de674679-c024-4d92-9c12-6923d982c1a5" providerId="AD" clId="Web-{0082D68C-FA21-89D7-3BDA-83C97EAD68EF}" dt="2024-12-12T12:42:16.332" v="321" actId="1076"/>
          <ac:picMkLst>
            <pc:docMk/>
            <pc:sldMk cId="1177726443" sldId="257"/>
            <ac:picMk id="4" creationId="{3FB8B997-8888-DA4A-F92A-90CE9DB2CF01}"/>
          </ac:picMkLst>
        </pc:picChg>
      </pc:sldChg>
      <pc:sldChg chg="modSp">
        <pc:chgData name="Martina Plantak, DOBA" userId="S::martina.plantak@doba.si::de674679-c024-4d92-9c12-6923d982c1a5" providerId="AD" clId="Web-{0082D68C-FA21-89D7-3BDA-83C97EAD68EF}" dt="2024-12-12T12:47:10.826" v="406" actId="20577"/>
        <pc:sldMkLst>
          <pc:docMk/>
          <pc:sldMk cId="2591287154" sldId="258"/>
        </pc:sldMkLst>
        <pc:spChg chg="mod">
          <ac:chgData name="Martina Plantak, DOBA" userId="S::martina.plantak@doba.si::de674679-c024-4d92-9c12-6923d982c1a5" providerId="AD" clId="Web-{0082D68C-FA21-89D7-3BDA-83C97EAD68EF}" dt="2024-12-12T12:47:01.794" v="401" actId="20577"/>
          <ac:spMkLst>
            <pc:docMk/>
            <pc:sldMk cId="2591287154" sldId="258"/>
            <ac:spMk id="4" creationId="{EDDEB2B8-67A4-DBB2-B33B-FA3A94AEE46E}"/>
          </ac:spMkLst>
        </pc:spChg>
        <pc:spChg chg="mod">
          <ac:chgData name="Martina Plantak, DOBA" userId="S::martina.plantak@doba.si::de674679-c024-4d92-9c12-6923d982c1a5" providerId="AD" clId="Web-{0082D68C-FA21-89D7-3BDA-83C97EAD68EF}" dt="2024-12-12T12:47:05.622" v="403" actId="20577"/>
          <ac:spMkLst>
            <pc:docMk/>
            <pc:sldMk cId="2591287154" sldId="258"/>
            <ac:spMk id="5" creationId="{DCBDD218-F9D7-4922-0A12-8A66E5903877}"/>
          </ac:spMkLst>
        </pc:spChg>
        <pc:spChg chg="mod">
          <ac:chgData name="Martina Plantak, DOBA" userId="S::martina.plantak@doba.si::de674679-c024-4d92-9c12-6923d982c1a5" providerId="AD" clId="Web-{0082D68C-FA21-89D7-3BDA-83C97EAD68EF}" dt="2024-12-12T12:47:10.826" v="406" actId="20577"/>
          <ac:spMkLst>
            <pc:docMk/>
            <pc:sldMk cId="2591287154" sldId="258"/>
            <ac:spMk id="6" creationId="{0CC214A9-B65D-FDF1-7616-D8081C944C60}"/>
          </ac:spMkLst>
        </pc:spChg>
      </pc:sldChg>
      <pc:sldChg chg="modSp">
        <pc:chgData name="Martina Plantak, DOBA" userId="S::martina.plantak@doba.si::de674679-c024-4d92-9c12-6923d982c1a5" providerId="AD" clId="Web-{0082D68C-FA21-89D7-3BDA-83C97EAD68EF}" dt="2024-12-12T12:46:51.231" v="397" actId="20577"/>
        <pc:sldMkLst>
          <pc:docMk/>
          <pc:sldMk cId="670520092" sldId="264"/>
        </pc:sldMkLst>
        <pc:spChg chg="mod">
          <ac:chgData name="Martina Plantak, DOBA" userId="S::martina.plantak@doba.si::de674679-c024-4d92-9c12-6923d982c1a5" providerId="AD" clId="Web-{0082D68C-FA21-89D7-3BDA-83C97EAD68EF}" dt="2024-12-12T12:46:51.231" v="397" actId="20577"/>
          <ac:spMkLst>
            <pc:docMk/>
            <pc:sldMk cId="670520092" sldId="264"/>
            <ac:spMk id="2" creationId="{E308D177-7010-4719-7994-3ECFB9A6C752}"/>
          </ac:spMkLst>
        </pc:spChg>
      </pc:sldChg>
      <pc:sldChg chg="modSp">
        <pc:chgData name="Martina Plantak, DOBA" userId="S::martina.plantak@doba.si::de674679-c024-4d92-9c12-6923d982c1a5" providerId="AD" clId="Web-{0082D68C-FA21-89D7-3BDA-83C97EAD68EF}" dt="2024-12-12T12:43:04.537" v="333" actId="20577"/>
        <pc:sldMkLst>
          <pc:docMk/>
          <pc:sldMk cId="2127734137" sldId="266"/>
        </pc:sldMkLst>
        <pc:spChg chg="mod">
          <ac:chgData name="Martina Plantak, DOBA" userId="S::martina.plantak@doba.si::de674679-c024-4d92-9c12-6923d982c1a5" providerId="AD" clId="Web-{0082D68C-FA21-89D7-3BDA-83C97EAD68EF}" dt="2024-12-12T12:43:04.537" v="333" actId="20577"/>
          <ac:spMkLst>
            <pc:docMk/>
            <pc:sldMk cId="2127734137" sldId="266"/>
            <ac:spMk id="2" creationId="{F75A6F60-BBEF-A157-0D09-C43899569954}"/>
          </ac:spMkLst>
        </pc:spChg>
      </pc:sldChg>
      <pc:sldChg chg="modSp">
        <pc:chgData name="Martina Plantak, DOBA" userId="S::martina.plantak@doba.si::de674679-c024-4d92-9c12-6923d982c1a5" providerId="AD" clId="Web-{0082D68C-FA21-89D7-3BDA-83C97EAD68EF}" dt="2024-12-12T12:42:57.990" v="331" actId="20577"/>
        <pc:sldMkLst>
          <pc:docMk/>
          <pc:sldMk cId="2569460042" sldId="276"/>
        </pc:sldMkLst>
        <pc:spChg chg="mod">
          <ac:chgData name="Martina Plantak, DOBA" userId="S::martina.plantak@doba.si::de674679-c024-4d92-9c12-6923d982c1a5" providerId="AD" clId="Web-{0082D68C-FA21-89D7-3BDA-83C97EAD68EF}" dt="2024-12-12T12:42:57.990" v="331" actId="20577"/>
          <ac:spMkLst>
            <pc:docMk/>
            <pc:sldMk cId="2569460042" sldId="276"/>
            <ac:spMk id="2" creationId="{21DC933F-3598-17AC-FCEA-9A879F8EA5ED}"/>
          </ac:spMkLst>
        </pc:spChg>
      </pc:sldChg>
      <pc:sldChg chg="modSp">
        <pc:chgData name="Martina Plantak, DOBA" userId="S::martina.plantak@doba.si::de674679-c024-4d92-9c12-6923d982c1a5" providerId="AD" clId="Web-{0082D68C-FA21-89D7-3BDA-83C97EAD68EF}" dt="2024-12-12T12:43:07.130" v="334" actId="20577"/>
        <pc:sldMkLst>
          <pc:docMk/>
          <pc:sldMk cId="2431607839" sldId="279"/>
        </pc:sldMkLst>
        <pc:spChg chg="mod">
          <ac:chgData name="Martina Plantak, DOBA" userId="S::martina.plantak@doba.si::de674679-c024-4d92-9c12-6923d982c1a5" providerId="AD" clId="Web-{0082D68C-FA21-89D7-3BDA-83C97EAD68EF}" dt="2024-12-12T12:43:07.130" v="334" actId="20577"/>
          <ac:spMkLst>
            <pc:docMk/>
            <pc:sldMk cId="2431607839" sldId="279"/>
            <ac:spMk id="4" creationId="{EDDEB2B8-67A4-DBB2-B33B-FA3A94AEE46E}"/>
          </ac:spMkLst>
        </pc:spChg>
      </pc:sldChg>
      <pc:sldChg chg="modSp">
        <pc:chgData name="Martina Plantak, DOBA" userId="S::martina.plantak@doba.si::de674679-c024-4d92-9c12-6923d982c1a5" providerId="AD" clId="Web-{0082D68C-FA21-89D7-3BDA-83C97EAD68EF}" dt="2024-12-12T12:43:16.428" v="339" actId="20577"/>
        <pc:sldMkLst>
          <pc:docMk/>
          <pc:sldMk cId="1742084195" sldId="280"/>
        </pc:sldMkLst>
        <pc:spChg chg="mod">
          <ac:chgData name="Martina Plantak, DOBA" userId="S::martina.plantak@doba.si::de674679-c024-4d92-9c12-6923d982c1a5" providerId="AD" clId="Web-{0082D68C-FA21-89D7-3BDA-83C97EAD68EF}" dt="2024-12-12T12:43:16.428" v="339" actId="20577"/>
          <ac:spMkLst>
            <pc:docMk/>
            <pc:sldMk cId="1742084195" sldId="280"/>
            <ac:spMk id="2" creationId="{11E25A9C-4971-C6D7-5A04-C355F8D1CF32}"/>
          </ac:spMkLst>
        </pc:spChg>
      </pc:sldChg>
      <pc:sldChg chg="modSp">
        <pc:chgData name="Martina Plantak, DOBA" userId="S::martina.plantak@doba.si::de674679-c024-4d92-9c12-6923d982c1a5" providerId="AD" clId="Web-{0082D68C-FA21-89D7-3BDA-83C97EAD68EF}" dt="2024-12-12T12:43:22.928" v="342" actId="20577"/>
        <pc:sldMkLst>
          <pc:docMk/>
          <pc:sldMk cId="1086837417" sldId="282"/>
        </pc:sldMkLst>
        <pc:spChg chg="mod">
          <ac:chgData name="Martina Plantak, DOBA" userId="S::martina.plantak@doba.si::de674679-c024-4d92-9c12-6923d982c1a5" providerId="AD" clId="Web-{0082D68C-FA21-89D7-3BDA-83C97EAD68EF}" dt="2024-12-12T12:43:22.928" v="342" actId="20577"/>
          <ac:spMkLst>
            <pc:docMk/>
            <pc:sldMk cId="1086837417" sldId="282"/>
            <ac:spMk id="2" creationId="{789CBDC5-7F03-7148-FAF5-D1B7C4D40A58}"/>
          </ac:spMkLst>
        </pc:spChg>
      </pc:sldChg>
      <pc:sldChg chg="modSp">
        <pc:chgData name="Martina Plantak, DOBA" userId="S::martina.plantak@doba.si::de674679-c024-4d92-9c12-6923d982c1a5" providerId="AD" clId="Web-{0082D68C-FA21-89D7-3BDA-83C97EAD68EF}" dt="2024-12-12T12:43:35.569" v="345" actId="20577"/>
        <pc:sldMkLst>
          <pc:docMk/>
          <pc:sldMk cId="4161256290" sldId="283"/>
        </pc:sldMkLst>
        <pc:spChg chg="mod">
          <ac:chgData name="Martina Plantak, DOBA" userId="S::martina.plantak@doba.si::de674679-c024-4d92-9c12-6923d982c1a5" providerId="AD" clId="Web-{0082D68C-FA21-89D7-3BDA-83C97EAD68EF}" dt="2024-12-12T12:43:35.569" v="345" actId="20577"/>
          <ac:spMkLst>
            <pc:docMk/>
            <pc:sldMk cId="4161256290" sldId="283"/>
            <ac:spMk id="2" creationId="{79FC0DDD-16F1-157D-D01E-AFC47AAEDC89}"/>
          </ac:spMkLst>
        </pc:spChg>
      </pc:sldChg>
      <pc:sldChg chg="modSp">
        <pc:chgData name="Martina Plantak, DOBA" userId="S::martina.plantak@doba.si::de674679-c024-4d92-9c12-6923d982c1a5" providerId="AD" clId="Web-{0082D68C-FA21-89D7-3BDA-83C97EAD68EF}" dt="2024-12-12T12:56:21.187" v="500" actId="20577"/>
        <pc:sldMkLst>
          <pc:docMk/>
          <pc:sldMk cId="1916635044" sldId="284"/>
        </pc:sldMkLst>
        <pc:spChg chg="mod">
          <ac:chgData name="Martina Plantak, DOBA" userId="S::martina.plantak@doba.si::de674679-c024-4d92-9c12-6923d982c1a5" providerId="AD" clId="Web-{0082D68C-FA21-89D7-3BDA-83C97EAD68EF}" dt="2024-12-12T12:43:42.194" v="347" actId="20577"/>
          <ac:spMkLst>
            <pc:docMk/>
            <pc:sldMk cId="1916635044" sldId="284"/>
            <ac:spMk id="2" creationId="{BE4BDC79-61E1-E1EE-0CE6-9B12216AC87A}"/>
          </ac:spMkLst>
        </pc:spChg>
        <pc:spChg chg="mod">
          <ac:chgData name="Martina Plantak, DOBA" userId="S::martina.plantak@doba.si::de674679-c024-4d92-9c12-6923d982c1a5" providerId="AD" clId="Web-{0082D68C-FA21-89D7-3BDA-83C97EAD68EF}" dt="2024-12-12T12:56:21.187" v="500" actId="20577"/>
          <ac:spMkLst>
            <pc:docMk/>
            <pc:sldMk cId="1916635044" sldId="284"/>
            <ac:spMk id="5" creationId="{136965A9-2F09-7EA7-9B46-B0275FE3C821}"/>
          </ac:spMkLst>
        </pc:spChg>
      </pc:sldChg>
      <pc:sldChg chg="addSp delSp modSp">
        <pc:chgData name="Martina Plantak, DOBA" userId="S::martina.plantak@doba.si::de674679-c024-4d92-9c12-6923d982c1a5" providerId="AD" clId="Web-{0082D68C-FA21-89D7-3BDA-83C97EAD68EF}" dt="2024-12-12T12:53:52.417" v="496" actId="20577"/>
        <pc:sldMkLst>
          <pc:docMk/>
          <pc:sldMk cId="1848216580" sldId="285"/>
        </pc:sldMkLst>
        <pc:spChg chg="mod">
          <ac:chgData name="Martina Plantak, DOBA" userId="S::martina.plantak@doba.si::de674679-c024-4d92-9c12-6923d982c1a5" providerId="AD" clId="Web-{0082D68C-FA21-89D7-3BDA-83C97EAD68EF}" dt="2024-12-12T12:05:40.543" v="1" actId="20577"/>
          <ac:spMkLst>
            <pc:docMk/>
            <pc:sldMk cId="1848216580" sldId="285"/>
            <ac:spMk id="2" creationId="{27D134E4-72C5-FD78-3B02-B1F4C15A6315}"/>
          </ac:spMkLst>
        </pc:spChg>
        <pc:spChg chg="mod">
          <ac:chgData name="Martina Plantak, DOBA" userId="S::martina.plantak@doba.si::de674679-c024-4d92-9c12-6923d982c1a5" providerId="AD" clId="Web-{0082D68C-FA21-89D7-3BDA-83C97EAD68EF}" dt="2024-12-12T12:53:52.417" v="496" actId="20577"/>
          <ac:spMkLst>
            <pc:docMk/>
            <pc:sldMk cId="1848216580" sldId="285"/>
            <ac:spMk id="4" creationId="{E78CEAE0-2FAF-160A-EFF1-916D41241DBA}"/>
          </ac:spMkLst>
        </pc:spChg>
        <pc:spChg chg="add mod">
          <ac:chgData name="Martina Plantak, DOBA" userId="S::martina.plantak@doba.si::de674679-c024-4d92-9c12-6923d982c1a5" providerId="AD" clId="Web-{0082D68C-FA21-89D7-3BDA-83C97EAD68EF}" dt="2024-12-12T12:53:29.103" v="489" actId="20577"/>
          <ac:spMkLst>
            <pc:docMk/>
            <pc:sldMk cId="1848216580" sldId="285"/>
            <ac:spMk id="9" creationId="{221326A7-9EC3-DB01-8B24-52E0E5BB0E81}"/>
          </ac:spMkLst>
        </pc:spChg>
        <pc:spChg chg="add mod">
          <ac:chgData name="Martina Plantak, DOBA" userId="S::martina.plantak@doba.si::de674679-c024-4d92-9c12-6923d982c1a5" providerId="AD" clId="Web-{0082D68C-FA21-89D7-3BDA-83C97EAD68EF}" dt="2024-12-12T12:49:31.940" v="432" actId="1076"/>
          <ac:spMkLst>
            <pc:docMk/>
            <pc:sldMk cId="1848216580" sldId="285"/>
            <ac:spMk id="10" creationId="{97698832-009F-B767-3739-AB735511B5FF}"/>
          </ac:spMkLst>
        </pc:spChg>
        <pc:picChg chg="mod">
          <ac:chgData name="Martina Plantak, DOBA" userId="S::martina.plantak@doba.si::de674679-c024-4d92-9c12-6923d982c1a5" providerId="AD" clId="Web-{0082D68C-FA21-89D7-3BDA-83C97EAD68EF}" dt="2024-12-12T12:53:19.978" v="485" actId="14100"/>
          <ac:picMkLst>
            <pc:docMk/>
            <pc:sldMk cId="1848216580" sldId="285"/>
            <ac:picMk id="7" creationId="{A44EB168-9509-B122-5F20-B471BE21F2A9}"/>
          </ac:picMkLst>
        </pc:picChg>
      </pc:sldChg>
      <pc:sldChg chg="addSp delSp modSp">
        <pc:chgData name="Martina Plantak, DOBA" userId="S::martina.plantak@doba.si::de674679-c024-4d92-9c12-6923d982c1a5" providerId="AD" clId="Web-{0082D68C-FA21-89D7-3BDA-83C97EAD68EF}" dt="2024-12-12T12:50:24.957" v="460" actId="1076"/>
        <pc:sldMkLst>
          <pc:docMk/>
          <pc:sldMk cId="745022857" sldId="286"/>
        </pc:sldMkLst>
        <pc:spChg chg="mod">
          <ac:chgData name="Martina Plantak, DOBA" userId="S::martina.plantak@doba.si::de674679-c024-4d92-9c12-6923d982c1a5" providerId="AD" clId="Web-{0082D68C-FA21-89D7-3BDA-83C97EAD68EF}" dt="2024-12-12T12:45:18.682" v="386" actId="20577"/>
          <ac:spMkLst>
            <pc:docMk/>
            <pc:sldMk cId="745022857" sldId="286"/>
            <ac:spMk id="4" creationId="{4034434A-B149-B830-7C3D-A01EBC7F330E}"/>
          </ac:spMkLst>
        </pc:spChg>
        <pc:spChg chg="add mod">
          <ac:chgData name="Martina Plantak, DOBA" userId="S::martina.plantak@doba.si::de674679-c024-4d92-9c12-6923d982c1a5" providerId="AD" clId="Web-{0082D68C-FA21-89D7-3BDA-83C97EAD68EF}" dt="2024-12-12T12:50:24.957" v="460" actId="1076"/>
          <ac:spMkLst>
            <pc:docMk/>
            <pc:sldMk cId="745022857" sldId="286"/>
            <ac:spMk id="7" creationId="{D499A2CD-BE6A-2DEB-FDDC-50F772E44D9B}"/>
          </ac:spMkLst>
        </pc:spChg>
      </pc:sldChg>
      <pc:sldChg chg="modSp">
        <pc:chgData name="Martina Plantak, DOBA" userId="S::martina.plantak@doba.si::de674679-c024-4d92-9c12-6923d982c1a5" providerId="AD" clId="Web-{0082D68C-FA21-89D7-3BDA-83C97EAD68EF}" dt="2024-12-12T12:50:36.707" v="461" actId="20577"/>
        <pc:sldMkLst>
          <pc:docMk/>
          <pc:sldMk cId="1585165906" sldId="289"/>
        </pc:sldMkLst>
        <pc:spChg chg="mod">
          <ac:chgData name="Martina Plantak, DOBA" userId="S::martina.plantak@doba.si::de674679-c024-4d92-9c12-6923d982c1a5" providerId="AD" clId="Web-{0082D68C-FA21-89D7-3BDA-83C97EAD68EF}" dt="2024-12-12T12:50:36.707" v="461" actId="20577"/>
          <ac:spMkLst>
            <pc:docMk/>
            <pc:sldMk cId="1585165906" sldId="289"/>
            <ac:spMk id="2" creationId="{4EDCD456-0677-DD05-EA3D-DF729FCD613E}"/>
          </ac:spMkLst>
        </pc:spChg>
        <pc:spChg chg="mod">
          <ac:chgData name="Martina Plantak, DOBA" userId="S::martina.plantak@doba.si::de674679-c024-4d92-9c12-6923d982c1a5" providerId="AD" clId="Web-{0082D68C-FA21-89D7-3BDA-83C97EAD68EF}" dt="2024-12-12T12:18:33.302" v="70" actId="20577"/>
          <ac:spMkLst>
            <pc:docMk/>
            <pc:sldMk cId="1585165906" sldId="289"/>
            <ac:spMk id="3" creationId="{044EF4A3-90D7-807D-7803-DB7D0029F335}"/>
          </ac:spMkLst>
        </pc:spChg>
      </pc:sldChg>
      <pc:sldChg chg="addSp modSp">
        <pc:chgData name="Martina Plantak, DOBA" userId="S::martina.plantak@doba.si::de674679-c024-4d92-9c12-6923d982c1a5" providerId="AD" clId="Web-{0082D68C-FA21-89D7-3BDA-83C97EAD68EF}" dt="2024-12-12T12:19:28.241" v="84" actId="1076"/>
        <pc:sldMkLst>
          <pc:docMk/>
          <pc:sldMk cId="1470527444" sldId="290"/>
        </pc:sldMkLst>
        <pc:spChg chg="mod">
          <ac:chgData name="Martina Plantak, DOBA" userId="S::martina.plantak@doba.si::de674679-c024-4d92-9c12-6923d982c1a5" providerId="AD" clId="Web-{0082D68C-FA21-89D7-3BDA-83C97EAD68EF}" dt="2024-12-12T12:18:42.240" v="72" actId="20577"/>
          <ac:spMkLst>
            <pc:docMk/>
            <pc:sldMk cId="1470527444" sldId="290"/>
            <ac:spMk id="2" creationId="{B487128B-E648-0577-7876-9987E8DE1714}"/>
          </ac:spMkLst>
        </pc:spChg>
        <pc:spChg chg="add mod">
          <ac:chgData name="Martina Plantak, DOBA" userId="S::martina.plantak@doba.si::de674679-c024-4d92-9c12-6923d982c1a5" providerId="AD" clId="Web-{0082D68C-FA21-89D7-3BDA-83C97EAD68EF}" dt="2024-12-12T12:19:28.241" v="84" actId="1076"/>
          <ac:spMkLst>
            <pc:docMk/>
            <pc:sldMk cId="1470527444" sldId="290"/>
            <ac:spMk id="3" creationId="{5E3CE666-8C11-9446-A61C-08D2AF756D8D}"/>
          </ac:spMkLst>
        </pc:spChg>
        <pc:spChg chg="mod">
          <ac:chgData name="Martina Plantak, DOBA" userId="S::martina.plantak@doba.si::de674679-c024-4d92-9c12-6923d982c1a5" providerId="AD" clId="Web-{0082D68C-FA21-89D7-3BDA-83C97EAD68EF}" dt="2024-12-12T12:18:51.397" v="75" actId="20577"/>
          <ac:spMkLst>
            <pc:docMk/>
            <pc:sldMk cId="1470527444" sldId="290"/>
            <ac:spMk id="6" creationId="{94EA4371-AF17-A5F0-1169-C316AD042329}"/>
          </ac:spMkLst>
        </pc:spChg>
      </pc:sldChg>
      <pc:sldChg chg="delSp modSp">
        <pc:chgData name="Martina Plantak, DOBA" userId="S::martina.plantak@doba.si::de674679-c024-4d92-9c12-6923d982c1a5" providerId="AD" clId="Web-{0082D68C-FA21-89D7-3BDA-83C97EAD68EF}" dt="2024-12-12T12:19:50.117" v="90" actId="20577"/>
        <pc:sldMkLst>
          <pc:docMk/>
          <pc:sldMk cId="2514813835" sldId="291"/>
        </pc:sldMkLst>
        <pc:spChg chg="mod">
          <ac:chgData name="Martina Plantak, DOBA" userId="S::martina.plantak@doba.si::de674679-c024-4d92-9c12-6923d982c1a5" providerId="AD" clId="Web-{0082D68C-FA21-89D7-3BDA-83C97EAD68EF}" dt="2024-12-12T12:19:42.054" v="87" actId="20577"/>
          <ac:spMkLst>
            <pc:docMk/>
            <pc:sldMk cId="2514813835" sldId="291"/>
            <ac:spMk id="2" creationId="{F2C0D52E-A62B-F6E5-F2B0-7344F0CE8600}"/>
          </ac:spMkLst>
        </pc:spChg>
        <pc:spChg chg="mod">
          <ac:chgData name="Martina Plantak, DOBA" userId="S::martina.plantak@doba.si::de674679-c024-4d92-9c12-6923d982c1a5" providerId="AD" clId="Web-{0082D68C-FA21-89D7-3BDA-83C97EAD68EF}" dt="2024-12-12T12:19:50.117" v="90" actId="20577"/>
          <ac:spMkLst>
            <pc:docMk/>
            <pc:sldMk cId="2514813835" sldId="291"/>
            <ac:spMk id="3" creationId="{8D0089E8-9EEB-047C-855D-C0D6B24BE56F}"/>
          </ac:spMkLst>
        </pc:spChg>
      </pc:sldChg>
      <pc:sldChg chg="addSp modSp">
        <pc:chgData name="Martina Plantak, DOBA" userId="S::martina.plantak@doba.si::de674679-c024-4d92-9c12-6923d982c1a5" providerId="AD" clId="Web-{0082D68C-FA21-89D7-3BDA-83C97EAD68EF}" dt="2024-12-12T12:22:52.232" v="110" actId="1076"/>
        <pc:sldMkLst>
          <pc:docMk/>
          <pc:sldMk cId="1527222958" sldId="292"/>
        </pc:sldMkLst>
        <pc:spChg chg="mod">
          <ac:chgData name="Martina Plantak, DOBA" userId="S::martina.plantak@doba.si::de674679-c024-4d92-9c12-6923d982c1a5" providerId="AD" clId="Web-{0082D68C-FA21-89D7-3BDA-83C97EAD68EF}" dt="2024-12-12T12:20:14.118" v="92" actId="20577"/>
          <ac:spMkLst>
            <pc:docMk/>
            <pc:sldMk cId="1527222958" sldId="292"/>
            <ac:spMk id="2" creationId="{4FF029BF-C689-DF67-2173-9CD4A65243A1}"/>
          </ac:spMkLst>
        </pc:spChg>
        <pc:spChg chg="mod">
          <ac:chgData name="Martina Plantak, DOBA" userId="S::martina.plantak@doba.si::de674679-c024-4d92-9c12-6923d982c1a5" providerId="AD" clId="Web-{0082D68C-FA21-89D7-3BDA-83C97EAD68EF}" dt="2024-12-12T12:21:29.886" v="99" actId="20577"/>
          <ac:spMkLst>
            <pc:docMk/>
            <pc:sldMk cId="1527222958" sldId="292"/>
            <ac:spMk id="3" creationId="{F16DC9DC-53A7-E585-8A12-1C5962753DAB}"/>
          </ac:spMkLst>
        </pc:spChg>
        <pc:spChg chg="add mod">
          <ac:chgData name="Martina Plantak, DOBA" userId="S::martina.plantak@doba.si::de674679-c024-4d92-9c12-6923d982c1a5" providerId="AD" clId="Web-{0082D68C-FA21-89D7-3BDA-83C97EAD68EF}" dt="2024-12-12T12:22:52.232" v="110" actId="1076"/>
          <ac:spMkLst>
            <pc:docMk/>
            <pc:sldMk cId="1527222958" sldId="292"/>
            <ac:spMk id="4" creationId="{255CB580-3E41-92AB-3F11-A0F21216E08D}"/>
          </ac:spMkLst>
        </pc:spChg>
        <pc:picChg chg="mod">
          <ac:chgData name="Martina Plantak, DOBA" userId="S::martina.plantak@doba.si::de674679-c024-4d92-9c12-6923d982c1a5" providerId="AD" clId="Web-{0082D68C-FA21-89D7-3BDA-83C97EAD68EF}" dt="2024-12-12T12:22:48.029" v="109" actId="1076"/>
          <ac:picMkLst>
            <pc:docMk/>
            <pc:sldMk cId="1527222958" sldId="292"/>
            <ac:picMk id="5" creationId="{38B89CBA-3550-AEE4-40C5-203DAB018C09}"/>
          </ac:picMkLst>
        </pc:picChg>
      </pc:sldChg>
      <pc:sldChg chg="delSp modSp">
        <pc:chgData name="Martina Plantak, DOBA" userId="S::martina.plantak@doba.si::de674679-c024-4d92-9c12-6923d982c1a5" providerId="AD" clId="Web-{0082D68C-FA21-89D7-3BDA-83C97EAD68EF}" dt="2024-12-12T12:51:05.521" v="468" actId="20577"/>
        <pc:sldMkLst>
          <pc:docMk/>
          <pc:sldMk cId="1656642555" sldId="293"/>
        </pc:sldMkLst>
        <pc:spChg chg="mod">
          <ac:chgData name="Martina Plantak, DOBA" userId="S::martina.plantak@doba.si::de674679-c024-4d92-9c12-6923d982c1a5" providerId="AD" clId="Web-{0082D68C-FA21-89D7-3BDA-83C97EAD68EF}" dt="2024-12-12T12:51:05.521" v="468" actId="20577"/>
          <ac:spMkLst>
            <pc:docMk/>
            <pc:sldMk cId="1656642555" sldId="293"/>
            <ac:spMk id="3" creationId="{A08CE639-6763-C893-A815-B3EDEF78199C}"/>
          </ac:spMkLst>
        </pc:spChg>
      </pc:sldChg>
      <pc:sldChg chg="addSp modSp">
        <pc:chgData name="Martina Plantak, DOBA" userId="S::martina.plantak@doba.si::de674679-c024-4d92-9c12-6923d982c1a5" providerId="AD" clId="Web-{0082D68C-FA21-89D7-3BDA-83C97EAD68EF}" dt="2024-12-12T12:51:19.209" v="473" actId="20577"/>
        <pc:sldMkLst>
          <pc:docMk/>
          <pc:sldMk cId="2525822979" sldId="294"/>
        </pc:sldMkLst>
        <pc:spChg chg="mod">
          <ac:chgData name="Martina Plantak, DOBA" userId="S::martina.plantak@doba.si::de674679-c024-4d92-9c12-6923d982c1a5" providerId="AD" clId="Web-{0082D68C-FA21-89D7-3BDA-83C97EAD68EF}" dt="2024-12-12T12:51:10.333" v="470" actId="20577"/>
          <ac:spMkLst>
            <pc:docMk/>
            <pc:sldMk cId="2525822979" sldId="294"/>
            <ac:spMk id="2" creationId="{6B8767AF-E202-2A2E-E552-F88DF3462395}"/>
          </ac:spMkLst>
        </pc:spChg>
        <pc:spChg chg="mod">
          <ac:chgData name="Martina Plantak, DOBA" userId="S::martina.plantak@doba.si::de674679-c024-4d92-9c12-6923d982c1a5" providerId="AD" clId="Web-{0082D68C-FA21-89D7-3BDA-83C97EAD68EF}" dt="2024-12-12T12:51:19.209" v="473" actId="20577"/>
          <ac:spMkLst>
            <pc:docMk/>
            <pc:sldMk cId="2525822979" sldId="294"/>
            <ac:spMk id="3" creationId="{B8846555-F1E8-D0BB-2D63-0063F1C1C7F6}"/>
          </ac:spMkLst>
        </pc:spChg>
        <pc:spChg chg="add mod">
          <ac:chgData name="Martina Plantak, DOBA" userId="S::martina.plantak@doba.si::de674679-c024-4d92-9c12-6923d982c1a5" providerId="AD" clId="Web-{0082D68C-FA21-89D7-3BDA-83C97EAD68EF}" dt="2024-12-12T12:25:25.503" v="129" actId="1076"/>
          <ac:spMkLst>
            <pc:docMk/>
            <pc:sldMk cId="2525822979" sldId="294"/>
            <ac:spMk id="4" creationId="{585C8560-CF26-A0AC-D40F-8AEB1A57BBFC}"/>
          </ac:spMkLst>
        </pc:spChg>
        <pc:picChg chg="mod">
          <ac:chgData name="Martina Plantak, DOBA" userId="S::martina.plantak@doba.si::de674679-c024-4d92-9c12-6923d982c1a5" providerId="AD" clId="Web-{0082D68C-FA21-89D7-3BDA-83C97EAD68EF}" dt="2024-12-12T12:24:44.564" v="121" actId="1076"/>
          <ac:picMkLst>
            <pc:docMk/>
            <pc:sldMk cId="2525822979" sldId="294"/>
            <ac:picMk id="5" creationId="{07A666DB-A799-E07B-87A8-9B38D944695A}"/>
          </ac:picMkLst>
        </pc:picChg>
      </pc:sldChg>
      <pc:sldChg chg="modSp">
        <pc:chgData name="Martina Plantak, DOBA" userId="S::martina.plantak@doba.si::de674679-c024-4d92-9c12-6923d982c1a5" providerId="AD" clId="Web-{0082D68C-FA21-89D7-3BDA-83C97EAD68EF}" dt="2024-12-12T12:51:31.537" v="476" actId="20577"/>
        <pc:sldMkLst>
          <pc:docMk/>
          <pc:sldMk cId="3814413335" sldId="295"/>
        </pc:sldMkLst>
        <pc:spChg chg="mod">
          <ac:chgData name="Martina Plantak, DOBA" userId="S::martina.plantak@doba.si::de674679-c024-4d92-9c12-6923d982c1a5" providerId="AD" clId="Web-{0082D68C-FA21-89D7-3BDA-83C97EAD68EF}" dt="2024-12-12T12:51:31.537" v="476" actId="20577"/>
          <ac:spMkLst>
            <pc:docMk/>
            <pc:sldMk cId="3814413335" sldId="295"/>
            <ac:spMk id="2" creationId="{87558687-496C-EB26-1780-546CA542E392}"/>
          </ac:spMkLst>
        </pc:spChg>
        <pc:spChg chg="mod">
          <ac:chgData name="Martina Plantak, DOBA" userId="S::martina.plantak@doba.si::de674679-c024-4d92-9c12-6923d982c1a5" providerId="AD" clId="Web-{0082D68C-FA21-89D7-3BDA-83C97EAD68EF}" dt="2024-12-12T12:32:48.939" v="187" actId="20577"/>
          <ac:spMkLst>
            <pc:docMk/>
            <pc:sldMk cId="3814413335" sldId="295"/>
            <ac:spMk id="3" creationId="{E5A35B3F-A959-83E8-D119-09B64E4A1B26}"/>
          </ac:spMkLst>
        </pc:spChg>
      </pc:sldChg>
      <pc:sldChg chg="modSp del">
        <pc:chgData name="Martina Plantak, DOBA" userId="S::martina.plantak@doba.si::de674679-c024-4d92-9c12-6923d982c1a5" providerId="AD" clId="Web-{0082D68C-FA21-89D7-3BDA-83C97EAD68EF}" dt="2024-12-12T12:35:04.974" v="221"/>
        <pc:sldMkLst>
          <pc:docMk/>
          <pc:sldMk cId="2224271585" sldId="296"/>
        </pc:sldMkLst>
      </pc:sldChg>
      <pc:sldChg chg="del">
        <pc:chgData name="Martina Plantak, DOBA" userId="S::martina.plantak@doba.si::de674679-c024-4d92-9c12-6923d982c1a5" providerId="AD" clId="Web-{0082D68C-FA21-89D7-3BDA-83C97EAD68EF}" dt="2024-12-12T12:35:07.396" v="222"/>
        <pc:sldMkLst>
          <pc:docMk/>
          <pc:sldMk cId="323250459" sldId="297"/>
        </pc:sldMkLst>
      </pc:sldChg>
      <pc:sldChg chg="modSp">
        <pc:chgData name="Martina Plantak, DOBA" userId="S::martina.plantak@doba.si::de674679-c024-4d92-9c12-6923d982c1a5" providerId="AD" clId="Web-{0082D68C-FA21-89D7-3BDA-83C97EAD68EF}" dt="2024-12-12T12:36:23.118" v="236" actId="20577"/>
        <pc:sldMkLst>
          <pc:docMk/>
          <pc:sldMk cId="236877325" sldId="298"/>
        </pc:sldMkLst>
        <pc:spChg chg="mod">
          <ac:chgData name="Martina Plantak, DOBA" userId="S::martina.plantak@doba.si::de674679-c024-4d92-9c12-6923d982c1a5" providerId="AD" clId="Web-{0082D68C-FA21-89D7-3BDA-83C97EAD68EF}" dt="2024-12-12T12:35:19.944" v="226" actId="20577"/>
          <ac:spMkLst>
            <pc:docMk/>
            <pc:sldMk cId="236877325" sldId="298"/>
            <ac:spMk id="2" creationId="{7DB97689-493D-1624-7929-C678760FE14B}"/>
          </ac:spMkLst>
        </pc:spChg>
        <pc:spChg chg="mod">
          <ac:chgData name="Martina Plantak, DOBA" userId="S::martina.plantak@doba.si::de674679-c024-4d92-9c12-6923d982c1a5" providerId="AD" clId="Web-{0082D68C-FA21-89D7-3BDA-83C97EAD68EF}" dt="2024-12-12T12:36:23.118" v="236" actId="20577"/>
          <ac:spMkLst>
            <pc:docMk/>
            <pc:sldMk cId="236877325" sldId="298"/>
            <ac:spMk id="3" creationId="{4DA98FB8-37FB-02E6-6D6A-D1FDDA591FFB}"/>
          </ac:spMkLst>
        </pc:spChg>
      </pc:sldChg>
      <pc:sldChg chg="modSp">
        <pc:chgData name="Martina Plantak, DOBA" userId="S::martina.plantak@doba.si::de674679-c024-4d92-9c12-6923d982c1a5" providerId="AD" clId="Web-{0082D68C-FA21-89D7-3BDA-83C97EAD68EF}" dt="2024-12-12T12:52:51.946" v="484" actId="20577"/>
        <pc:sldMkLst>
          <pc:docMk/>
          <pc:sldMk cId="329927129" sldId="299"/>
        </pc:sldMkLst>
        <pc:spChg chg="mod">
          <ac:chgData name="Martina Plantak, DOBA" userId="S::martina.plantak@doba.si::de674679-c024-4d92-9c12-6923d982c1a5" providerId="AD" clId="Web-{0082D68C-FA21-89D7-3BDA-83C97EAD68EF}" dt="2024-12-12T12:52:51.946" v="484" actId="20577"/>
          <ac:spMkLst>
            <pc:docMk/>
            <pc:sldMk cId="329927129" sldId="299"/>
            <ac:spMk id="2" creationId="{671631A1-251A-74D3-57DE-66B5DC8DCD92}"/>
          </ac:spMkLst>
        </pc:spChg>
      </pc:sldChg>
      <pc:sldChg chg="modSp">
        <pc:chgData name="Martina Plantak, DOBA" userId="S::martina.plantak@doba.si::de674679-c024-4d92-9c12-6923d982c1a5" providerId="AD" clId="Web-{0082D68C-FA21-89D7-3BDA-83C97EAD68EF}" dt="2024-12-12T13:14:00.158" v="502" actId="20577"/>
        <pc:sldMkLst>
          <pc:docMk/>
          <pc:sldMk cId="1043091233" sldId="305"/>
        </pc:sldMkLst>
        <pc:spChg chg="mod">
          <ac:chgData name="Martina Plantak, DOBA" userId="S::martina.plantak@doba.si::de674679-c024-4d92-9c12-6923d982c1a5" providerId="AD" clId="Web-{0082D68C-FA21-89D7-3BDA-83C97EAD68EF}" dt="2024-12-12T13:14:00.158" v="502" actId="20577"/>
          <ac:spMkLst>
            <pc:docMk/>
            <pc:sldMk cId="1043091233" sldId="305"/>
            <ac:spMk id="3" creationId="{848F65B3-814F-8187-24CB-70D06104D414}"/>
          </ac:spMkLst>
        </pc:spChg>
      </pc:sldChg>
      <pc:sldChg chg="modSp">
        <pc:chgData name="Martina Plantak, DOBA" userId="S::martina.plantak@doba.si::de674679-c024-4d92-9c12-6923d982c1a5" providerId="AD" clId="Web-{0082D68C-FA21-89D7-3BDA-83C97EAD68EF}" dt="2024-12-12T12:41:24.783" v="315" actId="20577"/>
        <pc:sldMkLst>
          <pc:docMk/>
          <pc:sldMk cId="1821673080" sldId="307"/>
        </pc:sldMkLst>
        <pc:spChg chg="mod">
          <ac:chgData name="Martina Plantak, DOBA" userId="S::martina.plantak@doba.si::de674679-c024-4d92-9c12-6923d982c1a5" providerId="AD" clId="Web-{0082D68C-FA21-89D7-3BDA-83C97EAD68EF}" dt="2024-12-12T12:40:52.157" v="309" actId="20577"/>
          <ac:spMkLst>
            <pc:docMk/>
            <pc:sldMk cId="1821673080" sldId="307"/>
            <ac:spMk id="2" creationId="{A8CA2A01-FEBB-2999-71E2-A85F43AAA972}"/>
          </ac:spMkLst>
        </pc:spChg>
        <pc:spChg chg="mod">
          <ac:chgData name="Martina Plantak, DOBA" userId="S::martina.plantak@doba.si::de674679-c024-4d92-9c12-6923d982c1a5" providerId="AD" clId="Web-{0082D68C-FA21-89D7-3BDA-83C97EAD68EF}" dt="2024-12-12T12:41:24.783" v="315" actId="20577"/>
          <ac:spMkLst>
            <pc:docMk/>
            <pc:sldMk cId="1821673080" sldId="307"/>
            <ac:spMk id="3" creationId="{807B0497-91CD-1A34-8D17-EC644DEC2FC5}"/>
          </ac:spMkLst>
        </pc:spChg>
      </pc:sldChg>
      <pc:sldChg chg="modSp">
        <pc:chgData name="Martina Plantak, DOBA" userId="S::martina.plantak@doba.si::de674679-c024-4d92-9c12-6923d982c1a5" providerId="AD" clId="Web-{0082D68C-FA21-89D7-3BDA-83C97EAD68EF}" dt="2024-12-12T12:39:51.562" v="295" actId="20577"/>
        <pc:sldMkLst>
          <pc:docMk/>
          <pc:sldMk cId="3119389221" sldId="308"/>
        </pc:sldMkLst>
        <pc:spChg chg="mod">
          <ac:chgData name="Martina Plantak, DOBA" userId="S::martina.plantak@doba.si::de674679-c024-4d92-9c12-6923d982c1a5" providerId="AD" clId="Web-{0082D68C-FA21-89D7-3BDA-83C97EAD68EF}" dt="2024-12-12T12:39:51.562" v="295" actId="20577"/>
          <ac:spMkLst>
            <pc:docMk/>
            <pc:sldMk cId="3119389221" sldId="308"/>
            <ac:spMk id="2" creationId="{D1FA6C79-B804-ABC5-686B-1894D0168E33}"/>
          </ac:spMkLst>
        </pc:spChg>
      </pc:sldChg>
      <pc:sldChg chg="modSp">
        <pc:chgData name="Martina Plantak, DOBA" userId="S::martina.plantak@doba.si::de674679-c024-4d92-9c12-6923d982c1a5" providerId="AD" clId="Web-{0082D68C-FA21-89D7-3BDA-83C97EAD68EF}" dt="2024-12-12T12:40:45.126" v="304" actId="20577"/>
        <pc:sldMkLst>
          <pc:docMk/>
          <pc:sldMk cId="1580078791" sldId="309"/>
        </pc:sldMkLst>
        <pc:spChg chg="mod">
          <ac:chgData name="Martina Plantak, DOBA" userId="S::martina.plantak@doba.si::de674679-c024-4d92-9c12-6923d982c1a5" providerId="AD" clId="Web-{0082D68C-FA21-89D7-3BDA-83C97EAD68EF}" dt="2024-12-12T12:40:45.126" v="304" actId="20577"/>
          <ac:spMkLst>
            <pc:docMk/>
            <pc:sldMk cId="1580078791" sldId="309"/>
            <ac:spMk id="3" creationId="{DB24CFCA-BF07-305C-DE4C-C3DD795BF6BF}"/>
          </ac:spMkLst>
        </pc:spChg>
      </pc:sldChg>
      <pc:sldChg chg="modSp">
        <pc:chgData name="Martina Plantak, DOBA" userId="S::martina.plantak@doba.si::de674679-c024-4d92-9c12-6923d982c1a5" providerId="AD" clId="Web-{0082D68C-FA21-89D7-3BDA-83C97EAD68EF}" dt="2024-12-12T12:40:26.625" v="301" actId="20577"/>
        <pc:sldMkLst>
          <pc:docMk/>
          <pc:sldMk cId="1074941690" sldId="310"/>
        </pc:sldMkLst>
        <pc:spChg chg="mod">
          <ac:chgData name="Martina Plantak, DOBA" userId="S::martina.plantak@doba.si::de674679-c024-4d92-9c12-6923d982c1a5" providerId="AD" clId="Web-{0082D68C-FA21-89D7-3BDA-83C97EAD68EF}" dt="2024-12-12T12:40:26.625" v="301" actId="20577"/>
          <ac:spMkLst>
            <pc:docMk/>
            <pc:sldMk cId="1074941690" sldId="310"/>
            <ac:spMk id="3" creationId="{655ED667-68A9-A727-2D40-34BB96890A06}"/>
          </ac:spMkLst>
        </pc:spChg>
      </pc:sldChg>
      <pc:sldChg chg="modSp del">
        <pc:chgData name="Martina Plantak, DOBA" userId="S::martina.plantak@doba.si::de674679-c024-4d92-9c12-6923d982c1a5" providerId="AD" clId="Web-{0082D68C-FA21-89D7-3BDA-83C97EAD68EF}" dt="2024-12-12T12:41:26.502" v="316"/>
        <pc:sldMkLst>
          <pc:docMk/>
          <pc:sldMk cId="3532600841" sldId="312"/>
        </pc:sldMkLst>
      </pc:sldChg>
      <pc:sldChg chg="modSp">
        <pc:chgData name="Martina Plantak, DOBA" userId="S::martina.plantak@doba.si::de674679-c024-4d92-9c12-6923d982c1a5" providerId="AD" clId="Web-{0082D68C-FA21-89D7-3BDA-83C97EAD68EF}" dt="2024-12-12T12:44:40.977" v="372" actId="20577"/>
        <pc:sldMkLst>
          <pc:docMk/>
          <pc:sldMk cId="883705601" sldId="313"/>
        </pc:sldMkLst>
        <pc:spChg chg="mod">
          <ac:chgData name="Martina Plantak, DOBA" userId="S::martina.plantak@doba.si::de674679-c024-4d92-9c12-6923d982c1a5" providerId="AD" clId="Web-{0082D68C-FA21-89D7-3BDA-83C97EAD68EF}" dt="2024-12-12T12:43:59.148" v="353" actId="20577"/>
          <ac:spMkLst>
            <pc:docMk/>
            <pc:sldMk cId="883705601" sldId="313"/>
            <ac:spMk id="2" creationId="{0EDCA3A8-9421-A9D7-C777-BFDAC81CEE89}"/>
          </ac:spMkLst>
        </pc:spChg>
        <pc:spChg chg="mod">
          <ac:chgData name="Martina Plantak, DOBA" userId="S::martina.plantak@doba.si::de674679-c024-4d92-9c12-6923d982c1a5" providerId="AD" clId="Web-{0082D68C-FA21-89D7-3BDA-83C97EAD68EF}" dt="2024-12-12T12:44:40.977" v="372" actId="20577"/>
          <ac:spMkLst>
            <pc:docMk/>
            <pc:sldMk cId="883705601" sldId="313"/>
            <ac:spMk id="3" creationId="{F65B38E3-22B9-D983-BE60-39BB5D7D3D5D}"/>
          </ac:spMkLst>
        </pc:spChg>
      </pc:sldChg>
      <pc:sldChg chg="modSp">
        <pc:chgData name="Martina Plantak, DOBA" userId="S::martina.plantak@doba.si::de674679-c024-4d92-9c12-6923d982c1a5" providerId="AD" clId="Web-{0082D68C-FA21-89D7-3BDA-83C97EAD68EF}" dt="2024-12-12T12:44:23.102" v="363" actId="20577"/>
        <pc:sldMkLst>
          <pc:docMk/>
          <pc:sldMk cId="4112041344" sldId="314"/>
        </pc:sldMkLst>
        <pc:spChg chg="mod">
          <ac:chgData name="Martina Plantak, DOBA" userId="S::martina.plantak@doba.si::de674679-c024-4d92-9c12-6923d982c1a5" providerId="AD" clId="Web-{0082D68C-FA21-89D7-3BDA-83C97EAD68EF}" dt="2024-12-12T12:44:07.304" v="356" actId="20577"/>
          <ac:spMkLst>
            <pc:docMk/>
            <pc:sldMk cId="4112041344" sldId="314"/>
            <ac:spMk id="2" creationId="{2BEB03CC-256A-808E-AE44-8425AF0386A0}"/>
          </ac:spMkLst>
        </pc:spChg>
        <pc:spChg chg="mod">
          <ac:chgData name="Martina Plantak, DOBA" userId="S::martina.plantak@doba.si::de674679-c024-4d92-9c12-6923d982c1a5" providerId="AD" clId="Web-{0082D68C-FA21-89D7-3BDA-83C97EAD68EF}" dt="2024-12-12T12:44:23.102" v="363" actId="20577"/>
          <ac:spMkLst>
            <pc:docMk/>
            <pc:sldMk cId="4112041344" sldId="314"/>
            <ac:spMk id="3" creationId="{75A014C8-A708-E936-732B-6EF43D5D1502}"/>
          </ac:spMkLst>
        </pc:spChg>
      </pc:sldChg>
      <pc:sldChg chg="del">
        <pc:chgData name="Martina Plantak, DOBA" userId="S::martina.plantak@doba.si::de674679-c024-4d92-9c12-6923d982c1a5" providerId="AD" clId="Web-{0082D68C-FA21-89D7-3BDA-83C97EAD68EF}" dt="2024-12-12T12:18:09.239" v="68"/>
        <pc:sldMkLst>
          <pc:docMk/>
          <pc:sldMk cId="3000644252" sldId="315"/>
        </pc:sldMkLst>
      </pc:sldChg>
      <pc:sldChg chg="modSp">
        <pc:chgData name="Martina Plantak, DOBA" userId="S::martina.plantak@doba.si::de674679-c024-4d92-9c12-6923d982c1a5" providerId="AD" clId="Web-{0082D68C-FA21-89D7-3BDA-83C97EAD68EF}" dt="2024-12-12T12:39:35.358" v="262" actId="20577"/>
        <pc:sldMkLst>
          <pc:docMk/>
          <pc:sldMk cId="2891599450" sldId="322"/>
        </pc:sldMkLst>
        <pc:spChg chg="mod">
          <ac:chgData name="Martina Plantak, DOBA" userId="S::martina.plantak@doba.si::de674679-c024-4d92-9c12-6923d982c1a5" providerId="AD" clId="Web-{0082D68C-FA21-89D7-3BDA-83C97EAD68EF}" dt="2024-12-12T12:39:35.358" v="262" actId="20577"/>
          <ac:spMkLst>
            <pc:docMk/>
            <pc:sldMk cId="2891599450" sldId="322"/>
            <ac:spMk id="3" creationId="{ABA843DD-1DCA-1E34-05C5-8043B7B0C44E}"/>
          </ac:spMkLst>
        </pc:spChg>
        <pc:spChg chg="mod">
          <ac:chgData name="Martina Plantak, DOBA" userId="S::martina.plantak@doba.si::de674679-c024-4d92-9c12-6923d982c1a5" providerId="AD" clId="Web-{0082D68C-FA21-89D7-3BDA-83C97EAD68EF}" dt="2024-12-12T12:39:00.951" v="257" actId="1076"/>
          <ac:spMkLst>
            <pc:docMk/>
            <pc:sldMk cId="2891599450" sldId="322"/>
            <ac:spMk id="6" creationId="{40AAB66C-06DC-0AE8-C8F9-113C0AC957D7}"/>
          </ac:spMkLst>
        </pc:spChg>
        <pc:spChg chg="mod">
          <ac:chgData name="Martina Plantak, DOBA" userId="S::martina.plantak@doba.si::de674679-c024-4d92-9c12-6923d982c1a5" providerId="AD" clId="Web-{0082D68C-FA21-89D7-3BDA-83C97EAD68EF}" dt="2024-12-12T12:37:20.963" v="243" actId="14100"/>
          <ac:spMkLst>
            <pc:docMk/>
            <pc:sldMk cId="2891599450" sldId="322"/>
            <ac:spMk id="9" creationId="{57FDE1B0-0999-D588-3678-14748739C199}"/>
          </ac:spMkLst>
        </pc:spChg>
        <pc:picChg chg="mod">
          <ac:chgData name="Martina Plantak, DOBA" userId="S::martina.plantak@doba.si::de674679-c024-4d92-9c12-6923d982c1a5" providerId="AD" clId="Web-{0082D68C-FA21-89D7-3BDA-83C97EAD68EF}" dt="2024-12-12T12:39:03.170" v="258" actId="1076"/>
          <ac:picMkLst>
            <pc:docMk/>
            <pc:sldMk cId="2891599450" sldId="322"/>
            <ac:picMk id="4" creationId="{63FB23DD-A3DB-DB56-3801-9129A8C5685B}"/>
          </ac:picMkLst>
        </pc:picChg>
      </pc:sldChg>
      <pc:sldChg chg="modSp new">
        <pc:chgData name="Martina Plantak, DOBA" userId="S::martina.plantak@doba.si::de674679-c024-4d92-9c12-6923d982c1a5" providerId="AD" clId="Web-{0082D68C-FA21-89D7-3BDA-83C97EAD68EF}" dt="2024-12-12T12:52:16.648" v="480" actId="14100"/>
        <pc:sldMkLst>
          <pc:docMk/>
          <pc:sldMk cId="1516698667" sldId="323"/>
        </pc:sldMkLst>
        <pc:spChg chg="mod">
          <ac:chgData name="Martina Plantak, DOBA" userId="S::martina.plantak@doba.si::de674679-c024-4d92-9c12-6923d982c1a5" providerId="AD" clId="Web-{0082D68C-FA21-89D7-3BDA-83C97EAD68EF}" dt="2024-12-12T12:52:13.179" v="479" actId="1076"/>
          <ac:spMkLst>
            <pc:docMk/>
            <pc:sldMk cId="1516698667" sldId="323"/>
            <ac:spMk id="2" creationId="{4387B7B7-8BBD-A076-D5D5-CB013AE4A2B0}"/>
          </ac:spMkLst>
        </pc:spChg>
        <pc:spChg chg="mod">
          <ac:chgData name="Martina Plantak, DOBA" userId="S::martina.plantak@doba.si::de674679-c024-4d92-9c12-6923d982c1a5" providerId="AD" clId="Web-{0082D68C-FA21-89D7-3BDA-83C97EAD68EF}" dt="2024-12-12T12:52:16.648" v="480" actId="14100"/>
          <ac:spMkLst>
            <pc:docMk/>
            <pc:sldMk cId="1516698667" sldId="323"/>
            <ac:spMk id="3" creationId="{16B7109B-1971-746A-20C5-B1E2B0ECD86D}"/>
          </ac:spMkLst>
        </pc:spChg>
      </pc:sldChg>
      <pc:sldChg chg="new del">
        <pc:chgData name="Martina Plantak, DOBA" userId="S::martina.plantak@doba.si::de674679-c024-4d92-9c12-6923d982c1a5" providerId="AD" clId="Web-{0082D68C-FA21-89D7-3BDA-83C97EAD68EF}" dt="2024-12-12T12:49:45.768" v="434"/>
        <pc:sldMkLst>
          <pc:docMk/>
          <pc:sldMk cId="735658250" sldId="324"/>
        </pc:sldMkLst>
      </pc:sldChg>
    </pc:docChg>
  </pc:docChgLst>
  <pc:docChgLst>
    <pc:chgData name="Martina Plantak, DOBA" userId="S::martina.plantak@doba.si::de674679-c024-4d92-9c12-6923d982c1a5" providerId="AD" clId="Web-{08A392C0-F687-CDE8-719C-4FC927835C53}"/>
    <pc:docChg chg="modSld">
      <pc:chgData name="Martina Plantak, DOBA" userId="S::martina.plantak@doba.si::de674679-c024-4d92-9c12-6923d982c1a5" providerId="AD" clId="Web-{08A392C0-F687-CDE8-719C-4FC927835C53}" dt="2024-12-04T09:43:17.271" v="1" actId="20577"/>
      <pc:docMkLst>
        <pc:docMk/>
      </pc:docMkLst>
      <pc:sldChg chg="modSp">
        <pc:chgData name="Martina Plantak, DOBA" userId="S::martina.plantak@doba.si::de674679-c024-4d92-9c12-6923d982c1a5" providerId="AD" clId="Web-{08A392C0-F687-CDE8-719C-4FC927835C53}" dt="2024-12-04T09:43:17.271" v="1" actId="20577"/>
        <pc:sldMkLst>
          <pc:docMk/>
          <pc:sldMk cId="1656642555" sldId="293"/>
        </pc:sldMkLst>
        <pc:spChg chg="mod">
          <ac:chgData name="Martina Plantak, DOBA" userId="S::martina.plantak@doba.si::de674679-c024-4d92-9c12-6923d982c1a5" providerId="AD" clId="Web-{08A392C0-F687-CDE8-719C-4FC927835C53}" dt="2024-12-04T09:43:17.271" v="1" actId="20577"/>
          <ac:spMkLst>
            <pc:docMk/>
            <pc:sldMk cId="1656642555" sldId="293"/>
            <ac:spMk id="3" creationId="{A08CE639-6763-C893-A815-B3EDEF78199C}"/>
          </ac:spMkLst>
        </pc:spChg>
      </pc:sldChg>
    </pc:docChg>
  </pc:docChgLst>
  <pc:docChgLst>
    <pc:chgData name="Martina Plantak, DOBA" userId="S::martina.plantak@doba.si::de674679-c024-4d92-9c12-6923d982c1a5" providerId="AD" clId="Web-{28E24B25-3623-06A5-174C-F1E1FDE07F0E}"/>
    <pc:docChg chg="modSld">
      <pc:chgData name="Martina Plantak, DOBA" userId="S::martina.plantak@doba.si::de674679-c024-4d92-9c12-6923d982c1a5" providerId="AD" clId="Web-{28E24B25-3623-06A5-174C-F1E1FDE07F0E}" dt="2024-12-11T13:53:29.655" v="120" actId="20577"/>
      <pc:docMkLst>
        <pc:docMk/>
      </pc:docMkLst>
      <pc:sldChg chg="modSp">
        <pc:chgData name="Martina Plantak, DOBA" userId="S::martina.plantak@doba.si::de674679-c024-4d92-9c12-6923d982c1a5" providerId="AD" clId="Web-{28E24B25-3623-06A5-174C-F1E1FDE07F0E}" dt="2024-12-11T13:53:29.655" v="120" actId="20577"/>
        <pc:sldMkLst>
          <pc:docMk/>
          <pc:sldMk cId="4166417723" sldId="302"/>
        </pc:sldMkLst>
        <pc:spChg chg="mod">
          <ac:chgData name="Martina Plantak, DOBA" userId="S::martina.plantak@doba.si::de674679-c024-4d92-9c12-6923d982c1a5" providerId="AD" clId="Web-{28E24B25-3623-06A5-174C-F1E1FDE07F0E}" dt="2024-12-11T13:51:32.464" v="104" actId="20577"/>
          <ac:spMkLst>
            <pc:docMk/>
            <pc:sldMk cId="4166417723" sldId="302"/>
            <ac:spMk id="2" creationId="{D90936A5-4C97-4904-E6A7-0BBC84A7A131}"/>
          </ac:spMkLst>
        </pc:spChg>
        <pc:spChg chg="mod">
          <ac:chgData name="Martina Plantak, DOBA" userId="S::martina.plantak@doba.si::de674679-c024-4d92-9c12-6923d982c1a5" providerId="AD" clId="Web-{28E24B25-3623-06A5-174C-F1E1FDE07F0E}" dt="2024-12-11T13:53:29.655" v="120" actId="20577"/>
          <ac:spMkLst>
            <pc:docMk/>
            <pc:sldMk cId="4166417723" sldId="302"/>
            <ac:spMk id="3" creationId="{58CC4DFE-FA74-B79B-E692-0BF2D4BF1F25}"/>
          </ac:spMkLst>
        </pc:spChg>
        <pc:spChg chg="mod">
          <ac:chgData name="Martina Plantak, DOBA" userId="S::martina.plantak@doba.si::de674679-c024-4d92-9c12-6923d982c1a5" providerId="AD" clId="Web-{28E24B25-3623-06A5-174C-F1E1FDE07F0E}" dt="2024-12-11T13:53:05.061" v="119" actId="14100"/>
          <ac:spMkLst>
            <pc:docMk/>
            <pc:sldMk cId="4166417723" sldId="302"/>
            <ac:spMk id="4" creationId="{7757D623-C89F-78AA-B237-4E366A8DB51C}"/>
          </ac:spMkLst>
        </pc:spChg>
      </pc:sldChg>
      <pc:sldChg chg="modSp">
        <pc:chgData name="Martina Plantak, DOBA" userId="S::martina.plantak@doba.si::de674679-c024-4d92-9c12-6923d982c1a5" providerId="AD" clId="Web-{28E24B25-3623-06A5-174C-F1E1FDE07F0E}" dt="2024-12-11T13:52:12.653" v="113" actId="20577"/>
        <pc:sldMkLst>
          <pc:docMk/>
          <pc:sldMk cId="1043091233" sldId="305"/>
        </pc:sldMkLst>
        <pc:spChg chg="mod">
          <ac:chgData name="Martina Plantak, DOBA" userId="S::martina.plantak@doba.si::de674679-c024-4d92-9c12-6923d982c1a5" providerId="AD" clId="Web-{28E24B25-3623-06A5-174C-F1E1FDE07F0E}" dt="2024-12-11T13:44:44.138" v="22" actId="20577"/>
          <ac:spMkLst>
            <pc:docMk/>
            <pc:sldMk cId="1043091233" sldId="305"/>
            <ac:spMk id="2" creationId="{5F785082-F47E-1F39-01A3-1B5F21801EB5}"/>
          </ac:spMkLst>
        </pc:spChg>
        <pc:spChg chg="mod">
          <ac:chgData name="Martina Plantak, DOBA" userId="S::martina.plantak@doba.si::de674679-c024-4d92-9c12-6923d982c1a5" providerId="AD" clId="Web-{28E24B25-3623-06A5-174C-F1E1FDE07F0E}" dt="2024-12-11T13:52:12.653" v="113" actId="20577"/>
          <ac:spMkLst>
            <pc:docMk/>
            <pc:sldMk cId="1043091233" sldId="305"/>
            <ac:spMk id="3" creationId="{848F65B3-814F-8187-24CB-70D06104D414}"/>
          </ac:spMkLst>
        </pc:spChg>
      </pc:sldChg>
      <pc:sldChg chg="modSp">
        <pc:chgData name="Martina Plantak, DOBA" userId="S::martina.plantak@doba.si::de674679-c024-4d92-9c12-6923d982c1a5" providerId="AD" clId="Web-{28E24B25-3623-06A5-174C-F1E1FDE07F0E}" dt="2024-12-11T13:41:12.615" v="1" actId="20577"/>
        <pc:sldMkLst>
          <pc:docMk/>
          <pc:sldMk cId="2949865065" sldId="321"/>
        </pc:sldMkLst>
        <pc:spChg chg="mod">
          <ac:chgData name="Martina Plantak, DOBA" userId="S::martina.plantak@doba.si::de674679-c024-4d92-9c12-6923d982c1a5" providerId="AD" clId="Web-{28E24B25-3623-06A5-174C-F1E1FDE07F0E}" dt="2024-12-11T13:41:12.615" v="1" actId="20577"/>
          <ac:spMkLst>
            <pc:docMk/>
            <pc:sldMk cId="2949865065" sldId="321"/>
            <ac:spMk id="3" creationId="{73B06CFA-549F-BF01-84DA-E23DFB02BD4F}"/>
          </ac:spMkLst>
        </pc:spChg>
      </pc:sldChg>
    </pc:docChg>
  </pc:docChgLst>
  <pc:docChgLst>
    <pc:chgData name="Martina Plantak, DOBA" userId="S::martina.plantak@doba.si::de674679-c024-4d92-9c12-6923d982c1a5" providerId="AD" clId="Web-{DA8F115C-AAA5-62E1-4485-94FCF4C0BC51}"/>
    <pc:docChg chg="modSld">
      <pc:chgData name="Martina Plantak, DOBA" userId="S::martina.plantak@doba.si::de674679-c024-4d92-9c12-6923d982c1a5" providerId="AD" clId="Web-{DA8F115C-AAA5-62E1-4485-94FCF4C0BC51}" dt="2024-11-11T15:21:12.039" v="23" actId="20577"/>
      <pc:docMkLst>
        <pc:docMk/>
      </pc:docMkLst>
      <pc:sldChg chg="modSp">
        <pc:chgData name="Martina Plantak, DOBA" userId="S::martina.plantak@doba.si::de674679-c024-4d92-9c12-6923d982c1a5" providerId="AD" clId="Web-{DA8F115C-AAA5-62E1-4485-94FCF4C0BC51}" dt="2024-11-11T15:21:08.179" v="19" actId="20577"/>
        <pc:sldMkLst>
          <pc:docMk/>
          <pc:sldMk cId="1821673080" sldId="307"/>
        </pc:sldMkLst>
        <pc:spChg chg="mod">
          <ac:chgData name="Martina Plantak, DOBA" userId="S::martina.plantak@doba.si::de674679-c024-4d92-9c12-6923d982c1a5" providerId="AD" clId="Web-{DA8F115C-AAA5-62E1-4485-94FCF4C0BC51}" dt="2024-11-11T15:21:08.179" v="19" actId="20577"/>
          <ac:spMkLst>
            <pc:docMk/>
            <pc:sldMk cId="1821673080" sldId="307"/>
            <ac:spMk id="3" creationId="{807B0497-91CD-1A34-8D17-EC644DEC2FC5}"/>
          </ac:spMkLst>
        </pc:spChg>
      </pc:sldChg>
      <pc:sldChg chg="modSp">
        <pc:chgData name="Martina Plantak, DOBA" userId="S::martina.plantak@doba.si::de674679-c024-4d92-9c12-6923d982c1a5" providerId="AD" clId="Web-{DA8F115C-AAA5-62E1-4485-94FCF4C0BC51}" dt="2024-11-11T15:21:12.039" v="23" actId="20577"/>
        <pc:sldMkLst>
          <pc:docMk/>
          <pc:sldMk cId="3119389221" sldId="308"/>
        </pc:sldMkLst>
        <pc:spChg chg="mod">
          <ac:chgData name="Martina Plantak, DOBA" userId="S::martina.plantak@doba.si::de674679-c024-4d92-9c12-6923d982c1a5" providerId="AD" clId="Web-{DA8F115C-AAA5-62E1-4485-94FCF4C0BC51}" dt="2024-11-11T15:21:12.039" v="23" actId="20577"/>
          <ac:spMkLst>
            <pc:docMk/>
            <pc:sldMk cId="3119389221" sldId="308"/>
            <ac:spMk id="3" creationId="{AB797823-5999-9D6B-38B3-975575D2B263}"/>
          </ac:spMkLst>
        </pc:spChg>
      </pc:sldChg>
      <pc:sldChg chg="modSp">
        <pc:chgData name="Martina Plantak, DOBA" userId="S::martina.plantak@doba.si::de674679-c024-4d92-9c12-6923d982c1a5" providerId="AD" clId="Web-{DA8F115C-AAA5-62E1-4485-94FCF4C0BC51}" dt="2024-11-11T15:20:54.428" v="7" actId="20577"/>
        <pc:sldMkLst>
          <pc:docMk/>
          <pc:sldMk cId="1580078791" sldId="309"/>
        </pc:sldMkLst>
        <pc:spChg chg="mod">
          <ac:chgData name="Martina Plantak, DOBA" userId="S::martina.plantak@doba.si::de674679-c024-4d92-9c12-6923d982c1a5" providerId="AD" clId="Web-{DA8F115C-AAA5-62E1-4485-94FCF4C0BC51}" dt="2024-11-11T15:20:54.428" v="7" actId="20577"/>
          <ac:spMkLst>
            <pc:docMk/>
            <pc:sldMk cId="1580078791" sldId="309"/>
            <ac:spMk id="3" creationId="{DB24CFCA-BF07-305C-DE4C-C3DD795BF6BF}"/>
          </ac:spMkLst>
        </pc:spChg>
      </pc:sldChg>
      <pc:sldChg chg="modSp">
        <pc:chgData name="Martina Plantak, DOBA" userId="S::martina.plantak@doba.si::de674679-c024-4d92-9c12-6923d982c1a5" providerId="AD" clId="Web-{DA8F115C-AAA5-62E1-4485-94FCF4C0BC51}" dt="2024-11-11T15:20:48.272" v="3" actId="20577"/>
        <pc:sldMkLst>
          <pc:docMk/>
          <pc:sldMk cId="1074941690" sldId="310"/>
        </pc:sldMkLst>
        <pc:spChg chg="mod">
          <ac:chgData name="Martina Plantak, DOBA" userId="S::martina.plantak@doba.si::de674679-c024-4d92-9c12-6923d982c1a5" providerId="AD" clId="Web-{DA8F115C-AAA5-62E1-4485-94FCF4C0BC51}" dt="2024-11-11T15:20:48.272" v="3" actId="20577"/>
          <ac:spMkLst>
            <pc:docMk/>
            <pc:sldMk cId="1074941690" sldId="310"/>
            <ac:spMk id="3" creationId="{655ED667-68A9-A727-2D40-34BB96890A06}"/>
          </ac:spMkLst>
        </pc:spChg>
      </pc:sldChg>
    </pc:docChg>
  </pc:docChgLst>
  <pc:docChgLst>
    <pc:chgData name="Martina Plantak, DOBA" userId="S::martina.plantak@doba.si::de674679-c024-4d92-9c12-6923d982c1a5" providerId="AD" clId="Web-{8D3A7CC3-E975-AD67-9143-04BC62BF9452}"/>
    <pc:docChg chg="modSld">
      <pc:chgData name="Martina Plantak, DOBA" userId="S::martina.plantak@doba.si::de674679-c024-4d92-9c12-6923d982c1a5" providerId="AD" clId="Web-{8D3A7CC3-E975-AD67-9143-04BC62BF9452}" dt="2024-12-16T11:09:00.074" v="1" actId="20577"/>
      <pc:docMkLst>
        <pc:docMk/>
      </pc:docMkLst>
      <pc:sldChg chg="modSp">
        <pc:chgData name="Martina Plantak, DOBA" userId="S::martina.plantak@doba.si::de674679-c024-4d92-9c12-6923d982c1a5" providerId="AD" clId="Web-{8D3A7CC3-E975-AD67-9143-04BC62BF9452}" dt="2024-12-16T11:09:00.074" v="1" actId="20577"/>
        <pc:sldMkLst>
          <pc:docMk/>
          <pc:sldMk cId="1821673080" sldId="307"/>
        </pc:sldMkLst>
        <pc:spChg chg="mod">
          <ac:chgData name="Martina Plantak, DOBA" userId="S::martina.plantak@doba.si::de674679-c024-4d92-9c12-6923d982c1a5" providerId="AD" clId="Web-{8D3A7CC3-E975-AD67-9143-04BC62BF9452}" dt="2024-12-16T11:09:00.074" v="1" actId="20577"/>
          <ac:spMkLst>
            <pc:docMk/>
            <pc:sldMk cId="1821673080" sldId="307"/>
            <ac:spMk id="2" creationId="{A8CA2A01-FEBB-2999-71E2-A85F43AAA972}"/>
          </ac:spMkLst>
        </pc:spChg>
      </pc:sldChg>
    </pc:docChg>
  </pc:docChgLst>
  <pc:docChgLst>
    <pc:chgData name="Martina Plantak, DOBA" userId="S::martina.plantak@doba.si::de674679-c024-4d92-9c12-6923d982c1a5" providerId="AD" clId="Web-{EB606DC3-968A-1F39-3DAB-7AE0E57EC6D6}"/>
    <pc:docChg chg="modSld">
      <pc:chgData name="Martina Plantak, DOBA" userId="S::martina.plantak@doba.si::de674679-c024-4d92-9c12-6923d982c1a5" providerId="AD" clId="Web-{EB606DC3-968A-1F39-3DAB-7AE0E57EC6D6}" dt="2024-12-19T09:01:13.372" v="9" actId="20577"/>
      <pc:docMkLst>
        <pc:docMk/>
      </pc:docMkLst>
      <pc:sldChg chg="modSp">
        <pc:chgData name="Martina Plantak, DOBA" userId="S::martina.plantak@doba.si::de674679-c024-4d92-9c12-6923d982c1a5" providerId="AD" clId="Web-{EB606DC3-968A-1F39-3DAB-7AE0E57EC6D6}" dt="2024-12-19T08:58:32.320" v="0" actId="1076"/>
        <pc:sldMkLst>
          <pc:docMk/>
          <pc:sldMk cId="80106433" sldId="269"/>
        </pc:sldMkLst>
        <pc:spChg chg="mod">
          <ac:chgData name="Martina Plantak, DOBA" userId="S::martina.plantak@doba.si::de674679-c024-4d92-9c12-6923d982c1a5" providerId="AD" clId="Web-{EB606DC3-968A-1F39-3DAB-7AE0E57EC6D6}" dt="2024-12-19T08:58:32.320" v="0" actId="1076"/>
          <ac:spMkLst>
            <pc:docMk/>
            <pc:sldMk cId="80106433" sldId="269"/>
            <ac:spMk id="2" creationId="{3E1C32D9-03AD-2642-8106-4B08126EE3FA}"/>
          </ac:spMkLst>
        </pc:spChg>
      </pc:sldChg>
      <pc:sldChg chg="modSp">
        <pc:chgData name="Martina Plantak, DOBA" userId="S::martina.plantak@doba.si::de674679-c024-4d92-9c12-6923d982c1a5" providerId="AD" clId="Web-{EB606DC3-968A-1F39-3DAB-7AE0E57EC6D6}" dt="2024-12-19T08:58:42.164" v="1" actId="1076"/>
        <pc:sldMkLst>
          <pc:docMk/>
          <pc:sldMk cId="1934961006" sldId="271"/>
        </pc:sldMkLst>
        <pc:spChg chg="mod">
          <ac:chgData name="Martina Plantak, DOBA" userId="S::martina.plantak@doba.si::de674679-c024-4d92-9c12-6923d982c1a5" providerId="AD" clId="Web-{EB606DC3-968A-1F39-3DAB-7AE0E57EC6D6}" dt="2024-12-19T08:58:42.164" v="1" actId="1076"/>
          <ac:spMkLst>
            <pc:docMk/>
            <pc:sldMk cId="1934961006" sldId="271"/>
            <ac:spMk id="2" creationId="{6A651DF3-1C2D-9C07-3FF9-AB34F1412598}"/>
          </ac:spMkLst>
        </pc:spChg>
      </pc:sldChg>
      <pc:sldChg chg="modSp">
        <pc:chgData name="Martina Plantak, DOBA" userId="S::martina.plantak@doba.si::de674679-c024-4d92-9c12-6923d982c1a5" providerId="AD" clId="Web-{EB606DC3-968A-1F39-3DAB-7AE0E57EC6D6}" dt="2024-12-19T08:59:01.915" v="2" actId="1076"/>
        <pc:sldMkLst>
          <pc:docMk/>
          <pc:sldMk cId="4161256290" sldId="283"/>
        </pc:sldMkLst>
        <pc:spChg chg="mod">
          <ac:chgData name="Martina Plantak, DOBA" userId="S::martina.plantak@doba.si::de674679-c024-4d92-9c12-6923d982c1a5" providerId="AD" clId="Web-{EB606DC3-968A-1F39-3DAB-7AE0E57EC6D6}" dt="2024-12-19T08:59:01.915" v="2" actId="1076"/>
          <ac:spMkLst>
            <pc:docMk/>
            <pc:sldMk cId="4161256290" sldId="283"/>
            <ac:spMk id="2" creationId="{79FC0DDD-16F1-157D-D01E-AFC47AAEDC89}"/>
          </ac:spMkLst>
        </pc:spChg>
      </pc:sldChg>
      <pc:sldChg chg="modSp">
        <pc:chgData name="Martina Plantak, DOBA" userId="S::martina.plantak@doba.si::de674679-c024-4d92-9c12-6923d982c1a5" providerId="AD" clId="Web-{EB606DC3-968A-1F39-3DAB-7AE0E57EC6D6}" dt="2024-12-19T08:59:42.182" v="4" actId="20577"/>
        <pc:sldMkLst>
          <pc:docMk/>
          <pc:sldMk cId="1916635044" sldId="284"/>
        </pc:sldMkLst>
        <pc:spChg chg="mod">
          <ac:chgData name="Martina Plantak, DOBA" userId="S::martina.plantak@doba.si::de674679-c024-4d92-9c12-6923d982c1a5" providerId="AD" clId="Web-{EB606DC3-968A-1F39-3DAB-7AE0E57EC6D6}" dt="2024-12-19T08:59:42.182" v="4" actId="20577"/>
          <ac:spMkLst>
            <pc:docMk/>
            <pc:sldMk cId="1916635044" sldId="284"/>
            <ac:spMk id="5" creationId="{136965A9-2F09-7EA7-9B46-B0275FE3C821}"/>
          </ac:spMkLst>
        </pc:spChg>
      </pc:sldChg>
      <pc:sldChg chg="modSp">
        <pc:chgData name="Martina Plantak, DOBA" userId="S::martina.plantak@doba.si::de674679-c024-4d92-9c12-6923d982c1a5" providerId="AD" clId="Web-{EB606DC3-968A-1F39-3DAB-7AE0E57EC6D6}" dt="2024-12-19T08:59:57.854" v="5" actId="14100"/>
        <pc:sldMkLst>
          <pc:docMk/>
          <pc:sldMk cId="1848216580" sldId="285"/>
        </pc:sldMkLst>
        <pc:spChg chg="mod">
          <ac:chgData name="Martina Plantak, DOBA" userId="S::martina.plantak@doba.si::de674679-c024-4d92-9c12-6923d982c1a5" providerId="AD" clId="Web-{EB606DC3-968A-1F39-3DAB-7AE0E57EC6D6}" dt="2024-12-19T08:59:57.854" v="5" actId="14100"/>
          <ac:spMkLst>
            <pc:docMk/>
            <pc:sldMk cId="1848216580" sldId="285"/>
            <ac:spMk id="4" creationId="{E78CEAE0-2FAF-160A-EFF1-916D41241DBA}"/>
          </ac:spMkLst>
        </pc:spChg>
      </pc:sldChg>
      <pc:sldChg chg="modSp">
        <pc:chgData name="Martina Plantak, DOBA" userId="S::martina.plantak@doba.si::de674679-c024-4d92-9c12-6923d982c1a5" providerId="AD" clId="Web-{EB606DC3-968A-1F39-3DAB-7AE0E57EC6D6}" dt="2024-12-19T09:00:37.840" v="6" actId="1076"/>
        <pc:sldMkLst>
          <pc:docMk/>
          <pc:sldMk cId="1527222958" sldId="292"/>
        </pc:sldMkLst>
        <pc:spChg chg="mod">
          <ac:chgData name="Martina Plantak, DOBA" userId="S::martina.plantak@doba.si::de674679-c024-4d92-9c12-6923d982c1a5" providerId="AD" clId="Web-{EB606DC3-968A-1F39-3DAB-7AE0E57EC6D6}" dt="2024-12-19T09:00:37.840" v="6" actId="1076"/>
          <ac:spMkLst>
            <pc:docMk/>
            <pc:sldMk cId="1527222958" sldId="292"/>
            <ac:spMk id="2" creationId="{4FF029BF-C689-DF67-2173-9CD4A65243A1}"/>
          </ac:spMkLst>
        </pc:spChg>
      </pc:sldChg>
      <pc:sldChg chg="modSp">
        <pc:chgData name="Martina Plantak, DOBA" userId="S::martina.plantak@doba.si::de674679-c024-4d92-9c12-6923d982c1a5" providerId="AD" clId="Web-{EB606DC3-968A-1F39-3DAB-7AE0E57EC6D6}" dt="2024-12-19T09:00:46.824" v="7" actId="1076"/>
        <pc:sldMkLst>
          <pc:docMk/>
          <pc:sldMk cId="2525822979" sldId="294"/>
        </pc:sldMkLst>
        <pc:spChg chg="mod">
          <ac:chgData name="Martina Plantak, DOBA" userId="S::martina.plantak@doba.si::de674679-c024-4d92-9c12-6923d982c1a5" providerId="AD" clId="Web-{EB606DC3-968A-1F39-3DAB-7AE0E57EC6D6}" dt="2024-12-19T09:00:46.824" v="7" actId="1076"/>
          <ac:spMkLst>
            <pc:docMk/>
            <pc:sldMk cId="2525822979" sldId="294"/>
            <ac:spMk id="2" creationId="{6B8767AF-E202-2A2E-E552-F88DF3462395}"/>
          </ac:spMkLst>
        </pc:spChg>
      </pc:sldChg>
      <pc:sldChg chg="modSp">
        <pc:chgData name="Martina Plantak, DOBA" userId="S::martina.plantak@doba.si::de674679-c024-4d92-9c12-6923d982c1a5" providerId="AD" clId="Web-{EB606DC3-968A-1F39-3DAB-7AE0E57EC6D6}" dt="2024-12-19T09:00:59.325" v="8" actId="1076"/>
        <pc:sldMkLst>
          <pc:docMk/>
          <pc:sldMk cId="3814413335" sldId="295"/>
        </pc:sldMkLst>
        <pc:spChg chg="mod">
          <ac:chgData name="Martina Plantak, DOBA" userId="S::martina.plantak@doba.si::de674679-c024-4d92-9c12-6923d982c1a5" providerId="AD" clId="Web-{EB606DC3-968A-1F39-3DAB-7AE0E57EC6D6}" dt="2024-12-19T09:00:59.325" v="8" actId="1076"/>
          <ac:spMkLst>
            <pc:docMk/>
            <pc:sldMk cId="3814413335" sldId="295"/>
            <ac:spMk id="2" creationId="{87558687-496C-EB26-1780-546CA542E392}"/>
          </ac:spMkLst>
        </pc:spChg>
      </pc:sldChg>
      <pc:sldChg chg="modSp">
        <pc:chgData name="Martina Plantak, DOBA" userId="S::martina.plantak@doba.si::de674679-c024-4d92-9c12-6923d982c1a5" providerId="AD" clId="Web-{EB606DC3-968A-1F39-3DAB-7AE0E57EC6D6}" dt="2024-12-19T09:01:13.372" v="9" actId="20577"/>
        <pc:sldMkLst>
          <pc:docMk/>
          <pc:sldMk cId="2891599450" sldId="322"/>
        </pc:sldMkLst>
        <pc:spChg chg="mod">
          <ac:chgData name="Martina Plantak, DOBA" userId="S::martina.plantak@doba.si::de674679-c024-4d92-9c12-6923d982c1a5" providerId="AD" clId="Web-{EB606DC3-968A-1F39-3DAB-7AE0E57EC6D6}" dt="2024-12-19T09:01:13.372" v="9" actId="20577"/>
          <ac:spMkLst>
            <pc:docMk/>
            <pc:sldMk cId="2891599450" sldId="322"/>
            <ac:spMk id="3" creationId="{ABA843DD-1DCA-1E34-05C5-8043B7B0C44E}"/>
          </ac:spMkLst>
        </pc:spChg>
      </pc:sldChg>
    </pc:docChg>
  </pc:docChgLst>
  <pc:docChgLst>
    <pc:chgData name="Martina Plantak, DOBA" userId="S::martina.plantak@doba.si::de674679-c024-4d92-9c12-6923d982c1a5" providerId="AD" clId="Web-{804D56A2-5BC0-E42E-CE37-6FCFC53DB4A9}"/>
    <pc:docChg chg="modSld">
      <pc:chgData name="Martina Plantak, DOBA" userId="S::martina.plantak@doba.si::de674679-c024-4d92-9c12-6923d982c1a5" providerId="AD" clId="Web-{804D56A2-5BC0-E42E-CE37-6FCFC53DB4A9}" dt="2024-12-13T13:05:36.864" v="3" actId="20577"/>
      <pc:docMkLst>
        <pc:docMk/>
      </pc:docMkLst>
      <pc:sldChg chg="modSp">
        <pc:chgData name="Martina Plantak, DOBA" userId="S::martina.plantak@doba.si::de674679-c024-4d92-9c12-6923d982c1a5" providerId="AD" clId="Web-{804D56A2-5BC0-E42E-CE37-6FCFC53DB4A9}" dt="2024-12-13T13:05:36.864" v="3" actId="20577"/>
        <pc:sldMkLst>
          <pc:docMk/>
          <pc:sldMk cId="1043091233" sldId="305"/>
        </pc:sldMkLst>
        <pc:spChg chg="mod">
          <ac:chgData name="Martina Plantak, DOBA" userId="S::martina.plantak@doba.si::de674679-c024-4d92-9c12-6923d982c1a5" providerId="AD" clId="Web-{804D56A2-5BC0-E42E-CE37-6FCFC53DB4A9}" dt="2024-12-13T13:05:36.864" v="3"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CBEEC015-B6CB-46FC-EC85-955212AC3E35}"/>
    <pc:docChg chg="modSld">
      <pc:chgData name="Martina Plantak, DOBA" userId="S::martina.plantak@doba.si::de674679-c024-4d92-9c12-6923d982c1a5" providerId="AD" clId="Web-{CBEEC015-B6CB-46FC-EC85-955212AC3E35}" dt="2024-12-11T15:00:10.437" v="776" actId="20577"/>
      <pc:docMkLst>
        <pc:docMk/>
      </pc:docMkLst>
      <pc:sldChg chg="addSp modSp">
        <pc:chgData name="Martina Plantak, DOBA" userId="S::martina.plantak@doba.si::de674679-c024-4d92-9c12-6923d982c1a5" providerId="AD" clId="Web-{CBEEC015-B6CB-46FC-EC85-955212AC3E35}" dt="2024-12-11T14:32:29.965" v="438" actId="1076"/>
        <pc:sldMkLst>
          <pc:docMk/>
          <pc:sldMk cId="1177726443" sldId="257"/>
        </pc:sldMkLst>
        <pc:spChg chg="mod">
          <ac:chgData name="Martina Plantak, DOBA" userId="S::martina.plantak@doba.si::de674679-c024-4d92-9c12-6923d982c1a5" providerId="AD" clId="Web-{CBEEC015-B6CB-46FC-EC85-955212AC3E35}" dt="2024-12-11T14:31:24.120" v="422" actId="20577"/>
          <ac:spMkLst>
            <pc:docMk/>
            <pc:sldMk cId="1177726443" sldId="257"/>
            <ac:spMk id="2" creationId="{F2C0D52E-A62B-F6E5-F2B0-7344F0CE8600}"/>
          </ac:spMkLst>
        </pc:spChg>
        <pc:spChg chg="mod">
          <ac:chgData name="Martina Plantak, DOBA" userId="S::martina.plantak@doba.si::de674679-c024-4d92-9c12-6923d982c1a5" providerId="AD" clId="Web-{CBEEC015-B6CB-46FC-EC85-955212AC3E35}" dt="2024-12-11T14:31:40.370" v="424" actId="20577"/>
          <ac:spMkLst>
            <pc:docMk/>
            <pc:sldMk cId="1177726443" sldId="257"/>
            <ac:spMk id="3" creationId="{8D0089E8-9EEB-047C-855D-C0D6B24BE56F}"/>
          </ac:spMkLst>
        </pc:spChg>
        <pc:spChg chg="add mod">
          <ac:chgData name="Martina Plantak, DOBA" userId="S::martina.plantak@doba.si::de674679-c024-4d92-9c12-6923d982c1a5" providerId="AD" clId="Web-{CBEEC015-B6CB-46FC-EC85-955212AC3E35}" dt="2024-12-11T14:32:29.965" v="438" actId="1076"/>
          <ac:spMkLst>
            <pc:docMk/>
            <pc:sldMk cId="1177726443" sldId="257"/>
            <ac:spMk id="5" creationId="{46BCFB63-F797-2E37-475F-6DE90E1FA74B}"/>
          </ac:spMkLst>
        </pc:spChg>
        <pc:picChg chg="mod">
          <ac:chgData name="Martina Plantak, DOBA" userId="S::martina.plantak@doba.si::de674679-c024-4d92-9c12-6923d982c1a5" providerId="AD" clId="Web-{CBEEC015-B6CB-46FC-EC85-955212AC3E35}" dt="2024-12-11T14:32:25.590" v="437" actId="1076"/>
          <ac:picMkLst>
            <pc:docMk/>
            <pc:sldMk cId="1177726443" sldId="257"/>
            <ac:picMk id="4" creationId="{3FB8B997-8888-DA4A-F92A-90CE9DB2CF01}"/>
          </ac:picMkLst>
        </pc:picChg>
      </pc:sldChg>
      <pc:sldChg chg="modSp">
        <pc:chgData name="Martina Plantak, DOBA" userId="S::martina.plantak@doba.si::de674679-c024-4d92-9c12-6923d982c1a5" providerId="AD" clId="Web-{CBEEC015-B6CB-46FC-EC85-955212AC3E35}" dt="2024-12-11T14:10:35.363" v="208" actId="20577"/>
        <pc:sldMkLst>
          <pc:docMk/>
          <pc:sldMk cId="2591287154" sldId="258"/>
        </pc:sldMkLst>
        <pc:spChg chg="mod">
          <ac:chgData name="Martina Plantak, DOBA" userId="S::martina.plantak@doba.si::de674679-c024-4d92-9c12-6923d982c1a5" providerId="AD" clId="Web-{CBEEC015-B6CB-46FC-EC85-955212AC3E35}" dt="2024-12-11T14:10:35.363" v="208" actId="20577"/>
          <ac:spMkLst>
            <pc:docMk/>
            <pc:sldMk cId="2591287154" sldId="258"/>
            <ac:spMk id="5" creationId="{DCBDD218-F9D7-4922-0A12-8A66E5903877}"/>
          </ac:spMkLst>
        </pc:spChg>
        <pc:spChg chg="mod">
          <ac:chgData name="Martina Plantak, DOBA" userId="S::martina.plantak@doba.si::de674679-c024-4d92-9c12-6923d982c1a5" providerId="AD" clId="Web-{CBEEC015-B6CB-46FC-EC85-955212AC3E35}" dt="2024-12-11T14:10:21.035" v="205" actId="20577"/>
          <ac:spMkLst>
            <pc:docMk/>
            <pc:sldMk cId="2591287154" sldId="258"/>
            <ac:spMk id="6" creationId="{0CC214A9-B65D-FDF1-7616-D8081C944C60}"/>
          </ac:spMkLst>
        </pc:spChg>
      </pc:sldChg>
      <pc:sldChg chg="modSp">
        <pc:chgData name="Martina Plantak, DOBA" userId="S::martina.plantak@doba.si::de674679-c024-4d92-9c12-6923d982c1a5" providerId="AD" clId="Web-{CBEEC015-B6CB-46FC-EC85-955212AC3E35}" dt="2024-12-11T14:09:44.284" v="198" actId="20577"/>
        <pc:sldMkLst>
          <pc:docMk/>
          <pc:sldMk cId="670520092" sldId="264"/>
        </pc:sldMkLst>
        <pc:spChg chg="mod">
          <ac:chgData name="Martina Plantak, DOBA" userId="S::martina.plantak@doba.si::de674679-c024-4d92-9c12-6923d982c1a5" providerId="AD" clId="Web-{CBEEC015-B6CB-46FC-EC85-955212AC3E35}" dt="2024-12-11T14:09:44.284" v="198" actId="20577"/>
          <ac:spMkLst>
            <pc:docMk/>
            <pc:sldMk cId="670520092" sldId="264"/>
            <ac:spMk id="2" creationId="{E308D177-7010-4719-7994-3ECFB9A6C752}"/>
          </ac:spMkLst>
        </pc:spChg>
        <pc:spChg chg="mod">
          <ac:chgData name="Martina Plantak, DOBA" userId="S::martina.plantak@doba.si::de674679-c024-4d92-9c12-6923d982c1a5" providerId="AD" clId="Web-{CBEEC015-B6CB-46FC-EC85-955212AC3E35}" dt="2024-12-11T14:08:13.609" v="186" actId="20577"/>
          <ac:spMkLst>
            <pc:docMk/>
            <pc:sldMk cId="670520092" sldId="264"/>
            <ac:spMk id="3" creationId="{6995334A-7F79-1023-57DC-0B0113C967A3}"/>
          </ac:spMkLst>
        </pc:spChg>
      </pc:sldChg>
      <pc:sldChg chg="addSp delSp modSp">
        <pc:chgData name="Martina Plantak, DOBA" userId="S::martina.plantak@doba.si::de674679-c024-4d92-9c12-6923d982c1a5" providerId="AD" clId="Web-{CBEEC015-B6CB-46FC-EC85-955212AC3E35}" dt="2024-12-11T14:09:19.611" v="188" actId="20577"/>
        <pc:sldMkLst>
          <pc:docMk/>
          <pc:sldMk cId="1872930087" sldId="265"/>
        </pc:sldMkLst>
        <pc:spChg chg="mod">
          <ac:chgData name="Martina Plantak, DOBA" userId="S::martina.plantak@doba.si::de674679-c024-4d92-9c12-6923d982c1a5" providerId="AD" clId="Web-{CBEEC015-B6CB-46FC-EC85-955212AC3E35}" dt="2024-12-11T14:09:19.611" v="188" actId="20577"/>
          <ac:spMkLst>
            <pc:docMk/>
            <pc:sldMk cId="1872930087" sldId="265"/>
            <ac:spMk id="2" creationId="{59D847FD-A1DB-D188-688B-B991579E0DCE}"/>
          </ac:spMkLst>
        </pc:spChg>
        <pc:spChg chg="mod">
          <ac:chgData name="Martina Plantak, DOBA" userId="S::martina.plantak@doba.si::de674679-c024-4d92-9c12-6923d982c1a5" providerId="AD" clId="Web-{CBEEC015-B6CB-46FC-EC85-955212AC3E35}" dt="2024-12-11T14:04:06.883" v="123" actId="20577"/>
          <ac:spMkLst>
            <pc:docMk/>
            <pc:sldMk cId="1872930087" sldId="265"/>
            <ac:spMk id="3" creationId="{59605655-373A-DED5-DBE3-3EF440CA7C6E}"/>
          </ac:spMkLst>
        </pc:spChg>
        <pc:spChg chg="add mod">
          <ac:chgData name="Martina Plantak, DOBA" userId="S::martina.plantak@doba.si::de674679-c024-4d92-9c12-6923d982c1a5" providerId="AD" clId="Web-{CBEEC015-B6CB-46FC-EC85-955212AC3E35}" dt="2024-12-11T14:05:06.791" v="140" actId="1076"/>
          <ac:spMkLst>
            <pc:docMk/>
            <pc:sldMk cId="1872930087" sldId="265"/>
            <ac:spMk id="6" creationId="{98413A7E-E5AC-2443-4375-8D55C28842AB}"/>
          </ac:spMkLst>
        </pc:spChg>
        <pc:spChg chg="add mod">
          <ac:chgData name="Martina Plantak, DOBA" userId="S::martina.plantak@doba.si::de674679-c024-4d92-9c12-6923d982c1a5" providerId="AD" clId="Web-{CBEEC015-B6CB-46FC-EC85-955212AC3E35}" dt="2024-12-11T14:07:39.202" v="180" actId="1076"/>
          <ac:spMkLst>
            <pc:docMk/>
            <pc:sldMk cId="1872930087" sldId="265"/>
            <ac:spMk id="8" creationId="{6B37DD44-CA69-DC5A-20EC-6F5C25302CB1}"/>
          </ac:spMkLst>
        </pc:spChg>
        <pc:picChg chg="mod">
          <ac:chgData name="Martina Plantak, DOBA" userId="S::martina.plantak@doba.si::de674679-c024-4d92-9c12-6923d982c1a5" providerId="AD" clId="Web-{CBEEC015-B6CB-46FC-EC85-955212AC3E35}" dt="2024-12-11T14:02:42.021" v="83" actId="14100"/>
          <ac:picMkLst>
            <pc:docMk/>
            <pc:sldMk cId="1872930087" sldId="265"/>
            <ac:picMk id="5" creationId="{3B568571-A732-BF01-454A-647087EA2D62}"/>
          </ac:picMkLst>
        </pc:picChg>
      </pc:sldChg>
      <pc:sldChg chg="modSp">
        <pc:chgData name="Martina Plantak, DOBA" userId="S::martina.plantak@doba.si::de674679-c024-4d92-9c12-6923d982c1a5" providerId="AD" clId="Web-{CBEEC015-B6CB-46FC-EC85-955212AC3E35}" dt="2024-12-11T14:37:12.661" v="506" actId="20577"/>
        <pc:sldMkLst>
          <pc:docMk/>
          <pc:sldMk cId="2127734137" sldId="266"/>
        </pc:sldMkLst>
        <pc:spChg chg="mod">
          <ac:chgData name="Martina Plantak, DOBA" userId="S::martina.plantak@doba.si::de674679-c024-4d92-9c12-6923d982c1a5" providerId="AD" clId="Web-{CBEEC015-B6CB-46FC-EC85-955212AC3E35}" dt="2024-12-11T14:36:43.082" v="501" actId="1076"/>
          <ac:spMkLst>
            <pc:docMk/>
            <pc:sldMk cId="2127734137" sldId="266"/>
            <ac:spMk id="2" creationId="{F75A6F60-BBEF-A157-0D09-C43899569954}"/>
          </ac:spMkLst>
        </pc:spChg>
        <pc:spChg chg="mod">
          <ac:chgData name="Martina Plantak, DOBA" userId="S::martina.plantak@doba.si::de674679-c024-4d92-9c12-6923d982c1a5" providerId="AD" clId="Web-{CBEEC015-B6CB-46FC-EC85-955212AC3E35}" dt="2024-12-11T14:37:12.661" v="506" actId="20577"/>
          <ac:spMkLst>
            <pc:docMk/>
            <pc:sldMk cId="2127734137" sldId="266"/>
            <ac:spMk id="3" creationId="{8C562E8A-A28E-B3C3-6331-FC76A427A98C}"/>
          </ac:spMkLst>
        </pc:spChg>
      </pc:sldChg>
      <pc:sldChg chg="modSp">
        <pc:chgData name="Martina Plantak, DOBA" userId="S::martina.plantak@doba.si::de674679-c024-4d92-9c12-6923d982c1a5" providerId="AD" clId="Web-{CBEEC015-B6CB-46FC-EC85-955212AC3E35}" dt="2024-12-11T14:16:02.404" v="284" actId="20577"/>
        <pc:sldMkLst>
          <pc:docMk/>
          <pc:sldMk cId="429506596" sldId="268"/>
        </pc:sldMkLst>
        <pc:spChg chg="mod">
          <ac:chgData name="Martina Plantak, DOBA" userId="S::martina.plantak@doba.si::de674679-c024-4d92-9c12-6923d982c1a5" providerId="AD" clId="Web-{CBEEC015-B6CB-46FC-EC85-955212AC3E35}" dt="2024-12-11T14:16:02.404" v="284" actId="20577"/>
          <ac:spMkLst>
            <pc:docMk/>
            <pc:sldMk cId="429506596" sldId="268"/>
            <ac:spMk id="2" creationId="{C8155FAB-CCD9-2A5E-D9AD-593FC4B38096}"/>
          </ac:spMkLst>
        </pc:spChg>
        <pc:spChg chg="mod">
          <ac:chgData name="Martina Plantak, DOBA" userId="S::martina.plantak@doba.si::de674679-c024-4d92-9c12-6923d982c1a5" providerId="AD" clId="Web-{CBEEC015-B6CB-46FC-EC85-955212AC3E35}" dt="2024-12-11T14:13:40.384" v="258" actId="20577"/>
          <ac:spMkLst>
            <pc:docMk/>
            <pc:sldMk cId="429506596" sldId="268"/>
            <ac:spMk id="3" creationId="{AAA2F7DD-461E-6FA9-E8CA-2CB05904D583}"/>
          </ac:spMkLst>
        </pc:spChg>
      </pc:sldChg>
      <pc:sldChg chg="modSp">
        <pc:chgData name="Martina Plantak, DOBA" userId="S::martina.plantak@doba.si::de674679-c024-4d92-9c12-6923d982c1a5" providerId="AD" clId="Web-{CBEEC015-B6CB-46FC-EC85-955212AC3E35}" dt="2024-12-11T14:15:58.686" v="283" actId="20577"/>
        <pc:sldMkLst>
          <pc:docMk/>
          <pc:sldMk cId="80106433" sldId="269"/>
        </pc:sldMkLst>
        <pc:spChg chg="mod">
          <ac:chgData name="Martina Plantak, DOBA" userId="S::martina.plantak@doba.si::de674679-c024-4d92-9c12-6923d982c1a5" providerId="AD" clId="Web-{CBEEC015-B6CB-46FC-EC85-955212AC3E35}" dt="2024-12-11T14:15:58.686" v="283" actId="20577"/>
          <ac:spMkLst>
            <pc:docMk/>
            <pc:sldMk cId="80106433" sldId="269"/>
            <ac:spMk id="2" creationId="{3E1C32D9-03AD-2642-8106-4B08126EE3FA}"/>
          </ac:spMkLst>
        </pc:spChg>
        <pc:spChg chg="mod">
          <ac:chgData name="Martina Plantak, DOBA" userId="S::martina.plantak@doba.si::de674679-c024-4d92-9c12-6923d982c1a5" providerId="AD" clId="Web-{CBEEC015-B6CB-46FC-EC85-955212AC3E35}" dt="2024-12-11T14:14:10.635" v="266" actId="20577"/>
          <ac:spMkLst>
            <pc:docMk/>
            <pc:sldMk cId="80106433" sldId="269"/>
            <ac:spMk id="3" creationId="{CA10C921-5AC7-5D1E-B3B8-6A18777A3461}"/>
          </ac:spMkLst>
        </pc:spChg>
      </pc:sldChg>
      <pc:sldChg chg="delSp modSp">
        <pc:chgData name="Martina Plantak, DOBA" userId="S::martina.plantak@doba.si::de674679-c024-4d92-9c12-6923d982c1a5" providerId="AD" clId="Web-{CBEEC015-B6CB-46FC-EC85-955212AC3E35}" dt="2024-12-11T14:15:09.918" v="276" actId="1076"/>
        <pc:sldMkLst>
          <pc:docMk/>
          <pc:sldMk cId="3112084314" sldId="270"/>
        </pc:sldMkLst>
        <pc:spChg chg="mod">
          <ac:chgData name="Martina Plantak, DOBA" userId="S::martina.plantak@doba.si::de674679-c024-4d92-9c12-6923d982c1a5" providerId="AD" clId="Web-{CBEEC015-B6CB-46FC-EC85-955212AC3E35}" dt="2024-12-11T14:15:06.356" v="275" actId="1076"/>
          <ac:spMkLst>
            <pc:docMk/>
            <pc:sldMk cId="3112084314" sldId="270"/>
            <ac:spMk id="2" creationId="{370EC5CD-05A9-68C5-D805-C58B1E9E2BE9}"/>
          </ac:spMkLst>
        </pc:spChg>
        <pc:spChg chg="mod">
          <ac:chgData name="Martina Plantak, DOBA" userId="S::martina.plantak@doba.si::de674679-c024-4d92-9c12-6923d982c1a5" providerId="AD" clId="Web-{CBEEC015-B6CB-46FC-EC85-955212AC3E35}" dt="2024-12-11T14:15:09.918" v="276" actId="1076"/>
          <ac:spMkLst>
            <pc:docMk/>
            <pc:sldMk cId="3112084314" sldId="270"/>
            <ac:spMk id="3" creationId="{27445BE8-5632-3E37-AC86-4F4C598EB205}"/>
          </ac:spMkLst>
        </pc:spChg>
      </pc:sldChg>
      <pc:sldChg chg="modSp">
        <pc:chgData name="Martina Plantak, DOBA" userId="S::martina.plantak@doba.si::de674679-c024-4d92-9c12-6923d982c1a5" providerId="AD" clId="Web-{CBEEC015-B6CB-46FC-EC85-955212AC3E35}" dt="2024-12-11T14:19:41.927" v="326" actId="20577"/>
        <pc:sldMkLst>
          <pc:docMk/>
          <pc:sldMk cId="1934961006" sldId="271"/>
        </pc:sldMkLst>
        <pc:spChg chg="mod">
          <ac:chgData name="Martina Plantak, DOBA" userId="S::martina.plantak@doba.si::de674679-c024-4d92-9c12-6923d982c1a5" providerId="AD" clId="Web-{CBEEC015-B6CB-46FC-EC85-955212AC3E35}" dt="2024-12-11T14:18:19.237" v="310" actId="20577"/>
          <ac:spMkLst>
            <pc:docMk/>
            <pc:sldMk cId="1934961006" sldId="271"/>
            <ac:spMk id="2" creationId="{6A651DF3-1C2D-9C07-3FF9-AB34F1412598}"/>
          </ac:spMkLst>
        </pc:spChg>
        <pc:spChg chg="mod">
          <ac:chgData name="Martina Plantak, DOBA" userId="S::martina.plantak@doba.si::de674679-c024-4d92-9c12-6923d982c1a5" providerId="AD" clId="Web-{CBEEC015-B6CB-46FC-EC85-955212AC3E35}" dt="2024-12-11T14:19:41.927" v="326" actId="20577"/>
          <ac:spMkLst>
            <pc:docMk/>
            <pc:sldMk cId="1934961006" sldId="271"/>
            <ac:spMk id="3" creationId="{3F4D8EE6-CFA6-F64D-8CC5-D910013B982E}"/>
          </ac:spMkLst>
        </pc:spChg>
      </pc:sldChg>
      <pc:sldChg chg="addSp modSp">
        <pc:chgData name="Martina Plantak, DOBA" userId="S::martina.plantak@doba.si::de674679-c024-4d92-9c12-6923d982c1a5" providerId="AD" clId="Web-{CBEEC015-B6CB-46FC-EC85-955212AC3E35}" dt="2024-12-11T14:20:53.601" v="342" actId="1076"/>
        <pc:sldMkLst>
          <pc:docMk/>
          <pc:sldMk cId="333219362" sldId="272"/>
        </pc:sldMkLst>
        <pc:spChg chg="mod">
          <ac:chgData name="Martina Plantak, DOBA" userId="S::martina.plantak@doba.si::de674679-c024-4d92-9c12-6923d982c1a5" providerId="AD" clId="Web-{CBEEC015-B6CB-46FC-EC85-955212AC3E35}" dt="2024-12-11T14:20:26.131" v="334" actId="20577"/>
          <ac:spMkLst>
            <pc:docMk/>
            <pc:sldMk cId="333219362" sldId="272"/>
            <ac:spMk id="2" creationId="{A9545FE4-45ED-850C-75AF-83CE7BFB5151}"/>
          </ac:spMkLst>
        </pc:spChg>
        <pc:spChg chg="mod">
          <ac:chgData name="Martina Plantak, DOBA" userId="S::martina.plantak@doba.si::de674679-c024-4d92-9c12-6923d982c1a5" providerId="AD" clId="Web-{CBEEC015-B6CB-46FC-EC85-955212AC3E35}" dt="2024-12-11T14:20:02.677" v="330" actId="20577"/>
          <ac:spMkLst>
            <pc:docMk/>
            <pc:sldMk cId="333219362" sldId="272"/>
            <ac:spMk id="3" creationId="{9E798A23-95E4-8B36-D4D2-338D427D7B1E}"/>
          </ac:spMkLst>
        </pc:spChg>
        <pc:spChg chg="add mod">
          <ac:chgData name="Martina Plantak, DOBA" userId="S::martina.plantak@doba.si::de674679-c024-4d92-9c12-6923d982c1a5" providerId="AD" clId="Web-{CBEEC015-B6CB-46FC-EC85-955212AC3E35}" dt="2024-12-11T14:20:53.601" v="342" actId="1076"/>
          <ac:spMkLst>
            <pc:docMk/>
            <pc:sldMk cId="333219362" sldId="272"/>
            <ac:spMk id="4" creationId="{998C6FA1-4D9D-3AF6-AFEB-DCE37507EC56}"/>
          </ac:spMkLst>
        </pc:spChg>
        <pc:picChg chg="mod">
          <ac:chgData name="Martina Plantak, DOBA" userId="S::martina.plantak@doba.si::de674679-c024-4d92-9c12-6923d982c1a5" providerId="AD" clId="Web-{CBEEC015-B6CB-46FC-EC85-955212AC3E35}" dt="2024-12-11T14:20:04.084" v="331" actId="1076"/>
          <ac:picMkLst>
            <pc:docMk/>
            <pc:sldMk cId="333219362" sldId="272"/>
            <ac:picMk id="6" creationId="{65ECC383-6E03-71B4-FF77-15C8C4F55678}"/>
          </ac:picMkLst>
        </pc:picChg>
      </pc:sldChg>
      <pc:sldChg chg="modSp">
        <pc:chgData name="Martina Plantak, DOBA" userId="S::martina.plantak@doba.si::de674679-c024-4d92-9c12-6923d982c1a5" providerId="AD" clId="Web-{CBEEC015-B6CB-46FC-EC85-955212AC3E35}" dt="2024-12-11T14:29:39.804" v="404" actId="1076"/>
        <pc:sldMkLst>
          <pc:docMk/>
          <pc:sldMk cId="1857735462" sldId="273"/>
        </pc:sldMkLst>
        <pc:spChg chg="mod">
          <ac:chgData name="Martina Plantak, DOBA" userId="S::martina.plantak@doba.si::de674679-c024-4d92-9c12-6923d982c1a5" providerId="AD" clId="Web-{CBEEC015-B6CB-46FC-EC85-955212AC3E35}" dt="2024-12-11T14:25:11.374" v="389" actId="20577"/>
          <ac:spMkLst>
            <pc:docMk/>
            <pc:sldMk cId="1857735462" sldId="273"/>
            <ac:spMk id="2" creationId="{B3757BD5-A04E-39B7-E7B8-4F483FF9497D}"/>
          </ac:spMkLst>
        </pc:spChg>
        <pc:spChg chg="mod">
          <ac:chgData name="Martina Plantak, DOBA" userId="S::martina.plantak@doba.si::de674679-c024-4d92-9c12-6923d982c1a5" providerId="AD" clId="Web-{CBEEC015-B6CB-46FC-EC85-955212AC3E35}" dt="2024-12-11T14:29:32.054" v="402" actId="1076"/>
          <ac:spMkLst>
            <pc:docMk/>
            <pc:sldMk cId="1857735462" sldId="273"/>
            <ac:spMk id="3" creationId="{55AACEEC-1117-103A-BFFF-F823EF3D0AF3}"/>
          </ac:spMkLst>
        </pc:spChg>
        <pc:graphicFrameChg chg="mod">
          <ac:chgData name="Martina Plantak, DOBA" userId="S::martina.plantak@doba.si::de674679-c024-4d92-9c12-6923d982c1a5" providerId="AD" clId="Web-{CBEEC015-B6CB-46FC-EC85-955212AC3E35}" dt="2024-12-11T14:29:39.804" v="404" actId="1076"/>
          <ac:graphicFrameMkLst>
            <pc:docMk/>
            <pc:sldMk cId="1857735462" sldId="273"/>
            <ac:graphicFrameMk id="4" creationId="{669F29F2-7C7A-D7AD-DC40-DAD94C5344BE}"/>
          </ac:graphicFrameMkLst>
        </pc:graphicFrameChg>
        <pc:graphicFrameChg chg="mod">
          <ac:chgData name="Martina Plantak, DOBA" userId="S::martina.plantak@doba.si::de674679-c024-4d92-9c12-6923d982c1a5" providerId="AD" clId="Web-{CBEEC015-B6CB-46FC-EC85-955212AC3E35}" dt="2024-12-11T14:29:37.741" v="403" actId="1076"/>
          <ac:graphicFrameMkLst>
            <pc:docMk/>
            <pc:sldMk cId="1857735462" sldId="273"/>
            <ac:graphicFrameMk id="5" creationId="{C783A325-EF6A-B1C4-23AE-A8A2ED000822}"/>
          </ac:graphicFrameMkLst>
        </pc:graphicFrameChg>
      </pc:sldChg>
      <pc:sldChg chg="modSp">
        <pc:chgData name="Martina Plantak, DOBA" userId="S::martina.plantak@doba.si::de674679-c024-4d92-9c12-6923d982c1a5" providerId="AD" clId="Web-{CBEEC015-B6CB-46FC-EC85-955212AC3E35}" dt="2024-12-11T14:30:48.681" v="418" actId="20577"/>
        <pc:sldMkLst>
          <pc:docMk/>
          <pc:sldMk cId="2688777988" sldId="274"/>
        </pc:sldMkLst>
        <pc:spChg chg="mod">
          <ac:chgData name="Martina Plantak, DOBA" userId="S::martina.plantak@doba.si::de674679-c024-4d92-9c12-6923d982c1a5" providerId="AD" clId="Web-{CBEEC015-B6CB-46FC-EC85-955212AC3E35}" dt="2024-12-11T14:30:48.681" v="418" actId="20577"/>
          <ac:spMkLst>
            <pc:docMk/>
            <pc:sldMk cId="2688777988" sldId="274"/>
            <ac:spMk id="7" creationId="{ABDDD0A4-3CCF-B876-BEA7-C1FF7D888EC2}"/>
          </ac:spMkLst>
        </pc:spChg>
      </pc:sldChg>
      <pc:sldChg chg="modSp">
        <pc:chgData name="Martina Plantak, DOBA" userId="S::martina.plantak@doba.si::de674679-c024-4d92-9c12-6923d982c1a5" providerId="AD" clId="Web-{CBEEC015-B6CB-46FC-EC85-955212AC3E35}" dt="2024-12-11T14:31:12.197" v="420" actId="20577"/>
        <pc:sldMkLst>
          <pc:docMk/>
          <pc:sldMk cId="2569460042" sldId="276"/>
        </pc:sldMkLst>
        <pc:spChg chg="mod">
          <ac:chgData name="Martina Plantak, DOBA" userId="S::martina.plantak@doba.si::de674679-c024-4d92-9c12-6923d982c1a5" providerId="AD" clId="Web-{CBEEC015-B6CB-46FC-EC85-955212AC3E35}" dt="2024-12-11T14:31:12.197" v="420" actId="20577"/>
          <ac:spMkLst>
            <pc:docMk/>
            <pc:sldMk cId="2569460042" sldId="276"/>
            <ac:spMk id="3" creationId="{0FB5BC36-5DF4-60A0-00BE-0482D3A31808}"/>
          </ac:spMkLst>
        </pc:spChg>
      </pc:sldChg>
      <pc:sldChg chg="modSp">
        <pc:chgData name="Martina Plantak, DOBA" userId="S::martina.plantak@doba.si::de674679-c024-4d92-9c12-6923d982c1a5" providerId="AD" clId="Web-{CBEEC015-B6CB-46FC-EC85-955212AC3E35}" dt="2024-12-11T14:33:48.311" v="456" actId="20577"/>
        <pc:sldMkLst>
          <pc:docMk/>
          <pc:sldMk cId="4118808171" sldId="278"/>
        </pc:sldMkLst>
        <pc:spChg chg="mod">
          <ac:chgData name="Martina Plantak, DOBA" userId="S::martina.plantak@doba.si::de674679-c024-4d92-9c12-6923d982c1a5" providerId="AD" clId="Web-{CBEEC015-B6CB-46FC-EC85-955212AC3E35}" dt="2024-12-11T14:32:43.778" v="443" actId="20577"/>
          <ac:spMkLst>
            <pc:docMk/>
            <pc:sldMk cId="4118808171" sldId="278"/>
            <ac:spMk id="2" creationId="{A8AA4638-C72C-8B78-7E2D-73757129ACFA}"/>
          </ac:spMkLst>
        </pc:spChg>
        <pc:spChg chg="mod">
          <ac:chgData name="Martina Plantak, DOBA" userId="S::martina.plantak@doba.si::de674679-c024-4d92-9c12-6923d982c1a5" providerId="AD" clId="Web-{CBEEC015-B6CB-46FC-EC85-955212AC3E35}" dt="2024-12-11T14:33:48.311" v="456" actId="20577"/>
          <ac:spMkLst>
            <pc:docMk/>
            <pc:sldMk cId="4118808171" sldId="278"/>
            <ac:spMk id="3" creationId="{58ECA702-DD41-C71F-9C25-EB7B1DBB0698}"/>
          </ac:spMkLst>
        </pc:spChg>
      </pc:sldChg>
      <pc:sldChg chg="modSp">
        <pc:chgData name="Martina Plantak, DOBA" userId="S::martina.plantak@doba.si::de674679-c024-4d92-9c12-6923d982c1a5" providerId="AD" clId="Web-{CBEEC015-B6CB-46FC-EC85-955212AC3E35}" dt="2024-12-11T14:42:18.092" v="557" actId="1076"/>
        <pc:sldMkLst>
          <pc:docMk/>
          <pc:sldMk cId="2431607839" sldId="279"/>
        </pc:sldMkLst>
        <pc:spChg chg="mod">
          <ac:chgData name="Martina Plantak, DOBA" userId="S::martina.plantak@doba.si::de674679-c024-4d92-9c12-6923d982c1a5" providerId="AD" clId="Web-{CBEEC015-B6CB-46FC-EC85-955212AC3E35}" dt="2024-12-11T14:42:12.373" v="556" actId="1076"/>
          <ac:spMkLst>
            <pc:docMk/>
            <pc:sldMk cId="2431607839" sldId="279"/>
            <ac:spMk id="2" creationId="{D836C602-9387-E21C-6718-1BE9CC2576EE}"/>
          </ac:spMkLst>
        </pc:spChg>
        <pc:spChg chg="mod">
          <ac:chgData name="Martina Plantak, DOBA" userId="S::martina.plantak@doba.si::de674679-c024-4d92-9c12-6923d982c1a5" providerId="AD" clId="Web-{CBEEC015-B6CB-46FC-EC85-955212AC3E35}" dt="2024-12-11T14:41:37.607" v="547" actId="1076"/>
          <ac:spMkLst>
            <pc:docMk/>
            <pc:sldMk cId="2431607839" sldId="279"/>
            <ac:spMk id="4" creationId="{EDDEB2B8-67A4-DBB2-B33B-FA3A94AEE46E}"/>
          </ac:spMkLst>
        </pc:spChg>
        <pc:spChg chg="mod">
          <ac:chgData name="Martina Plantak, DOBA" userId="S::martina.plantak@doba.si::de674679-c024-4d92-9c12-6923d982c1a5" providerId="AD" clId="Web-{CBEEC015-B6CB-46FC-EC85-955212AC3E35}" dt="2024-12-11T14:41:35.107" v="546" actId="1076"/>
          <ac:spMkLst>
            <pc:docMk/>
            <pc:sldMk cId="2431607839" sldId="279"/>
            <ac:spMk id="5" creationId="{DCBDD218-F9D7-4922-0A12-8A66E5903877}"/>
          </ac:spMkLst>
        </pc:spChg>
        <pc:spChg chg="mod">
          <ac:chgData name="Martina Plantak, DOBA" userId="S::martina.plantak@doba.si::de674679-c024-4d92-9c12-6923d982c1a5" providerId="AD" clId="Web-{CBEEC015-B6CB-46FC-EC85-955212AC3E35}" dt="2024-12-11T14:42:18.092" v="557" actId="1076"/>
          <ac:spMkLst>
            <pc:docMk/>
            <pc:sldMk cId="2431607839" sldId="279"/>
            <ac:spMk id="6" creationId="{0CC214A9-B65D-FDF1-7616-D8081C944C60}"/>
          </ac:spMkLst>
        </pc:spChg>
        <pc:picChg chg="mod">
          <ac:chgData name="Martina Plantak, DOBA" userId="S::martina.plantak@doba.si::de674679-c024-4d92-9c12-6923d982c1a5" providerId="AD" clId="Web-{CBEEC015-B6CB-46FC-EC85-955212AC3E35}" dt="2024-12-11T14:42:08.311" v="555" actId="1076"/>
          <ac:picMkLst>
            <pc:docMk/>
            <pc:sldMk cId="2431607839" sldId="279"/>
            <ac:picMk id="3" creationId="{82DBDB86-353B-449C-8C52-47ED4BE79061}"/>
          </ac:picMkLst>
        </pc:picChg>
      </pc:sldChg>
      <pc:sldChg chg="addSp modSp">
        <pc:chgData name="Martina Plantak, DOBA" userId="S::martina.plantak@doba.si::de674679-c024-4d92-9c12-6923d982c1a5" providerId="AD" clId="Web-{CBEEC015-B6CB-46FC-EC85-955212AC3E35}" dt="2024-12-11T14:43:31.688" v="572" actId="1076"/>
        <pc:sldMkLst>
          <pc:docMk/>
          <pc:sldMk cId="1742084195" sldId="280"/>
        </pc:sldMkLst>
        <pc:spChg chg="mod">
          <ac:chgData name="Martina Plantak, DOBA" userId="S::martina.plantak@doba.si::de674679-c024-4d92-9c12-6923d982c1a5" providerId="AD" clId="Web-{CBEEC015-B6CB-46FC-EC85-955212AC3E35}" dt="2024-12-11T14:42:51.093" v="562" actId="1076"/>
          <ac:spMkLst>
            <pc:docMk/>
            <pc:sldMk cId="1742084195" sldId="280"/>
            <ac:spMk id="2" creationId="{11E25A9C-4971-C6D7-5A04-C355F8D1CF32}"/>
          </ac:spMkLst>
        </pc:spChg>
        <pc:spChg chg="add mod">
          <ac:chgData name="Martina Plantak, DOBA" userId="S::martina.plantak@doba.si::de674679-c024-4d92-9c12-6923d982c1a5" providerId="AD" clId="Web-{CBEEC015-B6CB-46FC-EC85-955212AC3E35}" dt="2024-12-11T14:43:31.688" v="572" actId="1076"/>
          <ac:spMkLst>
            <pc:docMk/>
            <pc:sldMk cId="1742084195" sldId="280"/>
            <ac:spMk id="3" creationId="{E0E91549-C986-C994-0CCC-FCF2CFCF8380}"/>
          </ac:spMkLst>
        </pc:spChg>
        <pc:spChg chg="mod">
          <ac:chgData name="Martina Plantak, DOBA" userId="S::martina.plantak@doba.si::de674679-c024-4d92-9c12-6923d982c1a5" providerId="AD" clId="Web-{CBEEC015-B6CB-46FC-EC85-955212AC3E35}" dt="2024-12-11T14:42:58.172" v="565" actId="20577"/>
          <ac:spMkLst>
            <pc:docMk/>
            <pc:sldMk cId="1742084195" sldId="280"/>
            <ac:spMk id="4" creationId="{92E2D763-CA8A-C0A5-244B-C5D523C19A2D}"/>
          </ac:spMkLst>
        </pc:spChg>
      </pc:sldChg>
      <pc:sldChg chg="modSp">
        <pc:chgData name="Martina Plantak, DOBA" userId="S::martina.plantak@doba.si::de674679-c024-4d92-9c12-6923d982c1a5" providerId="AD" clId="Web-{CBEEC015-B6CB-46FC-EC85-955212AC3E35}" dt="2024-12-11T14:44:54.238" v="585" actId="20577"/>
        <pc:sldMkLst>
          <pc:docMk/>
          <pc:sldMk cId="1561430925" sldId="281"/>
        </pc:sldMkLst>
        <pc:spChg chg="mod">
          <ac:chgData name="Martina Plantak, DOBA" userId="S::martina.plantak@doba.si::de674679-c024-4d92-9c12-6923d982c1a5" providerId="AD" clId="Web-{CBEEC015-B6CB-46FC-EC85-955212AC3E35}" dt="2024-12-11T14:44:54.238" v="585" actId="20577"/>
          <ac:spMkLst>
            <pc:docMk/>
            <pc:sldMk cId="1561430925" sldId="281"/>
            <ac:spMk id="3" creationId="{0E11CB80-D588-ED55-A4DD-E680748B569C}"/>
          </ac:spMkLst>
        </pc:spChg>
      </pc:sldChg>
      <pc:sldChg chg="addSp modSp">
        <pc:chgData name="Martina Plantak, DOBA" userId="S::martina.plantak@doba.si::de674679-c024-4d92-9c12-6923d982c1a5" providerId="AD" clId="Web-{CBEEC015-B6CB-46FC-EC85-955212AC3E35}" dt="2024-12-11T14:47:16.211" v="612" actId="1076"/>
        <pc:sldMkLst>
          <pc:docMk/>
          <pc:sldMk cId="1086837417" sldId="282"/>
        </pc:sldMkLst>
        <pc:spChg chg="mod">
          <ac:chgData name="Martina Plantak, DOBA" userId="S::martina.plantak@doba.si::de674679-c024-4d92-9c12-6923d982c1a5" providerId="AD" clId="Web-{CBEEC015-B6CB-46FC-EC85-955212AC3E35}" dt="2024-12-11T14:47:16.211" v="612" actId="1076"/>
          <ac:spMkLst>
            <pc:docMk/>
            <pc:sldMk cId="1086837417" sldId="282"/>
            <ac:spMk id="2" creationId="{789CBDC5-7F03-7148-FAF5-D1B7C4D40A58}"/>
          </ac:spMkLst>
        </pc:spChg>
        <pc:spChg chg="add mod">
          <ac:chgData name="Martina Plantak, DOBA" userId="S::martina.plantak@doba.si::de674679-c024-4d92-9c12-6923d982c1a5" providerId="AD" clId="Web-{CBEEC015-B6CB-46FC-EC85-955212AC3E35}" dt="2024-12-11T14:45:42.130" v="597" actId="1076"/>
          <ac:spMkLst>
            <pc:docMk/>
            <pc:sldMk cId="1086837417" sldId="282"/>
            <ac:spMk id="3" creationId="{2141166E-B03D-608F-A321-7D5233091A18}"/>
          </ac:spMkLst>
        </pc:spChg>
        <pc:spChg chg="mod">
          <ac:chgData name="Martina Plantak, DOBA" userId="S::martina.plantak@doba.si::de674679-c024-4d92-9c12-6923d982c1a5" providerId="AD" clId="Web-{CBEEC015-B6CB-46FC-EC85-955212AC3E35}" dt="2024-12-11T14:46:11.568" v="604" actId="1076"/>
          <ac:spMkLst>
            <pc:docMk/>
            <pc:sldMk cId="1086837417" sldId="282"/>
            <ac:spMk id="6" creationId="{3FCFD30C-4DA4-351D-4F96-A60F41DB7782}"/>
          </ac:spMkLst>
        </pc:spChg>
        <pc:picChg chg="mod">
          <ac:chgData name="Martina Plantak, DOBA" userId="S::martina.plantak@doba.si::de674679-c024-4d92-9c12-6923d982c1a5" providerId="AD" clId="Web-{CBEEC015-B6CB-46FC-EC85-955212AC3E35}" dt="2024-12-11T14:45:39.551" v="596" actId="1076"/>
          <ac:picMkLst>
            <pc:docMk/>
            <pc:sldMk cId="1086837417" sldId="282"/>
            <ac:picMk id="8" creationId="{93604F68-0D12-E90C-A6D4-8F7B7A5A2168}"/>
          </ac:picMkLst>
        </pc:picChg>
      </pc:sldChg>
      <pc:sldChg chg="modSp">
        <pc:chgData name="Martina Plantak, DOBA" userId="S::martina.plantak@doba.si::de674679-c024-4d92-9c12-6923d982c1a5" providerId="AD" clId="Web-{CBEEC015-B6CB-46FC-EC85-955212AC3E35}" dt="2024-12-11T14:47:52.993" v="621" actId="1076"/>
        <pc:sldMkLst>
          <pc:docMk/>
          <pc:sldMk cId="4161256290" sldId="283"/>
        </pc:sldMkLst>
        <pc:spChg chg="mod">
          <ac:chgData name="Martina Plantak, DOBA" userId="S::martina.plantak@doba.si::de674679-c024-4d92-9c12-6923d982c1a5" providerId="AD" clId="Web-{CBEEC015-B6CB-46FC-EC85-955212AC3E35}" dt="2024-12-11T14:46:21.475" v="605" actId="20577"/>
          <ac:spMkLst>
            <pc:docMk/>
            <pc:sldMk cId="4161256290" sldId="283"/>
            <ac:spMk id="2" creationId="{79FC0DDD-16F1-157D-D01E-AFC47AAEDC89}"/>
          </ac:spMkLst>
        </pc:spChg>
        <pc:spChg chg="mod">
          <ac:chgData name="Martina Plantak, DOBA" userId="S::martina.plantak@doba.si::de674679-c024-4d92-9c12-6923d982c1a5" providerId="AD" clId="Web-{CBEEC015-B6CB-46FC-EC85-955212AC3E35}" dt="2024-12-11T14:47:34.899" v="618" actId="20577"/>
          <ac:spMkLst>
            <pc:docMk/>
            <pc:sldMk cId="4161256290" sldId="283"/>
            <ac:spMk id="3" creationId="{B6149B67-32C3-9E6E-FD97-C49BFB14A439}"/>
          </ac:spMkLst>
        </pc:spChg>
        <pc:spChg chg="mod">
          <ac:chgData name="Martina Plantak, DOBA" userId="S::martina.plantak@doba.si::de674679-c024-4d92-9c12-6923d982c1a5" providerId="AD" clId="Web-{CBEEC015-B6CB-46FC-EC85-955212AC3E35}" dt="2024-12-11T14:47:52.993" v="621" actId="1076"/>
          <ac:spMkLst>
            <pc:docMk/>
            <pc:sldMk cId="4161256290" sldId="283"/>
            <ac:spMk id="5" creationId="{499684BE-7FA4-25B9-A92A-5DA0AAF3F733}"/>
          </ac:spMkLst>
        </pc:spChg>
      </pc:sldChg>
      <pc:sldChg chg="modSp">
        <pc:chgData name="Martina Plantak, DOBA" userId="S::martina.plantak@doba.si::de674679-c024-4d92-9c12-6923d982c1a5" providerId="AD" clId="Web-{CBEEC015-B6CB-46FC-EC85-955212AC3E35}" dt="2024-12-11T14:50:08.372" v="649" actId="1076"/>
        <pc:sldMkLst>
          <pc:docMk/>
          <pc:sldMk cId="1916635044" sldId="284"/>
        </pc:sldMkLst>
        <pc:spChg chg="mod">
          <ac:chgData name="Martina Plantak, DOBA" userId="S::martina.plantak@doba.si::de674679-c024-4d92-9c12-6923d982c1a5" providerId="AD" clId="Web-{CBEEC015-B6CB-46FC-EC85-955212AC3E35}" dt="2024-12-11T14:49:03.542" v="633" actId="1076"/>
          <ac:spMkLst>
            <pc:docMk/>
            <pc:sldMk cId="1916635044" sldId="284"/>
            <ac:spMk id="2" creationId="{BE4BDC79-61E1-E1EE-0CE6-9B12216AC87A}"/>
          </ac:spMkLst>
        </pc:spChg>
        <pc:spChg chg="mod">
          <ac:chgData name="Martina Plantak, DOBA" userId="S::martina.plantak@doba.si::de674679-c024-4d92-9c12-6923d982c1a5" providerId="AD" clId="Web-{CBEEC015-B6CB-46FC-EC85-955212AC3E35}" dt="2024-12-11T14:50:04.794" v="648" actId="1076"/>
          <ac:spMkLst>
            <pc:docMk/>
            <pc:sldMk cId="1916635044" sldId="284"/>
            <ac:spMk id="3" creationId="{5A1FC7DE-0825-412E-8D32-E9594149B661}"/>
          </ac:spMkLst>
        </pc:spChg>
        <pc:spChg chg="mod">
          <ac:chgData name="Martina Plantak, DOBA" userId="S::martina.plantak@doba.si::de674679-c024-4d92-9c12-6923d982c1a5" providerId="AD" clId="Web-{CBEEC015-B6CB-46FC-EC85-955212AC3E35}" dt="2024-12-11T14:50:08.372" v="649" actId="1076"/>
          <ac:spMkLst>
            <pc:docMk/>
            <pc:sldMk cId="1916635044" sldId="284"/>
            <ac:spMk id="5" creationId="{136965A9-2F09-7EA7-9B46-B0275FE3C821}"/>
          </ac:spMkLst>
        </pc:spChg>
      </pc:sldChg>
      <pc:sldChg chg="delSp">
        <pc:chgData name="Martina Plantak, DOBA" userId="S::martina.plantak@doba.si::de674679-c024-4d92-9c12-6923d982c1a5" providerId="AD" clId="Web-{CBEEC015-B6CB-46FC-EC85-955212AC3E35}" dt="2024-12-11T14:51:52.766" v="650"/>
        <pc:sldMkLst>
          <pc:docMk/>
          <pc:sldMk cId="236877325" sldId="298"/>
        </pc:sldMkLst>
      </pc:sldChg>
      <pc:sldChg chg="modSp">
        <pc:chgData name="Martina Plantak, DOBA" userId="S::martina.plantak@doba.si::de674679-c024-4d92-9c12-6923d982c1a5" providerId="AD" clId="Web-{CBEEC015-B6CB-46FC-EC85-955212AC3E35}" dt="2024-12-11T14:52:10.610" v="652" actId="20577"/>
        <pc:sldMkLst>
          <pc:docMk/>
          <pc:sldMk cId="329927129" sldId="299"/>
        </pc:sldMkLst>
        <pc:spChg chg="mod">
          <ac:chgData name="Martina Plantak, DOBA" userId="S::martina.plantak@doba.si::de674679-c024-4d92-9c12-6923d982c1a5" providerId="AD" clId="Web-{CBEEC015-B6CB-46FC-EC85-955212AC3E35}" dt="2024-12-11T14:52:10.610" v="652" actId="20577"/>
          <ac:spMkLst>
            <pc:docMk/>
            <pc:sldMk cId="329927129" sldId="299"/>
            <ac:spMk id="3" creationId="{1FFF5FEC-5FB2-BE52-49F4-AB7DF8C1238B}"/>
          </ac:spMkLst>
        </pc:spChg>
      </pc:sldChg>
      <pc:sldChg chg="modSp">
        <pc:chgData name="Martina Plantak, DOBA" userId="S::martina.plantak@doba.si::de674679-c024-4d92-9c12-6923d982c1a5" providerId="AD" clId="Web-{CBEEC015-B6CB-46FC-EC85-955212AC3E35}" dt="2024-12-11T14:00:03.610" v="68" actId="20577"/>
        <pc:sldMkLst>
          <pc:docMk/>
          <pc:sldMk cId="4166417723" sldId="302"/>
        </pc:sldMkLst>
        <pc:spChg chg="mod">
          <ac:chgData name="Martina Plantak, DOBA" userId="S::martina.plantak@doba.si::de674679-c024-4d92-9c12-6923d982c1a5" providerId="AD" clId="Web-{CBEEC015-B6CB-46FC-EC85-955212AC3E35}" dt="2024-12-11T13:56:04.384" v="46" actId="1076"/>
          <ac:spMkLst>
            <pc:docMk/>
            <pc:sldMk cId="4166417723" sldId="302"/>
            <ac:spMk id="2" creationId="{D90936A5-4C97-4904-E6A7-0BBC84A7A131}"/>
          </ac:spMkLst>
        </pc:spChg>
        <pc:spChg chg="mod">
          <ac:chgData name="Martina Plantak, DOBA" userId="S::martina.plantak@doba.si::de674679-c024-4d92-9c12-6923d982c1a5" providerId="AD" clId="Web-{CBEEC015-B6CB-46FC-EC85-955212AC3E35}" dt="2024-12-11T14:00:03.610" v="68" actId="20577"/>
          <ac:spMkLst>
            <pc:docMk/>
            <pc:sldMk cId="4166417723" sldId="302"/>
            <ac:spMk id="3" creationId="{58CC4DFE-FA74-B79B-E692-0BF2D4BF1F25}"/>
          </ac:spMkLst>
        </pc:spChg>
        <pc:spChg chg="mod">
          <ac:chgData name="Martina Plantak, DOBA" userId="S::martina.plantak@doba.si::de674679-c024-4d92-9c12-6923d982c1a5" providerId="AD" clId="Web-{CBEEC015-B6CB-46FC-EC85-955212AC3E35}" dt="2024-12-11T13:58:30.029" v="64" actId="20577"/>
          <ac:spMkLst>
            <pc:docMk/>
            <pc:sldMk cId="4166417723" sldId="302"/>
            <ac:spMk id="4" creationId="{7757D623-C89F-78AA-B237-4E366A8DB51C}"/>
          </ac:spMkLst>
        </pc:spChg>
      </pc:sldChg>
      <pc:sldChg chg="modSp">
        <pc:chgData name="Martina Plantak, DOBA" userId="S::martina.plantak@doba.si::de674679-c024-4d92-9c12-6923d982c1a5" providerId="AD" clId="Web-{CBEEC015-B6CB-46FC-EC85-955212AC3E35}" dt="2024-12-11T14:00:43.221" v="73" actId="20577"/>
        <pc:sldMkLst>
          <pc:docMk/>
          <pc:sldMk cId="1043091233" sldId="305"/>
        </pc:sldMkLst>
        <pc:spChg chg="mod">
          <ac:chgData name="Martina Plantak, DOBA" userId="S::martina.plantak@doba.si::de674679-c024-4d92-9c12-6923d982c1a5" providerId="AD" clId="Web-{CBEEC015-B6CB-46FC-EC85-955212AC3E35}" dt="2024-12-11T14:00:43.221" v="73" actId="20577"/>
          <ac:spMkLst>
            <pc:docMk/>
            <pc:sldMk cId="1043091233" sldId="305"/>
            <ac:spMk id="3" creationId="{848F65B3-814F-8187-24CB-70D06104D414}"/>
          </ac:spMkLst>
        </pc:spChg>
      </pc:sldChg>
      <pc:sldChg chg="modSp">
        <pc:chgData name="Martina Plantak, DOBA" userId="S::martina.plantak@doba.si::de674679-c024-4d92-9c12-6923d982c1a5" providerId="AD" clId="Web-{CBEEC015-B6CB-46FC-EC85-955212AC3E35}" dt="2024-12-11T14:24:49.858" v="386" actId="1076"/>
        <pc:sldMkLst>
          <pc:docMk/>
          <pc:sldMk cId="3351224895" sldId="306"/>
        </pc:sldMkLst>
        <pc:spChg chg="mod">
          <ac:chgData name="Martina Plantak, DOBA" userId="S::martina.plantak@doba.si::de674679-c024-4d92-9c12-6923d982c1a5" providerId="AD" clId="Web-{CBEEC015-B6CB-46FC-EC85-955212AC3E35}" dt="2024-12-11T14:23:08.683" v="359" actId="20577"/>
          <ac:spMkLst>
            <pc:docMk/>
            <pc:sldMk cId="3351224895" sldId="306"/>
            <ac:spMk id="3" creationId="{0B4E8C6F-D22E-EC89-E903-5BB75B69BA0F}"/>
          </ac:spMkLst>
        </pc:spChg>
        <pc:spChg chg="mod">
          <ac:chgData name="Martina Plantak, DOBA" userId="S::martina.plantak@doba.si::de674679-c024-4d92-9c12-6923d982c1a5" providerId="AD" clId="Web-{CBEEC015-B6CB-46FC-EC85-955212AC3E35}" dt="2024-12-11T14:24:49.858" v="386" actId="1076"/>
          <ac:spMkLst>
            <pc:docMk/>
            <pc:sldMk cId="3351224895" sldId="306"/>
            <ac:spMk id="5" creationId="{E64A677B-E678-607D-57E5-2F1D843FC8CD}"/>
          </ac:spMkLst>
        </pc:spChg>
        <pc:picChg chg="mod">
          <ac:chgData name="Martina Plantak, DOBA" userId="S::martina.plantak@doba.si::de674679-c024-4d92-9c12-6923d982c1a5" providerId="AD" clId="Web-{CBEEC015-B6CB-46FC-EC85-955212AC3E35}" dt="2024-12-11T14:24:47.264" v="385" actId="1076"/>
          <ac:picMkLst>
            <pc:docMk/>
            <pc:sldMk cId="3351224895" sldId="306"/>
            <ac:picMk id="4" creationId="{99F65907-F2BF-91AF-3C94-A6CC49022A38}"/>
          </ac:picMkLst>
        </pc:picChg>
      </pc:sldChg>
      <pc:sldChg chg="modSp">
        <pc:chgData name="Martina Plantak, DOBA" userId="S::martina.plantak@doba.si::de674679-c024-4d92-9c12-6923d982c1a5" providerId="AD" clId="Web-{CBEEC015-B6CB-46FC-EC85-955212AC3E35}" dt="2024-12-11T15:00:10.437" v="776" actId="20577"/>
        <pc:sldMkLst>
          <pc:docMk/>
          <pc:sldMk cId="1821673080" sldId="307"/>
        </pc:sldMkLst>
        <pc:spChg chg="mod">
          <ac:chgData name="Martina Plantak, DOBA" userId="S::martina.plantak@doba.si::de674679-c024-4d92-9c12-6923d982c1a5" providerId="AD" clId="Web-{CBEEC015-B6CB-46FC-EC85-955212AC3E35}" dt="2024-12-11T15:00:10.437" v="776" actId="20577"/>
          <ac:spMkLst>
            <pc:docMk/>
            <pc:sldMk cId="1821673080" sldId="307"/>
            <ac:spMk id="3" creationId="{807B0497-91CD-1A34-8D17-EC644DEC2FC5}"/>
          </ac:spMkLst>
        </pc:spChg>
      </pc:sldChg>
      <pc:sldChg chg="modSp">
        <pc:chgData name="Martina Plantak, DOBA" userId="S::martina.plantak@doba.si::de674679-c024-4d92-9c12-6923d982c1a5" providerId="AD" clId="Web-{CBEEC015-B6CB-46FC-EC85-955212AC3E35}" dt="2024-12-11T14:59:16.248" v="749" actId="20577"/>
        <pc:sldMkLst>
          <pc:docMk/>
          <pc:sldMk cId="3119389221" sldId="308"/>
        </pc:sldMkLst>
        <pc:spChg chg="mod">
          <ac:chgData name="Martina Plantak, DOBA" userId="S::martina.plantak@doba.si::de674679-c024-4d92-9c12-6923d982c1a5" providerId="AD" clId="Web-{CBEEC015-B6CB-46FC-EC85-955212AC3E35}" dt="2024-12-11T14:59:16.248" v="749" actId="20577"/>
          <ac:spMkLst>
            <pc:docMk/>
            <pc:sldMk cId="3119389221" sldId="308"/>
            <ac:spMk id="3" creationId="{AB797823-5999-9D6B-38B3-975575D2B263}"/>
          </ac:spMkLst>
        </pc:spChg>
      </pc:sldChg>
      <pc:sldChg chg="modSp">
        <pc:chgData name="Martina Plantak, DOBA" userId="S::martina.plantak@doba.si::de674679-c024-4d92-9c12-6923d982c1a5" providerId="AD" clId="Web-{CBEEC015-B6CB-46FC-EC85-955212AC3E35}" dt="2024-12-11T14:59:26.076" v="754" actId="20577"/>
        <pc:sldMkLst>
          <pc:docMk/>
          <pc:sldMk cId="1580078791" sldId="309"/>
        </pc:sldMkLst>
        <pc:spChg chg="mod">
          <ac:chgData name="Martina Plantak, DOBA" userId="S::martina.plantak@doba.si::de674679-c024-4d92-9c12-6923d982c1a5" providerId="AD" clId="Web-{CBEEC015-B6CB-46FC-EC85-955212AC3E35}" dt="2024-12-11T14:59:26.076" v="754" actId="20577"/>
          <ac:spMkLst>
            <pc:docMk/>
            <pc:sldMk cId="1580078791" sldId="309"/>
            <ac:spMk id="3" creationId="{DB24CFCA-BF07-305C-DE4C-C3DD795BF6BF}"/>
          </ac:spMkLst>
        </pc:spChg>
      </pc:sldChg>
      <pc:sldChg chg="modSp">
        <pc:chgData name="Martina Plantak, DOBA" userId="S::martina.plantak@doba.si::de674679-c024-4d92-9c12-6923d982c1a5" providerId="AD" clId="Web-{CBEEC015-B6CB-46FC-EC85-955212AC3E35}" dt="2024-12-11T14:59:38.780" v="759" actId="20577"/>
        <pc:sldMkLst>
          <pc:docMk/>
          <pc:sldMk cId="1074941690" sldId="310"/>
        </pc:sldMkLst>
        <pc:spChg chg="mod">
          <ac:chgData name="Martina Plantak, DOBA" userId="S::martina.plantak@doba.si::de674679-c024-4d92-9c12-6923d982c1a5" providerId="AD" clId="Web-{CBEEC015-B6CB-46FC-EC85-955212AC3E35}" dt="2024-12-11T14:59:38.780" v="759" actId="20577"/>
          <ac:spMkLst>
            <pc:docMk/>
            <pc:sldMk cId="1074941690" sldId="310"/>
            <ac:spMk id="3" creationId="{655ED667-68A9-A727-2D40-34BB96890A06}"/>
          </ac:spMkLst>
        </pc:spChg>
      </pc:sldChg>
      <pc:sldChg chg="modSp">
        <pc:chgData name="Martina Plantak, DOBA" userId="S::martina.plantak@doba.si::de674679-c024-4d92-9c12-6923d982c1a5" providerId="AD" clId="Web-{CBEEC015-B6CB-46FC-EC85-955212AC3E35}" dt="2024-12-11T14:17:59.283" v="304" actId="20577"/>
        <pc:sldMkLst>
          <pc:docMk/>
          <pc:sldMk cId="2802272491" sldId="316"/>
        </pc:sldMkLst>
        <pc:spChg chg="mod">
          <ac:chgData name="Martina Plantak, DOBA" userId="S::martina.plantak@doba.si::de674679-c024-4d92-9c12-6923d982c1a5" providerId="AD" clId="Web-{CBEEC015-B6CB-46FC-EC85-955212AC3E35}" dt="2024-12-11T14:15:23.559" v="278" actId="20577"/>
          <ac:spMkLst>
            <pc:docMk/>
            <pc:sldMk cId="2802272491" sldId="316"/>
            <ac:spMk id="2" creationId="{EDBB6686-D213-645F-20C4-EDF060B1FC4D}"/>
          </ac:spMkLst>
        </pc:spChg>
        <pc:spChg chg="mod">
          <ac:chgData name="Martina Plantak, DOBA" userId="S::martina.plantak@doba.si::de674679-c024-4d92-9c12-6923d982c1a5" providerId="AD" clId="Web-{CBEEC015-B6CB-46FC-EC85-955212AC3E35}" dt="2024-12-11T14:17:59.283" v="304" actId="20577"/>
          <ac:spMkLst>
            <pc:docMk/>
            <pc:sldMk cId="2802272491" sldId="316"/>
            <ac:spMk id="3" creationId="{8C378B27-6FB7-07F4-A022-B7666568599B}"/>
          </ac:spMkLst>
        </pc:spChg>
      </pc:sldChg>
      <pc:sldChg chg="modSp">
        <pc:chgData name="Martina Plantak, DOBA" userId="S::martina.plantak@doba.si::de674679-c024-4d92-9c12-6923d982c1a5" providerId="AD" clId="Web-{CBEEC015-B6CB-46FC-EC85-955212AC3E35}" dt="2024-12-11T14:53:05.237" v="662" actId="1076"/>
        <pc:sldMkLst>
          <pc:docMk/>
          <pc:sldMk cId="1871302768" sldId="320"/>
        </pc:sldMkLst>
        <pc:spChg chg="mod">
          <ac:chgData name="Martina Plantak, DOBA" userId="S::martina.plantak@doba.si::de674679-c024-4d92-9c12-6923d982c1a5" providerId="AD" clId="Web-{CBEEC015-B6CB-46FC-EC85-955212AC3E35}" dt="2024-12-11T14:53:05.237" v="662" actId="1076"/>
          <ac:spMkLst>
            <pc:docMk/>
            <pc:sldMk cId="1871302768" sldId="320"/>
            <ac:spMk id="3" creationId="{F51CD8E8-B720-B082-C74D-4A665406288B}"/>
          </ac:spMkLst>
        </pc:spChg>
      </pc:sldChg>
      <pc:sldChg chg="addSp modSp">
        <pc:chgData name="Martina Plantak, DOBA" userId="S::martina.plantak@doba.si::de674679-c024-4d92-9c12-6923d982c1a5" providerId="AD" clId="Web-{CBEEC015-B6CB-46FC-EC85-955212AC3E35}" dt="2024-12-11T14:58:50.747" v="740" actId="1076"/>
        <pc:sldMkLst>
          <pc:docMk/>
          <pc:sldMk cId="2891599450" sldId="322"/>
        </pc:sldMkLst>
        <pc:spChg chg="mod">
          <ac:chgData name="Martina Plantak, DOBA" userId="S::martina.plantak@doba.si::de674679-c024-4d92-9c12-6923d982c1a5" providerId="AD" clId="Web-{CBEEC015-B6CB-46FC-EC85-955212AC3E35}" dt="2024-12-11T14:54:24.676" v="670" actId="20577"/>
          <ac:spMkLst>
            <pc:docMk/>
            <pc:sldMk cId="2891599450" sldId="322"/>
            <ac:spMk id="3" creationId="{ABA843DD-1DCA-1E34-05C5-8043B7B0C44E}"/>
          </ac:spMkLst>
        </pc:spChg>
        <pc:spChg chg="mod">
          <ac:chgData name="Martina Plantak, DOBA" userId="S::martina.plantak@doba.si::de674679-c024-4d92-9c12-6923d982c1a5" providerId="AD" clId="Web-{CBEEC015-B6CB-46FC-EC85-955212AC3E35}" dt="2024-12-11T14:58:27.809" v="737" actId="1076"/>
          <ac:spMkLst>
            <pc:docMk/>
            <pc:sldMk cId="2891599450" sldId="322"/>
            <ac:spMk id="6" creationId="{40AAB66C-06DC-0AE8-C8F9-113C0AC957D7}"/>
          </ac:spMkLst>
        </pc:spChg>
        <pc:picChg chg="mod">
          <ac:chgData name="Martina Plantak, DOBA" userId="S::martina.plantak@doba.si::de674679-c024-4d92-9c12-6923d982c1a5" providerId="AD" clId="Web-{CBEEC015-B6CB-46FC-EC85-955212AC3E35}" dt="2024-12-11T14:56:48.384" v="712" actId="1076"/>
          <ac:picMkLst>
            <pc:docMk/>
            <pc:sldMk cId="2891599450" sldId="322"/>
            <ac:picMk id="4" creationId="{63FB23DD-A3DB-DB56-3801-9129A8C5685B}"/>
          </ac:picMkLst>
        </pc:picChg>
      </pc:sldChg>
    </pc:docChg>
  </pc:docChgLst>
  <pc:docChgLst>
    <pc:chgData name="epo_35" userId="S::epo_35_jogroup.eu#ext#@dobasi.onmicrosoft.com::edd5f0fd-77c0-4369-83c5-84439aafe912" providerId="AD" clId="Web-{6CD4A4A5-D619-25BA-17B1-D4D55D560F0F}"/>
    <pc:docChg chg="modSld sldOrd">
      <pc:chgData name="epo_35" userId="S::epo_35_jogroup.eu#ext#@dobasi.onmicrosoft.com::edd5f0fd-77c0-4369-83c5-84439aafe912" providerId="AD" clId="Web-{6CD4A4A5-D619-25BA-17B1-D4D55D560F0F}" dt="2024-11-12T11:55:47.176" v="38" actId="20577"/>
      <pc:docMkLst>
        <pc:docMk/>
      </pc:docMkLst>
      <pc:sldChg chg="modSp">
        <pc:chgData name="epo_35" userId="S::epo_35_jogroup.eu#ext#@dobasi.onmicrosoft.com::edd5f0fd-77c0-4369-83c5-84439aafe912" providerId="AD" clId="Web-{6CD4A4A5-D619-25BA-17B1-D4D55D560F0F}" dt="2024-11-12T11:55:47.176" v="38" actId="20577"/>
        <pc:sldMkLst>
          <pc:docMk/>
          <pc:sldMk cId="4166417723" sldId="302"/>
        </pc:sldMkLst>
        <pc:spChg chg="mod">
          <ac:chgData name="epo_35" userId="S::epo_35_jogroup.eu#ext#@dobasi.onmicrosoft.com::edd5f0fd-77c0-4369-83c5-84439aafe912" providerId="AD" clId="Web-{6CD4A4A5-D619-25BA-17B1-D4D55D560F0F}" dt="2024-11-12T11:55:47.176" v="38" actId="20577"/>
          <ac:spMkLst>
            <pc:docMk/>
            <pc:sldMk cId="4166417723" sldId="302"/>
            <ac:spMk id="3" creationId="{58CC4DFE-FA74-B79B-E692-0BF2D4BF1F25}"/>
          </ac:spMkLst>
        </pc:spChg>
        <pc:spChg chg="mod">
          <ac:chgData name="epo_35" userId="S::epo_35_jogroup.eu#ext#@dobasi.onmicrosoft.com::edd5f0fd-77c0-4369-83c5-84439aafe912" providerId="AD" clId="Web-{6CD4A4A5-D619-25BA-17B1-D4D55D560F0F}" dt="2024-11-12T11:55:33.425" v="36" actId="20577"/>
          <ac:spMkLst>
            <pc:docMk/>
            <pc:sldMk cId="4166417723" sldId="302"/>
            <ac:spMk id="4" creationId="{7757D623-C89F-78AA-B237-4E366A8DB51C}"/>
          </ac:spMkLst>
        </pc:spChg>
      </pc:sldChg>
      <pc:sldChg chg="ord">
        <pc:chgData name="epo_35" userId="S::epo_35_jogroup.eu#ext#@dobasi.onmicrosoft.com::edd5f0fd-77c0-4369-83c5-84439aafe912" providerId="AD" clId="Web-{6CD4A4A5-D619-25BA-17B1-D4D55D560F0F}" dt="2024-11-12T11:24:57.055" v="1"/>
        <pc:sldMkLst>
          <pc:docMk/>
          <pc:sldMk cId="1821673080" sldId="307"/>
        </pc:sldMkLst>
      </pc:sldChg>
      <pc:sldChg chg="modSp">
        <pc:chgData name="epo_35" userId="S::epo_35_jogroup.eu#ext#@dobasi.onmicrosoft.com::edd5f0fd-77c0-4369-83c5-84439aafe912" providerId="AD" clId="Web-{6CD4A4A5-D619-25BA-17B1-D4D55D560F0F}" dt="2024-11-12T10:30:30.447" v="0" actId="1076"/>
        <pc:sldMkLst>
          <pc:docMk/>
          <pc:sldMk cId="2949865065" sldId="321"/>
        </pc:sldMkLst>
        <pc:spChg chg="mod">
          <ac:chgData name="epo_35" userId="S::epo_35_jogroup.eu#ext#@dobasi.onmicrosoft.com::edd5f0fd-77c0-4369-83c5-84439aafe912" providerId="AD" clId="Web-{6CD4A4A5-D619-25BA-17B1-D4D55D560F0F}" dt="2024-11-12T10:30:30.447" v="0" actId="1076"/>
          <ac:spMkLst>
            <pc:docMk/>
            <pc:sldMk cId="2949865065" sldId="321"/>
            <ac:spMk id="4" creationId="{73B06CFA-549F-BF01-84DA-E23DFB02BD4F}"/>
          </ac:spMkLst>
        </pc:spChg>
      </pc:sldChg>
      <pc:sldChg chg="modSp">
        <pc:chgData name="epo_35" userId="S::epo_35_jogroup.eu#ext#@dobasi.onmicrosoft.com::edd5f0fd-77c0-4369-83c5-84439aafe912" providerId="AD" clId="Web-{6CD4A4A5-D619-25BA-17B1-D4D55D560F0F}" dt="2024-11-12T11:45:13.692" v="32" actId="20577"/>
        <pc:sldMkLst>
          <pc:docMk/>
          <pc:sldMk cId="2891599450" sldId="322"/>
        </pc:sldMkLst>
        <pc:spChg chg="mod">
          <ac:chgData name="epo_35" userId="S::epo_35_jogroup.eu#ext#@dobasi.onmicrosoft.com::edd5f0fd-77c0-4369-83c5-84439aafe912" providerId="AD" clId="Web-{6CD4A4A5-D619-25BA-17B1-D4D55D560F0F}" dt="2024-11-12T11:45:02.036" v="30" actId="20577"/>
          <ac:spMkLst>
            <pc:docMk/>
            <pc:sldMk cId="2891599450" sldId="322"/>
            <ac:spMk id="3" creationId="{ABA843DD-1DCA-1E34-05C5-8043B7B0C44E}"/>
          </ac:spMkLst>
        </pc:spChg>
        <pc:spChg chg="mod">
          <ac:chgData name="epo_35" userId="S::epo_35_jogroup.eu#ext#@dobasi.onmicrosoft.com::edd5f0fd-77c0-4369-83c5-84439aafe912" providerId="AD" clId="Web-{6CD4A4A5-D619-25BA-17B1-D4D55D560F0F}" dt="2024-11-12T11:45:13.692" v="32" actId="20577"/>
          <ac:spMkLst>
            <pc:docMk/>
            <pc:sldMk cId="2891599450" sldId="322"/>
            <ac:spMk id="9" creationId="{57FDE1B0-0999-D588-3678-14748739C199}"/>
          </ac:spMkLst>
        </pc:spChg>
      </pc:sldChg>
    </pc:docChg>
  </pc:docChgLst>
  <pc:docChgLst>
    <pc:chgData name="Martina Plantak, DOBA" userId="S::martina.plantak@doba.si::de674679-c024-4d92-9c12-6923d982c1a5" providerId="AD" clId="Web-{0ADEC8E9-621C-BB55-5606-AF943652986D}"/>
    <pc:docChg chg="modSld">
      <pc:chgData name="Martina Plantak, DOBA" userId="S::martina.plantak@doba.si::de674679-c024-4d92-9c12-6923d982c1a5" providerId="AD" clId="Web-{0ADEC8E9-621C-BB55-5606-AF943652986D}" dt="2024-12-10T08:39:50.229" v="45" actId="20577"/>
      <pc:docMkLst>
        <pc:docMk/>
      </pc:docMkLst>
      <pc:sldChg chg="modSp">
        <pc:chgData name="Martina Plantak, DOBA" userId="S::martina.plantak@doba.si::de674679-c024-4d92-9c12-6923d982c1a5" providerId="AD" clId="Web-{0ADEC8E9-621C-BB55-5606-AF943652986D}" dt="2024-12-10T08:32:43.590" v="17"/>
        <pc:sldMkLst>
          <pc:docMk/>
          <pc:sldMk cId="2591287154" sldId="258"/>
        </pc:sldMkLst>
        <pc:spChg chg="mod">
          <ac:chgData name="Martina Plantak, DOBA" userId="S::martina.plantak@doba.si::de674679-c024-4d92-9c12-6923d982c1a5" providerId="AD" clId="Web-{0ADEC8E9-621C-BB55-5606-AF943652986D}" dt="2024-12-10T08:32:43.590" v="17"/>
          <ac:spMkLst>
            <pc:docMk/>
            <pc:sldMk cId="2591287154" sldId="258"/>
            <ac:spMk id="5" creationId="{DCBDD218-F9D7-4922-0A12-8A66E5903877}"/>
          </ac:spMkLst>
        </pc:spChg>
        <pc:spChg chg="mod">
          <ac:chgData name="Martina Plantak, DOBA" userId="S::martina.plantak@doba.si::de674679-c024-4d92-9c12-6923d982c1a5" providerId="AD" clId="Web-{0ADEC8E9-621C-BB55-5606-AF943652986D}" dt="2024-12-10T08:32:34.574" v="15" actId="20577"/>
          <ac:spMkLst>
            <pc:docMk/>
            <pc:sldMk cId="2591287154" sldId="258"/>
            <ac:spMk id="6" creationId="{0CC214A9-B65D-FDF1-7616-D8081C944C60}"/>
          </ac:spMkLst>
        </pc:spChg>
      </pc:sldChg>
      <pc:sldChg chg="modSp">
        <pc:chgData name="Martina Plantak, DOBA" userId="S::martina.plantak@doba.si::de674679-c024-4d92-9c12-6923d982c1a5" providerId="AD" clId="Web-{0ADEC8E9-621C-BB55-5606-AF943652986D}" dt="2024-12-10T08:32:00.854" v="10" actId="20577"/>
        <pc:sldMkLst>
          <pc:docMk/>
          <pc:sldMk cId="1872930087" sldId="265"/>
        </pc:sldMkLst>
        <pc:spChg chg="mod">
          <ac:chgData name="Martina Plantak, DOBA" userId="S::martina.plantak@doba.si::de674679-c024-4d92-9c12-6923d982c1a5" providerId="AD" clId="Web-{0ADEC8E9-621C-BB55-5606-AF943652986D}" dt="2024-12-10T08:32:00.854" v="10" actId="20577"/>
          <ac:spMkLst>
            <pc:docMk/>
            <pc:sldMk cId="1872930087" sldId="265"/>
            <ac:spMk id="3" creationId="{59605655-373A-DED5-DBE3-3EF440CA7C6E}"/>
          </ac:spMkLst>
        </pc:spChg>
      </pc:sldChg>
      <pc:sldChg chg="modSp">
        <pc:chgData name="Martina Plantak, DOBA" userId="S::martina.plantak@doba.si::de674679-c024-4d92-9c12-6923d982c1a5" providerId="AD" clId="Web-{0ADEC8E9-621C-BB55-5606-AF943652986D}" dt="2024-12-10T08:38:51.102" v="36" actId="20577"/>
        <pc:sldMkLst>
          <pc:docMk/>
          <pc:sldMk cId="2127734137" sldId="266"/>
        </pc:sldMkLst>
        <pc:spChg chg="mod">
          <ac:chgData name="Martina Plantak, DOBA" userId="S::martina.plantak@doba.si::de674679-c024-4d92-9c12-6923d982c1a5" providerId="AD" clId="Web-{0ADEC8E9-621C-BB55-5606-AF943652986D}" dt="2024-12-10T08:38:51.102" v="36" actId="20577"/>
          <ac:spMkLst>
            <pc:docMk/>
            <pc:sldMk cId="2127734137" sldId="266"/>
            <ac:spMk id="3" creationId="{8C562E8A-A28E-B3C3-6331-FC76A427A98C}"/>
          </ac:spMkLst>
        </pc:spChg>
      </pc:sldChg>
      <pc:sldChg chg="addSp delSp modSp">
        <pc:chgData name="Martina Plantak, DOBA" userId="S::martina.plantak@doba.si::de674679-c024-4d92-9c12-6923d982c1a5" providerId="AD" clId="Web-{0ADEC8E9-621C-BB55-5606-AF943652986D}" dt="2024-12-10T08:34:04.592" v="29"/>
        <pc:sldMkLst>
          <pc:docMk/>
          <pc:sldMk cId="429506596" sldId="268"/>
        </pc:sldMkLst>
        <pc:spChg chg="mod">
          <ac:chgData name="Martina Plantak, DOBA" userId="S::martina.plantak@doba.si::de674679-c024-4d92-9c12-6923d982c1a5" providerId="AD" clId="Web-{0ADEC8E9-621C-BB55-5606-AF943652986D}" dt="2024-12-10T08:33:38.154" v="27"/>
          <ac:spMkLst>
            <pc:docMk/>
            <pc:sldMk cId="429506596" sldId="268"/>
            <ac:spMk id="3" creationId="{AAA2F7DD-461E-6FA9-E8CA-2CB05904D583}"/>
          </ac:spMkLst>
        </pc:spChg>
      </pc:sldChg>
      <pc:sldChg chg="modSp">
        <pc:chgData name="Martina Plantak, DOBA" userId="S::martina.plantak@doba.si::de674679-c024-4d92-9c12-6923d982c1a5" providerId="AD" clId="Web-{0ADEC8E9-621C-BB55-5606-AF943652986D}" dt="2024-12-10T08:34:18.390" v="31" actId="20577"/>
        <pc:sldMkLst>
          <pc:docMk/>
          <pc:sldMk cId="80106433" sldId="269"/>
        </pc:sldMkLst>
        <pc:spChg chg="mod">
          <ac:chgData name="Martina Plantak, DOBA" userId="S::martina.plantak@doba.si::de674679-c024-4d92-9c12-6923d982c1a5" providerId="AD" clId="Web-{0ADEC8E9-621C-BB55-5606-AF943652986D}" dt="2024-12-10T08:34:18.390" v="31" actId="20577"/>
          <ac:spMkLst>
            <pc:docMk/>
            <pc:sldMk cId="80106433" sldId="269"/>
            <ac:spMk id="3" creationId="{CA10C921-5AC7-5D1E-B3B8-6A18777A3461}"/>
          </ac:spMkLst>
        </pc:spChg>
      </pc:sldChg>
      <pc:sldChg chg="modSp">
        <pc:chgData name="Martina Plantak, DOBA" userId="S::martina.plantak@doba.si::de674679-c024-4d92-9c12-6923d982c1a5" providerId="AD" clId="Web-{0ADEC8E9-621C-BB55-5606-AF943652986D}" dt="2024-12-10T08:34:35.859" v="32" actId="1076"/>
        <pc:sldMkLst>
          <pc:docMk/>
          <pc:sldMk cId="3112084314" sldId="270"/>
        </pc:sldMkLst>
      </pc:sldChg>
      <pc:sldChg chg="modSp">
        <pc:chgData name="Martina Plantak, DOBA" userId="S::martina.plantak@doba.si::de674679-c024-4d92-9c12-6923d982c1a5" providerId="AD" clId="Web-{0ADEC8E9-621C-BB55-5606-AF943652986D}" dt="2024-12-10T08:35:45.190" v="34" actId="20577"/>
        <pc:sldMkLst>
          <pc:docMk/>
          <pc:sldMk cId="1934961006" sldId="271"/>
        </pc:sldMkLst>
        <pc:spChg chg="mod">
          <ac:chgData name="Martina Plantak, DOBA" userId="S::martina.plantak@doba.si::de674679-c024-4d92-9c12-6923d982c1a5" providerId="AD" clId="Web-{0ADEC8E9-621C-BB55-5606-AF943652986D}" dt="2024-12-10T08:35:45.190" v="34" actId="20577"/>
          <ac:spMkLst>
            <pc:docMk/>
            <pc:sldMk cId="1934961006" sldId="271"/>
            <ac:spMk id="3" creationId="{3F4D8EE6-CFA6-F64D-8CC5-D910013B982E}"/>
          </ac:spMkLst>
        </pc:spChg>
      </pc:sldChg>
      <pc:sldChg chg="modSp">
        <pc:chgData name="Martina Plantak, DOBA" userId="S::martina.plantak@doba.si::de674679-c024-4d92-9c12-6923d982c1a5" providerId="AD" clId="Web-{0ADEC8E9-621C-BB55-5606-AF943652986D}" dt="2024-12-10T08:39:50.229" v="45" actId="20577"/>
        <pc:sldMkLst>
          <pc:docMk/>
          <pc:sldMk cId="2431607839" sldId="279"/>
        </pc:sldMkLst>
        <pc:spChg chg="mod">
          <ac:chgData name="Martina Plantak, DOBA" userId="S::martina.plantak@doba.si::de674679-c024-4d92-9c12-6923d982c1a5" providerId="AD" clId="Web-{0ADEC8E9-621C-BB55-5606-AF943652986D}" dt="2024-12-10T08:39:19.837" v="38" actId="1076"/>
          <ac:spMkLst>
            <pc:docMk/>
            <pc:sldMk cId="2431607839" sldId="279"/>
            <ac:spMk id="2" creationId="{D836C602-9387-E21C-6718-1BE9CC2576EE}"/>
          </ac:spMkLst>
        </pc:spChg>
        <pc:spChg chg="mod">
          <ac:chgData name="Martina Plantak, DOBA" userId="S::martina.plantak@doba.si::de674679-c024-4d92-9c12-6923d982c1a5" providerId="AD" clId="Web-{0ADEC8E9-621C-BB55-5606-AF943652986D}" dt="2024-12-10T08:39:50.229" v="45" actId="20577"/>
          <ac:spMkLst>
            <pc:docMk/>
            <pc:sldMk cId="2431607839" sldId="279"/>
            <ac:spMk id="5" creationId="{DCBDD218-F9D7-4922-0A12-8A66E5903877}"/>
          </ac:spMkLst>
        </pc:spChg>
        <pc:spChg chg="mod">
          <ac:chgData name="Martina Plantak, DOBA" userId="S::martina.plantak@doba.si::de674679-c024-4d92-9c12-6923d982c1a5" providerId="AD" clId="Web-{0ADEC8E9-621C-BB55-5606-AF943652986D}" dt="2024-12-10T08:39:47.572" v="44" actId="20577"/>
          <ac:spMkLst>
            <pc:docMk/>
            <pc:sldMk cId="2431607839" sldId="279"/>
            <ac:spMk id="6" creationId="{0CC214A9-B65D-FDF1-7616-D8081C944C60}"/>
          </ac:spMkLst>
        </pc:spChg>
        <pc:picChg chg="mod">
          <ac:chgData name="Martina Plantak, DOBA" userId="S::martina.plantak@doba.si::de674679-c024-4d92-9c12-6923d982c1a5" providerId="AD" clId="Web-{0ADEC8E9-621C-BB55-5606-AF943652986D}" dt="2024-12-10T08:39:22.150" v="39" actId="1076"/>
          <ac:picMkLst>
            <pc:docMk/>
            <pc:sldMk cId="2431607839" sldId="279"/>
            <ac:picMk id="3" creationId="{82DBDB86-353B-449C-8C52-47ED4BE79061}"/>
          </ac:picMkLst>
        </pc:picChg>
      </pc:sldChg>
      <pc:sldChg chg="modSp">
        <pc:chgData name="Martina Plantak, DOBA" userId="S::martina.plantak@doba.si::de674679-c024-4d92-9c12-6923d982c1a5" providerId="AD" clId="Web-{0ADEC8E9-621C-BB55-5606-AF943652986D}" dt="2024-12-10T08:31:36.291" v="7" actId="20577"/>
        <pc:sldMkLst>
          <pc:docMk/>
          <pc:sldMk cId="4166417723" sldId="302"/>
        </pc:sldMkLst>
        <pc:spChg chg="mod">
          <ac:chgData name="Martina Plantak, DOBA" userId="S::martina.plantak@doba.si::de674679-c024-4d92-9c12-6923d982c1a5" providerId="AD" clId="Web-{0ADEC8E9-621C-BB55-5606-AF943652986D}" dt="2024-12-10T08:31:36.291" v="7" actId="20577"/>
          <ac:spMkLst>
            <pc:docMk/>
            <pc:sldMk cId="4166417723" sldId="302"/>
            <ac:spMk id="4" creationId="{7757D623-C89F-78AA-B237-4E366A8DB51C}"/>
          </ac:spMkLst>
        </pc:spChg>
      </pc:sldChg>
    </pc:docChg>
  </pc:docChgLst>
  <pc:docChgLst>
    <pc:chgData name="Martina Plantak, DOBA" userId="S::martina.plantak@doba.si::de674679-c024-4d92-9c12-6923d982c1a5" providerId="AD" clId="Web-{EF517237-F19F-8364-2C39-D9819AACB944}"/>
    <pc:docChg chg="modSld">
      <pc:chgData name="Martina Plantak, DOBA" userId="S::martina.plantak@doba.si::de674679-c024-4d92-9c12-6923d982c1a5" providerId="AD" clId="Web-{EF517237-F19F-8364-2C39-D9819AACB944}" dt="2024-12-18T11:34:19.166" v="7" actId="20577"/>
      <pc:docMkLst>
        <pc:docMk/>
      </pc:docMkLst>
      <pc:sldChg chg="addSp modSp">
        <pc:chgData name="Martina Plantak, DOBA" userId="S::martina.plantak@doba.si::de674679-c024-4d92-9c12-6923d982c1a5" providerId="AD" clId="Web-{EF517237-F19F-8364-2C39-D9819AACB944}" dt="2024-12-18T11:34:01.400" v="3" actId="14100"/>
        <pc:sldMkLst>
          <pc:docMk/>
          <pc:sldMk cId="361623514" sldId="263"/>
        </pc:sldMkLst>
        <pc:spChg chg="add mod">
          <ac:chgData name="Martina Plantak, DOBA" userId="S::martina.plantak@doba.si::de674679-c024-4d92-9c12-6923d982c1a5" providerId="AD" clId="Web-{EF517237-F19F-8364-2C39-D9819AACB944}" dt="2024-12-18T11:34:01.400" v="3" actId="14100"/>
          <ac:spMkLst>
            <pc:docMk/>
            <pc:sldMk cId="361623514" sldId="263"/>
            <ac:spMk id="2" creationId="{2E09A337-4389-DDC8-4481-B97C4412326B}"/>
          </ac:spMkLst>
        </pc:spChg>
      </pc:sldChg>
      <pc:sldChg chg="modSp">
        <pc:chgData name="Martina Plantak, DOBA" userId="S::martina.plantak@doba.si::de674679-c024-4d92-9c12-6923d982c1a5" providerId="AD" clId="Web-{EF517237-F19F-8364-2C39-D9819AACB944}" dt="2024-12-18T11:34:19.166" v="7" actId="20577"/>
        <pc:sldMkLst>
          <pc:docMk/>
          <pc:sldMk cId="1043091233" sldId="305"/>
        </pc:sldMkLst>
        <pc:spChg chg="mod">
          <ac:chgData name="Martina Plantak, DOBA" userId="S::martina.plantak@doba.si::de674679-c024-4d92-9c12-6923d982c1a5" providerId="AD" clId="Web-{EF517237-F19F-8364-2C39-D9819AACB944}" dt="2024-12-18T11:34:19.166" v="7" actId="20577"/>
          <ac:spMkLst>
            <pc:docMk/>
            <pc:sldMk cId="1043091233" sldId="305"/>
            <ac:spMk id="3" creationId="{848F65B3-814F-8187-24CB-70D06104D414}"/>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4F9EF1-2BA6-4CA2-92C3-CA0430A1AF40}"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sl-SI"/>
        </a:p>
      </dgm:t>
    </dgm:pt>
    <dgm:pt modelId="{F9CC2ACF-5636-475C-B567-818D82C98FD0}">
      <dgm:prSet phldrT="[Text]"/>
      <dgm:spPr/>
      <dgm:t>
        <a:bodyPr/>
        <a:lstStyle/>
        <a:p>
          <a:r>
            <a:rPr lang="sl-SI" err="1"/>
            <a:t>Fun</a:t>
          </a:r>
          <a:endParaRPr lang="sl-SI"/>
        </a:p>
      </dgm:t>
    </dgm:pt>
    <dgm:pt modelId="{BD8B9493-406A-4799-A706-3965874E3641}" type="parTrans" cxnId="{94B0C85A-0AAB-4C78-A0E0-C43E7AD60811}">
      <dgm:prSet/>
      <dgm:spPr/>
      <dgm:t>
        <a:bodyPr/>
        <a:lstStyle/>
        <a:p>
          <a:endParaRPr lang="sl-SI"/>
        </a:p>
      </dgm:t>
    </dgm:pt>
    <dgm:pt modelId="{DE8FFD07-CC5C-4028-BFB1-972087E04548}" type="sibTrans" cxnId="{94B0C85A-0AAB-4C78-A0E0-C43E7AD60811}">
      <dgm:prSet/>
      <dgm:spPr/>
      <dgm:t>
        <a:bodyPr/>
        <a:lstStyle/>
        <a:p>
          <a:endParaRPr lang="sl-SI"/>
        </a:p>
      </dgm:t>
    </dgm:pt>
    <dgm:pt modelId="{33AE1019-6290-49F7-8AF3-C014653BBADF}">
      <dgm:prSet phldrT="[Text]"/>
      <dgm:spPr/>
      <dgm:t>
        <a:bodyPr/>
        <a:lstStyle/>
        <a:p>
          <a:r>
            <a:rPr lang="sl-SI" err="1"/>
            <a:t>Facts</a:t>
          </a:r>
          <a:endParaRPr lang="sl-SI"/>
        </a:p>
      </dgm:t>
    </dgm:pt>
    <dgm:pt modelId="{BD0166EC-00FF-4E24-BC76-B0E4A6B44954}" type="parTrans" cxnId="{89CA3E2E-7779-41A6-8776-86F2D80FBEEE}">
      <dgm:prSet/>
      <dgm:spPr/>
      <dgm:t>
        <a:bodyPr/>
        <a:lstStyle/>
        <a:p>
          <a:endParaRPr lang="sl-SI"/>
        </a:p>
      </dgm:t>
    </dgm:pt>
    <dgm:pt modelId="{F2048284-B741-49EA-8D0B-14338DD71C04}" type="sibTrans" cxnId="{89CA3E2E-7779-41A6-8776-86F2D80FBEEE}">
      <dgm:prSet/>
      <dgm:spPr/>
      <dgm:t>
        <a:bodyPr/>
        <a:lstStyle/>
        <a:p>
          <a:endParaRPr lang="sl-SI"/>
        </a:p>
      </dgm:t>
    </dgm:pt>
    <dgm:pt modelId="{288B0FFB-6715-4036-A062-97A8C3B0DDF8}" type="pres">
      <dgm:prSet presAssocID="{AD4F9EF1-2BA6-4CA2-92C3-CA0430A1AF40}" presName="diagram" presStyleCnt="0">
        <dgm:presLayoutVars>
          <dgm:dir/>
          <dgm:resizeHandles val="exact"/>
        </dgm:presLayoutVars>
      </dgm:prSet>
      <dgm:spPr/>
    </dgm:pt>
    <dgm:pt modelId="{353461C6-DBB8-43C5-88FC-6126AB54FE2A}" type="pres">
      <dgm:prSet presAssocID="{F9CC2ACF-5636-475C-B567-818D82C98FD0}" presName="arrow" presStyleLbl="node1" presStyleIdx="0" presStyleCnt="2">
        <dgm:presLayoutVars>
          <dgm:bulletEnabled val="1"/>
        </dgm:presLayoutVars>
      </dgm:prSet>
      <dgm:spPr/>
    </dgm:pt>
    <dgm:pt modelId="{DE86D978-85CE-454B-8B50-4305B2A40402}" type="pres">
      <dgm:prSet presAssocID="{33AE1019-6290-49F7-8AF3-C014653BBADF}" presName="arrow" presStyleLbl="node1" presStyleIdx="1" presStyleCnt="2">
        <dgm:presLayoutVars>
          <dgm:bulletEnabled val="1"/>
        </dgm:presLayoutVars>
      </dgm:prSet>
      <dgm:spPr/>
    </dgm:pt>
  </dgm:ptLst>
  <dgm:cxnLst>
    <dgm:cxn modelId="{89CA3E2E-7779-41A6-8776-86F2D80FBEEE}" srcId="{AD4F9EF1-2BA6-4CA2-92C3-CA0430A1AF40}" destId="{33AE1019-6290-49F7-8AF3-C014653BBADF}" srcOrd="1" destOrd="0" parTransId="{BD0166EC-00FF-4E24-BC76-B0E4A6B44954}" sibTransId="{F2048284-B741-49EA-8D0B-14338DD71C04}"/>
    <dgm:cxn modelId="{D8A62D56-3E5C-43C6-B6E8-18CC29E1E2B6}" type="presOf" srcId="{AD4F9EF1-2BA6-4CA2-92C3-CA0430A1AF40}" destId="{288B0FFB-6715-4036-A062-97A8C3B0DDF8}" srcOrd="0" destOrd="0" presId="urn:microsoft.com/office/officeart/2005/8/layout/arrow5"/>
    <dgm:cxn modelId="{94B0C85A-0AAB-4C78-A0E0-C43E7AD60811}" srcId="{AD4F9EF1-2BA6-4CA2-92C3-CA0430A1AF40}" destId="{F9CC2ACF-5636-475C-B567-818D82C98FD0}" srcOrd="0" destOrd="0" parTransId="{BD8B9493-406A-4799-A706-3965874E3641}" sibTransId="{DE8FFD07-CC5C-4028-BFB1-972087E04548}"/>
    <dgm:cxn modelId="{630E33AA-44B8-48C6-9C1D-7839D584D060}" type="presOf" srcId="{33AE1019-6290-49F7-8AF3-C014653BBADF}" destId="{DE86D978-85CE-454B-8B50-4305B2A40402}" srcOrd="0" destOrd="0" presId="urn:microsoft.com/office/officeart/2005/8/layout/arrow5"/>
    <dgm:cxn modelId="{E68F63B2-F13D-4488-BD7D-C27DC0898940}" type="presOf" srcId="{F9CC2ACF-5636-475C-B567-818D82C98FD0}" destId="{353461C6-DBB8-43C5-88FC-6126AB54FE2A}" srcOrd="0" destOrd="0" presId="urn:microsoft.com/office/officeart/2005/8/layout/arrow5"/>
    <dgm:cxn modelId="{CBF72697-9DC4-4A6E-ACD6-703E52C68289}" type="presParOf" srcId="{288B0FFB-6715-4036-A062-97A8C3B0DDF8}" destId="{353461C6-DBB8-43C5-88FC-6126AB54FE2A}" srcOrd="0" destOrd="0" presId="urn:microsoft.com/office/officeart/2005/8/layout/arrow5"/>
    <dgm:cxn modelId="{759B0B83-9BFB-4E64-B9DC-71A9CE796F1D}" type="presParOf" srcId="{288B0FFB-6715-4036-A062-97A8C3B0DDF8}" destId="{DE86D978-85CE-454B-8B50-4305B2A40402}"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3461C6-DBB8-43C5-88FC-6126AB54FE2A}">
      <dsp:nvSpPr>
        <dsp:cNvPr id="0" name=""/>
        <dsp:cNvSpPr/>
      </dsp:nvSpPr>
      <dsp:spPr>
        <a:xfrm rot="16200000">
          <a:off x="87"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sl-SI" sz="1700" kern="1200" err="1"/>
            <a:t>Fun</a:t>
          </a:r>
          <a:endParaRPr lang="sl-SI" sz="1700" kern="1200"/>
        </a:p>
      </dsp:txBody>
      <dsp:txXfrm rot="5400000">
        <a:off x="87" y="1039242"/>
        <a:ext cx="823313" cy="498977"/>
      </dsp:txXfrm>
    </dsp:sp>
    <dsp:sp modelId="{DE86D978-85CE-454B-8B50-4305B2A40402}">
      <dsp:nvSpPr>
        <dsp:cNvPr id="0" name=""/>
        <dsp:cNvSpPr/>
      </dsp:nvSpPr>
      <dsp:spPr>
        <a:xfrm rot="5400000">
          <a:off x="1098176"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sl-SI" sz="1700" kern="1200" err="1"/>
            <a:t>Facts</a:t>
          </a:r>
          <a:endParaRPr lang="sl-SI" sz="1700" kern="1200"/>
        </a:p>
      </dsp:txBody>
      <dsp:txXfrm rot="-5400000">
        <a:off x="1272818" y="1039242"/>
        <a:ext cx="823313" cy="498977"/>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60613049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49" r:id="rId25"/>
    <p:sldLayoutId id="2147483661" r:id="rId26"/>
    <p:sldLayoutId id="2147483660" r:id="rId27"/>
    <p:sldLayoutId id="214748365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4.xml"/><Relationship Id="rId1" Type="http://schemas.openxmlformats.org/officeDocument/2006/relationships/video" Target="https://www.youtube.com/embed/J_1F8GoLOI8?list=PLKbmcnUUQMlmMt9bnq6CruylRotpL8YO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Word_Document.docx"/><Relationship Id="rId1" Type="http://schemas.openxmlformats.org/officeDocument/2006/relationships/slideLayout" Target="../slideLayouts/slideLayout14.xml"/><Relationship Id="rId5" Type="http://schemas.openxmlformats.org/officeDocument/2006/relationships/image" Target="../media/image10.emf"/><Relationship Id="rId4" Type="http://schemas.openxmlformats.org/officeDocument/2006/relationships/package" Target="../embeddings/Microsoft_Word_Document1.docx"/></Relationships>
</file>

<file path=ppt/slides/_rels/slide15.xml.rels><?xml version="1.0" encoding="UTF-8" standalone="yes"?>
<Relationships xmlns="http://schemas.openxmlformats.org/package/2006/relationships"><Relationship Id="rId3" Type="http://schemas.openxmlformats.org/officeDocument/2006/relationships/hyperlink" Target="https://quizlet.com/150158727/chapter-1-financial-statements-flash-cards/" TargetMode="External"/><Relationship Id="rId2" Type="http://schemas.openxmlformats.org/officeDocument/2006/relationships/slideLayout" Target="../slideLayouts/slideLayout14.xml"/><Relationship Id="rId1" Type="http://schemas.openxmlformats.org/officeDocument/2006/relationships/video" Target="https://www.youtube.com/embed/_F6a0ddbjtI?feature=oembed" TargetMode="External"/><Relationship Id="rId5" Type="http://schemas.openxmlformats.org/officeDocument/2006/relationships/image" Target="../media/image12.jpe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6.xml"/><Relationship Id="rId1" Type="http://schemas.openxmlformats.org/officeDocument/2006/relationships/video" Target="https://www.youtube.com/embed/-V0tYq3nCm8?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toryburchfoundation.org/fellows/" TargetMode="External"/><Relationship Id="rId2" Type="http://schemas.openxmlformats.org/officeDocument/2006/relationships/hyperlink" Target="https://girlboss.com/blogs/read/small-business-grants-for-women" TargetMode="External"/><Relationship Id="rId1"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hyperlink" Target="https://www.iamsogal.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https://www.eif.org/index.htm" TargetMode="External"/><Relationship Id="rId2" Type="http://schemas.openxmlformats.org/officeDocument/2006/relationships/hyperlink" Target="https://www.eib.org/en/publications/online/all/eib-group-support-for-eu-businesses?gad_source=1&amp;gclid=Cj0KCQjwhb60BhClARIsABGGtw8RlTswPAsX-2gFRngAfVqFeLjfEuiWWF3tNXp512WnzwkpYlHVmtMaAvlkEALw_wcB" TargetMode="External"/><Relationship Id="rId1"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hyperlink" Target="https://ebrdwomeninbusiness.co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hyperlink" Target="https://www.indiegogo.com/" TargetMode="External"/><Relationship Id="rId2" Type="http://schemas.openxmlformats.org/officeDocument/2006/relationships/hyperlink" Target="https://www.kickstarter.com/" TargetMode="External"/><Relationship Id="rId1" Type="http://schemas.openxmlformats.org/officeDocument/2006/relationships/slideLayout" Target="../slideLayouts/slideLayout14.xml"/><Relationship Id="rId6" Type="http://schemas.openxmlformats.org/officeDocument/2006/relationships/hyperlink" Target="https://fundly.com/" TargetMode="External"/><Relationship Id="rId5" Type="http://schemas.openxmlformats.org/officeDocument/2006/relationships/hyperlink" Target="https://www.patreon.com/en-GB" TargetMode="External"/><Relationship Id="rId4" Type="http://schemas.openxmlformats.org/officeDocument/2006/relationships/hyperlink" Target="https://www.gofundme.com/en-gb"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angelcapitalassociation.org/" TargetMode="External"/><Relationship Id="rId2" Type="http://schemas.openxmlformats.org/officeDocument/2006/relationships/slideLayout" Target="../slideLayouts/slideLayout16.xml"/><Relationship Id="rId1" Type="http://schemas.openxmlformats.org/officeDocument/2006/relationships/video" Target="https://www.youtube.com/embed/Cb-6XRAcoEU?feature=oembed" TargetMode="External"/><Relationship Id="rId6" Type="http://schemas.openxmlformats.org/officeDocument/2006/relationships/image" Target="../media/image17.jpeg"/><Relationship Id="rId5" Type="http://schemas.openxmlformats.org/officeDocument/2006/relationships/hyperlink" Target="https://www.angellist.com/" TargetMode="External"/><Relationship Id="rId4" Type="http://schemas.openxmlformats.org/officeDocument/2006/relationships/hyperlink" Target="https://goldenseeds.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16.xml"/><Relationship Id="rId1" Type="http://schemas.openxmlformats.org/officeDocument/2006/relationships/video" Target="https://www.youtube.com/embed/a4aUX5u90oA?feature=oemb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MYVL1XHeB74?feature=oembed" TargetMode="External"/><Relationship Id="rId6" Type="http://schemas.openxmlformats.org/officeDocument/2006/relationships/image" Target="../media/image19.jpeg"/><Relationship Id="rId5" Type="http://schemas.openxmlformats.org/officeDocument/2006/relationships/image" Target="../media/image11.png"/><Relationship Id="rId4" Type="http://schemas.openxmlformats.org/officeDocument/2006/relationships/hyperlink" Target="https://study.com/academy/practice/quiz-worksheet-funding-opportunities-for-entrepreneurs.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3" Type="http://schemas.openxmlformats.org/officeDocument/2006/relationships/hyperlink" Target="https://www.cognism.com/" TargetMode="External"/><Relationship Id="rId2" Type="http://schemas.openxmlformats.org/officeDocument/2006/relationships/slideLayout" Target="../slideLayouts/slideLayout14.xml"/><Relationship Id="rId1" Type="http://schemas.openxmlformats.org/officeDocument/2006/relationships/video" Target="https://www.youtube.com/embed/4YG5NhxbN-w?feature=oembed" TargetMode="External"/><Relationship Id="rId4" Type="http://schemas.openxmlformats.org/officeDocument/2006/relationships/image" Target="../media/image23.jpeg"/></Relationships>
</file>

<file path=ppt/slides/_rels/slide42.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r-iETptU7JY?feature=oembed" TargetMode="External"/><Relationship Id="rId6" Type="http://schemas.openxmlformats.org/officeDocument/2006/relationships/image" Target="../media/image24.jpeg"/><Relationship Id="rId5" Type="http://schemas.openxmlformats.org/officeDocument/2006/relationships/image" Target="../media/image11.png"/><Relationship Id="rId4" Type="http://schemas.openxmlformats.org/officeDocument/2006/relationships/hyperlink" Target="https://www.allied.vc/investor-readiness-quiz"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venturusai.com/" TargetMode="External"/><Relationship Id="rId2" Type="http://schemas.openxmlformats.org/officeDocument/2006/relationships/slideLayout" Target="../slideLayouts/slideLayout2.xml"/><Relationship Id="rId1" Type="http://schemas.openxmlformats.org/officeDocument/2006/relationships/video" Target="https://www.youtube.com/embed/J127cQ7isr4?feature=oembed" TargetMode="External"/><Relationship Id="rId4" Type="http://schemas.openxmlformats.org/officeDocument/2006/relationships/image" Target="../media/image25.jpeg"/></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Aq4Yvj4Ky7E" TargetMode="Externa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a4aUX5u90oA" TargetMode="External"/><Relationship Id="rId2" Type="http://schemas.openxmlformats.org/officeDocument/2006/relationships/hyperlink" Target="https://www.youtube.com/watch?v=MYVL1XHeB74" TargetMode="External"/><Relationship Id="rId1" Type="http://schemas.openxmlformats.org/officeDocument/2006/relationships/slideLayout" Target="../slideLayouts/slideLayout14.xml"/><Relationship Id="rId4" Type="http://schemas.openxmlformats.org/officeDocument/2006/relationships/hyperlink" Target="https://www.youtube.com/watch?v=Aq4Yvj4Ky7E"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r-iETptU7JY" TargetMode="External"/><Relationship Id="rId2" Type="http://schemas.openxmlformats.org/officeDocument/2006/relationships/hyperlink" Target="https://www.youtube.com/watch?v=J127cQ7isr4" TargetMode="Externa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8" Type="http://schemas.openxmlformats.org/officeDocument/2006/relationships/hyperlink" Target="https://www.youtube.com/watch?v=677ZtSMr4-4" TargetMode="External"/><Relationship Id="rId13" Type="http://schemas.openxmlformats.org/officeDocument/2006/relationships/hyperlink" Target="https://www.youtube.com/watch?v=4YG5NhxbN-w" TargetMode="External"/><Relationship Id="rId3" Type="http://schemas.openxmlformats.org/officeDocument/2006/relationships/hyperlink" Target="https://www.youtube.com/watch?v=7q6sAPAV7F4" TargetMode="External"/><Relationship Id="rId7" Type="http://schemas.openxmlformats.org/officeDocument/2006/relationships/hyperlink" Target="https://www.youtube.com/watch?v=ohkJcGssNtA" TargetMode="External"/><Relationship Id="rId12" Type="http://schemas.openxmlformats.org/officeDocument/2006/relationships/hyperlink" Target="https://www.youtube.com/watch?v=l0hVIH3EnlQ"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14.xml"/><Relationship Id="rId6" Type="http://schemas.openxmlformats.org/officeDocument/2006/relationships/hyperlink" Target="https://blog.salesflare.com/top-podcasts-startup-founders" TargetMode="External"/><Relationship Id="rId11" Type="http://schemas.openxmlformats.org/officeDocument/2006/relationships/hyperlink" Target="https://www.youtube.com/watch?v=tzWew_wPatA" TargetMode="External"/><Relationship Id="rId5" Type="http://schemas.openxmlformats.org/officeDocument/2006/relationships/hyperlink" Target="https://www.youtube.com/watch?v=NquuY41FrrA" TargetMode="External"/><Relationship Id="rId10" Type="http://schemas.openxmlformats.org/officeDocument/2006/relationships/hyperlink" Target="https://www.youtube.com/watch?v=jYWF64Um7pw" TargetMode="External"/><Relationship Id="rId4" Type="http://schemas.openxmlformats.org/officeDocument/2006/relationships/hyperlink" Target="https://www.youtube.com/watch?v=hMBN6yTIDb0" TargetMode="External"/><Relationship Id="rId9" Type="http://schemas.openxmlformats.org/officeDocument/2006/relationships/hyperlink" Target="https://www.youtube.com/watch?v=zBUhQPPS9AY"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l-GR" dirty="0">
                <a:latin typeface="+mn-lt"/>
              </a:rPr>
              <a:t>Οικονομική διαχείριση και χρηματοδότηση</a:t>
            </a:r>
            <a:endParaRPr lang="it-IT" dirty="0">
              <a:latin typeface="+mn-lt"/>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489380" y="3429501"/>
            <a:ext cx="4259262" cy="1658937"/>
          </a:xfrm>
        </p:spPr>
        <p:txBody>
          <a:bodyPr/>
          <a:lstStyle/>
          <a:p>
            <a:r>
              <a:rPr lang="el-GR" sz="2000" b="0" dirty="0">
                <a:solidFill>
                  <a:schemeClr val="accent1"/>
                </a:solidFill>
              </a:rPr>
              <a:t>ΚΑΛΩΣ ΗΡΘΑΤΕ ΣΤΗ ΕΝΟΤΗΤΑ</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9136674" y="299589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775570" y="333811"/>
            <a:ext cx="9263332" cy="825320"/>
          </a:xfrm>
        </p:spPr>
        <p:txBody>
          <a:bodyPr>
            <a:normAutofit/>
          </a:bodyPr>
          <a:lstStyle/>
          <a:p>
            <a:r>
              <a:rPr lang="el-GR" sz="3400" dirty="0">
                <a:latin typeface="+mn-lt"/>
              </a:rPr>
              <a:t>Κατάσταση μεταβολών ιδίων κεφαλαίων</a:t>
            </a:r>
            <a:endParaRPr lang="sl-SI" sz="3400" dirty="0">
              <a:latin typeface="+mn-lt"/>
            </a:endParaRPr>
          </a:p>
        </p:txBody>
      </p:sp>
      <p:sp>
        <p:nvSpPr>
          <p:cNvPr id="3" name="Content Placeholder 2">
            <a:extLst>
              <a:ext uri="{FF2B5EF4-FFF2-40B4-BE49-F238E27FC236}">
                <a16:creationId xmlns:a16="http://schemas.microsoft.com/office/drawing/2014/main" id="{8C378B27-6FB7-07F4-A022-B7666568599B}"/>
              </a:ext>
            </a:extLst>
          </p:cNvPr>
          <p:cNvSpPr>
            <a:spLocks noGrp="1"/>
          </p:cNvSpPr>
          <p:nvPr>
            <p:ph idx="1"/>
          </p:nvPr>
        </p:nvSpPr>
        <p:spPr>
          <a:xfrm>
            <a:off x="779056" y="1156452"/>
            <a:ext cx="10689566" cy="4874374"/>
          </a:xfrm>
        </p:spPr>
        <p:txBody>
          <a:bodyPr vert="horz" lIns="91440" tIns="45720" rIns="91440" bIns="45720" rtlCol="0" anchor="t">
            <a:normAutofit fontScale="85000" lnSpcReduction="20000"/>
          </a:bodyPr>
          <a:lstStyle/>
          <a:p>
            <a:pPr marL="0" indent="0" algn="l">
              <a:lnSpc>
                <a:spcPct val="160000"/>
              </a:lnSpc>
              <a:spcBef>
                <a:spcPts val="0"/>
              </a:spcBef>
              <a:buNone/>
            </a:pPr>
            <a:r>
              <a:rPr lang="el-GR" sz="1600" dirty="0"/>
              <a:t>Ορισμός </a:t>
            </a:r>
            <a:r>
              <a:rPr lang="sl-SI" sz="1600" dirty="0"/>
              <a:t>: </a:t>
            </a:r>
            <a:r>
              <a:rPr lang="el-GR" sz="1600" b="0" dirty="0">
                <a:solidFill>
                  <a:schemeClr val="accent1"/>
                </a:solidFill>
              </a:rPr>
              <a:t>Η Κατάσταση Μεταβολής Ιδίων Κεφαλαίων βοηθά στην κατανόηση των μεταβολών στην οικονομική υγεία και την κεφαλαιακή διάρθρωση. Παρέχει επίσης πληροφορίες για τις αποφάσεις της διοίκησης σχετικά με τα ίδια κεφάλαια. Περιγράφει τις μεταβολές στους λογαριασμούς ιδίων κεφαλαίων μιας εταιρείας κατά τη διάρκεια μιας συγκεκριμένης περιόδου και παρέχει πληροφορίες σχετικά με τις πηγές και τις χρήσεις των ιδίων κεφαλαίων. Με αυτόν τον τρόπο, οι χρήστες μπορούν να κατανοήσουν πώς μεταβλήθηκαν τα ίδια κεφάλαια κατά τη διάρκεια της περιόδου αναφοράς.</a:t>
            </a:r>
          </a:p>
          <a:p>
            <a:pPr marL="0" indent="0" algn="l">
              <a:lnSpc>
                <a:spcPct val="160000"/>
              </a:lnSpc>
              <a:spcBef>
                <a:spcPts val="0"/>
              </a:spcBef>
              <a:buNone/>
            </a:pPr>
            <a:r>
              <a:rPr lang="en-US" sz="1600" dirty="0"/>
              <a:t>Components:</a:t>
            </a:r>
          </a:p>
          <a:p>
            <a:pPr marL="628650" lvl="1" indent="-171450">
              <a:lnSpc>
                <a:spcPct val="150000"/>
              </a:lnSpc>
              <a:buChar char="•"/>
            </a:pPr>
            <a:r>
              <a:rPr lang="el-GR" sz="1600" dirty="0">
                <a:solidFill>
                  <a:schemeClr val="accent1"/>
                </a:solidFill>
                <a:latin typeface="Raleway Medium"/>
              </a:rPr>
              <a:t>Υπόλοιπο έναρξης: Σύνολο ιδίων κεφαλαίων στην αρχή της περιόδου</a:t>
            </a:r>
          </a:p>
          <a:p>
            <a:pPr marL="628650" lvl="1" indent="-171450">
              <a:lnSpc>
                <a:spcPct val="150000"/>
              </a:lnSpc>
              <a:buChar char="•"/>
            </a:pPr>
            <a:r>
              <a:rPr lang="el-GR" sz="1600" dirty="0">
                <a:solidFill>
                  <a:schemeClr val="accent1"/>
                </a:solidFill>
                <a:latin typeface="Raleway Medium"/>
              </a:rPr>
              <a:t>Καθαρά κέρδη ή καθαρές ζημίες: Κέρδη ή ζημίες που προέκυψαν κατά τη διάρκεια της περιόδου</a:t>
            </a:r>
          </a:p>
          <a:p>
            <a:pPr marL="628650" lvl="1" indent="-171450">
              <a:lnSpc>
                <a:spcPct val="150000"/>
              </a:lnSpc>
              <a:buChar char="•"/>
            </a:pPr>
            <a:r>
              <a:rPr lang="el-GR" sz="1600" dirty="0">
                <a:solidFill>
                  <a:schemeClr val="accent1"/>
                </a:solidFill>
                <a:latin typeface="Raleway Medium"/>
              </a:rPr>
              <a:t>Μερίσματα: Μερίσματα σε μετρητά ή μετοχές που καταβάλλονται στους μετόχους</a:t>
            </a:r>
          </a:p>
          <a:p>
            <a:pPr marL="628650" lvl="1" indent="-171450">
              <a:lnSpc>
                <a:spcPct val="150000"/>
              </a:lnSpc>
              <a:buChar char="•"/>
            </a:pPr>
            <a:r>
              <a:rPr lang="el-GR" sz="1600" dirty="0">
                <a:solidFill>
                  <a:schemeClr val="accent1"/>
                </a:solidFill>
                <a:latin typeface="Raleway Medium"/>
              </a:rPr>
              <a:t>Έκδοση μετοχών: Έκδοση νέων μετοχών μέσω προσφορών ή τοποθετήσεων</a:t>
            </a:r>
          </a:p>
          <a:p>
            <a:pPr marL="628650" lvl="1" indent="-171450">
              <a:lnSpc>
                <a:spcPct val="150000"/>
              </a:lnSpc>
              <a:buChar char="•"/>
            </a:pPr>
            <a:r>
              <a:rPr lang="el-GR" sz="1600" dirty="0">
                <a:solidFill>
                  <a:schemeClr val="accent1"/>
                </a:solidFill>
                <a:latin typeface="Raleway Medium"/>
              </a:rPr>
              <a:t>Συναλλαγές ιδίων μετοχών: Αγορές ή πωλήσεις ιδίων μετοχών της εταιρείας</a:t>
            </a:r>
          </a:p>
          <a:p>
            <a:pPr marL="628650" lvl="1" indent="-171450">
              <a:lnSpc>
                <a:spcPct val="150000"/>
              </a:lnSpc>
              <a:buChar char="•"/>
            </a:pPr>
            <a:r>
              <a:rPr lang="el-GR" sz="1600" dirty="0">
                <a:solidFill>
                  <a:schemeClr val="accent1"/>
                </a:solidFill>
                <a:latin typeface="Raleway Medium"/>
              </a:rPr>
              <a:t>Λοιπά συνολικά έσοδα ή ζημίες: Κέρδη ή ζημίες που καταχωρούνται απευθείας στα ίδια κεφάλαια</a:t>
            </a:r>
          </a:p>
          <a:p>
            <a:pPr marL="628650" lvl="1" indent="-171450">
              <a:lnSpc>
                <a:spcPct val="150000"/>
              </a:lnSpc>
              <a:buChar char="•"/>
            </a:pPr>
            <a:r>
              <a:rPr lang="el-GR" sz="1600" dirty="0">
                <a:solidFill>
                  <a:schemeClr val="accent1"/>
                </a:solidFill>
                <a:latin typeface="Raleway Medium"/>
              </a:rPr>
              <a:t>Άλλες μεταβολές: Οποιεσδήποτε άλλες μεταβολές στους λογαριασμούς της καθαρής θέσης</a:t>
            </a:r>
          </a:p>
          <a:p>
            <a:pPr marL="628650" lvl="1" indent="-171450">
              <a:lnSpc>
                <a:spcPct val="150000"/>
              </a:lnSpc>
              <a:buChar char="•"/>
            </a:pPr>
            <a:r>
              <a:rPr lang="el-GR" sz="1600" dirty="0">
                <a:solidFill>
                  <a:schemeClr val="accent1"/>
                </a:solidFill>
                <a:latin typeface="Raleway Medium"/>
              </a:rPr>
              <a:t>Υπόλοιπο τέλους: Σύνολο ιδίων κεφαλαίων στο τέλος της περιόδου</a:t>
            </a:r>
            <a:endParaRPr lang="sl-SI" sz="1000" b="0" dirty="0">
              <a:solidFill>
                <a:schemeClr val="accent1"/>
              </a:solidFill>
            </a:endParaRPr>
          </a:p>
          <a:p>
            <a:pPr lvl="1">
              <a:buFont typeface="Arial" panose="020B0604020202020204" pitchFamily="34" charset="0"/>
              <a:buChar char="•"/>
            </a:pPr>
            <a:endParaRPr lang="sl-SI" sz="1000" b="0" dirty="0">
              <a:solidFill>
                <a:schemeClr val="accent1"/>
              </a:solidFill>
            </a:endParaRPr>
          </a:p>
        </p:txBody>
      </p:sp>
    </p:spTree>
    <p:extLst>
      <p:ext uri="{BB962C8B-B14F-4D97-AF65-F5344CB8AC3E}">
        <p14:creationId xmlns:p14="http://schemas.microsoft.com/office/powerpoint/2010/main" val="2802272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741744" y="152923"/>
            <a:ext cx="10515600" cy="1325563"/>
          </a:xfrm>
        </p:spPr>
        <p:txBody>
          <a:bodyPr>
            <a:normAutofit/>
          </a:bodyPr>
          <a:lstStyle/>
          <a:p>
            <a:r>
              <a:rPr lang="el-GR" sz="3400" dirty="0"/>
              <a:t>Ανάγνωση και ερμηνεία οικονομικών καταστάσεων</a:t>
            </a:r>
            <a:endParaRPr lang="sl-SI" sz="3400" dirty="0" err="1"/>
          </a:p>
        </p:txBody>
      </p:sp>
      <p:sp>
        <p:nvSpPr>
          <p:cNvPr id="3" name="Content Placeholder 2">
            <a:extLst>
              <a:ext uri="{FF2B5EF4-FFF2-40B4-BE49-F238E27FC236}">
                <a16:creationId xmlns:a16="http://schemas.microsoft.com/office/drawing/2014/main" id="{3F4D8EE6-CFA6-F64D-8CC5-D910013B982E}"/>
              </a:ext>
            </a:extLst>
          </p:cNvPr>
          <p:cNvSpPr>
            <a:spLocks noGrp="1"/>
          </p:cNvSpPr>
          <p:nvPr>
            <p:ph idx="1"/>
          </p:nvPr>
        </p:nvSpPr>
        <p:spPr>
          <a:xfrm>
            <a:off x="741744" y="1401220"/>
            <a:ext cx="10515600" cy="4351338"/>
          </a:xfrm>
        </p:spPr>
        <p:txBody>
          <a:bodyPr vert="horz" lIns="91440" tIns="45720" rIns="91440" bIns="45720" rtlCol="0" anchor="t">
            <a:normAutofit fontScale="92500" lnSpcReduction="10000"/>
          </a:bodyPr>
          <a:lstStyle/>
          <a:p>
            <a:pPr>
              <a:lnSpc>
                <a:spcPct val="160000"/>
              </a:lnSpc>
            </a:pPr>
            <a:r>
              <a:rPr lang="el-GR" sz="2000" dirty="0"/>
              <a:t>Τεχνικές ανάλυσης:</a:t>
            </a:r>
          </a:p>
          <a:p>
            <a:pPr>
              <a:lnSpc>
                <a:spcPct val="160000"/>
              </a:lnSpc>
            </a:pPr>
            <a:endParaRPr lang="en-US" sz="800" dirty="0">
              <a:solidFill>
                <a:schemeClr val="accent1"/>
              </a:solidFill>
            </a:endParaRPr>
          </a:p>
          <a:p>
            <a:pPr>
              <a:lnSpc>
                <a:spcPct val="150000"/>
              </a:lnSpc>
              <a:spcBef>
                <a:spcPts val="0"/>
              </a:spcBef>
            </a:pPr>
            <a:r>
              <a:rPr lang="el-GR" sz="2000" dirty="0">
                <a:solidFill>
                  <a:schemeClr val="accent1"/>
                </a:solidFill>
              </a:rPr>
              <a:t>Οριζόντια ανάλυση </a:t>
            </a:r>
            <a:r>
              <a:rPr lang="en-US" sz="2000" dirty="0">
                <a:solidFill>
                  <a:schemeClr val="accent1"/>
                </a:solidFill>
              </a:rPr>
              <a:t>: </a:t>
            </a:r>
            <a:r>
              <a:rPr lang="el-GR" sz="2000" b="0" dirty="0">
                <a:solidFill>
                  <a:schemeClr val="accent1"/>
                </a:solidFill>
              </a:rPr>
              <a:t>Σύγκριση οικονομικών δεδομένων σε πολλαπλές περιόδους για τον εντοπισμό τάσεων και προτύπων ανάπτυξης.</a:t>
            </a:r>
            <a:endParaRPr lang="en-US" sz="2000" b="0" dirty="0">
              <a:solidFill>
                <a:schemeClr val="accent1"/>
              </a:solidFill>
            </a:endParaRPr>
          </a:p>
          <a:p>
            <a:pPr>
              <a:lnSpc>
                <a:spcPct val="150000"/>
              </a:lnSpc>
              <a:spcBef>
                <a:spcPts val="0"/>
              </a:spcBef>
            </a:pPr>
            <a:endParaRPr lang="en-US" sz="800" b="0" dirty="0">
              <a:solidFill>
                <a:schemeClr val="accent1"/>
              </a:solidFill>
            </a:endParaRPr>
          </a:p>
          <a:p>
            <a:pPr>
              <a:lnSpc>
                <a:spcPct val="150000"/>
              </a:lnSpc>
              <a:spcBef>
                <a:spcPts val="0"/>
              </a:spcBef>
            </a:pPr>
            <a:r>
              <a:rPr lang="el-GR" sz="2000" dirty="0">
                <a:solidFill>
                  <a:schemeClr val="accent1"/>
                </a:solidFill>
              </a:rPr>
              <a:t>Κάθετη ανάλυση: </a:t>
            </a:r>
            <a:r>
              <a:rPr lang="el-GR" sz="2000" b="0" dirty="0">
                <a:solidFill>
                  <a:schemeClr val="accent1"/>
                </a:solidFill>
              </a:rPr>
              <a:t>Αξιολόγηση των στοιχείων των οικονομικών καταστάσεων ως ποσοστό ενός βασικού ποσού (π.χ., σύνολο ενεργητικού για τα στοιχεία του ισολογισμού, καθαρές πωλήσεις για τα στοιχεία της κατάστασης αποτελεσμάτων).</a:t>
            </a:r>
            <a:endParaRPr lang="en-US" sz="2000" b="0" dirty="0">
              <a:solidFill>
                <a:schemeClr val="accent1"/>
              </a:solidFill>
            </a:endParaRPr>
          </a:p>
          <a:p>
            <a:pPr>
              <a:lnSpc>
                <a:spcPct val="150000"/>
              </a:lnSpc>
              <a:spcBef>
                <a:spcPts val="0"/>
              </a:spcBef>
            </a:pPr>
            <a:endParaRPr lang="en-US" sz="2000" b="0" dirty="0">
              <a:solidFill>
                <a:schemeClr val="accent1"/>
              </a:solidFill>
            </a:endParaRPr>
          </a:p>
          <a:p>
            <a:pPr>
              <a:lnSpc>
                <a:spcPct val="150000"/>
              </a:lnSpc>
              <a:spcBef>
                <a:spcPts val="0"/>
              </a:spcBef>
            </a:pPr>
            <a:r>
              <a:rPr lang="el-GR" sz="2000" dirty="0">
                <a:solidFill>
                  <a:schemeClr val="accent1"/>
                </a:solidFill>
              </a:rPr>
              <a:t>Ανάλυση λόγων: </a:t>
            </a:r>
            <a:r>
              <a:rPr lang="el-GR" sz="2000" b="0" dirty="0">
                <a:solidFill>
                  <a:schemeClr val="accent1"/>
                </a:solidFill>
              </a:rPr>
              <a:t>Χρήση χρηματοοικονομικών δεικτών για την αξιολόγηση της οικονομικής υγείας, της απόδοσης και της αποτελεσματικότητας μιας εταιρείας.</a:t>
            </a:r>
            <a:endParaRPr lang="sl-SI" b="0" dirty="0"/>
          </a:p>
        </p:txBody>
      </p:sp>
    </p:spTree>
    <p:extLst>
      <p:ext uri="{BB962C8B-B14F-4D97-AF65-F5344CB8AC3E}">
        <p14:creationId xmlns:p14="http://schemas.microsoft.com/office/powerpoint/2010/main" val="193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p:txBody>
          <a:bodyPr/>
          <a:lstStyle/>
          <a:p>
            <a:r>
              <a:rPr lang="el-GR" dirty="0"/>
              <a:t>Κοινή ορολογία</a:t>
            </a:r>
            <a:endParaRPr lang="sl-SI" dirty="0" err="1"/>
          </a:p>
        </p:txBody>
      </p:sp>
      <p:sp>
        <p:nvSpPr>
          <p:cNvPr id="3" name="Content Placeholder 2">
            <a:extLst>
              <a:ext uri="{FF2B5EF4-FFF2-40B4-BE49-F238E27FC236}">
                <a16:creationId xmlns:a16="http://schemas.microsoft.com/office/drawing/2014/main" id="{9E798A23-95E4-8B36-D4D2-338D427D7B1E}"/>
              </a:ext>
            </a:extLst>
          </p:cNvPr>
          <p:cNvSpPr>
            <a:spLocks noGrp="1"/>
          </p:cNvSpPr>
          <p:nvPr>
            <p:ph idx="1"/>
          </p:nvPr>
        </p:nvSpPr>
        <p:spPr/>
        <p:txBody>
          <a:bodyPr vert="horz" lIns="91440" tIns="45720" rIns="91440" bIns="45720" rtlCol="0" anchor="t">
            <a:normAutofit/>
          </a:bodyPr>
          <a:lstStyle/>
          <a:p>
            <a:r>
              <a:rPr lang="el-GR" sz="1800" kern="150" dirty="0">
                <a:latin typeface="Aptos"/>
                <a:ea typeface="Aptos" panose="020B0004020202020204" pitchFamily="34" charset="0"/>
                <a:cs typeface="Times New Roman"/>
              </a:rPr>
              <a:t>Γλωσσάριο</a:t>
            </a:r>
            <a:r>
              <a:rPr lang="sl-SI" sz="1800" kern="150" dirty="0">
                <a:effectLst/>
                <a:latin typeface="Aptos"/>
                <a:ea typeface="Aptos" panose="020B0004020202020204" pitchFamily="34" charset="0"/>
                <a:cs typeface="Times New Roman"/>
              </a:rPr>
              <a:t>:</a:t>
            </a:r>
          </a:p>
          <a:p>
            <a:pPr marL="285750" indent="-285750">
              <a:buFont typeface="Arial" panose="020B0604020202020204" pitchFamily="34" charset="0"/>
              <a:buChar char="•"/>
            </a:pPr>
            <a:r>
              <a:rPr lang="sl-SI" sz="1800" b="1" kern="150" dirty="0">
                <a:solidFill>
                  <a:schemeClr val="accent1"/>
                </a:solidFill>
                <a:effectLst/>
                <a:latin typeface="Aptos"/>
                <a:ea typeface="Aptos" panose="020B0004020202020204" pitchFamily="34" charset="0"/>
                <a:cs typeface="Times New Roman"/>
              </a:rPr>
              <a:t>EBITDA:</a:t>
            </a:r>
            <a:r>
              <a:rPr lang="sl-SI" sz="1800" kern="150" dirty="0">
                <a:solidFill>
                  <a:schemeClr val="accent1"/>
                </a:solidFill>
                <a:effectLst/>
                <a:latin typeface="Aptos"/>
                <a:ea typeface="Aptos" panose="020B0004020202020204" pitchFamily="34" charset="0"/>
                <a:cs typeface="Times New Roman"/>
              </a:rPr>
              <a:t> </a:t>
            </a:r>
            <a:r>
              <a:rPr lang="el-GR" sz="1800" b="0" kern="150" dirty="0">
                <a:solidFill>
                  <a:schemeClr val="accent1"/>
                </a:solidFill>
                <a:latin typeface="Aptos"/>
                <a:ea typeface="Aptos" panose="020B0004020202020204" pitchFamily="34" charset="0"/>
                <a:cs typeface="Times New Roman"/>
              </a:rPr>
              <a:t>Κέρδη προ τόκων, φόρων, αποσβέσεων και αποσβέσεων</a:t>
            </a:r>
            <a:r>
              <a:rPr lang="sl-SI" sz="1800" b="0" kern="150" dirty="0">
                <a:solidFill>
                  <a:schemeClr val="accent1"/>
                </a:solidFill>
                <a:effectLst/>
                <a:latin typeface="Aptos"/>
                <a:ea typeface="Aptos" panose="020B0004020202020204" pitchFamily="34" charset="0"/>
                <a:cs typeface="Times New Roman"/>
              </a:rPr>
              <a:t>.</a:t>
            </a:r>
          </a:p>
          <a:p>
            <a:pPr marL="285750" indent="-285750">
              <a:buFont typeface="Arial" panose="020B0604020202020204" pitchFamily="34" charset="0"/>
              <a:buChar char="•"/>
            </a:pPr>
            <a:r>
              <a:rPr lang="el-GR" sz="1800" kern="150" dirty="0">
                <a:solidFill>
                  <a:schemeClr val="accent1"/>
                </a:solidFill>
                <a:latin typeface="Aptos"/>
                <a:ea typeface="Aptos" panose="020B0004020202020204" pitchFamily="34" charset="0"/>
                <a:cs typeface="Times New Roman"/>
              </a:rPr>
              <a:t>Αποσβέσεις </a:t>
            </a:r>
            <a:r>
              <a:rPr lang="sl-SI" sz="1800" b="1" kern="150" dirty="0">
                <a:solidFill>
                  <a:schemeClr val="accent1"/>
                </a:solidFill>
                <a:effectLst/>
                <a:latin typeface="Aptos"/>
                <a:ea typeface="Aptos" panose="020B0004020202020204" pitchFamily="34" charset="0"/>
                <a:cs typeface="Times New Roman"/>
              </a:rPr>
              <a:t>:</a:t>
            </a:r>
            <a:r>
              <a:rPr lang="sl-SI" sz="1800" kern="150" dirty="0">
                <a:solidFill>
                  <a:schemeClr val="accent1"/>
                </a:solidFill>
                <a:effectLst/>
                <a:latin typeface="Aptos"/>
                <a:ea typeface="Aptos" panose="020B0004020202020204" pitchFamily="34" charset="0"/>
                <a:cs typeface="Times New Roman"/>
              </a:rPr>
              <a:t> </a:t>
            </a:r>
            <a:r>
              <a:rPr lang="el-GR" sz="1800" b="0" kern="150" dirty="0">
                <a:solidFill>
                  <a:schemeClr val="accent1"/>
                </a:solidFill>
                <a:latin typeface="Aptos"/>
                <a:ea typeface="Aptos" panose="020B0004020202020204" pitchFamily="34" charset="0"/>
                <a:cs typeface="Times New Roman"/>
              </a:rPr>
              <a:t>Κατανομή του κόστους ενός ενσώματου περιουσιακού στοιχείου κατά τη διάρκεια της ωφέλιμης ζωής του</a:t>
            </a:r>
            <a:r>
              <a:rPr lang="sl-SI" sz="1800" b="0" kern="150" dirty="0">
                <a:solidFill>
                  <a:schemeClr val="accent1"/>
                </a:solidFill>
                <a:effectLst/>
                <a:latin typeface="Aptos"/>
                <a:ea typeface="Aptos" panose="020B0004020202020204" pitchFamily="34" charset="0"/>
                <a:cs typeface="Times New Roman"/>
              </a:rPr>
              <a:t>.</a:t>
            </a:r>
            <a:endParaRPr lang="sl-SI" sz="1800" b="0" kern="150" dirty="0">
              <a:solidFill>
                <a:schemeClr val="accent1"/>
              </a:solidFill>
              <a:latin typeface="Aptos"/>
              <a:ea typeface="Aptos" panose="020B0004020202020204" pitchFamily="34" charset="0"/>
              <a:cs typeface="Times New Roman"/>
            </a:endParaRPr>
          </a:p>
          <a:p>
            <a:pPr marL="285750" indent="-285750">
              <a:buFont typeface="Arial" panose="020B0604020202020204" pitchFamily="34" charset="0"/>
              <a:buChar char="•"/>
            </a:pPr>
            <a:r>
              <a:rPr lang="el-GR" sz="1800" kern="150" dirty="0">
                <a:solidFill>
                  <a:schemeClr val="accent1"/>
                </a:solidFill>
                <a:latin typeface="Aptos"/>
                <a:ea typeface="Aptos" panose="020B0004020202020204" pitchFamily="34" charset="0"/>
                <a:cs typeface="Times New Roman"/>
              </a:rPr>
              <a:t>Απόσβεση </a:t>
            </a:r>
            <a:r>
              <a:rPr lang="sl-SI" sz="1800" b="1" kern="150" dirty="0">
                <a:solidFill>
                  <a:schemeClr val="accent1"/>
                </a:solidFill>
                <a:effectLst/>
                <a:latin typeface="Aptos"/>
                <a:ea typeface="Aptos" panose="020B0004020202020204" pitchFamily="34" charset="0"/>
                <a:cs typeface="Times New Roman"/>
              </a:rPr>
              <a:t>:</a:t>
            </a:r>
            <a:r>
              <a:rPr lang="sl-SI" sz="1800" kern="150" dirty="0">
                <a:solidFill>
                  <a:schemeClr val="accent1"/>
                </a:solidFill>
                <a:effectLst/>
                <a:latin typeface="Aptos"/>
                <a:ea typeface="Aptos" panose="020B0004020202020204" pitchFamily="34" charset="0"/>
                <a:cs typeface="Times New Roman"/>
              </a:rPr>
              <a:t> </a:t>
            </a:r>
            <a:r>
              <a:rPr lang="el-GR" sz="1800" b="0" kern="150" dirty="0">
                <a:solidFill>
                  <a:schemeClr val="accent1"/>
                </a:solidFill>
                <a:latin typeface="Aptos"/>
                <a:ea typeface="Aptos" panose="020B0004020202020204" pitchFamily="34" charset="0"/>
                <a:cs typeface="Times New Roman"/>
              </a:rPr>
              <a:t>Παρόμοια με την απόσβεση, αλλά για τα άυλα περιουσιακά στοιχεία</a:t>
            </a:r>
            <a:r>
              <a:rPr lang="sl-SI" sz="1800" b="0" kern="150" dirty="0">
                <a:solidFill>
                  <a:schemeClr val="accent1"/>
                </a:solidFill>
                <a:effectLst/>
                <a:latin typeface="Aptos"/>
                <a:ea typeface="Aptos" panose="020B0004020202020204" pitchFamily="34" charset="0"/>
                <a:cs typeface="Times New Roman"/>
              </a:rPr>
              <a:t>.</a:t>
            </a:r>
            <a:endParaRPr lang="sl-SI" sz="1800" b="0" kern="150" dirty="0">
              <a:solidFill>
                <a:schemeClr val="accent1"/>
              </a:solidFill>
              <a:latin typeface="Aptos"/>
              <a:ea typeface="Aptos" panose="020B0004020202020204" pitchFamily="34" charset="0"/>
              <a:cs typeface="Times New Roman"/>
            </a:endParaRPr>
          </a:p>
          <a:p>
            <a:pPr marL="285750" indent="-285750">
              <a:buFont typeface="Arial" panose="020B0604020202020204" pitchFamily="34" charset="0"/>
              <a:buChar char="•"/>
            </a:pPr>
            <a:r>
              <a:rPr lang="el-GR" sz="1800" kern="150" dirty="0">
                <a:solidFill>
                  <a:schemeClr val="accent1"/>
                </a:solidFill>
                <a:latin typeface="Aptos"/>
                <a:ea typeface="Aptos" panose="020B0004020202020204" pitchFamily="34" charset="0"/>
                <a:cs typeface="Times New Roman"/>
              </a:rPr>
              <a:t>Κεφάλαιο κίνησης </a:t>
            </a:r>
            <a:r>
              <a:rPr lang="sl-SI" sz="1800" b="1" kern="150" dirty="0">
                <a:solidFill>
                  <a:schemeClr val="accent1"/>
                </a:solidFill>
                <a:effectLst/>
                <a:latin typeface="Aptos"/>
                <a:ea typeface="Aptos" panose="020B0004020202020204" pitchFamily="34" charset="0"/>
                <a:cs typeface="Times New Roman"/>
              </a:rPr>
              <a:t>:</a:t>
            </a:r>
            <a:r>
              <a:rPr lang="sl-SI" sz="1800" kern="150" dirty="0">
                <a:solidFill>
                  <a:schemeClr val="accent1"/>
                </a:solidFill>
                <a:effectLst/>
                <a:latin typeface="Aptos"/>
                <a:ea typeface="Aptos" panose="020B0004020202020204" pitchFamily="34" charset="0"/>
                <a:cs typeface="Times New Roman"/>
              </a:rPr>
              <a:t> </a:t>
            </a:r>
            <a:r>
              <a:rPr lang="el-GR" sz="1800" b="0" kern="150" dirty="0">
                <a:solidFill>
                  <a:schemeClr val="accent1"/>
                </a:solidFill>
                <a:latin typeface="Aptos"/>
                <a:ea typeface="Aptos" panose="020B0004020202020204" pitchFamily="34" charset="0"/>
                <a:cs typeface="Times New Roman"/>
              </a:rPr>
              <a:t>Κυκλοφορούν ενεργητικό - Βραχυπρόθεσμες υποχρεώσεις.</a:t>
            </a:r>
            <a:endParaRPr lang="en-US" sz="1800" b="0" kern="150" dirty="0">
              <a:solidFill>
                <a:schemeClr val="accent1"/>
              </a:solidFill>
              <a:latin typeface="Aptos"/>
              <a:ea typeface="Aptos" panose="020B0004020202020204" pitchFamily="34" charset="0"/>
              <a:cs typeface="Times New Roman"/>
            </a:endParaRPr>
          </a:p>
          <a:p>
            <a:br>
              <a:rPr lang="sl-SI" sz="1800" kern="150" dirty="0">
                <a:effectLst/>
                <a:latin typeface="Aptos" panose="020B0004020202020204" pitchFamily="34" charset="0"/>
                <a:ea typeface="Aptos" panose="020B0004020202020204" pitchFamily="34" charset="0"/>
                <a:cs typeface="Times New Roman" panose="02020603050405020304" pitchFamily="18" charset="0"/>
              </a:rPr>
            </a:br>
            <a:r>
              <a:rPr lang="el-GR" sz="1800" kern="150" dirty="0">
                <a:latin typeface="Aptos"/>
                <a:ea typeface="Aptos" panose="020B0004020202020204" pitchFamily="34" charset="0"/>
                <a:cs typeface="Times New Roman"/>
              </a:rPr>
              <a:t>Λογιστικές αρχές</a:t>
            </a:r>
            <a:r>
              <a:rPr lang="sl-SI" sz="1800" kern="150" dirty="0">
                <a:latin typeface="Aptos"/>
                <a:ea typeface="Aptos" panose="020B0004020202020204" pitchFamily="34" charset="0"/>
                <a:cs typeface="Times New Roman"/>
              </a:rPr>
              <a:t>:</a:t>
            </a:r>
          </a:p>
          <a:p>
            <a:pPr marL="285750" indent="-285750">
              <a:buFont typeface="Arial" panose="020B0604020202020204" pitchFamily="34" charset="0"/>
              <a:buChar char="•"/>
            </a:pPr>
            <a:r>
              <a:rPr lang="sl-SI" sz="1800" kern="150" dirty="0">
                <a:solidFill>
                  <a:schemeClr val="accent1"/>
                </a:solidFill>
                <a:effectLst/>
                <a:latin typeface="Aptos"/>
                <a:ea typeface="Aptos" panose="020B0004020202020204" pitchFamily="34" charset="0"/>
                <a:cs typeface="Times New Roman"/>
              </a:rPr>
              <a:t>GAAP: </a:t>
            </a:r>
            <a:r>
              <a:rPr lang="el-GR" sz="1800" b="0" kern="150" dirty="0">
                <a:solidFill>
                  <a:schemeClr val="accent1"/>
                </a:solidFill>
                <a:latin typeface="Aptos"/>
                <a:ea typeface="Aptos" panose="020B0004020202020204" pitchFamily="34" charset="0"/>
                <a:cs typeface="Times New Roman"/>
              </a:rPr>
              <a:t>Γενικά αποδεκτές λογιστικές αρχές</a:t>
            </a:r>
            <a:r>
              <a:rPr lang="sl-SI" sz="1800" b="0" kern="150" dirty="0">
                <a:solidFill>
                  <a:schemeClr val="accent1"/>
                </a:solidFill>
                <a:effectLst/>
                <a:latin typeface="Aptos"/>
                <a:ea typeface="Aptos" panose="020B0004020202020204" pitchFamily="34" charset="0"/>
                <a:cs typeface="Times New Roman"/>
              </a:rPr>
              <a:t>.</a:t>
            </a:r>
            <a:endParaRPr lang="sl-SI" sz="1800" b="0" kern="150" dirty="0">
              <a:solidFill>
                <a:schemeClr val="accent1"/>
              </a:solidFill>
              <a:latin typeface="Aptos"/>
              <a:ea typeface="Aptos" panose="020B0004020202020204" pitchFamily="34" charset="0"/>
              <a:cs typeface="Times New Roman"/>
            </a:endParaRPr>
          </a:p>
          <a:p>
            <a:pPr marL="285750" indent="-285750">
              <a:buFont typeface="Arial" panose="020B0604020202020204" pitchFamily="34" charset="0"/>
              <a:buChar char="•"/>
            </a:pPr>
            <a:r>
              <a:rPr lang="sl-SI" sz="1800" kern="150" dirty="0">
                <a:solidFill>
                  <a:schemeClr val="accent1"/>
                </a:solidFill>
                <a:effectLst/>
                <a:latin typeface="Aptos"/>
                <a:ea typeface="Aptos" panose="020B0004020202020204" pitchFamily="34" charset="0"/>
                <a:cs typeface="Times New Roman"/>
              </a:rPr>
              <a:t>IFRS: </a:t>
            </a:r>
            <a:r>
              <a:rPr lang="el-GR" sz="1800" b="0" kern="150" dirty="0">
                <a:solidFill>
                  <a:schemeClr val="accent1"/>
                </a:solidFill>
                <a:latin typeface="Aptos"/>
                <a:ea typeface="Aptos" panose="020B0004020202020204" pitchFamily="34" charset="0"/>
                <a:cs typeface="Times New Roman"/>
              </a:rPr>
              <a:t>Διεθνή Πρότυπα Χρηματοοικονομικής Αναφοράς.</a:t>
            </a:r>
            <a:endParaRPr lang="sl-SI" dirty="0"/>
          </a:p>
        </p:txBody>
      </p:sp>
      <p:pic>
        <p:nvPicPr>
          <p:cNvPr id="6" name="Picture 5" descr="A cartoon character with a thumbs up">
            <a:extLst>
              <a:ext uri="{FF2B5EF4-FFF2-40B4-BE49-F238E27FC236}">
                <a16:creationId xmlns:a16="http://schemas.microsoft.com/office/drawing/2014/main" id="{65ECC383-6E03-71B4-FF77-15C8C4F556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5911" y="3634537"/>
            <a:ext cx="2677363" cy="2677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PoljeZBesedilom 3">
            <a:extLst>
              <a:ext uri="{FF2B5EF4-FFF2-40B4-BE49-F238E27FC236}">
                <a16:creationId xmlns:a16="http://schemas.microsoft.com/office/drawing/2014/main" id="{998C6FA1-4D9D-3AF6-AFEB-DCE37507EC56}"/>
              </a:ext>
            </a:extLst>
          </p:cNvPr>
          <p:cNvSpPr txBox="1"/>
          <p:nvPr/>
        </p:nvSpPr>
        <p:spPr>
          <a:xfrm>
            <a:off x="6446728" y="5987441"/>
            <a:ext cx="197076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3332193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838200" y="365125"/>
            <a:ext cx="8970034" cy="583781"/>
          </a:xfrm>
        </p:spPr>
        <p:txBody>
          <a:bodyPr>
            <a:normAutofit fontScale="90000"/>
          </a:bodyPr>
          <a:lstStyle/>
          <a:p>
            <a:r>
              <a:rPr lang="el-GR" dirty="0">
                <a:latin typeface="+mn-lt"/>
              </a:rPr>
              <a:t>Ανάθεση</a:t>
            </a:r>
            <a:r>
              <a:rPr lang="sl-SI" sz="4000" b="0" dirty="0">
                <a:solidFill>
                  <a:schemeClr val="accent1"/>
                </a:solidFill>
                <a:latin typeface="+mn-lt"/>
              </a:rPr>
              <a:t> </a:t>
            </a:r>
            <a:r>
              <a:rPr lang="sl-SI" dirty="0">
                <a:latin typeface="+mn-lt"/>
              </a:rPr>
              <a:t>1° </a:t>
            </a:r>
          </a:p>
        </p:txBody>
      </p:sp>
      <p:sp>
        <p:nvSpPr>
          <p:cNvPr id="3" name="Content Placeholder 2">
            <a:extLst>
              <a:ext uri="{FF2B5EF4-FFF2-40B4-BE49-F238E27FC236}">
                <a16:creationId xmlns:a16="http://schemas.microsoft.com/office/drawing/2014/main" id="{0B4E8C6F-D22E-EC89-E903-5BB75B69BA0F}"/>
              </a:ext>
            </a:extLst>
          </p:cNvPr>
          <p:cNvSpPr>
            <a:spLocks noGrp="1"/>
          </p:cNvSpPr>
          <p:nvPr>
            <p:ph idx="1"/>
          </p:nvPr>
        </p:nvSpPr>
        <p:spPr>
          <a:xfrm>
            <a:off x="838200" y="948906"/>
            <a:ext cx="10515600" cy="5228057"/>
          </a:xfrm>
        </p:spPr>
        <p:txBody>
          <a:bodyPr vert="horz" lIns="91440" tIns="45720" rIns="91440" bIns="45720" rtlCol="0" anchor="t">
            <a:normAutofit/>
          </a:bodyPr>
          <a:lstStyle/>
          <a:p>
            <a:pPr>
              <a:lnSpc>
                <a:spcPct val="150000"/>
              </a:lnSpc>
            </a:pPr>
            <a:r>
              <a:rPr lang="el-GR" sz="1800" b="0" dirty="0">
                <a:solidFill>
                  <a:schemeClr val="accent1"/>
                </a:solidFill>
              </a:rPr>
              <a:t>Δείτε το παρακάτω βίντεο που παρέχει μια ολοκληρωμένη επισκόπηση διαφόρων μελετών περίπτωσης, προσφέροντας παραδείγματα από τον πραγματικό κόσμο που θα σας βοηθήσουν να μάθετε βασικές δεξιότητες χρηματοοικονομικής ανάλυσης. Θα εμβαθύνετε στην ανάλυση των ισολογισμών, των καταστάσεων αποτελεσμάτων χρήσης και των καταστάσεων ταμειακών ροών, αποκτώντας πρακτικές γνώσεις που μπορούν να εφαρμοστούν άμεσα στις επαγγελματικές σας </a:t>
            </a:r>
            <a:r>
              <a:rPr lang="el-GR" sz="1800" b="0" dirty="0" err="1">
                <a:solidFill>
                  <a:schemeClr val="accent1"/>
                </a:solidFill>
              </a:rPr>
              <a:t>προσπάθειες.Εξερευνώντας</a:t>
            </a:r>
            <a:r>
              <a:rPr lang="el-GR" sz="1800" b="0" dirty="0">
                <a:solidFill>
                  <a:schemeClr val="accent1"/>
                </a:solidFill>
              </a:rPr>
              <a:t> αυτές τις λεπτομερείς μελέτες περιπτώσεων, θα αναπτύξετε μια ισχυρή κατανόηση του πώς να ερμηνεύετε και να αξιοποιείτε αποτελεσματικά τις χρηματοοικονομικές καταστάσεις. Ο πλούτος των παραδειγμάτων από τον πραγματικό κόσμο θα αποτελέσει πολύτιμο σημείο αναφοράς, επιτρέποντάς σας να περιηγηθείτε σε πολύπλοκα χρηματοοικονομικά σενάρια.</a:t>
            </a:r>
            <a:endParaRPr lang="sl-SI" sz="2000" b="0" dirty="0">
              <a:solidFill>
                <a:schemeClr val="accent1"/>
              </a:solidFill>
            </a:endParaRPr>
          </a:p>
        </p:txBody>
      </p:sp>
      <p:pic>
        <p:nvPicPr>
          <p:cNvPr id="4" name="Online Media 3" title="Balance sheet analysis">
            <a:hlinkClick r:id="" action="ppaction://media"/>
            <a:extLst>
              <a:ext uri="{FF2B5EF4-FFF2-40B4-BE49-F238E27FC236}">
                <a16:creationId xmlns:a16="http://schemas.microsoft.com/office/drawing/2014/main" id="{99F65907-F2BF-91AF-3C94-A6CC49022A38}"/>
              </a:ext>
            </a:extLst>
          </p:cNvPr>
          <p:cNvPicPr>
            <a:picLocks noRot="1" noChangeAspect="1"/>
          </p:cNvPicPr>
          <p:nvPr>
            <a:videoFile r:link="rId1"/>
          </p:nvPr>
        </p:nvPicPr>
        <p:blipFill>
          <a:blip r:embed="rId3"/>
          <a:stretch>
            <a:fillRect/>
          </a:stretch>
        </p:blipFill>
        <p:spPr>
          <a:xfrm>
            <a:off x="7933285" y="4491733"/>
            <a:ext cx="3358950" cy="189781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TextBox 4">
            <a:extLst>
              <a:ext uri="{FF2B5EF4-FFF2-40B4-BE49-F238E27FC236}">
                <a16:creationId xmlns:a16="http://schemas.microsoft.com/office/drawing/2014/main" id="{E64A677B-E678-607D-57E5-2F1D843FC8CD}"/>
              </a:ext>
            </a:extLst>
          </p:cNvPr>
          <p:cNvSpPr txBox="1"/>
          <p:nvPr/>
        </p:nvSpPr>
        <p:spPr>
          <a:xfrm>
            <a:off x="3989516" y="6063648"/>
            <a:ext cx="3449108" cy="246221"/>
          </a:xfrm>
          <a:prstGeom prst="rect">
            <a:avLst/>
          </a:prstGeom>
          <a:noFill/>
        </p:spPr>
        <p:txBody>
          <a:bodyPr wrap="square" lIns="91440" tIns="45720" rIns="91440" bIns="45720" rtlCol="0" anchor="t">
            <a:spAutoFit/>
          </a:bodyPr>
          <a:lstStyle/>
          <a:p>
            <a:r>
              <a:rPr lang="el-GR" sz="1000" dirty="0">
                <a:solidFill>
                  <a:schemeClr val="accent1"/>
                </a:solidFill>
              </a:rPr>
              <a:t>Πηγή: Ανάλυση ισολογισμού από </a:t>
            </a:r>
            <a:r>
              <a:rPr lang="el-GR" sz="1000" dirty="0" err="1">
                <a:solidFill>
                  <a:schemeClr val="accent1"/>
                </a:solidFill>
              </a:rPr>
              <a:t>Financial</a:t>
            </a:r>
            <a:r>
              <a:rPr lang="el-GR" sz="1000" dirty="0">
                <a:solidFill>
                  <a:schemeClr val="accent1"/>
                </a:solidFill>
              </a:rPr>
              <a:t> </a:t>
            </a:r>
            <a:r>
              <a:rPr lang="el-GR" sz="1000" dirty="0" err="1">
                <a:solidFill>
                  <a:schemeClr val="accent1"/>
                </a:solidFill>
              </a:rPr>
              <a:t>Storyteller</a:t>
            </a:r>
            <a:endParaRPr lang="sl-SI" sz="1000" dirty="0">
              <a:solidFill>
                <a:schemeClr val="accent1"/>
              </a:solidFill>
            </a:endParaRPr>
          </a:p>
        </p:txBody>
      </p:sp>
    </p:spTree>
    <p:extLst>
      <p:ext uri="{BB962C8B-B14F-4D97-AF65-F5344CB8AC3E}">
        <p14:creationId xmlns:p14="http://schemas.microsoft.com/office/powerpoint/2010/main" val="335122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660748" y="365126"/>
            <a:ext cx="9555178" cy="766558"/>
          </a:xfrm>
        </p:spPr>
        <p:txBody>
          <a:bodyPr/>
          <a:lstStyle/>
          <a:p>
            <a:r>
              <a:rPr lang="el-GR" sz="3400" dirty="0">
                <a:latin typeface="+mn-lt"/>
              </a:rPr>
              <a:t>Ανάθεση</a:t>
            </a:r>
            <a:r>
              <a:rPr lang="sl-SI" sz="3400" dirty="0">
                <a:latin typeface="+mn-lt"/>
              </a:rPr>
              <a:t> 2</a:t>
            </a:r>
            <a:r>
              <a:rPr lang="it-IT" sz="3400" dirty="0">
                <a:latin typeface="+mn-lt"/>
              </a:rPr>
              <a:t>° </a:t>
            </a:r>
            <a:endParaRPr lang="sl-SI" sz="3400" dirty="0">
              <a:latin typeface="+mn-lt"/>
            </a:endParaRPr>
          </a:p>
        </p:txBody>
      </p:sp>
      <p:sp>
        <p:nvSpPr>
          <p:cNvPr id="3" name="Content Placeholder 2">
            <a:extLst>
              <a:ext uri="{FF2B5EF4-FFF2-40B4-BE49-F238E27FC236}">
                <a16:creationId xmlns:a16="http://schemas.microsoft.com/office/drawing/2014/main" id="{55AACEEC-1117-103A-BFFF-F823EF3D0AF3}"/>
              </a:ext>
            </a:extLst>
          </p:cNvPr>
          <p:cNvSpPr>
            <a:spLocks noGrp="1"/>
          </p:cNvSpPr>
          <p:nvPr>
            <p:ph idx="1"/>
          </p:nvPr>
        </p:nvSpPr>
        <p:spPr>
          <a:xfrm>
            <a:off x="690729" y="1236170"/>
            <a:ext cx="10819646" cy="4909478"/>
          </a:xfrm>
        </p:spPr>
        <p:txBody>
          <a:bodyPr vert="horz" lIns="91440" tIns="45720" rIns="91440" bIns="45720" rtlCol="0" anchor="t">
            <a:normAutofit fontScale="92500" lnSpcReduction="10000"/>
          </a:bodyPr>
          <a:lstStyle/>
          <a:p>
            <a:pPr marL="0" indent="0">
              <a:lnSpc>
                <a:spcPct val="160000"/>
              </a:lnSpc>
              <a:buNone/>
            </a:pPr>
            <a:r>
              <a:rPr lang="el-GR" sz="2000" b="0" dirty="0">
                <a:solidFill>
                  <a:schemeClr val="accent1"/>
                </a:solidFill>
              </a:rPr>
              <a:t>Τα έγγραφα περιέχουν μια μελέτη περίπτωσης για την εκμάθηση των οικονομικών καταστάσεων και λύσεις με τη διαδικασία </a:t>
            </a:r>
            <a:r>
              <a:rPr lang="el-GR" sz="2000" b="0" dirty="0" err="1">
                <a:solidFill>
                  <a:schemeClr val="accent1"/>
                </a:solidFill>
              </a:rPr>
              <a:t>ανάλυσης.Η</a:t>
            </a:r>
            <a:r>
              <a:rPr lang="el-GR" sz="2000" b="0" dirty="0">
                <a:solidFill>
                  <a:schemeClr val="accent1"/>
                </a:solidFill>
              </a:rPr>
              <a:t> εργασία παρέχει ένα πραγματικό σενάριο για να εφαρμόσετε τις γνώσεις σας. Το δεύτερο έγγραφο σας καθοδηγεί στην επίλυση της εργασίας. Η χρήση αυτών των πόρων θα εμβαθύνει την κατανόηση των χρηματοοικονομικών καταστάσεων και θα σας προετοιμάσει για την πρακτική χρηματοοικονομική ανάλυση.</a:t>
            </a:r>
            <a:endParaRPr lang="en-US" sz="2000" b="0" dirty="0">
              <a:solidFill>
                <a:schemeClr val="accent1"/>
              </a:solidFill>
            </a:endParaRPr>
          </a:p>
          <a:p>
            <a:pPr marL="0" indent="0">
              <a:lnSpc>
                <a:spcPct val="160000"/>
              </a:lnSpc>
              <a:buNone/>
            </a:pPr>
            <a:endParaRPr lang="sl-SI" b="0" dirty="0">
              <a:solidFill>
                <a:schemeClr val="accent1"/>
              </a:solidFill>
            </a:endParaRPr>
          </a:p>
          <a:p>
            <a:r>
              <a:rPr lang="en-US" sz="2000" dirty="0" err="1">
                <a:solidFill>
                  <a:schemeClr val="accent1"/>
                </a:solidFill>
              </a:rPr>
              <a:t>Ισολογισμός</a:t>
            </a:r>
            <a:r>
              <a:rPr lang="en-US" sz="2000" dirty="0">
                <a:solidFill>
                  <a:schemeClr val="accent1"/>
                </a:solidFill>
              </a:rPr>
              <a:t> Smith's Bakery and Café</a:t>
            </a:r>
          </a:p>
          <a:p>
            <a:endParaRPr lang="en-US" sz="2000" dirty="0" err="1">
              <a:solidFill>
                <a:schemeClr val="accent1"/>
              </a:solidFill>
            </a:endParaRPr>
          </a:p>
          <a:p>
            <a:r>
              <a:rPr lang="en-US" sz="2000" dirty="0" err="1">
                <a:solidFill>
                  <a:schemeClr val="accent1"/>
                </a:solidFill>
              </a:rPr>
              <a:t>Ισολογισμός</a:t>
            </a:r>
            <a:r>
              <a:rPr lang="en-US" sz="2000" dirty="0">
                <a:solidFill>
                  <a:schemeClr val="accent1"/>
                </a:solidFill>
              </a:rPr>
              <a:t> Smith's Bakery and Café</a:t>
            </a:r>
          </a:p>
          <a:p>
            <a:r>
              <a:rPr lang="el-GR" sz="2000" dirty="0">
                <a:solidFill>
                  <a:schemeClr val="accent1"/>
                </a:solidFill>
              </a:rPr>
              <a:t>Απαντήσεις</a:t>
            </a:r>
            <a:endParaRPr lang="en-US" sz="2000" dirty="0">
              <a:solidFill>
                <a:schemeClr val="accent1"/>
              </a:solidFill>
            </a:endParaRPr>
          </a:p>
          <a:p>
            <a:pPr marL="0" indent="0">
              <a:buNone/>
            </a:pPr>
            <a:r>
              <a:rPr lang="en-US" b="0" dirty="0">
                <a:solidFill>
                  <a:schemeClr val="accent1"/>
                </a:solidFill>
              </a:rPr>
              <a:t> </a:t>
            </a:r>
            <a:endParaRPr lang="sl-SI" b="0" dirty="0">
              <a:solidFill>
                <a:schemeClr val="accent1"/>
              </a:solidFill>
            </a:endParaRPr>
          </a:p>
          <a:p>
            <a:pPr marL="0" indent="0">
              <a:buNone/>
            </a:pPr>
            <a:endParaRPr lang="sl-SI" b="0" dirty="0">
              <a:solidFill>
                <a:schemeClr val="accent1"/>
              </a:solidFill>
            </a:endParaRPr>
          </a:p>
        </p:txBody>
      </p:sp>
      <p:graphicFrame>
        <p:nvGraphicFramePr>
          <p:cNvPr id="4" name="Object 3">
            <a:extLst>
              <a:ext uri="{FF2B5EF4-FFF2-40B4-BE49-F238E27FC236}">
                <a16:creationId xmlns:a16="http://schemas.microsoft.com/office/drawing/2014/main" id="{669F29F2-7C7A-D7AD-DC40-DAD94C5344BE}"/>
              </a:ext>
            </a:extLst>
          </p:cNvPr>
          <p:cNvGraphicFramePr>
            <a:graphicFrameLocks noChangeAspect="1"/>
          </p:cNvGraphicFramePr>
          <p:nvPr>
            <p:extLst>
              <p:ext uri="{D42A27DB-BD31-4B8C-83A1-F6EECF244321}">
                <p14:modId xmlns:p14="http://schemas.microsoft.com/office/powerpoint/2010/main" val="2596920172"/>
              </p:ext>
            </p:extLst>
          </p:nvPr>
        </p:nvGraphicFramePr>
        <p:xfrm>
          <a:off x="5438337" y="4086627"/>
          <a:ext cx="914400" cy="771525"/>
        </p:xfrm>
        <a:graphic>
          <a:graphicData uri="http://schemas.openxmlformats.org/presentationml/2006/ole">
            <mc:AlternateContent xmlns:mc="http://schemas.openxmlformats.org/markup-compatibility/2006">
              <mc:Choice xmlns:v="urn:schemas-microsoft-com:vml" Requires="v">
                <p:oleObj name="Document" showAsIcon="1" r:id="rId2" imgW="914400" imgH="771525" progId="Word.Document.12">
                  <p:embed/>
                </p:oleObj>
              </mc:Choice>
              <mc:Fallback>
                <p:oleObj name="Document" showAsIcon="1" r:id="rId2" imgW="914400" imgH="771525" progId="Word.Document.12">
                  <p:embed/>
                  <p:pic>
                    <p:nvPicPr>
                      <p:cNvPr id="4" name="Object 3">
                        <a:extLst>
                          <a:ext uri="{FF2B5EF4-FFF2-40B4-BE49-F238E27FC236}">
                            <a16:creationId xmlns:a16="http://schemas.microsoft.com/office/drawing/2014/main" id="{669F29F2-7C7A-D7AD-DC40-DAD94C5344BE}"/>
                          </a:ext>
                        </a:extLst>
                      </p:cNvPr>
                      <p:cNvPicPr/>
                      <p:nvPr/>
                    </p:nvPicPr>
                    <p:blipFill>
                      <a:blip r:embed="rId3"/>
                      <a:stretch>
                        <a:fillRect/>
                      </a:stretch>
                    </p:blipFill>
                    <p:spPr>
                      <a:xfrm>
                        <a:off x="5438337" y="4086627"/>
                        <a:ext cx="914400" cy="7715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C783A325-EF6A-B1C4-23AE-A8A2ED000822}"/>
              </a:ext>
            </a:extLst>
          </p:cNvPr>
          <p:cNvGraphicFramePr>
            <a:graphicFrameLocks noChangeAspect="1"/>
          </p:cNvGraphicFramePr>
          <p:nvPr>
            <p:extLst>
              <p:ext uri="{D42A27DB-BD31-4B8C-83A1-F6EECF244321}">
                <p14:modId xmlns:p14="http://schemas.microsoft.com/office/powerpoint/2010/main" val="271726724"/>
              </p:ext>
            </p:extLst>
          </p:nvPr>
        </p:nvGraphicFramePr>
        <p:xfrm>
          <a:off x="5374137" y="5015102"/>
          <a:ext cx="914400" cy="771525"/>
        </p:xfrm>
        <a:graphic>
          <a:graphicData uri="http://schemas.openxmlformats.org/presentationml/2006/ole">
            <mc:AlternateContent xmlns:mc="http://schemas.openxmlformats.org/markup-compatibility/2006">
              <mc:Choice xmlns:v="urn:schemas-microsoft-com:vml" Requires="v">
                <p:oleObj name="Document" showAsIcon="1" r:id="rId4" imgW="914400" imgH="771525" progId="Word.Document.12">
                  <p:embed/>
                </p:oleObj>
              </mc:Choice>
              <mc:Fallback>
                <p:oleObj name="Document" showAsIcon="1" r:id="rId4" imgW="914400" imgH="771525" progId="Word.Document.12">
                  <p:embed/>
                  <p:pic>
                    <p:nvPicPr>
                      <p:cNvPr id="5" name="Object 4">
                        <a:extLst>
                          <a:ext uri="{FF2B5EF4-FFF2-40B4-BE49-F238E27FC236}">
                            <a16:creationId xmlns:a16="http://schemas.microsoft.com/office/drawing/2014/main" id="{C783A325-EF6A-B1C4-23AE-A8A2ED000822}"/>
                          </a:ext>
                        </a:extLst>
                      </p:cNvPr>
                      <p:cNvPicPr/>
                      <p:nvPr/>
                    </p:nvPicPr>
                    <p:blipFill>
                      <a:blip r:embed="rId5"/>
                      <a:stretch>
                        <a:fillRect/>
                      </a:stretch>
                    </p:blipFill>
                    <p:spPr>
                      <a:xfrm>
                        <a:off x="5374137" y="5015102"/>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857735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C4DC10-B9AA-67D8-DFB9-A5181750B82B}"/>
              </a:ext>
            </a:extLst>
          </p:cNvPr>
          <p:cNvSpPr>
            <a:spLocks noGrp="1"/>
          </p:cNvSpPr>
          <p:nvPr>
            <p:ph idx="1"/>
          </p:nvPr>
        </p:nvSpPr>
        <p:spPr>
          <a:xfrm>
            <a:off x="293298" y="155275"/>
            <a:ext cx="11637034" cy="6642340"/>
          </a:xfrm>
        </p:spPr>
        <p:txBody>
          <a:bodyPr/>
          <a:lstStyle/>
          <a:p>
            <a:pPr marL="0" indent="0" algn="ctr">
              <a:lnSpc>
                <a:spcPct val="150000"/>
              </a:lnSpc>
              <a:buNone/>
            </a:pPr>
            <a:endParaRPr lang="sl-SI" sz="2000" dirty="0">
              <a:solidFill>
                <a:schemeClr val="bg1">
                  <a:lumMod val="75000"/>
                </a:schemeClr>
              </a:solidFill>
            </a:endParaRPr>
          </a:p>
          <a:p>
            <a:pPr marL="0" indent="0" algn="ctr">
              <a:lnSpc>
                <a:spcPct val="150000"/>
              </a:lnSpc>
              <a:buNone/>
            </a:pPr>
            <a:r>
              <a:rPr lang="el-GR" sz="2000" dirty="0">
                <a:solidFill>
                  <a:schemeClr val="bg2"/>
                </a:solidFill>
              </a:rPr>
              <a:t>Πόσα έχετε μάθει για τις οικονομικές καταστάσεις;</a:t>
            </a:r>
            <a:endParaRPr lang="en-US" sz="2000" dirty="0">
              <a:solidFill>
                <a:schemeClr val="bg2"/>
              </a:solidFill>
            </a:endParaRPr>
          </a:p>
          <a:p>
            <a:pPr marL="0" indent="0" algn="ctr">
              <a:lnSpc>
                <a:spcPct val="150000"/>
              </a:lnSpc>
              <a:buNone/>
            </a:pPr>
            <a:r>
              <a:rPr lang="el-GR" sz="2000" dirty="0">
                <a:solidFill>
                  <a:schemeClr val="bg2"/>
                </a:solidFill>
              </a:rPr>
              <a:t>Πάρτε αυτό το κουίζ για να το μάθετε!</a:t>
            </a:r>
            <a:endParaRPr lang="en-US" sz="2000" dirty="0">
              <a:solidFill>
                <a:schemeClr val="bg2"/>
              </a:solidFill>
            </a:endParaRPr>
          </a:p>
          <a:p>
            <a:pPr marL="0" indent="0" algn="ctr">
              <a:lnSpc>
                <a:spcPct val="150000"/>
              </a:lnSpc>
              <a:buNone/>
            </a:pPr>
            <a:r>
              <a:rPr lang="el-GR" sz="2000" dirty="0">
                <a:solidFill>
                  <a:schemeClr val="bg2"/>
                </a:solidFill>
                <a:hlinkClick r:id="rId3"/>
              </a:rPr>
              <a:t>Πόσα γνωρίζετε για τις οικονομικές καταστάσεις;</a:t>
            </a:r>
            <a:r>
              <a:rPr lang="en-US" sz="2000" dirty="0">
                <a:solidFill>
                  <a:schemeClr val="bg2"/>
                </a:solidFill>
                <a:hlinkClick r:id="rId3"/>
              </a:rPr>
              <a:t> </a:t>
            </a:r>
            <a:endParaRPr lang="en-US" sz="2000" dirty="0">
              <a:solidFill>
                <a:schemeClr val="bg2"/>
              </a:solidFill>
            </a:endParaRPr>
          </a:p>
          <a:p>
            <a:pPr marL="0" indent="0" algn="ctr">
              <a:lnSpc>
                <a:spcPct val="150000"/>
              </a:lnSpc>
              <a:buNone/>
            </a:pPr>
            <a:endParaRPr lang="sl-SI" sz="2000" dirty="0">
              <a:solidFill>
                <a:schemeClr val="bg2"/>
              </a:solidFill>
            </a:endParaRPr>
          </a:p>
          <a:p>
            <a:pPr marL="0" indent="0" algn="ctr">
              <a:lnSpc>
                <a:spcPct val="150000"/>
              </a:lnSpc>
              <a:buNone/>
            </a:pPr>
            <a:r>
              <a:rPr lang="el-GR" sz="2000" dirty="0">
                <a:solidFill>
                  <a:schemeClr val="bg2"/>
                </a:solidFill>
              </a:rPr>
              <a:t>Ανακαλύψτε ακόμα περισσότερα παρακολουθώντας αυτό το βίντεο!</a:t>
            </a:r>
            <a:endParaRPr lang="sl-SI" sz="2000" dirty="0">
              <a:solidFill>
                <a:schemeClr val="bg2"/>
              </a:solidFill>
            </a:endParaRPr>
          </a:p>
        </p:txBody>
      </p:sp>
      <p:pic>
        <p:nvPicPr>
          <p:cNvPr id="5" name="Picture 4">
            <a:extLst>
              <a:ext uri="{FF2B5EF4-FFF2-40B4-BE49-F238E27FC236}">
                <a16:creationId xmlns:a16="http://schemas.microsoft.com/office/drawing/2014/main" id="{F1723B32-CACB-974F-F632-3CBA0690B0C2}"/>
              </a:ext>
            </a:extLst>
          </p:cNvPr>
          <p:cNvPicPr>
            <a:picLocks noChangeAspect="1"/>
          </p:cNvPicPr>
          <p:nvPr/>
        </p:nvPicPr>
        <p:blipFill>
          <a:blip r:embed="rId4"/>
          <a:stretch>
            <a:fillRect/>
          </a:stretch>
        </p:blipFill>
        <p:spPr>
          <a:xfrm>
            <a:off x="5571806" y="2475638"/>
            <a:ext cx="585267" cy="664522"/>
          </a:xfrm>
          <a:prstGeom prst="rect">
            <a:avLst/>
          </a:prstGeom>
        </p:spPr>
      </p:pic>
      <p:sp>
        <p:nvSpPr>
          <p:cNvPr id="7" name="TextBox 6">
            <a:extLst>
              <a:ext uri="{FF2B5EF4-FFF2-40B4-BE49-F238E27FC236}">
                <a16:creationId xmlns:a16="http://schemas.microsoft.com/office/drawing/2014/main" id="{ABDDD0A4-3CCF-B876-BEA7-C1FF7D888EC2}"/>
              </a:ext>
            </a:extLst>
          </p:cNvPr>
          <p:cNvSpPr txBox="1"/>
          <p:nvPr/>
        </p:nvSpPr>
        <p:spPr>
          <a:xfrm>
            <a:off x="8194661" y="6026634"/>
            <a:ext cx="3510951" cy="400110"/>
          </a:xfrm>
          <a:prstGeom prst="rect">
            <a:avLst/>
          </a:prstGeom>
          <a:noFill/>
          <a:ln>
            <a:noFill/>
          </a:ln>
        </p:spPr>
        <p:txBody>
          <a:bodyPr wrap="square" lIns="91440" tIns="45720" rIns="91440" bIns="45720" rtlCol="0" anchor="t">
            <a:spAutoFit/>
          </a:bodyPr>
          <a:lstStyle/>
          <a:p>
            <a:r>
              <a:rPr lang="el-GR" sz="1000" dirty="0">
                <a:solidFill>
                  <a:schemeClr val="accent1"/>
                </a:solidFill>
              </a:rPr>
              <a:t>Πηγή</a:t>
            </a:r>
            <a:r>
              <a:rPr lang="en-US" sz="1000" dirty="0">
                <a:solidFill>
                  <a:schemeClr val="accent1"/>
                </a:solidFill>
              </a:rPr>
              <a:t>: The KEY to Understanding Financial Statements</a:t>
            </a:r>
            <a:r>
              <a:rPr lang="sl-SI" sz="1000" dirty="0">
                <a:solidFill>
                  <a:schemeClr val="accent1"/>
                </a:solidFill>
              </a:rPr>
              <a:t> </a:t>
            </a:r>
            <a:r>
              <a:rPr lang="sl-SI" sz="1000" dirty="0" err="1">
                <a:solidFill>
                  <a:schemeClr val="accent1"/>
                </a:solidFill>
              </a:rPr>
              <a:t>by</a:t>
            </a:r>
            <a:r>
              <a:rPr lang="sl-SI" sz="1000" dirty="0">
                <a:solidFill>
                  <a:schemeClr val="accent1"/>
                </a:solidFill>
              </a:rPr>
              <a:t> </a:t>
            </a:r>
            <a:r>
              <a:rPr lang="sl-SI" sz="1000" dirty="0" err="1">
                <a:solidFill>
                  <a:schemeClr val="accent1"/>
                </a:solidFill>
              </a:rPr>
              <a:t>Accounting</a:t>
            </a:r>
            <a:r>
              <a:rPr lang="sl-SI" sz="1000" dirty="0">
                <a:solidFill>
                  <a:schemeClr val="accent1"/>
                </a:solidFill>
              </a:rPr>
              <a:t> </a:t>
            </a:r>
            <a:r>
              <a:rPr lang="sl-SI" sz="1000" dirty="0" err="1">
                <a:solidFill>
                  <a:schemeClr val="accent1"/>
                </a:solidFill>
              </a:rPr>
              <a:t>Stuff</a:t>
            </a:r>
            <a:r>
              <a:rPr lang="sl-SI" sz="1000" dirty="0">
                <a:solidFill>
                  <a:schemeClr val="accent1"/>
                </a:solidFill>
              </a:rPr>
              <a:t> </a:t>
            </a:r>
          </a:p>
        </p:txBody>
      </p:sp>
      <p:pic>
        <p:nvPicPr>
          <p:cNvPr id="8" name="Online Media 7" title="The KEY to Understanding Financial Statements">
            <a:hlinkClick r:id="" action="ppaction://media"/>
            <a:extLst>
              <a:ext uri="{FF2B5EF4-FFF2-40B4-BE49-F238E27FC236}">
                <a16:creationId xmlns:a16="http://schemas.microsoft.com/office/drawing/2014/main" id="{D1A82E65-1398-1D07-2FA7-8E59AEB0ED3E}"/>
              </a:ext>
            </a:extLst>
          </p:cNvPr>
          <p:cNvPicPr>
            <a:picLocks noRot="1" noChangeAspect="1"/>
          </p:cNvPicPr>
          <p:nvPr>
            <a:videoFile r:link="rId1"/>
          </p:nvPr>
        </p:nvPicPr>
        <p:blipFill>
          <a:blip r:embed="rId5"/>
          <a:stretch>
            <a:fillRect/>
          </a:stretch>
        </p:blipFill>
        <p:spPr>
          <a:xfrm>
            <a:off x="3628677" y="3899139"/>
            <a:ext cx="4488779" cy="2536166"/>
          </a:xfrm>
          <a:prstGeom prst="rect">
            <a:avLst/>
          </a:prstGeom>
        </p:spPr>
      </p:pic>
    </p:spTree>
    <p:extLst>
      <p:ext uri="{BB962C8B-B14F-4D97-AF65-F5344CB8AC3E}">
        <p14:creationId xmlns:p14="http://schemas.microsoft.com/office/powerpoint/2010/main" val="268877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l-GR" dirty="0">
                <a:latin typeface="+mn-lt"/>
              </a:rPr>
              <a:t>2°: Διερεύνηση επιλογών χρηματοδότησης για την επιχείρησή σας </a:t>
            </a:r>
            <a:endParaRPr lang="sl-SI" dirty="0">
              <a:latin typeface="+mn-lt"/>
            </a:endParaRPr>
          </a:p>
        </p:txBody>
      </p:sp>
      <p:sp>
        <p:nvSpPr>
          <p:cNvPr id="3" name="Content Placeholder 2">
            <a:extLst>
              <a:ext uri="{FF2B5EF4-FFF2-40B4-BE49-F238E27FC236}">
                <a16:creationId xmlns:a16="http://schemas.microsoft.com/office/drawing/2014/main" id="{0FB5BC36-5DF4-60A0-00BE-0482D3A31808}"/>
              </a:ext>
            </a:extLst>
          </p:cNvPr>
          <p:cNvSpPr>
            <a:spLocks noGrp="1"/>
          </p:cNvSpPr>
          <p:nvPr>
            <p:ph idx="1"/>
          </p:nvPr>
        </p:nvSpPr>
        <p:spPr>
          <a:xfrm>
            <a:off x="838200" y="1533351"/>
            <a:ext cx="10515600" cy="4351338"/>
          </a:xfrm>
        </p:spPr>
        <p:txBody>
          <a:bodyPr vert="horz" lIns="91440" tIns="45720" rIns="91440" bIns="45720" rtlCol="0" anchor="t">
            <a:normAutofit/>
          </a:bodyPr>
          <a:lstStyle/>
          <a:p>
            <a:pPr marL="0" indent="0">
              <a:lnSpc>
                <a:spcPct val="150000"/>
              </a:lnSpc>
              <a:buNone/>
            </a:pPr>
            <a:r>
              <a:rPr lang="el-GR" sz="2000" b="0" dirty="0">
                <a:solidFill>
                  <a:schemeClr val="accent1"/>
                </a:solidFill>
              </a:rPr>
              <a:t>Καλώς ήρθατε όλοι! Σήμερα, ξεκινάμε ένα συναρπαστικό ταξίδι για να εξερευνήσουμε τις διάφορες επιλογές χρηματοδότησης που είναι διαθέσιμες για να τροφοδοτήσετε τις επιχειρηματικές σας φιλοδοξίες. Είτε ξεκινάτε μια νέα επιχείρηση είτε επεκτείνετε μια καθιερωμένη εταιρεία, η κατανόηση των επιλογών χρηματοδότησής σας είναι ζωτικής σημασίας για τη βιώσιμη ανάπτυξη και επιτυχία. Ας βουτήξουμε και ας ανακαλύψουμε τους καλύτερους τρόπους για να εξασφαλίσετε τα κεφάλαια που χρειάζεστε για να ανεβάσετε την επιχείρησή σας στο επόμενο επίπεδο.</a:t>
            </a:r>
            <a:endParaRPr lang="sl-SI" sz="2000" b="0" dirty="0">
              <a:solidFill>
                <a:schemeClr val="accent1"/>
              </a:solidFill>
            </a:endParaRPr>
          </a:p>
        </p:txBody>
      </p:sp>
    </p:spTree>
    <p:extLst>
      <p:ext uri="{BB962C8B-B14F-4D97-AF65-F5344CB8AC3E}">
        <p14:creationId xmlns:p14="http://schemas.microsoft.com/office/powerpoint/2010/main" val="2569460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60716" y="365125"/>
            <a:ext cx="9937631" cy="678671"/>
          </a:xfrm>
        </p:spPr>
        <p:txBody>
          <a:bodyPr>
            <a:normAutofit/>
          </a:bodyPr>
          <a:lstStyle/>
          <a:p>
            <a:r>
              <a:rPr lang="el-GR" sz="3400" dirty="0"/>
              <a:t>Εισαγωγή</a:t>
            </a:r>
            <a:endParaRPr lang="en-US" sz="3400" dirty="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0716" y="1207698"/>
            <a:ext cx="10793083" cy="4969265"/>
          </a:xfrm>
        </p:spPr>
        <p:txBody>
          <a:bodyPr vert="horz" lIns="91440" tIns="45720" rIns="91440" bIns="45720" rtlCol="0" anchor="t">
            <a:normAutofit/>
          </a:bodyPr>
          <a:lstStyle/>
          <a:p>
            <a:pPr marL="0" indent="0">
              <a:lnSpc>
                <a:spcPct val="150000"/>
              </a:lnSpc>
              <a:spcBef>
                <a:spcPts val="0"/>
              </a:spcBef>
              <a:buNone/>
            </a:pPr>
            <a:r>
              <a:rPr lang="el-GR" sz="2000" b="0" dirty="0">
                <a:solidFill>
                  <a:schemeClr val="accent1"/>
                </a:solidFill>
              </a:rPr>
              <a:t>Οι γυναίκες επιχειρηματίες έχουν πρόσβαση σε διάφορες επιλογές χρηματοδότησης για να ξεκινήσουν και να αναπτύξουν τις επιχειρήσεις τους. Οι επιλογές αυτές περιλαμβάνουν επιχορηγήσεις, δάνεια και επενδύσεις από επενδυτές-αγγέλους. Αυτό το εκπαιδευτικό υλικό θα διερευνήσει λεπτομερώς αυτές τις πηγές χρηματοδότησης, παρέχοντας πληροφορίες σχετικά με τα οφέλη τους, τις διαδικασίες υποβολής αιτήσεων και πρακτικές συμβουλές για την εξασφάλιση χρηματοδότησης.</a:t>
            </a:r>
            <a:endParaRPr lang="sl-SI" sz="1800" b="0" dirty="0">
              <a:solidFill>
                <a:schemeClr val="accent1"/>
              </a:solidFill>
            </a:endParaRPr>
          </a:p>
          <a:p>
            <a:pPr marL="0" indent="0">
              <a:buNone/>
            </a:pPr>
            <a:endParaRPr lang="es-ES" sz="1800" b="0" dirty="0">
              <a:solidFill>
                <a:schemeClr val="accent1"/>
              </a:solidFill>
            </a:endParaRPr>
          </a:p>
        </p:txBody>
      </p:sp>
      <p:pic>
        <p:nvPicPr>
          <p:cNvPr id="4" name="Picture 3">
            <a:extLst>
              <a:ext uri="{FF2B5EF4-FFF2-40B4-BE49-F238E27FC236}">
                <a16:creationId xmlns:a16="http://schemas.microsoft.com/office/drawing/2014/main" id="{3FB8B997-8888-DA4A-F92A-90CE9DB2CF01}"/>
              </a:ext>
            </a:extLst>
          </p:cNvPr>
          <p:cNvPicPr>
            <a:picLocks noChangeAspect="1"/>
          </p:cNvPicPr>
          <p:nvPr/>
        </p:nvPicPr>
        <p:blipFill>
          <a:blip r:embed="rId2"/>
          <a:stretch>
            <a:fillRect/>
          </a:stretch>
        </p:blipFill>
        <p:spPr>
          <a:xfrm>
            <a:off x="8901309" y="3596185"/>
            <a:ext cx="3194075" cy="4319897"/>
          </a:xfrm>
          <a:prstGeom prst="rect">
            <a:avLst/>
          </a:prstGeom>
        </p:spPr>
      </p:pic>
      <p:sp>
        <p:nvSpPr>
          <p:cNvPr id="5" name="PoljeZBesedilom 4">
            <a:extLst>
              <a:ext uri="{FF2B5EF4-FFF2-40B4-BE49-F238E27FC236}">
                <a16:creationId xmlns:a16="http://schemas.microsoft.com/office/drawing/2014/main" id="{46BCFB63-F797-2E37-475F-6DE90E1FA74B}"/>
              </a:ext>
            </a:extLst>
          </p:cNvPr>
          <p:cNvSpPr txBox="1"/>
          <p:nvPr/>
        </p:nvSpPr>
        <p:spPr>
          <a:xfrm>
            <a:off x="6425853" y="6175331"/>
            <a:ext cx="194988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1777264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p:txBody>
          <a:bodyPr>
            <a:normAutofit/>
          </a:bodyPr>
          <a:lstStyle/>
          <a:p>
            <a:r>
              <a:rPr lang="el-GR" sz="3400" dirty="0">
                <a:latin typeface="+mn-lt"/>
              </a:rPr>
              <a:t>Επιχορηγήσεις</a:t>
            </a:r>
            <a:endParaRPr lang="sl-SI" sz="3400" dirty="0">
              <a:latin typeface="+mn-lt"/>
            </a:endParaRPr>
          </a:p>
        </p:txBody>
      </p:sp>
      <p:sp>
        <p:nvSpPr>
          <p:cNvPr id="3" name="Content Placeholder 2">
            <a:extLst>
              <a:ext uri="{FF2B5EF4-FFF2-40B4-BE49-F238E27FC236}">
                <a16:creationId xmlns:a16="http://schemas.microsoft.com/office/drawing/2014/main" id="{58ECA702-DD41-C71F-9C25-EB7B1DBB0698}"/>
              </a:ext>
            </a:extLst>
          </p:cNvPr>
          <p:cNvSpPr>
            <a:spLocks noGrp="1"/>
          </p:cNvSpPr>
          <p:nvPr>
            <p:ph idx="1"/>
          </p:nvPr>
        </p:nvSpPr>
        <p:spPr>
          <a:xfrm>
            <a:off x="838200" y="1509623"/>
            <a:ext cx="10515600" cy="4667340"/>
          </a:xfrm>
        </p:spPr>
        <p:txBody>
          <a:bodyPr vert="horz" lIns="91440" tIns="45720" rIns="91440" bIns="45720" rtlCol="0" anchor="t">
            <a:normAutofit lnSpcReduction="10000"/>
          </a:bodyPr>
          <a:lstStyle/>
          <a:p>
            <a:pPr>
              <a:lnSpc>
                <a:spcPct val="150000"/>
              </a:lnSpc>
            </a:pPr>
            <a:r>
              <a:rPr lang="el-GR" sz="1800" b="0" dirty="0">
                <a:solidFill>
                  <a:schemeClr val="accent1"/>
                </a:solidFill>
              </a:rPr>
              <a:t>Οι επιχορηγήσεις είναι κεφάλαια που παρέχονται από κυβερνήσεις, μη κερδοσκοπικούς και ιδιωτικούς οργανισμούς και δεν χρειάζεται να επιστραφούν. Σχεδιάζονται για την υποστήριξη συγκεκριμένων έργων ή σκοπών, όπως η καινοτομία, ο κοινωνικός αντίκτυπος ή η οικονομική ανάπτυξη.</a:t>
            </a:r>
            <a:endParaRPr lang="en-US" sz="1800" b="0" dirty="0">
              <a:solidFill>
                <a:schemeClr val="accent1"/>
              </a:solidFill>
            </a:endParaRPr>
          </a:p>
          <a:p>
            <a:pPr>
              <a:lnSpc>
                <a:spcPct val="150000"/>
              </a:lnSpc>
            </a:pPr>
            <a:r>
              <a:rPr lang="el-GR" sz="2000" dirty="0"/>
              <a:t>Βασικοί τύποι επιχορηγήσεων:</a:t>
            </a:r>
            <a:endParaRPr lang="en-US" sz="2000" dirty="0"/>
          </a:p>
          <a:p>
            <a:pPr>
              <a:lnSpc>
                <a:spcPct val="150000"/>
              </a:lnSpc>
            </a:pPr>
            <a:r>
              <a:rPr lang="el-GR" sz="1800" dirty="0">
                <a:solidFill>
                  <a:schemeClr val="accent1"/>
                </a:solidFill>
              </a:rPr>
              <a:t>Κυβερνητικές επιχορηγήσεις </a:t>
            </a:r>
            <a:r>
              <a:rPr lang="en-US" sz="1800" dirty="0">
                <a:solidFill>
                  <a:schemeClr val="accent1"/>
                </a:solidFill>
              </a:rPr>
              <a:t>: </a:t>
            </a:r>
            <a:r>
              <a:rPr lang="el-GR" sz="1800" b="0" dirty="0">
                <a:solidFill>
                  <a:schemeClr val="accent1"/>
                </a:solidFill>
              </a:rPr>
              <a:t>Προσφέρονται από ομοσπονδιακές, πολιτειακές και τοπικές κυβερνήσεις για τη στήριξη της οικονομικής ανάπτυξης και της καινοτομίας. </a:t>
            </a:r>
            <a:endParaRPr lang="en-US" sz="1800" b="0" dirty="0">
              <a:solidFill>
                <a:schemeClr val="accent1"/>
              </a:solidFill>
            </a:endParaRPr>
          </a:p>
          <a:p>
            <a:pPr>
              <a:lnSpc>
                <a:spcPct val="150000"/>
              </a:lnSpc>
            </a:pPr>
            <a:r>
              <a:rPr lang="el-GR" sz="1800" dirty="0">
                <a:solidFill>
                  <a:schemeClr val="accent1"/>
                </a:solidFill>
              </a:rPr>
              <a:t>Μη κερδοσκοπικές επιχορηγήσεις </a:t>
            </a:r>
            <a:r>
              <a:rPr lang="en-US" sz="1800" dirty="0">
                <a:solidFill>
                  <a:schemeClr val="accent1"/>
                </a:solidFill>
              </a:rPr>
              <a:t>: </a:t>
            </a:r>
            <a:r>
              <a:rPr lang="el-GR" sz="1800" b="0" dirty="0">
                <a:solidFill>
                  <a:schemeClr val="accent1"/>
                </a:solidFill>
              </a:rPr>
              <a:t>Παρέχονται από μη κερδοσκοπικούς οργανισμούς για την υποστήριξη σκοπών που ευθυγραμμίζονται με την αποστολή τους. </a:t>
            </a:r>
            <a:endParaRPr lang="sl-SI" sz="1800" b="0" dirty="0">
              <a:solidFill>
                <a:schemeClr val="accent1"/>
              </a:solidFill>
            </a:endParaRPr>
          </a:p>
          <a:p>
            <a:pPr>
              <a:lnSpc>
                <a:spcPct val="150000"/>
              </a:lnSpc>
            </a:pPr>
            <a:r>
              <a:rPr lang="el-GR" sz="1800" dirty="0">
                <a:solidFill>
                  <a:schemeClr val="accent1"/>
                </a:solidFill>
              </a:rPr>
              <a:t>Εταιρικές επιχορηγήσεις </a:t>
            </a:r>
            <a:r>
              <a:rPr lang="en-US" sz="1800" dirty="0">
                <a:solidFill>
                  <a:schemeClr val="accent1"/>
                </a:solidFill>
              </a:rPr>
              <a:t>: </a:t>
            </a:r>
            <a:r>
              <a:rPr lang="el-GR" sz="1800" b="0" dirty="0">
                <a:solidFill>
                  <a:schemeClr val="accent1"/>
                </a:solidFill>
              </a:rPr>
              <a:t>Προσφέρονται από εταιρείες στο πλαίσιο των πρωτοβουλιών εταιρικής κοινωνικής ευθύνης (CSR). </a:t>
            </a:r>
            <a:endParaRPr lang="sl-SI" sz="1800" dirty="0">
              <a:solidFill>
                <a:schemeClr val="accent1"/>
              </a:solidFill>
            </a:endParaRPr>
          </a:p>
        </p:txBody>
      </p:sp>
    </p:spTree>
    <p:extLst>
      <p:ext uri="{BB962C8B-B14F-4D97-AF65-F5344CB8AC3E}">
        <p14:creationId xmlns:p14="http://schemas.microsoft.com/office/powerpoint/2010/main" val="411880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72802" y="-266348"/>
            <a:ext cx="10515600" cy="1325563"/>
          </a:xfrm>
        </p:spPr>
        <p:txBody>
          <a:bodyPr/>
          <a:lstStyle/>
          <a:p>
            <a:r>
              <a:rPr lang="el-GR" sz="3400" dirty="0">
                <a:latin typeface="+mn-lt"/>
              </a:rPr>
              <a:t>Διαδικασία υποβολής αιτήσεων</a:t>
            </a:r>
            <a:endParaRPr lang="sl-SI" sz="3400" dirty="0" err="1">
              <a:latin typeface="+mn-lt"/>
            </a:endParaRPr>
          </a:p>
        </p:txBody>
      </p:sp>
      <p:sp>
        <p:nvSpPr>
          <p:cNvPr id="3" name="Content Placeholder 2">
            <a:extLst>
              <a:ext uri="{FF2B5EF4-FFF2-40B4-BE49-F238E27FC236}">
                <a16:creationId xmlns:a16="http://schemas.microsoft.com/office/drawing/2014/main" id="{8C562E8A-A28E-B3C3-6331-FC76A427A98C}"/>
              </a:ext>
            </a:extLst>
          </p:cNvPr>
          <p:cNvSpPr>
            <a:spLocks noGrp="1"/>
          </p:cNvSpPr>
          <p:nvPr>
            <p:ph idx="1"/>
          </p:nvPr>
        </p:nvSpPr>
        <p:spPr>
          <a:xfrm>
            <a:off x="796447" y="681728"/>
            <a:ext cx="11124063" cy="5494544"/>
          </a:xfrm>
        </p:spPr>
        <p:txBody>
          <a:bodyPr vert="horz" lIns="91440" tIns="45720" rIns="91440" bIns="45720" rtlCol="0" anchor="t">
            <a:noAutofit/>
          </a:bodyPr>
          <a:lstStyle/>
          <a:p>
            <a:pPr>
              <a:lnSpc>
                <a:spcPct val="170000"/>
              </a:lnSpc>
            </a:pPr>
            <a:r>
              <a:rPr lang="el-GR" sz="2000" dirty="0"/>
              <a:t>Πώς να εντοπίσετε τις επιχορηγήσεις που ανταποκρίνονται στις ανάγκες της επιχείρησής σας και στα κριτήρια </a:t>
            </a:r>
            <a:r>
              <a:rPr lang="el-GR" sz="2000" dirty="0" err="1"/>
              <a:t>επιλεξιμότητας</a:t>
            </a:r>
            <a:r>
              <a:rPr lang="el-GR" sz="2000" dirty="0"/>
              <a:t>:</a:t>
            </a:r>
            <a:endParaRPr lang="en-US" sz="2000" dirty="0"/>
          </a:p>
          <a:p>
            <a:pPr marL="457200" indent="-457200">
              <a:lnSpc>
                <a:spcPct val="170000"/>
              </a:lnSpc>
              <a:buFont typeface="Arial" panose="020B0604020202020204" pitchFamily="34" charset="0"/>
              <a:buChar char="•"/>
            </a:pPr>
            <a:r>
              <a:rPr lang="el-GR" sz="1600" dirty="0">
                <a:solidFill>
                  <a:schemeClr val="accent1"/>
                </a:solidFill>
              </a:rPr>
              <a:t>Πηγές </a:t>
            </a:r>
            <a:r>
              <a:rPr lang="en-US" sz="1600" dirty="0">
                <a:solidFill>
                  <a:schemeClr val="accent1"/>
                </a:solidFill>
              </a:rPr>
              <a:t>: </a:t>
            </a:r>
            <a:r>
              <a:rPr lang="el-GR" sz="1600" b="0" dirty="0">
                <a:solidFill>
                  <a:schemeClr val="accent1"/>
                </a:solidFill>
              </a:rPr>
              <a:t>Χρησιμοποιήστε ηλεκτρονικές βάσεις δεδομένων, κυβερνητικούς </a:t>
            </a:r>
            <a:r>
              <a:rPr lang="el-GR" sz="1600" b="0" dirty="0" err="1">
                <a:solidFill>
                  <a:schemeClr val="accent1"/>
                </a:solidFill>
              </a:rPr>
              <a:t>ιστότοπους</a:t>
            </a:r>
            <a:r>
              <a:rPr lang="el-GR" sz="1600" b="0" dirty="0">
                <a:solidFill>
                  <a:schemeClr val="accent1"/>
                </a:solidFill>
              </a:rPr>
              <a:t> και μη κερδοσκοπικούς οργανισμούς για να βρείτε διαθέσιμες επιχορηγήσεις. </a:t>
            </a:r>
            <a:endParaRPr lang="en-US" sz="1600" b="0" dirty="0">
              <a:solidFill>
                <a:schemeClr val="accent1"/>
              </a:solidFill>
            </a:endParaRPr>
          </a:p>
          <a:p>
            <a:pPr marL="457200" indent="-457200">
              <a:lnSpc>
                <a:spcPct val="170000"/>
              </a:lnSpc>
              <a:buFont typeface="Arial" panose="020B0604020202020204" pitchFamily="34" charset="0"/>
              <a:buChar char="•"/>
            </a:pPr>
            <a:r>
              <a:rPr lang="el-GR" sz="1600" dirty="0">
                <a:solidFill>
                  <a:schemeClr val="accent1"/>
                </a:solidFill>
              </a:rPr>
              <a:t>Κριτήρια </a:t>
            </a:r>
            <a:r>
              <a:rPr lang="el-GR" sz="1600" dirty="0" err="1">
                <a:solidFill>
                  <a:schemeClr val="accent1"/>
                </a:solidFill>
              </a:rPr>
              <a:t>επιλεξιμότητας</a:t>
            </a:r>
            <a:r>
              <a:rPr lang="el-GR" sz="1600" dirty="0">
                <a:solidFill>
                  <a:schemeClr val="accent1"/>
                </a:solidFill>
              </a:rPr>
              <a:t> </a:t>
            </a:r>
            <a:r>
              <a:rPr lang="en-US" sz="1600" dirty="0">
                <a:solidFill>
                  <a:schemeClr val="accent1"/>
                </a:solidFill>
              </a:rPr>
              <a:t>: </a:t>
            </a:r>
            <a:r>
              <a:rPr lang="el-GR" sz="1600" b="0" dirty="0">
                <a:solidFill>
                  <a:schemeClr val="accent1"/>
                </a:solidFill>
              </a:rPr>
              <a:t>Διαβάστε προσεκτικά τις απαιτήσεις </a:t>
            </a:r>
            <a:r>
              <a:rPr lang="el-GR" sz="1600" b="0" dirty="0" err="1">
                <a:solidFill>
                  <a:schemeClr val="accent1"/>
                </a:solidFill>
              </a:rPr>
              <a:t>επιλεξιμότητας</a:t>
            </a:r>
            <a:r>
              <a:rPr lang="el-GR" sz="1600" b="0" dirty="0">
                <a:solidFill>
                  <a:schemeClr val="accent1"/>
                </a:solidFill>
              </a:rPr>
              <a:t> κάθε επιχορήγησης για να βεβαιωθείτε ότι η επιχείρησή σας πληροί τις προϋποθέσεις. Τα κριτήρια μπορεί να περιλαμβάνουν τον τύπο της επιχείρησης, τον σκοπό της επιχορήγησης, τη γεωγραφική θέση και συγκεκριμένους βιομηχανικούς τομείς.</a:t>
            </a:r>
            <a:endParaRPr lang="en-US" sz="1600" b="0" dirty="0">
              <a:solidFill>
                <a:schemeClr val="accent1"/>
              </a:solidFill>
            </a:endParaRPr>
          </a:p>
          <a:p>
            <a:pPr marL="457200" indent="-457200">
              <a:lnSpc>
                <a:spcPct val="170000"/>
              </a:lnSpc>
              <a:buFont typeface="Arial" panose="020B0604020202020204" pitchFamily="34" charset="0"/>
              <a:buChar char="•"/>
            </a:pPr>
            <a:r>
              <a:rPr lang="el-GR" sz="1600" dirty="0">
                <a:solidFill>
                  <a:schemeClr val="accent1"/>
                </a:solidFill>
              </a:rPr>
              <a:t>Δημιουργία λίστας </a:t>
            </a:r>
            <a:r>
              <a:rPr lang="sl-SI" sz="1600" dirty="0">
                <a:solidFill>
                  <a:schemeClr val="accent1"/>
                </a:solidFill>
              </a:rPr>
              <a:t>: </a:t>
            </a:r>
            <a:r>
              <a:rPr lang="el-GR" sz="1600" b="0" dirty="0">
                <a:solidFill>
                  <a:schemeClr val="accent1"/>
                </a:solidFill>
              </a:rPr>
              <a:t>Συγκεντρώστε έναν κατάλογο πιθανών επιχορηγήσεων που ανταποκρίνονται στις ανάγκες της επιχείρησής σας. Περιλάβετε σημαντικές λεπτομέρειες, όπως προθεσμίες υποβολής αιτήσεων, απαιτούμενα έγγραφα και συγκεκριμένα κριτήρια.</a:t>
            </a:r>
            <a:endParaRPr lang="en-US" sz="1600" b="0" dirty="0">
              <a:solidFill>
                <a:schemeClr val="accent1"/>
              </a:solidFill>
            </a:endParaRPr>
          </a:p>
          <a:p>
            <a:pPr marL="457200" indent="-457200">
              <a:lnSpc>
                <a:spcPct val="170000"/>
              </a:lnSpc>
              <a:buFont typeface="Arial" panose="020B0604020202020204" pitchFamily="34" charset="0"/>
              <a:buChar char="•"/>
            </a:pPr>
            <a:r>
              <a:rPr lang="el-GR" sz="1600" dirty="0">
                <a:solidFill>
                  <a:schemeClr val="accent1"/>
                </a:solidFill>
              </a:rPr>
              <a:t>Προσεγγίστε </a:t>
            </a:r>
            <a:r>
              <a:rPr lang="en-US" sz="1600" dirty="0">
                <a:solidFill>
                  <a:schemeClr val="accent1"/>
                </a:solidFill>
              </a:rPr>
              <a:t>: </a:t>
            </a:r>
            <a:r>
              <a:rPr lang="el-GR" sz="1600" b="0" dirty="0">
                <a:solidFill>
                  <a:schemeClr val="accent1"/>
                </a:solidFill>
              </a:rPr>
              <a:t>Εάν είναι δυνατόν, επικοινωνήστε με τον </a:t>
            </a:r>
            <a:r>
              <a:rPr lang="el-GR" sz="1600" b="0" dirty="0" err="1">
                <a:solidFill>
                  <a:schemeClr val="accent1"/>
                </a:solidFill>
              </a:rPr>
              <a:t>πάροχο</a:t>
            </a:r>
            <a:r>
              <a:rPr lang="el-GR" sz="1600" b="0" dirty="0">
                <a:solidFill>
                  <a:schemeClr val="accent1"/>
                </a:solidFill>
              </a:rPr>
              <a:t> της επιχορήγησης για περισσότερες πληροφορίες ή διευκρινίσεις σχετικά με τους στόχους και τις απαιτήσεις της επιχορήγησης. Η έγκαιρη οικοδόμηση μιας σχέσης μπορεί να αποβεί επωφελής.</a:t>
            </a:r>
            <a:endParaRPr lang="sl-SI" sz="1600" dirty="0"/>
          </a:p>
        </p:txBody>
      </p:sp>
    </p:spTree>
    <p:extLst>
      <p:ext uri="{BB962C8B-B14F-4D97-AF65-F5344CB8AC3E}">
        <p14:creationId xmlns:p14="http://schemas.microsoft.com/office/powerpoint/2010/main" val="212773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69012" y="112144"/>
            <a:ext cx="10179170" cy="568894"/>
          </a:xfrm>
        </p:spPr>
        <p:txBody>
          <a:bodyPr>
            <a:normAutofit fontScale="90000"/>
          </a:bodyPr>
          <a:lstStyle/>
          <a:p>
            <a:r>
              <a:rPr lang="el-GR" dirty="0"/>
              <a:t>Στόχος αυτής της ενότητας</a:t>
            </a:r>
            <a:endParaRPr lang="sl-SI" dirty="0" err="1"/>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fontScale="85000" lnSpcReduction="10000"/>
          </a:bodyPr>
          <a:lstStyle/>
          <a:p>
            <a:pPr>
              <a:lnSpc>
                <a:spcPct val="150000"/>
              </a:lnSpc>
            </a:pPr>
            <a:r>
              <a:rPr lang="el-GR" dirty="0"/>
              <a:t>Γενικός στόχος:</a:t>
            </a:r>
            <a:endParaRPr lang="sl-SI" dirty="0"/>
          </a:p>
          <a:p>
            <a:pPr>
              <a:lnSpc>
                <a:spcPct val="150000"/>
              </a:lnSpc>
            </a:pPr>
            <a:r>
              <a:rPr lang="el-GR" sz="1900" b="0" dirty="0">
                <a:solidFill>
                  <a:schemeClr val="accent1"/>
                </a:solidFill>
              </a:rPr>
              <a:t>Στο πλαίσιο αυτής της ενότητας, θα μάθετε να κατανοείτε και να ερμηνεύετε τις </a:t>
            </a:r>
            <a:r>
              <a:rPr lang="el-GR" sz="1900" dirty="0">
                <a:solidFill>
                  <a:schemeClr val="accent1"/>
                </a:solidFill>
              </a:rPr>
              <a:t>οικονομικές καταστάσεις και τα βασικά οικονομικά μεγέθη</a:t>
            </a:r>
            <a:r>
              <a:rPr lang="el-GR" sz="1900" b="0" dirty="0">
                <a:solidFill>
                  <a:schemeClr val="accent1"/>
                </a:solidFill>
              </a:rPr>
              <a:t>, τα οποία είναι απαραίτητα για την αξιολόγηση της </a:t>
            </a:r>
            <a:r>
              <a:rPr lang="el-GR" sz="1900" dirty="0">
                <a:solidFill>
                  <a:schemeClr val="accent1"/>
                </a:solidFill>
              </a:rPr>
              <a:t>οικονομικής κατάστασης </a:t>
            </a:r>
            <a:r>
              <a:rPr lang="el-GR" sz="1900" b="0" dirty="0">
                <a:solidFill>
                  <a:schemeClr val="accent1"/>
                </a:solidFill>
              </a:rPr>
              <a:t>της επιχείρησής σας. Θα εξερευνήσετε διάφορες επιλογές χρηματοδότησης που είναι διαθέσιμες για τις γυναίκες επιχειρηματίες, συμπεριλαμβανομένων </a:t>
            </a:r>
            <a:r>
              <a:rPr lang="el-GR" sz="1900" dirty="0">
                <a:solidFill>
                  <a:schemeClr val="accent1"/>
                </a:solidFill>
              </a:rPr>
              <a:t>των επιχορηγήσεων, των δανείων</a:t>
            </a:r>
            <a:r>
              <a:rPr lang="el-GR" sz="1900" b="0" dirty="0">
                <a:solidFill>
                  <a:schemeClr val="accent1"/>
                </a:solidFill>
              </a:rPr>
              <a:t>, </a:t>
            </a:r>
            <a:r>
              <a:rPr lang="el-GR" sz="1900" dirty="0">
                <a:solidFill>
                  <a:schemeClr val="accent1"/>
                </a:solidFill>
              </a:rPr>
              <a:t>της χρηματοδότησης </a:t>
            </a:r>
            <a:r>
              <a:rPr lang="el-GR" sz="1900" b="0" dirty="0">
                <a:solidFill>
                  <a:schemeClr val="accent1"/>
                </a:solidFill>
              </a:rPr>
              <a:t>από το πλήθος και των επιχειρηματικών κεφαλαίων. Θα αποκτήσετε επίσης γνώσεις σχετικά με τον τρόπο αποτελεσματικής </a:t>
            </a:r>
            <a:r>
              <a:rPr lang="el-GR" sz="1900" dirty="0">
                <a:solidFill>
                  <a:schemeClr val="accent1"/>
                </a:solidFill>
              </a:rPr>
              <a:t>παρουσίασης σε επενδυτές</a:t>
            </a:r>
            <a:r>
              <a:rPr lang="el-GR" sz="1900" b="0" dirty="0">
                <a:solidFill>
                  <a:schemeClr val="accent1"/>
                </a:solidFill>
              </a:rPr>
              <a:t>, συμπεριλαμβανομένης της δημιουργίας πειστικών παρουσιάσεων και της κατανόησης του τι αναζητούν οι επενδυτές σε μια επιχείρηση. Κατά τη διάρκεια της παρουσίασης, θα βρείτε παραπομπές σε </a:t>
            </a:r>
            <a:r>
              <a:rPr lang="el-GR" sz="1900" dirty="0">
                <a:solidFill>
                  <a:schemeClr val="accent1"/>
                </a:solidFill>
              </a:rPr>
              <a:t>συμπληρωματικά βίντεο </a:t>
            </a:r>
            <a:r>
              <a:rPr lang="el-GR" sz="1900" b="0" dirty="0">
                <a:solidFill>
                  <a:schemeClr val="accent1"/>
                </a:solidFill>
              </a:rPr>
              <a:t>που παρέχουν πιο εμπεριστατωμένες εξηγήσεις σε συγκεκριμένα θέματα για να ενισχύσουν την κατανόησή σας και να προσφέρουν μια βαθύτερη εμβάθυνση στο θέμα.</a:t>
            </a:r>
            <a:endParaRPr lang="sl-SI" sz="1900" b="0" dirty="0">
              <a:solidFill>
                <a:schemeClr val="accent1"/>
              </a:solidFill>
            </a:endParaRPr>
          </a:p>
          <a:p>
            <a:pPr>
              <a:lnSpc>
                <a:spcPct val="150000"/>
              </a:lnSpc>
            </a:pPr>
            <a:r>
              <a:rPr lang="el-GR" dirty="0"/>
              <a:t>Διάρκεια της ενότητας: </a:t>
            </a:r>
            <a:r>
              <a:rPr lang="el-GR" sz="1900" b="0" dirty="0">
                <a:solidFill>
                  <a:schemeClr val="accent1"/>
                </a:solidFill>
              </a:rPr>
              <a:t>Μια εβδομάδα</a:t>
            </a:r>
          </a:p>
          <a:p>
            <a:pPr>
              <a:lnSpc>
                <a:spcPct val="150000"/>
              </a:lnSpc>
            </a:pPr>
            <a:r>
              <a:rPr lang="el-GR" dirty="0"/>
              <a:t>Εκτιμώμενος φόρτος εργασίας</a:t>
            </a:r>
            <a:r>
              <a:rPr lang="sl-SI" dirty="0"/>
              <a:t>:</a:t>
            </a:r>
            <a:r>
              <a:rPr lang="sl-SI" sz="1900" b="0" dirty="0">
                <a:solidFill>
                  <a:schemeClr val="accent1"/>
                </a:solidFill>
              </a:rPr>
              <a:t> 7 </a:t>
            </a:r>
            <a:r>
              <a:rPr lang="el-GR" sz="1900" b="0" dirty="0">
                <a:solidFill>
                  <a:schemeClr val="accent1"/>
                </a:solidFill>
              </a:rPr>
              <a:t>ώρες</a:t>
            </a:r>
            <a:endParaRPr lang="sl-SI" sz="1900" b="0" dirty="0">
              <a:solidFill>
                <a:schemeClr val="accent1"/>
              </a:solidFill>
            </a:endParaRPr>
          </a:p>
          <a:p>
            <a:pPr marL="0" indent="0">
              <a:lnSpc>
                <a:spcPct val="150000"/>
              </a:lnSpc>
              <a:buNone/>
            </a:pPr>
            <a:r>
              <a:rPr lang="el-GR" dirty="0"/>
              <a:t>Μέθοδος αξιολόγησης</a:t>
            </a:r>
            <a:r>
              <a:rPr lang="sl-SI" dirty="0"/>
              <a:t>: </a:t>
            </a:r>
            <a:r>
              <a:rPr lang="el-GR" sz="1900" b="0" dirty="0">
                <a:solidFill>
                  <a:schemeClr val="accent1"/>
                </a:solidFill>
              </a:rPr>
              <a:t>Εργασίες και τεστ πολλαπλών επιλογών</a:t>
            </a:r>
            <a:endParaRPr lang="sl-SI" sz="1900" b="0" dirty="0">
              <a:solidFill>
                <a:schemeClr val="accent1"/>
              </a:solidFill>
            </a:endParaRP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838200" y="292057"/>
            <a:ext cx="9047672" cy="575154"/>
          </a:xfrm>
        </p:spPr>
        <p:txBody>
          <a:bodyPr>
            <a:normAutofit fontScale="90000"/>
          </a:bodyPr>
          <a:lstStyle/>
          <a:p>
            <a:r>
              <a:rPr lang="el-GR" dirty="0">
                <a:latin typeface="+mn-lt"/>
              </a:rPr>
              <a:t>Προετοιμασία πρότασης</a:t>
            </a:r>
            <a:endParaRPr lang="en-US" dirty="0" err="1">
              <a:latin typeface="+mn-lt"/>
            </a:endParaRP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062" y="1050427"/>
            <a:ext cx="5098231" cy="5126536"/>
          </a:xfrm>
        </p:spPr>
        <p:txBody>
          <a:bodyPr vert="horz" lIns="91440" tIns="45720" rIns="91440" bIns="45720" rtlCol="0" anchor="t">
            <a:normAutofit/>
          </a:bodyPr>
          <a:lstStyle/>
          <a:p>
            <a:pPr>
              <a:lnSpc>
                <a:spcPct val="100000"/>
              </a:lnSpc>
              <a:spcBef>
                <a:spcPts val="600"/>
              </a:spcBef>
              <a:spcAft>
                <a:spcPts val="600"/>
              </a:spcAft>
            </a:pPr>
            <a:r>
              <a:rPr lang="el-GR" sz="1600" dirty="0"/>
              <a:t>Επιχειρηματικό σχέδιο:</a:t>
            </a:r>
            <a:br>
              <a:rPr lang="en-US" sz="1600" dirty="0">
                <a:solidFill>
                  <a:srgbClr val="F3B75B"/>
                </a:solidFill>
              </a:rPr>
            </a:br>
            <a:br>
              <a:rPr lang="en-US" sz="1600" dirty="0"/>
            </a:br>
            <a:r>
              <a:rPr lang="el-GR" sz="1400" dirty="0">
                <a:solidFill>
                  <a:schemeClr val="accent1"/>
                </a:solidFill>
              </a:rPr>
              <a:t>Συνοπτική παρουσίαση </a:t>
            </a:r>
            <a:r>
              <a:rPr lang="en-US" sz="1400" dirty="0">
                <a:solidFill>
                  <a:schemeClr val="accent1"/>
                </a:solidFill>
              </a:rPr>
              <a:t>: </a:t>
            </a:r>
            <a:r>
              <a:rPr lang="el-GR" sz="1400" b="0" dirty="0">
                <a:solidFill>
                  <a:schemeClr val="accent1"/>
                </a:solidFill>
              </a:rPr>
              <a:t>Δώστε μια συνοπτική επισκόπηση της επιχείρησής σας, συμπεριλαμβανομένης της αποστολής, του οράματος και των στόχων.</a:t>
            </a:r>
            <a:endParaRPr lang="en-US" sz="1400" b="0" dirty="0">
              <a:solidFill>
                <a:schemeClr val="accent1"/>
              </a:solidFill>
            </a:endParaRPr>
          </a:p>
          <a:p>
            <a:pPr>
              <a:lnSpc>
                <a:spcPct val="100000"/>
              </a:lnSpc>
              <a:spcBef>
                <a:spcPts val="600"/>
              </a:spcBef>
              <a:spcAft>
                <a:spcPts val="600"/>
              </a:spcAft>
            </a:pPr>
            <a:r>
              <a:rPr lang="el-GR" sz="1400" dirty="0">
                <a:solidFill>
                  <a:schemeClr val="accent1"/>
                </a:solidFill>
              </a:rPr>
              <a:t>Λεπτομερές σχέδιο: </a:t>
            </a:r>
            <a:r>
              <a:rPr lang="el-GR" sz="1400" b="0" dirty="0">
                <a:solidFill>
                  <a:schemeClr val="accent1"/>
                </a:solidFill>
              </a:rPr>
              <a:t>Περιλάβετε ενότητες σχετικά με την ανάλυση της αγοράς, την οργανωτική δομή, τα προϊόντα/υπηρεσίες, τη στρατηγική μάρκετινγκ και τις οικονομικές προβλέψεις.</a:t>
            </a:r>
            <a:endParaRPr lang="sl-SI" sz="1600" dirty="0"/>
          </a:p>
          <a:p>
            <a:endParaRPr lang="sl-SI" dirty="0"/>
          </a:p>
          <a:p>
            <a:endParaRPr lang="sl-SI" dirty="0"/>
          </a:p>
          <a:p>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36293" y="771786"/>
            <a:ext cx="5862869" cy="5314427"/>
          </a:xfrm>
        </p:spPr>
        <p:txBody>
          <a:bodyPr vert="horz" lIns="91440" tIns="45720" rIns="91440" bIns="45720" rtlCol="0" anchor="t">
            <a:noAutofit/>
          </a:bodyPr>
          <a:lstStyle/>
          <a:p>
            <a:pPr>
              <a:lnSpc>
                <a:spcPct val="120000"/>
              </a:lnSpc>
              <a:spcBef>
                <a:spcPts val="600"/>
              </a:spcBef>
              <a:spcAft>
                <a:spcPts val="600"/>
              </a:spcAft>
            </a:pPr>
            <a:r>
              <a:rPr lang="el-GR" sz="1600" dirty="0"/>
              <a:t>Πρόταση επιχορήγησης:</a:t>
            </a:r>
            <a:endParaRPr lang="en-US" sz="1600" dirty="0"/>
          </a:p>
          <a:p>
            <a:pPr>
              <a:lnSpc>
                <a:spcPct val="120000"/>
              </a:lnSpc>
              <a:spcBef>
                <a:spcPts val="600"/>
              </a:spcBef>
              <a:spcAft>
                <a:spcPts val="600"/>
              </a:spcAft>
            </a:pPr>
            <a:r>
              <a:rPr lang="el-GR" sz="1400" dirty="0">
                <a:solidFill>
                  <a:schemeClr val="accent1"/>
                </a:solidFill>
              </a:rPr>
              <a:t>Δήλωση αναγκών </a:t>
            </a:r>
            <a:r>
              <a:rPr lang="en-US" sz="1400" dirty="0">
                <a:solidFill>
                  <a:schemeClr val="accent1"/>
                </a:solidFill>
              </a:rPr>
              <a:t>: </a:t>
            </a:r>
            <a:r>
              <a:rPr lang="el-GR" sz="1400" b="0" dirty="0">
                <a:solidFill>
                  <a:schemeClr val="accent1"/>
                </a:solidFill>
              </a:rPr>
              <a:t>Διατυπώστε με σαφήνεια το πρόβλημα που αντιμετωπίζει η επιχείρησή σας και γιατί είναι σημαντικό. Παρέχετε δεδομένα και στοιχεία για να υποστηρίξετε την υπόθεσή σας.</a:t>
            </a:r>
          </a:p>
          <a:p>
            <a:pPr>
              <a:lnSpc>
                <a:spcPct val="120000"/>
              </a:lnSpc>
              <a:spcBef>
                <a:spcPts val="600"/>
              </a:spcBef>
              <a:spcAft>
                <a:spcPts val="600"/>
              </a:spcAft>
            </a:pPr>
            <a:r>
              <a:rPr lang="el-GR" sz="1400" dirty="0">
                <a:solidFill>
                  <a:schemeClr val="accent1"/>
                </a:solidFill>
              </a:rPr>
              <a:t>Στόχοι και στόχοι του έργου: </a:t>
            </a:r>
            <a:r>
              <a:rPr lang="el-GR" sz="1400" b="0" dirty="0">
                <a:solidFill>
                  <a:schemeClr val="accent1"/>
                </a:solidFill>
              </a:rPr>
              <a:t>Καθορίστε τι σκοπεύετε να επιτύχετε με τα κονδύλια της επιχορήγησης. Βεβαιωθείτε ότι οι στόχοι αυτοί είναι συγκεκριμένοι, μετρήσιμοι, εφικτοί, σχετικοί και χρονικά περιορισμένοι (SMART).</a:t>
            </a:r>
          </a:p>
          <a:p>
            <a:pPr>
              <a:lnSpc>
                <a:spcPct val="120000"/>
              </a:lnSpc>
              <a:spcBef>
                <a:spcPts val="600"/>
              </a:spcBef>
              <a:spcAft>
                <a:spcPts val="600"/>
              </a:spcAft>
            </a:pPr>
            <a:r>
              <a:rPr lang="el-GR" sz="1400" dirty="0">
                <a:solidFill>
                  <a:schemeClr val="accent1"/>
                </a:solidFill>
              </a:rPr>
              <a:t>Περιγραφή του έργου: </a:t>
            </a:r>
            <a:r>
              <a:rPr lang="el-GR" sz="1400" b="0" dirty="0">
                <a:solidFill>
                  <a:schemeClr val="accent1"/>
                </a:solidFill>
              </a:rPr>
              <a:t>Περιγράψτε λεπτομερώς το έργο, συμπεριλαμβανομένων των δραστηριοτήτων, των απαιτούμενων πόρων και του χρονοδιαγράμματος. Εξηγήστε πώς θα υλοποιηθεί το έργο και ποιος θα είναι υπεύθυνος για κάθε εργασία.</a:t>
            </a:r>
          </a:p>
          <a:p>
            <a:pPr>
              <a:lnSpc>
                <a:spcPct val="120000"/>
              </a:lnSpc>
              <a:spcBef>
                <a:spcPts val="600"/>
              </a:spcBef>
              <a:spcAft>
                <a:spcPts val="600"/>
              </a:spcAft>
            </a:pPr>
            <a:r>
              <a:rPr lang="el-GR" sz="1400" dirty="0">
                <a:solidFill>
                  <a:schemeClr val="accent1"/>
                </a:solidFill>
              </a:rPr>
              <a:t>Προϋπολογισμός: </a:t>
            </a:r>
            <a:r>
              <a:rPr lang="el-GR" sz="1400" b="0" dirty="0">
                <a:solidFill>
                  <a:schemeClr val="accent1"/>
                </a:solidFill>
              </a:rPr>
              <a:t>Παρέχετε λεπτομερή προϋπολογισμό που περιγράφει τον τρόπο με τον οποίο θα χρησιμοποιηθούν τα κονδύλια της επιχορήγησης. Συμπεριλάβετε όλες τις δαπάνες που σχετίζονται με το έργο, όπως προσωπικό, εξοπλισμό, υλικά και γενικά έξοδα.</a:t>
            </a:r>
          </a:p>
          <a:p>
            <a:pPr>
              <a:lnSpc>
                <a:spcPct val="120000"/>
              </a:lnSpc>
              <a:spcBef>
                <a:spcPts val="600"/>
              </a:spcBef>
              <a:spcAft>
                <a:spcPts val="600"/>
              </a:spcAft>
            </a:pPr>
            <a:r>
              <a:rPr lang="el-GR" sz="1400" dirty="0">
                <a:solidFill>
                  <a:schemeClr val="accent1"/>
                </a:solidFill>
              </a:rPr>
              <a:t>Αντίκτυπος: </a:t>
            </a:r>
            <a:r>
              <a:rPr lang="el-GR" sz="1400" b="0" dirty="0">
                <a:solidFill>
                  <a:schemeClr val="accent1"/>
                </a:solidFill>
              </a:rPr>
              <a:t>Επισημάνετε τον αναμενόμενο κοινωνικό ή οικονομικό αντίκτυπο του έργου σας. Εξηγήστε πώς θα ωφελήσει την κοινότητα, θα δημιουργήσει θέσεις εργασίας ή θα αντιμετωπίσει συγκεκριμένα κοινωνικά ζητήματα.</a:t>
            </a:r>
            <a:endParaRPr lang="en-US" b="0" dirty="0"/>
          </a:p>
        </p:txBody>
      </p:sp>
      <p:pic>
        <p:nvPicPr>
          <p:cNvPr id="3" name="Online Media 2" title="How To Write A Grant Proposal Step-by-Step 2024 | Things Have Changed!">
            <a:hlinkClick r:id="" action="ppaction://media"/>
            <a:extLst>
              <a:ext uri="{FF2B5EF4-FFF2-40B4-BE49-F238E27FC236}">
                <a16:creationId xmlns:a16="http://schemas.microsoft.com/office/drawing/2014/main" id="{82DBDB86-353B-449C-8C52-47ED4BE79061}"/>
              </a:ext>
            </a:extLst>
          </p:cNvPr>
          <p:cNvPicPr>
            <a:picLocks noRot="1" noChangeAspect="1"/>
          </p:cNvPicPr>
          <p:nvPr>
            <a:videoFile r:link="rId1"/>
          </p:nvPr>
        </p:nvPicPr>
        <p:blipFill>
          <a:blip r:embed="rId3"/>
          <a:stretch>
            <a:fillRect/>
          </a:stretch>
        </p:blipFill>
        <p:spPr>
          <a:xfrm>
            <a:off x="831798" y="3390665"/>
            <a:ext cx="2882832" cy="1628804"/>
          </a:xfrm>
          <a:prstGeom prst="rect">
            <a:avLst/>
          </a:prstGeom>
          <a:solidFill>
            <a:srgbClr val="000000"/>
          </a:solidFill>
          <a:ln w="177800" cap="flat">
            <a:solidFill>
              <a:srgbClr val="0D0D0D"/>
            </a:solidFill>
            <a:miter lim="800000"/>
          </a:ln>
          <a:effectLst>
            <a:outerShdw blurRad="190500" dist="215900" dir="3000000" algn="tr" rotWithShape="0">
              <a:srgbClr val="000000">
                <a:alpha val="20000"/>
              </a:srgbClr>
            </a:outerShdw>
          </a:effectLst>
          <a:scene3d>
            <a:camera prst="perspectiveContrastingLeftFacing" fov="3300000">
              <a:rot lat="0" lon="1200000" rev="0"/>
            </a:camera>
            <a:lightRig rig="balanced" dir="t">
              <a:rot lat="0" lon="0" rev="4200000"/>
            </a:lightRig>
          </a:scene3d>
          <a:sp3d extrusionH="635000" prstMaterial="metal">
            <a:bevelT w="190500" h="12700" prst="slope"/>
            <a:extrusionClr>
              <a:srgbClr val="010000"/>
            </a:extrusionClr>
            <a:contourClr>
              <a:srgbClr val="000000"/>
            </a:contourClr>
          </a:sp3d>
        </p:spPr>
      </p:pic>
      <p:sp>
        <p:nvSpPr>
          <p:cNvPr id="2" name="TextBox 1">
            <a:extLst>
              <a:ext uri="{FF2B5EF4-FFF2-40B4-BE49-F238E27FC236}">
                <a16:creationId xmlns:a16="http://schemas.microsoft.com/office/drawing/2014/main" id="{D836C602-9387-E21C-6718-1BE9CC2576EE}"/>
              </a:ext>
            </a:extLst>
          </p:cNvPr>
          <p:cNvSpPr txBox="1"/>
          <p:nvPr/>
        </p:nvSpPr>
        <p:spPr>
          <a:xfrm>
            <a:off x="843826" y="5090668"/>
            <a:ext cx="3145523" cy="4001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rtlCol="0" anchor="t">
            <a:spAutoFit/>
          </a:bodyPr>
          <a:lstStyle/>
          <a:p>
            <a:r>
              <a:rPr lang="el-GR" sz="1000" dirty="0">
                <a:solidFill>
                  <a:schemeClr val="accent1"/>
                </a:solidFill>
              </a:rPr>
              <a:t>Πηγή </a:t>
            </a:r>
            <a:r>
              <a:rPr lang="sl-SI" sz="1000" dirty="0">
                <a:solidFill>
                  <a:schemeClr val="accent1"/>
                </a:solidFill>
              </a:rPr>
              <a:t>: </a:t>
            </a:r>
            <a:r>
              <a:rPr lang="el-GR" sz="1000" dirty="0">
                <a:solidFill>
                  <a:schemeClr val="accent1"/>
                </a:solidFill>
              </a:rPr>
              <a:t>Πώς να γράψετε μια πρόταση επιχορήγησης βήμα προς βήμα - από </a:t>
            </a:r>
            <a:r>
              <a:rPr lang="sl-SI" sz="1000" dirty="0">
                <a:solidFill>
                  <a:schemeClr val="accent1"/>
                </a:solidFill>
              </a:rPr>
              <a:t>MrGrantMoney  </a:t>
            </a:r>
          </a:p>
        </p:txBody>
      </p:sp>
    </p:spTree>
    <p:extLst>
      <p:ext uri="{BB962C8B-B14F-4D97-AF65-F5344CB8AC3E}">
        <p14:creationId xmlns:p14="http://schemas.microsoft.com/office/powerpoint/2010/main" val="243160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89351" y="135482"/>
            <a:ext cx="10003971" cy="627652"/>
          </a:xfrm>
        </p:spPr>
        <p:txBody>
          <a:bodyPr>
            <a:normAutofit fontScale="90000"/>
          </a:bodyPr>
          <a:lstStyle/>
          <a:p>
            <a:r>
              <a:rPr lang="el-GR" sz="3400" dirty="0">
                <a:latin typeface="+mn-lt"/>
              </a:rPr>
              <a:t>Ιδρύματα επιχορήγησης που απευθύνονται σε γυναίκες</a:t>
            </a:r>
            <a:endParaRPr lang="sl-SI" sz="3400" dirty="0" err="1">
              <a:latin typeface="+mn-lt"/>
            </a:endParaRPr>
          </a:p>
        </p:txBody>
      </p:sp>
      <p:sp>
        <p:nvSpPr>
          <p:cNvPr id="4" name="TextBox 3">
            <a:extLst>
              <a:ext uri="{FF2B5EF4-FFF2-40B4-BE49-F238E27FC236}">
                <a16:creationId xmlns:a16="http://schemas.microsoft.com/office/drawing/2014/main" id="{92E2D763-CA8A-C0A5-244B-C5D523C19A2D}"/>
              </a:ext>
            </a:extLst>
          </p:cNvPr>
          <p:cNvSpPr txBox="1"/>
          <p:nvPr/>
        </p:nvSpPr>
        <p:spPr>
          <a:xfrm>
            <a:off x="1427933" y="905541"/>
            <a:ext cx="6630015" cy="5816977"/>
          </a:xfrm>
          <a:prstGeom prst="rect">
            <a:avLst/>
          </a:prstGeom>
          <a:solidFill>
            <a:schemeClr val="bg1"/>
          </a:solidFill>
        </p:spPr>
        <p:txBody>
          <a:bodyPr wrap="square" lIns="91440" tIns="45720" rIns="91440" bIns="45720" rtlCol="0" anchor="t">
            <a:spAutoFit/>
          </a:bodyPr>
          <a:lstStyle/>
          <a:p>
            <a:r>
              <a:rPr lang="el-GR" sz="1200" b="1" dirty="0">
                <a:solidFill>
                  <a:schemeClr val="accent1"/>
                </a:solidFill>
                <a:hlinkClick r:id="rId2">
                  <a:extLst>
                    <a:ext uri="{A12FA001-AC4F-418D-AE19-62706E023703}">
                      <ahyp:hlinkClr xmlns:ahyp="http://schemas.microsoft.com/office/drawing/2018/hyperlinkcolor" val="tx"/>
                    </a:ext>
                  </a:extLst>
                </a:hlinkClick>
              </a:rPr>
              <a:t>Η επιχορήγηση του Ιδρύματος </a:t>
            </a:r>
            <a:r>
              <a:rPr lang="el-GR" sz="1200" b="1" dirty="0" err="1">
                <a:solidFill>
                  <a:schemeClr val="accent1"/>
                </a:solidFill>
                <a:hlinkClick r:id="rId2">
                  <a:extLst>
                    <a:ext uri="{A12FA001-AC4F-418D-AE19-62706E023703}">
                      <ahyp:hlinkClr xmlns:ahyp="http://schemas.microsoft.com/office/drawing/2018/hyperlinkcolor" val="tx"/>
                    </a:ext>
                  </a:extLst>
                </a:hlinkClick>
              </a:rPr>
              <a:t>Girlboss</a:t>
            </a:r>
            <a:endParaRPr lang="sl-SI" sz="1200" b="1" dirty="0">
              <a:solidFill>
                <a:schemeClr val="accent1"/>
              </a:solidFill>
            </a:endParaRPr>
          </a:p>
          <a:p>
            <a:pPr marL="285750" indent="-285750">
              <a:buFont typeface="Arial" panose="020B0604020202020204" pitchFamily="34" charset="0"/>
              <a:buChar char="•"/>
            </a:pPr>
            <a:r>
              <a:rPr lang="el-GR" sz="1200" dirty="0">
                <a:solidFill>
                  <a:schemeClr val="accent1"/>
                </a:solidFill>
              </a:rPr>
              <a:t>Επιχορήγηση 15.000 δολαρίων που χορηγείται δύο φορές το χρόνο</a:t>
            </a:r>
          </a:p>
          <a:p>
            <a:pPr marL="285750" indent="-285750">
              <a:buFont typeface="Arial" panose="020B0604020202020204" pitchFamily="34" charset="0"/>
              <a:buChar char="•"/>
            </a:pPr>
            <a:r>
              <a:rPr lang="el-GR" sz="1200" dirty="0">
                <a:solidFill>
                  <a:schemeClr val="accent1"/>
                </a:solidFill>
              </a:rPr>
              <a:t>Ανοικτό σε γυναίκες και άτομα που προσδιορίζονται ως γυναίκες ηλικίας 18-35 ετών</a:t>
            </a:r>
          </a:p>
          <a:p>
            <a:pPr marL="285750" indent="-285750">
              <a:buFont typeface="Arial" panose="020B0604020202020204" pitchFamily="34" charset="0"/>
              <a:buChar char="•"/>
            </a:pPr>
            <a:r>
              <a:rPr lang="el-GR" sz="1200" dirty="0">
                <a:solidFill>
                  <a:schemeClr val="accent1"/>
                </a:solidFill>
              </a:rPr>
              <a:t>Υποστηρίζει δημιουργικές, καινοτόμες επιχειρηματικές ιδέες στον τομέα του σχεδιασμού, της μόδας, της μουσικής και των τεχνών</a:t>
            </a:r>
          </a:p>
          <a:p>
            <a:pPr marL="285750" indent="-285750">
              <a:buFont typeface="Arial" panose="020B0604020202020204" pitchFamily="34" charset="0"/>
              <a:buChar char="•"/>
            </a:pPr>
            <a:r>
              <a:rPr lang="el-GR" sz="1200" dirty="0">
                <a:solidFill>
                  <a:schemeClr val="accent1"/>
                </a:solidFill>
              </a:rPr>
              <a:t>Παρέχει οικονομική υποστήριξη, καθοδήγηση, προβολή και πρόσβαση στην κοινότητα </a:t>
            </a:r>
            <a:r>
              <a:rPr lang="el-GR" sz="1200" dirty="0" err="1">
                <a:solidFill>
                  <a:schemeClr val="accent1"/>
                </a:solidFill>
              </a:rPr>
              <a:t>Girlboss</a:t>
            </a:r>
            <a:endParaRPr lang="el-GR" sz="1200" dirty="0">
              <a:solidFill>
                <a:schemeClr val="accent1"/>
              </a:solidFill>
            </a:endParaRPr>
          </a:p>
          <a:p>
            <a:pPr marL="285750" indent="-285750">
              <a:buFont typeface="Arial" panose="020B0604020202020204" pitchFamily="34" charset="0"/>
              <a:buChar char="•"/>
            </a:pPr>
            <a:r>
              <a:rPr lang="el-GR" sz="1200" dirty="0">
                <a:solidFill>
                  <a:schemeClr val="accent1"/>
                </a:solidFill>
              </a:rPr>
              <a:t>Η αίτηση απαιτεί επιχειρηματικό σχέδιο, οικονομικές προβλέψεις και βίντεο παρουσίασης</a:t>
            </a:r>
          </a:p>
          <a:p>
            <a:pPr marL="285750" indent="-285750">
              <a:buFont typeface="Arial" panose="020B0604020202020204" pitchFamily="34" charset="0"/>
              <a:buChar char="•"/>
            </a:pPr>
            <a:r>
              <a:rPr lang="el-GR" sz="1200" dirty="0">
                <a:solidFill>
                  <a:schemeClr val="accent1"/>
                </a:solidFill>
              </a:rPr>
              <a:t>Πολύτιμη εμπειρία για επίδοξους επιχειρηματίες</a:t>
            </a:r>
          </a:p>
          <a:p>
            <a:pPr marL="285750" indent="-285750">
              <a:buFont typeface="Arial" panose="020B0604020202020204" pitchFamily="34" charset="0"/>
              <a:buChar char="•"/>
            </a:pPr>
            <a:endParaRPr lang="sl-SI" sz="1200" dirty="0">
              <a:solidFill>
                <a:schemeClr val="accent1"/>
              </a:solidFill>
            </a:endParaRPr>
          </a:p>
          <a:p>
            <a:r>
              <a:rPr lang="el-GR" sz="1200" b="1" dirty="0">
                <a:solidFill>
                  <a:schemeClr val="accent1"/>
                </a:solidFill>
                <a:hlinkClick r:id="rId3">
                  <a:extLst>
                    <a:ext uri="{A12FA001-AC4F-418D-AE19-62706E023703}">
                      <ahyp:hlinkClr xmlns:ahyp="http://schemas.microsoft.com/office/drawing/2018/hyperlinkcolor" val="tx"/>
                    </a:ext>
                  </a:extLst>
                </a:hlinkClick>
              </a:rPr>
              <a:t>Πρόγραμμα υποτρόφων του Ιδρύματος </a:t>
            </a:r>
            <a:r>
              <a:rPr lang="el-GR" sz="1200" b="1" dirty="0" err="1">
                <a:solidFill>
                  <a:schemeClr val="accent1"/>
                </a:solidFill>
                <a:hlinkClick r:id="rId3">
                  <a:extLst>
                    <a:ext uri="{A12FA001-AC4F-418D-AE19-62706E023703}">
                      <ahyp:hlinkClr xmlns:ahyp="http://schemas.microsoft.com/office/drawing/2018/hyperlinkcolor" val="tx"/>
                    </a:ext>
                  </a:extLst>
                </a:hlinkClick>
              </a:rPr>
              <a:t>Tory</a:t>
            </a:r>
            <a:r>
              <a:rPr lang="el-GR" sz="1200" b="1" dirty="0">
                <a:solidFill>
                  <a:schemeClr val="accent1"/>
                </a:solidFill>
                <a:hlinkClick r:id="rId3">
                  <a:extLst>
                    <a:ext uri="{A12FA001-AC4F-418D-AE19-62706E023703}">
                      <ahyp:hlinkClr xmlns:ahyp="http://schemas.microsoft.com/office/drawing/2018/hyperlinkcolor" val="tx"/>
                    </a:ext>
                  </a:extLst>
                </a:hlinkClick>
              </a:rPr>
              <a:t> </a:t>
            </a:r>
            <a:r>
              <a:rPr lang="el-GR" sz="1200" b="1" dirty="0" err="1">
                <a:solidFill>
                  <a:schemeClr val="accent1"/>
                </a:solidFill>
                <a:hlinkClick r:id="rId3">
                  <a:extLst>
                    <a:ext uri="{A12FA001-AC4F-418D-AE19-62706E023703}">
                      <ahyp:hlinkClr xmlns:ahyp="http://schemas.microsoft.com/office/drawing/2018/hyperlinkcolor" val="tx"/>
                    </a:ext>
                  </a:extLst>
                </a:hlinkClick>
              </a:rPr>
              <a:t>Burch</a:t>
            </a:r>
            <a:endParaRPr lang="sl-SI" sz="1200" b="1" dirty="0">
              <a:solidFill>
                <a:schemeClr val="accent1"/>
              </a:solidFill>
            </a:endParaRPr>
          </a:p>
          <a:p>
            <a:pPr marL="171450" indent="-171450">
              <a:buFont typeface="Arial" panose="020B0604020202020204" pitchFamily="34" charset="0"/>
              <a:buChar char="•"/>
            </a:pPr>
            <a:r>
              <a:rPr lang="el-GR" sz="1200" dirty="0">
                <a:solidFill>
                  <a:schemeClr val="accent1"/>
                </a:solidFill>
              </a:rPr>
              <a:t>Ετήσιο πρόγραμμα για γυναίκες επιχειρηματίες</a:t>
            </a:r>
          </a:p>
          <a:p>
            <a:pPr marL="171450" indent="-171450">
              <a:buFont typeface="Arial" panose="020B0604020202020204" pitchFamily="34" charset="0"/>
              <a:buChar char="•"/>
            </a:pPr>
            <a:r>
              <a:rPr lang="el-GR" sz="1200" dirty="0">
                <a:solidFill>
                  <a:schemeClr val="accent1"/>
                </a:solidFill>
              </a:rPr>
              <a:t>Παρέχει εκπαίδευση, καθοδήγηση και πρόσβαση σε δίκτυο</a:t>
            </a:r>
          </a:p>
          <a:p>
            <a:pPr marL="171450" indent="-171450">
              <a:buFont typeface="Arial" panose="020B0604020202020204" pitchFamily="34" charset="0"/>
              <a:buChar char="•"/>
            </a:pPr>
            <a:r>
              <a:rPr lang="el-GR" sz="1200" dirty="0">
                <a:solidFill>
                  <a:schemeClr val="accent1"/>
                </a:solidFill>
              </a:rPr>
              <a:t>Δεν υπάρχει άμεση χρηματοδότηση, αλλά περιλαμβάνει:</a:t>
            </a:r>
          </a:p>
          <a:p>
            <a:pPr marL="171450" indent="-171450">
              <a:buFont typeface="Arial" panose="020B0604020202020204" pitchFamily="34" charset="0"/>
              <a:buChar char="•"/>
            </a:pPr>
            <a:r>
              <a:rPr lang="el-GR" sz="1200" dirty="0">
                <a:solidFill>
                  <a:schemeClr val="accent1"/>
                </a:solidFill>
              </a:rPr>
              <a:t>Σύνοδος κορυφής στη Νέα Υόρκη με όλα τα έξοδα πληρωμένα</a:t>
            </a:r>
          </a:p>
          <a:p>
            <a:pPr marL="171450" indent="-171450">
              <a:buFont typeface="Arial" panose="020B0604020202020204" pitchFamily="34" charset="0"/>
              <a:buChar char="•"/>
            </a:pPr>
            <a:r>
              <a:rPr lang="el-GR" sz="1200" dirty="0">
                <a:solidFill>
                  <a:schemeClr val="accent1"/>
                </a:solidFill>
              </a:rPr>
              <a:t>Συνεχή εικονική υποστήριξη</a:t>
            </a:r>
          </a:p>
          <a:p>
            <a:pPr marL="171450" indent="-171450">
              <a:buFont typeface="Arial" panose="020B0604020202020204" pitchFamily="34" charset="0"/>
              <a:buChar char="•"/>
            </a:pPr>
            <a:r>
              <a:rPr lang="el-GR" sz="1200" dirty="0">
                <a:solidFill>
                  <a:schemeClr val="accent1"/>
                </a:solidFill>
              </a:rPr>
              <a:t>Γυναίκα ηλικίας 21-45 ετών</a:t>
            </a:r>
          </a:p>
          <a:p>
            <a:pPr marL="171450" indent="-171450">
              <a:buFont typeface="Arial" panose="020B0604020202020204" pitchFamily="34" charset="0"/>
              <a:buChar char="•"/>
            </a:pPr>
            <a:r>
              <a:rPr lang="el-GR" sz="1200" dirty="0">
                <a:solidFill>
                  <a:schemeClr val="accent1"/>
                </a:solidFill>
              </a:rPr>
              <a:t>Ίδρυση κερδοσκοπικής επιχείρησης ≥1 έτους</a:t>
            </a:r>
          </a:p>
          <a:p>
            <a:pPr marL="171450" indent="-171450">
              <a:buFont typeface="Arial" panose="020B0604020202020204" pitchFamily="34" charset="0"/>
              <a:buChar char="•"/>
            </a:pPr>
            <a:r>
              <a:rPr lang="el-GR" sz="1200" dirty="0">
                <a:solidFill>
                  <a:schemeClr val="accent1"/>
                </a:solidFill>
              </a:rPr>
              <a:t>Επικέντρωση στον κοινωνικό αντίκτυπο</a:t>
            </a:r>
          </a:p>
          <a:p>
            <a:pPr marL="171450" indent="-171450">
              <a:buFont typeface="Arial" panose="020B0604020202020204" pitchFamily="34" charset="0"/>
              <a:buChar char="•"/>
            </a:pPr>
            <a:endParaRPr lang="sl-SI" sz="1200" dirty="0">
              <a:solidFill>
                <a:schemeClr val="accent1"/>
              </a:solidFill>
            </a:endParaRPr>
          </a:p>
          <a:p>
            <a:r>
              <a:rPr lang="el-GR" sz="1200" b="1" dirty="0">
                <a:solidFill>
                  <a:schemeClr val="accent1"/>
                </a:solidFill>
                <a:hlinkClick r:id="rId4">
                  <a:extLst>
                    <a:ext uri="{A12FA001-AC4F-418D-AE19-62706E023703}">
                      <ahyp:hlinkClr xmlns:ahyp="http://schemas.microsoft.com/office/drawing/2018/hyperlinkcolor" val="tx"/>
                    </a:ext>
                  </a:extLst>
                </a:hlinkClick>
              </a:rPr>
              <a:t>Η επιχορήγηση </a:t>
            </a:r>
            <a:r>
              <a:rPr lang="sl-SI" sz="1200" b="1" dirty="0">
                <a:solidFill>
                  <a:schemeClr val="accent1"/>
                </a:solidFill>
                <a:hlinkClick r:id="rId4">
                  <a:extLst>
                    <a:ext uri="{A12FA001-AC4F-418D-AE19-62706E023703}">
                      <ahyp:hlinkClr xmlns:ahyp="http://schemas.microsoft.com/office/drawing/2018/hyperlinkcolor" val="tx"/>
                    </a:ext>
                  </a:extLst>
                </a:hlinkClick>
              </a:rPr>
              <a:t>SoGal Startup Grant</a:t>
            </a:r>
            <a:endParaRPr lang="sl-SI" sz="1200" dirty="0">
              <a:solidFill>
                <a:schemeClr val="accent1"/>
              </a:solidFill>
            </a:endParaRPr>
          </a:p>
          <a:p>
            <a:pPr marL="171450" indent="-171450">
              <a:buFont typeface="Arial" panose="020B0604020202020204" pitchFamily="34" charset="0"/>
              <a:buChar char="•"/>
            </a:pPr>
            <a:r>
              <a:rPr lang="el-GR" sz="1200" dirty="0">
                <a:solidFill>
                  <a:schemeClr val="accent1"/>
                </a:solidFill>
              </a:rPr>
              <a:t>Επιχορηγήσεις ύψους 10.000 δολαρίων σε μαύρες και λατινοαμερικάνικες γυναίκες επιχειρηματίες</a:t>
            </a:r>
          </a:p>
          <a:p>
            <a:pPr marL="171450" indent="-171450">
              <a:buFont typeface="Arial" panose="020B0604020202020204" pitchFamily="34" charset="0"/>
              <a:buChar char="•"/>
            </a:pPr>
            <a:r>
              <a:rPr lang="el-GR" sz="1200" dirty="0">
                <a:solidFill>
                  <a:schemeClr val="accent1"/>
                </a:solidFill>
              </a:rPr>
              <a:t>Οι υποψήφιοι πρέπει να είναι ιδρυτές/συνιδρυτές νεοφυών επιχειρήσεων αρχικών σταδίων (&lt; 3 ετών)</a:t>
            </a:r>
          </a:p>
          <a:p>
            <a:pPr marL="171450" indent="-171450">
              <a:buFont typeface="Arial" panose="020B0604020202020204" pitchFamily="34" charset="0"/>
              <a:buChar char="•"/>
            </a:pPr>
            <a:r>
              <a:rPr lang="el-GR" sz="1200" dirty="0">
                <a:solidFill>
                  <a:schemeClr val="accent1"/>
                </a:solidFill>
              </a:rPr>
              <a:t>Να αποδεικνύουν ελκυστικότητα, επεκτασιμότητα και δέσμευση για την ποικιλομορφία/συμμετοχή.</a:t>
            </a:r>
          </a:p>
          <a:p>
            <a:pPr marL="171450" indent="-171450">
              <a:buFont typeface="Arial" panose="020B0604020202020204" pitchFamily="34" charset="0"/>
              <a:buChar char="•"/>
            </a:pPr>
            <a:r>
              <a:rPr lang="el-GR" sz="1200" dirty="0">
                <a:solidFill>
                  <a:schemeClr val="accent1"/>
                </a:solidFill>
              </a:rPr>
              <a:t>Οι δικαιούχοι αποκτούν πρόσβαση στο δίκτυο επενδυτών και την κοινότητα </a:t>
            </a:r>
            <a:r>
              <a:rPr lang="el-GR" sz="1200" dirty="0" err="1">
                <a:solidFill>
                  <a:schemeClr val="accent1"/>
                </a:solidFill>
              </a:rPr>
              <a:t>SoGal</a:t>
            </a:r>
            <a:endParaRPr lang="el-GR" sz="1200" dirty="0">
              <a:solidFill>
                <a:schemeClr val="accent1"/>
              </a:solidFill>
            </a:endParaRPr>
          </a:p>
          <a:p>
            <a:pPr marL="171450" indent="-171450">
              <a:buFont typeface="Arial" panose="020B0604020202020204" pitchFamily="34" charset="0"/>
              <a:buChar char="•"/>
            </a:pPr>
            <a:r>
              <a:rPr lang="el-GR" sz="1200" dirty="0">
                <a:solidFill>
                  <a:schemeClr val="accent1"/>
                </a:solidFill>
              </a:rPr>
              <a:t>Ευκαιρίες για καθοδήγηση και περαιτέρω χρηματοδότηση</a:t>
            </a:r>
          </a:p>
          <a:p>
            <a:pPr marL="171450" indent="-171450">
              <a:buFont typeface="Arial" panose="020B0604020202020204" pitchFamily="34" charset="0"/>
              <a:buChar char="•"/>
            </a:pPr>
            <a:r>
              <a:rPr lang="el-GR" sz="1200" dirty="0">
                <a:solidFill>
                  <a:schemeClr val="accent1"/>
                </a:solidFill>
              </a:rPr>
              <a:t>Στόχος είναι να ενδυναμώσει τους διαφορετικούς ιδρυτές και να διαταράξει την ομοιογενή επιχειρηματικότητα</a:t>
            </a:r>
            <a:endParaRPr lang="sl-SI" sz="1200" dirty="0">
              <a:solidFill>
                <a:schemeClr val="accent1"/>
              </a:solidFill>
            </a:endParaRPr>
          </a:p>
        </p:txBody>
      </p:sp>
      <p:pic>
        <p:nvPicPr>
          <p:cNvPr id="6" name="Picture 5" descr="A group of women sitting at tables with laptops and papers">
            <a:extLst>
              <a:ext uri="{FF2B5EF4-FFF2-40B4-BE49-F238E27FC236}">
                <a16:creationId xmlns:a16="http://schemas.microsoft.com/office/drawing/2014/main" id="{5A7388A3-261F-DB7C-08B8-3631EB5BA2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3369" y="1645919"/>
            <a:ext cx="3541730" cy="308283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 name="PoljeZBesedilom 2">
            <a:extLst>
              <a:ext uri="{FF2B5EF4-FFF2-40B4-BE49-F238E27FC236}">
                <a16:creationId xmlns:a16="http://schemas.microsoft.com/office/drawing/2014/main" id="{E0E91549-C986-C994-0CCC-FCF2CFCF8380}"/>
              </a:ext>
            </a:extLst>
          </p:cNvPr>
          <p:cNvSpPr txBox="1"/>
          <p:nvPr/>
        </p:nvSpPr>
        <p:spPr>
          <a:xfrm>
            <a:off x="8315194" y="4880976"/>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 </a:t>
            </a:r>
            <a:r>
              <a:rPr lang="en-US" sz="1000" dirty="0">
                <a:solidFill>
                  <a:schemeClr val="accent1"/>
                </a:solidFill>
              </a:rPr>
              <a:t>: AI generated</a:t>
            </a:r>
          </a:p>
        </p:txBody>
      </p:sp>
    </p:spTree>
    <p:extLst>
      <p:ext uri="{BB962C8B-B14F-4D97-AF65-F5344CB8AC3E}">
        <p14:creationId xmlns:p14="http://schemas.microsoft.com/office/powerpoint/2010/main" val="1742084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9323717" cy="730430"/>
          </a:xfrm>
        </p:spPr>
        <p:txBody>
          <a:bodyPr/>
          <a:lstStyle/>
          <a:p>
            <a:r>
              <a:rPr lang="el-GR" dirty="0">
                <a:latin typeface="+mn-lt"/>
              </a:rPr>
              <a:t>Δάνεια</a:t>
            </a:r>
            <a:endParaRPr lang="sl-SI" dirty="0">
              <a:latin typeface="+mn-lt"/>
            </a:endParaRPr>
          </a:p>
        </p:txBody>
      </p:sp>
      <p:sp>
        <p:nvSpPr>
          <p:cNvPr id="3" name="Content Placeholder 2">
            <a:extLst>
              <a:ext uri="{FF2B5EF4-FFF2-40B4-BE49-F238E27FC236}">
                <a16:creationId xmlns:a16="http://schemas.microsoft.com/office/drawing/2014/main" id="{0E11CB80-D588-ED55-A4DD-E680748B569C}"/>
              </a:ext>
            </a:extLst>
          </p:cNvPr>
          <p:cNvSpPr>
            <a:spLocks noGrp="1"/>
          </p:cNvSpPr>
          <p:nvPr>
            <p:ph idx="1"/>
          </p:nvPr>
        </p:nvSpPr>
        <p:spPr>
          <a:xfrm>
            <a:off x="967052" y="1271236"/>
            <a:ext cx="10897387" cy="4805363"/>
          </a:xfrm>
        </p:spPr>
        <p:txBody>
          <a:bodyPr vert="horz" lIns="91440" tIns="45720" rIns="91440" bIns="45720" rtlCol="0" anchor="t">
            <a:noAutofit/>
          </a:bodyPr>
          <a:lstStyle/>
          <a:p>
            <a:pPr>
              <a:lnSpc>
                <a:spcPct val="150000"/>
              </a:lnSpc>
              <a:spcBef>
                <a:spcPts val="0"/>
              </a:spcBef>
            </a:pPr>
            <a:r>
              <a:rPr lang="el-GR" sz="1600" b="0" dirty="0">
                <a:solidFill>
                  <a:schemeClr val="accent1"/>
                </a:solidFill>
              </a:rPr>
              <a:t>Τα δάνεια είναι κεφάλαια που δανείζονται από τράπεζες, πιστωτικές ενώσεις ή διαδικτυακούς δανειστές και τα οποία πρέπει να αποπληρωθούν με τόκο σε μια συγκεκριμένη περίοδο. Παρέχουν μια αξιόπιστη πηγή κεφαλαίων για τις επιχειρήσεις για την κάλυψη των εξόδων εκκίνησης, την επέκταση των δραστηριοτήτων ή τη διαχείριση των ταμειακών ροών.</a:t>
            </a:r>
          </a:p>
          <a:p>
            <a:pPr>
              <a:lnSpc>
                <a:spcPct val="150000"/>
              </a:lnSpc>
              <a:spcBef>
                <a:spcPts val="0"/>
              </a:spcBef>
            </a:pPr>
            <a:r>
              <a:rPr lang="el-GR" sz="1600" dirty="0"/>
              <a:t>Βασικοί τύποι δανείων:</a:t>
            </a:r>
            <a:endParaRPr lang="en-US" sz="1600" dirty="0">
              <a:solidFill>
                <a:schemeClr val="accent1"/>
              </a:solidFill>
            </a:endParaRPr>
          </a:p>
          <a:p>
            <a:pPr marL="628650" indent="-285750">
              <a:lnSpc>
                <a:spcPct val="100000"/>
              </a:lnSpc>
              <a:spcBef>
                <a:spcPts val="600"/>
              </a:spcBef>
              <a:spcAft>
                <a:spcPts val="600"/>
              </a:spcAft>
              <a:buChar char="•"/>
            </a:pPr>
            <a:r>
              <a:rPr lang="el-GR" sz="1400" dirty="0">
                <a:solidFill>
                  <a:schemeClr val="accent1"/>
                </a:solidFill>
              </a:rPr>
              <a:t>Δάνεια της </a:t>
            </a:r>
            <a:r>
              <a:rPr lang="el-GR" sz="1400" dirty="0" err="1">
                <a:solidFill>
                  <a:schemeClr val="accent1"/>
                </a:solidFill>
              </a:rPr>
              <a:t>Small</a:t>
            </a:r>
            <a:r>
              <a:rPr lang="el-GR" sz="1400" dirty="0">
                <a:solidFill>
                  <a:schemeClr val="accent1"/>
                </a:solidFill>
              </a:rPr>
              <a:t> </a:t>
            </a:r>
            <a:r>
              <a:rPr lang="el-GR" sz="1400" dirty="0" err="1">
                <a:solidFill>
                  <a:schemeClr val="accent1"/>
                </a:solidFill>
              </a:rPr>
              <a:t>Business</a:t>
            </a:r>
            <a:r>
              <a:rPr lang="el-GR" sz="1400" dirty="0">
                <a:solidFill>
                  <a:schemeClr val="accent1"/>
                </a:solidFill>
              </a:rPr>
              <a:t> Administration (SBA): </a:t>
            </a:r>
            <a:r>
              <a:rPr lang="el-GR" sz="1400" b="0" dirty="0">
                <a:solidFill>
                  <a:schemeClr val="accent1"/>
                </a:solidFill>
              </a:rPr>
              <a:t>όπως το πρόγραμμα δανείων SBA 7(a).</a:t>
            </a:r>
            <a:r>
              <a:rPr lang="el-GR" sz="1400" b="0" dirty="0" err="1">
                <a:solidFill>
                  <a:schemeClr val="accent1"/>
                </a:solidFill>
              </a:rPr>
              <a:t>Μικροδάνεια</a:t>
            </a:r>
            <a:r>
              <a:rPr lang="el-GR" sz="1400" b="0" dirty="0">
                <a:solidFill>
                  <a:schemeClr val="accent1"/>
                </a:solidFill>
              </a:rPr>
              <a:t>: Μικρά, βραχυπρόθεσμα δάνεια που παρέχονται συχνά από μη κερδοσκοπικούς οργανισμούς ή κοινοτικούς δανειστές, συνήθως για ποσά έως 50.000 δολάρια.</a:t>
            </a:r>
          </a:p>
          <a:p>
            <a:pPr marL="628650" indent="-285750">
              <a:lnSpc>
                <a:spcPct val="100000"/>
              </a:lnSpc>
              <a:spcBef>
                <a:spcPts val="600"/>
              </a:spcBef>
              <a:spcAft>
                <a:spcPts val="600"/>
              </a:spcAft>
              <a:buChar char="•"/>
            </a:pPr>
            <a:r>
              <a:rPr lang="el-GR" sz="1400" dirty="0">
                <a:solidFill>
                  <a:schemeClr val="accent1"/>
                </a:solidFill>
              </a:rPr>
              <a:t>Παραδοσιακά τραπεζικά δάνεια: </a:t>
            </a:r>
            <a:r>
              <a:rPr lang="el-GR" sz="1400" b="0" dirty="0">
                <a:solidFill>
                  <a:schemeClr val="accent1"/>
                </a:solidFill>
              </a:rPr>
              <a:t>Δάνεια που προσφέρονται από τράπεζες και χρηματοπιστωτικά ιδρύματα, τα οποία μπορεί να απαιτούν εξασφαλίσεις και ισχυρό πιστωτικό ιστορικό.</a:t>
            </a:r>
          </a:p>
          <a:p>
            <a:pPr marL="628650" indent="-285750">
              <a:lnSpc>
                <a:spcPct val="100000"/>
              </a:lnSpc>
              <a:spcBef>
                <a:spcPts val="600"/>
              </a:spcBef>
              <a:spcAft>
                <a:spcPts val="600"/>
              </a:spcAft>
              <a:buChar char="•"/>
            </a:pPr>
            <a:r>
              <a:rPr lang="el-GR" sz="1400" dirty="0">
                <a:solidFill>
                  <a:schemeClr val="accent1"/>
                </a:solidFill>
              </a:rPr>
              <a:t>Μετατρέψιμα ομόλογα: </a:t>
            </a:r>
            <a:r>
              <a:rPr lang="el-GR" sz="1400" b="0" dirty="0">
                <a:solidFill>
                  <a:schemeClr val="accent1"/>
                </a:solidFill>
              </a:rPr>
              <a:t>Δημοφιλές εργαλείο χρηματοδότησης χρέους που μπορεί αργότερα να μετατραπεί σε μετοχές. Τα μετατρέψιμα χρεόγραφα περιλαμβάνουν συνήθως ένα επιτόκιο, μια έκπτωση επί της μελλοντικής αποτίμησης και ένα ανώτατο όριο αποτίμησης για την προστασία των πρώτων επενδυτών</a:t>
            </a:r>
          </a:p>
          <a:p>
            <a:pPr marL="628650" indent="-285750">
              <a:lnSpc>
                <a:spcPct val="100000"/>
              </a:lnSpc>
              <a:spcBef>
                <a:spcPts val="600"/>
              </a:spcBef>
              <a:spcAft>
                <a:spcPts val="600"/>
              </a:spcAft>
              <a:buChar char="•"/>
            </a:pPr>
            <a:r>
              <a:rPr lang="el-GR" sz="1400" dirty="0" err="1">
                <a:solidFill>
                  <a:schemeClr val="accent1"/>
                </a:solidFill>
              </a:rPr>
              <a:t>Venture</a:t>
            </a:r>
            <a:r>
              <a:rPr lang="el-GR" sz="1400" dirty="0">
                <a:solidFill>
                  <a:schemeClr val="accent1"/>
                </a:solidFill>
              </a:rPr>
              <a:t> </a:t>
            </a:r>
            <a:r>
              <a:rPr lang="el-GR" sz="1400" dirty="0" err="1">
                <a:solidFill>
                  <a:schemeClr val="accent1"/>
                </a:solidFill>
              </a:rPr>
              <a:t>Debt</a:t>
            </a:r>
            <a:r>
              <a:rPr lang="el-GR" sz="1400" dirty="0">
                <a:solidFill>
                  <a:schemeClr val="accent1"/>
                </a:solidFill>
              </a:rPr>
              <a:t>: </a:t>
            </a:r>
            <a:r>
              <a:rPr lang="el-GR" sz="1400" b="0" dirty="0">
                <a:solidFill>
                  <a:schemeClr val="accent1"/>
                </a:solidFill>
              </a:rPr>
              <a:t>Το </a:t>
            </a:r>
            <a:r>
              <a:rPr lang="el-GR" sz="1400" b="0" dirty="0" err="1">
                <a:solidFill>
                  <a:schemeClr val="accent1"/>
                </a:solidFill>
              </a:rPr>
              <a:t>Venture</a:t>
            </a:r>
            <a:r>
              <a:rPr lang="el-GR" sz="1400" b="0" dirty="0">
                <a:solidFill>
                  <a:schemeClr val="accent1"/>
                </a:solidFill>
              </a:rPr>
              <a:t> </a:t>
            </a:r>
            <a:r>
              <a:rPr lang="el-GR" sz="1400" b="0" dirty="0" err="1">
                <a:solidFill>
                  <a:schemeClr val="accent1"/>
                </a:solidFill>
              </a:rPr>
              <a:t>Debt</a:t>
            </a:r>
            <a:r>
              <a:rPr lang="el-GR" sz="1400" b="0" dirty="0">
                <a:solidFill>
                  <a:schemeClr val="accent1"/>
                </a:solidFill>
              </a:rPr>
              <a:t> μπορεί να συνδεθεί με εισπρακτέους λογαριασμούς, εξοπλισμό ή δικαιώματα αγοράς μετοχών σε περίπτωση αθέτησης υποχρέωσης, καθιστώντας το μια ευέλικτη επιλογή για υγιείς νεοσύστατες επιχειρήσεις που επιθυμούν να παρατείνουν το χρονικό διάστημα μεταξύ των γύρων χρηματοδότησης με ίδια κεφάλαια. Είναι ένας αποτελεσματικός τρόπος για την άντληση κεφαλαίων κίνησης και ανάπτυξης χωρίς αραίωση της ιδιοκτησίας, ο οποίος συνήθως παρέχεται από εξειδικευμένους φορείς και τράπεζες που κατανοούν τη δυναμική των νεοσύστατων επιχειρήσεων.</a:t>
            </a:r>
            <a:endParaRPr lang="en-US" sz="1400" b="0" dirty="0">
              <a:solidFill>
                <a:schemeClr val="accent1"/>
              </a:solidFill>
            </a:endParaRPr>
          </a:p>
          <a:p>
            <a:endParaRPr lang="sl-SI" dirty="0"/>
          </a:p>
        </p:txBody>
      </p:sp>
    </p:spTree>
    <p:extLst>
      <p:ext uri="{BB962C8B-B14F-4D97-AF65-F5344CB8AC3E}">
        <p14:creationId xmlns:p14="http://schemas.microsoft.com/office/powerpoint/2010/main" val="156143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875929" y="377631"/>
            <a:ext cx="9196250" cy="574765"/>
          </a:xfrm>
        </p:spPr>
        <p:txBody>
          <a:bodyPr>
            <a:normAutofit/>
          </a:bodyPr>
          <a:lstStyle/>
          <a:p>
            <a:r>
              <a:rPr lang="el-GR" sz="3400" dirty="0">
                <a:latin typeface="+mn-lt"/>
              </a:rPr>
              <a:t>Δάνεια για γυναίκες επιχειρηματίες στην ΕΕ</a:t>
            </a:r>
            <a:endParaRPr lang="sl-SI" sz="3400" dirty="0">
              <a:latin typeface="+mn-lt"/>
            </a:endParaRPr>
          </a:p>
        </p:txBody>
      </p:sp>
      <p:sp>
        <p:nvSpPr>
          <p:cNvPr id="6" name="TextBox 5">
            <a:extLst>
              <a:ext uri="{FF2B5EF4-FFF2-40B4-BE49-F238E27FC236}">
                <a16:creationId xmlns:a16="http://schemas.microsoft.com/office/drawing/2014/main" id="{3FCFD30C-4DA4-351D-4F96-A60F41DB7782}"/>
              </a:ext>
            </a:extLst>
          </p:cNvPr>
          <p:cNvSpPr txBox="1"/>
          <p:nvPr/>
        </p:nvSpPr>
        <p:spPr>
          <a:xfrm>
            <a:off x="875929" y="1119410"/>
            <a:ext cx="6949439" cy="5447645"/>
          </a:xfrm>
          <a:prstGeom prst="rect">
            <a:avLst/>
          </a:prstGeom>
          <a:solidFill>
            <a:schemeClr val="bg1"/>
          </a:solidFill>
        </p:spPr>
        <p:txBody>
          <a:bodyPr wrap="square" lIns="91440" tIns="45720" rIns="91440" bIns="45720" rtlCol="0" anchor="t">
            <a:spAutoFit/>
          </a:bodyPr>
          <a:lstStyle/>
          <a:p>
            <a:r>
              <a:rPr lang="el-GR" sz="1200" b="1" dirty="0">
                <a:solidFill>
                  <a:schemeClr val="accent1"/>
                </a:solidFill>
                <a:hlinkClick r:id="rId2">
                  <a:extLst>
                    <a:ext uri="{A12FA001-AC4F-418D-AE19-62706E023703}">
                      <ahyp:hlinkClr xmlns:ahyp="http://schemas.microsoft.com/office/drawing/2018/hyperlinkcolor" val="tx"/>
                    </a:ext>
                  </a:extLst>
                </a:hlinkClick>
              </a:rPr>
              <a:t>Ευρωπαϊκή Τράπεζα Επενδύσεων (</a:t>
            </a:r>
            <a:r>
              <a:rPr lang="el-GR" sz="1200" b="1" dirty="0" err="1">
                <a:solidFill>
                  <a:schemeClr val="accent1"/>
                </a:solidFill>
                <a:hlinkClick r:id="rId2">
                  <a:extLst>
                    <a:ext uri="{A12FA001-AC4F-418D-AE19-62706E023703}">
                      <ahyp:hlinkClr xmlns:ahyp="http://schemas.microsoft.com/office/drawing/2018/hyperlinkcolor" val="tx"/>
                    </a:ext>
                  </a:extLst>
                </a:hlinkClick>
              </a:rPr>
              <a:t>ΕΤΕπ</a:t>
            </a:r>
            <a:r>
              <a:rPr lang="el-GR" sz="1200" b="1" dirty="0">
                <a:solidFill>
                  <a:schemeClr val="accent1"/>
                </a:solidFill>
                <a:hlinkClick r:id="rId2">
                  <a:extLst>
                    <a:ext uri="{A12FA001-AC4F-418D-AE19-62706E023703}">
                      <ahyp:hlinkClr xmlns:ahyp="http://schemas.microsoft.com/office/drawing/2018/hyperlinkcolor" val="tx"/>
                    </a:ext>
                  </a:extLst>
                </a:hlinkClick>
              </a:rPr>
              <a:t>)</a:t>
            </a:r>
            <a:r>
              <a:rPr lang="sl-SI" sz="1200" b="1" dirty="0">
                <a:solidFill>
                  <a:schemeClr val="accent1"/>
                </a:solidFill>
                <a:hlinkClick r:id="rId2">
                  <a:extLst>
                    <a:ext uri="{A12FA001-AC4F-418D-AE19-62706E023703}">
                      <ahyp:hlinkClr xmlns:ahyp="http://schemas.microsoft.com/office/drawing/2018/hyperlinkcolor" val="tx"/>
                    </a:ext>
                  </a:extLst>
                </a:hlinkClick>
              </a:rPr>
              <a:t>:</a:t>
            </a:r>
            <a:endParaRPr lang="en-US" sz="1200" b="1" dirty="0">
              <a:solidFill>
                <a:schemeClr val="accent1"/>
              </a:solidFill>
            </a:endParaRPr>
          </a:p>
          <a:p>
            <a:pPr marL="285750" indent="-285750">
              <a:buFont typeface="Arial" panose="020B0604020202020204" pitchFamily="34" charset="0"/>
              <a:buChar char="•"/>
            </a:pPr>
            <a:r>
              <a:rPr lang="el-GR" sz="1200" dirty="0">
                <a:solidFill>
                  <a:schemeClr val="accent1"/>
                </a:solidFill>
              </a:rPr>
              <a:t>Η </a:t>
            </a:r>
            <a:r>
              <a:rPr lang="el-GR" sz="1200" dirty="0" err="1">
                <a:solidFill>
                  <a:schemeClr val="accent1"/>
                </a:solidFill>
              </a:rPr>
              <a:t>ΕΤΕπ</a:t>
            </a:r>
            <a:r>
              <a:rPr lang="el-GR" sz="1200" dirty="0">
                <a:solidFill>
                  <a:schemeClr val="accent1"/>
                </a:solidFill>
              </a:rPr>
              <a:t> παρέχει χρηματοδότηση σε ενδιάμεσους χρηματοπιστωτικούς οργανισμούς, οι οποίοι στη συνέχεια δανείζουν σε ΜΜΕ και μεσαίες κεφαλαιουχικές εταιρείες που διευθύνονται από γυναίκες.</a:t>
            </a:r>
          </a:p>
          <a:p>
            <a:pPr marL="285750" indent="-285750">
              <a:buFont typeface="Arial" panose="020B0604020202020204" pitchFamily="34" charset="0"/>
              <a:buChar char="•"/>
            </a:pPr>
            <a:r>
              <a:rPr lang="el-GR" sz="1200" dirty="0">
                <a:solidFill>
                  <a:schemeClr val="accent1"/>
                </a:solidFill>
              </a:rPr>
              <a:t>Τα δάνεια διατίθενται για ένα ευρύ φάσμα σκοπών, όπως κεφάλαιο κίνησης, επενδύσεις και καινοτομία.</a:t>
            </a:r>
          </a:p>
          <a:p>
            <a:pPr marL="285750" indent="-285750">
              <a:buFont typeface="Arial" panose="020B0604020202020204" pitchFamily="34" charset="0"/>
              <a:buChar char="•"/>
            </a:pPr>
            <a:endParaRPr lang="sl-SI" sz="1200" dirty="0">
              <a:solidFill>
                <a:schemeClr val="accent1"/>
              </a:solidFill>
            </a:endParaRPr>
          </a:p>
          <a:p>
            <a:r>
              <a:rPr lang="el-GR" sz="1200" b="1" dirty="0">
                <a:solidFill>
                  <a:schemeClr val="accent1"/>
                </a:solidFill>
                <a:hlinkClick r:id="rId3">
                  <a:extLst>
                    <a:ext uri="{A12FA001-AC4F-418D-AE19-62706E023703}">
                      <ahyp:hlinkClr xmlns:ahyp="http://schemas.microsoft.com/office/drawing/2018/hyperlinkcolor" val="tx"/>
                    </a:ext>
                  </a:extLst>
                </a:hlinkClick>
              </a:rPr>
              <a:t>Ευρωπαϊκό Ταμείο Επενδύσεων (ΕΤΕ)</a:t>
            </a:r>
            <a:endParaRPr lang="en-US" sz="1200" b="1" dirty="0">
              <a:solidFill>
                <a:schemeClr val="accent1"/>
              </a:solidFill>
            </a:endParaRPr>
          </a:p>
          <a:p>
            <a:pPr marL="285750" indent="-285750">
              <a:buFont typeface="Arial" panose="020B0604020202020204" pitchFamily="34" charset="0"/>
              <a:buChar char="•"/>
            </a:pPr>
            <a:r>
              <a:rPr lang="el-GR" sz="1200" dirty="0">
                <a:solidFill>
                  <a:schemeClr val="accent1"/>
                </a:solidFill>
              </a:rPr>
              <a:t>Το ΕΤΕ διαχειρίζεται μέσα εγγύησης και μετοχικού κεφαλαίου που επιτρέπουν στους ενδιάμεσους χρηματοπιστωτικούς οργανισμούς να παρέχουν μεγαλύτερη χρηματοδότηση χρέους σε γυναίκες επιχειρηματίες.</a:t>
            </a:r>
          </a:p>
          <a:p>
            <a:pPr marL="285750" indent="-285750">
              <a:buFont typeface="Arial" panose="020B0604020202020204" pitchFamily="34" charset="0"/>
              <a:buChar char="•"/>
            </a:pPr>
            <a:r>
              <a:rPr lang="el-GR" sz="1200" dirty="0">
                <a:solidFill>
                  <a:schemeClr val="accent1"/>
                </a:solidFill>
              </a:rPr>
              <a:t>Τα προγράμματα περιλαμβάνουν το COSME </a:t>
            </a:r>
            <a:r>
              <a:rPr lang="el-GR" sz="1200" dirty="0" err="1">
                <a:solidFill>
                  <a:schemeClr val="accent1"/>
                </a:solidFill>
              </a:rPr>
              <a:t>Loan</a:t>
            </a:r>
            <a:r>
              <a:rPr lang="el-GR" sz="1200" dirty="0">
                <a:solidFill>
                  <a:schemeClr val="accent1"/>
                </a:solidFill>
              </a:rPr>
              <a:t> </a:t>
            </a:r>
            <a:r>
              <a:rPr lang="el-GR" sz="1200" dirty="0" err="1">
                <a:solidFill>
                  <a:schemeClr val="accent1"/>
                </a:solidFill>
              </a:rPr>
              <a:t>Guarantee</a:t>
            </a:r>
            <a:r>
              <a:rPr lang="el-GR" sz="1200" dirty="0">
                <a:solidFill>
                  <a:schemeClr val="accent1"/>
                </a:solidFill>
              </a:rPr>
              <a:t> </a:t>
            </a:r>
            <a:r>
              <a:rPr lang="el-GR" sz="1200" dirty="0" err="1">
                <a:solidFill>
                  <a:schemeClr val="accent1"/>
                </a:solidFill>
              </a:rPr>
              <a:t>Facility</a:t>
            </a:r>
            <a:r>
              <a:rPr lang="el-GR" sz="1200" dirty="0">
                <a:solidFill>
                  <a:schemeClr val="accent1"/>
                </a:solidFill>
              </a:rPr>
              <a:t> και το </a:t>
            </a:r>
            <a:r>
              <a:rPr lang="el-GR" sz="1200" dirty="0" err="1">
                <a:solidFill>
                  <a:schemeClr val="accent1"/>
                </a:solidFill>
              </a:rPr>
              <a:t>InnovFin</a:t>
            </a:r>
            <a:r>
              <a:rPr lang="el-GR" sz="1200" dirty="0">
                <a:solidFill>
                  <a:schemeClr val="accent1"/>
                </a:solidFill>
              </a:rPr>
              <a:t> SME </a:t>
            </a:r>
            <a:r>
              <a:rPr lang="el-GR" sz="1200" dirty="0" err="1">
                <a:solidFill>
                  <a:schemeClr val="accent1"/>
                </a:solidFill>
              </a:rPr>
              <a:t>Guarantee</a:t>
            </a:r>
            <a:r>
              <a:rPr lang="el-GR" sz="1200" dirty="0">
                <a:solidFill>
                  <a:schemeClr val="accent1"/>
                </a:solidFill>
              </a:rPr>
              <a:t>.</a:t>
            </a:r>
            <a:endParaRPr lang="sl-SI" sz="1200" dirty="0">
              <a:solidFill>
                <a:schemeClr val="accent1"/>
              </a:solidFill>
            </a:endParaRPr>
          </a:p>
          <a:p>
            <a:r>
              <a:rPr lang="el-GR" sz="1200" b="1" dirty="0">
                <a:solidFill>
                  <a:schemeClr val="accent1"/>
                </a:solidFill>
                <a:hlinkClick r:id="rId4">
                  <a:extLst>
                    <a:ext uri="{A12FA001-AC4F-418D-AE19-62706E023703}">
                      <ahyp:hlinkClr xmlns:ahyp="http://schemas.microsoft.com/office/drawing/2018/hyperlinkcolor" val="tx"/>
                    </a:ext>
                  </a:extLst>
                </a:hlinkClick>
              </a:rPr>
              <a:t>Πρόγραμμα «Γυναίκες στις επιχειρήσεις» </a:t>
            </a:r>
            <a:r>
              <a:rPr lang="en-US" sz="1200" b="1" dirty="0">
                <a:solidFill>
                  <a:schemeClr val="accent1"/>
                </a:solidFill>
                <a:hlinkClick r:id="rId4">
                  <a:extLst>
                    <a:ext uri="{A12FA001-AC4F-418D-AE19-62706E023703}">
                      <ahyp:hlinkClr xmlns:ahyp="http://schemas.microsoft.com/office/drawing/2018/hyperlinkcolor" val="tx"/>
                    </a:ext>
                  </a:extLst>
                </a:hlinkClick>
              </a:rPr>
              <a:t>(EBRD)</a:t>
            </a:r>
            <a:endParaRPr lang="sl-SI" sz="1200" b="1" dirty="0">
              <a:solidFill>
                <a:schemeClr val="accent1"/>
              </a:solidFill>
            </a:endParaRPr>
          </a:p>
          <a:p>
            <a:pPr marL="171450" indent="-171450">
              <a:buFont typeface="Arial" panose="020B0604020202020204" pitchFamily="34" charset="0"/>
              <a:buChar char="•"/>
            </a:pPr>
            <a:r>
              <a:rPr lang="el-GR" sz="1200" dirty="0">
                <a:solidFill>
                  <a:schemeClr val="accent1"/>
                </a:solidFill>
              </a:rPr>
              <a:t>Το πρόγραμμα αυτό, το οποίο ξεκίνησε από την Ευρωπαϊκή Τράπεζα Ανασυγκρότησης και Ανάπτυξης, παρέχει χρηματοδότηση και συμβουλές σε μικρομεσαίες επιχειρήσεις που διευθύνονται από γυναίκες στην Ανατολική Ευρώπη και την Κεντρική Ασία.</a:t>
            </a:r>
          </a:p>
          <a:p>
            <a:pPr marL="171450" indent="-171450">
              <a:buFont typeface="Arial" panose="020B0604020202020204" pitchFamily="34" charset="0"/>
              <a:buChar char="•"/>
            </a:pPr>
            <a:r>
              <a:rPr lang="el-GR" sz="1200" dirty="0">
                <a:solidFill>
                  <a:schemeClr val="accent1"/>
                </a:solidFill>
              </a:rPr>
              <a:t>Τα δάνεια διατίθενται μέσω τοπικών συνεργαζόμενων τραπεζών και ιδρυμάτων </a:t>
            </a:r>
            <a:r>
              <a:rPr lang="el-GR" sz="1200" dirty="0" err="1">
                <a:solidFill>
                  <a:schemeClr val="accent1"/>
                </a:solidFill>
              </a:rPr>
              <a:t>μικροχρηματοδότησης</a:t>
            </a:r>
            <a:r>
              <a:rPr lang="el-GR" sz="1200" dirty="0">
                <a:solidFill>
                  <a:schemeClr val="accent1"/>
                </a:solidFill>
              </a:rPr>
              <a:t>.</a:t>
            </a:r>
            <a:endParaRPr lang="sl-SI" dirty="0">
              <a:solidFill>
                <a:schemeClr val="accent1"/>
              </a:solidFill>
            </a:endParaRPr>
          </a:p>
          <a:p>
            <a:r>
              <a:rPr lang="el-GR" sz="1200" b="1" dirty="0">
                <a:solidFill>
                  <a:schemeClr val="accent1"/>
                </a:solidFill>
              </a:rPr>
              <a:t>Ιδρύματα </a:t>
            </a:r>
            <a:r>
              <a:rPr lang="el-GR" sz="1200" b="1" dirty="0" err="1">
                <a:solidFill>
                  <a:schemeClr val="accent1"/>
                </a:solidFill>
              </a:rPr>
              <a:t>μικροχρηματοδότησης</a:t>
            </a:r>
            <a:endParaRPr lang="sl-SI" sz="1200" b="1" dirty="0">
              <a:solidFill>
                <a:schemeClr val="accent1"/>
              </a:solidFill>
            </a:endParaRPr>
          </a:p>
          <a:p>
            <a:pPr marL="171450" indent="-171450">
              <a:buFont typeface="Arial" panose="020B0604020202020204" pitchFamily="34" charset="0"/>
              <a:buChar char="•"/>
            </a:pPr>
            <a:r>
              <a:rPr lang="el-GR" sz="1200" dirty="0">
                <a:solidFill>
                  <a:schemeClr val="accent1"/>
                </a:solidFill>
              </a:rPr>
              <a:t>Οργανώσεις όπως η </a:t>
            </a:r>
            <a:r>
              <a:rPr lang="el-GR" sz="1200" dirty="0" err="1">
                <a:solidFill>
                  <a:schemeClr val="accent1"/>
                </a:solidFill>
              </a:rPr>
              <a:t>Microfinance</a:t>
            </a:r>
            <a:r>
              <a:rPr lang="el-GR" sz="1200" dirty="0">
                <a:solidFill>
                  <a:schemeClr val="accent1"/>
                </a:solidFill>
              </a:rPr>
              <a:t> </a:t>
            </a:r>
            <a:r>
              <a:rPr lang="el-GR" sz="1200" dirty="0" err="1">
                <a:solidFill>
                  <a:schemeClr val="accent1"/>
                </a:solidFill>
              </a:rPr>
              <a:t>Ireland</a:t>
            </a:r>
            <a:r>
              <a:rPr lang="el-GR" sz="1200" dirty="0">
                <a:solidFill>
                  <a:schemeClr val="accent1"/>
                </a:solidFill>
              </a:rPr>
              <a:t>, η </a:t>
            </a:r>
            <a:r>
              <a:rPr lang="el-GR" sz="1200" dirty="0" err="1">
                <a:solidFill>
                  <a:schemeClr val="accent1"/>
                </a:solidFill>
              </a:rPr>
              <a:t>Qredits</a:t>
            </a:r>
            <a:r>
              <a:rPr lang="el-GR" sz="1200" dirty="0">
                <a:solidFill>
                  <a:schemeClr val="accent1"/>
                </a:solidFill>
              </a:rPr>
              <a:t> στις Κάτω Χώρες και η </a:t>
            </a:r>
            <a:r>
              <a:rPr lang="el-GR" sz="1200" dirty="0" err="1">
                <a:solidFill>
                  <a:schemeClr val="accent1"/>
                </a:solidFill>
              </a:rPr>
              <a:t>Adie</a:t>
            </a:r>
            <a:r>
              <a:rPr lang="el-GR" sz="1200" dirty="0">
                <a:solidFill>
                  <a:schemeClr val="accent1"/>
                </a:solidFill>
              </a:rPr>
              <a:t> στη Γαλλία προσφέρουν μικρά δάνεια σε γυναίκες επιχειρηματίες, συχνά με ευέλικτες απαιτήσεις εξασφαλίσεων.</a:t>
            </a:r>
          </a:p>
          <a:p>
            <a:pPr marL="171450" indent="-171450">
              <a:buFont typeface="Arial" panose="020B0604020202020204" pitchFamily="34" charset="0"/>
              <a:buChar char="•"/>
            </a:pPr>
            <a:r>
              <a:rPr lang="el-GR" sz="1200" dirty="0">
                <a:solidFill>
                  <a:schemeClr val="accent1"/>
                </a:solidFill>
              </a:rPr>
              <a:t>Τα ποσά των δανείων κυμαίνονται συνήθως από 2.500 έως 25.000 ευρώ.</a:t>
            </a:r>
            <a:endParaRPr lang="sl-SI" sz="1200" b="1" dirty="0">
              <a:solidFill>
                <a:schemeClr val="accent1"/>
              </a:solidFill>
            </a:endParaRPr>
          </a:p>
          <a:p>
            <a:r>
              <a:rPr lang="el-GR" sz="1200" b="1" dirty="0">
                <a:solidFill>
                  <a:schemeClr val="accent1"/>
                </a:solidFill>
              </a:rPr>
              <a:t>Εθνικές τράπεζες προώθησης</a:t>
            </a:r>
            <a:endParaRPr lang="sl-SI" sz="1200" dirty="0">
              <a:solidFill>
                <a:schemeClr val="accent1"/>
              </a:solidFill>
            </a:endParaRPr>
          </a:p>
          <a:p>
            <a:pPr marL="171450" indent="-171450">
              <a:buFont typeface="Arial" panose="020B0604020202020204" pitchFamily="34" charset="0"/>
              <a:buChar char="•"/>
            </a:pPr>
            <a:r>
              <a:rPr lang="el-GR" sz="1200" dirty="0">
                <a:solidFill>
                  <a:schemeClr val="accent1"/>
                </a:solidFill>
              </a:rPr>
              <a:t>Πολλά κράτη μέλη της ΕΕ διαθέτουν εθνικές αναπτυξιακές τράπεζες που παρέχουν χρηματοδότηση και υποστήριξη σε επιχειρήσεις που διευθύνονται από γυναίκες.</a:t>
            </a:r>
          </a:p>
          <a:p>
            <a:pPr marL="171450" indent="-171450">
              <a:buFont typeface="Arial" panose="020B0604020202020204" pitchFamily="34" charset="0"/>
              <a:buChar char="•"/>
            </a:pPr>
            <a:r>
              <a:rPr lang="el-GR" sz="1200" dirty="0">
                <a:solidFill>
                  <a:schemeClr val="accent1"/>
                </a:solidFill>
              </a:rPr>
              <a:t>Παραδείγματα είναι η </a:t>
            </a:r>
            <a:r>
              <a:rPr lang="el-GR" sz="1200" dirty="0" err="1">
                <a:solidFill>
                  <a:schemeClr val="accent1"/>
                </a:solidFill>
              </a:rPr>
              <a:t>KfW</a:t>
            </a:r>
            <a:r>
              <a:rPr lang="el-GR" sz="1200" dirty="0">
                <a:solidFill>
                  <a:schemeClr val="accent1"/>
                </a:solidFill>
              </a:rPr>
              <a:t> στη Γερμανία, η ICO στην Ισπανία και η </a:t>
            </a:r>
            <a:r>
              <a:rPr lang="el-GR" sz="1200" dirty="0" err="1">
                <a:solidFill>
                  <a:schemeClr val="accent1"/>
                </a:solidFill>
              </a:rPr>
              <a:t>Bpifrance</a:t>
            </a:r>
            <a:r>
              <a:rPr lang="el-GR" sz="1200" dirty="0">
                <a:solidFill>
                  <a:schemeClr val="accent1"/>
                </a:solidFill>
              </a:rPr>
              <a:t> στη Γαλλία.</a:t>
            </a:r>
            <a:endParaRPr lang="en-US" sz="1200" dirty="0">
              <a:solidFill>
                <a:schemeClr val="accent1"/>
              </a:solidFill>
            </a:endParaRPr>
          </a:p>
        </p:txBody>
      </p:sp>
      <p:pic>
        <p:nvPicPr>
          <p:cNvPr id="8" name="Picture 7" descr="A group of people sitting at tables with laptops&#10;&#10;Description automatically generated">
            <a:extLst>
              <a:ext uri="{FF2B5EF4-FFF2-40B4-BE49-F238E27FC236}">
                <a16:creationId xmlns:a16="http://schemas.microsoft.com/office/drawing/2014/main" id="{93604F68-0D12-E90C-A6D4-8F7B7A5A21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2398" y="2716179"/>
            <a:ext cx="3703320" cy="21161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PoljeZBesedilom 2">
            <a:extLst>
              <a:ext uri="{FF2B5EF4-FFF2-40B4-BE49-F238E27FC236}">
                <a16:creationId xmlns:a16="http://schemas.microsoft.com/office/drawing/2014/main" id="{2141166E-B03D-608F-A321-7D5233091A18}"/>
              </a:ext>
            </a:extLst>
          </p:cNvPr>
          <p:cNvSpPr txBox="1"/>
          <p:nvPr/>
        </p:nvSpPr>
        <p:spPr>
          <a:xfrm>
            <a:off x="8002044" y="5778674"/>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0868374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625997" y="75758"/>
            <a:ext cx="10515600" cy="1325563"/>
          </a:xfrm>
        </p:spPr>
        <p:txBody>
          <a:bodyPr>
            <a:normAutofit/>
          </a:bodyPr>
          <a:lstStyle/>
          <a:p>
            <a:r>
              <a:rPr lang="el-GR" sz="3400" dirty="0" err="1">
                <a:latin typeface="+mn-lt"/>
              </a:rPr>
              <a:t>Crowdfunding</a:t>
            </a:r>
            <a:r>
              <a:rPr lang="el-GR" sz="3400" dirty="0">
                <a:latin typeface="+mn-lt"/>
              </a:rPr>
              <a:t>: Μετατρέποντας τα όνειρα σε πραγματικότητα</a:t>
            </a:r>
            <a:endParaRPr lang="sl-SI" sz="3400" dirty="0">
              <a:latin typeface="+mn-lt"/>
            </a:endParaRPr>
          </a:p>
        </p:txBody>
      </p:sp>
      <p:sp>
        <p:nvSpPr>
          <p:cNvPr id="3" name="Content Placeholder 2">
            <a:extLst>
              <a:ext uri="{FF2B5EF4-FFF2-40B4-BE49-F238E27FC236}">
                <a16:creationId xmlns:a16="http://schemas.microsoft.com/office/drawing/2014/main" id="{B6149B67-32C3-9E6E-FD97-C49BFB14A439}"/>
              </a:ext>
            </a:extLst>
          </p:cNvPr>
          <p:cNvSpPr>
            <a:spLocks noGrp="1"/>
          </p:cNvSpPr>
          <p:nvPr>
            <p:ph idx="1"/>
          </p:nvPr>
        </p:nvSpPr>
        <p:spPr>
          <a:xfrm>
            <a:off x="838200" y="1481159"/>
            <a:ext cx="10515600" cy="4351338"/>
          </a:xfrm>
        </p:spPr>
        <p:txBody>
          <a:bodyPr vert="horz" lIns="91440" tIns="45720" rIns="91440" bIns="45720" rtlCol="0" anchor="t">
            <a:normAutofit/>
          </a:bodyPr>
          <a:lstStyle/>
          <a:p>
            <a:pPr marL="0" indent="0">
              <a:lnSpc>
                <a:spcPct val="150000"/>
              </a:lnSpc>
              <a:buNone/>
            </a:pPr>
            <a:r>
              <a:rPr lang="el-GR" sz="1600" dirty="0"/>
              <a:t>Ορισμός και σκοπός </a:t>
            </a:r>
            <a:r>
              <a:rPr lang="sl-SI" sz="1600" dirty="0"/>
              <a:t>:</a:t>
            </a:r>
            <a:r>
              <a:rPr lang="sl-SI" sz="1600" dirty="0">
                <a:solidFill>
                  <a:schemeClr val="accent1"/>
                </a:solidFill>
              </a:rPr>
              <a:t> </a:t>
            </a:r>
            <a:r>
              <a:rPr lang="el-GR" sz="1600" b="0" dirty="0">
                <a:solidFill>
                  <a:schemeClr val="accent1"/>
                </a:solidFill>
              </a:rPr>
              <a:t>Το </a:t>
            </a:r>
            <a:r>
              <a:rPr lang="el-GR" sz="1600" b="0" dirty="0" err="1">
                <a:solidFill>
                  <a:schemeClr val="accent1"/>
                </a:solidFill>
              </a:rPr>
              <a:t>Crowdfunding</a:t>
            </a:r>
            <a:r>
              <a:rPr lang="el-GR" sz="1600" b="0" dirty="0">
                <a:solidFill>
                  <a:schemeClr val="accent1"/>
                </a:solidFill>
              </a:rPr>
              <a:t> είναι η πρακτική της χρηματοδότησης ενός έργου ή εγχειρήματος με τη συγκέντρωση μικρών χρηματικών ποσών από μεγάλο αριθμό ανθρώπων, συνήθως μέσω του Διαδικτύου. Επιτρέπει σε άτομα με σπουδαίες ιδέες να συνδεθούν με ένα παγκόσμιο κοινό και να συγκεντρώσουν τα κεφάλαια που απαιτούνται για να υλοποιήσουν τα σχέδιά τους.</a:t>
            </a:r>
            <a:endParaRPr lang="en-US" sz="1600" dirty="0"/>
          </a:p>
          <a:p>
            <a:pPr marL="0" indent="0">
              <a:lnSpc>
                <a:spcPct val="150000"/>
              </a:lnSpc>
              <a:buNone/>
            </a:pPr>
            <a:r>
              <a:rPr lang="el-GR" sz="1600" dirty="0"/>
              <a:t>Οφέλη του </a:t>
            </a:r>
            <a:r>
              <a:rPr lang="en-US" sz="1600" dirty="0"/>
              <a:t>Crowdfunding:</a:t>
            </a:r>
            <a:endParaRPr lang="el-GR" sz="1600" dirty="0"/>
          </a:p>
          <a:p>
            <a:pPr marL="285750" indent="-285750">
              <a:lnSpc>
                <a:spcPct val="150000"/>
              </a:lnSpc>
              <a:buFont typeface="Arial" panose="020B0604020202020204" pitchFamily="34" charset="0"/>
              <a:buChar char="•"/>
            </a:pPr>
            <a:r>
              <a:rPr lang="el-GR" sz="1600" b="0" dirty="0">
                <a:solidFill>
                  <a:schemeClr val="accent1"/>
                </a:solidFill>
              </a:rPr>
              <a:t>Πρόσβαση σε μια μεγάλη δεξαμενή δυνητικών υποστηρικτών</a:t>
            </a:r>
          </a:p>
          <a:p>
            <a:pPr marL="285750" indent="-285750">
              <a:lnSpc>
                <a:spcPct val="150000"/>
              </a:lnSpc>
              <a:buFont typeface="Arial" panose="020B0604020202020204" pitchFamily="34" charset="0"/>
              <a:buChar char="•"/>
            </a:pPr>
            <a:r>
              <a:rPr lang="el-GR" sz="1600" b="0" dirty="0">
                <a:solidFill>
                  <a:schemeClr val="accent1"/>
                </a:solidFill>
              </a:rPr>
              <a:t>Δυνατότητα μέτρησης του ενδιαφέροντος και της ζήτησης της αγοράς για </a:t>
            </a:r>
            <a:br>
              <a:rPr lang="el-GR" sz="1600" b="0" dirty="0">
                <a:solidFill>
                  <a:schemeClr val="accent1"/>
                </a:solidFill>
              </a:rPr>
            </a:br>
            <a:r>
              <a:rPr lang="el-GR" sz="1600" b="0" dirty="0">
                <a:solidFill>
                  <a:schemeClr val="accent1"/>
                </a:solidFill>
              </a:rPr>
              <a:t>την ιδέα σας</a:t>
            </a:r>
          </a:p>
          <a:p>
            <a:pPr marL="285750" indent="-285750">
              <a:lnSpc>
                <a:spcPct val="150000"/>
              </a:lnSpc>
              <a:buFont typeface="Arial" panose="020B0604020202020204" pitchFamily="34" charset="0"/>
              <a:buChar char="•"/>
            </a:pPr>
            <a:r>
              <a:rPr lang="el-GR" sz="1600" b="0" dirty="0">
                <a:solidFill>
                  <a:schemeClr val="accent1"/>
                </a:solidFill>
              </a:rPr>
              <a:t>Ευκαιρία να δημιουργήσετε μια κοινότητα γύρω από το έργο σας</a:t>
            </a:r>
          </a:p>
          <a:p>
            <a:pPr marL="285750" indent="-285750">
              <a:lnSpc>
                <a:spcPct val="150000"/>
              </a:lnSpc>
              <a:buFont typeface="Arial" panose="020B0604020202020204" pitchFamily="34" charset="0"/>
              <a:buChar char="•"/>
            </a:pPr>
            <a:r>
              <a:rPr lang="el-GR" sz="1600" b="0" dirty="0">
                <a:solidFill>
                  <a:schemeClr val="accent1"/>
                </a:solidFill>
              </a:rPr>
              <a:t>Δυνατότητα έκθεσης στα μέσα ενημέρωσης και δημοσιότητας</a:t>
            </a:r>
            <a:endParaRPr lang="sl-SI" sz="1600" b="0" dirty="0">
              <a:solidFill>
                <a:schemeClr val="accent1"/>
              </a:solidFill>
            </a:endParaRPr>
          </a:p>
        </p:txBody>
      </p:sp>
      <p:sp>
        <p:nvSpPr>
          <p:cNvPr id="5" name="TextBox 4">
            <a:extLst>
              <a:ext uri="{FF2B5EF4-FFF2-40B4-BE49-F238E27FC236}">
                <a16:creationId xmlns:a16="http://schemas.microsoft.com/office/drawing/2014/main" id="{499684BE-7FA4-25B9-A92A-5DA0AAF3F733}"/>
              </a:ext>
            </a:extLst>
          </p:cNvPr>
          <p:cNvSpPr txBox="1"/>
          <p:nvPr/>
        </p:nvSpPr>
        <p:spPr>
          <a:xfrm>
            <a:off x="8040400" y="3949206"/>
            <a:ext cx="4151600" cy="2677656"/>
          </a:xfrm>
          <a:prstGeom prst="rect">
            <a:avLst/>
          </a:prstGeom>
          <a:solidFill>
            <a:schemeClr val="bg1"/>
          </a:solidFill>
        </p:spPr>
        <p:txBody>
          <a:bodyPr wrap="square" rtlCol="0">
            <a:spAutoFit/>
          </a:bodyPr>
          <a:lstStyle/>
          <a:p>
            <a:r>
              <a:rPr lang="el-GR" sz="1400" b="1" dirty="0">
                <a:solidFill>
                  <a:schemeClr val="accent1"/>
                </a:solidFill>
              </a:rPr>
              <a:t>Τύποι </a:t>
            </a:r>
            <a:r>
              <a:rPr lang="en-US" sz="1400" b="1" dirty="0">
                <a:solidFill>
                  <a:schemeClr val="accent1"/>
                </a:solidFill>
              </a:rPr>
              <a:t>Crowdfunding:</a:t>
            </a:r>
            <a:endParaRPr lang="el-GR" sz="1400" b="1" dirty="0">
              <a:solidFill>
                <a:schemeClr val="accent1"/>
              </a:solidFill>
            </a:endParaRPr>
          </a:p>
          <a:p>
            <a:pPr marL="285750" indent="-285750">
              <a:buFont typeface="Arial" panose="020B0604020202020204" pitchFamily="34" charset="0"/>
              <a:buChar char="•"/>
            </a:pPr>
            <a:r>
              <a:rPr lang="el-GR" sz="1400" b="1" dirty="0">
                <a:solidFill>
                  <a:schemeClr val="accent1"/>
                </a:solidFill>
              </a:rPr>
              <a:t>Με βάση την ανταμοιβή: </a:t>
            </a:r>
            <a:r>
              <a:rPr lang="el-GR" sz="1400" dirty="0">
                <a:solidFill>
                  <a:schemeClr val="accent1"/>
                </a:solidFill>
              </a:rPr>
              <a:t>Οι υποστηρικτές λαμβάνουν μια ανταμοιβή ή ένα προνόμιο σε αντάλλαγμα για τη συνεισφορά τους.</a:t>
            </a:r>
          </a:p>
          <a:p>
            <a:pPr marL="285750" indent="-285750">
              <a:buFont typeface="Arial" panose="020B0604020202020204" pitchFamily="34" charset="0"/>
              <a:buChar char="•"/>
            </a:pPr>
            <a:r>
              <a:rPr lang="el-GR" sz="1400" b="1" dirty="0">
                <a:solidFill>
                  <a:schemeClr val="accent1"/>
                </a:solidFill>
              </a:rPr>
              <a:t>Βασισμένο σε μετοχές: </a:t>
            </a:r>
            <a:r>
              <a:rPr lang="el-GR" sz="1400" dirty="0">
                <a:solidFill>
                  <a:schemeClr val="accent1"/>
                </a:solidFill>
              </a:rPr>
              <a:t>Οι χρηματοδότες λαμβάνουν μετοχές ή κεφάλαιο στην εταιρεία ή το έργο.</a:t>
            </a:r>
          </a:p>
          <a:p>
            <a:pPr marL="285750" indent="-285750">
              <a:buFont typeface="Arial" panose="020B0604020202020204" pitchFamily="34" charset="0"/>
              <a:buChar char="•"/>
            </a:pPr>
            <a:r>
              <a:rPr lang="el-GR" sz="1400" b="1" dirty="0">
                <a:solidFill>
                  <a:schemeClr val="accent1"/>
                </a:solidFill>
              </a:rPr>
              <a:t>Με βάση τη δωρεά: </a:t>
            </a:r>
            <a:r>
              <a:rPr lang="el-GR" sz="1400" dirty="0">
                <a:solidFill>
                  <a:schemeClr val="accent1"/>
                </a:solidFill>
              </a:rPr>
              <a:t>Οι χρηματοδότες συνεισφέρουν σε έναν σκοπό χωρίς να περιμένουν κάποιο αντάλλαγμα.</a:t>
            </a:r>
          </a:p>
          <a:p>
            <a:pPr marL="285750" indent="-285750">
              <a:buFont typeface="Arial" panose="020B0604020202020204" pitchFamily="34" charset="0"/>
              <a:buChar char="•"/>
            </a:pPr>
            <a:r>
              <a:rPr lang="el-GR" sz="1400" b="1" dirty="0">
                <a:solidFill>
                  <a:schemeClr val="accent1"/>
                </a:solidFill>
              </a:rPr>
              <a:t>Δανεισμός: </a:t>
            </a:r>
            <a:r>
              <a:rPr lang="el-GR" sz="1400" dirty="0">
                <a:solidFill>
                  <a:schemeClr val="accent1"/>
                </a:solidFill>
              </a:rPr>
              <a:t>Οι χρηματοδότες παρέχουν δάνεια που αποπληρώνονται με τόκο</a:t>
            </a:r>
            <a:r>
              <a:rPr lang="el-GR" sz="1400" b="1" dirty="0">
                <a:solidFill>
                  <a:schemeClr val="accent1"/>
                </a:solidFill>
              </a:rPr>
              <a:t>.</a:t>
            </a:r>
            <a:endParaRPr lang="sl-SI" sz="1400" dirty="0">
              <a:solidFill>
                <a:schemeClr val="accent1"/>
              </a:solidFill>
            </a:endParaRPr>
          </a:p>
        </p:txBody>
      </p:sp>
    </p:spTree>
    <p:extLst>
      <p:ext uri="{BB962C8B-B14F-4D97-AF65-F5344CB8AC3E}">
        <p14:creationId xmlns:p14="http://schemas.microsoft.com/office/powerpoint/2010/main" val="416125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744255" y="-217"/>
            <a:ext cx="10515600" cy="1325563"/>
          </a:xfrm>
        </p:spPr>
        <p:txBody>
          <a:bodyPr/>
          <a:lstStyle/>
          <a:p>
            <a:r>
              <a:rPr lang="el-GR" sz="3400" dirty="0">
                <a:latin typeface="+mn-lt"/>
              </a:rPr>
              <a:t>Συμβουλές για μια επιτυχημένη εκστρατεία </a:t>
            </a:r>
            <a:endParaRPr lang="sl-SI" sz="3400" dirty="0">
              <a:latin typeface="+mn-lt"/>
            </a:endParaRPr>
          </a:p>
        </p:txBody>
      </p:sp>
      <p:sp>
        <p:nvSpPr>
          <p:cNvPr id="3" name="Content Placeholder 2">
            <a:extLst>
              <a:ext uri="{FF2B5EF4-FFF2-40B4-BE49-F238E27FC236}">
                <a16:creationId xmlns:a16="http://schemas.microsoft.com/office/drawing/2014/main" id="{5A1FC7DE-0825-412E-8D32-E9594149B661}"/>
              </a:ext>
            </a:extLst>
          </p:cNvPr>
          <p:cNvSpPr>
            <a:spLocks noGrp="1"/>
          </p:cNvSpPr>
          <p:nvPr>
            <p:ph idx="1"/>
          </p:nvPr>
        </p:nvSpPr>
        <p:spPr>
          <a:xfrm>
            <a:off x="792421" y="1136111"/>
            <a:ext cx="10613571" cy="4592003"/>
          </a:xfrm>
        </p:spPr>
        <p:txBody>
          <a:bodyPr vert="horz" lIns="91440" tIns="45720" rIns="91440" bIns="45720" rtlCol="0" anchor="t">
            <a:normAutofit/>
          </a:bodyPr>
          <a:lstStyle/>
          <a:p>
            <a:r>
              <a:rPr lang="el-GR" sz="1400" dirty="0">
                <a:solidFill>
                  <a:schemeClr val="accent1"/>
                </a:solidFill>
              </a:rPr>
              <a:t>Δημιουργήστε ένα συναρπαστικό βίντεο: </a:t>
            </a:r>
            <a:r>
              <a:rPr lang="el-GR" sz="1400" b="0" dirty="0">
                <a:solidFill>
                  <a:schemeClr val="accent1"/>
                </a:solidFill>
              </a:rPr>
              <a:t>Παρουσιάστε την ιδέα και το πάθος σας.</a:t>
            </a:r>
          </a:p>
          <a:p>
            <a:r>
              <a:rPr lang="el-GR" sz="1400" dirty="0">
                <a:solidFill>
                  <a:schemeClr val="accent1"/>
                </a:solidFill>
              </a:rPr>
              <a:t>Προσφέρετε ελκυστικές ανταμοιβές: </a:t>
            </a:r>
            <a:r>
              <a:rPr lang="el-GR" sz="1400" b="0" dirty="0">
                <a:solidFill>
                  <a:schemeClr val="accent1"/>
                </a:solidFill>
              </a:rPr>
              <a:t>Προσαρμόστε τις ανταμοιβές σε διαφορετικά επίπεδα υποστηρικτών.</a:t>
            </a:r>
          </a:p>
          <a:p>
            <a:r>
              <a:rPr lang="el-GR" sz="1400" dirty="0">
                <a:solidFill>
                  <a:schemeClr val="accent1"/>
                </a:solidFill>
              </a:rPr>
              <a:t>Επικοινωνήστε με τους υποστηρικτές σας: </a:t>
            </a:r>
            <a:r>
              <a:rPr lang="el-GR" sz="1400" b="0" dirty="0">
                <a:solidFill>
                  <a:schemeClr val="accent1"/>
                </a:solidFill>
              </a:rPr>
              <a:t>Κρατήστε τους ενήμερους και εμπλεκόμενους.</a:t>
            </a:r>
          </a:p>
          <a:p>
            <a:r>
              <a:rPr lang="el-GR" sz="1400" dirty="0">
                <a:solidFill>
                  <a:schemeClr val="accent1"/>
                </a:solidFill>
              </a:rPr>
              <a:t>Προωθήστε την εκστρατεία σας: </a:t>
            </a:r>
            <a:r>
              <a:rPr lang="el-GR" sz="1400" b="0" dirty="0">
                <a:solidFill>
                  <a:schemeClr val="accent1"/>
                </a:solidFill>
              </a:rPr>
              <a:t>Αξιοποιήστε τα μέσα κοινωνικής δικτύωσης και τους φορείς επιρροής.</a:t>
            </a:r>
          </a:p>
          <a:p>
            <a:r>
              <a:rPr lang="el-GR" sz="1400" dirty="0">
                <a:solidFill>
                  <a:schemeClr val="accent1"/>
                </a:solidFill>
              </a:rPr>
              <a:t>Έχετε ένα σταθερό σχέδιο: </a:t>
            </a:r>
            <a:r>
              <a:rPr lang="el-GR" sz="1400" b="0" dirty="0">
                <a:solidFill>
                  <a:schemeClr val="accent1"/>
                </a:solidFill>
              </a:rPr>
              <a:t>Βεβαιωθείτε ότι μπορείτε να τηρήσετε τις υποσχέσεις σας.</a:t>
            </a:r>
            <a:endParaRPr lang="sl-SI" sz="1200" b="0" dirty="0">
              <a:solidFill>
                <a:schemeClr val="accent1"/>
              </a:solidFill>
            </a:endParaRPr>
          </a:p>
          <a:p>
            <a:endParaRPr lang="sl-SI" sz="1200" b="0" dirty="0">
              <a:solidFill>
                <a:schemeClr val="accent1"/>
              </a:solidFill>
            </a:endParaRPr>
          </a:p>
          <a:p>
            <a:endParaRPr lang="sl-SI" sz="1200" b="0" dirty="0">
              <a:solidFill>
                <a:schemeClr val="accent1"/>
              </a:solidFill>
            </a:endParaRPr>
          </a:p>
        </p:txBody>
      </p:sp>
      <p:sp>
        <p:nvSpPr>
          <p:cNvPr id="5" name="TextBox 4">
            <a:extLst>
              <a:ext uri="{FF2B5EF4-FFF2-40B4-BE49-F238E27FC236}">
                <a16:creationId xmlns:a16="http://schemas.microsoft.com/office/drawing/2014/main" id="{136965A9-2F09-7EA7-9B46-B0275FE3C821}"/>
              </a:ext>
            </a:extLst>
          </p:cNvPr>
          <p:cNvSpPr txBox="1"/>
          <p:nvPr/>
        </p:nvSpPr>
        <p:spPr>
          <a:xfrm>
            <a:off x="792421" y="2865597"/>
            <a:ext cx="10944763" cy="3154710"/>
          </a:xfrm>
          <a:prstGeom prst="rect">
            <a:avLst/>
          </a:prstGeom>
          <a:ln/>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r>
              <a:rPr lang="el-GR" sz="1400" b="1" dirty="0">
                <a:solidFill>
                  <a:schemeClr val="accent1"/>
                </a:solidFill>
              </a:rPr>
              <a:t>Κορυφαίοι </a:t>
            </a:r>
            <a:r>
              <a:rPr lang="el-GR" sz="1400" b="1" dirty="0" err="1">
                <a:solidFill>
                  <a:schemeClr val="accent1"/>
                </a:solidFill>
              </a:rPr>
              <a:t>ιστότοποι</a:t>
            </a:r>
            <a:r>
              <a:rPr lang="el-GR" sz="1400" b="1" dirty="0">
                <a:solidFill>
                  <a:schemeClr val="accent1"/>
                </a:solidFill>
              </a:rPr>
              <a:t> </a:t>
            </a:r>
            <a:r>
              <a:rPr lang="sl-SI" sz="1400" b="1" dirty="0">
                <a:solidFill>
                  <a:schemeClr val="accent1"/>
                </a:solidFill>
              </a:rPr>
              <a:t>Crowdfunding:</a:t>
            </a:r>
          </a:p>
          <a:p>
            <a:pPr>
              <a:spcBef>
                <a:spcPts val="600"/>
              </a:spcBef>
              <a:spcAft>
                <a:spcPts val="600"/>
              </a:spcAft>
            </a:pPr>
            <a:r>
              <a:rPr lang="en-US" sz="1400" b="1" dirty="0">
                <a:solidFill>
                  <a:schemeClr val="accent1"/>
                </a:solidFill>
                <a:hlinkClick r:id="rId2">
                  <a:extLst>
                    <a:ext uri="{A12FA001-AC4F-418D-AE19-62706E023703}">
                      <ahyp:hlinkClr xmlns:ahyp="http://schemas.microsoft.com/office/drawing/2018/hyperlinkcolor" val="tx"/>
                    </a:ext>
                  </a:extLst>
                </a:hlinkClick>
              </a:rPr>
              <a:t>Kickstarter</a:t>
            </a:r>
            <a:r>
              <a:rPr lang="en-US" sz="1400" b="1" dirty="0">
                <a:solidFill>
                  <a:schemeClr val="accent1"/>
                </a:solidFill>
              </a:rPr>
              <a:t>: </a:t>
            </a:r>
            <a:r>
              <a:rPr lang="el-GR" sz="1400" dirty="0">
                <a:solidFill>
                  <a:schemeClr val="accent1"/>
                </a:solidFill>
              </a:rPr>
              <a:t>Το </a:t>
            </a:r>
            <a:r>
              <a:rPr lang="el-GR" sz="1400" dirty="0" err="1">
                <a:solidFill>
                  <a:schemeClr val="accent1"/>
                </a:solidFill>
              </a:rPr>
              <a:t>Kickstarter</a:t>
            </a:r>
            <a:r>
              <a:rPr lang="el-GR" sz="1400" dirty="0">
                <a:solidFill>
                  <a:schemeClr val="accent1"/>
                </a:solidFill>
              </a:rPr>
              <a:t> ιδρύθηκε το 2009 και είναι μία από τις πιο γνωστές πλατφόρμες </a:t>
            </a:r>
            <a:r>
              <a:rPr lang="el-GR" sz="1400" dirty="0" err="1">
                <a:solidFill>
                  <a:schemeClr val="accent1"/>
                </a:solidFill>
              </a:rPr>
              <a:t>crowdfunding</a:t>
            </a:r>
            <a:r>
              <a:rPr lang="el-GR" sz="1400" dirty="0">
                <a:solidFill>
                  <a:schemeClr val="accent1"/>
                </a:solidFill>
              </a:rPr>
              <a:t>. Έχει βοηθήσει να συγκεντρωθούν πάνω από 6 δισεκατομμύρια δολάρια για δημιουργικά έργα και έχει ποσοστό επιτυχίας 36%.</a:t>
            </a:r>
          </a:p>
          <a:p>
            <a:pPr>
              <a:spcBef>
                <a:spcPts val="600"/>
              </a:spcBef>
              <a:spcAft>
                <a:spcPts val="600"/>
              </a:spcAft>
            </a:pPr>
            <a:r>
              <a:rPr lang="en-US" sz="1400" b="1" dirty="0">
                <a:solidFill>
                  <a:schemeClr val="accent1"/>
                </a:solidFill>
                <a:hlinkClick r:id="rId3">
                  <a:extLst>
                    <a:ext uri="{A12FA001-AC4F-418D-AE19-62706E023703}">
                      <ahyp:hlinkClr xmlns:ahyp="http://schemas.microsoft.com/office/drawing/2018/hyperlinkcolor" val="tx"/>
                    </a:ext>
                  </a:extLst>
                </a:hlinkClick>
              </a:rPr>
              <a:t>Indiegogo</a:t>
            </a:r>
            <a:r>
              <a:rPr lang="en-US" sz="1400" b="1" dirty="0">
                <a:solidFill>
                  <a:schemeClr val="accent1"/>
                </a:solidFill>
              </a:rPr>
              <a:t>: </a:t>
            </a:r>
            <a:r>
              <a:rPr lang="el-GR" sz="1400" dirty="0">
                <a:solidFill>
                  <a:schemeClr val="accent1"/>
                </a:solidFill>
              </a:rPr>
              <a:t>Το </a:t>
            </a:r>
            <a:r>
              <a:rPr lang="el-GR" sz="1400" dirty="0" err="1">
                <a:solidFill>
                  <a:schemeClr val="accent1"/>
                </a:solidFill>
              </a:rPr>
              <a:t>Indiegogo</a:t>
            </a:r>
            <a:r>
              <a:rPr lang="el-GR" sz="1400" dirty="0">
                <a:solidFill>
                  <a:schemeClr val="accent1"/>
                </a:solidFill>
              </a:rPr>
              <a:t>, που ξεκίνησε το 2008, ήταν μία από τις πρώτες πλατφόρμες </a:t>
            </a:r>
            <a:r>
              <a:rPr lang="el-GR" sz="1400" dirty="0" err="1">
                <a:solidFill>
                  <a:schemeClr val="accent1"/>
                </a:solidFill>
              </a:rPr>
              <a:t>crowdfunding</a:t>
            </a:r>
            <a:r>
              <a:rPr lang="el-GR" sz="1400" dirty="0">
                <a:solidFill>
                  <a:schemeClr val="accent1"/>
                </a:solidFill>
              </a:rPr>
              <a:t>. Επιτρέπει τη χρηματοδότηση τόσο για καμπάνιες που βασίζονται σε μετοχές όσο και για καμπάνιες που βασίζονται σε ανταμοιβές.</a:t>
            </a:r>
          </a:p>
          <a:p>
            <a:pPr>
              <a:spcBef>
                <a:spcPts val="600"/>
              </a:spcBef>
              <a:spcAft>
                <a:spcPts val="600"/>
              </a:spcAft>
            </a:pPr>
            <a:r>
              <a:rPr lang="en-US" sz="1400" b="1" dirty="0">
                <a:solidFill>
                  <a:schemeClr val="accent1"/>
                </a:solidFill>
                <a:hlinkClick r:id="rId4">
                  <a:extLst>
                    <a:ext uri="{A12FA001-AC4F-418D-AE19-62706E023703}">
                      <ahyp:hlinkClr xmlns:ahyp="http://schemas.microsoft.com/office/drawing/2018/hyperlinkcolor" val="tx"/>
                    </a:ext>
                  </a:extLst>
                </a:hlinkClick>
              </a:rPr>
              <a:t>GoFundMe</a:t>
            </a:r>
            <a:r>
              <a:rPr lang="en-US" sz="1400" b="1" dirty="0">
                <a:solidFill>
                  <a:schemeClr val="accent1"/>
                </a:solidFill>
              </a:rPr>
              <a:t>: </a:t>
            </a:r>
            <a:r>
              <a:rPr lang="el-GR" sz="1400" dirty="0">
                <a:solidFill>
                  <a:schemeClr val="accent1"/>
                </a:solidFill>
              </a:rPr>
              <a:t>Το </a:t>
            </a:r>
            <a:r>
              <a:rPr lang="el-GR" sz="1400" dirty="0" err="1">
                <a:solidFill>
                  <a:schemeClr val="accent1"/>
                </a:solidFill>
              </a:rPr>
              <a:t>GoFundMe</a:t>
            </a:r>
            <a:r>
              <a:rPr lang="el-GR" sz="1400" dirty="0">
                <a:solidFill>
                  <a:schemeClr val="accent1"/>
                </a:solidFill>
              </a:rPr>
              <a:t> είναι ένας δημοφιλής </a:t>
            </a:r>
            <a:r>
              <a:rPr lang="el-GR" sz="1400" dirty="0" err="1">
                <a:solidFill>
                  <a:schemeClr val="accent1"/>
                </a:solidFill>
              </a:rPr>
              <a:t>ιστότοπος</a:t>
            </a:r>
            <a:r>
              <a:rPr lang="el-GR" sz="1400" dirty="0">
                <a:solidFill>
                  <a:schemeClr val="accent1"/>
                </a:solidFill>
              </a:rPr>
              <a:t> για προσωπική συγκέντρωση χρημάτων. Πάνω από 15 δισεκατομμύρια δολάρια έχουν συγκεντρωθεί στην πλατφόρμα από περισσότερους από 100 εκατομμύρια δωρητές παγκοσμίως.</a:t>
            </a:r>
          </a:p>
          <a:p>
            <a:pPr>
              <a:spcBef>
                <a:spcPts val="600"/>
              </a:spcBef>
              <a:spcAft>
                <a:spcPts val="600"/>
              </a:spcAft>
            </a:pPr>
            <a:r>
              <a:rPr lang="en-US" sz="1400" b="1" dirty="0">
                <a:solidFill>
                  <a:schemeClr val="accent1"/>
                </a:solidFill>
                <a:hlinkClick r:id="rId5">
                  <a:extLst>
                    <a:ext uri="{A12FA001-AC4F-418D-AE19-62706E023703}">
                      <ahyp:hlinkClr xmlns:ahyp="http://schemas.microsoft.com/office/drawing/2018/hyperlinkcolor" val="tx"/>
                    </a:ext>
                  </a:extLst>
                </a:hlinkClick>
              </a:rPr>
              <a:t>Patreon</a:t>
            </a:r>
            <a:r>
              <a:rPr lang="en-US" sz="1400" b="1" dirty="0">
                <a:solidFill>
                  <a:schemeClr val="accent1"/>
                </a:solidFill>
              </a:rPr>
              <a:t>: </a:t>
            </a:r>
            <a:r>
              <a:rPr lang="el-GR" sz="1400" dirty="0">
                <a:solidFill>
                  <a:schemeClr val="accent1"/>
                </a:solidFill>
              </a:rPr>
              <a:t>Το </a:t>
            </a:r>
            <a:r>
              <a:rPr lang="el-GR" sz="1400" dirty="0" err="1">
                <a:solidFill>
                  <a:schemeClr val="accent1"/>
                </a:solidFill>
              </a:rPr>
              <a:t>Patreon</a:t>
            </a:r>
            <a:r>
              <a:rPr lang="el-GR" sz="1400" dirty="0">
                <a:solidFill>
                  <a:schemeClr val="accent1"/>
                </a:solidFill>
              </a:rPr>
              <a:t> είναι μια πλατφόρμα συνδρομητών που παρέχει εργαλεία στους δημιουργούς για τη λειτουργία μιας συνδρομητικής υπηρεσίας περιεχομένου. Οι δημιουργοί κερδίζουν κατά μέσο όρο 15.000 δολάρια το μήνα.</a:t>
            </a:r>
          </a:p>
          <a:p>
            <a:pPr>
              <a:spcBef>
                <a:spcPts val="600"/>
              </a:spcBef>
              <a:spcAft>
                <a:spcPts val="600"/>
              </a:spcAft>
            </a:pPr>
            <a:r>
              <a:rPr lang="en-US" sz="1400" b="1" dirty="0" err="1">
                <a:solidFill>
                  <a:schemeClr val="accent1"/>
                </a:solidFill>
                <a:hlinkClick r:id="rId6">
                  <a:extLst>
                    <a:ext uri="{A12FA001-AC4F-418D-AE19-62706E023703}">
                      <ahyp:hlinkClr xmlns:ahyp="http://schemas.microsoft.com/office/drawing/2018/hyperlinkcolor" val="tx"/>
                    </a:ext>
                  </a:extLst>
                </a:hlinkClick>
              </a:rPr>
              <a:t>Fundly</a:t>
            </a:r>
            <a:r>
              <a:rPr lang="en-US" sz="1400" b="1" dirty="0">
                <a:solidFill>
                  <a:schemeClr val="accent1"/>
                </a:solidFill>
              </a:rPr>
              <a:t>: </a:t>
            </a:r>
            <a:r>
              <a:rPr lang="el-GR" sz="1400" dirty="0">
                <a:solidFill>
                  <a:schemeClr val="accent1"/>
                </a:solidFill>
              </a:rPr>
              <a:t>Το </a:t>
            </a:r>
            <a:r>
              <a:rPr lang="el-GR" sz="1400" dirty="0" err="1">
                <a:solidFill>
                  <a:schemeClr val="accent1"/>
                </a:solidFill>
              </a:rPr>
              <a:t>Fundly</a:t>
            </a:r>
            <a:r>
              <a:rPr lang="el-GR" sz="1400" dirty="0">
                <a:solidFill>
                  <a:schemeClr val="accent1"/>
                </a:solidFill>
              </a:rPr>
              <a:t> δεν έχει τέλη πλατφόρμας, παρά μόνο 2,9% + $0,30 τέλος επεξεργασίας πληρωμών. Επιτρέπει τη συγκέντρωση χρημάτων για ένα ευρύ φάσμα αιτιών, συμπεριλαμβανομένων μη κερδοσκοπικών οργανισμών, ιδιωτών και πολιτικών εκστρατειών.</a:t>
            </a:r>
            <a:endParaRPr lang="sl-SI" sz="1400" dirty="0">
              <a:solidFill>
                <a:schemeClr val="accent1"/>
              </a:solidFill>
            </a:endParaRPr>
          </a:p>
        </p:txBody>
      </p:sp>
    </p:spTree>
    <p:extLst>
      <p:ext uri="{BB962C8B-B14F-4D97-AF65-F5344CB8AC3E}">
        <p14:creationId xmlns:p14="http://schemas.microsoft.com/office/powerpoint/2010/main" val="191663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838200" y="365125"/>
            <a:ext cx="9837107" cy="636632"/>
          </a:xfrm>
        </p:spPr>
        <p:txBody>
          <a:bodyPr/>
          <a:lstStyle/>
          <a:p>
            <a:r>
              <a:rPr lang="el-GR" sz="3400" dirty="0">
                <a:latin typeface="+mn-lt"/>
              </a:rPr>
              <a:t>Επενδυτές Άγγελοι </a:t>
            </a:r>
            <a:endParaRPr lang="sl-SI" sz="3400" dirty="0">
              <a:latin typeface="+mn-lt"/>
            </a:endParaRPr>
          </a:p>
        </p:txBody>
      </p:sp>
      <p:sp>
        <p:nvSpPr>
          <p:cNvPr id="4" name="Content Placeholder 3">
            <a:extLst>
              <a:ext uri="{FF2B5EF4-FFF2-40B4-BE49-F238E27FC236}">
                <a16:creationId xmlns:a16="http://schemas.microsoft.com/office/drawing/2014/main" id="{E78CEAE0-2FAF-160A-EFF1-916D41241DBA}"/>
              </a:ext>
            </a:extLst>
          </p:cNvPr>
          <p:cNvSpPr>
            <a:spLocks noGrp="1"/>
          </p:cNvSpPr>
          <p:nvPr>
            <p:ph sz="half" idx="2"/>
          </p:nvPr>
        </p:nvSpPr>
        <p:spPr>
          <a:xfrm>
            <a:off x="6296667" y="365125"/>
            <a:ext cx="5624652" cy="4543721"/>
          </a:xfrm>
        </p:spPr>
        <p:txBody>
          <a:bodyPr vert="horz" lIns="91440" tIns="45720" rIns="91440" bIns="45720" rtlCol="0" anchor="t">
            <a:noAutofit/>
          </a:bodyPr>
          <a:lstStyle/>
          <a:p>
            <a:pPr>
              <a:lnSpc>
                <a:spcPct val="100000"/>
              </a:lnSpc>
              <a:spcBef>
                <a:spcPts val="600"/>
              </a:spcBef>
              <a:spcAft>
                <a:spcPts val="600"/>
              </a:spcAft>
            </a:pPr>
            <a:r>
              <a:rPr lang="el-GR" sz="1600" dirty="0">
                <a:solidFill>
                  <a:schemeClr val="accent1"/>
                </a:solidFill>
              </a:rPr>
              <a:t>Βασικά χαρακτηριστικά των επενδυτών αγγέλων:</a:t>
            </a:r>
            <a:endParaRPr lang="sl-SI"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l-GR" sz="1600" dirty="0">
                <a:solidFill>
                  <a:schemeClr val="accent1"/>
                </a:solidFill>
              </a:rPr>
              <a:t>Ποσά επενδύσεων: </a:t>
            </a:r>
            <a:r>
              <a:rPr lang="el-GR" sz="1600" b="0" dirty="0">
                <a:solidFill>
                  <a:schemeClr val="accent1"/>
                </a:solidFill>
              </a:rPr>
              <a:t>$25.000 έως $500.000</a:t>
            </a:r>
            <a:r>
              <a:rPr lang="el-GR" sz="1600" dirty="0">
                <a:solidFill>
                  <a:schemeClr val="accent1"/>
                </a:solidFill>
              </a:rPr>
              <a:t>.</a:t>
            </a:r>
          </a:p>
          <a:p>
            <a:pPr marL="457200">
              <a:lnSpc>
                <a:spcPct val="100000"/>
              </a:lnSpc>
              <a:spcBef>
                <a:spcPts val="600"/>
              </a:spcBef>
              <a:spcAft>
                <a:spcPts val="600"/>
              </a:spcAft>
              <a:buFont typeface="Arial" panose="020B0604020202020204" pitchFamily="34" charset="0"/>
              <a:buChar char="•"/>
            </a:pPr>
            <a:r>
              <a:rPr lang="el-GR" sz="1600" dirty="0">
                <a:solidFill>
                  <a:schemeClr val="accent1"/>
                </a:solidFill>
              </a:rPr>
              <a:t>Συμμετοχή: </a:t>
            </a:r>
            <a:r>
              <a:rPr lang="el-GR" sz="1600" b="0" dirty="0">
                <a:solidFill>
                  <a:schemeClr val="accent1"/>
                </a:solidFill>
              </a:rPr>
              <a:t>Συχνά συμμετέχει ενεργά στην επιχείρηση, παρέχοντας συμβουλές και καθοδήγηση.</a:t>
            </a:r>
          </a:p>
          <a:p>
            <a:pPr marL="457200">
              <a:lnSpc>
                <a:spcPct val="100000"/>
              </a:lnSpc>
              <a:spcBef>
                <a:spcPts val="600"/>
              </a:spcBef>
              <a:spcAft>
                <a:spcPts val="600"/>
              </a:spcAft>
              <a:buFont typeface="Arial" panose="020B0604020202020204" pitchFamily="34" charset="0"/>
              <a:buChar char="•"/>
            </a:pPr>
            <a:r>
              <a:rPr lang="el-GR" sz="1600" dirty="0">
                <a:solidFill>
                  <a:schemeClr val="accent1"/>
                </a:solidFill>
              </a:rPr>
              <a:t>Ανοχή κινδύνου: </a:t>
            </a:r>
            <a:r>
              <a:rPr lang="el-GR" sz="1600" b="0" dirty="0">
                <a:solidFill>
                  <a:schemeClr val="accent1"/>
                </a:solidFill>
              </a:rPr>
              <a:t>Προθυμία ανάληψης υψηλότερων κινδύνων σε σύγκριση με τους παραδοσιακούς δανειστές με αντάλλαγμα δυνητικά υψηλές αποδόσεις.</a:t>
            </a:r>
            <a:endParaRPr lang="en-US" sz="1600" b="0" dirty="0">
              <a:solidFill>
                <a:schemeClr val="accent1"/>
              </a:solidFill>
            </a:endParaRPr>
          </a:p>
          <a:p>
            <a:pPr>
              <a:lnSpc>
                <a:spcPct val="100000"/>
              </a:lnSpc>
              <a:spcBef>
                <a:spcPts val="600"/>
              </a:spcBef>
              <a:spcAft>
                <a:spcPts val="600"/>
              </a:spcAft>
            </a:pPr>
            <a:r>
              <a:rPr lang="el-GR" sz="1600" dirty="0">
                <a:solidFill>
                  <a:schemeClr val="accent1"/>
                </a:solidFill>
              </a:rPr>
              <a:t>Εύρεση επενδυτών αγγέλων:</a:t>
            </a:r>
            <a:endParaRPr lang="en-US"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l-GR" sz="1600" dirty="0">
                <a:solidFill>
                  <a:schemeClr val="accent1"/>
                </a:solidFill>
              </a:rPr>
              <a:t>Δικτύωση: </a:t>
            </a:r>
            <a:r>
              <a:rPr lang="el-GR" sz="1600" b="0" dirty="0">
                <a:solidFill>
                  <a:schemeClr val="accent1"/>
                </a:solidFill>
              </a:rPr>
              <a:t>Συμμετέχετε σε εκδηλώσεις του κλάδου, διαγωνισμούς παρουσίασης και θερμοκοιτίδες νεοφυών επιχειρήσεων για να συναντήσετε πιθανούς επενδυτές.</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Angel Groups: </a:t>
            </a:r>
            <a:r>
              <a:rPr lang="el-GR" sz="1600" b="0" dirty="0">
                <a:solidFill>
                  <a:schemeClr val="accent1"/>
                </a:solidFill>
              </a:rPr>
              <a:t>Εγγραφείτε σε τοπικά ή εθνικά δίκτυα επενδυτών αγγέλων, όπως το </a:t>
            </a:r>
            <a:r>
              <a:rPr lang="en-US" sz="1600" b="0" dirty="0">
                <a:solidFill>
                  <a:schemeClr val="accent1"/>
                </a:solidFill>
                <a:hlinkClick r:id="rId3">
                  <a:extLst>
                    <a:ext uri="{A12FA001-AC4F-418D-AE19-62706E023703}">
                      <ahyp:hlinkClr xmlns:ahyp="http://schemas.microsoft.com/office/drawing/2018/hyperlinkcolor" val="tx"/>
                    </a:ext>
                  </a:extLst>
                </a:hlinkClick>
              </a:rPr>
              <a:t>Angel Capital Association</a:t>
            </a:r>
            <a:r>
              <a:rPr lang="en-US" sz="1600" b="0" dirty="0">
                <a:solidFill>
                  <a:schemeClr val="accent1"/>
                </a:solidFill>
              </a:rPr>
              <a:t> </a:t>
            </a:r>
            <a:r>
              <a:rPr lang="el-GR" sz="1600" b="0" dirty="0">
                <a:solidFill>
                  <a:schemeClr val="accent1"/>
                </a:solidFill>
              </a:rPr>
              <a:t>ή το</a:t>
            </a:r>
            <a:r>
              <a:rPr lang="en-US" sz="1600" b="0" dirty="0">
                <a:solidFill>
                  <a:schemeClr val="accent1"/>
                </a:solidFill>
              </a:rPr>
              <a:t> </a:t>
            </a:r>
            <a:r>
              <a:rPr lang="en-US" sz="1600" b="0" dirty="0">
                <a:solidFill>
                  <a:schemeClr val="accent1"/>
                </a:solidFill>
                <a:hlinkClick r:id="rId4">
                  <a:extLst>
                    <a:ext uri="{A12FA001-AC4F-418D-AE19-62706E023703}">
                      <ahyp:hlinkClr xmlns:ahyp="http://schemas.microsoft.com/office/drawing/2018/hyperlinkcolor" val="tx"/>
                    </a:ext>
                  </a:extLst>
                </a:hlinkClick>
              </a:rPr>
              <a:t>Golden Seeds</a:t>
            </a:r>
            <a:r>
              <a:rPr lang="en-US" sz="1600" b="0" dirty="0">
                <a:solidFill>
                  <a:schemeClr val="accent1"/>
                </a:solidFill>
              </a:rPr>
              <a:t>, </a:t>
            </a:r>
            <a:r>
              <a:rPr lang="el-GR" sz="1600" b="0" dirty="0">
                <a:solidFill>
                  <a:schemeClr val="accent1"/>
                </a:solidFill>
              </a:rPr>
              <a:t>α οποία επικεντρώνονται στη χρηματοδότηση επιχειρήσεων που καθοδηγούνται από γυναίκες.</a:t>
            </a:r>
          </a:p>
          <a:p>
            <a:pPr marL="457200">
              <a:lnSpc>
                <a:spcPct val="100000"/>
              </a:lnSpc>
              <a:spcBef>
                <a:spcPts val="600"/>
              </a:spcBef>
              <a:spcAft>
                <a:spcPts val="600"/>
              </a:spcAft>
              <a:buFont typeface="Arial" panose="020B0604020202020204" pitchFamily="34" charset="0"/>
              <a:buChar char="•"/>
            </a:pPr>
            <a:r>
              <a:rPr lang="el-GR" sz="1600" dirty="0">
                <a:solidFill>
                  <a:schemeClr val="accent1"/>
                </a:solidFill>
              </a:rPr>
              <a:t>Διαδικτυακές πλατφόρμες</a:t>
            </a:r>
            <a:r>
              <a:rPr lang="en-US" sz="1600" dirty="0">
                <a:solidFill>
                  <a:schemeClr val="accent1"/>
                </a:solidFill>
              </a:rPr>
              <a:t>: </a:t>
            </a:r>
            <a:r>
              <a:rPr lang="el-GR" sz="1600" b="0" dirty="0">
                <a:solidFill>
                  <a:schemeClr val="accent1"/>
                </a:solidFill>
              </a:rPr>
              <a:t>Χρησιμοποιήστε πλατφόρμες </a:t>
            </a:r>
            <a:r>
              <a:rPr lang="el-GR" sz="1600" b="0" dirty="0" err="1">
                <a:solidFill>
                  <a:schemeClr val="accent1"/>
                </a:solidFill>
              </a:rPr>
              <a:t>crowdfunding</a:t>
            </a:r>
            <a:r>
              <a:rPr lang="el-GR" sz="1600" b="0" dirty="0">
                <a:solidFill>
                  <a:schemeClr val="accent1"/>
                </a:solidFill>
              </a:rPr>
              <a:t> όπως το </a:t>
            </a:r>
            <a:r>
              <a:rPr lang="en-US" sz="1600" b="0" dirty="0">
                <a:solidFill>
                  <a:schemeClr val="accent1"/>
                </a:solidFill>
              </a:rPr>
              <a:t> </a:t>
            </a:r>
            <a:r>
              <a:rPr lang="en-US" sz="1600" b="0" dirty="0">
                <a:solidFill>
                  <a:schemeClr val="accent1"/>
                </a:solidFill>
                <a:hlinkClick r:id="rId5">
                  <a:extLst>
                    <a:ext uri="{A12FA001-AC4F-418D-AE19-62706E023703}">
                      <ahyp:hlinkClr xmlns:ahyp="http://schemas.microsoft.com/office/drawing/2018/hyperlinkcolor" val="tx"/>
                    </a:ext>
                  </a:extLst>
                </a:hlinkClick>
              </a:rPr>
              <a:t>AngelList</a:t>
            </a:r>
            <a:r>
              <a:rPr lang="en-US" sz="1600" b="0" dirty="0">
                <a:solidFill>
                  <a:schemeClr val="accent1"/>
                </a:solidFill>
              </a:rPr>
              <a:t> </a:t>
            </a:r>
            <a:r>
              <a:rPr lang="el-GR" sz="1600" b="0" dirty="0">
                <a:solidFill>
                  <a:schemeClr val="accent1"/>
                </a:solidFill>
              </a:rPr>
              <a:t>για να συνδεθείτε με επενδυτές αγγέλους.</a:t>
            </a:r>
            <a:endParaRPr lang="sl-SI" dirty="0"/>
          </a:p>
        </p:txBody>
      </p:sp>
      <p:pic>
        <p:nvPicPr>
          <p:cNvPr id="7" name="Online Media 6" title="What is an Angel Investor?">
            <a:hlinkClick r:id="" action="ppaction://media"/>
            <a:extLst>
              <a:ext uri="{FF2B5EF4-FFF2-40B4-BE49-F238E27FC236}">
                <a16:creationId xmlns:a16="http://schemas.microsoft.com/office/drawing/2014/main" id="{A44EB168-9509-B122-5F20-B471BE21F2A9}"/>
              </a:ext>
            </a:extLst>
          </p:cNvPr>
          <p:cNvPicPr>
            <a:picLocks noRot="1" noChangeAspect="1"/>
          </p:cNvPicPr>
          <p:nvPr>
            <a:videoFile r:link="rId1"/>
          </p:nvPr>
        </p:nvPicPr>
        <p:blipFill>
          <a:blip r:embed="rId6"/>
          <a:stretch>
            <a:fillRect/>
          </a:stretch>
        </p:blipFill>
        <p:spPr>
          <a:xfrm>
            <a:off x="1070974" y="3094236"/>
            <a:ext cx="3620332" cy="20458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PoljeZBesedilom 8">
            <a:extLst>
              <a:ext uri="{FF2B5EF4-FFF2-40B4-BE49-F238E27FC236}">
                <a16:creationId xmlns:a16="http://schemas.microsoft.com/office/drawing/2014/main" id="{221326A7-9EC3-DB01-8B24-52E0E5BB0E81}"/>
              </a:ext>
            </a:extLst>
          </p:cNvPr>
          <p:cNvSpPr txBox="1"/>
          <p:nvPr/>
        </p:nvSpPr>
        <p:spPr>
          <a:xfrm>
            <a:off x="660748" y="1087456"/>
            <a:ext cx="4498932"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l-GR" sz="1600" b="1" dirty="0">
                <a:solidFill>
                  <a:schemeClr val="accent1"/>
                </a:solidFill>
                <a:ea typeface="+mn-lt"/>
                <a:cs typeface="+mn-lt"/>
              </a:rPr>
              <a:t>Οι άγγελοι επενδυτές </a:t>
            </a:r>
            <a:r>
              <a:rPr lang="el-GR" sz="1600" dirty="0">
                <a:solidFill>
                  <a:schemeClr val="accent1"/>
                </a:solidFill>
                <a:ea typeface="+mn-lt"/>
                <a:cs typeface="+mn-lt"/>
              </a:rPr>
              <a:t>είναι ιδιώτες που επενδύουν τα δικά τους χρήματα σε νεοσύστατες επιχειρήσεις ή επιχειρήσεις αρχικών σταδίων, συνήθως με αντάλλαγμα μετοχές ή μετατρέψιμο χρέος, και συχνά συνεισφέρουν την εμπειρία και τις διασυνδέσεις τους για την υποστήριξη της ανάπτυξης.</a:t>
            </a:r>
            <a:endParaRPr lang="sl-SI" sz="1600" dirty="0">
              <a:solidFill>
                <a:schemeClr val="accent1"/>
              </a:solidFill>
            </a:endParaRPr>
          </a:p>
        </p:txBody>
      </p:sp>
      <p:sp>
        <p:nvSpPr>
          <p:cNvPr id="10" name="PoljeZBesedilom 9">
            <a:extLst>
              <a:ext uri="{FF2B5EF4-FFF2-40B4-BE49-F238E27FC236}">
                <a16:creationId xmlns:a16="http://schemas.microsoft.com/office/drawing/2014/main" id="{97698832-009F-B767-3739-AB735511B5FF}"/>
              </a:ext>
            </a:extLst>
          </p:cNvPr>
          <p:cNvSpPr txBox="1"/>
          <p:nvPr/>
        </p:nvSpPr>
        <p:spPr>
          <a:xfrm>
            <a:off x="1544877" y="5521890"/>
            <a:ext cx="2254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What is an Angel Investor? By Investors Trading Academy</a:t>
            </a:r>
          </a:p>
        </p:txBody>
      </p:sp>
    </p:spTree>
    <p:extLst>
      <p:ext uri="{BB962C8B-B14F-4D97-AF65-F5344CB8AC3E}">
        <p14:creationId xmlns:p14="http://schemas.microsoft.com/office/powerpoint/2010/main" val="184821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55121" y="97706"/>
            <a:ext cx="8952781" cy="549275"/>
          </a:xfrm>
        </p:spPr>
        <p:txBody>
          <a:bodyPr>
            <a:normAutofit fontScale="90000"/>
          </a:bodyPr>
          <a:lstStyle/>
          <a:p>
            <a:r>
              <a:rPr lang="sl-SI" dirty="0">
                <a:latin typeface="+mn-lt"/>
              </a:rPr>
              <a:t>Venture Capital </a:t>
            </a:r>
            <a:r>
              <a:rPr lang="el-GR" dirty="0">
                <a:latin typeface="+mn-lt"/>
              </a:rPr>
              <a:t>Νεοφυείς επιχειρήσεις</a:t>
            </a:r>
            <a:endParaRPr lang="sl-SI" dirty="0">
              <a:latin typeface="+mn-lt"/>
            </a:endParaRPr>
          </a:p>
        </p:txBody>
      </p:sp>
      <p:sp>
        <p:nvSpPr>
          <p:cNvPr id="3" name="Content Placeholder 2">
            <a:extLst>
              <a:ext uri="{FF2B5EF4-FFF2-40B4-BE49-F238E27FC236}">
                <a16:creationId xmlns:a16="http://schemas.microsoft.com/office/drawing/2014/main" id="{51B12A4E-23CD-8EE2-DF09-EC4038938689}"/>
              </a:ext>
            </a:extLst>
          </p:cNvPr>
          <p:cNvSpPr>
            <a:spLocks noGrp="1"/>
          </p:cNvSpPr>
          <p:nvPr>
            <p:ph sz="half" idx="1"/>
          </p:nvPr>
        </p:nvSpPr>
        <p:spPr>
          <a:xfrm>
            <a:off x="451449" y="767751"/>
            <a:ext cx="5171428" cy="2760453"/>
          </a:xfrm>
        </p:spPr>
        <p:txBody>
          <a:bodyPr>
            <a:noAutofit/>
          </a:bodyPr>
          <a:lstStyle/>
          <a:p>
            <a:pPr>
              <a:lnSpc>
                <a:spcPct val="150000"/>
              </a:lnSpc>
            </a:pPr>
            <a:r>
              <a:rPr lang="el-GR" sz="1400" dirty="0">
                <a:solidFill>
                  <a:schemeClr val="accent1"/>
                </a:solidFill>
              </a:rPr>
              <a:t>Το επιχειρηματικό κεφάλαιο (VC) </a:t>
            </a:r>
            <a:r>
              <a:rPr lang="el-GR" sz="1400" b="0" dirty="0">
                <a:solidFill>
                  <a:schemeClr val="accent1"/>
                </a:solidFill>
              </a:rPr>
              <a:t>είναι ένα είδος ιδιωτικής χρηματοδότησης που παρέχεται από εταιρείες επιχειρηματικών κεφαλαίων σε νεοσύστατες επιχειρήσεις και εταιρείες αρχικών σταδίων με υψηλό δυναμικό ανάπτυξης. Είναι ένα από τα πιο περιζήτητα είδη κεφαλαίου από τους επιχειρηματίες λόγω της δυνατότητάς του να παρέχει σημαντική χρηματοδότηση και στρατηγική υποστήριξη</a:t>
            </a:r>
            <a:r>
              <a:rPr lang="el-GR" sz="1400" dirty="0">
                <a:solidFill>
                  <a:schemeClr val="accent1"/>
                </a:solidFill>
              </a:rPr>
              <a:t>.</a:t>
            </a:r>
            <a:endParaRPr lang="sl-SI" sz="1400" b="0" dirty="0">
              <a:solidFill>
                <a:schemeClr val="accent1"/>
              </a:solidFill>
            </a:endParaRPr>
          </a:p>
        </p:txBody>
      </p:sp>
      <p:sp>
        <p:nvSpPr>
          <p:cNvPr id="4" name="Content Placeholder 3">
            <a:extLst>
              <a:ext uri="{FF2B5EF4-FFF2-40B4-BE49-F238E27FC236}">
                <a16:creationId xmlns:a16="http://schemas.microsoft.com/office/drawing/2014/main" id="{4034434A-B149-B830-7C3D-A01EBC7F330E}"/>
              </a:ext>
            </a:extLst>
          </p:cNvPr>
          <p:cNvSpPr>
            <a:spLocks noGrp="1"/>
          </p:cNvSpPr>
          <p:nvPr>
            <p:ph sz="half" idx="2"/>
          </p:nvPr>
        </p:nvSpPr>
        <p:spPr>
          <a:xfrm>
            <a:off x="5693435" y="767751"/>
            <a:ext cx="6047116" cy="5840083"/>
          </a:xfrm>
        </p:spPr>
        <p:txBody>
          <a:bodyPr vert="horz" lIns="91440" tIns="45720" rIns="91440" bIns="45720" rtlCol="0" anchor="t">
            <a:normAutofit/>
          </a:bodyPr>
          <a:lstStyle/>
          <a:p>
            <a:pPr>
              <a:spcBef>
                <a:spcPts val="600"/>
              </a:spcBef>
              <a:spcAft>
                <a:spcPts val="600"/>
              </a:spcAft>
            </a:pPr>
            <a:r>
              <a:rPr lang="el-GR" sz="1400" dirty="0">
                <a:solidFill>
                  <a:schemeClr val="accent1"/>
                </a:solidFill>
                <a:ea typeface="+mn-lt"/>
                <a:cs typeface="+mn-lt"/>
              </a:rPr>
              <a:t>Βασικά χαρακτηριστικά του επιχειρηματικού κεφαλαίου:</a:t>
            </a:r>
            <a:endParaRPr lang="sl-SI" sz="1400" dirty="0">
              <a:solidFill>
                <a:schemeClr val="accent1"/>
              </a:solidFill>
            </a:endParaRPr>
          </a:p>
          <a:p>
            <a:pPr marL="285750">
              <a:spcBef>
                <a:spcPts val="600"/>
              </a:spcBef>
              <a:spcAft>
                <a:spcPts val="600"/>
              </a:spcAft>
              <a:buFont typeface="Arial"/>
              <a:buChar char="•"/>
            </a:pPr>
            <a:r>
              <a:rPr lang="el-GR" sz="1400" dirty="0">
                <a:solidFill>
                  <a:schemeClr val="accent1"/>
                </a:solidFill>
                <a:ea typeface="+mn-lt"/>
                <a:cs typeface="+mn-lt"/>
              </a:rPr>
              <a:t>Υψηλός κίνδυνος, υψηλή ανταμοιβή: </a:t>
            </a:r>
            <a:r>
              <a:rPr lang="el-GR" sz="1400" b="0" dirty="0" err="1">
                <a:solidFill>
                  <a:schemeClr val="accent1"/>
                </a:solidFill>
                <a:ea typeface="+mn-lt"/>
                <a:cs typeface="+mn-lt"/>
              </a:rPr>
              <a:t>VCs</a:t>
            </a:r>
            <a:r>
              <a:rPr lang="el-GR" sz="1400" b="0" dirty="0">
                <a:solidFill>
                  <a:schemeClr val="accent1"/>
                </a:solidFill>
                <a:ea typeface="+mn-lt"/>
                <a:cs typeface="+mn-lt"/>
              </a:rPr>
              <a:t> στοχεύουν σε νεοφυείς επιχειρήσεις με δυνατότητα 10πλάσιων αποδόσεων, παρά τα υψηλά ποσοστά αποτυχίας.</a:t>
            </a:r>
          </a:p>
          <a:p>
            <a:pPr marL="285750">
              <a:spcBef>
                <a:spcPts val="600"/>
              </a:spcBef>
              <a:spcAft>
                <a:spcPts val="600"/>
              </a:spcAft>
              <a:buFont typeface="Arial"/>
              <a:buChar char="•"/>
            </a:pPr>
            <a:r>
              <a:rPr lang="el-GR" sz="1400" dirty="0">
                <a:solidFill>
                  <a:schemeClr val="accent1"/>
                </a:solidFill>
                <a:ea typeface="+mn-lt"/>
                <a:cs typeface="+mn-lt"/>
              </a:rPr>
              <a:t>Συμμετοχή στο μετοχικό κεφάλαιο: </a:t>
            </a:r>
            <a:r>
              <a:rPr lang="el-GR" sz="1400" b="0" dirty="0">
                <a:solidFill>
                  <a:schemeClr val="accent1"/>
                </a:solidFill>
                <a:ea typeface="+mn-lt"/>
                <a:cs typeface="+mn-lt"/>
              </a:rPr>
              <a:t>Οι επενδύσεις περιλαμβάνουν συνήθως 15%-45% συμμετοχή στο μετοχικό κεφάλαιο.</a:t>
            </a:r>
          </a:p>
          <a:p>
            <a:pPr marL="285750">
              <a:spcBef>
                <a:spcPts val="600"/>
              </a:spcBef>
              <a:spcAft>
                <a:spcPts val="600"/>
              </a:spcAft>
              <a:buFont typeface="Arial"/>
              <a:buChar char="•"/>
            </a:pPr>
            <a:r>
              <a:rPr lang="el-GR" sz="1400" dirty="0">
                <a:solidFill>
                  <a:schemeClr val="accent1"/>
                </a:solidFill>
                <a:ea typeface="+mn-lt"/>
                <a:cs typeface="+mn-lt"/>
              </a:rPr>
              <a:t>Συμμετοχή στο διοικητικό συμβούλιο: </a:t>
            </a:r>
            <a:r>
              <a:rPr lang="el-GR" sz="1400" b="0" dirty="0">
                <a:solidFill>
                  <a:schemeClr val="accent1"/>
                </a:solidFill>
                <a:ea typeface="+mn-lt"/>
                <a:cs typeface="+mn-lt"/>
              </a:rPr>
              <a:t>Τα VC συχνά εξασφαλίζουν θέσεις στο διοικητικό συμβούλιο ή ρόλους παρατηρητή για τη λήψη αποφάσεων.</a:t>
            </a:r>
            <a:endParaRPr lang="en-US" sz="1400" b="0" dirty="0">
              <a:solidFill>
                <a:schemeClr val="accent1"/>
              </a:solidFill>
              <a:ea typeface="+mn-lt"/>
              <a:cs typeface="+mn-lt"/>
            </a:endParaRPr>
          </a:p>
          <a:p>
            <a:pPr>
              <a:spcBef>
                <a:spcPts val="600"/>
              </a:spcBef>
              <a:spcAft>
                <a:spcPts val="600"/>
              </a:spcAft>
            </a:pPr>
            <a:r>
              <a:rPr lang="el-GR" sz="1400" dirty="0">
                <a:solidFill>
                  <a:schemeClr val="accent1"/>
                </a:solidFill>
                <a:ea typeface="+mn-lt"/>
                <a:cs typeface="+mn-lt"/>
              </a:rPr>
              <a:t>Βήματα για την εξασφάλιση επιχειρηματικών κεφαλαίων:</a:t>
            </a:r>
            <a:endParaRPr lang="en-US" sz="1400" dirty="0">
              <a:solidFill>
                <a:schemeClr val="accent1"/>
              </a:solidFill>
            </a:endParaRPr>
          </a:p>
          <a:p>
            <a:pPr marL="285750">
              <a:spcBef>
                <a:spcPts val="600"/>
              </a:spcBef>
              <a:spcAft>
                <a:spcPts val="600"/>
              </a:spcAft>
              <a:buFont typeface="Arial"/>
              <a:buChar char="•"/>
            </a:pPr>
            <a:r>
              <a:rPr lang="el-GR" sz="1400" dirty="0">
                <a:solidFill>
                  <a:schemeClr val="accent1"/>
                </a:solidFill>
                <a:ea typeface="+mn-lt"/>
                <a:cs typeface="+mn-lt"/>
              </a:rPr>
              <a:t>Βρείτε επενδυτές: </a:t>
            </a:r>
            <a:r>
              <a:rPr lang="el-GR" sz="1400" b="0" dirty="0">
                <a:solidFill>
                  <a:schemeClr val="accent1"/>
                </a:solidFill>
                <a:ea typeface="+mn-lt"/>
                <a:cs typeface="+mn-lt"/>
              </a:rPr>
              <a:t>Χρησιμοποιήστε πλατφόρμες όπως η CB </a:t>
            </a:r>
            <a:r>
              <a:rPr lang="el-GR" sz="1400" b="0" dirty="0" err="1">
                <a:solidFill>
                  <a:schemeClr val="accent1"/>
                </a:solidFill>
                <a:ea typeface="+mn-lt"/>
                <a:cs typeface="+mn-lt"/>
              </a:rPr>
              <a:t>Insights</a:t>
            </a:r>
            <a:r>
              <a:rPr lang="el-GR" sz="1400" b="0" dirty="0">
                <a:solidFill>
                  <a:schemeClr val="accent1"/>
                </a:solidFill>
                <a:ea typeface="+mn-lt"/>
                <a:cs typeface="+mn-lt"/>
              </a:rPr>
              <a:t> για να εντοπίσετε </a:t>
            </a:r>
            <a:r>
              <a:rPr lang="el-GR" sz="1400" b="0" dirty="0" err="1">
                <a:solidFill>
                  <a:schemeClr val="accent1"/>
                </a:solidFill>
                <a:ea typeface="+mn-lt"/>
                <a:cs typeface="+mn-lt"/>
              </a:rPr>
              <a:t>VCs</a:t>
            </a:r>
            <a:r>
              <a:rPr lang="el-GR" sz="1400" b="0" dirty="0">
                <a:solidFill>
                  <a:schemeClr val="accent1"/>
                </a:solidFill>
                <a:ea typeface="+mn-lt"/>
                <a:cs typeface="+mn-lt"/>
              </a:rPr>
              <a:t> συγκεκριμένων κλάδων.</a:t>
            </a:r>
          </a:p>
          <a:p>
            <a:pPr marL="285750">
              <a:spcBef>
                <a:spcPts val="600"/>
              </a:spcBef>
              <a:spcAft>
                <a:spcPts val="600"/>
              </a:spcAft>
              <a:buFont typeface="Arial"/>
              <a:buChar char="•"/>
            </a:pPr>
            <a:r>
              <a:rPr lang="el-GR" sz="1400" dirty="0">
                <a:solidFill>
                  <a:schemeClr val="accent1"/>
                </a:solidFill>
                <a:ea typeface="+mn-lt"/>
                <a:cs typeface="+mn-lt"/>
              </a:rPr>
              <a:t>Αξιοποιήστε τις συστάσεις: </a:t>
            </a:r>
            <a:r>
              <a:rPr lang="el-GR" sz="1400" b="0" dirty="0">
                <a:solidFill>
                  <a:schemeClr val="accent1"/>
                </a:solidFill>
                <a:ea typeface="+mn-lt"/>
                <a:cs typeface="+mn-lt"/>
              </a:rPr>
              <a:t>Εξασφαλίστε συστάσεις από επιτυχημένους επιχειρηματίες που είναι γνωστοί στο VC.</a:t>
            </a:r>
          </a:p>
          <a:p>
            <a:pPr marL="285750">
              <a:spcBef>
                <a:spcPts val="600"/>
              </a:spcBef>
              <a:spcAft>
                <a:spcPts val="600"/>
              </a:spcAft>
              <a:buFont typeface="Arial"/>
              <a:buChar char="•"/>
            </a:pPr>
            <a:r>
              <a:rPr lang="el-GR" sz="1400" dirty="0">
                <a:solidFill>
                  <a:schemeClr val="accent1"/>
                </a:solidFill>
                <a:ea typeface="+mn-lt"/>
                <a:cs typeface="+mn-lt"/>
              </a:rPr>
              <a:t>Αρχική επαφή: </a:t>
            </a:r>
            <a:r>
              <a:rPr lang="el-GR" sz="1400" b="0" dirty="0">
                <a:solidFill>
                  <a:schemeClr val="accent1"/>
                </a:solidFill>
                <a:ea typeface="+mn-lt"/>
                <a:cs typeface="+mn-lt"/>
              </a:rPr>
              <a:t>Ξεκινήστε με μια κλήση συνεργάτη και παρουσιάστε μια ισχυρή παρουσίαση.</a:t>
            </a:r>
          </a:p>
          <a:p>
            <a:pPr marL="285750">
              <a:spcBef>
                <a:spcPts val="600"/>
              </a:spcBef>
              <a:spcAft>
                <a:spcPts val="600"/>
              </a:spcAft>
              <a:buFont typeface="Arial"/>
              <a:buChar char="•"/>
            </a:pPr>
            <a:r>
              <a:rPr lang="el-GR" sz="1400" dirty="0">
                <a:solidFill>
                  <a:schemeClr val="accent1"/>
                </a:solidFill>
                <a:ea typeface="+mn-lt"/>
                <a:cs typeface="+mn-lt"/>
              </a:rPr>
              <a:t>Συναντήσεις παρουσίασης: </a:t>
            </a:r>
            <a:r>
              <a:rPr lang="el-GR" sz="1400" b="0" dirty="0">
                <a:solidFill>
                  <a:schemeClr val="accent1"/>
                </a:solidFill>
                <a:ea typeface="+mn-lt"/>
                <a:cs typeface="+mn-lt"/>
              </a:rPr>
              <a:t>Μοιραστείτε μια λεπτομερή παρουσίαση και συζητήστε σε βάθος την επιχείρησή σας.</a:t>
            </a:r>
          </a:p>
          <a:p>
            <a:pPr marL="285750">
              <a:spcBef>
                <a:spcPts val="600"/>
              </a:spcBef>
              <a:spcAft>
                <a:spcPts val="600"/>
              </a:spcAft>
              <a:buFont typeface="Arial"/>
              <a:buChar char="•"/>
            </a:pPr>
            <a:r>
              <a:rPr lang="el-GR" sz="1400" dirty="0" err="1">
                <a:solidFill>
                  <a:schemeClr val="accent1"/>
                </a:solidFill>
                <a:ea typeface="+mn-lt"/>
                <a:cs typeface="+mn-lt"/>
              </a:rPr>
              <a:t>Term</a:t>
            </a:r>
            <a:r>
              <a:rPr lang="el-GR" sz="1400" dirty="0">
                <a:solidFill>
                  <a:schemeClr val="accent1"/>
                </a:solidFill>
                <a:ea typeface="+mn-lt"/>
                <a:cs typeface="+mn-lt"/>
              </a:rPr>
              <a:t> </a:t>
            </a:r>
            <a:r>
              <a:rPr lang="el-GR" sz="1400" dirty="0" err="1">
                <a:solidFill>
                  <a:schemeClr val="accent1"/>
                </a:solidFill>
                <a:ea typeface="+mn-lt"/>
                <a:cs typeface="+mn-lt"/>
              </a:rPr>
              <a:t>Sheet</a:t>
            </a:r>
            <a:r>
              <a:rPr lang="el-GR" sz="1400" dirty="0">
                <a:solidFill>
                  <a:schemeClr val="accent1"/>
                </a:solidFill>
                <a:ea typeface="+mn-lt"/>
                <a:cs typeface="+mn-lt"/>
              </a:rPr>
              <a:t> &amp; </a:t>
            </a:r>
            <a:r>
              <a:rPr lang="el-GR" sz="1400" dirty="0" err="1">
                <a:solidFill>
                  <a:schemeClr val="accent1"/>
                </a:solidFill>
                <a:ea typeface="+mn-lt"/>
                <a:cs typeface="+mn-lt"/>
              </a:rPr>
              <a:t>Due</a:t>
            </a:r>
            <a:r>
              <a:rPr lang="el-GR" sz="1400" dirty="0">
                <a:solidFill>
                  <a:schemeClr val="accent1"/>
                </a:solidFill>
                <a:ea typeface="+mn-lt"/>
                <a:cs typeface="+mn-lt"/>
              </a:rPr>
              <a:t> </a:t>
            </a:r>
            <a:r>
              <a:rPr lang="el-GR" sz="1400" dirty="0" err="1">
                <a:solidFill>
                  <a:schemeClr val="accent1"/>
                </a:solidFill>
                <a:ea typeface="+mn-lt"/>
                <a:cs typeface="+mn-lt"/>
              </a:rPr>
              <a:t>Diligence</a:t>
            </a:r>
            <a:r>
              <a:rPr lang="el-GR" sz="1400" dirty="0">
                <a:solidFill>
                  <a:schemeClr val="accent1"/>
                </a:solidFill>
                <a:ea typeface="+mn-lt"/>
                <a:cs typeface="+mn-lt"/>
              </a:rPr>
              <a:t>: </a:t>
            </a:r>
            <a:r>
              <a:rPr lang="el-GR" sz="1400" b="0" dirty="0">
                <a:solidFill>
                  <a:schemeClr val="accent1"/>
                </a:solidFill>
                <a:ea typeface="+mn-lt"/>
                <a:cs typeface="+mn-lt"/>
              </a:rPr>
              <a:t>Λάβετε ένα </a:t>
            </a:r>
            <a:r>
              <a:rPr lang="el-GR" sz="1400" b="0" dirty="0" err="1">
                <a:solidFill>
                  <a:schemeClr val="accent1"/>
                </a:solidFill>
                <a:ea typeface="+mn-lt"/>
                <a:cs typeface="+mn-lt"/>
              </a:rPr>
              <a:t>term</a:t>
            </a:r>
            <a:r>
              <a:rPr lang="el-GR" sz="1400" b="0" dirty="0">
                <a:solidFill>
                  <a:schemeClr val="accent1"/>
                </a:solidFill>
                <a:ea typeface="+mn-lt"/>
                <a:cs typeface="+mn-lt"/>
              </a:rPr>
              <a:t> </a:t>
            </a:r>
            <a:r>
              <a:rPr lang="el-GR" sz="1400" b="0" dirty="0" err="1">
                <a:solidFill>
                  <a:schemeClr val="accent1"/>
                </a:solidFill>
                <a:ea typeface="+mn-lt"/>
                <a:cs typeface="+mn-lt"/>
              </a:rPr>
              <a:t>sheet</a:t>
            </a:r>
            <a:r>
              <a:rPr lang="el-GR" sz="1400" b="0" dirty="0">
                <a:solidFill>
                  <a:schemeClr val="accent1"/>
                </a:solidFill>
                <a:ea typeface="+mn-lt"/>
                <a:cs typeface="+mn-lt"/>
              </a:rPr>
              <a:t> και υποβληθείτε σε μια διαδικασία δέουσας επιμέλειας 1-3 μηνών.</a:t>
            </a:r>
            <a:endParaRPr lang="en-US" sz="3400" b="0" dirty="0">
              <a:solidFill>
                <a:schemeClr val="accent1"/>
              </a:solidFill>
            </a:endParaRPr>
          </a:p>
          <a:p>
            <a:endParaRPr lang="sl-SI" dirty="0"/>
          </a:p>
        </p:txBody>
      </p:sp>
      <p:pic>
        <p:nvPicPr>
          <p:cNvPr id="5" name="Online Media 4" title="If You Know Nothing About Venture Capital, Watch This First | Forbes">
            <a:hlinkClick r:id="" action="ppaction://media"/>
            <a:extLst>
              <a:ext uri="{FF2B5EF4-FFF2-40B4-BE49-F238E27FC236}">
                <a16:creationId xmlns:a16="http://schemas.microsoft.com/office/drawing/2014/main" id="{9645FECB-BD4A-2A14-6CD3-784AE75F509B}"/>
              </a:ext>
            </a:extLst>
          </p:cNvPr>
          <p:cNvPicPr>
            <a:picLocks noRot="1" noChangeAspect="1"/>
          </p:cNvPicPr>
          <p:nvPr>
            <a:videoFile r:link="rId1"/>
          </p:nvPr>
        </p:nvPicPr>
        <p:blipFill>
          <a:blip r:embed="rId3"/>
          <a:stretch>
            <a:fillRect/>
          </a:stretch>
        </p:blipFill>
        <p:spPr>
          <a:xfrm>
            <a:off x="578256" y="3052382"/>
            <a:ext cx="3679579" cy="2078967"/>
          </a:xfrm>
          <a:prstGeom prst="roundRect">
            <a:avLst>
              <a:gd name="adj" fmla="val 1485"/>
            </a:avLst>
          </a:prstGeom>
          <a:ln>
            <a:noFill/>
          </a:ln>
          <a:effectLst>
            <a:outerShdw blurRad="241300" dist="50800" dir="17400000" sy="23000" kx="-1200000" algn="bl" rotWithShape="0">
              <a:srgbClr val="000000">
                <a:alpha val="16000"/>
              </a:srgbClr>
            </a:outerShdw>
          </a:effectLst>
          <a:scene3d>
            <a:camera prst="perspectiveLeft" fov="2700000">
              <a:rot lat="0" lon="1200000" rev="0"/>
            </a:camera>
            <a:lightRig rig="balanced" dir="t"/>
          </a:scene3d>
          <a:sp3d contourW="12700">
            <a:contourClr>
              <a:srgbClr val="7F7F7F"/>
            </a:contourClr>
          </a:sp3d>
        </p:spPr>
      </p:pic>
      <p:sp>
        <p:nvSpPr>
          <p:cNvPr id="7" name="PoljeZBesedilom 6">
            <a:extLst>
              <a:ext uri="{FF2B5EF4-FFF2-40B4-BE49-F238E27FC236}">
                <a16:creationId xmlns:a16="http://schemas.microsoft.com/office/drawing/2014/main" id="{D499A2CD-BE6A-2DEB-FDDC-50F772E44D9B}"/>
              </a:ext>
            </a:extLst>
          </p:cNvPr>
          <p:cNvSpPr txBox="1"/>
          <p:nvPr/>
        </p:nvSpPr>
        <p:spPr>
          <a:xfrm>
            <a:off x="1200411" y="5292247"/>
            <a:ext cx="243213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If You Know Nothing About Venture Capital, Watch This First – by Forbes</a:t>
            </a:r>
          </a:p>
        </p:txBody>
      </p:sp>
    </p:spTree>
    <p:extLst>
      <p:ext uri="{BB962C8B-B14F-4D97-AF65-F5344CB8AC3E}">
        <p14:creationId xmlns:p14="http://schemas.microsoft.com/office/powerpoint/2010/main" val="74502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74453" y="365125"/>
            <a:ext cx="9756475" cy="592407"/>
          </a:xfrm>
        </p:spPr>
        <p:txBody>
          <a:bodyPr>
            <a:noAutofit/>
          </a:bodyPr>
          <a:lstStyle/>
          <a:p>
            <a:r>
              <a:rPr lang="el-GR" sz="3400" dirty="0">
                <a:latin typeface="+mn-lt"/>
              </a:rPr>
              <a:t>Νομικά και ρυθμιστικά ζητήματα κατά την αναζήτηση χρηματοδότησης</a:t>
            </a:r>
            <a:endParaRPr lang="sl-SI" sz="3400" dirty="0">
              <a:latin typeface="+mn-lt"/>
            </a:endParaRPr>
          </a:p>
        </p:txBody>
      </p:sp>
      <p:sp>
        <p:nvSpPr>
          <p:cNvPr id="3" name="Content Placeholder 2">
            <a:extLst>
              <a:ext uri="{FF2B5EF4-FFF2-40B4-BE49-F238E27FC236}">
                <a16:creationId xmlns:a16="http://schemas.microsoft.com/office/drawing/2014/main" id="{F65B38E3-22B9-D983-BE60-39BB5D7D3D5D}"/>
              </a:ext>
            </a:extLst>
          </p:cNvPr>
          <p:cNvSpPr>
            <a:spLocks noGrp="1"/>
          </p:cNvSpPr>
          <p:nvPr>
            <p:ph idx="1"/>
          </p:nvPr>
        </p:nvSpPr>
        <p:spPr>
          <a:xfrm>
            <a:off x="257493" y="1460976"/>
            <a:ext cx="10939732" cy="4883001"/>
          </a:xfrm>
        </p:spPr>
        <p:txBody>
          <a:bodyPr vert="horz" lIns="91440" tIns="45720" rIns="91440" bIns="45720" rtlCol="0" anchor="t">
            <a:normAutofit/>
          </a:bodyPr>
          <a:lstStyle/>
          <a:p>
            <a:pPr marL="0" indent="0">
              <a:lnSpc>
                <a:spcPct val="100000"/>
              </a:lnSpc>
              <a:spcBef>
                <a:spcPts val="600"/>
              </a:spcBef>
              <a:spcAft>
                <a:spcPts val="600"/>
              </a:spcAft>
              <a:buNone/>
            </a:pPr>
            <a:r>
              <a:rPr lang="el-GR" sz="1600" dirty="0">
                <a:solidFill>
                  <a:schemeClr val="accent1"/>
                </a:solidFill>
              </a:rPr>
              <a:t>Συμμόρφωση με τους νόμους περί κινητών αξιών</a:t>
            </a:r>
            <a:endParaRPr lang="sl-SI"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l-GR" sz="1600" b="0" dirty="0">
                <a:solidFill>
                  <a:schemeClr val="accent1"/>
                </a:solidFill>
              </a:rPr>
              <a:t>Διασφάλιση της συμμόρφωσης με τους σχετικούς νόμους και κανονισμούς περί κινητών αξιών κατά την άντληση κεφαλαίων </a:t>
            </a:r>
          </a:p>
          <a:p>
            <a:pPr marL="457200">
              <a:lnSpc>
                <a:spcPct val="100000"/>
              </a:lnSpc>
              <a:spcBef>
                <a:spcPts val="600"/>
              </a:spcBef>
              <a:spcAft>
                <a:spcPts val="600"/>
              </a:spcAft>
              <a:buFont typeface="Arial" panose="020B0604020202020204" pitchFamily="34" charset="0"/>
              <a:buChar char="•"/>
            </a:pPr>
            <a:r>
              <a:rPr lang="el-GR" sz="1600" b="0" dirty="0">
                <a:solidFill>
                  <a:schemeClr val="accent1"/>
                </a:solidFill>
              </a:rPr>
              <a:t>Συνεργασία με νομικούς συμβούλους για την πλοήγηση στο σύνθετο ρυθμιστικό τοπίο και την αποφυγή κυρώσεων</a:t>
            </a:r>
            <a:endParaRPr lang="en-US" sz="1600" b="0" dirty="0">
              <a:solidFill>
                <a:schemeClr val="accent1"/>
              </a:solidFill>
            </a:endParaRPr>
          </a:p>
          <a:p>
            <a:pPr marL="457200">
              <a:lnSpc>
                <a:spcPct val="100000"/>
              </a:lnSpc>
              <a:spcBef>
                <a:spcPts val="600"/>
              </a:spcBef>
              <a:spcAft>
                <a:spcPts val="600"/>
              </a:spcAft>
            </a:pPr>
            <a:endParaRPr lang="en-US" sz="1600" b="0" dirty="0">
              <a:solidFill>
                <a:schemeClr val="accent1"/>
              </a:solidFill>
            </a:endParaRPr>
          </a:p>
          <a:p>
            <a:pPr marL="0" indent="0">
              <a:lnSpc>
                <a:spcPct val="100000"/>
              </a:lnSpc>
              <a:spcBef>
                <a:spcPts val="600"/>
              </a:spcBef>
              <a:spcAft>
                <a:spcPts val="600"/>
              </a:spcAft>
              <a:buNone/>
            </a:pPr>
            <a:r>
              <a:rPr lang="el-GR" sz="1600" dirty="0">
                <a:solidFill>
                  <a:schemeClr val="accent1"/>
                </a:solidFill>
              </a:rPr>
              <a:t>Διαπίστευση επενδυτών</a:t>
            </a:r>
            <a:endParaRPr lang="en-US"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l-GR" sz="1600" b="0" dirty="0">
                <a:solidFill>
                  <a:schemeClr val="accent1"/>
                </a:solidFill>
              </a:rPr>
              <a:t>Επαλήθευση του καθεστώτος διαπίστευσης των επενδυτών για τη συμμόρφωση με τους κανονισμούς περί κινητών αξιών</a:t>
            </a:r>
            <a:endParaRPr lang="en-US" sz="1600" b="0" dirty="0">
              <a:solidFill>
                <a:schemeClr val="accent1"/>
              </a:solidFill>
            </a:endParaRPr>
          </a:p>
          <a:p>
            <a:pPr marL="457200">
              <a:lnSpc>
                <a:spcPct val="100000"/>
              </a:lnSpc>
              <a:spcBef>
                <a:spcPts val="600"/>
              </a:spcBef>
              <a:spcAft>
                <a:spcPts val="600"/>
              </a:spcAft>
            </a:pPr>
            <a:endParaRPr lang="en-US" sz="1600" b="0" dirty="0">
              <a:solidFill>
                <a:schemeClr val="accent1"/>
              </a:solidFill>
            </a:endParaRPr>
          </a:p>
          <a:p>
            <a:pPr marL="0" indent="0">
              <a:lnSpc>
                <a:spcPct val="100000"/>
              </a:lnSpc>
              <a:spcBef>
                <a:spcPts val="600"/>
              </a:spcBef>
              <a:spcAft>
                <a:spcPts val="600"/>
              </a:spcAft>
              <a:buNone/>
            </a:pPr>
            <a:r>
              <a:rPr lang="el-GR" sz="1600" dirty="0">
                <a:solidFill>
                  <a:schemeClr val="accent1"/>
                </a:solidFill>
              </a:rPr>
              <a:t>Χρηματοδότηση με ίδια κεφάλαια έναντι χρέους</a:t>
            </a:r>
            <a:endParaRPr lang="en-US"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a:t>
            </a:r>
            <a:r>
              <a:rPr lang="el-GR" sz="1600" b="0" dirty="0">
                <a:solidFill>
                  <a:schemeClr val="accent1"/>
                </a:solidFill>
              </a:rPr>
              <a:t>Εξετάστε προσεκτικά τις νομικές και φορολογικές επιπτώσεις της χρηματοδότησης με ίδια κεφάλαια έναντι της χρηματοδότησης με δανειακά κεφάλαια. </a:t>
            </a:r>
          </a:p>
          <a:p>
            <a:pPr marL="457200">
              <a:lnSpc>
                <a:spcPct val="100000"/>
              </a:lnSpc>
              <a:spcBef>
                <a:spcPts val="600"/>
              </a:spcBef>
              <a:spcAft>
                <a:spcPts val="600"/>
              </a:spcAft>
              <a:buFont typeface="Arial" panose="020B0604020202020204" pitchFamily="34" charset="0"/>
              <a:buChar char="•"/>
            </a:pPr>
            <a:r>
              <a:rPr lang="el-GR" sz="1600" b="0" dirty="0">
                <a:solidFill>
                  <a:schemeClr val="accent1"/>
                </a:solidFill>
              </a:rPr>
              <a:t>Κάθε επιλογή συνοδεύεται από συμβατικές υποχρεώσεις, δομές διακυβέρνησης, κανονιστικές απαιτήσεις</a:t>
            </a:r>
            <a:endParaRPr lang="sl-SI" dirty="0"/>
          </a:p>
        </p:txBody>
      </p:sp>
    </p:spTree>
    <p:extLst>
      <p:ext uri="{BB962C8B-B14F-4D97-AF65-F5344CB8AC3E}">
        <p14:creationId xmlns:p14="http://schemas.microsoft.com/office/powerpoint/2010/main" val="883705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B03CC-256A-808E-AE44-8425AF0386A0}"/>
              </a:ext>
            </a:extLst>
          </p:cNvPr>
          <p:cNvSpPr>
            <a:spLocks noGrp="1"/>
          </p:cNvSpPr>
          <p:nvPr>
            <p:ph type="title"/>
          </p:nvPr>
        </p:nvSpPr>
        <p:spPr>
          <a:xfrm>
            <a:off x="445894" y="239866"/>
            <a:ext cx="10854451" cy="463010"/>
          </a:xfrm>
        </p:spPr>
        <p:txBody>
          <a:bodyPr>
            <a:noAutofit/>
          </a:bodyPr>
          <a:lstStyle/>
          <a:p>
            <a:pPr algn="ctr"/>
            <a:r>
              <a:rPr lang="el-GR" sz="3400" dirty="0">
                <a:latin typeface="+mn-lt"/>
              </a:rPr>
              <a:t>Συνεχής συμμόρφωση και προστασία της διανοητικής ιδιοκτησίας</a:t>
            </a:r>
            <a:endParaRPr lang="sl-SI" sz="3400" dirty="0">
              <a:latin typeface="+mn-lt"/>
            </a:endParaRPr>
          </a:p>
        </p:txBody>
      </p:sp>
      <p:sp>
        <p:nvSpPr>
          <p:cNvPr id="3" name="Content Placeholder 2">
            <a:extLst>
              <a:ext uri="{FF2B5EF4-FFF2-40B4-BE49-F238E27FC236}">
                <a16:creationId xmlns:a16="http://schemas.microsoft.com/office/drawing/2014/main" id="{75A014C8-A708-E936-732B-6EF43D5D1502}"/>
              </a:ext>
            </a:extLst>
          </p:cNvPr>
          <p:cNvSpPr>
            <a:spLocks noGrp="1"/>
          </p:cNvSpPr>
          <p:nvPr>
            <p:ph idx="1"/>
          </p:nvPr>
        </p:nvSpPr>
        <p:spPr>
          <a:xfrm>
            <a:off x="1196522" y="866730"/>
            <a:ext cx="10520081" cy="5124540"/>
          </a:xfrm>
        </p:spPr>
        <p:txBody>
          <a:bodyPr vert="horz" lIns="91440" tIns="45720" rIns="91440" bIns="45720" rtlCol="0" anchor="t">
            <a:noAutofit/>
          </a:bodyPr>
          <a:lstStyle/>
          <a:p>
            <a:pPr marL="0" indent="0">
              <a:lnSpc>
                <a:spcPct val="160000"/>
              </a:lnSpc>
              <a:buNone/>
            </a:pPr>
            <a:r>
              <a:rPr lang="el-GR" sz="1600" dirty="0">
                <a:solidFill>
                  <a:schemeClr val="accent1"/>
                </a:solidFill>
              </a:rPr>
              <a:t>Κανονισμοί </a:t>
            </a:r>
            <a:r>
              <a:rPr lang="en-US" sz="1600" dirty="0">
                <a:solidFill>
                  <a:schemeClr val="accent1"/>
                </a:solidFill>
              </a:rPr>
              <a:t>Crowdfunding</a:t>
            </a:r>
          </a:p>
          <a:p>
            <a:pPr marL="457200" indent="-457200">
              <a:lnSpc>
                <a:spcPct val="160000"/>
              </a:lnSpc>
              <a:buFont typeface="Arial" panose="020B0604020202020204" pitchFamily="34" charset="0"/>
              <a:buChar char="•"/>
            </a:pPr>
            <a:r>
              <a:rPr lang="el-GR" sz="1600" b="0" dirty="0">
                <a:solidFill>
                  <a:schemeClr val="accent1"/>
                </a:solidFill>
              </a:rPr>
              <a:t>Οι πλατφόρμες </a:t>
            </a:r>
            <a:r>
              <a:rPr lang="el-GR" sz="1600" b="0" dirty="0" err="1">
                <a:solidFill>
                  <a:schemeClr val="accent1"/>
                </a:solidFill>
              </a:rPr>
              <a:t>crowdfunding</a:t>
            </a:r>
            <a:r>
              <a:rPr lang="el-GR" sz="1600" b="0" dirty="0">
                <a:solidFill>
                  <a:schemeClr val="accent1"/>
                </a:solidFill>
              </a:rPr>
              <a:t> μετοχών υπόκεινται στους κανόνες της SEC και της FINRA σχετικά με τις γνωστοποιήσεις, τα όρια των επενδυτών, τις απαιτήσεις της πύλης χρηματοδότησης</a:t>
            </a:r>
          </a:p>
          <a:p>
            <a:pPr marL="457200" indent="-457200">
              <a:lnSpc>
                <a:spcPct val="160000"/>
              </a:lnSpc>
              <a:buFont typeface="Arial" panose="020B0604020202020204" pitchFamily="34" charset="0"/>
              <a:buChar char="•"/>
            </a:pPr>
            <a:r>
              <a:rPr lang="el-GR" sz="1600" b="0" dirty="0">
                <a:solidFill>
                  <a:schemeClr val="accent1"/>
                </a:solidFill>
              </a:rPr>
              <a:t>Διασφάλιση της πλήρους συμμόρφωσης με τους εξελισσόμενους κανονισμούς </a:t>
            </a:r>
            <a:r>
              <a:rPr lang="el-GR" sz="1600" b="0" dirty="0" err="1">
                <a:solidFill>
                  <a:schemeClr val="accent1"/>
                </a:solidFill>
              </a:rPr>
              <a:t>crowdfunding</a:t>
            </a:r>
            <a:endParaRPr lang="en-US" sz="1600" b="0" dirty="0">
              <a:solidFill>
                <a:schemeClr val="accent1"/>
              </a:solidFill>
            </a:endParaRPr>
          </a:p>
          <a:p>
            <a:pPr marL="0" indent="0">
              <a:lnSpc>
                <a:spcPct val="160000"/>
              </a:lnSpc>
              <a:buNone/>
            </a:pPr>
            <a:r>
              <a:rPr lang="el-GR" sz="1600" dirty="0">
                <a:solidFill>
                  <a:schemeClr val="accent1"/>
                </a:solidFill>
              </a:rPr>
              <a:t>Προστασία πνευματικής ιδιοκτησίας</a:t>
            </a:r>
            <a:endParaRPr lang="en-US" sz="1600" dirty="0">
              <a:solidFill>
                <a:schemeClr val="accent1"/>
              </a:solidFill>
            </a:endParaRPr>
          </a:p>
          <a:p>
            <a:pPr marL="457200" indent="-457200">
              <a:lnSpc>
                <a:spcPct val="160000"/>
              </a:lnSpc>
              <a:buFont typeface="Arial" panose="020B0604020202020204" pitchFamily="34" charset="0"/>
              <a:buChar char="•"/>
            </a:pPr>
            <a:r>
              <a:rPr lang="el-GR" sz="1600" b="0" dirty="0">
                <a:solidFill>
                  <a:schemeClr val="accent1"/>
                </a:solidFill>
              </a:rPr>
              <a:t>Εξασφαλίστε διπλώματα ευρεσιτεχνίας, εμπορικά σήματα, δικαιώματα διανοητικής ιδιοκτησίας πριν αναζητήσετε χρηματοδότηση για να αποτρέψετε την κλοπή ιδεών.</a:t>
            </a:r>
          </a:p>
          <a:p>
            <a:pPr marL="457200" indent="-457200">
              <a:lnSpc>
                <a:spcPct val="160000"/>
              </a:lnSpc>
              <a:buFont typeface="Arial" panose="020B0604020202020204" pitchFamily="34" charset="0"/>
              <a:buChar char="•"/>
            </a:pPr>
            <a:r>
              <a:rPr lang="el-GR" sz="1600" b="0" dirty="0">
                <a:solidFill>
                  <a:schemeClr val="accent1"/>
                </a:solidFill>
              </a:rPr>
              <a:t>Οι επενδυτές επιθυμούν τη διασφάλιση της κατάλληλης προστασίας της διανοητικής ιδιοκτησίας</a:t>
            </a:r>
          </a:p>
          <a:p>
            <a:pPr>
              <a:lnSpc>
                <a:spcPct val="160000"/>
              </a:lnSpc>
            </a:pPr>
            <a:r>
              <a:rPr lang="el-GR" sz="1600" dirty="0">
                <a:solidFill>
                  <a:schemeClr val="accent1"/>
                </a:solidFill>
              </a:rPr>
              <a:t>Συνεχής συμμόρφωση</a:t>
            </a:r>
            <a:endParaRPr lang="en-US" sz="1600" dirty="0">
              <a:solidFill>
                <a:schemeClr val="accent1"/>
              </a:solidFill>
            </a:endParaRPr>
          </a:p>
          <a:p>
            <a:pPr marL="457200" indent="-457200">
              <a:lnSpc>
                <a:spcPct val="160000"/>
              </a:lnSpc>
              <a:buFont typeface="Arial" panose="020B0604020202020204" pitchFamily="34" charset="0"/>
              <a:buChar char="•"/>
            </a:pPr>
            <a:r>
              <a:rPr lang="el-GR" sz="1600" b="0" dirty="0">
                <a:solidFill>
                  <a:schemeClr val="accent1"/>
                </a:solidFill>
              </a:rPr>
              <a:t>Η αποδοχή επενδύσεων συνεπάγεται πρόσθετες νομικές υποχρεώσεις, όπως απαιτήσεις υποβολής εκθέσεων, δομές διοικητικών συμβουλίων, διατάξεις περί εξόδου.</a:t>
            </a:r>
          </a:p>
          <a:p>
            <a:pPr marL="457200" indent="-457200">
              <a:lnSpc>
                <a:spcPct val="160000"/>
              </a:lnSpc>
              <a:buFont typeface="Arial" panose="020B0604020202020204" pitchFamily="34" charset="0"/>
              <a:buChar char="•"/>
            </a:pPr>
            <a:r>
              <a:rPr lang="el-GR" sz="1600" b="0" dirty="0">
                <a:solidFill>
                  <a:schemeClr val="accent1"/>
                </a:solidFill>
              </a:rPr>
              <a:t>Προγραμματισμός και προϋπολογισμός για το συνεχές κόστος συμμόρφωσης καθώς η εταιρεία κλιμακώνεται</a:t>
            </a:r>
            <a:endParaRPr lang="sl-SI" dirty="0"/>
          </a:p>
        </p:txBody>
      </p:sp>
    </p:spTree>
    <p:extLst>
      <p:ext uri="{BB962C8B-B14F-4D97-AF65-F5344CB8AC3E}">
        <p14:creationId xmlns:p14="http://schemas.microsoft.com/office/powerpoint/2010/main" val="4112041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36A5-4C97-4904-E6A7-0BBC84A7A131}"/>
              </a:ext>
            </a:extLst>
          </p:cNvPr>
          <p:cNvSpPr>
            <a:spLocks noGrp="1"/>
          </p:cNvSpPr>
          <p:nvPr>
            <p:ph type="title"/>
          </p:nvPr>
        </p:nvSpPr>
        <p:spPr>
          <a:xfrm>
            <a:off x="838200" y="-1407"/>
            <a:ext cx="10515600" cy="1325563"/>
          </a:xfrm>
        </p:spPr>
        <p:txBody>
          <a:bodyPr/>
          <a:lstStyle/>
          <a:p>
            <a:r>
              <a:rPr lang="el-GR" sz="3400" dirty="0">
                <a:latin typeface="+mn-lt"/>
              </a:rPr>
              <a:t>Μαθησιακά αποτελέσματα αυτής της ενότητας</a:t>
            </a:r>
            <a:endParaRPr lang="sl-SI" sz="3600" dirty="0">
              <a:latin typeface="+mn-lt"/>
            </a:endParaRPr>
          </a:p>
        </p:txBody>
      </p:sp>
      <p:sp>
        <p:nvSpPr>
          <p:cNvPr id="3" name="Content Placeholder 2">
            <a:extLst>
              <a:ext uri="{FF2B5EF4-FFF2-40B4-BE49-F238E27FC236}">
                <a16:creationId xmlns:a16="http://schemas.microsoft.com/office/drawing/2014/main" id="{58CC4DFE-FA74-B79B-E692-0BF2D4BF1F25}"/>
              </a:ext>
            </a:extLst>
          </p:cNvPr>
          <p:cNvSpPr>
            <a:spLocks noGrp="1"/>
          </p:cNvSpPr>
          <p:nvPr>
            <p:ph sz="half" idx="1"/>
          </p:nvPr>
        </p:nvSpPr>
        <p:spPr>
          <a:xfrm>
            <a:off x="838200" y="1324056"/>
            <a:ext cx="5364865" cy="4515312"/>
          </a:xfrm>
        </p:spPr>
        <p:txBody>
          <a:bodyPr vert="horz" lIns="91440" tIns="45720" rIns="91440" bIns="45720" rtlCol="0" anchor="t">
            <a:noAutofit/>
          </a:bodyPr>
          <a:lstStyle/>
          <a:p>
            <a:pPr>
              <a:lnSpc>
                <a:spcPct val="100000"/>
              </a:lnSpc>
              <a:spcBef>
                <a:spcPts val="600"/>
              </a:spcBef>
              <a:spcAft>
                <a:spcPts val="600"/>
              </a:spcAft>
            </a:pPr>
            <a:r>
              <a:rPr lang="el-GR" sz="1600" dirty="0"/>
              <a:t>Θα αποκτήσετε βαθύτερη κατανόηση των εξής:</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Ο σκοπός και η σημασία των οικονομικών καταστάσεων.</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Τύποι οικονομικών καταστάσεων: Κατάσταση ταμειακών ροών.</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Βασικά στοιχεία των οικονομικών καταστάσεων.</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Χρήστες των οικονομικών καταστάσεων (εσωτερικοί και εξωτερικοί).</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Κοινή χρηματοοικονομική ορολογία (π.χ. EBITDA, αποσβέσεις).Βασικές λογιστικές αρχές.</a:t>
            </a:r>
            <a:r>
              <a:rPr lang="en-US" sz="1600" b="0" dirty="0">
                <a:solidFill>
                  <a:schemeClr val="accent1"/>
                </a:solidFill>
              </a:rPr>
              <a:t>.</a:t>
            </a:r>
            <a:endParaRPr lang="en-US" sz="1600" dirty="0">
              <a:solidFill>
                <a:schemeClr val="accent1"/>
              </a:solidFill>
            </a:endParaRPr>
          </a:p>
        </p:txBody>
      </p:sp>
      <p:sp>
        <p:nvSpPr>
          <p:cNvPr id="4" name="Content Placeholder 3">
            <a:extLst>
              <a:ext uri="{FF2B5EF4-FFF2-40B4-BE49-F238E27FC236}">
                <a16:creationId xmlns:a16="http://schemas.microsoft.com/office/drawing/2014/main" id="{7757D623-C89F-78AA-B237-4E366A8DB51C}"/>
              </a:ext>
            </a:extLst>
          </p:cNvPr>
          <p:cNvSpPr>
            <a:spLocks noGrp="1"/>
          </p:cNvSpPr>
          <p:nvPr>
            <p:ph sz="half" idx="2"/>
          </p:nvPr>
        </p:nvSpPr>
        <p:spPr>
          <a:xfrm>
            <a:off x="6509053" y="1324055"/>
            <a:ext cx="5445368" cy="4507645"/>
          </a:xfrm>
        </p:spPr>
        <p:txBody>
          <a:bodyPr vert="horz" lIns="91440" tIns="45720" rIns="91440" bIns="45720" rtlCol="0" anchor="t">
            <a:normAutofit/>
          </a:bodyPr>
          <a:lstStyle/>
          <a:p>
            <a:pPr>
              <a:lnSpc>
                <a:spcPct val="120000"/>
              </a:lnSpc>
              <a:spcBef>
                <a:spcPts val="600"/>
              </a:spcBef>
              <a:spcAft>
                <a:spcPts val="600"/>
              </a:spcAft>
            </a:pPr>
            <a:r>
              <a:rPr lang="el-GR" sz="1600" dirty="0"/>
              <a:t>Θα αναπτύξετε δεξιότητες για να:</a:t>
            </a:r>
          </a:p>
          <a:p>
            <a:pPr marL="285750" indent="-285750">
              <a:lnSpc>
                <a:spcPct val="120000"/>
              </a:lnSpc>
              <a:spcBef>
                <a:spcPts val="600"/>
              </a:spcBef>
              <a:spcAft>
                <a:spcPts val="600"/>
              </a:spcAft>
              <a:buFont typeface="Arial" panose="020B0604020202020204" pitchFamily="34" charset="0"/>
              <a:buChar char="•"/>
            </a:pPr>
            <a:r>
              <a:rPr lang="el-GR" sz="1600" b="0" dirty="0">
                <a:solidFill>
                  <a:schemeClr val="accent1"/>
                </a:solidFill>
              </a:rPr>
              <a:t>Διαβάστε και ερμηνεύστε τους Ισολογισμούς, τις Καταστάσεις Αποτελεσμάτων Χρήσης και τις Καταστάσεις Ταμειακών Ροών.</a:t>
            </a:r>
          </a:p>
          <a:p>
            <a:pPr marL="285750" indent="-285750">
              <a:lnSpc>
                <a:spcPct val="120000"/>
              </a:lnSpc>
              <a:spcBef>
                <a:spcPts val="600"/>
              </a:spcBef>
              <a:spcAft>
                <a:spcPts val="600"/>
              </a:spcAft>
              <a:buFont typeface="Arial" panose="020B0604020202020204" pitchFamily="34" charset="0"/>
              <a:buChar char="•"/>
            </a:pPr>
            <a:r>
              <a:rPr lang="el-GR" sz="1600" b="0" dirty="0">
                <a:solidFill>
                  <a:schemeClr val="accent1"/>
                </a:solidFill>
              </a:rPr>
              <a:t>Εκτελείτε οριζόντια και κάθετη ανάλυση των οικονομικών καταστάσεων.</a:t>
            </a:r>
          </a:p>
          <a:p>
            <a:pPr marL="285750" indent="-285750">
              <a:lnSpc>
                <a:spcPct val="120000"/>
              </a:lnSpc>
              <a:spcBef>
                <a:spcPts val="600"/>
              </a:spcBef>
              <a:spcAft>
                <a:spcPts val="600"/>
              </a:spcAft>
              <a:buFont typeface="Arial" panose="020B0604020202020204" pitchFamily="34" charset="0"/>
              <a:buChar char="•"/>
            </a:pPr>
            <a:r>
              <a:rPr lang="el-GR" sz="1600" b="0" dirty="0">
                <a:solidFill>
                  <a:schemeClr val="accent1"/>
                </a:solidFill>
              </a:rPr>
              <a:t>Κατανόηση βασικών χρηματοοικονομικών μεγεθών και δεικτών.</a:t>
            </a:r>
          </a:p>
          <a:p>
            <a:pPr marL="285750" indent="-285750">
              <a:lnSpc>
                <a:spcPct val="120000"/>
              </a:lnSpc>
              <a:spcBef>
                <a:spcPts val="600"/>
              </a:spcBef>
              <a:spcAft>
                <a:spcPts val="600"/>
              </a:spcAft>
              <a:buFont typeface="Arial" panose="020B0604020202020204" pitchFamily="34" charset="0"/>
              <a:buChar char="•"/>
            </a:pPr>
            <a:r>
              <a:rPr lang="el-GR" sz="1600" b="0" dirty="0">
                <a:solidFill>
                  <a:schemeClr val="accent1"/>
                </a:solidFill>
              </a:rPr>
              <a:t>Κατανόηση του αντίκτυπου των χρηματοοικονομικών αποφάσεων στην επιχειρηματική στρατηγική.</a:t>
            </a:r>
            <a:endParaRPr lang="en-US" sz="3400" b="0" dirty="0">
              <a:solidFill>
                <a:schemeClr val="accent1"/>
              </a:solidFill>
            </a:endParaRPr>
          </a:p>
        </p:txBody>
      </p:sp>
    </p:spTree>
    <p:extLst>
      <p:ext uri="{BB962C8B-B14F-4D97-AF65-F5344CB8AC3E}">
        <p14:creationId xmlns:p14="http://schemas.microsoft.com/office/powerpoint/2010/main" val="4166417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sl-SI" dirty="0">
              <a:hlinkClick r:id="rId3"/>
            </a:endParaRPr>
          </a:p>
          <a:p>
            <a:pPr marL="0" indent="0" algn="ctr">
              <a:lnSpc>
                <a:spcPct val="150000"/>
              </a:lnSpc>
              <a:buNone/>
            </a:pPr>
            <a:r>
              <a:rPr lang="el-GR" sz="2000" dirty="0">
                <a:solidFill>
                  <a:schemeClr val="bg2"/>
                </a:solidFill>
                <a:hlinkClick r:id="rId3">
                  <a:extLst>
                    <a:ext uri="{A12FA001-AC4F-418D-AE19-62706E023703}">
                      <ahyp:hlinkClr xmlns:ahyp="http://schemas.microsoft.com/office/drawing/2018/hyperlinkcolor" val="tx"/>
                    </a:ext>
                  </a:extLst>
                </a:hlinkClick>
              </a:rPr>
              <a:t>Πόσα έχετε μάθει για τις επιλογές χρηματοδότησης των επιχειρήσεων;</a:t>
            </a:r>
            <a:r>
              <a:rPr lang="sl-SI" sz="2000" dirty="0">
                <a:solidFill>
                  <a:schemeClr val="bg2"/>
                </a:solidFill>
                <a:hlinkClick r:id="rId3">
                  <a:extLst>
                    <a:ext uri="{A12FA001-AC4F-418D-AE19-62706E023703}">
                      <ahyp:hlinkClr xmlns:ahyp="http://schemas.microsoft.com/office/drawing/2018/hyperlinkcolor" val="tx"/>
                    </a:ext>
                  </a:extLst>
                </a:hlinkClick>
              </a:rPr>
              <a:t> </a:t>
            </a:r>
            <a:endParaRPr lang="sl-SI" sz="2000" dirty="0">
              <a:solidFill>
                <a:schemeClr val="bg2"/>
              </a:solidFill>
              <a:hlinkClick r:id="" action="ppaction://noaction">
                <a:extLst>
                  <a:ext uri="{A12FA001-AC4F-418D-AE19-62706E023703}">
                    <ahyp:hlinkClr xmlns:ahyp="http://schemas.microsoft.com/office/drawing/2018/hyperlinkcolor" val="tx"/>
                  </a:ext>
                </a:extLst>
              </a:hlinkClick>
            </a:endParaRPr>
          </a:p>
          <a:p>
            <a:pPr marL="0" indent="0" algn="ctr">
              <a:lnSpc>
                <a:spcPct val="150000"/>
              </a:lnSpc>
              <a:buNone/>
            </a:pPr>
            <a:r>
              <a:rPr lang="el-GR" sz="2000" dirty="0">
                <a:solidFill>
                  <a:schemeClr val="bg2"/>
                </a:solidFill>
                <a:hlinkClick r:id="rId3">
                  <a:extLst>
                    <a:ext uri="{A12FA001-AC4F-418D-AE19-62706E023703}">
                      <ahyp:hlinkClr xmlns:ahyp="http://schemas.microsoft.com/office/drawing/2018/hyperlinkcolor" val="tx"/>
                    </a:ext>
                  </a:extLst>
                </a:hlinkClick>
              </a:rPr>
              <a:t>Κάντε αυτό το κουίζ για να το μάθετε!</a:t>
            </a:r>
            <a:endParaRPr lang="sl-SI" dirty="0">
              <a:hlinkClick r:id="rId3"/>
            </a:endParaRPr>
          </a:p>
          <a:p>
            <a:pPr marL="0" indent="0">
              <a:buNone/>
            </a:pPr>
            <a:r>
              <a:rPr lang="sl-SI" sz="2000" dirty="0"/>
              <a:t>		 </a:t>
            </a:r>
            <a:r>
              <a:rPr lang="el-GR" sz="2000" dirty="0">
                <a:hlinkClick r:id="rId4"/>
              </a:rPr>
              <a:t>Πόσα γνωρίζετε για τις επιλογές χρηματοδότησης των επιχειρήσεων; </a:t>
            </a:r>
            <a:endParaRPr lang="sl-SI" sz="2000" dirty="0"/>
          </a:p>
          <a:p>
            <a:pPr marL="0" indent="0">
              <a:buNone/>
            </a:pPr>
            <a:endParaRPr lang="sl-SI" sz="2000" dirty="0"/>
          </a:p>
          <a:p>
            <a:pPr marL="0" indent="0">
              <a:buNone/>
            </a:pPr>
            <a:r>
              <a:rPr lang="sl-SI" sz="2000" dirty="0"/>
              <a:t>					</a:t>
            </a:r>
          </a:p>
          <a:p>
            <a:pPr marL="0" indent="0">
              <a:buNone/>
            </a:pPr>
            <a:endParaRPr lang="sl-SI" sz="2000" dirty="0"/>
          </a:p>
          <a:p>
            <a:pPr marL="0" indent="0" algn="ctr">
              <a:buNone/>
            </a:pPr>
            <a:r>
              <a:rPr lang="el-GR" sz="2000" dirty="0">
                <a:solidFill>
                  <a:schemeClr val="bg2"/>
                </a:solidFill>
              </a:rPr>
              <a:t>Ανακαλύψτε ακόμα περισσότερα παρακολουθώντας αυτό το βίντεο!</a:t>
            </a:r>
            <a:endParaRPr lang="sl-SI" sz="2000" dirty="0">
              <a:solidFill>
                <a:schemeClr val="bg2"/>
              </a:solidFill>
            </a:endParaRPr>
          </a:p>
          <a:p>
            <a:pPr marL="0" indent="0">
              <a:buNone/>
            </a:pPr>
            <a:endParaRPr lang="sl-SI" sz="2000" dirty="0">
              <a:solidFill>
                <a:schemeClr val="bg2"/>
              </a:solidFill>
            </a:endParaRPr>
          </a:p>
          <a:p>
            <a:pPr marL="0" indent="0">
              <a:buNone/>
            </a:pPr>
            <a:endParaRPr lang="sl-SI" sz="2000" dirty="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575854" y="2305104"/>
            <a:ext cx="585267" cy="664522"/>
          </a:xfrm>
          <a:prstGeom prst="rect">
            <a:avLst/>
          </a:prstGeom>
        </p:spPr>
      </p:pic>
      <p:pic>
        <p:nvPicPr>
          <p:cNvPr id="5" name="Online Media 4" title="Financing Options for Small Businesses: Crash Course Entrepreneurship #16">
            <a:hlinkClick r:id="" action="ppaction://media"/>
            <a:extLst>
              <a:ext uri="{FF2B5EF4-FFF2-40B4-BE49-F238E27FC236}">
                <a16:creationId xmlns:a16="http://schemas.microsoft.com/office/drawing/2014/main" id="{12412C1A-41C2-2376-E202-0D5FD1E825F0}"/>
              </a:ext>
            </a:extLst>
          </p:cNvPr>
          <p:cNvPicPr>
            <a:picLocks noRot="1" noChangeAspect="1"/>
          </p:cNvPicPr>
          <p:nvPr>
            <a:videoFile r:link="rId1"/>
          </p:nvPr>
        </p:nvPicPr>
        <p:blipFill>
          <a:blip r:embed="rId6"/>
          <a:stretch>
            <a:fillRect/>
          </a:stretch>
        </p:blipFill>
        <p:spPr>
          <a:xfrm>
            <a:off x="4093890" y="4502331"/>
            <a:ext cx="3845635" cy="2172789"/>
          </a:xfrm>
          <a:prstGeom prst="rect">
            <a:avLst/>
          </a:prstGeom>
        </p:spPr>
      </p:pic>
      <p:sp>
        <p:nvSpPr>
          <p:cNvPr id="2" name="PoljeZBesedilom 1">
            <a:extLst>
              <a:ext uri="{FF2B5EF4-FFF2-40B4-BE49-F238E27FC236}">
                <a16:creationId xmlns:a16="http://schemas.microsoft.com/office/drawing/2014/main" id="{34A336EF-5AE7-9C16-E626-C584CCD69581}"/>
              </a:ext>
            </a:extLst>
          </p:cNvPr>
          <p:cNvSpPr txBox="1"/>
          <p:nvPr/>
        </p:nvSpPr>
        <p:spPr>
          <a:xfrm>
            <a:off x="8025378" y="6171975"/>
            <a:ext cx="3778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t>
            </a:r>
            <a:r>
              <a:rPr lang="en-US" sz="1000" dirty="0">
                <a:solidFill>
                  <a:schemeClr val="accent1"/>
                </a:solidFill>
              </a:rPr>
              <a:t>Financing Options for Small Businesses: Crash Course Entrepreneurship #16</a:t>
            </a:r>
            <a:r>
              <a:rPr lang="sl-SI" sz="1000" dirty="0">
                <a:solidFill>
                  <a:schemeClr val="accent1"/>
                </a:solidFill>
              </a:rPr>
              <a:t> </a:t>
            </a:r>
            <a:r>
              <a:rPr lang="sl-SI" sz="1000" dirty="0" err="1">
                <a:solidFill>
                  <a:schemeClr val="accent1"/>
                </a:solidFill>
              </a:rPr>
              <a:t>by</a:t>
            </a:r>
            <a:r>
              <a:rPr lang="sl-SI" sz="1000" dirty="0">
                <a:solidFill>
                  <a:schemeClr val="accent1"/>
                </a:solidFill>
              </a:rPr>
              <a:t> </a:t>
            </a:r>
            <a:r>
              <a:rPr lang="sl-SI" sz="1000" dirty="0" err="1">
                <a:solidFill>
                  <a:schemeClr val="accent1"/>
                </a:solidFill>
              </a:rPr>
              <a:t>Crash</a:t>
            </a:r>
            <a:r>
              <a:rPr lang="sl-SI" sz="1000" dirty="0">
                <a:solidFill>
                  <a:schemeClr val="accent1"/>
                </a:solidFill>
              </a:rPr>
              <a:t> </a:t>
            </a:r>
            <a:r>
              <a:rPr lang="sl-SI" sz="1000" dirty="0" err="1">
                <a:solidFill>
                  <a:schemeClr val="accent1"/>
                </a:solidFill>
              </a:rPr>
              <a:t>Course</a:t>
            </a:r>
          </a:p>
        </p:txBody>
      </p:sp>
    </p:spTree>
    <p:extLst>
      <p:ext uri="{BB962C8B-B14F-4D97-AF65-F5344CB8AC3E}">
        <p14:creationId xmlns:p14="http://schemas.microsoft.com/office/powerpoint/2010/main" val="424676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CD456-0677-DD05-EA3D-DF729FCD613E}"/>
              </a:ext>
            </a:extLst>
          </p:cNvPr>
          <p:cNvSpPr>
            <a:spLocks noGrp="1"/>
          </p:cNvSpPr>
          <p:nvPr>
            <p:ph type="title"/>
          </p:nvPr>
        </p:nvSpPr>
        <p:spPr/>
        <p:txBody>
          <a:bodyPr/>
          <a:lstStyle/>
          <a:p>
            <a:r>
              <a:rPr lang="sl-SI" dirty="0"/>
              <a:t>3°: Mastering the pitch</a:t>
            </a:r>
          </a:p>
        </p:txBody>
      </p:sp>
      <p:sp>
        <p:nvSpPr>
          <p:cNvPr id="3" name="Content Placeholder 2">
            <a:extLst>
              <a:ext uri="{FF2B5EF4-FFF2-40B4-BE49-F238E27FC236}">
                <a16:creationId xmlns:a16="http://schemas.microsoft.com/office/drawing/2014/main" id="{044EF4A3-90D7-807D-7803-DB7D0029F335}"/>
              </a:ext>
            </a:extLst>
          </p:cNvPr>
          <p:cNvSpPr>
            <a:spLocks noGrp="1"/>
          </p:cNvSpPr>
          <p:nvPr>
            <p:ph idx="1"/>
          </p:nvPr>
        </p:nvSpPr>
        <p:spPr/>
        <p:txBody>
          <a:bodyPr vert="horz" lIns="91440" tIns="45720" rIns="91440" bIns="45720" rtlCol="0" anchor="t">
            <a:normAutofit/>
          </a:bodyPr>
          <a:lstStyle/>
          <a:p>
            <a:pPr marL="0" indent="0">
              <a:lnSpc>
                <a:spcPct val="150000"/>
              </a:lnSpc>
              <a:buNone/>
            </a:pPr>
            <a:r>
              <a:rPr lang="el-GR" b="0" dirty="0">
                <a:solidFill>
                  <a:schemeClr val="accent1"/>
                </a:solidFill>
              </a:rPr>
              <a:t>Καλώς ήρθατε στην τρίτη ενότητα: «</a:t>
            </a:r>
            <a:r>
              <a:rPr lang="el-GR" b="0" dirty="0" err="1">
                <a:solidFill>
                  <a:schemeClr val="accent1"/>
                </a:solidFill>
              </a:rPr>
              <a:t>Mastering</a:t>
            </a:r>
            <a:r>
              <a:rPr lang="el-GR" b="0" dirty="0">
                <a:solidFill>
                  <a:schemeClr val="accent1"/>
                </a:solidFill>
              </a:rPr>
              <a:t> the </a:t>
            </a:r>
            <a:r>
              <a:rPr lang="el-GR" b="0" dirty="0" err="1">
                <a:solidFill>
                  <a:schemeClr val="accent1"/>
                </a:solidFill>
              </a:rPr>
              <a:t>Pitch</a:t>
            </a:r>
            <a:r>
              <a:rPr lang="el-GR" b="0" dirty="0">
                <a:solidFill>
                  <a:schemeClr val="accent1"/>
                </a:solidFill>
              </a:rPr>
              <a:t>». Σε αυτή την ενότητα, θα σας εξοπλίσουμε με τις δεξιότητες για να παρουσιάσετε αποτελεσματικά τις επιχειρηματικές σας ιδέες, να γοητεύσετε το ακροατήριό σας και να αναζητήσετε με αυτοπεποίθηση την υποστήριξη από επενδυτές, συνεργάτες και πελάτες. Ας βουτήξουμε στην τέχνη της δημιουργίας και της παρουσίασης μιας συναρπαστικής παρουσίασης!</a:t>
            </a:r>
            <a:endParaRPr lang="sl-SI" b="0" dirty="0">
              <a:solidFill>
                <a:schemeClr val="accent1"/>
              </a:solidFill>
            </a:endParaRPr>
          </a:p>
        </p:txBody>
      </p:sp>
    </p:spTree>
    <p:extLst>
      <p:ext uri="{BB962C8B-B14F-4D97-AF65-F5344CB8AC3E}">
        <p14:creationId xmlns:p14="http://schemas.microsoft.com/office/powerpoint/2010/main" val="1585165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7128B-E648-0577-7876-9987E8DE1714}"/>
              </a:ext>
            </a:extLst>
          </p:cNvPr>
          <p:cNvSpPr>
            <a:spLocks noGrp="1"/>
          </p:cNvSpPr>
          <p:nvPr>
            <p:ph type="title"/>
          </p:nvPr>
        </p:nvSpPr>
        <p:spPr/>
        <p:txBody>
          <a:bodyPr>
            <a:normAutofit/>
          </a:bodyPr>
          <a:lstStyle/>
          <a:p>
            <a:r>
              <a:rPr lang="el-GR" sz="3400" dirty="0"/>
              <a:t>Εισαγωγή</a:t>
            </a:r>
            <a:endParaRPr lang="sl-SI" dirty="0"/>
          </a:p>
        </p:txBody>
      </p:sp>
      <p:sp>
        <p:nvSpPr>
          <p:cNvPr id="6" name="Content Placeholder 5">
            <a:extLst>
              <a:ext uri="{FF2B5EF4-FFF2-40B4-BE49-F238E27FC236}">
                <a16:creationId xmlns:a16="http://schemas.microsoft.com/office/drawing/2014/main" id="{94EA4371-AF17-A5F0-1169-C316AD042329}"/>
              </a:ext>
            </a:extLst>
          </p:cNvPr>
          <p:cNvSpPr>
            <a:spLocks noGrp="1"/>
          </p:cNvSpPr>
          <p:nvPr>
            <p:ph idx="1"/>
          </p:nvPr>
        </p:nvSpPr>
        <p:spPr>
          <a:xfrm>
            <a:off x="838200" y="1824042"/>
            <a:ext cx="6563264" cy="4352921"/>
          </a:xfrm>
        </p:spPr>
        <p:txBody>
          <a:bodyPr vert="horz" lIns="91440" tIns="45720" rIns="91440" bIns="45720" rtlCol="0" anchor="t">
            <a:normAutofit/>
          </a:bodyPr>
          <a:lstStyle/>
          <a:p>
            <a:pPr marL="0" indent="0">
              <a:lnSpc>
                <a:spcPct val="150000"/>
              </a:lnSpc>
              <a:buNone/>
            </a:pPr>
            <a:r>
              <a:rPr lang="el-GR" sz="1600" b="0" dirty="0">
                <a:solidFill>
                  <a:schemeClr val="accent1"/>
                </a:solidFill>
              </a:rPr>
              <a:t>Η παρουσίαση είναι η πράξη της παρουσίασης μιας επιχειρηματικής ιδέας, ενός προϊόντος ή μιας υπηρεσίας σε πιθανούς επενδυτές, πελάτες ή συνεργάτες με συνοπτικό και πειστικό τρόπο. Ο στόχος μιας παρουσίασης είναι να τραβήξει την προσοχή του κοινού, να επικοινωνήσει τη βασική πρόταση αξίας και να το πείσει να αναλάβει δράση, είτε πρόκειται για χρηματοδότηση, είτε για αγορά, είτε για σύναψη συνεργασίας.</a:t>
            </a:r>
            <a:endParaRPr lang="sl-SI" sz="1600" b="0" dirty="0">
              <a:solidFill>
                <a:schemeClr val="accent1"/>
              </a:solidFill>
            </a:endParaRPr>
          </a:p>
        </p:txBody>
      </p:sp>
      <p:pic>
        <p:nvPicPr>
          <p:cNvPr id="7" name="Picture 6">
            <a:extLst>
              <a:ext uri="{FF2B5EF4-FFF2-40B4-BE49-F238E27FC236}">
                <a16:creationId xmlns:a16="http://schemas.microsoft.com/office/drawing/2014/main" id="{0739E738-DC73-E54F-5324-118F50A89812}"/>
              </a:ext>
            </a:extLst>
          </p:cNvPr>
          <p:cNvPicPr>
            <a:picLocks noChangeAspect="1"/>
          </p:cNvPicPr>
          <p:nvPr/>
        </p:nvPicPr>
        <p:blipFill>
          <a:blip r:embed="rId2"/>
          <a:stretch>
            <a:fillRect/>
          </a:stretch>
        </p:blipFill>
        <p:spPr>
          <a:xfrm>
            <a:off x="7516754" y="1963773"/>
            <a:ext cx="4352921" cy="4352921"/>
          </a:xfrm>
          <a:prstGeom prst="rect">
            <a:avLst/>
          </a:prstGeom>
        </p:spPr>
      </p:pic>
      <p:sp>
        <p:nvSpPr>
          <p:cNvPr id="3" name="PoljeZBesedilom 2">
            <a:extLst>
              <a:ext uri="{FF2B5EF4-FFF2-40B4-BE49-F238E27FC236}">
                <a16:creationId xmlns:a16="http://schemas.microsoft.com/office/drawing/2014/main" id="{5E3CE666-8C11-9446-A61C-08D2AF756D8D}"/>
              </a:ext>
            </a:extLst>
          </p:cNvPr>
          <p:cNvSpPr txBox="1"/>
          <p:nvPr/>
        </p:nvSpPr>
        <p:spPr>
          <a:xfrm>
            <a:off x="6018756" y="5726482"/>
            <a:ext cx="214821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470527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p:txBody>
          <a:bodyPr/>
          <a:lstStyle/>
          <a:p>
            <a:r>
              <a:rPr lang="el-GR" sz="3400" dirty="0">
                <a:latin typeface="+mn-lt"/>
              </a:rPr>
              <a:t>Προετοιμασία της ομιλίας σας</a:t>
            </a:r>
            <a:endParaRPr lang="en-US" sz="3400" dirty="0">
              <a:latin typeface="+mn-lt"/>
            </a:endParaRP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p:txBody>
          <a:bodyPr vert="horz" lIns="91440" tIns="45720" rIns="91440" bIns="45720" rtlCol="0" anchor="t">
            <a:normAutofit/>
          </a:bodyPr>
          <a:lstStyle/>
          <a:p>
            <a:pPr>
              <a:lnSpc>
                <a:spcPct val="160000"/>
              </a:lnSpc>
            </a:pPr>
            <a:r>
              <a:rPr lang="el-GR" sz="1600" b="0" dirty="0">
                <a:solidFill>
                  <a:schemeClr val="accent1"/>
                </a:solidFill>
              </a:rPr>
              <a:t>Η </a:t>
            </a:r>
            <a:r>
              <a:rPr lang="el-GR" sz="1600" dirty="0">
                <a:solidFill>
                  <a:schemeClr val="accent1"/>
                </a:solidFill>
              </a:rPr>
              <a:t>επενδυτική παρουσίαση </a:t>
            </a:r>
            <a:r>
              <a:rPr lang="el-GR" sz="1600" b="0" dirty="0">
                <a:solidFill>
                  <a:schemeClr val="accent1"/>
                </a:solidFill>
              </a:rPr>
              <a:t>είναι η διαδικασία </a:t>
            </a:r>
            <a:r>
              <a:rPr lang="el-GR" sz="1600" dirty="0">
                <a:solidFill>
                  <a:schemeClr val="accent1"/>
                </a:solidFill>
              </a:rPr>
              <a:t>παρουσίασης μιας επιχειρηματικής ιδέας </a:t>
            </a:r>
            <a:r>
              <a:rPr lang="el-GR" sz="1600" b="0" dirty="0">
                <a:solidFill>
                  <a:schemeClr val="accent1"/>
                </a:solidFill>
              </a:rPr>
              <a:t>ή μιας νεοσύστατης επιχείρησης σε πιθανούς επενδυτές με στόχο την εξασφάλιση χρηματοδότησης. Η διαδικασία αυτή περιλαμβάνει τη δημιουργία και την παρουσίαση μιας πειστικής παρουσίασης, που συχνά αποκαλείται </a:t>
            </a:r>
            <a:r>
              <a:rPr lang="el-GR" sz="1600" dirty="0" err="1">
                <a:solidFill>
                  <a:schemeClr val="accent1"/>
                </a:solidFill>
              </a:rPr>
              <a:t>pitch</a:t>
            </a:r>
            <a:r>
              <a:rPr lang="el-GR" sz="1600" dirty="0">
                <a:solidFill>
                  <a:schemeClr val="accent1"/>
                </a:solidFill>
              </a:rPr>
              <a:t> </a:t>
            </a:r>
            <a:r>
              <a:rPr lang="el-GR" sz="1600" dirty="0" err="1">
                <a:solidFill>
                  <a:schemeClr val="accent1"/>
                </a:solidFill>
              </a:rPr>
              <a:t>deck</a:t>
            </a:r>
            <a:r>
              <a:rPr lang="el-GR" sz="1600" b="0" dirty="0">
                <a:solidFill>
                  <a:schemeClr val="accent1"/>
                </a:solidFill>
              </a:rPr>
              <a:t>, η οποία περιγράφει την πρόταση αξίας της επιχείρησης, την ευκαιρία της αγοράς, το επιχειρηματικό μοντέλο, τις οικονομικές προβλέψεις και τα μοναδικά πλεονεκτήματα του προϊόντος ή της υπηρεσίας. Ο στόχος είναι να πειστούν οι επενδυτές ότι η επιχείρηση είναι μια αξιόλογη επένδυση και να αποκτηθεί η απαραίτητη </a:t>
            </a:r>
            <a:r>
              <a:rPr lang="el-GR" sz="1600" dirty="0">
                <a:solidFill>
                  <a:schemeClr val="accent1"/>
                </a:solidFill>
              </a:rPr>
              <a:t>οικονομική στήριξη </a:t>
            </a:r>
            <a:r>
              <a:rPr lang="el-GR" sz="1600" b="0" dirty="0">
                <a:solidFill>
                  <a:schemeClr val="accent1"/>
                </a:solidFill>
              </a:rPr>
              <a:t>για την ανάπτυξη και την κλιμάκωση της επιχείρησης. Η αποτελεσματική παρουσίαση επενδυτών συνδυάζει σαφή επικοινωνία, συναρπαστική αφήγηση και αξιόπιστα δεδομένα για να γίνει μια πειστική επιχειρηματολογία για επενδύσεις.</a:t>
            </a:r>
            <a:endParaRPr lang="en-US" sz="1600" b="0" dirty="0">
              <a:solidFill>
                <a:schemeClr val="accent1"/>
              </a:solidFill>
            </a:endParaRPr>
          </a:p>
          <a:p>
            <a:endParaRPr lang="en-US" dirty="0"/>
          </a:p>
        </p:txBody>
      </p:sp>
    </p:spTree>
    <p:extLst>
      <p:ext uri="{BB962C8B-B14F-4D97-AF65-F5344CB8AC3E}">
        <p14:creationId xmlns:p14="http://schemas.microsoft.com/office/powerpoint/2010/main" val="2514813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029BF-C689-DF67-2173-9CD4A65243A1}"/>
              </a:ext>
            </a:extLst>
          </p:cNvPr>
          <p:cNvSpPr>
            <a:spLocks noGrp="1"/>
          </p:cNvSpPr>
          <p:nvPr>
            <p:ph type="title"/>
          </p:nvPr>
        </p:nvSpPr>
        <p:spPr>
          <a:xfrm>
            <a:off x="635643" y="365125"/>
            <a:ext cx="9582509" cy="670045"/>
          </a:xfrm>
        </p:spPr>
        <p:txBody>
          <a:bodyPr/>
          <a:lstStyle/>
          <a:p>
            <a:r>
              <a:rPr lang="sl-SI" sz="3400" dirty="0"/>
              <a:t>Elevator pitch</a:t>
            </a:r>
          </a:p>
        </p:txBody>
      </p:sp>
      <p:sp>
        <p:nvSpPr>
          <p:cNvPr id="3" name="Content Placeholder 2">
            <a:extLst>
              <a:ext uri="{FF2B5EF4-FFF2-40B4-BE49-F238E27FC236}">
                <a16:creationId xmlns:a16="http://schemas.microsoft.com/office/drawing/2014/main" id="{F16DC9DC-53A7-E585-8A12-1C5962753DAB}"/>
              </a:ext>
            </a:extLst>
          </p:cNvPr>
          <p:cNvSpPr>
            <a:spLocks noGrp="1"/>
          </p:cNvSpPr>
          <p:nvPr>
            <p:ph idx="1"/>
          </p:nvPr>
        </p:nvSpPr>
        <p:spPr>
          <a:xfrm>
            <a:off x="636558" y="1354347"/>
            <a:ext cx="10717242" cy="4822616"/>
          </a:xfrm>
        </p:spPr>
        <p:txBody>
          <a:bodyPr vert="horz" lIns="91440" tIns="45720" rIns="91440" bIns="45720" rtlCol="0" anchor="t">
            <a:normAutofit/>
          </a:bodyPr>
          <a:lstStyle/>
          <a:p>
            <a:pPr>
              <a:lnSpc>
                <a:spcPct val="100000"/>
              </a:lnSpc>
              <a:spcBef>
                <a:spcPts val="600"/>
              </a:spcBef>
              <a:spcAft>
                <a:spcPts val="600"/>
              </a:spcAft>
            </a:pPr>
            <a:r>
              <a:rPr lang="el-GR" sz="1600" dirty="0"/>
              <a:t>Ορισμός και σκοπός </a:t>
            </a:r>
            <a:r>
              <a:rPr lang="sl-SI" sz="1600" dirty="0"/>
              <a:t>:</a:t>
            </a:r>
            <a:r>
              <a:rPr lang="sl-SI" sz="1600" dirty="0">
                <a:solidFill>
                  <a:schemeClr val="accent1"/>
                </a:solidFill>
              </a:rPr>
              <a:t> </a:t>
            </a:r>
            <a:r>
              <a:rPr lang="el-GR" sz="1600" b="0" kern="150" dirty="0">
                <a:solidFill>
                  <a:schemeClr val="accent1"/>
                </a:solidFill>
                <a:latin typeface="Aptos"/>
                <a:ea typeface="Aptos" panose="020B0004020202020204" pitchFamily="34" charset="0"/>
                <a:cs typeface="Times New Roman"/>
              </a:rPr>
              <a:t>Το </a:t>
            </a:r>
            <a:r>
              <a:rPr lang="el-GR" sz="1600" b="0" kern="150" dirty="0" err="1">
                <a:solidFill>
                  <a:schemeClr val="accent1"/>
                </a:solidFill>
                <a:latin typeface="Aptos"/>
                <a:ea typeface="Aptos" panose="020B0004020202020204" pitchFamily="34" charset="0"/>
                <a:cs typeface="Times New Roman"/>
              </a:rPr>
              <a:t>elevator</a:t>
            </a:r>
            <a:r>
              <a:rPr lang="el-GR" sz="1600" b="0" kern="150" dirty="0">
                <a:solidFill>
                  <a:schemeClr val="accent1"/>
                </a:solidFill>
                <a:latin typeface="Aptos"/>
                <a:ea typeface="Aptos" panose="020B0004020202020204" pitchFamily="34" charset="0"/>
                <a:cs typeface="Times New Roman"/>
              </a:rPr>
              <a:t> </a:t>
            </a:r>
            <a:r>
              <a:rPr lang="el-GR" sz="1600" b="0" kern="150" dirty="0" err="1">
                <a:solidFill>
                  <a:schemeClr val="accent1"/>
                </a:solidFill>
                <a:latin typeface="Aptos"/>
                <a:ea typeface="Aptos" panose="020B0004020202020204" pitchFamily="34" charset="0"/>
                <a:cs typeface="Times New Roman"/>
              </a:rPr>
              <a:t>pitch</a:t>
            </a:r>
            <a:r>
              <a:rPr lang="el-GR" sz="1600" b="0" kern="150" dirty="0">
                <a:solidFill>
                  <a:schemeClr val="accent1"/>
                </a:solidFill>
                <a:latin typeface="Aptos"/>
                <a:ea typeface="Aptos" panose="020B0004020202020204" pitchFamily="34" charset="0"/>
                <a:cs typeface="Times New Roman"/>
              </a:rPr>
              <a:t> είναι μια συνοπτική και πειστική ομιλία που χρησιμοποιείτε για να προκαλέσετε το ενδιαφέρον για την επιχείρησή σας. Θα πρέπει να είναι αρκετά σύντομη για να την εκφωνήσετε σε μια βόλτα με το ασανσέρ, συνήθως περίπου 30 δευτερόλεπτα έως 2 λεπτά. Ο στόχος είναι να επικοινωνήσετε γρήγορα την ουσία της επιχείρησής σας με τρόπο που να είναι ελκυστικός και αξιομνημόνευτος.</a:t>
            </a:r>
          </a:p>
          <a:p>
            <a:pPr>
              <a:lnSpc>
                <a:spcPct val="100000"/>
              </a:lnSpc>
              <a:spcBef>
                <a:spcPts val="600"/>
              </a:spcBef>
              <a:spcAft>
                <a:spcPts val="600"/>
              </a:spcAft>
            </a:pPr>
            <a:endParaRPr lang="sl-SI" sz="1600" b="0" kern="150" dirty="0">
              <a:solidFill>
                <a:schemeClr val="accent1"/>
              </a:solidFill>
              <a:latin typeface="Aptos" panose="020B0004020202020204" pitchFamily="34" charset="0"/>
              <a:ea typeface="Aptos" panose="020B0004020202020204" pitchFamily="34" charset="0"/>
              <a:cs typeface="Times New Roman" panose="02020603050405020304" pitchFamily="18" charset="0"/>
            </a:endParaRPr>
          </a:p>
          <a:p>
            <a:pPr>
              <a:lnSpc>
                <a:spcPct val="100000"/>
              </a:lnSpc>
              <a:spcBef>
                <a:spcPts val="600"/>
              </a:spcBef>
              <a:spcAft>
                <a:spcPts val="600"/>
              </a:spcAft>
            </a:pPr>
            <a:r>
              <a:rPr lang="el-GR" sz="1600" kern="150" dirty="0">
                <a:solidFill>
                  <a:schemeClr val="accent1"/>
                </a:solidFill>
                <a:latin typeface="Aptos"/>
                <a:ea typeface="Aptos" panose="020B0004020202020204" pitchFamily="34" charset="0"/>
                <a:cs typeface="Times New Roman"/>
              </a:rPr>
              <a:t>Σκοπός του </a:t>
            </a:r>
            <a:r>
              <a:rPr lang="en-US" sz="1600" kern="150" dirty="0">
                <a:solidFill>
                  <a:schemeClr val="accent1"/>
                </a:solidFill>
                <a:latin typeface="Aptos"/>
                <a:ea typeface="Aptos" panose="020B0004020202020204" pitchFamily="34" charset="0"/>
                <a:cs typeface="Times New Roman"/>
              </a:rPr>
              <a:t>Elevator Pitch:</a:t>
            </a:r>
            <a:endParaRPr lang="el-GR" sz="1600" kern="150" dirty="0">
              <a:solidFill>
                <a:schemeClr val="accent1"/>
              </a:solidFill>
              <a:latin typeface="Aptos"/>
              <a:ea typeface="Aptos" panose="020B0004020202020204" pitchFamily="34" charset="0"/>
              <a:cs typeface="Times New Roman"/>
            </a:endParaRPr>
          </a:p>
          <a:p>
            <a:pPr marL="285750" indent="-285750">
              <a:lnSpc>
                <a:spcPct val="100000"/>
              </a:lnSpc>
              <a:spcBef>
                <a:spcPts val="600"/>
              </a:spcBef>
              <a:spcAft>
                <a:spcPts val="600"/>
              </a:spcAft>
              <a:buFont typeface="Arial" panose="020B0604020202020204" pitchFamily="34" charset="0"/>
              <a:buChar char="•"/>
            </a:pPr>
            <a:r>
              <a:rPr lang="el-GR" sz="1600" b="0" kern="150" dirty="0">
                <a:solidFill>
                  <a:schemeClr val="accent1"/>
                </a:solidFill>
                <a:latin typeface="Aptos"/>
                <a:ea typeface="Aptos" panose="020B0004020202020204" pitchFamily="34" charset="0"/>
                <a:cs typeface="Times New Roman"/>
              </a:rPr>
              <a:t>Αιχμαλωτίζει γρήγορα την προσοχή</a:t>
            </a:r>
            <a:endParaRPr lang="en-US" sz="1600" b="0" kern="150" dirty="0">
              <a:solidFill>
                <a:schemeClr val="accent1"/>
              </a:solidFill>
              <a:latin typeface="Aptos"/>
              <a:ea typeface="Aptos" panose="020B0004020202020204" pitchFamily="34" charset="0"/>
              <a:cs typeface="Times New Roman"/>
            </a:endParaRPr>
          </a:p>
          <a:p>
            <a:pPr marL="285750" indent="-285750">
              <a:lnSpc>
                <a:spcPct val="100000"/>
              </a:lnSpc>
              <a:spcBef>
                <a:spcPts val="600"/>
              </a:spcBef>
              <a:spcAft>
                <a:spcPts val="600"/>
              </a:spcAft>
              <a:buFont typeface="Arial" panose="020B0604020202020204" pitchFamily="34" charset="0"/>
              <a:buChar char="•"/>
            </a:pPr>
            <a:r>
              <a:rPr lang="el-GR" sz="1600" b="0" kern="150" dirty="0">
                <a:solidFill>
                  <a:schemeClr val="accent1"/>
                </a:solidFill>
                <a:latin typeface="Aptos"/>
                <a:ea typeface="Aptos" panose="020B0004020202020204" pitchFamily="34" charset="0"/>
                <a:cs typeface="Times New Roman"/>
              </a:rPr>
              <a:t>Παρέχει μια σαφή και συναρπαστική επισκόπηση της επιχείρησής σας</a:t>
            </a:r>
            <a:endParaRPr lang="en-US" sz="1600" b="0" kern="150" dirty="0">
              <a:solidFill>
                <a:schemeClr val="accent1"/>
              </a:solidFill>
              <a:latin typeface="Aptos"/>
              <a:ea typeface="Aptos" panose="020B0004020202020204" pitchFamily="34" charset="0"/>
              <a:cs typeface="Times New Roman"/>
            </a:endParaRPr>
          </a:p>
          <a:p>
            <a:pPr marL="285750" indent="-285750">
              <a:lnSpc>
                <a:spcPct val="100000"/>
              </a:lnSpc>
              <a:spcBef>
                <a:spcPts val="600"/>
              </a:spcBef>
              <a:spcAft>
                <a:spcPts val="600"/>
              </a:spcAft>
              <a:buFont typeface="Arial" panose="020B0604020202020204" pitchFamily="34" charset="0"/>
              <a:buChar char="•"/>
            </a:pPr>
            <a:r>
              <a:rPr lang="el-GR" sz="1600" b="0" kern="150" dirty="0">
                <a:solidFill>
                  <a:schemeClr val="accent1"/>
                </a:solidFill>
                <a:latin typeface="Aptos"/>
                <a:ea typeface="Aptos" panose="020B0004020202020204" pitchFamily="34" charset="0"/>
                <a:cs typeface="Times New Roman"/>
              </a:rPr>
              <a:t>Θέτει τις βάσεις για μια βαθύτερη συζήτηση</a:t>
            </a:r>
            <a:endParaRPr lang="sl-SI" sz="1400" b="0" kern="15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sl-SI" dirty="0"/>
          </a:p>
        </p:txBody>
      </p:sp>
      <p:pic>
        <p:nvPicPr>
          <p:cNvPr id="5" name="Picture 4" descr="A cartoon of a person in an elevator">
            <a:extLst>
              <a:ext uri="{FF2B5EF4-FFF2-40B4-BE49-F238E27FC236}">
                <a16:creationId xmlns:a16="http://schemas.microsoft.com/office/drawing/2014/main" id="{38B89CBA-3550-AEE4-40C5-203DAB018C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4143" y="4028307"/>
            <a:ext cx="4077956" cy="23287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4" name="PoljeZBesedilom 3">
            <a:extLst>
              <a:ext uri="{FF2B5EF4-FFF2-40B4-BE49-F238E27FC236}">
                <a16:creationId xmlns:a16="http://schemas.microsoft.com/office/drawing/2014/main" id="{255CB580-3E41-92AB-3F11-A0F21216E08D}"/>
              </a:ext>
            </a:extLst>
          </p:cNvPr>
          <p:cNvSpPr txBox="1"/>
          <p:nvPr/>
        </p:nvSpPr>
        <p:spPr>
          <a:xfrm>
            <a:off x="4985359" y="5935249"/>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527222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8CE639-6763-C893-A815-B3EDEF78199C}"/>
              </a:ext>
            </a:extLst>
          </p:cNvPr>
          <p:cNvSpPr>
            <a:spLocks noGrp="1"/>
          </p:cNvSpPr>
          <p:nvPr>
            <p:ph idx="1"/>
          </p:nvPr>
        </p:nvSpPr>
        <p:spPr>
          <a:xfrm>
            <a:off x="629728" y="301925"/>
            <a:ext cx="10724072" cy="5875038"/>
          </a:xfrm>
        </p:spPr>
        <p:txBody>
          <a:bodyPr vert="horz" lIns="91440" tIns="45720" rIns="91440" bIns="45720" rtlCol="0" anchor="t">
            <a:normAutofit/>
          </a:bodyPr>
          <a:lstStyle/>
          <a:p>
            <a:r>
              <a:rPr lang="el-GR" sz="3400" dirty="0">
                <a:solidFill>
                  <a:schemeClr val="bg2"/>
                </a:solidFill>
                <a:ea typeface="+mj-ea"/>
                <a:cs typeface="+mj-cs"/>
              </a:rPr>
              <a:t>Έξι γρήγορες συμβουλές για να κατακτήσετε το </a:t>
            </a:r>
            <a:r>
              <a:rPr lang="el-GR" sz="3400" dirty="0" err="1">
                <a:solidFill>
                  <a:schemeClr val="bg2"/>
                </a:solidFill>
                <a:ea typeface="+mj-ea"/>
                <a:cs typeface="+mj-cs"/>
              </a:rPr>
              <a:t>elevator</a:t>
            </a:r>
            <a:r>
              <a:rPr lang="el-GR" sz="3400" dirty="0">
                <a:solidFill>
                  <a:schemeClr val="bg2"/>
                </a:solidFill>
                <a:ea typeface="+mj-ea"/>
                <a:cs typeface="+mj-cs"/>
              </a:rPr>
              <a:t> </a:t>
            </a:r>
            <a:r>
              <a:rPr lang="el-GR" sz="3400" dirty="0" err="1">
                <a:solidFill>
                  <a:schemeClr val="bg2"/>
                </a:solidFill>
                <a:ea typeface="+mj-ea"/>
                <a:cs typeface="+mj-cs"/>
              </a:rPr>
              <a:t>pitch</a:t>
            </a:r>
            <a:r>
              <a:rPr lang="el-GR" sz="3400" dirty="0">
                <a:solidFill>
                  <a:schemeClr val="bg2"/>
                </a:solidFill>
                <a:ea typeface="+mj-ea"/>
                <a:cs typeface="+mj-cs"/>
              </a:rPr>
              <a:t>!</a:t>
            </a:r>
            <a:endParaRPr lang="en-US" dirty="0">
              <a:solidFill>
                <a:schemeClr val="accent1"/>
              </a:solidFill>
            </a:endParaRPr>
          </a:p>
          <a:p>
            <a:pPr marL="457200" indent="-457200">
              <a:lnSpc>
                <a:spcPct val="150000"/>
              </a:lnSpc>
              <a:buAutoNum type="arabicPeriod"/>
            </a:pPr>
            <a:r>
              <a:rPr lang="el-GR" sz="2000" b="0" dirty="0">
                <a:solidFill>
                  <a:schemeClr val="accent1"/>
                </a:solidFill>
              </a:rPr>
              <a:t>Παίξτε την ομιλία σας με τα μέλη της ομάδας, τους φίλους και την οικογένειά </a:t>
            </a:r>
            <a:r>
              <a:rPr lang="el-GR" sz="2000" b="0" dirty="0" err="1">
                <a:solidFill>
                  <a:schemeClr val="accent1"/>
                </a:solidFill>
              </a:rPr>
              <a:t>σας.ηχογραφήστε</a:t>
            </a:r>
            <a:r>
              <a:rPr lang="el-GR" sz="2000" b="0" dirty="0">
                <a:solidFill>
                  <a:schemeClr val="accent1"/>
                </a:solidFill>
              </a:rPr>
              <a:t> τον εαυτό σας και βελτιώστε το</a:t>
            </a:r>
            <a:endParaRPr lang="en-US" sz="2000" b="0" dirty="0">
              <a:solidFill>
                <a:schemeClr val="accent1"/>
              </a:solidFill>
            </a:endParaRPr>
          </a:p>
          <a:p>
            <a:pPr marL="457200" indent="-457200">
              <a:lnSpc>
                <a:spcPct val="150000"/>
              </a:lnSpc>
              <a:buAutoNum type="arabicPeriod"/>
            </a:pPr>
            <a:r>
              <a:rPr lang="el-GR" sz="2000" b="0" dirty="0">
                <a:solidFill>
                  <a:schemeClr val="accent1"/>
                </a:solidFill>
              </a:rPr>
              <a:t>Ακούστε άλλες παρουσιάσεις και σημειώστε τι λειτουργεί ή τι δεν λειτουργεί.</a:t>
            </a:r>
            <a:endParaRPr lang="en-US" sz="2000" b="0" dirty="0">
              <a:solidFill>
                <a:schemeClr val="accent1"/>
              </a:solidFill>
            </a:endParaRPr>
          </a:p>
          <a:p>
            <a:pPr marL="457200" indent="-457200">
              <a:lnSpc>
                <a:spcPct val="150000"/>
              </a:lnSpc>
              <a:buAutoNum type="arabicPeriod"/>
            </a:pPr>
            <a:r>
              <a:rPr lang="el-GR" sz="2000" b="0" dirty="0">
                <a:solidFill>
                  <a:schemeClr val="accent1"/>
                </a:solidFill>
              </a:rPr>
              <a:t>Ελέγξτε τους διαγωνισμούς για </a:t>
            </a:r>
            <a:r>
              <a:rPr lang="el-GR" sz="2000" b="0" dirty="0" err="1">
                <a:solidFill>
                  <a:schemeClr val="accent1"/>
                </a:solidFill>
              </a:rPr>
              <a:t>τo</a:t>
            </a:r>
            <a:r>
              <a:rPr lang="el-GR" sz="2000" b="0" dirty="0">
                <a:solidFill>
                  <a:schemeClr val="accent1"/>
                </a:solidFill>
              </a:rPr>
              <a:t> </a:t>
            </a:r>
            <a:r>
              <a:rPr lang="el-GR" sz="2000" b="0" dirty="0" err="1">
                <a:solidFill>
                  <a:schemeClr val="accent1"/>
                </a:solidFill>
              </a:rPr>
              <a:t>elevator</a:t>
            </a:r>
            <a:r>
              <a:rPr lang="el-GR" sz="2000" b="0" dirty="0">
                <a:solidFill>
                  <a:schemeClr val="accent1"/>
                </a:solidFill>
              </a:rPr>
              <a:t> </a:t>
            </a:r>
            <a:r>
              <a:rPr lang="el-GR" sz="2000" b="0" dirty="0" err="1">
                <a:solidFill>
                  <a:schemeClr val="accent1"/>
                </a:solidFill>
              </a:rPr>
              <a:t>pitch</a:t>
            </a:r>
            <a:r>
              <a:rPr lang="el-GR" sz="2000" b="0" dirty="0">
                <a:solidFill>
                  <a:schemeClr val="accent1"/>
                </a:solidFill>
              </a:rPr>
              <a:t> (ορισμένοι προσφέρουν βραβεία έως και 10.000 δολάρια).</a:t>
            </a:r>
            <a:endParaRPr lang="en-US" sz="2000" b="0" dirty="0">
              <a:solidFill>
                <a:schemeClr val="accent1"/>
              </a:solidFill>
            </a:endParaRPr>
          </a:p>
          <a:p>
            <a:pPr marL="457200" indent="-457200">
              <a:lnSpc>
                <a:spcPct val="150000"/>
              </a:lnSpc>
              <a:buAutoNum type="arabicPeriod"/>
            </a:pPr>
            <a:r>
              <a:rPr lang="el-GR" sz="2000" b="0" dirty="0">
                <a:solidFill>
                  <a:schemeClr val="accent1"/>
                </a:solidFill>
              </a:rPr>
              <a:t>Καταγράψτε το στο κινητό σας τηλέφωνο, ώστε να μην χάνετε τα λόγια σας</a:t>
            </a:r>
            <a:endParaRPr lang="en-US" sz="2000" b="0" dirty="0">
              <a:solidFill>
                <a:schemeClr val="accent1"/>
              </a:solidFill>
            </a:endParaRPr>
          </a:p>
          <a:p>
            <a:pPr marL="457200" indent="-457200">
              <a:lnSpc>
                <a:spcPct val="150000"/>
              </a:lnSpc>
              <a:buAutoNum type="arabicPeriod"/>
            </a:pPr>
            <a:r>
              <a:rPr lang="el-GR" sz="2000" b="0" dirty="0">
                <a:solidFill>
                  <a:schemeClr val="accent1"/>
                </a:solidFill>
              </a:rPr>
              <a:t>Εξάσκηση, εξάσκηση, εξάσκηση μέχρι να γίνει φυσικό</a:t>
            </a:r>
            <a:endParaRPr lang="sl-SI" dirty="0"/>
          </a:p>
        </p:txBody>
      </p:sp>
    </p:spTree>
    <p:extLst>
      <p:ext uri="{BB962C8B-B14F-4D97-AF65-F5344CB8AC3E}">
        <p14:creationId xmlns:p14="http://schemas.microsoft.com/office/powerpoint/2010/main" val="16566425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767AF-E202-2A2E-E552-F88DF3462395}"/>
              </a:ext>
            </a:extLst>
          </p:cNvPr>
          <p:cNvSpPr>
            <a:spLocks noGrp="1"/>
          </p:cNvSpPr>
          <p:nvPr>
            <p:ph type="title"/>
          </p:nvPr>
        </p:nvSpPr>
        <p:spPr>
          <a:xfrm>
            <a:off x="674225" y="394062"/>
            <a:ext cx="10515600" cy="1325563"/>
          </a:xfrm>
        </p:spPr>
        <p:txBody>
          <a:bodyPr/>
          <a:lstStyle/>
          <a:p>
            <a:r>
              <a:rPr lang="sl-SI" sz="3400" dirty="0" err="1"/>
              <a:t>Pitch</a:t>
            </a:r>
            <a:r>
              <a:rPr lang="sl-SI" sz="3400" dirty="0"/>
              <a:t> Desk</a:t>
            </a:r>
          </a:p>
        </p:txBody>
      </p:sp>
      <p:sp>
        <p:nvSpPr>
          <p:cNvPr id="3" name="Content Placeholder 2">
            <a:extLst>
              <a:ext uri="{FF2B5EF4-FFF2-40B4-BE49-F238E27FC236}">
                <a16:creationId xmlns:a16="http://schemas.microsoft.com/office/drawing/2014/main" id="{B8846555-F1E8-D0BB-2D63-0063F1C1C7F6}"/>
              </a:ext>
            </a:extLst>
          </p:cNvPr>
          <p:cNvSpPr>
            <a:spLocks noGrp="1"/>
          </p:cNvSpPr>
          <p:nvPr>
            <p:ph idx="1"/>
          </p:nvPr>
        </p:nvSpPr>
        <p:spPr>
          <a:xfrm>
            <a:off x="671186" y="1575104"/>
            <a:ext cx="10515600" cy="4351338"/>
          </a:xfrm>
        </p:spPr>
        <p:txBody>
          <a:bodyPr vert="horz" lIns="91440" tIns="45720" rIns="91440" bIns="45720" rtlCol="0" anchor="t">
            <a:normAutofit lnSpcReduction="10000"/>
          </a:bodyPr>
          <a:lstStyle/>
          <a:p>
            <a:pPr>
              <a:lnSpc>
                <a:spcPct val="100000"/>
              </a:lnSpc>
              <a:spcBef>
                <a:spcPts val="600"/>
              </a:spcBef>
              <a:spcAft>
                <a:spcPts val="600"/>
              </a:spcAft>
            </a:pPr>
            <a:r>
              <a:rPr lang="el-GR" sz="1600" dirty="0"/>
              <a:t>Ορισμός και σκοπός </a:t>
            </a:r>
            <a:r>
              <a:rPr lang="sl-SI" sz="1600" dirty="0"/>
              <a:t>:</a:t>
            </a:r>
            <a:r>
              <a:rPr lang="sl-SI" sz="1600" dirty="0">
                <a:solidFill>
                  <a:schemeClr val="accent1"/>
                </a:solidFill>
              </a:rPr>
              <a:t> </a:t>
            </a:r>
            <a:r>
              <a:rPr lang="en-US" sz="1600" b="0" dirty="0">
                <a:solidFill>
                  <a:schemeClr val="accent1"/>
                </a:solidFill>
              </a:rPr>
              <a:t>A pitch deck is a concise, visually engaging presentation that entrepreneurs use to pitch their business idea to potential investors. It serves as a powerful tool to capture attention, convey key information, and secure funding for your venture.</a:t>
            </a:r>
            <a:endParaRPr lang="sl-SI" sz="1600" b="0" dirty="0">
              <a:solidFill>
                <a:schemeClr val="accent1"/>
              </a:solidFill>
            </a:endParaRPr>
          </a:p>
          <a:p>
            <a:pPr marL="0" indent="0">
              <a:lnSpc>
                <a:spcPct val="100000"/>
              </a:lnSpc>
              <a:spcBef>
                <a:spcPts val="600"/>
              </a:spcBef>
              <a:spcAft>
                <a:spcPts val="600"/>
              </a:spcAft>
              <a:buNone/>
            </a:pPr>
            <a:endParaRPr lang="sl-SI" sz="1600" b="0" dirty="0">
              <a:solidFill>
                <a:schemeClr val="accent1"/>
              </a:solidFill>
            </a:endParaRPr>
          </a:p>
          <a:p>
            <a:pPr>
              <a:lnSpc>
                <a:spcPct val="100000"/>
              </a:lnSpc>
              <a:spcBef>
                <a:spcPts val="600"/>
              </a:spcBef>
              <a:spcAft>
                <a:spcPts val="600"/>
              </a:spcAft>
            </a:pPr>
            <a:r>
              <a:rPr lang="el-GR" sz="1600" dirty="0">
                <a:solidFill>
                  <a:schemeClr val="accent1"/>
                </a:solidFill>
              </a:rPr>
              <a:t>Ένα αποτελεσματικό </a:t>
            </a:r>
            <a:r>
              <a:rPr lang="el-GR" sz="1600" dirty="0" err="1">
                <a:solidFill>
                  <a:schemeClr val="accent1"/>
                </a:solidFill>
              </a:rPr>
              <a:t>deck</a:t>
            </a:r>
            <a:r>
              <a:rPr lang="el-GR" sz="1600" dirty="0">
                <a:solidFill>
                  <a:schemeClr val="accent1"/>
                </a:solidFill>
              </a:rPr>
              <a:t> τυπικά περιλαμβάνει:</a:t>
            </a:r>
            <a:endParaRPr lang="en-US" sz="160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Μια πειστική δήλωση προβλήματος και πρόταση αξίας</a:t>
            </a: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Περιγραφή της μοναδικής σας λύσης και των χαρακτηριστικών του προϊόντος σας</a:t>
            </a: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Ανάλυση των ευκαιριών της αγοράς και του κοινού-στόχου</a:t>
            </a: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Επιχειρηματικό μοντέλο και ροές εσόδων</a:t>
            </a: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Έλξη, ορόσημα και μελλοντικά σχέδια</a:t>
            </a: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Οικονομικές προβλέψεις και απαιτήσεις χρηματοδότησης</a:t>
            </a: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Ιστορικό και προσόντα της ομάδας</a:t>
            </a:r>
            <a:endParaRPr lang="sl-SI" sz="1600" b="0" dirty="0">
              <a:solidFill>
                <a:schemeClr val="accent1"/>
              </a:solidFill>
            </a:endParaRPr>
          </a:p>
        </p:txBody>
      </p:sp>
      <p:pic>
        <p:nvPicPr>
          <p:cNvPr id="5" name="Picture 4" descr="A group of women sitting around a table&#10;&#10;Description automatically generated">
            <a:extLst>
              <a:ext uri="{FF2B5EF4-FFF2-40B4-BE49-F238E27FC236}">
                <a16:creationId xmlns:a16="http://schemas.microsoft.com/office/drawing/2014/main" id="{07A666DB-A799-E07B-87A8-9B38D94469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2452" y="4170063"/>
            <a:ext cx="4429192" cy="2530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PoljeZBesedilom 3">
            <a:extLst>
              <a:ext uri="{FF2B5EF4-FFF2-40B4-BE49-F238E27FC236}">
                <a16:creationId xmlns:a16="http://schemas.microsoft.com/office/drawing/2014/main" id="{585C8560-CF26-A0AC-D40F-8AEB1A57BBFC}"/>
              </a:ext>
            </a:extLst>
          </p:cNvPr>
          <p:cNvSpPr txBox="1"/>
          <p:nvPr/>
        </p:nvSpPr>
        <p:spPr>
          <a:xfrm>
            <a:off x="4734838" y="6311030"/>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252582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58687-496C-EB26-1780-546CA542E392}"/>
              </a:ext>
            </a:extLst>
          </p:cNvPr>
          <p:cNvSpPr>
            <a:spLocks noGrp="1"/>
          </p:cNvSpPr>
          <p:nvPr>
            <p:ph type="title"/>
          </p:nvPr>
        </p:nvSpPr>
        <p:spPr>
          <a:xfrm>
            <a:off x="452377" y="355480"/>
            <a:ext cx="9340970" cy="454384"/>
          </a:xfrm>
        </p:spPr>
        <p:txBody>
          <a:bodyPr vert="horz" lIns="91440" tIns="45720" rIns="91440" bIns="45720" rtlCol="0" anchor="ctr">
            <a:noAutofit/>
          </a:bodyPr>
          <a:lstStyle/>
          <a:p>
            <a:r>
              <a:rPr lang="el-GR" sz="3400" dirty="0"/>
              <a:t>Δομή του </a:t>
            </a:r>
            <a:r>
              <a:rPr lang="sl-SI" sz="3400" dirty="0"/>
              <a:t>Pitch Deck</a:t>
            </a:r>
          </a:p>
        </p:txBody>
      </p:sp>
      <p:sp>
        <p:nvSpPr>
          <p:cNvPr id="3" name="Content Placeholder 2">
            <a:extLst>
              <a:ext uri="{FF2B5EF4-FFF2-40B4-BE49-F238E27FC236}">
                <a16:creationId xmlns:a16="http://schemas.microsoft.com/office/drawing/2014/main" id="{E5A35B3F-A959-83E8-D119-09B64E4A1B26}"/>
              </a:ext>
            </a:extLst>
          </p:cNvPr>
          <p:cNvSpPr>
            <a:spLocks noGrp="1"/>
          </p:cNvSpPr>
          <p:nvPr>
            <p:ph idx="1"/>
          </p:nvPr>
        </p:nvSpPr>
        <p:spPr>
          <a:xfrm>
            <a:off x="513179" y="902113"/>
            <a:ext cx="11626505" cy="5184925"/>
          </a:xfrm>
          <a:noFill/>
        </p:spPr>
        <p:txBody>
          <a:bodyPr vert="horz" lIns="91440" tIns="45720" rIns="91440" bIns="45720" rtlCol="0" anchor="t">
            <a:noAutofit/>
          </a:bodyPr>
          <a:lstStyle/>
          <a:p>
            <a:pPr>
              <a:lnSpc>
                <a:spcPct val="150000"/>
              </a:lnSpc>
              <a:spcBef>
                <a:spcPts val="600"/>
              </a:spcBef>
              <a:spcAft>
                <a:spcPts val="600"/>
              </a:spcAft>
            </a:pPr>
            <a:r>
              <a:rPr lang="el-GR" sz="1600" dirty="0">
                <a:ea typeface="+mn-lt"/>
                <a:cs typeface="+mn-lt"/>
              </a:rPr>
              <a:t>Εισαγωγή </a:t>
            </a:r>
            <a:r>
              <a:rPr lang="en-US" sz="1600" dirty="0">
                <a:ea typeface="+mn-lt"/>
                <a:cs typeface="+mn-lt"/>
              </a:rPr>
              <a:t>:</a:t>
            </a:r>
            <a:br>
              <a:rPr lang="en-US" sz="1600" dirty="0">
                <a:solidFill>
                  <a:schemeClr val="accent1"/>
                </a:solidFill>
                <a:ea typeface="+mn-lt"/>
                <a:cs typeface="+mn-lt"/>
              </a:rPr>
            </a:br>
            <a:r>
              <a:rPr lang="el-GR" sz="1600" dirty="0">
                <a:solidFill>
                  <a:schemeClr val="accent1"/>
                </a:solidFill>
                <a:ea typeface="+mn-lt"/>
                <a:cs typeface="+mn-lt"/>
              </a:rPr>
              <a:t>Ξεκινήστε με μια δυνατή ιστορία ή μια προκλητική ερώτηση για να προσελκύσετε το κοινό σας και να τονίσετε το πρόβλημα που αντιμετωπίζει το προϊόν σας. Για παράδειγμα</a:t>
            </a:r>
            <a:r>
              <a:rPr lang="en-US" sz="1600" dirty="0">
                <a:solidFill>
                  <a:schemeClr val="accent1"/>
                </a:solidFill>
                <a:ea typeface="+mn-lt"/>
                <a:cs typeface="+mn-lt"/>
              </a:rPr>
              <a:t>, </a:t>
            </a:r>
            <a:r>
              <a:rPr lang="en-US" sz="1600" b="0" dirty="0">
                <a:solidFill>
                  <a:schemeClr val="accent1"/>
                </a:solidFill>
                <a:ea typeface="+mn-lt"/>
                <a:cs typeface="+mn-lt"/>
              </a:rPr>
              <a:t>«</a:t>
            </a:r>
            <a:r>
              <a:rPr lang="el-GR" sz="1600" b="0" i="1" dirty="0">
                <a:solidFill>
                  <a:schemeClr val="accent1"/>
                </a:solidFill>
                <a:ea typeface="+mn-lt"/>
                <a:cs typeface="+mn-lt"/>
              </a:rPr>
              <a:t>Φανταστείτε έναν κόσμο όπου κάθε σπίτι θα τροφοδοτείται από καθαρή, ανανεώσιμη ενέργεια - πόσο κοντά βρισκόμαστε στην επίτευξη αυτού του οράματος;» Αυτό θέτει τις βάσεις για να παρουσιάσετε τη λύση σας και τον αντίκτυπό της.</a:t>
            </a:r>
            <a:endParaRPr lang="sl-SI" dirty="0">
              <a:solidFill>
                <a:schemeClr val="accent1"/>
              </a:solidFill>
            </a:endParaRPr>
          </a:p>
          <a:p>
            <a:pPr>
              <a:lnSpc>
                <a:spcPct val="150000"/>
              </a:lnSpc>
              <a:spcBef>
                <a:spcPts val="600"/>
              </a:spcBef>
              <a:spcAft>
                <a:spcPts val="600"/>
              </a:spcAft>
            </a:pPr>
            <a:r>
              <a:rPr lang="el-GR" sz="1600" dirty="0">
                <a:ea typeface="+mn-lt"/>
                <a:cs typeface="+mn-lt"/>
              </a:rPr>
              <a:t>Πρόβλημα</a:t>
            </a:r>
            <a:r>
              <a:rPr lang="en-US" sz="1600" dirty="0">
                <a:ea typeface="+mn-lt"/>
                <a:cs typeface="+mn-lt"/>
              </a:rPr>
              <a:t>:</a:t>
            </a:r>
            <a:br>
              <a:rPr lang="en-US" sz="1600" dirty="0">
                <a:solidFill>
                  <a:schemeClr val="accent1"/>
                </a:solidFill>
                <a:ea typeface="+mn-lt"/>
                <a:cs typeface="+mn-lt"/>
              </a:rPr>
            </a:br>
            <a:r>
              <a:rPr lang="el-GR" sz="1600" dirty="0">
                <a:solidFill>
                  <a:schemeClr val="accent1"/>
                </a:solidFill>
                <a:ea typeface="+mn-lt"/>
                <a:cs typeface="+mn-lt"/>
              </a:rPr>
              <a:t>Καθορίστε με σαφήνεια το πρόβλημα που αντιμετωπίζει το προϊόν σας, υποστηριζόμενοι από εντυπωσιακά δεδομένα για να αποδώσετε την κλίμακα και τον επείγοντα χαρακτήρα του. Για παράδειγμα, </a:t>
            </a:r>
            <a:r>
              <a:rPr lang="el-GR" sz="1600" b="0" i="1" dirty="0">
                <a:solidFill>
                  <a:schemeClr val="accent1"/>
                </a:solidFill>
                <a:ea typeface="+mn-lt"/>
                <a:cs typeface="+mn-lt"/>
              </a:rPr>
              <a:t>«Πάνω από 1 δισεκατομμύριο άνθρωποι σε όλο τον κόσμο εξακολουθούν να μην έχουν πρόσβαση σε καθαρό νερό», τονίζοντας τον κρίσιμο χαρακτήρα της πρόκλησης.</a:t>
            </a:r>
          </a:p>
          <a:p>
            <a:pPr>
              <a:lnSpc>
                <a:spcPct val="150000"/>
              </a:lnSpc>
              <a:spcBef>
                <a:spcPts val="600"/>
              </a:spcBef>
              <a:spcAft>
                <a:spcPts val="600"/>
              </a:spcAft>
            </a:pPr>
            <a:r>
              <a:rPr lang="el-GR" sz="1600" dirty="0">
                <a:ea typeface="+mn-lt"/>
                <a:cs typeface="+mn-lt"/>
              </a:rPr>
              <a:t>Λύση</a:t>
            </a:r>
            <a:r>
              <a:rPr lang="en-US" sz="1600" dirty="0">
                <a:ea typeface="+mn-lt"/>
                <a:cs typeface="+mn-lt"/>
              </a:rPr>
              <a:t>:</a:t>
            </a:r>
            <a:br>
              <a:rPr lang="en-US" sz="1600" dirty="0">
                <a:solidFill>
                  <a:schemeClr val="accent1"/>
                </a:solidFill>
                <a:ea typeface="+mn-lt"/>
                <a:cs typeface="+mn-lt"/>
              </a:rPr>
            </a:br>
            <a:r>
              <a:rPr lang="el-GR" sz="1600" dirty="0">
                <a:solidFill>
                  <a:schemeClr val="accent1"/>
                </a:solidFill>
                <a:ea typeface="+mn-lt"/>
                <a:cs typeface="+mn-lt"/>
              </a:rPr>
              <a:t>Παρουσιάστε πώς το προϊόν σας αντιμετωπίζει αποτελεσματικά το πρόβλημα, τονίζοντας τα μοναδικά χαρακτηριστικά και τα πλεονεκτήματά του. Για παράδειγμα, </a:t>
            </a:r>
            <a:r>
              <a:rPr lang="el-GR" sz="1600" b="0" i="1" dirty="0">
                <a:solidFill>
                  <a:schemeClr val="accent1"/>
                </a:solidFill>
                <a:ea typeface="+mn-lt"/>
                <a:cs typeface="+mn-lt"/>
              </a:rPr>
              <a:t>«Ο φορητός μας καθαριστής νερού χρησιμοποιεί προηγμένη τεχνολογία φιλτραρίσματος για να παρέχει ασφαλές πόσιμο νερό μέσα σε λίγα λεπτά, προσφέροντας μια πρακτική και άμεση λύση».</a:t>
            </a:r>
            <a:endParaRPr lang="en-US" dirty="0">
              <a:solidFill>
                <a:schemeClr val="accent1"/>
              </a:solidFill>
            </a:endParaRPr>
          </a:p>
          <a:p>
            <a:pPr>
              <a:lnSpc>
                <a:spcPct val="150000"/>
              </a:lnSpc>
              <a:spcBef>
                <a:spcPts val="600"/>
              </a:spcBef>
              <a:spcAft>
                <a:spcPts val="600"/>
              </a:spcAft>
            </a:pPr>
            <a:endParaRPr lang="en-US" sz="1600" dirty="0">
              <a:solidFill>
                <a:schemeClr val="accent1"/>
              </a:solidFill>
            </a:endParaRPr>
          </a:p>
          <a:p>
            <a:endParaRPr lang="en-US" sz="1600" dirty="0">
              <a:solidFill>
                <a:schemeClr val="accent1"/>
              </a:solidFill>
            </a:endParaRPr>
          </a:p>
          <a:p>
            <a:pPr>
              <a:lnSpc>
                <a:spcPct val="100000"/>
              </a:lnSpc>
              <a:spcBef>
                <a:spcPts val="600"/>
              </a:spcBef>
              <a:spcAft>
                <a:spcPts val="600"/>
              </a:spcAft>
            </a:pPr>
            <a:endParaRPr lang="en-US" sz="1600" dirty="0">
              <a:solidFill>
                <a:schemeClr val="accent1"/>
              </a:solidFill>
            </a:endParaRPr>
          </a:p>
          <a:p>
            <a:pPr>
              <a:lnSpc>
                <a:spcPct val="100000"/>
              </a:lnSpc>
              <a:spcBef>
                <a:spcPts val="600"/>
              </a:spcBef>
              <a:spcAft>
                <a:spcPts val="600"/>
              </a:spcAft>
            </a:pPr>
            <a:endParaRPr lang="en-US" sz="3200" dirty="0">
              <a:solidFill>
                <a:srgbClr val="1D1D1B"/>
              </a:solidFill>
            </a:endParaRPr>
          </a:p>
          <a:p>
            <a:pPr>
              <a:lnSpc>
                <a:spcPct val="170000"/>
              </a:lnSpc>
            </a:pPr>
            <a:endParaRPr lang="en-US" dirty="0"/>
          </a:p>
          <a:p>
            <a:pPr>
              <a:lnSpc>
                <a:spcPct val="170000"/>
              </a:lnSpc>
            </a:pPr>
            <a:endParaRPr lang="sl-SI" dirty="0"/>
          </a:p>
        </p:txBody>
      </p:sp>
    </p:spTree>
    <p:extLst>
      <p:ext uri="{BB962C8B-B14F-4D97-AF65-F5344CB8AC3E}">
        <p14:creationId xmlns:p14="http://schemas.microsoft.com/office/powerpoint/2010/main" val="381441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87B7B7-8BBD-A076-D5D5-CB013AE4A2B0}"/>
              </a:ext>
            </a:extLst>
          </p:cNvPr>
          <p:cNvSpPr>
            <a:spLocks noGrp="1"/>
          </p:cNvSpPr>
          <p:nvPr>
            <p:ph type="title"/>
          </p:nvPr>
        </p:nvSpPr>
        <p:spPr>
          <a:xfrm>
            <a:off x="483296" y="250303"/>
            <a:ext cx="9565710" cy="636632"/>
          </a:xfrm>
        </p:spPr>
        <p:txBody>
          <a:bodyPr/>
          <a:lstStyle/>
          <a:p>
            <a:r>
              <a:rPr lang="el-GR" sz="3400" dirty="0"/>
              <a:t>Δομή του </a:t>
            </a:r>
            <a:r>
              <a:rPr lang="sl-SI" sz="3400" dirty="0"/>
              <a:t>Pitch Deck</a:t>
            </a:r>
            <a:endParaRPr lang="sl-SI" dirty="0"/>
          </a:p>
        </p:txBody>
      </p:sp>
      <p:sp>
        <p:nvSpPr>
          <p:cNvPr id="3" name="Označba mesta vsebine 2">
            <a:extLst>
              <a:ext uri="{FF2B5EF4-FFF2-40B4-BE49-F238E27FC236}">
                <a16:creationId xmlns:a16="http://schemas.microsoft.com/office/drawing/2014/main" id="{16B7109B-1971-746A-20C5-B1E2B0ECD86D}"/>
              </a:ext>
            </a:extLst>
          </p:cNvPr>
          <p:cNvSpPr>
            <a:spLocks noGrp="1"/>
          </p:cNvSpPr>
          <p:nvPr>
            <p:ph idx="1"/>
          </p:nvPr>
        </p:nvSpPr>
        <p:spPr>
          <a:xfrm>
            <a:off x="483296" y="1011436"/>
            <a:ext cx="10891380" cy="5019390"/>
          </a:xfrm>
        </p:spPr>
        <p:txBody>
          <a:bodyPr vert="horz" lIns="91440" tIns="45720" rIns="91440" bIns="45720" rtlCol="0" anchor="t">
            <a:normAutofit fontScale="92500" lnSpcReduction="20000"/>
          </a:bodyPr>
          <a:lstStyle/>
          <a:p>
            <a:pPr>
              <a:lnSpc>
                <a:spcPct val="120000"/>
              </a:lnSpc>
              <a:spcBef>
                <a:spcPts val="600"/>
              </a:spcBef>
              <a:spcAft>
                <a:spcPts val="600"/>
              </a:spcAft>
            </a:pPr>
            <a:r>
              <a:rPr lang="el-GR" sz="1600" dirty="0">
                <a:ea typeface="+mn-lt"/>
                <a:cs typeface="+mn-lt"/>
              </a:rPr>
              <a:t>Επιχειρηματικό μοντέλο:</a:t>
            </a:r>
            <a:endParaRPr lang="sl-SI" sz="1600" dirty="0"/>
          </a:p>
          <a:p>
            <a:pPr>
              <a:lnSpc>
                <a:spcPct val="120000"/>
              </a:lnSpc>
              <a:spcBef>
                <a:spcPts val="600"/>
              </a:spcBef>
              <a:spcAft>
                <a:spcPts val="600"/>
              </a:spcAft>
            </a:pPr>
            <a:r>
              <a:rPr lang="el-GR" sz="1600" dirty="0">
                <a:solidFill>
                  <a:schemeClr val="accent1"/>
                </a:solidFill>
                <a:ea typeface="+mn-lt"/>
                <a:cs typeface="+mn-lt"/>
              </a:rPr>
              <a:t>Περιγράψτε με σαφήνεια τις ροές εσόδων σας, όπως τα συνδρομητικά προγράμματα</a:t>
            </a:r>
            <a:r>
              <a:rPr lang="en-US" sz="1600" dirty="0">
                <a:solidFill>
                  <a:schemeClr val="accent1"/>
                </a:solidFill>
                <a:ea typeface="+mn-lt"/>
                <a:cs typeface="+mn-lt"/>
              </a:rPr>
              <a:t>.</a:t>
            </a:r>
            <a:r>
              <a:rPr lang="en-US" sz="1600" b="0" dirty="0">
                <a:solidFill>
                  <a:schemeClr val="accent1"/>
                </a:solidFill>
                <a:ea typeface="+mn-lt"/>
                <a:cs typeface="+mn-lt"/>
              </a:rPr>
              <a:t> </a:t>
            </a:r>
            <a:r>
              <a:rPr lang="el-GR" sz="1600" b="0" dirty="0">
                <a:solidFill>
                  <a:schemeClr val="accent1"/>
                </a:solidFill>
                <a:ea typeface="+mn-lt"/>
                <a:cs typeface="+mn-lt"/>
              </a:rPr>
              <a:t>Για παράδειγμα, «Δημιουργούμε επαναλαμβανόμενα έσοδα μέσω μηνιαίων και ετήσιων επιλογών συνδρομής, εξασφαλίζοντας προβλέψιμο εισόδημα και διατήρηση πελατών».</a:t>
            </a:r>
            <a:endParaRPr lang="en-US" sz="1600" dirty="0">
              <a:solidFill>
                <a:schemeClr val="accent1"/>
              </a:solidFill>
            </a:endParaRPr>
          </a:p>
          <a:p>
            <a:pPr>
              <a:lnSpc>
                <a:spcPct val="120000"/>
              </a:lnSpc>
              <a:spcBef>
                <a:spcPts val="600"/>
              </a:spcBef>
              <a:spcAft>
                <a:spcPts val="600"/>
              </a:spcAft>
            </a:pPr>
            <a:r>
              <a:rPr lang="el-GR" sz="1600" dirty="0">
                <a:ea typeface="+mn-lt"/>
                <a:cs typeface="+mn-lt"/>
              </a:rPr>
              <a:t>Πρόσφυση</a:t>
            </a:r>
            <a:r>
              <a:rPr lang="en-US" sz="1600" dirty="0">
                <a:ea typeface="+mn-lt"/>
                <a:cs typeface="+mn-lt"/>
              </a:rPr>
              <a:t>:</a:t>
            </a:r>
            <a:endParaRPr lang="en-US" sz="1600" dirty="0"/>
          </a:p>
          <a:p>
            <a:pPr>
              <a:lnSpc>
                <a:spcPct val="120000"/>
              </a:lnSpc>
              <a:spcBef>
                <a:spcPts val="600"/>
              </a:spcBef>
              <a:spcAft>
                <a:spcPts val="600"/>
              </a:spcAft>
            </a:pPr>
            <a:r>
              <a:rPr lang="el-GR" sz="1600" dirty="0">
                <a:solidFill>
                  <a:schemeClr val="accent1"/>
                </a:solidFill>
                <a:ea typeface="+mn-lt"/>
                <a:cs typeface="+mn-lt"/>
              </a:rPr>
              <a:t>Αποδείξτε την ισχυρή ζήτηση της αγοράς με απτές μετρήσεις. Για παράδειγμα</a:t>
            </a:r>
            <a:r>
              <a:rPr lang="en-US" sz="1600" dirty="0">
                <a:solidFill>
                  <a:schemeClr val="accent1"/>
                </a:solidFill>
                <a:ea typeface="+mn-lt"/>
                <a:cs typeface="+mn-lt"/>
              </a:rPr>
              <a:t>, </a:t>
            </a:r>
            <a:r>
              <a:rPr lang="el-GR" sz="1600" b="0" i="1" dirty="0">
                <a:solidFill>
                  <a:schemeClr val="accent1"/>
                </a:solidFill>
                <a:ea typeface="+mn-lt"/>
                <a:cs typeface="+mn-lt"/>
              </a:rPr>
              <a:t>«Έχουμε πουλήσει πάνω από 10.000 μονάδες σε μόλις έξι μήνες και έχουμε συνάψει συνεργασίες με μεγάλους λιανοπωλητές, επικυρώνοντας την </a:t>
            </a:r>
            <a:r>
              <a:rPr lang="el-GR" sz="1600" b="0" i="1" dirty="0" err="1">
                <a:solidFill>
                  <a:schemeClr val="accent1"/>
                </a:solidFill>
                <a:ea typeface="+mn-lt"/>
                <a:cs typeface="+mn-lt"/>
              </a:rPr>
              <a:t>καταλληλότητα</a:t>
            </a:r>
            <a:r>
              <a:rPr lang="el-GR" sz="1600" b="0" i="1" dirty="0">
                <a:solidFill>
                  <a:schemeClr val="accent1"/>
                </a:solidFill>
                <a:ea typeface="+mn-lt"/>
                <a:cs typeface="+mn-lt"/>
              </a:rPr>
              <a:t> του προϊόντος μας για την αγορά και τη στρατηγική διανομής».</a:t>
            </a:r>
          </a:p>
          <a:p>
            <a:pPr>
              <a:lnSpc>
                <a:spcPct val="120000"/>
              </a:lnSpc>
              <a:spcBef>
                <a:spcPts val="600"/>
              </a:spcBef>
              <a:spcAft>
                <a:spcPts val="600"/>
              </a:spcAft>
            </a:pPr>
            <a:r>
              <a:rPr lang="el-GR" sz="1600" dirty="0">
                <a:ea typeface="+mn-lt"/>
                <a:cs typeface="+mn-lt"/>
              </a:rPr>
              <a:t>Διαγωνισμός</a:t>
            </a:r>
            <a:r>
              <a:rPr lang="en-US" sz="1600" dirty="0">
                <a:ea typeface="+mn-lt"/>
                <a:cs typeface="+mn-lt"/>
              </a:rPr>
              <a:t>:</a:t>
            </a:r>
            <a:endParaRPr lang="en-US" sz="1600" dirty="0"/>
          </a:p>
          <a:p>
            <a:pPr>
              <a:lnSpc>
                <a:spcPct val="120000"/>
              </a:lnSpc>
              <a:spcBef>
                <a:spcPts val="600"/>
              </a:spcBef>
              <a:spcAft>
                <a:spcPts val="600"/>
              </a:spcAft>
            </a:pPr>
            <a:r>
              <a:rPr lang="el-GR" sz="1600" dirty="0">
                <a:solidFill>
                  <a:schemeClr val="accent1"/>
                </a:solidFill>
                <a:ea typeface="+mn-lt"/>
                <a:cs typeface="+mn-lt"/>
              </a:rPr>
              <a:t>Προσδιορίστε τους βασικούς ανταγωνιστές και δώστε έμφαση στα μοναδικά σας σημεία πώλησης</a:t>
            </a:r>
            <a:r>
              <a:rPr lang="en-US" sz="1600" b="0" dirty="0">
                <a:solidFill>
                  <a:schemeClr val="accent1"/>
                </a:solidFill>
                <a:ea typeface="+mn-lt"/>
                <a:cs typeface="+mn-lt"/>
              </a:rPr>
              <a:t>. </a:t>
            </a:r>
            <a:r>
              <a:rPr lang="el-GR" sz="1600" b="0" dirty="0">
                <a:solidFill>
                  <a:schemeClr val="accent1"/>
                </a:solidFill>
                <a:ea typeface="+mn-lt"/>
                <a:cs typeface="+mn-lt"/>
              </a:rPr>
              <a:t>Για παράδειγμα, «Σε αντίθεση με τους παραδοσιακούς καθαριστές, ο ελαφρύς, φορητός σχεδιασμός μας είναι προσαρμοσμένος για χρήση εν κινήσει, γεγονός που τον κάνει να ξεχωρίζει στην αγορά».</a:t>
            </a:r>
          </a:p>
          <a:p>
            <a:pPr>
              <a:lnSpc>
                <a:spcPct val="120000"/>
              </a:lnSpc>
              <a:spcBef>
                <a:spcPts val="600"/>
              </a:spcBef>
              <a:spcAft>
                <a:spcPts val="600"/>
              </a:spcAft>
            </a:pPr>
            <a:r>
              <a:rPr lang="el-GR" sz="1600" dirty="0">
                <a:ea typeface="+mn-lt"/>
                <a:cs typeface="+mn-lt"/>
              </a:rPr>
              <a:t>Οικονομικά στοιχεία </a:t>
            </a:r>
            <a:r>
              <a:rPr lang="en-US" sz="1600" dirty="0">
                <a:ea typeface="+mn-lt"/>
                <a:cs typeface="+mn-lt"/>
              </a:rPr>
              <a:t>:</a:t>
            </a:r>
            <a:endParaRPr lang="en-US" sz="1600" dirty="0"/>
          </a:p>
          <a:p>
            <a:pPr>
              <a:lnSpc>
                <a:spcPct val="120000"/>
              </a:lnSpc>
              <a:spcBef>
                <a:spcPts val="600"/>
              </a:spcBef>
              <a:spcAft>
                <a:spcPts val="600"/>
              </a:spcAft>
            </a:pPr>
            <a:r>
              <a:rPr lang="el-GR" sz="1600" dirty="0">
                <a:solidFill>
                  <a:schemeClr val="accent1"/>
                </a:solidFill>
                <a:ea typeface="+mn-lt"/>
                <a:cs typeface="+mn-lt"/>
              </a:rPr>
              <a:t>Παροχή σαφών οικονομικών προβλέψεων και μετρήσεων . Για παράδειγμα, </a:t>
            </a:r>
            <a:r>
              <a:rPr lang="el-GR" sz="1600" b="0" dirty="0">
                <a:solidFill>
                  <a:schemeClr val="accent1"/>
                </a:solidFill>
                <a:ea typeface="+mn-lt"/>
                <a:cs typeface="+mn-lt"/>
              </a:rPr>
              <a:t>«Προβλέπουμε έσοδα 2 εκατ. δολαρίων εντός του πρώτου έτους με μεικτό περιθώριο κέρδους 60%, υποστηριζόμενα από χαμηλό κόστος απόκτησης πελατών (CAC), εξασφαλίζοντας βιώσιμη ανάπτυξη και κερδοφορία».</a:t>
            </a:r>
            <a:endParaRPr lang="en-US" b="0" dirty="0">
              <a:solidFill>
                <a:schemeClr val="accent1"/>
              </a:solidFill>
            </a:endParaRPr>
          </a:p>
          <a:p>
            <a:pPr>
              <a:lnSpc>
                <a:spcPct val="100000"/>
              </a:lnSpc>
              <a:spcBef>
                <a:spcPts val="600"/>
              </a:spcBef>
              <a:spcAft>
                <a:spcPts val="600"/>
              </a:spcAft>
            </a:pPr>
            <a:endParaRPr lang="en-US" sz="1600" dirty="0">
              <a:solidFill>
                <a:schemeClr val="accent1"/>
              </a:solidFill>
            </a:endParaRPr>
          </a:p>
        </p:txBody>
      </p:sp>
    </p:spTree>
    <p:extLst>
      <p:ext uri="{BB962C8B-B14F-4D97-AF65-F5344CB8AC3E}">
        <p14:creationId xmlns:p14="http://schemas.microsoft.com/office/powerpoint/2010/main" val="15166986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7689-493D-1624-7929-C678760FE14B}"/>
              </a:ext>
            </a:extLst>
          </p:cNvPr>
          <p:cNvSpPr>
            <a:spLocks noGrp="1"/>
          </p:cNvSpPr>
          <p:nvPr>
            <p:ph type="title"/>
          </p:nvPr>
        </p:nvSpPr>
        <p:spPr>
          <a:xfrm>
            <a:off x="838200" y="365125"/>
            <a:ext cx="10091468" cy="799441"/>
          </a:xfrm>
        </p:spPr>
        <p:txBody>
          <a:bodyPr/>
          <a:lstStyle/>
          <a:p>
            <a:r>
              <a:rPr lang="el-GR" sz="3400" dirty="0">
                <a:latin typeface="+mn-lt"/>
              </a:rPr>
              <a:t>Βασικές πληροφορίες που πρέπει να περιλαμβάνουν</a:t>
            </a:r>
            <a:endParaRPr lang="sl-SI" sz="3400" dirty="0">
              <a:latin typeface="+mn-lt"/>
            </a:endParaRPr>
          </a:p>
        </p:txBody>
      </p:sp>
      <p:sp>
        <p:nvSpPr>
          <p:cNvPr id="3" name="Content Placeholder 2">
            <a:extLst>
              <a:ext uri="{FF2B5EF4-FFF2-40B4-BE49-F238E27FC236}">
                <a16:creationId xmlns:a16="http://schemas.microsoft.com/office/drawing/2014/main" id="{4DA98FB8-37FB-02E6-6D6A-D1FDDA591FFB}"/>
              </a:ext>
            </a:extLst>
          </p:cNvPr>
          <p:cNvSpPr>
            <a:spLocks noGrp="1"/>
          </p:cNvSpPr>
          <p:nvPr>
            <p:ph idx="1"/>
          </p:nvPr>
        </p:nvSpPr>
        <p:spPr>
          <a:xfrm>
            <a:off x="838200" y="1423358"/>
            <a:ext cx="10515600" cy="4753605"/>
          </a:xfrm>
        </p:spPr>
        <p:txBody>
          <a:bodyPr vert="horz" lIns="91440" tIns="45720" rIns="91440" bIns="45720" rtlCol="0" anchor="t">
            <a:normAutofit fontScale="85000" lnSpcReduction="10000"/>
          </a:bodyPr>
          <a:lstStyle/>
          <a:p>
            <a:pPr marL="0" indent="0">
              <a:lnSpc>
                <a:spcPct val="150000"/>
              </a:lnSpc>
              <a:spcBef>
                <a:spcPts val="600"/>
              </a:spcBef>
              <a:spcAft>
                <a:spcPts val="600"/>
              </a:spcAft>
              <a:buNone/>
            </a:pPr>
            <a:r>
              <a:rPr lang="el-GR" sz="1800" dirty="0">
                <a:solidFill>
                  <a:schemeClr val="accent1"/>
                </a:solidFill>
              </a:rPr>
              <a:t>Όραμα και αποστολή: </a:t>
            </a:r>
            <a:r>
              <a:rPr lang="el-GR" sz="1800" b="0" dirty="0">
                <a:solidFill>
                  <a:schemeClr val="accent1"/>
                </a:solidFill>
              </a:rPr>
              <a:t>Δηλώστε με σαφήνεια το μακροπρόθεσμο όραμα και την αποστολή της εταιρείας σας.</a:t>
            </a:r>
          </a:p>
          <a:p>
            <a:pPr marL="285750" indent="-285750">
              <a:lnSpc>
                <a:spcPct val="150000"/>
              </a:lnSpc>
              <a:spcBef>
                <a:spcPts val="600"/>
              </a:spcBef>
              <a:spcAft>
                <a:spcPts val="600"/>
              </a:spcAft>
              <a:buFont typeface="Arial" panose="020B0604020202020204" pitchFamily="34" charset="0"/>
              <a:buChar char="•"/>
            </a:pPr>
            <a:r>
              <a:rPr lang="el-GR" sz="1800" dirty="0">
                <a:solidFill>
                  <a:schemeClr val="accent1"/>
                </a:solidFill>
              </a:rPr>
              <a:t>	</a:t>
            </a:r>
            <a:r>
              <a:rPr lang="el-GR" sz="1800" b="0" dirty="0">
                <a:solidFill>
                  <a:schemeClr val="accent1"/>
                </a:solidFill>
              </a:rPr>
              <a:t>Παράδειγμα: «Αποστολή μας είναι να καταστήσουμε το καθαρό νερό </a:t>
            </a:r>
            <a:r>
              <a:rPr lang="el-GR" sz="1800" b="0" dirty="0" err="1">
                <a:solidFill>
                  <a:schemeClr val="accent1"/>
                </a:solidFill>
              </a:rPr>
              <a:t>προσβάσιμο</a:t>
            </a:r>
            <a:r>
              <a:rPr lang="el-GR" sz="1800" b="0" dirty="0">
                <a:solidFill>
                  <a:schemeClr val="accent1"/>
                </a:solidFill>
              </a:rPr>
              <a:t> σε όλους, παντού».</a:t>
            </a:r>
          </a:p>
          <a:p>
            <a:pPr marL="0" indent="0">
              <a:lnSpc>
                <a:spcPct val="150000"/>
              </a:lnSpc>
              <a:spcBef>
                <a:spcPts val="600"/>
              </a:spcBef>
              <a:spcAft>
                <a:spcPts val="600"/>
              </a:spcAft>
              <a:buNone/>
            </a:pPr>
            <a:r>
              <a:rPr lang="el-GR" sz="1800" dirty="0">
                <a:solidFill>
                  <a:schemeClr val="accent1"/>
                </a:solidFill>
              </a:rPr>
              <a:t>Μοναδική πρόταση αξίας: </a:t>
            </a:r>
            <a:r>
              <a:rPr lang="el-GR" sz="1800" b="0" dirty="0">
                <a:solidFill>
                  <a:schemeClr val="accent1"/>
                </a:solidFill>
              </a:rPr>
              <a:t>Επισημάνετε τι διαφοροποιεί το προϊόν σας από τον ανταγωνισμό.</a:t>
            </a:r>
          </a:p>
          <a:p>
            <a:pPr marL="285750" indent="-285750">
              <a:lnSpc>
                <a:spcPct val="150000"/>
              </a:lnSpc>
              <a:spcBef>
                <a:spcPts val="600"/>
              </a:spcBef>
              <a:spcAft>
                <a:spcPts val="600"/>
              </a:spcAft>
              <a:buFont typeface="Arial" panose="020B0604020202020204" pitchFamily="34" charset="0"/>
              <a:buChar char="•"/>
            </a:pPr>
            <a:r>
              <a:rPr lang="el-GR" sz="1800" b="0" dirty="0">
                <a:solidFill>
                  <a:schemeClr val="accent1"/>
                </a:solidFill>
              </a:rPr>
              <a:t>	Παράδειγμα: «Ο καθαριστής μας είναι ο μόνος που χρησιμοποιεί </a:t>
            </a:r>
            <a:r>
              <a:rPr lang="el-GR" sz="1800" b="0" dirty="0" err="1">
                <a:solidFill>
                  <a:schemeClr val="accent1"/>
                </a:solidFill>
              </a:rPr>
              <a:t>νανοτεχνολογία</a:t>
            </a:r>
            <a:r>
              <a:rPr lang="el-GR" sz="1800" b="0" dirty="0">
                <a:solidFill>
                  <a:schemeClr val="accent1"/>
                </a:solidFill>
              </a:rPr>
              <a:t> για ανώτερη διήθηση».</a:t>
            </a:r>
          </a:p>
          <a:p>
            <a:pPr marL="0" indent="0">
              <a:lnSpc>
                <a:spcPct val="150000"/>
              </a:lnSpc>
              <a:spcBef>
                <a:spcPts val="600"/>
              </a:spcBef>
              <a:spcAft>
                <a:spcPts val="600"/>
              </a:spcAft>
              <a:buNone/>
            </a:pPr>
            <a:r>
              <a:rPr lang="el-GR" sz="1800" dirty="0">
                <a:solidFill>
                  <a:schemeClr val="accent1"/>
                </a:solidFill>
              </a:rPr>
              <a:t>Ανάλυση της αγοράς και γνώσεις πελατών: </a:t>
            </a:r>
            <a:r>
              <a:rPr lang="el-GR" sz="1800" b="0" dirty="0">
                <a:solidFill>
                  <a:schemeClr val="accent1"/>
                </a:solidFill>
              </a:rPr>
              <a:t>Παρέχετε πληροφορίες σχετικά με τις τάσεις της αγοράς και τις ανάγκες των πελατών.</a:t>
            </a:r>
          </a:p>
          <a:p>
            <a:pPr marL="285750" indent="-285750">
              <a:lnSpc>
                <a:spcPct val="150000"/>
              </a:lnSpc>
              <a:spcBef>
                <a:spcPts val="600"/>
              </a:spcBef>
              <a:spcAft>
                <a:spcPts val="600"/>
              </a:spcAft>
              <a:buFont typeface="Arial" panose="020B0604020202020204" pitchFamily="34" charset="0"/>
              <a:buChar char="•"/>
            </a:pPr>
            <a:r>
              <a:rPr lang="el-GR" sz="1800" b="0" dirty="0">
                <a:solidFill>
                  <a:schemeClr val="accent1"/>
                </a:solidFill>
              </a:rPr>
              <a:t>	Παράδειγμα: «Η έρευνα αγοράς δείχνει μια αυξανόμενη ζήτηση για φορητούς, φιλικούς προς τον χρήστη καθαριστές νερού».</a:t>
            </a:r>
          </a:p>
          <a:p>
            <a:pPr marL="0" indent="0">
              <a:lnSpc>
                <a:spcPct val="150000"/>
              </a:lnSpc>
              <a:spcBef>
                <a:spcPts val="600"/>
              </a:spcBef>
              <a:spcAft>
                <a:spcPts val="600"/>
              </a:spcAft>
              <a:buNone/>
            </a:pPr>
            <a:r>
              <a:rPr lang="el-GR" sz="1800" dirty="0">
                <a:solidFill>
                  <a:schemeClr val="accent1"/>
                </a:solidFill>
              </a:rPr>
              <a:t>Στρατηγική μετάβασης στην αγορά: </a:t>
            </a:r>
            <a:r>
              <a:rPr lang="el-GR" sz="1800" b="0" dirty="0">
                <a:solidFill>
                  <a:schemeClr val="accent1"/>
                </a:solidFill>
              </a:rPr>
              <a:t>Εξηγήστε το σχέδιό σας για την προσέγγιση και την απόκτηση πελατών.</a:t>
            </a:r>
          </a:p>
          <a:p>
            <a:pPr marL="285750" indent="-285750">
              <a:lnSpc>
                <a:spcPct val="150000"/>
              </a:lnSpc>
              <a:spcBef>
                <a:spcPts val="600"/>
              </a:spcBef>
              <a:spcAft>
                <a:spcPts val="600"/>
              </a:spcAft>
              <a:buFont typeface="Arial" panose="020B0604020202020204" pitchFamily="34" charset="0"/>
              <a:buChar char="•"/>
            </a:pPr>
            <a:r>
              <a:rPr lang="el-GR" sz="1800" b="0" dirty="0">
                <a:solidFill>
                  <a:schemeClr val="accent1"/>
                </a:solidFill>
              </a:rPr>
              <a:t>	Παράδειγμα: «Θα χρησιμοποιήσουμε έναν συνδυασμό διαδικτυακού μάρκετινγκ, συνεργασιών με φορείς επιρροής και διανομής λιανικής για να προσεγγίσουμε την αγορά-στόχο μας».</a:t>
            </a:r>
            <a:endParaRPr lang="sl-SI" b="0" dirty="0"/>
          </a:p>
        </p:txBody>
      </p:sp>
    </p:spTree>
    <p:extLst>
      <p:ext uri="{BB962C8B-B14F-4D97-AF65-F5344CB8AC3E}">
        <p14:creationId xmlns:p14="http://schemas.microsoft.com/office/powerpoint/2010/main" val="236877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p:txBody>
          <a:bodyPr/>
          <a:lstStyle/>
          <a:p>
            <a:r>
              <a:rPr lang="el-GR" sz="3400" dirty="0">
                <a:latin typeface="+mn-lt"/>
              </a:rPr>
              <a:t>1°: Κατανόηση των οικονομικών καταστάσεων και της ανάλυσής τους</a:t>
            </a:r>
            <a:endParaRPr lang="sl-SI" sz="3400" dirty="0">
              <a:latin typeface="+mn-lt"/>
            </a:endParaRPr>
          </a:p>
        </p:txBody>
      </p:sp>
      <p:sp>
        <p:nvSpPr>
          <p:cNvPr id="3" name="Content Placeholder 2">
            <a:extLst>
              <a:ext uri="{FF2B5EF4-FFF2-40B4-BE49-F238E27FC236}">
                <a16:creationId xmlns:a16="http://schemas.microsoft.com/office/drawing/2014/main" id="{59605655-373A-DED5-DBE3-3EF440CA7C6E}"/>
              </a:ext>
            </a:extLst>
          </p:cNvPr>
          <p:cNvSpPr>
            <a:spLocks noGrp="1"/>
          </p:cNvSpPr>
          <p:nvPr>
            <p:ph idx="1"/>
          </p:nvPr>
        </p:nvSpPr>
        <p:spPr/>
        <p:txBody>
          <a:bodyPr vert="horz" lIns="91440" tIns="45720" rIns="91440" bIns="45720" rtlCol="0" anchor="t">
            <a:normAutofit/>
          </a:bodyPr>
          <a:lstStyle/>
          <a:p>
            <a:pPr marL="0" indent="0">
              <a:buNone/>
            </a:pPr>
            <a:endParaRPr lang="sl-SI" sz="1600" dirty="0"/>
          </a:p>
          <a:p>
            <a:pPr lvl="1"/>
            <a:r>
              <a:rPr lang="el-GR" sz="1600" dirty="0">
                <a:solidFill>
                  <a:schemeClr val="accent1"/>
                </a:solidFill>
                <a:latin typeface="Raleway Medium"/>
              </a:rPr>
              <a:t>Οι οικονομικές καταστάσεις </a:t>
            </a:r>
            <a:r>
              <a:rPr lang="el-GR" sz="1600" b="0" dirty="0">
                <a:solidFill>
                  <a:schemeClr val="accent1"/>
                </a:solidFill>
                <a:latin typeface="Raleway Medium"/>
              </a:rPr>
              <a:t>είναι επίσημα αρχεία των οικονομικών δραστηριοτήτων και της θέσης μιας επιχείρησης, ενός προσώπου ή μιας άλλης οντότητας. Παρέχουν μια περίληψη της οικονομικής κατάστασης μιας οντότητας και χρησιμοποιούνται για διάφορους σκοπούς από διάφορα ενδιαφερόμενα μέρη.</a:t>
            </a:r>
            <a:endParaRPr lang="sl-SI" b="0" dirty="0">
              <a:solidFill>
                <a:srgbClr val="F85741"/>
              </a:solidFill>
              <a:latin typeface="Raleway Medium"/>
            </a:endParaRPr>
          </a:p>
          <a:p>
            <a:pPr lvl="1">
              <a:lnSpc>
                <a:spcPct val="150000"/>
              </a:lnSpc>
            </a:pPr>
            <a:r>
              <a:rPr lang="en-US" sz="1600" b="0" dirty="0">
                <a:solidFill>
                  <a:schemeClr val="accent1"/>
                </a:solidFill>
                <a:latin typeface="Raleway Medium"/>
              </a:rPr>
              <a:t> </a:t>
            </a:r>
            <a:endParaRPr lang="sl-SI" sz="1600" b="0" dirty="0">
              <a:solidFill>
                <a:schemeClr val="accent1"/>
              </a:solidFill>
              <a:latin typeface="Raleway Medium"/>
            </a:endParaRPr>
          </a:p>
          <a:p>
            <a:pPr lvl="1">
              <a:lnSpc>
                <a:spcPct val="150000"/>
              </a:lnSpc>
            </a:pPr>
            <a:endParaRPr lang="en-US" sz="1600" b="0" dirty="0">
              <a:solidFill>
                <a:schemeClr val="accent1"/>
              </a:solidFill>
              <a:latin typeface="Raleway Medium"/>
            </a:endParaRPr>
          </a:p>
          <a:p>
            <a:pPr lvl="1">
              <a:lnSpc>
                <a:spcPct val="150000"/>
              </a:lnSpc>
            </a:pPr>
            <a:r>
              <a:rPr lang="en-US" sz="1600" b="0" dirty="0">
                <a:solidFill>
                  <a:schemeClr val="accent1"/>
                </a:solidFill>
                <a:latin typeface="Raleway Medium"/>
              </a:rPr>
              <a:t>           </a:t>
            </a:r>
          </a:p>
          <a:p>
            <a:pPr lvl="1">
              <a:lnSpc>
                <a:spcPct val="150000"/>
              </a:lnSpc>
            </a:pPr>
            <a:r>
              <a:rPr lang="en-US" sz="1600" b="0" dirty="0">
                <a:solidFill>
                  <a:schemeClr val="accent1"/>
                </a:solidFill>
                <a:latin typeface="Raleway Medium"/>
              </a:rPr>
              <a:t>   </a:t>
            </a:r>
          </a:p>
          <a:p>
            <a:pPr lvl="1"/>
            <a:endParaRPr lang="sl-SI" dirty="0"/>
          </a:p>
        </p:txBody>
      </p:sp>
      <p:pic>
        <p:nvPicPr>
          <p:cNvPr id="5" name="Picture 4" descr="A group of women sitting at a table with laptops and papers&#10;&#10;Description automatically generated">
            <a:extLst>
              <a:ext uri="{FF2B5EF4-FFF2-40B4-BE49-F238E27FC236}">
                <a16:creationId xmlns:a16="http://schemas.microsoft.com/office/drawing/2014/main" id="{3B568571-A732-BF01-454A-647087EA2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4800" y="3204714"/>
            <a:ext cx="3429000" cy="34193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6" name="PoljeZBesedilom 5">
            <a:extLst>
              <a:ext uri="{FF2B5EF4-FFF2-40B4-BE49-F238E27FC236}">
                <a16:creationId xmlns:a16="http://schemas.microsoft.com/office/drawing/2014/main" id="{98413A7E-E5AC-2443-4375-8D55C28842AB}"/>
              </a:ext>
            </a:extLst>
          </p:cNvPr>
          <p:cNvSpPr txBox="1"/>
          <p:nvPr/>
        </p:nvSpPr>
        <p:spPr>
          <a:xfrm>
            <a:off x="1215210" y="3634397"/>
            <a:ext cx="4524036" cy="1384995"/>
          </a:xfrm>
          <a:prstGeom prst="rect">
            <a:avLst/>
          </a:prstGeom>
          <a:solidFill>
            <a:schemeClr val="bg1"/>
          </a:solidFill>
          <a:ln>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500"/>
              </a:spcBef>
            </a:pPr>
            <a:r>
              <a:rPr lang="sl-SI" sz="1400" b="1" dirty="0">
                <a:solidFill>
                  <a:schemeClr val="accent1"/>
                </a:solidFill>
                <a:latin typeface="Raleway Medium"/>
              </a:rPr>
              <a:t>Fun fact: </a:t>
            </a:r>
            <a:r>
              <a:rPr lang="el-GR" sz="1400" dirty="0">
                <a:solidFill>
                  <a:schemeClr val="accent1"/>
                </a:solidFill>
                <a:latin typeface="Raleway Medium"/>
              </a:rPr>
              <a:t>Οι οικονομικές καταστάσεις αναφέρονται συχνά ως ο «πίνακας αποτελεσμάτων» μιας επιχείρησης. Ακριβώς όπως ο πίνακας αποτελεσμάτων σε έναν αθλητικό αγώνα, παρέχουν ένα στιγμιότυπο των οικονομικών επιδόσεων και της θέσης μιας εταιρείας σε μια δεδομένη χρονική στιγμή.</a:t>
            </a:r>
            <a:endParaRPr lang="sl-SI" dirty="0">
              <a:solidFill>
                <a:schemeClr val="accent1"/>
              </a:solidFill>
            </a:endParaRPr>
          </a:p>
        </p:txBody>
      </p:sp>
      <p:sp>
        <p:nvSpPr>
          <p:cNvPr id="8" name="PoljeZBesedilom 7">
            <a:extLst>
              <a:ext uri="{FF2B5EF4-FFF2-40B4-BE49-F238E27FC236}">
                <a16:creationId xmlns:a16="http://schemas.microsoft.com/office/drawing/2014/main" id="{6B37DD44-CA69-DC5A-20EC-6F5C25302CB1}"/>
              </a:ext>
            </a:extLst>
          </p:cNvPr>
          <p:cNvSpPr txBox="1"/>
          <p:nvPr/>
        </p:nvSpPr>
        <p:spPr>
          <a:xfrm>
            <a:off x="6731684" y="6247555"/>
            <a:ext cx="2197998" cy="24622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 </a:t>
            </a:r>
            <a:r>
              <a:rPr lang="sl-SI" sz="1000" dirty="0">
                <a:solidFill>
                  <a:schemeClr val="accent1"/>
                </a:solidFill>
              </a:rPr>
              <a:t>: AI generated</a:t>
            </a:r>
          </a:p>
        </p:txBody>
      </p:sp>
    </p:spTree>
    <p:extLst>
      <p:ext uri="{BB962C8B-B14F-4D97-AF65-F5344CB8AC3E}">
        <p14:creationId xmlns:p14="http://schemas.microsoft.com/office/powerpoint/2010/main" val="18729300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631A1-251A-74D3-57DE-66B5DC8DCD92}"/>
              </a:ext>
            </a:extLst>
          </p:cNvPr>
          <p:cNvSpPr>
            <a:spLocks noGrp="1"/>
          </p:cNvSpPr>
          <p:nvPr>
            <p:ph type="title"/>
          </p:nvPr>
        </p:nvSpPr>
        <p:spPr>
          <a:xfrm>
            <a:off x="838200" y="365126"/>
            <a:ext cx="7814094" cy="419878"/>
          </a:xfrm>
        </p:spPr>
        <p:txBody>
          <a:bodyPr>
            <a:normAutofit fontScale="90000"/>
          </a:bodyPr>
          <a:lstStyle/>
          <a:p>
            <a:r>
              <a:rPr lang="el-GR" b="1" dirty="0" err="1">
                <a:latin typeface="+mn-lt"/>
              </a:rPr>
              <a:t>Fun</a:t>
            </a:r>
            <a:r>
              <a:rPr lang="el-GR" b="1" dirty="0">
                <a:latin typeface="+mn-lt"/>
              </a:rPr>
              <a:t> </a:t>
            </a:r>
            <a:r>
              <a:rPr lang="el-GR" b="1" dirty="0" err="1">
                <a:latin typeface="+mn-lt"/>
              </a:rPr>
              <a:t>facts</a:t>
            </a:r>
            <a:r>
              <a:rPr lang="el-GR" b="1" dirty="0">
                <a:latin typeface="+mn-lt"/>
              </a:rPr>
              <a:t> σχετικά με το </a:t>
            </a:r>
            <a:r>
              <a:rPr lang="el-GR" b="1" dirty="0" err="1">
                <a:latin typeface="+mn-lt"/>
              </a:rPr>
              <a:t>pitching</a:t>
            </a:r>
            <a:endParaRPr lang="sl-SI" b="1" dirty="0">
              <a:latin typeface="+mn-lt"/>
            </a:endParaRPr>
          </a:p>
        </p:txBody>
      </p:sp>
      <p:sp>
        <p:nvSpPr>
          <p:cNvPr id="3" name="Content Placeholder 2">
            <a:extLst>
              <a:ext uri="{FF2B5EF4-FFF2-40B4-BE49-F238E27FC236}">
                <a16:creationId xmlns:a16="http://schemas.microsoft.com/office/drawing/2014/main" id="{1FFF5FEC-5FB2-BE52-49F4-AB7DF8C1238B}"/>
              </a:ext>
            </a:extLst>
          </p:cNvPr>
          <p:cNvSpPr>
            <a:spLocks noGrp="1"/>
          </p:cNvSpPr>
          <p:nvPr>
            <p:ph idx="1"/>
          </p:nvPr>
        </p:nvSpPr>
        <p:spPr>
          <a:xfrm>
            <a:off x="698741" y="1328468"/>
            <a:ext cx="5106836" cy="3994029"/>
          </a:xfrm>
          <a:solidFill>
            <a:schemeClr val="bg1"/>
          </a:solidFill>
        </p:spPr>
        <p:txBody>
          <a:bodyPr vert="horz" lIns="91440" tIns="45720" rIns="91440" bIns="45720" rtlCol="0" anchor="t">
            <a:normAutofit fontScale="85000" lnSpcReduction="20000"/>
          </a:bodyPr>
          <a:lstStyle/>
          <a:p>
            <a:pPr marL="285750" indent="-285750">
              <a:lnSpc>
                <a:spcPct val="150000"/>
              </a:lnSpc>
              <a:buFont typeface="Arial" panose="020B0604020202020204" pitchFamily="34" charset="0"/>
              <a:buChar char="•"/>
            </a:pPr>
            <a:r>
              <a:rPr lang="el-GR" sz="1400" b="0" dirty="0">
                <a:solidFill>
                  <a:schemeClr val="accent1"/>
                </a:solidFill>
              </a:rPr>
              <a:t>Ο όρος «</a:t>
            </a:r>
            <a:r>
              <a:rPr lang="el-GR" sz="1400" dirty="0" err="1">
                <a:solidFill>
                  <a:schemeClr val="accent1"/>
                </a:solidFill>
              </a:rPr>
              <a:t>pitch</a:t>
            </a:r>
            <a:r>
              <a:rPr lang="el-GR" sz="1400" dirty="0">
                <a:solidFill>
                  <a:schemeClr val="accent1"/>
                </a:solidFill>
              </a:rPr>
              <a:t> </a:t>
            </a:r>
            <a:r>
              <a:rPr lang="el-GR" sz="1400" dirty="0" err="1">
                <a:solidFill>
                  <a:schemeClr val="accent1"/>
                </a:solidFill>
              </a:rPr>
              <a:t>deck</a:t>
            </a:r>
            <a:r>
              <a:rPr lang="el-GR" sz="1400" b="0" dirty="0">
                <a:solidFill>
                  <a:schemeClr val="accent1"/>
                </a:solidFill>
              </a:rPr>
              <a:t>» προέρχεται από τον συνδυασμό των «</a:t>
            </a:r>
            <a:r>
              <a:rPr lang="el-GR" sz="1400" b="0" dirty="0" err="1">
                <a:solidFill>
                  <a:schemeClr val="accent1"/>
                </a:solidFill>
              </a:rPr>
              <a:t>acetate</a:t>
            </a:r>
            <a:r>
              <a:rPr lang="el-GR" sz="1400" b="0" dirty="0">
                <a:solidFill>
                  <a:schemeClr val="accent1"/>
                </a:solidFill>
              </a:rPr>
              <a:t> </a:t>
            </a:r>
            <a:r>
              <a:rPr lang="el-GR" sz="1400" b="0" dirty="0" err="1">
                <a:solidFill>
                  <a:schemeClr val="accent1"/>
                </a:solidFill>
              </a:rPr>
              <a:t>decks</a:t>
            </a:r>
            <a:r>
              <a:rPr lang="el-GR" sz="1400" b="0" dirty="0">
                <a:solidFill>
                  <a:schemeClr val="accent1"/>
                </a:solidFill>
              </a:rPr>
              <a:t>» που χρησιμοποιούνταν στους προβολείς παλαιάς τεχνολογίας και του ρήματος «</a:t>
            </a:r>
            <a:r>
              <a:rPr lang="el-GR" sz="1400" b="0" dirty="0" err="1">
                <a:solidFill>
                  <a:schemeClr val="accent1"/>
                </a:solidFill>
              </a:rPr>
              <a:t>to</a:t>
            </a:r>
            <a:r>
              <a:rPr lang="el-GR" sz="1400" b="0" dirty="0">
                <a:solidFill>
                  <a:schemeClr val="accent1"/>
                </a:solidFill>
              </a:rPr>
              <a:t> </a:t>
            </a:r>
            <a:r>
              <a:rPr lang="el-GR" sz="1400" b="0" dirty="0" err="1">
                <a:solidFill>
                  <a:schemeClr val="accent1"/>
                </a:solidFill>
              </a:rPr>
              <a:t>pitch</a:t>
            </a:r>
            <a:r>
              <a:rPr lang="el-GR" sz="1400" b="0" dirty="0">
                <a:solidFill>
                  <a:schemeClr val="accent1"/>
                </a:solidFill>
              </a:rPr>
              <a:t>» - που αναφέρεται στην παρουσίαση μιας επιχειρηματικής παρουσίασης.</a:t>
            </a:r>
          </a:p>
          <a:p>
            <a:pPr marL="285750" indent="-285750">
              <a:lnSpc>
                <a:spcPct val="150000"/>
              </a:lnSpc>
              <a:buFont typeface="Arial" panose="020B0604020202020204" pitchFamily="34" charset="0"/>
              <a:buChar char="•"/>
            </a:pPr>
            <a:r>
              <a:rPr lang="el-GR" sz="1400" dirty="0">
                <a:solidFill>
                  <a:schemeClr val="accent1"/>
                </a:solidFill>
              </a:rPr>
              <a:t>Η έξυπνη ομιλία της </a:t>
            </a:r>
            <a:r>
              <a:rPr lang="el-GR" sz="1400" dirty="0" err="1">
                <a:solidFill>
                  <a:schemeClr val="accent1"/>
                </a:solidFill>
              </a:rPr>
              <a:t>Uber</a:t>
            </a:r>
            <a:r>
              <a:rPr lang="el-GR" sz="1400" dirty="0">
                <a:solidFill>
                  <a:schemeClr val="accent1"/>
                </a:solidFill>
              </a:rPr>
              <a:t>: </a:t>
            </a:r>
            <a:r>
              <a:rPr lang="el-GR" sz="1400" b="0" dirty="0">
                <a:solidFill>
                  <a:schemeClr val="accent1"/>
                </a:solidFill>
              </a:rPr>
              <a:t>Η </a:t>
            </a:r>
            <a:r>
              <a:rPr lang="el-GR" sz="1400" b="0" dirty="0" err="1">
                <a:solidFill>
                  <a:schemeClr val="accent1"/>
                </a:solidFill>
              </a:rPr>
              <a:t>Uber</a:t>
            </a:r>
            <a:r>
              <a:rPr lang="el-GR" sz="1400" b="0" dirty="0">
                <a:solidFill>
                  <a:schemeClr val="accent1"/>
                </a:solidFill>
              </a:rPr>
              <a:t> χρησιμοποίησε απλή, καθημερινή γλώσσα και ορολογία χωρίς αργκό στο </a:t>
            </a:r>
            <a:r>
              <a:rPr lang="el-GR" sz="1400" b="0" dirty="0" err="1">
                <a:solidFill>
                  <a:schemeClr val="accent1"/>
                </a:solidFill>
              </a:rPr>
              <a:t>pitch</a:t>
            </a:r>
            <a:r>
              <a:rPr lang="el-GR" sz="1400" b="0" dirty="0">
                <a:solidFill>
                  <a:schemeClr val="accent1"/>
                </a:solidFill>
              </a:rPr>
              <a:t> </a:t>
            </a:r>
            <a:r>
              <a:rPr lang="el-GR" sz="1400" b="0" dirty="0" err="1">
                <a:solidFill>
                  <a:schemeClr val="accent1"/>
                </a:solidFill>
              </a:rPr>
              <a:t>deck</a:t>
            </a:r>
            <a:r>
              <a:rPr lang="el-GR" sz="1400" b="0" dirty="0">
                <a:solidFill>
                  <a:schemeClr val="accent1"/>
                </a:solidFill>
              </a:rPr>
              <a:t> της, καθιστώντας την πρόταση αξίας της ξεκάθαρη και αδιαμφισβήτητη για τους επενδυτές.</a:t>
            </a:r>
          </a:p>
          <a:p>
            <a:pPr marL="285750" indent="-285750">
              <a:lnSpc>
                <a:spcPct val="150000"/>
              </a:lnSpc>
              <a:buFont typeface="Arial" panose="020B0604020202020204" pitchFamily="34" charset="0"/>
              <a:buChar char="•"/>
            </a:pPr>
            <a:r>
              <a:rPr lang="el-GR" sz="1400" b="0" dirty="0">
                <a:solidFill>
                  <a:schemeClr val="accent1"/>
                </a:solidFill>
              </a:rPr>
              <a:t>Το λογισμικό </a:t>
            </a:r>
            <a:r>
              <a:rPr lang="el-GR" sz="1400" dirty="0" err="1">
                <a:solidFill>
                  <a:schemeClr val="accent1"/>
                </a:solidFill>
              </a:rPr>
              <a:t>Slidebean</a:t>
            </a:r>
            <a:r>
              <a:rPr lang="el-GR" sz="1400" b="0" dirty="0">
                <a:solidFill>
                  <a:schemeClr val="accent1"/>
                </a:solidFill>
              </a:rPr>
              <a:t> διαθέτει μια λειτουργία που επιτρέπει στους επιχειρηματίες να βλέπουν πώς αποδίδει το </a:t>
            </a:r>
            <a:r>
              <a:rPr lang="el-GR" sz="1400" b="0" dirty="0" err="1">
                <a:solidFill>
                  <a:schemeClr val="accent1"/>
                </a:solidFill>
              </a:rPr>
              <a:t>deck</a:t>
            </a:r>
            <a:r>
              <a:rPr lang="el-GR" sz="1400" b="0" dirty="0">
                <a:solidFill>
                  <a:schemeClr val="accent1"/>
                </a:solidFill>
              </a:rPr>
              <a:t> τους και πώς το βλέπουν οι επενδυτές.</a:t>
            </a:r>
          </a:p>
          <a:p>
            <a:pPr marL="285750" indent="-285750">
              <a:lnSpc>
                <a:spcPct val="150000"/>
              </a:lnSpc>
              <a:buFont typeface="Arial" panose="020B0604020202020204" pitchFamily="34" charset="0"/>
              <a:buChar char="•"/>
            </a:pPr>
            <a:r>
              <a:rPr lang="el-GR" sz="1400" b="0" dirty="0">
                <a:solidFill>
                  <a:schemeClr val="accent1"/>
                </a:solidFill>
              </a:rPr>
              <a:t>Κατά μέσο όρο, οι επενδυτές ξοδεύουν μόνο </a:t>
            </a:r>
            <a:r>
              <a:rPr lang="el-GR" sz="1400" dirty="0">
                <a:solidFill>
                  <a:schemeClr val="accent1"/>
                </a:solidFill>
              </a:rPr>
              <a:t>λιγότερο από 4 λεπτά </a:t>
            </a:r>
            <a:r>
              <a:rPr lang="el-GR" sz="1400" b="0" dirty="0">
                <a:solidFill>
                  <a:schemeClr val="accent1"/>
                </a:solidFill>
              </a:rPr>
              <a:t>για την εξέταση ενός πλήρους καταστρώματος, παρά το γεγονός ότι οι επιχειρηματίες ξοδεύουν δεκάδες ώρες για τη σύνταξή του.</a:t>
            </a:r>
            <a:endParaRPr lang="sl-SI" sz="1400" b="0" dirty="0">
              <a:solidFill>
                <a:schemeClr val="accent1"/>
              </a:solidFill>
            </a:endParaRPr>
          </a:p>
        </p:txBody>
      </p:sp>
      <p:sp>
        <p:nvSpPr>
          <p:cNvPr id="4" name="TextBox 3">
            <a:extLst>
              <a:ext uri="{FF2B5EF4-FFF2-40B4-BE49-F238E27FC236}">
                <a16:creationId xmlns:a16="http://schemas.microsoft.com/office/drawing/2014/main" id="{2A08E18A-9596-46FF-71C0-64F78757A8CF}"/>
              </a:ext>
            </a:extLst>
          </p:cNvPr>
          <p:cNvSpPr txBox="1"/>
          <p:nvPr/>
        </p:nvSpPr>
        <p:spPr>
          <a:xfrm>
            <a:off x="7901796" y="1259175"/>
            <a:ext cx="3856008" cy="5447645"/>
          </a:xfrm>
          <a:prstGeom prst="rect">
            <a:avLst/>
          </a:prstGeom>
          <a:solidFill>
            <a:schemeClr val="bg1"/>
          </a:solidFill>
        </p:spPr>
        <p:txBody>
          <a:bodyPr wrap="square" rtlCol="0">
            <a:spAutoFit/>
          </a:bodyPr>
          <a:lstStyle/>
          <a:p>
            <a:pPr marL="171450" indent="-171450">
              <a:buFont typeface="Arial" panose="020B0604020202020204" pitchFamily="34" charset="0"/>
              <a:buChar char="•"/>
            </a:pPr>
            <a:r>
              <a:rPr lang="el-GR" sz="1200" dirty="0">
                <a:solidFill>
                  <a:schemeClr val="accent1"/>
                </a:solidFill>
              </a:rPr>
              <a:t>Οι γυναίκες επιχειρηματίες κάνουν </a:t>
            </a:r>
            <a:r>
              <a:rPr lang="el-GR" sz="1200" dirty="0" err="1">
                <a:solidFill>
                  <a:schemeClr val="accent1"/>
                </a:solidFill>
              </a:rPr>
              <a:t>pitch</a:t>
            </a:r>
            <a:r>
              <a:rPr lang="el-GR" sz="1200" dirty="0">
                <a:solidFill>
                  <a:schemeClr val="accent1"/>
                </a:solidFill>
              </a:rPr>
              <a:t> </a:t>
            </a:r>
            <a:r>
              <a:rPr lang="el-GR" sz="1200" b="1" dirty="0">
                <a:solidFill>
                  <a:schemeClr val="accent1"/>
                </a:solidFill>
              </a:rPr>
              <a:t>20-30%</a:t>
            </a:r>
            <a:r>
              <a:rPr lang="el-GR" sz="1200" dirty="0">
                <a:solidFill>
                  <a:schemeClr val="accent1"/>
                </a:solidFill>
              </a:rPr>
              <a:t> </a:t>
            </a:r>
            <a:r>
              <a:rPr lang="el-GR" sz="1200" b="1" dirty="0">
                <a:solidFill>
                  <a:schemeClr val="accent1"/>
                </a:solidFill>
              </a:rPr>
              <a:t>λιγότερο</a:t>
            </a:r>
            <a:r>
              <a:rPr lang="el-GR" sz="1200" dirty="0">
                <a:solidFill>
                  <a:schemeClr val="accent1"/>
                </a:solidFill>
              </a:rPr>
              <a:t> συχνά από τους άνδρες, αλλά οι νεοφυείς επιχειρήσεις τους αποδίδουν </a:t>
            </a:r>
            <a:r>
              <a:rPr lang="el-GR" sz="1200" b="1" dirty="0">
                <a:solidFill>
                  <a:schemeClr val="accent1"/>
                </a:solidFill>
              </a:rPr>
              <a:t>63% καλύτερα </a:t>
            </a:r>
            <a:r>
              <a:rPr lang="el-GR" sz="1200" dirty="0">
                <a:solidFill>
                  <a:schemeClr val="accent1"/>
                </a:solidFill>
              </a:rPr>
              <a:t>όταν κάνουν </a:t>
            </a:r>
            <a:r>
              <a:rPr lang="el-GR" sz="1200" dirty="0" err="1">
                <a:solidFill>
                  <a:schemeClr val="accent1"/>
                </a:solidFill>
              </a:rPr>
              <a:t>pitch</a:t>
            </a:r>
            <a:endParaRPr lang="el-GR" sz="1200" dirty="0">
              <a:solidFill>
                <a:schemeClr val="accent1"/>
              </a:solidFill>
            </a:endParaRP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l-GR" sz="1200" dirty="0">
                <a:solidFill>
                  <a:schemeClr val="accent1"/>
                </a:solidFill>
              </a:rPr>
              <a:t>Οι νεοσύστατες επιχειρήσεις που ιδρύονται από γυναίκες είναι πιο αποδοτικές ως προς την κεφαλαιακή τους απόδοση, καθώς </a:t>
            </a:r>
            <a:r>
              <a:rPr lang="el-GR" sz="1200" b="1" dirty="0">
                <a:solidFill>
                  <a:schemeClr val="accent1"/>
                </a:solidFill>
              </a:rPr>
              <a:t>παράγουν 78 σεντς σε έσοδα για κάθε δολάριο που συγκεντρώνουν έναντι 31 σεντς για τους άνδρες</a:t>
            </a:r>
            <a:r>
              <a:rPr lang="el-GR" sz="1200" dirty="0">
                <a:solidFill>
                  <a:schemeClr val="accent1"/>
                </a:solidFill>
              </a:rPr>
              <a:t>.</a:t>
            </a: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l-GR" sz="1200" dirty="0">
                <a:solidFill>
                  <a:schemeClr val="accent1"/>
                </a:solidFill>
              </a:rPr>
              <a:t>Οι επιχειρήσεις που ιδρύονται από γυναίκες είναι πιο πιθανό να έχουν αποστολή κοινωνικού αντίκτυπου, με το </a:t>
            </a:r>
            <a:r>
              <a:rPr lang="el-GR" sz="1200" b="1" dirty="0">
                <a:solidFill>
                  <a:schemeClr val="accent1"/>
                </a:solidFill>
              </a:rPr>
              <a:t>82% να δίνει προτεραιότητα στη βιωσιμότητα έναντι των οικονομικών στόχων.</a:t>
            </a:r>
          </a:p>
          <a:p>
            <a:pPr marL="171450" indent="-171450">
              <a:buFont typeface="Arial" panose="020B0604020202020204" pitchFamily="34" charset="0"/>
              <a:buChar char="•"/>
            </a:pPr>
            <a:endParaRPr lang="sl-SI" sz="1200" b="1" dirty="0">
              <a:solidFill>
                <a:schemeClr val="accent1"/>
              </a:solidFill>
            </a:endParaRPr>
          </a:p>
          <a:p>
            <a:pPr marL="171450" indent="-171450">
              <a:buFont typeface="Arial" panose="020B0604020202020204" pitchFamily="34" charset="0"/>
              <a:buChar char="•"/>
            </a:pPr>
            <a:r>
              <a:rPr lang="el-GR" sz="1200" dirty="0">
                <a:solidFill>
                  <a:schemeClr val="accent1"/>
                </a:solidFill>
              </a:rPr>
              <a:t>Οι γυναίκες επιχειρηματίες είναι πιο πιθανό να είναι ατομικές επιχειρήσεις, </a:t>
            </a:r>
            <a:r>
              <a:rPr lang="el-GR" sz="1200" b="1" dirty="0">
                <a:solidFill>
                  <a:schemeClr val="accent1"/>
                </a:solidFill>
              </a:rPr>
              <a:t>με 1,47 γυναίκες ατομικές επιχειρήσεις για κάθε 1 άνδρα παγκοσμίως.</a:t>
            </a:r>
          </a:p>
          <a:p>
            <a:pPr marL="171450" indent="-171450">
              <a:buFont typeface="Arial" panose="020B0604020202020204" pitchFamily="34" charset="0"/>
              <a:buChar char="•"/>
            </a:pPr>
            <a:endParaRPr lang="sl-SI" sz="1200" b="1" dirty="0">
              <a:solidFill>
                <a:schemeClr val="accent1"/>
              </a:solidFill>
            </a:endParaRPr>
          </a:p>
          <a:p>
            <a:pPr marL="171450" indent="-171450">
              <a:buFont typeface="Arial" panose="020B0604020202020204" pitchFamily="34" charset="0"/>
              <a:buChar char="•"/>
            </a:pPr>
            <a:r>
              <a:rPr lang="el-GR" sz="1200" dirty="0">
                <a:solidFill>
                  <a:schemeClr val="accent1"/>
                </a:solidFill>
              </a:rPr>
              <a:t>Οι γυναίκες είναι πιο πιθανό να χρησιμοποιήσουν το </a:t>
            </a:r>
            <a:r>
              <a:rPr lang="el-GR" sz="1200" dirty="0" err="1">
                <a:solidFill>
                  <a:schemeClr val="accent1"/>
                </a:solidFill>
              </a:rPr>
              <a:t>crowdfunding</a:t>
            </a:r>
            <a:r>
              <a:rPr lang="el-GR" sz="1200" dirty="0">
                <a:solidFill>
                  <a:schemeClr val="accent1"/>
                </a:solidFill>
              </a:rPr>
              <a:t>, με το </a:t>
            </a:r>
            <a:r>
              <a:rPr lang="el-GR" sz="1200" b="1" dirty="0">
                <a:solidFill>
                  <a:schemeClr val="accent1"/>
                </a:solidFill>
              </a:rPr>
              <a:t>47% των δολαρίων του </a:t>
            </a:r>
            <a:r>
              <a:rPr lang="el-GR" sz="1200" b="1" dirty="0" err="1">
                <a:solidFill>
                  <a:schemeClr val="accent1"/>
                </a:solidFill>
              </a:rPr>
              <a:t>crowdfunding</a:t>
            </a:r>
            <a:r>
              <a:rPr lang="el-GR" sz="1200" b="1" dirty="0">
                <a:solidFill>
                  <a:schemeClr val="accent1"/>
                </a:solidFill>
              </a:rPr>
              <a:t> να πηγαίνουν σε νεοσύστατες επιχειρήσεις υπό την ηγεσία γυναικών</a:t>
            </a:r>
            <a:r>
              <a:rPr lang="el-GR" sz="1200" dirty="0">
                <a:solidFill>
                  <a:schemeClr val="accent1"/>
                </a:solidFill>
              </a:rPr>
              <a:t>.</a:t>
            </a:r>
          </a:p>
          <a:p>
            <a:pPr marL="171450" indent="-171450">
              <a:buFont typeface="Arial" panose="020B0604020202020204" pitchFamily="34" charset="0"/>
              <a:buChar char="•"/>
            </a:pPr>
            <a:endParaRPr lang="sl-SI" sz="1200" dirty="0">
              <a:solidFill>
                <a:schemeClr val="accent1"/>
              </a:solidFill>
            </a:endParaRPr>
          </a:p>
          <a:p>
            <a:pPr marL="171450" indent="-171450">
              <a:buFont typeface="Arial" panose="020B0604020202020204" pitchFamily="34" charset="0"/>
              <a:buChar char="•"/>
            </a:pPr>
            <a:r>
              <a:rPr lang="el-GR" sz="1200" dirty="0">
                <a:solidFill>
                  <a:schemeClr val="accent1"/>
                </a:solidFill>
              </a:rPr>
              <a:t>Σε μια μελέτη, οι επενδυτές αξιολόγησαν τις προτάσεις των ανδρών ως πιο πειστικές και πολλά υποσχόμενες, ακόμη και όταν οι προτάσεις ήταν ίδιες με αυτές των γυναικών.</a:t>
            </a:r>
            <a:endParaRPr lang="sl-SI" sz="1200" dirty="0">
              <a:solidFill>
                <a:schemeClr val="accent1"/>
              </a:solidFill>
            </a:endParaRPr>
          </a:p>
        </p:txBody>
      </p:sp>
      <p:graphicFrame>
        <p:nvGraphicFramePr>
          <p:cNvPr id="6" name="Diagram 5">
            <a:extLst>
              <a:ext uri="{FF2B5EF4-FFF2-40B4-BE49-F238E27FC236}">
                <a16:creationId xmlns:a16="http://schemas.microsoft.com/office/drawing/2014/main" id="{F18F483C-0640-F50C-F737-BE29EE90460A}"/>
              </a:ext>
            </a:extLst>
          </p:cNvPr>
          <p:cNvGraphicFramePr/>
          <p:nvPr/>
        </p:nvGraphicFramePr>
        <p:xfrm>
          <a:off x="5805577" y="2020417"/>
          <a:ext cx="2096219" cy="2577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9271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C570D3F-3AE8-E4B9-0485-EA8BE9F8A0D6}"/>
              </a:ext>
            </a:extLst>
          </p:cNvPr>
          <p:cNvSpPr>
            <a:spLocks noGrp="1"/>
          </p:cNvSpPr>
          <p:nvPr>
            <p:ph type="title"/>
          </p:nvPr>
        </p:nvSpPr>
        <p:spPr>
          <a:xfrm>
            <a:off x="838200" y="365125"/>
            <a:ext cx="8678450" cy="532248"/>
          </a:xfrm>
        </p:spPr>
        <p:txBody>
          <a:bodyPr>
            <a:normAutofit fontScale="90000"/>
          </a:bodyPr>
          <a:lstStyle/>
          <a:p>
            <a:r>
              <a:rPr lang="el-GR" dirty="0">
                <a:latin typeface="+mn-lt"/>
              </a:rPr>
              <a:t>Χρήσιμα εργαλεία για το </a:t>
            </a:r>
            <a:r>
              <a:rPr lang="el-GR" dirty="0" err="1">
                <a:latin typeface="+mn-lt"/>
              </a:rPr>
              <a:t>pitching</a:t>
            </a:r>
            <a:r>
              <a:rPr lang="el-GR" dirty="0">
                <a:latin typeface="+mn-lt"/>
              </a:rPr>
              <a:t> και τις πωλήσεις</a:t>
            </a:r>
            <a:endParaRPr lang="sl-SI" dirty="0">
              <a:latin typeface="+mn-lt"/>
            </a:endParaRPr>
          </a:p>
        </p:txBody>
      </p:sp>
      <p:sp>
        <p:nvSpPr>
          <p:cNvPr id="3" name="Označba mesta vsebine 2">
            <a:extLst>
              <a:ext uri="{FF2B5EF4-FFF2-40B4-BE49-F238E27FC236}">
                <a16:creationId xmlns:a16="http://schemas.microsoft.com/office/drawing/2014/main" id="{F51CD8E8-B720-B082-C74D-4A665406288B}"/>
              </a:ext>
            </a:extLst>
          </p:cNvPr>
          <p:cNvSpPr>
            <a:spLocks noGrp="1"/>
          </p:cNvSpPr>
          <p:nvPr>
            <p:ph idx="1"/>
          </p:nvPr>
        </p:nvSpPr>
        <p:spPr>
          <a:xfrm>
            <a:off x="953023" y="1063625"/>
            <a:ext cx="10922695" cy="5186406"/>
          </a:xfrm>
        </p:spPr>
        <p:txBody>
          <a:bodyPr vert="horz" lIns="91440" tIns="45720" rIns="91440" bIns="45720" rtlCol="0" anchor="t">
            <a:normAutofit/>
          </a:bodyPr>
          <a:lstStyle/>
          <a:p>
            <a:pPr>
              <a:lnSpc>
                <a:spcPct val="150000"/>
              </a:lnSpc>
            </a:pPr>
            <a:r>
              <a:rPr lang="sl-SI" sz="1800" dirty="0">
                <a:hlinkClick r:id="rId3"/>
              </a:rPr>
              <a:t>Cognism</a:t>
            </a:r>
            <a:r>
              <a:rPr lang="sl-SI" sz="1800" dirty="0"/>
              <a:t> </a:t>
            </a:r>
            <a:r>
              <a:rPr lang="el-GR" sz="1800" b="0" dirty="0">
                <a:solidFill>
                  <a:schemeClr val="accent1"/>
                </a:solidFill>
                <a:ea typeface="+mn-lt"/>
                <a:cs typeface="+mn-lt"/>
              </a:rPr>
              <a:t>παρέχει εξαιρετικά ακριβή, συμμορφούμενα με τον GDPR δεδομένα επαφών B2B, βοηθώντας τις ομάδες πωλήσεων και μάρκετινγκ να στοχεύουν αποτελεσματικά στους σωστούς υπεύθυνους λήψης αποφάσεων. Με προηγμένες επιλογές φιλτραρίσματος, επαληθευμένες επαφές μέσω τηλεφώνου και απρόσκοπτη ενσωμάτωση του CRM, η </a:t>
            </a:r>
            <a:r>
              <a:rPr lang="el-GR" sz="1800" b="0" dirty="0" err="1">
                <a:solidFill>
                  <a:schemeClr val="accent1"/>
                </a:solidFill>
                <a:ea typeface="+mn-lt"/>
                <a:cs typeface="+mn-lt"/>
              </a:rPr>
              <a:t>Cognism</a:t>
            </a:r>
            <a:r>
              <a:rPr lang="el-GR" sz="1800" b="0" dirty="0">
                <a:solidFill>
                  <a:schemeClr val="accent1"/>
                </a:solidFill>
                <a:ea typeface="+mn-lt"/>
                <a:cs typeface="+mn-lt"/>
              </a:rPr>
              <a:t> επιτρέπει στις επιχειρήσεις να εκσυγχρονίσουν τη δημιουργία </a:t>
            </a:r>
            <a:r>
              <a:rPr lang="el-GR" sz="1800" b="0" dirty="0" err="1">
                <a:solidFill>
                  <a:schemeClr val="accent1"/>
                </a:solidFill>
                <a:ea typeface="+mn-lt"/>
                <a:cs typeface="+mn-lt"/>
              </a:rPr>
              <a:t>leads</a:t>
            </a:r>
            <a:r>
              <a:rPr lang="el-GR" sz="1800" b="0" dirty="0">
                <a:solidFill>
                  <a:schemeClr val="accent1"/>
                </a:solidFill>
                <a:ea typeface="+mn-lt"/>
                <a:cs typeface="+mn-lt"/>
              </a:rPr>
              <a:t>, να βελτιώσουν την ποιότητα της προσέγγισης και να αυξήσουν τη δέσμευση με επαληθευμένες, σχετικές προοπτικές. </a:t>
            </a:r>
            <a:endParaRPr lang="sl-SI" sz="1800" b="0" dirty="0">
              <a:solidFill>
                <a:schemeClr val="accent1"/>
              </a:solidFill>
            </a:endParaRPr>
          </a:p>
        </p:txBody>
      </p:sp>
      <p:pic>
        <p:nvPicPr>
          <p:cNvPr id="4" name="Predstavnost v spletu 3" title="How to use Cognism for Sales">
            <a:hlinkClick r:id="" action="ppaction://media"/>
            <a:extLst>
              <a:ext uri="{FF2B5EF4-FFF2-40B4-BE49-F238E27FC236}">
                <a16:creationId xmlns:a16="http://schemas.microsoft.com/office/drawing/2014/main" id="{98B7E616-374E-F31A-1C0B-D9F2CB077F9A}"/>
              </a:ext>
            </a:extLst>
          </p:cNvPr>
          <p:cNvPicPr>
            <a:picLocks noRot="1" noChangeAspect="1"/>
          </p:cNvPicPr>
          <p:nvPr>
            <a:videoFile r:link="rId1"/>
          </p:nvPr>
        </p:nvPicPr>
        <p:blipFill>
          <a:blip r:embed="rId4"/>
          <a:stretch>
            <a:fillRect/>
          </a:stretch>
        </p:blipFill>
        <p:spPr>
          <a:xfrm>
            <a:off x="6658932" y="3191007"/>
            <a:ext cx="4115780" cy="2323578"/>
          </a:xfrm>
          <a:prstGeom prst="rect">
            <a:avLst/>
          </a:prstGeom>
        </p:spPr>
      </p:pic>
      <p:sp>
        <p:nvSpPr>
          <p:cNvPr id="6" name="PoljeZBesedilom 5">
            <a:extLst>
              <a:ext uri="{FF2B5EF4-FFF2-40B4-BE49-F238E27FC236}">
                <a16:creationId xmlns:a16="http://schemas.microsoft.com/office/drawing/2014/main" id="{47ED437F-FC05-A027-E56C-A11AA833BF86}"/>
              </a:ext>
            </a:extLst>
          </p:cNvPr>
          <p:cNvSpPr txBox="1"/>
          <p:nvPr/>
        </p:nvSpPr>
        <p:spPr>
          <a:xfrm>
            <a:off x="6657160" y="5601169"/>
            <a:ext cx="403964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t>
            </a:r>
            <a:r>
              <a:rPr lang="sl-SI" sz="1000" dirty="0">
                <a:solidFill>
                  <a:schemeClr val="accent1"/>
                </a:solidFill>
                <a:latin typeface="Raleway"/>
                <a:ea typeface="Roboto"/>
                <a:cs typeface="Roboto"/>
              </a:rPr>
              <a:t>How to use Cognism for Sales by Cognism</a:t>
            </a:r>
            <a:endParaRPr lang="sl-SI" sz="1000" dirty="0">
              <a:solidFill>
                <a:schemeClr val="accent1"/>
              </a:solidFill>
              <a:latin typeface="Raleway"/>
            </a:endParaRPr>
          </a:p>
          <a:p>
            <a:endParaRPr lang="sl-SI" dirty="0"/>
          </a:p>
        </p:txBody>
      </p:sp>
    </p:spTree>
    <p:extLst>
      <p:ext uri="{BB962C8B-B14F-4D97-AF65-F5344CB8AC3E}">
        <p14:creationId xmlns:p14="http://schemas.microsoft.com/office/powerpoint/2010/main" val="1871302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sl-SI" dirty="0">
              <a:hlinkClick r:id="rId3"/>
            </a:endParaRPr>
          </a:p>
          <a:p>
            <a:pPr marL="0" indent="0" algn="ctr">
              <a:lnSpc>
                <a:spcPct val="150000"/>
              </a:lnSpc>
              <a:buNone/>
            </a:pPr>
            <a:r>
              <a:rPr lang="el-GR" sz="2000" dirty="0">
                <a:solidFill>
                  <a:schemeClr val="bg2"/>
                </a:solidFill>
                <a:hlinkClick r:id="rId3">
                  <a:extLst>
                    <a:ext uri="{A12FA001-AC4F-418D-AE19-62706E023703}">
                      <ahyp:hlinkClr xmlns:ahyp="http://schemas.microsoft.com/office/drawing/2018/hyperlinkcolor" val="tx"/>
                    </a:ext>
                  </a:extLst>
                </a:hlinkClick>
              </a:rPr>
              <a:t>Πόσα έχετε μάθει για το </a:t>
            </a:r>
            <a:r>
              <a:rPr lang="el-GR" sz="2000" dirty="0" err="1">
                <a:solidFill>
                  <a:schemeClr val="bg2"/>
                </a:solidFill>
                <a:hlinkClick r:id="rId3">
                  <a:extLst>
                    <a:ext uri="{A12FA001-AC4F-418D-AE19-62706E023703}">
                      <ahyp:hlinkClr xmlns:ahyp="http://schemas.microsoft.com/office/drawing/2018/hyperlinkcolor" val="tx"/>
                    </a:ext>
                  </a:extLst>
                </a:hlinkClick>
              </a:rPr>
              <a:t>pitching</a:t>
            </a:r>
            <a:r>
              <a:rPr lang="el-GR" sz="2000" dirty="0">
                <a:solidFill>
                  <a:schemeClr val="bg2"/>
                </a:solidFill>
                <a:hlinkClick r:id="rId3">
                  <a:extLst>
                    <a:ext uri="{A12FA001-AC4F-418D-AE19-62706E023703}">
                      <ahyp:hlinkClr xmlns:ahyp="http://schemas.microsoft.com/office/drawing/2018/hyperlinkcolor" val="tx"/>
                    </a:ext>
                  </a:extLst>
                </a:hlinkClick>
              </a:rPr>
              <a:t> των επενδυτών;</a:t>
            </a:r>
            <a:r>
              <a:rPr lang="sl-SI" sz="2000" dirty="0">
                <a:solidFill>
                  <a:schemeClr val="bg2"/>
                </a:solidFill>
                <a:hlinkClick r:id="rId3">
                  <a:extLst>
                    <a:ext uri="{A12FA001-AC4F-418D-AE19-62706E023703}">
                      <ahyp:hlinkClr xmlns:ahyp="http://schemas.microsoft.com/office/drawing/2018/hyperlinkcolor" val="tx"/>
                    </a:ext>
                  </a:extLst>
                </a:hlinkClick>
              </a:rPr>
              <a:t> </a:t>
            </a:r>
            <a:endParaRPr lang="el-GR" sz="2000" dirty="0">
              <a:solidFill>
                <a:schemeClr val="bg2"/>
              </a:solidFill>
            </a:endParaRPr>
          </a:p>
          <a:p>
            <a:pPr marL="0" indent="0" algn="ctr">
              <a:lnSpc>
                <a:spcPct val="150000"/>
              </a:lnSpc>
              <a:buNone/>
            </a:pPr>
            <a:r>
              <a:rPr lang="el-GR" sz="2000" dirty="0">
                <a:solidFill>
                  <a:schemeClr val="bg2"/>
                </a:solidFill>
                <a:hlinkClick r:id="rId3">
                  <a:extLst>
                    <a:ext uri="{A12FA001-AC4F-418D-AE19-62706E023703}">
                      <ahyp:hlinkClr xmlns:ahyp="http://schemas.microsoft.com/office/drawing/2018/hyperlinkcolor" val="tx"/>
                    </a:ext>
                  </a:extLst>
                </a:hlinkClick>
              </a:rPr>
              <a:t>Κάντε αυτό το κουίζ για να το μάθετε!</a:t>
            </a:r>
            <a:endParaRPr lang="sl-SI" dirty="0">
              <a:hlinkClick r:id="rId3"/>
            </a:endParaRPr>
          </a:p>
          <a:p>
            <a:pPr marL="0" indent="0">
              <a:buNone/>
            </a:pPr>
            <a:r>
              <a:rPr lang="sl-SI" sz="2000" dirty="0"/>
              <a:t>			</a:t>
            </a:r>
            <a:r>
              <a:rPr lang="el-GR" sz="2000" dirty="0">
                <a:hlinkClick r:id="rId4"/>
              </a:rPr>
              <a:t>Κουίζ ετοιμότητας επενδυτών για </a:t>
            </a:r>
            <a:r>
              <a:rPr lang="el-GR" sz="2000" dirty="0" err="1">
                <a:hlinkClick r:id="rId4"/>
              </a:rPr>
              <a:t>Pre-Seed</a:t>
            </a:r>
            <a:r>
              <a:rPr lang="el-GR" sz="2000" dirty="0">
                <a:hlinkClick r:id="rId4"/>
              </a:rPr>
              <a:t> </a:t>
            </a:r>
            <a:r>
              <a:rPr lang="el-GR" sz="2000" dirty="0" err="1">
                <a:hlinkClick r:id="rId4"/>
              </a:rPr>
              <a:t>Startups</a:t>
            </a:r>
            <a:endParaRPr lang="sl-SI" sz="2000" dirty="0"/>
          </a:p>
          <a:p>
            <a:pPr marL="0" indent="0">
              <a:buNone/>
            </a:pPr>
            <a:r>
              <a:rPr lang="sl-SI" sz="2000" dirty="0"/>
              <a:t>					</a:t>
            </a:r>
          </a:p>
          <a:p>
            <a:pPr marL="0" indent="0">
              <a:buNone/>
            </a:pPr>
            <a:endParaRPr lang="sl-SI" sz="2000" dirty="0"/>
          </a:p>
          <a:p>
            <a:pPr marL="0" indent="0" algn="ctr">
              <a:buNone/>
            </a:pPr>
            <a:r>
              <a:rPr lang="el-GR" sz="2000" dirty="0">
                <a:solidFill>
                  <a:schemeClr val="bg2"/>
                </a:solidFill>
              </a:rPr>
              <a:t>Ανακαλύψτε ακόμα περισσότερα παρακολουθώντας αυτό το βίντεο!</a:t>
            </a:r>
            <a:endParaRPr lang="sl-SI" sz="2000" dirty="0">
              <a:solidFill>
                <a:schemeClr val="bg2"/>
              </a:solidFill>
            </a:endParaRPr>
          </a:p>
          <a:p>
            <a:pPr marL="0" indent="0">
              <a:buNone/>
            </a:pPr>
            <a:endParaRPr lang="sl-SI" sz="2000" dirty="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715306" y="2236865"/>
            <a:ext cx="585267" cy="664522"/>
          </a:xfrm>
          <a:prstGeom prst="rect">
            <a:avLst/>
          </a:prstGeom>
        </p:spPr>
      </p:pic>
      <p:sp>
        <p:nvSpPr>
          <p:cNvPr id="6" name="TextBox 5">
            <a:extLst>
              <a:ext uri="{FF2B5EF4-FFF2-40B4-BE49-F238E27FC236}">
                <a16:creationId xmlns:a16="http://schemas.microsoft.com/office/drawing/2014/main" id="{B2B7098C-65C3-93A5-8C2A-601A6958FF19}"/>
              </a:ext>
            </a:extLst>
          </p:cNvPr>
          <p:cNvSpPr txBox="1"/>
          <p:nvPr/>
        </p:nvSpPr>
        <p:spPr>
          <a:xfrm>
            <a:off x="8203474" y="5373189"/>
            <a:ext cx="3309257" cy="415498"/>
          </a:xfrm>
          <a:prstGeom prst="rect">
            <a:avLst/>
          </a:prstGeom>
          <a:solidFill>
            <a:schemeClr val="bg1"/>
          </a:solidFill>
        </p:spPr>
        <p:txBody>
          <a:bodyPr wrap="square" rtlCol="0">
            <a:spAutoFit/>
          </a:bodyPr>
          <a:lstStyle/>
          <a:p>
            <a:r>
              <a:rPr lang="el-GR" sz="1050" dirty="0">
                <a:solidFill>
                  <a:schemeClr val="accent1"/>
                </a:solidFill>
              </a:rPr>
              <a:t>Το </a:t>
            </a:r>
            <a:r>
              <a:rPr lang="el-GR" sz="1050" dirty="0" err="1">
                <a:solidFill>
                  <a:schemeClr val="accent1"/>
                </a:solidFill>
              </a:rPr>
              <a:t>Elevator</a:t>
            </a:r>
            <a:r>
              <a:rPr lang="el-GR" sz="1050" dirty="0">
                <a:solidFill>
                  <a:schemeClr val="accent1"/>
                </a:solidFill>
              </a:rPr>
              <a:t> </a:t>
            </a:r>
            <a:r>
              <a:rPr lang="el-GR" sz="1050" dirty="0" err="1">
                <a:solidFill>
                  <a:schemeClr val="accent1"/>
                </a:solidFill>
              </a:rPr>
              <a:t>Pitch</a:t>
            </a:r>
            <a:r>
              <a:rPr lang="el-GR" sz="1050" dirty="0">
                <a:solidFill>
                  <a:schemeClr val="accent1"/>
                </a:solidFill>
              </a:rPr>
              <a:t> - Καλύτερα παραδείγματα και πρότυπα από τον </a:t>
            </a:r>
            <a:r>
              <a:rPr lang="el-GR" sz="1050" dirty="0" err="1">
                <a:solidFill>
                  <a:schemeClr val="accent1"/>
                </a:solidFill>
              </a:rPr>
              <a:t>Patrick</a:t>
            </a:r>
            <a:r>
              <a:rPr lang="el-GR" sz="1050" dirty="0">
                <a:solidFill>
                  <a:schemeClr val="accent1"/>
                </a:solidFill>
              </a:rPr>
              <a:t> </a:t>
            </a:r>
            <a:r>
              <a:rPr lang="el-GR" sz="1050" dirty="0" err="1">
                <a:solidFill>
                  <a:schemeClr val="accent1"/>
                </a:solidFill>
              </a:rPr>
              <a:t>Dang</a:t>
            </a:r>
            <a:r>
              <a:rPr lang="el-GR" sz="1050" dirty="0">
                <a:solidFill>
                  <a:schemeClr val="accent1"/>
                </a:solidFill>
              </a:rPr>
              <a:t> στο </a:t>
            </a:r>
            <a:r>
              <a:rPr lang="el-GR" sz="1050" dirty="0" err="1">
                <a:solidFill>
                  <a:schemeClr val="accent1"/>
                </a:solidFill>
              </a:rPr>
              <a:t>Youtube</a:t>
            </a:r>
            <a:endParaRPr lang="sl-SI" sz="1050" dirty="0">
              <a:solidFill>
                <a:schemeClr val="accent1"/>
              </a:solidFill>
            </a:endParaRPr>
          </a:p>
        </p:txBody>
      </p:sp>
      <p:pic>
        <p:nvPicPr>
          <p:cNvPr id="2" name="Online Media 1" title="The Perfect Elevator Pitch - Best Examples and Templates">
            <a:hlinkClick r:id="" action="ppaction://media"/>
            <a:extLst>
              <a:ext uri="{FF2B5EF4-FFF2-40B4-BE49-F238E27FC236}">
                <a16:creationId xmlns:a16="http://schemas.microsoft.com/office/drawing/2014/main" id="{ADB14D91-DB2B-A019-F31C-4F48F546A47A}"/>
              </a:ext>
            </a:extLst>
          </p:cNvPr>
          <p:cNvPicPr>
            <a:picLocks noRot="1" noChangeAspect="1"/>
          </p:cNvPicPr>
          <p:nvPr>
            <a:videoFile r:link="rId1"/>
          </p:nvPr>
        </p:nvPicPr>
        <p:blipFill>
          <a:blip r:embed="rId6"/>
          <a:stretch>
            <a:fillRect/>
          </a:stretch>
        </p:blipFill>
        <p:spPr>
          <a:xfrm>
            <a:off x="3677907" y="4019909"/>
            <a:ext cx="4366636" cy="2467155"/>
          </a:xfrm>
          <a:prstGeom prst="rect">
            <a:avLst/>
          </a:prstGeom>
        </p:spPr>
      </p:pic>
    </p:spTree>
    <p:extLst>
      <p:ext uri="{BB962C8B-B14F-4D97-AF65-F5344CB8AC3E}">
        <p14:creationId xmlns:p14="http://schemas.microsoft.com/office/powerpoint/2010/main" val="80343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843DD-1DCA-1E34-05C5-8043B7B0C44E}"/>
              </a:ext>
            </a:extLst>
          </p:cNvPr>
          <p:cNvSpPr>
            <a:spLocks noGrp="1"/>
          </p:cNvSpPr>
          <p:nvPr>
            <p:ph idx="1"/>
          </p:nvPr>
        </p:nvSpPr>
        <p:spPr>
          <a:xfrm>
            <a:off x="740229" y="1436614"/>
            <a:ext cx="10972800" cy="5056259"/>
          </a:xfrm>
        </p:spPr>
        <p:txBody>
          <a:bodyPr vert="horz" lIns="91440" tIns="45720" rIns="91440" bIns="45720" rtlCol="0" anchor="t">
            <a:normAutofit/>
          </a:bodyPr>
          <a:lstStyle/>
          <a:p>
            <a:pPr fontAlgn="base">
              <a:lnSpc>
                <a:spcPct val="100000"/>
              </a:lnSpc>
              <a:spcBef>
                <a:spcPts val="600"/>
              </a:spcBef>
              <a:spcAft>
                <a:spcPts val="600"/>
              </a:spcAft>
            </a:pPr>
            <a:r>
              <a:rPr lang="en-US" sz="1600" dirty="0" err="1">
                <a:solidFill>
                  <a:srgbClr val="1D1D1B"/>
                </a:solidFill>
                <a:latin typeface="Raleway"/>
                <a:hlinkClick r:id="rId3"/>
              </a:rPr>
              <a:t>Venturus</a:t>
            </a:r>
            <a:r>
              <a:rPr lang="en-US" sz="1600" dirty="0">
                <a:solidFill>
                  <a:srgbClr val="1D1D1B"/>
                </a:solidFill>
                <a:latin typeface="Raleway"/>
                <a:hlinkClick r:id="rId3"/>
              </a:rPr>
              <a:t> AI</a:t>
            </a:r>
            <a:r>
              <a:rPr lang="en-US" sz="1600" dirty="0">
                <a:solidFill>
                  <a:srgbClr val="1D1D1B"/>
                </a:solidFill>
                <a:latin typeface="Raleway"/>
              </a:rPr>
              <a:t> </a:t>
            </a:r>
            <a:r>
              <a:rPr lang="el-GR" sz="1600" b="0" dirty="0">
                <a:solidFill>
                  <a:srgbClr val="1D1D1B"/>
                </a:solidFill>
                <a:ea typeface="+mn-lt"/>
                <a:cs typeface="+mn-lt"/>
              </a:rPr>
              <a:t>είναι μια πλατφόρμα μηχανικής μάθησης που βελτιώνει τη χρηματοοικονομική ανάλυση, αυτοματοποιεί την ανίχνευση κινδύνων και εντοπίζει ευκαιρίες ανάπτυξης, επιτρέποντας ακριβείς αποφάσεις. Ο διαισθητικός σχεδιασμός του και τα προσαρμόσιμα ταμπλό του ενισχύουν την αποτελεσματικότητα των οικονομικών ομάδων.</a:t>
            </a:r>
          </a:p>
          <a:p>
            <a:pPr fontAlgn="base">
              <a:lnSpc>
                <a:spcPct val="100000"/>
              </a:lnSpc>
              <a:spcBef>
                <a:spcPts val="600"/>
              </a:spcBef>
              <a:spcAft>
                <a:spcPts val="600"/>
              </a:spcAft>
            </a:pPr>
            <a:r>
              <a:rPr lang="el-GR" sz="1600" dirty="0">
                <a:solidFill>
                  <a:srgbClr val="1D1D1B"/>
                </a:solidFill>
                <a:ea typeface="+mn-lt"/>
                <a:cs typeface="+mn-lt"/>
              </a:rPr>
              <a:t>Συμβουλές για επιτυχία:</a:t>
            </a:r>
            <a:endParaRPr lang="en-US" sz="1600" dirty="0"/>
          </a:p>
          <a:p>
            <a:pPr marL="285750">
              <a:lnSpc>
                <a:spcPct val="100000"/>
              </a:lnSpc>
              <a:spcBef>
                <a:spcPts val="600"/>
              </a:spcBef>
              <a:spcAft>
                <a:spcPts val="600"/>
              </a:spcAft>
              <a:buChar char="•"/>
            </a:pPr>
            <a:r>
              <a:rPr lang="el-GR" sz="1600" b="0" dirty="0">
                <a:solidFill>
                  <a:srgbClr val="1D1D1B"/>
                </a:solidFill>
                <a:ea typeface="+mn-lt"/>
                <a:cs typeface="+mn-lt"/>
              </a:rPr>
              <a:t>Ορίστε σαφείς στόχους και </a:t>
            </a:r>
            <a:r>
              <a:rPr lang="el-GR" sz="1600" b="0" dirty="0" err="1">
                <a:solidFill>
                  <a:srgbClr val="1D1D1B"/>
                </a:solidFill>
                <a:ea typeface="+mn-lt"/>
                <a:cs typeface="+mn-lt"/>
              </a:rPr>
              <a:t>KPIs</a:t>
            </a:r>
            <a:r>
              <a:rPr lang="el-GR" sz="1600" b="0" dirty="0">
                <a:solidFill>
                  <a:srgbClr val="1D1D1B"/>
                </a:solidFill>
                <a:ea typeface="+mn-lt"/>
                <a:cs typeface="+mn-lt"/>
              </a:rPr>
              <a:t>.</a:t>
            </a:r>
          </a:p>
          <a:p>
            <a:pPr marL="285750">
              <a:lnSpc>
                <a:spcPct val="100000"/>
              </a:lnSpc>
              <a:spcBef>
                <a:spcPts val="600"/>
              </a:spcBef>
              <a:spcAft>
                <a:spcPts val="600"/>
              </a:spcAft>
              <a:buChar char="•"/>
            </a:pPr>
            <a:r>
              <a:rPr lang="el-GR" sz="1600" b="0" dirty="0">
                <a:solidFill>
                  <a:srgbClr val="1D1D1B"/>
                </a:solidFill>
                <a:ea typeface="+mn-lt"/>
                <a:cs typeface="+mn-lt"/>
              </a:rPr>
              <a:t>Χρησιμοποιήστε τα δεδομένα για τεκμηριωμένες αποφάσεις.</a:t>
            </a:r>
          </a:p>
          <a:p>
            <a:pPr marL="285750">
              <a:lnSpc>
                <a:spcPct val="100000"/>
              </a:lnSpc>
              <a:spcBef>
                <a:spcPts val="600"/>
              </a:spcBef>
              <a:spcAft>
                <a:spcPts val="600"/>
              </a:spcAft>
              <a:buChar char="•"/>
            </a:pPr>
            <a:r>
              <a:rPr lang="el-GR" sz="1600" b="0" dirty="0">
                <a:solidFill>
                  <a:srgbClr val="1D1D1B"/>
                </a:solidFill>
                <a:ea typeface="+mn-lt"/>
                <a:cs typeface="+mn-lt"/>
              </a:rPr>
              <a:t>Δημιουργήστε </a:t>
            </a:r>
            <a:r>
              <a:rPr lang="el-GR" sz="1600" b="0" dirty="0" err="1">
                <a:solidFill>
                  <a:srgbClr val="1D1D1B"/>
                </a:solidFill>
                <a:ea typeface="+mn-lt"/>
                <a:cs typeface="+mn-lt"/>
              </a:rPr>
              <a:t>διαδραστικούς</a:t>
            </a:r>
            <a:r>
              <a:rPr lang="el-GR" sz="1600" b="0" dirty="0">
                <a:solidFill>
                  <a:srgbClr val="1D1D1B"/>
                </a:solidFill>
                <a:ea typeface="+mn-lt"/>
                <a:cs typeface="+mn-lt"/>
              </a:rPr>
              <a:t> πίνακες ελέγχου.</a:t>
            </a:r>
          </a:p>
          <a:p>
            <a:pPr marL="285750">
              <a:lnSpc>
                <a:spcPct val="100000"/>
              </a:lnSpc>
              <a:spcBef>
                <a:spcPts val="600"/>
              </a:spcBef>
              <a:spcAft>
                <a:spcPts val="600"/>
              </a:spcAft>
              <a:buChar char="•"/>
            </a:pPr>
            <a:r>
              <a:rPr lang="el-GR" sz="1600" b="0" dirty="0">
                <a:solidFill>
                  <a:srgbClr val="1D1D1B"/>
                </a:solidFill>
                <a:ea typeface="+mn-lt"/>
                <a:cs typeface="+mn-lt"/>
              </a:rPr>
              <a:t>Προωθήστε τη συνεργασία και τη συμμετοχή της ομάδας.</a:t>
            </a:r>
          </a:p>
          <a:p>
            <a:pPr marL="285750">
              <a:lnSpc>
                <a:spcPct val="100000"/>
              </a:lnSpc>
              <a:spcBef>
                <a:spcPts val="600"/>
              </a:spcBef>
              <a:spcAft>
                <a:spcPts val="600"/>
              </a:spcAft>
              <a:buChar char="•"/>
            </a:pPr>
            <a:r>
              <a:rPr lang="el-GR" sz="1600" b="0" dirty="0">
                <a:solidFill>
                  <a:srgbClr val="1D1D1B"/>
                </a:solidFill>
                <a:ea typeface="+mn-lt"/>
                <a:cs typeface="+mn-lt"/>
              </a:rPr>
              <a:t>Παρακολουθήστε τους </a:t>
            </a:r>
            <a:r>
              <a:rPr lang="el-GR" sz="1600" b="0" dirty="0" err="1">
                <a:solidFill>
                  <a:srgbClr val="1D1D1B"/>
                </a:solidFill>
                <a:ea typeface="+mn-lt"/>
                <a:cs typeface="+mn-lt"/>
              </a:rPr>
              <a:t>KPIs</a:t>
            </a:r>
            <a:r>
              <a:rPr lang="el-GR" sz="1600" b="0" dirty="0">
                <a:solidFill>
                  <a:srgbClr val="1D1D1B"/>
                </a:solidFill>
                <a:ea typeface="+mn-lt"/>
                <a:cs typeface="+mn-lt"/>
              </a:rPr>
              <a:t> και προσαρμόστε τις στρατηγικές.</a:t>
            </a:r>
          </a:p>
          <a:p>
            <a:pPr marL="285750">
              <a:lnSpc>
                <a:spcPct val="100000"/>
              </a:lnSpc>
              <a:spcBef>
                <a:spcPts val="600"/>
              </a:spcBef>
              <a:spcAft>
                <a:spcPts val="600"/>
              </a:spcAft>
              <a:buChar char="•"/>
            </a:pPr>
            <a:r>
              <a:rPr lang="el-GR" sz="1600" b="0" dirty="0">
                <a:solidFill>
                  <a:srgbClr val="1D1D1B"/>
                </a:solidFill>
                <a:ea typeface="+mn-lt"/>
                <a:cs typeface="+mn-lt"/>
              </a:rPr>
              <a:t>Ενθαρρύνετε τη συνεχή ανατροφοδότηση.</a:t>
            </a:r>
            <a:endParaRPr lang="en-US" sz="1800" i="0" dirty="0">
              <a:solidFill>
                <a:srgbClr val="1D1D1B"/>
              </a:solidFill>
              <a:effectLst/>
              <a:latin typeface="Raleway"/>
            </a:endParaRPr>
          </a:p>
          <a:p>
            <a:r>
              <a:rPr lang="sl-SI" b="0" dirty="0">
                <a:ea typeface="+mn-lt"/>
                <a:cs typeface="+mn-lt"/>
              </a:rPr>
              <a:t>I   </a:t>
            </a:r>
            <a:endParaRPr lang="sl-SI" b="0" dirty="0"/>
          </a:p>
        </p:txBody>
      </p:sp>
      <p:pic>
        <p:nvPicPr>
          <p:cNvPr id="4" name="Online Media 3" title="Free AI marketing tool for HIGH-PROFIT business plans in seconds!">
            <a:hlinkClick r:id="" action="ppaction://media"/>
            <a:extLst>
              <a:ext uri="{FF2B5EF4-FFF2-40B4-BE49-F238E27FC236}">
                <a16:creationId xmlns:a16="http://schemas.microsoft.com/office/drawing/2014/main" id="{63FB23DD-A3DB-DB56-3801-9129A8C5685B}"/>
              </a:ext>
            </a:extLst>
          </p:cNvPr>
          <p:cNvPicPr>
            <a:picLocks noRot="1" noChangeAspect="1"/>
          </p:cNvPicPr>
          <p:nvPr>
            <a:videoFile r:link="rId1"/>
          </p:nvPr>
        </p:nvPicPr>
        <p:blipFill>
          <a:blip r:embed="rId4"/>
          <a:stretch>
            <a:fillRect/>
          </a:stretch>
        </p:blipFill>
        <p:spPr>
          <a:xfrm>
            <a:off x="8715928" y="3066091"/>
            <a:ext cx="2734549" cy="1807505"/>
          </a:xfrm>
          <a:prstGeom prst="rect">
            <a:avLst/>
          </a:prstGeom>
        </p:spPr>
      </p:pic>
      <p:sp>
        <p:nvSpPr>
          <p:cNvPr id="6" name="Rectangle: Rounded Corners 5">
            <a:extLst>
              <a:ext uri="{FF2B5EF4-FFF2-40B4-BE49-F238E27FC236}">
                <a16:creationId xmlns:a16="http://schemas.microsoft.com/office/drawing/2014/main" id="{40AAB66C-06DC-0AE8-C8F9-113C0AC957D7}"/>
              </a:ext>
            </a:extLst>
          </p:cNvPr>
          <p:cNvSpPr/>
          <p:nvPr/>
        </p:nvSpPr>
        <p:spPr>
          <a:xfrm>
            <a:off x="8581958" y="2438182"/>
            <a:ext cx="3000103" cy="46155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l-GR" sz="1000" dirty="0">
                <a:solidFill>
                  <a:schemeClr val="accent1"/>
                </a:solidFill>
              </a:rPr>
              <a:t>Συμβουλή: Παρακολουθήστε αυτό το βίντεο για να μάθετε περισσότερα για το </a:t>
            </a:r>
            <a:r>
              <a:rPr lang="el-GR" sz="1000" dirty="0" err="1">
                <a:solidFill>
                  <a:schemeClr val="accent1"/>
                </a:solidFill>
              </a:rPr>
              <a:t>Venturus</a:t>
            </a:r>
            <a:r>
              <a:rPr lang="el-GR" sz="1000" dirty="0">
                <a:solidFill>
                  <a:schemeClr val="accent1"/>
                </a:solidFill>
              </a:rPr>
              <a:t> AI</a:t>
            </a:r>
            <a:endParaRPr lang="sl-SI" dirty="0"/>
          </a:p>
        </p:txBody>
      </p:sp>
      <p:sp>
        <p:nvSpPr>
          <p:cNvPr id="9" name="CasellaDiTesto 8">
            <a:extLst>
              <a:ext uri="{FF2B5EF4-FFF2-40B4-BE49-F238E27FC236}">
                <a16:creationId xmlns:a16="http://schemas.microsoft.com/office/drawing/2014/main" id="{57FDE1B0-0999-D588-3678-14748739C199}"/>
              </a:ext>
            </a:extLst>
          </p:cNvPr>
          <p:cNvSpPr txBox="1"/>
          <p:nvPr/>
        </p:nvSpPr>
        <p:spPr>
          <a:xfrm>
            <a:off x="582774" y="299995"/>
            <a:ext cx="10670595"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3400" b="1" dirty="0">
                <a:solidFill>
                  <a:srgbClr val="0E9094"/>
                </a:solidFill>
                <a:cs typeface="Segoe UI"/>
              </a:rPr>
              <a:t> Τεχνητή νοημοσύνη και άλλα εργαλεία για πρακτικές εφαρμογές: </a:t>
            </a:r>
            <a:r>
              <a:rPr lang="el-GR" sz="3400" b="1" dirty="0" err="1">
                <a:solidFill>
                  <a:srgbClr val="0E9094"/>
                </a:solidFill>
                <a:cs typeface="Segoe UI"/>
              </a:rPr>
              <a:t>VenturusAI</a:t>
            </a:r>
            <a:endParaRPr lang="en-US" sz="3400" b="1" dirty="0">
              <a:solidFill>
                <a:srgbClr val="0E9094"/>
              </a:solidFill>
              <a:cs typeface="Segoe UI"/>
            </a:endParaRPr>
          </a:p>
        </p:txBody>
      </p:sp>
      <p:sp>
        <p:nvSpPr>
          <p:cNvPr id="5" name="PoljeZBesedilom 4">
            <a:extLst>
              <a:ext uri="{FF2B5EF4-FFF2-40B4-BE49-F238E27FC236}">
                <a16:creationId xmlns:a16="http://schemas.microsoft.com/office/drawing/2014/main" id="{11435A27-96BF-300A-7F49-D080201AC8AB}"/>
              </a:ext>
            </a:extLst>
          </p:cNvPr>
          <p:cNvSpPr txBox="1"/>
          <p:nvPr/>
        </p:nvSpPr>
        <p:spPr>
          <a:xfrm>
            <a:off x="8000801" y="4971167"/>
            <a:ext cx="449800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t>
            </a:r>
            <a:r>
              <a:rPr lang="sl-SI" sz="1000" dirty="0">
                <a:solidFill>
                  <a:schemeClr val="accent1"/>
                </a:solidFill>
                <a:latin typeface="Raleway"/>
                <a:ea typeface="Roboto"/>
                <a:cs typeface="Roboto"/>
              </a:rPr>
              <a:t>Free AI marketing tool for HIGH-PROFIT business plans in seconds!</a:t>
            </a:r>
            <a:endParaRPr lang="sl-SI" sz="1000" dirty="0">
              <a:solidFill>
                <a:schemeClr val="accent1"/>
              </a:solidFill>
              <a:latin typeface="Raleway"/>
            </a:endParaRPr>
          </a:p>
          <a:p>
            <a:pPr algn="l"/>
            <a:endParaRPr lang="sl-SI" dirty="0"/>
          </a:p>
        </p:txBody>
      </p:sp>
    </p:spTree>
    <p:extLst>
      <p:ext uri="{BB962C8B-B14F-4D97-AF65-F5344CB8AC3E}">
        <p14:creationId xmlns:p14="http://schemas.microsoft.com/office/powerpoint/2010/main" val="289159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52284" y="214602"/>
            <a:ext cx="11098438" cy="737120"/>
          </a:xfrm>
        </p:spPr>
        <p:txBody>
          <a:bodyPr>
            <a:normAutofit fontScale="90000"/>
          </a:bodyPr>
          <a:lstStyle/>
          <a:p>
            <a:pPr algn="ctr"/>
            <a:r>
              <a:rPr lang="el-GR" dirty="0">
                <a:latin typeface="+mn-lt"/>
              </a:rPr>
              <a:t>Πηγές που χρησιμοποιήθηκαν για τη δημιουργία αυτής της ενότητας</a:t>
            </a:r>
            <a:endParaRPr lang="it-IT" dirty="0">
              <a:latin typeface="+mn-lt"/>
            </a:endParaRPr>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787659" y="951722"/>
            <a:ext cx="10515600" cy="5617029"/>
          </a:xfrm>
        </p:spPr>
        <p:txBody>
          <a:bodyPr vert="horz" lIns="91440" tIns="45720" rIns="91440" bIns="45720" rtlCol="0" anchor="t">
            <a:normAutofit lnSpcReduction="10000"/>
          </a:bodyPr>
          <a:lstStyle/>
          <a:p>
            <a:pPr>
              <a:lnSpc>
                <a:spcPct val="150000"/>
              </a:lnSpc>
            </a:pPr>
            <a:r>
              <a:rPr lang="el-GR" sz="2000" u="sng" dirty="0">
                <a:solidFill>
                  <a:schemeClr val="bg1">
                    <a:lumMod val="75000"/>
                  </a:schemeClr>
                </a:solidFill>
              </a:rPr>
              <a:t>Τμήμα</a:t>
            </a:r>
            <a:r>
              <a:rPr lang="it-IT" sz="2000" u="sng" dirty="0">
                <a:solidFill>
                  <a:schemeClr val="bg1">
                    <a:lumMod val="75000"/>
                  </a:schemeClr>
                </a:solidFill>
              </a:rPr>
              <a:t> 1</a:t>
            </a:r>
          </a:p>
          <a:p>
            <a:pPr marL="285750" indent="-285750">
              <a:lnSpc>
                <a:spcPct val="150000"/>
              </a:lnSpc>
              <a:buFont typeface="Courier New" panose="02070309020205020404" pitchFamily="49" charset="0"/>
              <a:buChar char="o"/>
            </a:pPr>
            <a:r>
              <a:rPr lang="en-US" sz="1600" b="0" dirty="0">
                <a:solidFill>
                  <a:schemeClr val="accent1"/>
                </a:solidFill>
              </a:rPr>
              <a:t>Accounting Stuff. (2021, September 8). The KEY to Understanding Financial Statements [Video]. YouTube. https://www.youtube.com/watch?v=zTmKJDjXKxA</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Cremades, A. (2016). The art of startup fundraising: pitching investors, negotiating the deal, and everything else entrepreneurs need to know. John Wiley &amp; Sons.</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Financial Storyteller. (2022, March 30). Balance Sheet Analysis [Video]. YouTube. </a:t>
            </a:r>
            <a:r>
              <a:rPr lang="en-US" sz="1600" b="0" dirty="0">
                <a:solidFill>
                  <a:schemeClr val="accent1"/>
                </a:solidFill>
                <a:hlinkClick r:id="rId2">
                  <a:extLst>
                    <a:ext uri="{A12FA001-AC4F-418D-AE19-62706E023703}">
                      <ahyp:hlinkClr xmlns:ahyp="http://schemas.microsoft.com/office/drawing/2018/hyperlinkcolor" val="tx"/>
                    </a:ext>
                  </a:extLst>
                </a:hlinkClick>
              </a:rPr>
              <a:t>https://www.youtube.com/watch?v=Aq4Yvj4Ky7E</a:t>
            </a:r>
            <a:endParaRPr lang="en-US" sz="1600" b="0" dirty="0">
              <a:solidFill>
                <a:schemeClr val="accent1"/>
              </a:solidFill>
            </a:endParaRPr>
          </a:p>
          <a:p>
            <a:pPr marL="285750" indent="-285750">
              <a:lnSpc>
                <a:spcPct val="150000"/>
              </a:lnSpc>
              <a:buFont typeface="Courier New" panose="02070309020205020404" pitchFamily="49" charset="0"/>
              <a:buChar char="o"/>
            </a:pPr>
            <a:r>
              <a:rPr lang="en-US" sz="1600" b="0" dirty="0" err="1">
                <a:solidFill>
                  <a:schemeClr val="accent1"/>
                </a:solidFill>
              </a:rPr>
              <a:t>Ittelson</a:t>
            </a:r>
            <a:r>
              <a:rPr lang="en-US" sz="1600" b="0" dirty="0">
                <a:solidFill>
                  <a:schemeClr val="accent1"/>
                </a:solidFill>
              </a:rPr>
              <a:t>, T. (2009). Financial statements, revised and expanded edition: A step-by-step guide to understanding and creatin Laitinen, E. K. (2017). Profitability ratios in the early stages of a startup. The Journal of Entrepreneurial Finance, 19(2), 1-28.g financial reports. Red Wheel/Weiser.</a:t>
            </a:r>
          </a:p>
          <a:p>
            <a:pPr marL="285750" indent="-285750">
              <a:lnSpc>
                <a:spcPct val="150000"/>
              </a:lnSpc>
              <a:buFont typeface="Courier New" panose="02070309020205020404" pitchFamily="49" charset="0"/>
              <a:buChar char="o"/>
            </a:pPr>
            <a:r>
              <a:rPr lang="en-US" sz="1600" b="0" dirty="0">
                <a:solidFill>
                  <a:schemeClr val="accent1"/>
                </a:solidFill>
              </a:rPr>
              <a:t>Subramanyam, K. R. (2014). Financial statement analysis. McGraw-Hill.</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TEDx Talks. (2019, May 1). Why we need gender equality in workplaces | Courtney Powell | </a:t>
            </a:r>
            <a:r>
              <a:rPr lang="en-US" sz="1600" b="0" dirty="0" err="1">
                <a:solidFill>
                  <a:schemeClr val="accent1"/>
                </a:solidFill>
              </a:rPr>
              <a:t>TEDxUTAustin</a:t>
            </a:r>
            <a:r>
              <a:rPr lang="en-US" sz="1600" b="0" dirty="0">
                <a:solidFill>
                  <a:schemeClr val="accent1"/>
                </a:solidFill>
              </a:rPr>
              <a:t> [Video]. YouTube. </a:t>
            </a:r>
            <a:r>
              <a:rPr lang="en-US" sz="1600" b="0" dirty="0">
                <a:solidFill>
                  <a:schemeClr val="accent1"/>
                </a:solidFill>
                <a:hlinkClick r:id="rId3">
                  <a:extLst>
                    <a:ext uri="{A12FA001-AC4F-418D-AE19-62706E023703}">
                      <ahyp:hlinkClr xmlns:ahyp="http://schemas.microsoft.com/office/drawing/2018/hyperlinkcolor" val="tx"/>
                    </a:ext>
                  </a:extLst>
                </a:hlinkClick>
              </a:rPr>
              <a:t>https://www.youtube.com/watch?v=J127cQ7isr4</a:t>
            </a:r>
            <a:endParaRPr lang="en-US" sz="1600" b="0" dirty="0">
              <a:solidFill>
                <a:schemeClr val="accent1"/>
              </a:solidFill>
            </a:endParaRPr>
          </a:p>
          <a:p>
            <a:pPr marL="0" indent="0">
              <a:lnSpc>
                <a:spcPct val="150000"/>
              </a:lnSpc>
              <a:buNone/>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38200" y="251926"/>
            <a:ext cx="10515600" cy="6363477"/>
          </a:xfrm>
        </p:spPr>
        <p:txBody>
          <a:bodyPr vert="horz" lIns="91440" tIns="45720" rIns="91440" bIns="45720" rtlCol="0" anchor="t">
            <a:noAutofit/>
          </a:bodyPr>
          <a:lstStyle/>
          <a:p>
            <a:pPr>
              <a:lnSpc>
                <a:spcPct val="150000"/>
              </a:lnSpc>
              <a:defRPr/>
            </a:pPr>
            <a:r>
              <a:rPr lang="el-GR" sz="2000" dirty="0">
                <a:solidFill>
                  <a:srgbClr val="F3B75B"/>
                </a:solidFill>
                <a:latin typeface="Raleway"/>
              </a:rPr>
              <a:t>Τμήμα</a:t>
            </a:r>
            <a:r>
              <a:rPr lang="it-IT" sz="2000" dirty="0">
                <a:solidFill>
                  <a:srgbClr val="F3B75B"/>
                </a:solidFill>
                <a:latin typeface="Raleway"/>
              </a:rPr>
              <a:t> 2</a:t>
            </a:r>
            <a:endParaRPr lang="it-IT" sz="2000" i="0" strike="noStrike" kern="1200" cap="none" spc="0" normalizeH="0" baseline="0" noProof="0" dirty="0">
              <a:ln>
                <a:noFill/>
              </a:ln>
              <a:solidFill>
                <a:srgbClr val="F3B75B"/>
              </a:solidFill>
              <a:effectLst/>
              <a:uLnTx/>
              <a:uFillTx/>
              <a:latin typeface="Raleway"/>
            </a:endParaRP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err="1">
                <a:solidFill>
                  <a:srgbClr val="1D1D1B"/>
                </a:solidFill>
                <a:latin typeface="Raleway"/>
              </a:rPr>
              <a:t>CrashCourse</a:t>
            </a:r>
            <a:r>
              <a:rPr lang="en-US" sz="1200" b="0" dirty="0">
                <a:solidFill>
                  <a:srgbClr val="1D1D1B"/>
                </a:solidFill>
                <a:latin typeface="Raleway"/>
              </a:rPr>
              <a:t>. (2019, December 4). Financing Options for Small Businesses: Crash Course Entrepreneurship #16 [Video]. YouTube. </a:t>
            </a:r>
            <a:r>
              <a:rPr lang="en-US" sz="1200" b="0" dirty="0">
                <a:solidFill>
                  <a:srgbClr val="1D1D1B"/>
                </a:solidFill>
                <a:latin typeface="Raleway"/>
                <a:hlinkClick r:id="rId2"/>
              </a:rPr>
              <a:t>https://www.youtube.com/watch?v=MYVL1XHeB74</a:t>
            </a:r>
            <a:endParaRPr lang="en-US" sz="1200" b="0" dirty="0">
              <a:solidFill>
                <a:srgbClr val="1D1D1B"/>
              </a:solidFill>
              <a:latin typeface="Raleway"/>
            </a:endParaRP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a:solidFill>
                  <a:srgbClr val="1D1D1B"/>
                </a:solidFill>
                <a:latin typeface="Raleway"/>
              </a:rPr>
              <a:t>Cremades, A. (2016). The art of startup fundraising: pitching investors, negotiating the deal, and everything else entrepreneurs need to know. John Wiley &amp; Sons.</a:t>
            </a: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a:solidFill>
                  <a:srgbClr val="1D1D1B"/>
                </a:solidFill>
                <a:latin typeface="Raleway"/>
              </a:rPr>
              <a:t>Forbes. (2016, March 23). If You Know Nothing About Venture Capital, Watch This First | Forbes [Video]. YouTube. </a:t>
            </a:r>
            <a:r>
              <a:rPr lang="en-US" sz="1200" b="0" dirty="0">
                <a:solidFill>
                  <a:srgbClr val="1D1D1B"/>
                </a:solidFill>
                <a:latin typeface="Raleway"/>
                <a:hlinkClick r:id="rId3"/>
              </a:rPr>
              <a:t>https://www.youtube.com/watch?v=a4aUX5u90oA</a:t>
            </a:r>
            <a:endParaRPr lang="en-US" sz="1200" b="0" dirty="0">
              <a:solidFill>
                <a:srgbClr val="1D1D1B"/>
              </a:solidFill>
              <a:latin typeface="Raleway"/>
            </a:endParaRP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a:solidFill>
                  <a:srgbClr val="1D1D1B"/>
                </a:solidFill>
                <a:latin typeface="Raleway"/>
              </a:rPr>
              <a:t>Investors Trading Academy. (2022, January 16). What is an Angel Investor? [Video]. YouTube. https://www.youtube.com/watch?v=Cb-6XRAcoEU</a:t>
            </a: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a:solidFill>
                  <a:srgbClr val="1D1D1B"/>
                </a:solidFill>
                <a:latin typeface="Raleway"/>
              </a:rPr>
              <a:t>Kuti, M., &amp; Madarász, G. (2014). Crowdfunding. Public Finance Quarterly= </a:t>
            </a:r>
            <a:r>
              <a:rPr lang="en-US" sz="1200" b="0" dirty="0" err="1">
                <a:solidFill>
                  <a:srgbClr val="1D1D1B"/>
                </a:solidFill>
                <a:latin typeface="Raleway"/>
              </a:rPr>
              <a:t>Pénzügyi</a:t>
            </a:r>
            <a:r>
              <a:rPr lang="en-US" sz="1200" b="0" dirty="0">
                <a:solidFill>
                  <a:srgbClr val="1D1D1B"/>
                </a:solidFill>
                <a:latin typeface="Raleway"/>
              </a:rPr>
              <a:t> </a:t>
            </a:r>
            <a:r>
              <a:rPr lang="en-US" sz="1200" b="0" dirty="0" err="1">
                <a:solidFill>
                  <a:srgbClr val="1D1D1B"/>
                </a:solidFill>
                <a:latin typeface="Raleway"/>
              </a:rPr>
              <a:t>Szemle</a:t>
            </a:r>
            <a:r>
              <a:rPr lang="en-US" sz="1200" b="0" dirty="0">
                <a:solidFill>
                  <a:srgbClr val="1D1D1B"/>
                </a:solidFill>
                <a:latin typeface="Raleway"/>
              </a:rPr>
              <a:t>, 59(3), 355-366.</a:t>
            </a: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a:solidFill>
                  <a:srgbClr val="1D1D1B"/>
                </a:solidFill>
                <a:latin typeface="Raleway"/>
              </a:rPr>
              <a:t>Masters, B., &amp; Thiel, P. (2014). Zero to one: notes on start ups, or how to build the future. Random House.</a:t>
            </a: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err="1">
                <a:solidFill>
                  <a:srgbClr val="1D1D1B"/>
                </a:solidFill>
                <a:latin typeface="Raleway"/>
              </a:rPr>
              <a:t>MrGrantMoney</a:t>
            </a:r>
            <a:r>
              <a:rPr lang="en-US" sz="1200" b="0" dirty="0">
                <a:solidFill>
                  <a:srgbClr val="1D1D1B"/>
                </a:solidFill>
                <a:latin typeface="Raleway"/>
              </a:rPr>
              <a:t>. (2022, February 15). How to write a grant proposal step by step [Video]. YouTube. </a:t>
            </a:r>
            <a:r>
              <a:rPr lang="en-US" sz="1200" b="0" dirty="0">
                <a:solidFill>
                  <a:srgbClr val="1D1D1B"/>
                </a:solidFill>
                <a:latin typeface="Raleway"/>
                <a:hlinkClick r:id="rId4"/>
              </a:rPr>
              <a:t>https://www.youtube.com/watch?v=Aq4Yvj4Ky7E</a:t>
            </a:r>
            <a:endParaRPr lang="en-US" sz="1200" b="0" dirty="0">
              <a:solidFill>
                <a:srgbClr val="1D1D1B"/>
              </a:solidFill>
              <a:latin typeface="Raleway"/>
            </a:endParaRP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a:solidFill>
                  <a:srgbClr val="1D1D1B"/>
                </a:solidFill>
                <a:latin typeface="Raleway"/>
              </a:rPr>
              <a:t>Singh, B. (2016). The Lean Startup: How Today's Entrepreneurs Use Continuous Innovation to Create Radically Successful Businesses.</a:t>
            </a:r>
          </a:p>
          <a:p>
            <a:pPr marL="857250" marR="0" lvl="0" indent="-857250" defTabSz="914400" rtl="0" eaLnBrk="1" fontAlgn="auto" latinLnBrk="0" hangingPunct="1">
              <a:lnSpc>
                <a:spcPct val="170000"/>
              </a:lnSpc>
              <a:spcBef>
                <a:spcPts val="1000"/>
              </a:spcBef>
              <a:spcAft>
                <a:spcPts val="0"/>
              </a:spcAft>
              <a:buClrTx/>
              <a:buSzTx/>
              <a:buFont typeface="Courier New" panose="02070309020205020404" pitchFamily="49" charset="0"/>
              <a:buChar char="o"/>
              <a:tabLst/>
              <a:defRPr/>
            </a:pPr>
            <a:r>
              <a:rPr lang="en-US" sz="1200" b="0" dirty="0" err="1">
                <a:solidFill>
                  <a:srgbClr val="1D1D1B"/>
                </a:solidFill>
                <a:latin typeface="Raleway"/>
              </a:rPr>
              <a:t>Reuvid</a:t>
            </a:r>
            <a:r>
              <a:rPr lang="en-US" sz="1200" b="0" dirty="0">
                <a:solidFill>
                  <a:srgbClr val="1D1D1B"/>
                </a:solidFill>
                <a:latin typeface="Raleway"/>
              </a:rPr>
              <a:t>, J. (2006). Start up &amp; run your own business: the first steps, funding &amp; going for growth. Kogan Page Publishers.</a:t>
            </a:r>
          </a:p>
        </p:txBody>
      </p:sp>
    </p:spTree>
    <p:extLst>
      <p:ext uri="{BB962C8B-B14F-4D97-AF65-F5344CB8AC3E}">
        <p14:creationId xmlns:p14="http://schemas.microsoft.com/office/powerpoint/2010/main" val="15800787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5ED667-68A9-A727-2D40-34BB96890A06}"/>
              </a:ext>
            </a:extLst>
          </p:cNvPr>
          <p:cNvSpPr>
            <a:spLocks noGrp="1"/>
          </p:cNvSpPr>
          <p:nvPr>
            <p:ph idx="1"/>
          </p:nvPr>
        </p:nvSpPr>
        <p:spPr>
          <a:xfrm>
            <a:off x="267419" y="181155"/>
            <a:ext cx="11086381" cy="5995808"/>
          </a:xfrm>
        </p:spPr>
        <p:txBody>
          <a:bodyPr vert="horz" lIns="91440" tIns="45720" rIns="91440" bIns="45720" rtlCol="0" anchor="t">
            <a:normAutofit fontScale="92500" lnSpcReduction="10000"/>
          </a:bodyPr>
          <a:lstStyle/>
          <a:p>
            <a:r>
              <a:rPr lang="el-GR" sz="2000" dirty="0">
                <a:solidFill>
                  <a:srgbClr val="F3B75B"/>
                </a:solidFill>
                <a:latin typeface="Raleway"/>
              </a:rPr>
              <a:t>Τμήμα</a:t>
            </a:r>
            <a:r>
              <a:rPr lang="sl-SI" sz="2000" dirty="0">
                <a:solidFill>
                  <a:srgbClr val="F3B75B"/>
                </a:solidFill>
                <a:latin typeface="Raleway"/>
              </a:rPr>
              <a:t> 3</a:t>
            </a:r>
            <a:endParaRPr lang="sl-SI" sz="2000" u="sng" dirty="0">
              <a:solidFill>
                <a:srgbClr val="F3B75B"/>
              </a:solidFill>
              <a:latin typeface="Raleway"/>
            </a:endParaRPr>
          </a:p>
          <a:p>
            <a:pPr marL="171450" indent="-171450">
              <a:lnSpc>
                <a:spcPct val="150000"/>
              </a:lnSpc>
              <a:buFont typeface="Courier New" panose="020B0604020202020204" pitchFamily="34" charset="0"/>
              <a:buChar char="o"/>
            </a:pPr>
            <a:r>
              <a:rPr lang="en-US" sz="2000" b="0" dirty="0">
                <a:solidFill>
                  <a:srgbClr val="1D1D1B"/>
                </a:solidFill>
                <a:latin typeface="Raleway"/>
              </a:rPr>
              <a:t>The Starting Idea. (7. April 2023, ). Free AI marketing tool for HIGH-PROFIT business plans in seconds! [Video]. YouTube. </a:t>
            </a:r>
            <a:r>
              <a:rPr lang="en-US" sz="2000" b="0" dirty="0">
                <a:solidFill>
                  <a:srgbClr val="1D1D1B"/>
                </a:solidFill>
                <a:latin typeface="Raleway"/>
                <a:hlinkClick r:id="rId2"/>
              </a:rPr>
              <a:t>https://www.youtube.com/watch?v=J127cQ7isr4</a:t>
            </a:r>
            <a:endParaRPr lang="en-US" sz="2000" b="0" dirty="0">
              <a:solidFill>
                <a:srgbClr val="1D1D1B"/>
              </a:solidFill>
              <a:latin typeface="Raleway"/>
            </a:endParaRPr>
          </a:p>
          <a:p>
            <a:pPr marL="171450" indent="-171450">
              <a:lnSpc>
                <a:spcPct val="150000"/>
              </a:lnSpc>
              <a:buFont typeface="Courier New" panose="02070309020205020404" pitchFamily="49" charset="0"/>
              <a:buChar char="o"/>
            </a:pPr>
            <a:r>
              <a:rPr lang="en-US" sz="2000" b="0" dirty="0">
                <a:solidFill>
                  <a:srgbClr val="1D1D1B"/>
                </a:solidFill>
                <a:latin typeface="Raleway"/>
              </a:rPr>
              <a:t>Baehr, E., &amp; Loomis, E. (2015). Get Backed: Craft Your Story, Build the Perfect Pitch Deck, and Launch the Venture of Your Dreams. Harvard Business Review Press.</a:t>
            </a:r>
            <a:endParaRPr lang="en-US" sz="2000" dirty="0"/>
          </a:p>
          <a:p>
            <a:pPr marL="171450" indent="-171450">
              <a:lnSpc>
                <a:spcPct val="150000"/>
              </a:lnSpc>
              <a:buFont typeface="Courier New" panose="02070309020205020404" pitchFamily="49" charset="0"/>
              <a:buChar char="o"/>
            </a:pPr>
            <a:r>
              <a:rPr lang="en-US" sz="2000" b="0" dirty="0">
                <a:solidFill>
                  <a:srgbClr val="1D1D1B"/>
                </a:solidFill>
                <a:latin typeface="Raleway"/>
              </a:rPr>
              <a:t>Cremades, A. (2016). The art of startup fundraising: pitching investors, negotiating the deal, and everything else entrepreneurs need to know. John Wiley &amp; Sons.</a:t>
            </a:r>
          </a:p>
          <a:p>
            <a:pPr marL="171450" indent="-171450">
              <a:lnSpc>
                <a:spcPct val="150000"/>
              </a:lnSpc>
              <a:buFont typeface="Courier New" panose="02070309020205020404" pitchFamily="49" charset="0"/>
              <a:buChar char="o"/>
            </a:pPr>
            <a:r>
              <a:rPr lang="en-US" sz="2000" b="0" dirty="0">
                <a:solidFill>
                  <a:srgbClr val="1D1D1B"/>
                </a:solidFill>
                <a:latin typeface="Raleway"/>
              </a:rPr>
              <a:t>Coughter, P. (2016). The art of the pitch: Persuasion and presentation skills that win business. Springer.</a:t>
            </a:r>
            <a:endParaRPr lang="sl-SI" sz="2000" b="0" dirty="0">
              <a:solidFill>
                <a:srgbClr val="1D1D1B"/>
              </a:solidFill>
              <a:latin typeface="Raleway"/>
            </a:endParaRPr>
          </a:p>
          <a:p>
            <a:pPr marL="171450" indent="-171450">
              <a:lnSpc>
                <a:spcPct val="150000"/>
              </a:lnSpc>
              <a:buFont typeface="Courier New" panose="02070309020205020404" pitchFamily="49" charset="0"/>
              <a:buChar char="o"/>
            </a:pPr>
            <a:r>
              <a:rPr lang="en-US" sz="2000" b="0" dirty="0">
                <a:solidFill>
                  <a:srgbClr val="1D1D1B"/>
                </a:solidFill>
                <a:latin typeface="Raleway"/>
              </a:rPr>
              <a:t>Dang, P. (2022, January 16). The Perfect Elevator Pitch - Best Examples and Templates [Video]. YouTube. </a:t>
            </a:r>
            <a:r>
              <a:rPr lang="en-US" sz="2000" b="0" dirty="0">
                <a:solidFill>
                  <a:srgbClr val="1D1D1B"/>
                </a:solidFill>
                <a:latin typeface="Raleway"/>
                <a:hlinkClick r:id="rId3"/>
              </a:rPr>
              <a:t>https://www.youtube.com/watch?v=r-iETptU7JY</a:t>
            </a:r>
            <a:endParaRPr lang="en-US" sz="2000" b="0" dirty="0">
              <a:solidFill>
                <a:srgbClr val="1D1D1B"/>
              </a:solidFill>
              <a:latin typeface="Raleway"/>
            </a:endParaRPr>
          </a:p>
          <a:p>
            <a:pPr marL="171450" indent="-171450">
              <a:lnSpc>
                <a:spcPct val="150000"/>
              </a:lnSpc>
              <a:buFont typeface="Courier New" panose="02070309020205020404" pitchFamily="49" charset="0"/>
              <a:buChar char="o"/>
            </a:pPr>
            <a:r>
              <a:rPr lang="en-US" sz="2000" b="0" dirty="0">
                <a:solidFill>
                  <a:srgbClr val="1D1D1B"/>
                </a:solidFill>
                <a:latin typeface="Raleway"/>
              </a:rPr>
              <a:t>Draper III, W. H. (2011). The startup game: inside the partnership between venture capitalists and entrepreneurs. St. Martin's Press.</a:t>
            </a:r>
          </a:p>
          <a:p>
            <a:pPr marL="171450" indent="-171450">
              <a:lnSpc>
                <a:spcPct val="150000"/>
              </a:lnSpc>
              <a:buFont typeface="Courier New" panose="02070309020205020404" pitchFamily="49" charset="0"/>
              <a:buChar char="o"/>
            </a:pPr>
            <a:endParaRPr lang="en-US" sz="1200" b="0" u="sng" dirty="0">
              <a:solidFill>
                <a:srgbClr val="1D1D1B"/>
              </a:solidFill>
            </a:endParaRPr>
          </a:p>
          <a:p>
            <a:pPr marL="0" indent="0">
              <a:lnSpc>
                <a:spcPct val="150000"/>
              </a:lnSpc>
              <a:buNone/>
            </a:pPr>
            <a:endParaRPr lang="sl-SI" dirty="0"/>
          </a:p>
          <a:p>
            <a:pPr marL="0" indent="0">
              <a:buNone/>
            </a:pPr>
            <a:endParaRPr lang="sl-SI" dirty="0"/>
          </a:p>
          <a:p>
            <a:endParaRPr lang="sl-SI" dirty="0"/>
          </a:p>
        </p:txBody>
      </p:sp>
    </p:spTree>
    <p:extLst>
      <p:ext uri="{BB962C8B-B14F-4D97-AF65-F5344CB8AC3E}">
        <p14:creationId xmlns:p14="http://schemas.microsoft.com/office/powerpoint/2010/main" val="10749416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74645"/>
            <a:ext cx="10058400" cy="858415"/>
          </a:xfrm>
        </p:spPr>
        <p:txBody>
          <a:bodyPr>
            <a:normAutofit/>
          </a:bodyPr>
          <a:lstStyle/>
          <a:p>
            <a:r>
              <a:rPr lang="el-GR" sz="3400" dirty="0">
                <a:latin typeface="+mn-lt"/>
              </a:rPr>
              <a:t>Περισσότερα προς εξερεύνηση</a:t>
            </a:r>
            <a:endParaRPr lang="it-IT" sz="3400" dirty="0">
              <a:latin typeface="+mn-lt"/>
            </a:endParaRP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774441"/>
            <a:ext cx="10756641" cy="6008914"/>
          </a:xfrm>
        </p:spPr>
        <p:txBody>
          <a:bodyPr vert="horz" lIns="91440" tIns="45720" rIns="91440" bIns="45720" rtlCol="0" anchor="t">
            <a:normAutofit/>
          </a:bodyPr>
          <a:lstStyle/>
          <a:p>
            <a:pPr marL="0" indent="0">
              <a:lnSpc>
                <a:spcPct val="100000"/>
              </a:lnSpc>
              <a:buNone/>
            </a:pPr>
            <a:endParaRPr lang="sl-SI" sz="1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a:lnSpc>
                <a:spcPct val="100000"/>
              </a:lnSpc>
            </a:pPr>
            <a:r>
              <a:rPr lang="el-GR" sz="1600" dirty="0">
                <a:solidFill>
                  <a:schemeClr val="bg1">
                    <a:lumMod val="75000"/>
                  </a:schemeClr>
                </a:solidFill>
              </a:rPr>
              <a:t>Τμήμα</a:t>
            </a:r>
            <a:r>
              <a:rPr lang="it-IT" sz="1600" dirty="0">
                <a:solidFill>
                  <a:schemeClr val="bg1">
                    <a:lumMod val="75000"/>
                  </a:schemeClr>
                </a:solidFill>
              </a:rPr>
              <a:t> 1</a:t>
            </a:r>
          </a:p>
          <a:p>
            <a:pPr marL="285750" marR="0" lvl="0" indent="-2857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srgbClr val="1D1D1B"/>
                </a:solidFill>
                <a:effectLst/>
                <a:uLnTx/>
                <a:uFillTx/>
                <a:latin typeface="Raleway"/>
                <a:ea typeface="+mn-ea"/>
                <a:cs typeface="+mn-cs"/>
              </a:rPr>
              <a:t>Financial Projections for Your STARTUP</a:t>
            </a:r>
            <a:r>
              <a:rPr kumimoji="0" lang="sl-SI" sz="1200" b="0" i="0" u="none" strike="noStrike" kern="1200" cap="none" spc="0" normalizeH="0" baseline="0" noProof="0" dirty="0">
                <a:ln>
                  <a:noFill/>
                </a:ln>
                <a:solidFill>
                  <a:srgbClr val="1D1D1B"/>
                </a:solidFill>
                <a:effectLst/>
                <a:uLnTx/>
                <a:uFillTx/>
                <a:latin typeface="Raleway"/>
                <a:ea typeface="+mn-ea"/>
                <a:cs typeface="+mn-cs"/>
              </a:rPr>
              <a:t>: </a:t>
            </a:r>
            <a:r>
              <a:rPr kumimoji="0" lang="sl-SI" sz="1200" b="0" i="0" u="none" strike="noStrike" kern="1200" cap="none" spc="0" normalizeH="0" baseline="0" noProof="0" dirty="0">
                <a:ln>
                  <a:noFill/>
                </a:ln>
                <a:solidFill>
                  <a:srgbClr val="1D1D1B"/>
                </a:solidFill>
                <a:effectLst/>
                <a:uLnTx/>
                <a:uFillTx/>
                <a:latin typeface="Raleway"/>
                <a:ea typeface="+mn-ea"/>
                <a:cs typeface="+mn-cs"/>
                <a:hlinkClick r:id="rId3"/>
              </a:rPr>
              <a:t>https://www.youtube.com/watch?v=7q6sAPAV7F4</a:t>
            </a:r>
            <a:endParaRPr kumimoji="0" lang="sl-SI" sz="1200" b="0" i="0" u="none" strike="noStrike" kern="1200" cap="none" spc="0" normalizeH="0" baseline="0" noProof="0" dirty="0">
              <a:ln>
                <a:noFill/>
              </a:ln>
              <a:solidFill>
                <a:srgbClr val="1D1D1B"/>
              </a:solidFill>
              <a:effectLst/>
              <a:uLnTx/>
              <a:uFillTx/>
              <a:latin typeface="Raleway"/>
              <a:ea typeface="+mn-ea"/>
              <a:cs typeface="+mn-cs"/>
            </a:endParaRPr>
          </a:p>
          <a:p>
            <a:pPr marL="285750" marR="0" lvl="0" indent="-2857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srgbClr val="1D1D1B"/>
                </a:solidFill>
                <a:effectLst/>
                <a:uLnTx/>
                <a:uFillTx/>
                <a:latin typeface="Raleway"/>
                <a:ea typeface="+mn-ea"/>
                <a:cs typeface="+mn-cs"/>
              </a:rPr>
              <a:t>Cash Flow Statement Basics Explained</a:t>
            </a:r>
            <a:r>
              <a:rPr kumimoji="0" lang="sl-SI" sz="1200" b="0" i="0" u="none" strike="noStrike" kern="1200" cap="none" spc="0" normalizeH="0" baseline="0" noProof="0" dirty="0">
                <a:ln>
                  <a:noFill/>
                </a:ln>
                <a:solidFill>
                  <a:srgbClr val="1D1D1B"/>
                </a:solidFill>
                <a:effectLst/>
                <a:uLnTx/>
                <a:uFillTx/>
                <a:latin typeface="Raleway"/>
                <a:ea typeface="+mn-ea"/>
                <a:cs typeface="+mn-cs"/>
              </a:rPr>
              <a:t>: </a:t>
            </a:r>
            <a:r>
              <a:rPr kumimoji="0" lang="sl-SI" sz="1200" b="0" i="0" u="none" strike="noStrike" kern="1200" cap="none" spc="0" normalizeH="0" baseline="0" noProof="0" dirty="0">
                <a:ln>
                  <a:noFill/>
                </a:ln>
                <a:solidFill>
                  <a:srgbClr val="1D1D1B"/>
                </a:solidFill>
                <a:effectLst/>
                <a:uLnTx/>
                <a:uFillTx/>
                <a:latin typeface="Raleway"/>
                <a:ea typeface="+mn-ea"/>
                <a:cs typeface="+mn-cs"/>
                <a:hlinkClick r:id="rId4"/>
              </a:rPr>
              <a:t>https://www.youtube.com/watch?v=hMBN6yTIDb0</a:t>
            </a:r>
            <a:endParaRPr kumimoji="0" lang="sl-SI" sz="1200" b="0" i="0" u="none" strike="noStrike" kern="1200" cap="none" spc="0" normalizeH="0" baseline="0" noProof="0" dirty="0">
              <a:ln>
                <a:noFill/>
              </a:ln>
              <a:solidFill>
                <a:srgbClr val="1D1D1B"/>
              </a:solidFill>
              <a:effectLst/>
              <a:uLnTx/>
              <a:uFillTx/>
              <a:latin typeface="Raleway"/>
              <a:ea typeface="+mn-ea"/>
              <a:cs typeface="+mn-cs"/>
            </a:endParaRPr>
          </a:p>
          <a:p>
            <a:pPr marL="285750" marR="0" lvl="0" indent="-2857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srgbClr val="1D1D1B"/>
                </a:solidFill>
                <a:effectLst/>
                <a:uLnTx/>
                <a:uFillTx/>
                <a:latin typeface="Raleway"/>
                <a:ea typeface="+mn-ea"/>
                <a:cs typeface="+mn-cs"/>
              </a:rPr>
              <a:t>How to create Financial Statements from scratch! A step-by-step guide!</a:t>
            </a:r>
            <a:r>
              <a:rPr kumimoji="0" lang="sl-SI" sz="1200" b="0" i="0" u="none" strike="noStrike" kern="1200" cap="none" spc="0" normalizeH="0" baseline="0" noProof="0" dirty="0">
                <a:ln>
                  <a:noFill/>
                </a:ln>
                <a:solidFill>
                  <a:srgbClr val="1D1D1B"/>
                </a:solidFill>
                <a:effectLst/>
                <a:uLnTx/>
                <a:uFillTx/>
                <a:latin typeface="Raleway"/>
                <a:ea typeface="+mn-ea"/>
                <a:cs typeface="+mn-cs"/>
              </a:rPr>
              <a:t>: </a:t>
            </a:r>
            <a:r>
              <a:rPr kumimoji="0" lang="sl-SI" sz="1200" b="0" i="0" u="none" strike="noStrike" kern="1200" cap="none" spc="0" normalizeH="0" baseline="0" noProof="0" dirty="0">
                <a:ln>
                  <a:noFill/>
                </a:ln>
                <a:solidFill>
                  <a:srgbClr val="1D1D1B"/>
                </a:solidFill>
                <a:effectLst/>
                <a:uLnTx/>
                <a:uFillTx/>
                <a:latin typeface="Raleway"/>
                <a:ea typeface="+mn-ea"/>
                <a:cs typeface="+mn-cs"/>
                <a:hlinkClick r:id="rId5"/>
              </a:rPr>
              <a:t>https://www.youtube.com/watch?v=NquuY41FrrA</a:t>
            </a:r>
            <a:endParaRPr kumimoji="0" lang="sl-SI" sz="1200" b="0" i="0" u="none" strike="noStrike" kern="1200" cap="none" spc="0" normalizeH="0" baseline="0" noProof="0" dirty="0">
              <a:ln>
                <a:noFill/>
              </a:ln>
              <a:solidFill>
                <a:srgbClr val="1D1D1B"/>
              </a:solidFill>
              <a:effectLst/>
              <a:uLnTx/>
              <a:uFillTx/>
              <a:latin typeface="Raleway"/>
              <a:ea typeface="+mn-ea"/>
              <a:cs typeface="+mn-cs"/>
            </a:endParaRPr>
          </a:p>
          <a:p>
            <a:pPr marL="285750" indent="-285750">
              <a:lnSpc>
                <a:spcPct val="100000"/>
              </a:lnSpc>
              <a:buFont typeface="Courier New" panose="02070309020205020404" pitchFamily="49" charset="0"/>
              <a:buChar char="o"/>
            </a:pPr>
            <a:r>
              <a:rPr lang="en-US" sz="1200" b="0" dirty="0" err="1">
                <a:solidFill>
                  <a:srgbClr val="1D1D1B"/>
                </a:solidFill>
                <a:latin typeface="Raleway"/>
              </a:rPr>
              <a:t>Salesflare</a:t>
            </a:r>
            <a:r>
              <a:rPr lang="en-US" sz="1200" b="0" dirty="0">
                <a:solidFill>
                  <a:srgbClr val="1D1D1B"/>
                </a:solidFill>
                <a:latin typeface="Raleway"/>
              </a:rPr>
              <a:t>. (2024). Top Podcasts for Startup Founders. Retrieved from </a:t>
            </a:r>
            <a:r>
              <a:rPr lang="en-US" sz="1200" b="0" dirty="0">
                <a:solidFill>
                  <a:srgbClr val="1D1D1B"/>
                </a:solidFill>
                <a:latin typeface="Raleway"/>
                <a:hlinkClick r:id="rId6">
                  <a:extLst>
                    <a:ext uri="{A12FA001-AC4F-418D-AE19-62706E023703}">
                      <ahyp:hlinkClr xmlns:ahyp="http://schemas.microsoft.com/office/drawing/2018/hyperlinkcolor" val="tx"/>
                    </a:ext>
                  </a:extLst>
                </a:hlinkClick>
              </a:rPr>
              <a:t>https://blog.salesflare.com/top-podcasts-startup-founders</a:t>
            </a:r>
            <a:endParaRPr lang="sl-SI" sz="1200" b="0" dirty="0">
              <a:solidFill>
                <a:srgbClr val="1D1D1B"/>
              </a:solidFill>
              <a:latin typeface="Raleway"/>
            </a:endParaRPr>
          </a:p>
          <a:p>
            <a:pPr>
              <a:lnSpc>
                <a:spcPct val="100000"/>
              </a:lnSpc>
            </a:pPr>
            <a:r>
              <a:rPr lang="el-GR" sz="1600" dirty="0">
                <a:solidFill>
                  <a:schemeClr val="bg1">
                    <a:lumMod val="75000"/>
                  </a:schemeClr>
                </a:solidFill>
              </a:rPr>
              <a:t>Τμήμα</a:t>
            </a:r>
            <a:r>
              <a:rPr lang="it-IT" sz="1600" dirty="0">
                <a:solidFill>
                  <a:schemeClr val="bg1">
                    <a:lumMod val="75000"/>
                  </a:schemeClr>
                </a:solidFill>
              </a:rPr>
              <a:t> 2</a:t>
            </a:r>
            <a:endParaRPr lang="sl-SI" dirty="0">
              <a:solidFill>
                <a:schemeClr val="bg1">
                  <a:lumMod val="75000"/>
                </a:schemeClr>
              </a:solidFill>
            </a:endParaRPr>
          </a:p>
          <a:p>
            <a:pPr marL="285750" indent="-285750">
              <a:lnSpc>
                <a:spcPct val="100000"/>
              </a:lnSpc>
              <a:buFont typeface="Courier New" panose="02070309020205020404" pitchFamily="49" charset="0"/>
              <a:buChar char="o"/>
            </a:pPr>
            <a:r>
              <a:rPr lang="en-US" sz="1200" b="0" dirty="0">
                <a:solidFill>
                  <a:schemeClr val="accent1"/>
                </a:solidFill>
              </a:rPr>
              <a:t>Top Business Grants for Women + SBA Awards $2.7 Million in Grants for Women</a:t>
            </a:r>
            <a:r>
              <a:rPr lang="sl-SI" sz="1200" b="0" dirty="0">
                <a:solidFill>
                  <a:schemeClr val="accent1"/>
                </a:solidFill>
              </a:rPr>
              <a:t>: </a:t>
            </a:r>
            <a:r>
              <a:rPr lang="sl-SI" sz="1200" b="0" dirty="0">
                <a:solidFill>
                  <a:schemeClr val="accent1"/>
                </a:solidFill>
                <a:hlinkClick r:id="rId7">
                  <a:extLst>
                    <a:ext uri="{A12FA001-AC4F-418D-AE19-62706E023703}">
                      <ahyp:hlinkClr xmlns:ahyp="http://schemas.microsoft.com/office/drawing/2018/hyperlinkcolor" val="tx"/>
                    </a:ext>
                  </a:extLst>
                </a:hlinkClick>
              </a:rPr>
              <a:t>https://www.youtube.com/watch?v=ohkJcGssNtA</a:t>
            </a:r>
            <a:endParaRPr lang="sl-SI" sz="1200" b="0" dirty="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Startup Funding Explained: Everything You Need to Know</a:t>
            </a:r>
            <a:r>
              <a:rPr lang="sl-SI" sz="1200" b="0" dirty="0">
                <a:solidFill>
                  <a:schemeClr val="accent1"/>
                </a:solidFill>
              </a:rPr>
              <a:t>: </a:t>
            </a:r>
            <a:r>
              <a:rPr lang="sl-SI" sz="1200" b="0" dirty="0">
                <a:solidFill>
                  <a:schemeClr val="accent1"/>
                </a:solidFill>
                <a:hlinkClick r:id="rId8">
                  <a:extLst>
                    <a:ext uri="{A12FA001-AC4F-418D-AE19-62706E023703}">
                      <ahyp:hlinkClr xmlns:ahyp="http://schemas.microsoft.com/office/drawing/2018/hyperlinkcolor" val="tx"/>
                    </a:ext>
                  </a:extLst>
                </a:hlinkClick>
              </a:rPr>
              <a:t>https://www.youtube.com/watch?v=677ZtSMr4-4</a:t>
            </a:r>
            <a:endParaRPr lang="sl-SI" sz="1200" b="0" dirty="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How Startup Fundraising Works | Startup School</a:t>
            </a:r>
            <a:r>
              <a:rPr lang="sl-SI" sz="1200" b="0" dirty="0">
                <a:solidFill>
                  <a:schemeClr val="accent1"/>
                </a:solidFill>
              </a:rPr>
              <a:t>: </a:t>
            </a:r>
            <a:r>
              <a:rPr lang="sl-SI" sz="1200" b="0" dirty="0">
                <a:solidFill>
                  <a:schemeClr val="accent1"/>
                </a:solidFill>
                <a:hlinkClick r:id="rId9">
                  <a:extLst>
                    <a:ext uri="{A12FA001-AC4F-418D-AE19-62706E023703}">
                      <ahyp:hlinkClr xmlns:ahyp="http://schemas.microsoft.com/office/drawing/2018/hyperlinkcolor" val="tx"/>
                    </a:ext>
                  </a:extLst>
                </a:hlinkClick>
              </a:rPr>
              <a:t>https://www.youtube.com/watch?v=zBUhQPPS9AY</a:t>
            </a:r>
            <a:endParaRPr lang="sl-SI" sz="1200" b="0" dirty="0">
              <a:solidFill>
                <a:schemeClr val="accent1"/>
              </a:solidFill>
            </a:endParaRPr>
          </a:p>
          <a:p>
            <a:pPr>
              <a:lnSpc>
                <a:spcPct val="100000"/>
              </a:lnSpc>
            </a:pPr>
            <a:r>
              <a:rPr lang="el-GR" sz="1600" dirty="0">
                <a:solidFill>
                  <a:schemeClr val="bg1">
                    <a:lumMod val="75000"/>
                  </a:schemeClr>
                </a:solidFill>
              </a:rPr>
              <a:t>Τμήμα</a:t>
            </a:r>
            <a:r>
              <a:rPr lang="it-IT" sz="1600" dirty="0">
                <a:solidFill>
                  <a:schemeClr val="bg1">
                    <a:lumMod val="75000"/>
                  </a:schemeClr>
                </a:solidFill>
              </a:rPr>
              <a:t> 3</a:t>
            </a:r>
            <a:endParaRPr lang="sl-SI" dirty="0">
              <a:solidFill>
                <a:schemeClr val="bg1">
                  <a:lumMod val="75000"/>
                </a:schemeClr>
              </a:solidFill>
            </a:endParaRPr>
          </a:p>
          <a:p>
            <a:pPr marL="285750" indent="-285750">
              <a:lnSpc>
                <a:spcPct val="100000"/>
              </a:lnSpc>
              <a:buFont typeface="Courier New" panose="02070309020205020404" pitchFamily="49" charset="0"/>
              <a:buChar char="o"/>
            </a:pPr>
            <a:r>
              <a:rPr lang="en-US" sz="1200" b="0" dirty="0">
                <a:solidFill>
                  <a:schemeClr val="accent1"/>
                </a:solidFill>
              </a:rPr>
              <a:t>What investors ACTUALLY want to see in your PITCH DECK.</a:t>
            </a:r>
            <a:r>
              <a:rPr lang="sl-SI" sz="1200" b="0" dirty="0">
                <a:solidFill>
                  <a:schemeClr val="accent1"/>
                </a:solidFill>
              </a:rPr>
              <a:t>: </a:t>
            </a:r>
            <a:r>
              <a:rPr lang="sl-SI" sz="1200" b="0" dirty="0">
                <a:solidFill>
                  <a:schemeClr val="accent1"/>
                </a:solidFill>
                <a:hlinkClick r:id="rId10">
                  <a:extLst>
                    <a:ext uri="{A12FA001-AC4F-418D-AE19-62706E023703}">
                      <ahyp:hlinkClr xmlns:ahyp="http://schemas.microsoft.com/office/drawing/2018/hyperlinkcolor" val="tx"/>
                    </a:ext>
                  </a:extLst>
                </a:hlinkClick>
              </a:rPr>
              <a:t>https://www.youtube.com/watch?v=jYWF64Um7pw</a:t>
            </a:r>
            <a:endParaRPr lang="sl-SI" sz="1200" b="0" dirty="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What You Should Never Say To An Investor</a:t>
            </a:r>
            <a:r>
              <a:rPr lang="sl-SI" sz="1200" b="0" dirty="0">
                <a:solidFill>
                  <a:schemeClr val="accent1"/>
                </a:solidFill>
              </a:rPr>
              <a:t>: </a:t>
            </a:r>
            <a:r>
              <a:rPr lang="sl-SI" sz="1200" b="0" dirty="0">
                <a:solidFill>
                  <a:schemeClr val="accent1"/>
                </a:solidFill>
                <a:hlinkClick r:id="rId11">
                  <a:extLst>
                    <a:ext uri="{A12FA001-AC4F-418D-AE19-62706E023703}">
                      <ahyp:hlinkClr xmlns:ahyp="http://schemas.microsoft.com/office/drawing/2018/hyperlinkcolor" val="tx"/>
                    </a:ext>
                  </a:extLst>
                </a:hlinkClick>
              </a:rPr>
              <a:t>https://www.youtube.com/watch?v=tzWew_wPatA</a:t>
            </a:r>
            <a:endParaRPr lang="sl-SI" sz="1200" b="0" dirty="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The Secret to Successfully Pitching an Idea | The Way We Work, a TED series</a:t>
            </a:r>
            <a:r>
              <a:rPr lang="sl-SI" sz="1200" b="0" dirty="0">
                <a:solidFill>
                  <a:schemeClr val="accent1"/>
                </a:solidFill>
              </a:rPr>
              <a:t>: </a:t>
            </a:r>
            <a:r>
              <a:rPr lang="sl-SI" sz="1200" b="0" dirty="0">
                <a:solidFill>
                  <a:schemeClr val="accent1"/>
                </a:solidFill>
                <a:hlinkClick r:id="rId12">
                  <a:extLst>
                    <a:ext uri="{A12FA001-AC4F-418D-AE19-62706E023703}">
                      <ahyp:hlinkClr xmlns:ahyp="http://schemas.microsoft.com/office/drawing/2018/hyperlinkcolor" val="tx"/>
                    </a:ext>
                  </a:extLst>
                </a:hlinkClick>
              </a:rPr>
              <a:t>https://www.youtube.com/watch?v=l0hVIH3EnlQ</a:t>
            </a:r>
          </a:p>
          <a:p>
            <a:pPr marL="285750" indent="-285750">
              <a:lnSpc>
                <a:spcPct val="100000"/>
              </a:lnSpc>
              <a:buFont typeface="Courier New" panose="02070309020205020404" pitchFamily="49" charset="0"/>
              <a:buChar char="o"/>
            </a:pPr>
            <a:r>
              <a:rPr lang="sl-SI" sz="1200" b="0" dirty="0">
                <a:solidFill>
                  <a:schemeClr val="accent1"/>
                </a:solidFill>
                <a:ea typeface="+mn-lt"/>
                <a:cs typeface="+mn-lt"/>
              </a:rPr>
              <a:t>YouTube. (2022, </a:t>
            </a:r>
            <a:r>
              <a:rPr lang="sl-SI" sz="1200" b="0" dirty="0" err="1">
                <a:solidFill>
                  <a:schemeClr val="accent1"/>
                </a:solidFill>
                <a:ea typeface="+mn-lt"/>
                <a:cs typeface="+mn-lt"/>
              </a:rPr>
              <a:t>June</a:t>
            </a:r>
            <a:r>
              <a:rPr lang="sl-SI" sz="1200" b="0" dirty="0">
                <a:solidFill>
                  <a:schemeClr val="accent1"/>
                </a:solidFill>
                <a:ea typeface="+mn-lt"/>
                <a:cs typeface="+mn-lt"/>
              </a:rPr>
              <a:t> 10). </a:t>
            </a:r>
            <a:r>
              <a:rPr lang="sl-SI" sz="1200" b="0" i="1" dirty="0" err="1">
                <a:solidFill>
                  <a:schemeClr val="accent1"/>
                </a:solidFill>
                <a:ea typeface="+mn-lt"/>
                <a:cs typeface="+mn-lt"/>
              </a:rPr>
              <a:t>Cognism</a:t>
            </a:r>
            <a:r>
              <a:rPr lang="sl-SI" sz="1200" b="0" i="1" dirty="0">
                <a:solidFill>
                  <a:schemeClr val="accent1"/>
                </a:solidFill>
                <a:ea typeface="+mn-lt"/>
                <a:cs typeface="+mn-lt"/>
              </a:rPr>
              <a:t> </a:t>
            </a:r>
            <a:r>
              <a:rPr lang="sl-SI" sz="1200" b="0" i="1" dirty="0" err="1">
                <a:solidFill>
                  <a:schemeClr val="accent1"/>
                </a:solidFill>
                <a:ea typeface="+mn-lt"/>
                <a:cs typeface="+mn-lt"/>
              </a:rPr>
              <a:t>explainer</a:t>
            </a:r>
            <a:r>
              <a:rPr lang="sl-SI" sz="1200" b="0" i="1" dirty="0">
                <a:solidFill>
                  <a:schemeClr val="accent1"/>
                </a:solidFill>
                <a:ea typeface="+mn-lt"/>
                <a:cs typeface="+mn-lt"/>
              </a:rPr>
              <a:t> video | </a:t>
            </a:r>
            <a:r>
              <a:rPr lang="sl-SI" sz="1200" b="0" i="1" dirty="0" err="1">
                <a:solidFill>
                  <a:schemeClr val="accent1"/>
                </a:solidFill>
                <a:ea typeface="+mn-lt"/>
                <a:cs typeface="+mn-lt"/>
              </a:rPr>
              <a:t>The</a:t>
            </a:r>
            <a:r>
              <a:rPr lang="sl-SI" sz="1200" b="0" i="1" dirty="0">
                <a:solidFill>
                  <a:schemeClr val="accent1"/>
                </a:solidFill>
                <a:ea typeface="+mn-lt"/>
                <a:cs typeface="+mn-lt"/>
              </a:rPr>
              <a:t> global leader in B2B data </a:t>
            </a:r>
            <a:r>
              <a:rPr lang="sl-SI" sz="1200" b="0" i="1" dirty="0" err="1">
                <a:solidFill>
                  <a:schemeClr val="accent1"/>
                </a:solidFill>
                <a:ea typeface="+mn-lt"/>
                <a:cs typeface="+mn-lt"/>
              </a:rPr>
              <a:t>and</a:t>
            </a:r>
            <a:r>
              <a:rPr lang="sl-SI" sz="1200" b="0" i="1" dirty="0">
                <a:solidFill>
                  <a:schemeClr val="accent1"/>
                </a:solidFill>
                <a:ea typeface="+mn-lt"/>
                <a:cs typeface="+mn-lt"/>
              </a:rPr>
              <a:t> </a:t>
            </a:r>
            <a:r>
              <a:rPr lang="sl-SI" sz="1200" b="0" i="1" dirty="0" err="1">
                <a:solidFill>
                  <a:schemeClr val="accent1"/>
                </a:solidFill>
                <a:ea typeface="+mn-lt"/>
                <a:cs typeface="+mn-lt"/>
              </a:rPr>
              <a:t>sales</a:t>
            </a:r>
            <a:r>
              <a:rPr lang="sl-SI" sz="1200" b="0" i="1" dirty="0">
                <a:solidFill>
                  <a:schemeClr val="accent1"/>
                </a:solidFill>
                <a:ea typeface="+mn-lt"/>
                <a:cs typeface="+mn-lt"/>
              </a:rPr>
              <a:t> </a:t>
            </a:r>
            <a:r>
              <a:rPr lang="sl-SI" sz="1200" b="0" i="1" dirty="0" err="1">
                <a:solidFill>
                  <a:schemeClr val="accent1"/>
                </a:solidFill>
                <a:ea typeface="+mn-lt"/>
                <a:cs typeface="+mn-lt"/>
              </a:rPr>
              <a:t>intelligence</a:t>
            </a:r>
            <a:r>
              <a:rPr lang="sl-SI" sz="1200" b="0" i="1" dirty="0">
                <a:solidFill>
                  <a:schemeClr val="accent1"/>
                </a:solidFill>
                <a:ea typeface="+mn-lt"/>
                <a:cs typeface="+mn-lt"/>
              </a:rPr>
              <a:t>.</a:t>
            </a:r>
            <a:r>
              <a:rPr lang="sl-SI" sz="1200" b="0" dirty="0">
                <a:solidFill>
                  <a:schemeClr val="accent1"/>
                </a:solidFill>
                <a:ea typeface="+mn-lt"/>
                <a:cs typeface="+mn-lt"/>
              </a:rPr>
              <a:t> YouTube. </a:t>
            </a:r>
            <a:r>
              <a:rPr lang="sl-SI" sz="1200" b="0" dirty="0">
                <a:solidFill>
                  <a:schemeClr val="accent1"/>
                </a:solidFill>
                <a:ea typeface="+mn-lt"/>
                <a:cs typeface="+mn-lt"/>
                <a:hlinkClick r:id="rId13">
                  <a:extLst>
                    <a:ext uri="{A12FA001-AC4F-418D-AE19-62706E023703}">
                      <ahyp:hlinkClr xmlns:ahyp="http://schemas.microsoft.com/office/drawing/2018/hyperlinkcolor" val="tx"/>
                    </a:ext>
                  </a:extLst>
                </a:hlinkClick>
              </a:rPr>
              <a:t>https://www.youtube.com/watch?v=4YG5NhxbN-w</a:t>
            </a:r>
            <a:endParaRPr lang="sl-SI" sz="1200" b="0" dirty="0">
              <a:solidFill>
                <a:schemeClr val="accent1"/>
              </a:solidFill>
              <a:ea typeface="+mn-lt"/>
              <a:cs typeface="+mn-lt"/>
            </a:endParaRPr>
          </a:p>
        </p:txBody>
      </p:sp>
    </p:spTree>
    <p:extLst>
      <p:ext uri="{BB962C8B-B14F-4D97-AF65-F5344CB8AC3E}">
        <p14:creationId xmlns:p14="http://schemas.microsoft.com/office/powerpoint/2010/main" val="18216730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l-GR" dirty="0"/>
              <a:t>Εταίροι του έργου</a:t>
            </a:r>
            <a:r>
              <a:rPr lang="en-US" dirty="0"/>
              <a:t> FEM-UP</a:t>
            </a:r>
          </a:p>
        </p:txBody>
      </p:sp>
      <p:sp>
        <p:nvSpPr>
          <p:cNvPr id="2" name="PoljeZBesedilom 1">
            <a:extLst>
              <a:ext uri="{FF2B5EF4-FFF2-40B4-BE49-F238E27FC236}">
                <a16:creationId xmlns:a16="http://schemas.microsoft.com/office/drawing/2014/main" id="{2E09A337-4389-DDC8-4481-B97C4412326B}"/>
              </a:ext>
            </a:extLst>
          </p:cNvPr>
          <p:cNvSpPr txBox="1"/>
          <p:nvPr/>
        </p:nvSpPr>
        <p:spPr>
          <a:xfrm>
            <a:off x="6856071" y="2399818"/>
            <a:ext cx="436365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3200" b="1">
                <a:solidFill>
                  <a:srgbClr val="F3B75B"/>
                </a:solidFill>
              </a:rPr>
              <a:t>Σας ευχαριστούμε για την ολοκλήρωση αυτής της Ενότητας!</a:t>
            </a:r>
            <a:endParaRPr lang="sl-SI" dirty="0"/>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p:txBody>
          <a:bodyPr/>
          <a:lstStyle/>
          <a:p>
            <a:r>
              <a:rPr lang="el-GR" sz="3400" dirty="0">
                <a:latin typeface="+mn-lt"/>
              </a:rPr>
              <a:t>Τύποι οικονομικών καταστάσεων</a:t>
            </a:r>
            <a:endParaRPr lang="sl-SI" sz="3400" dirty="0" err="1">
              <a:latin typeface="+mn-lt"/>
            </a:endParaRPr>
          </a:p>
        </p:txBody>
      </p:sp>
      <p:sp>
        <p:nvSpPr>
          <p:cNvPr id="3" name="Content Placeholder 2">
            <a:extLst>
              <a:ext uri="{FF2B5EF4-FFF2-40B4-BE49-F238E27FC236}">
                <a16:creationId xmlns:a16="http://schemas.microsoft.com/office/drawing/2014/main" id="{6995334A-7F79-1023-57DC-0B0113C967A3}"/>
              </a:ext>
            </a:extLst>
          </p:cNvPr>
          <p:cNvSpPr>
            <a:spLocks noGrp="1"/>
          </p:cNvSpPr>
          <p:nvPr>
            <p:ph idx="1"/>
          </p:nvPr>
        </p:nvSpPr>
        <p:spPr/>
        <p:txBody>
          <a:bodyPr vert="horz" lIns="91440" tIns="45720" rIns="91440" bIns="45720" rtlCol="0" anchor="t">
            <a:normAutofit/>
          </a:bodyPr>
          <a:lstStyle/>
          <a:p>
            <a:r>
              <a:rPr lang="el-GR" sz="2000" dirty="0">
                <a:solidFill>
                  <a:schemeClr val="accent1"/>
                </a:solidFill>
              </a:rPr>
              <a:t>Ισολογισμός: </a:t>
            </a:r>
            <a:r>
              <a:rPr lang="el-GR" sz="2000" b="0" dirty="0">
                <a:solidFill>
                  <a:schemeClr val="accent1"/>
                </a:solidFill>
              </a:rPr>
              <a:t>Παρέχει ένα στιγμιότυπο της οικονομικής θέσης μιας εταιρείας σε μια συγκεκριμένη χρονική στιγμή, με λεπτομερή στοιχεία ενεργητικού, παθητικού και ιδίων κεφαλαίων.</a:t>
            </a:r>
          </a:p>
          <a:p>
            <a:r>
              <a:rPr lang="el-GR" sz="2000" dirty="0">
                <a:solidFill>
                  <a:schemeClr val="accent1"/>
                </a:solidFill>
              </a:rPr>
              <a:t>Κατάσταση αποτελεσμάτων: </a:t>
            </a:r>
            <a:r>
              <a:rPr lang="el-GR" sz="2000" b="0" dirty="0">
                <a:solidFill>
                  <a:schemeClr val="accent1"/>
                </a:solidFill>
              </a:rPr>
              <a:t>Δείχνει τις οικονομικές επιδόσεις της εταιρείας για μια συγκεκριμένη περίοδο, συμπεριλαμβανομένων των εσόδων, των εξόδων και των κερδών ή ζημιών.</a:t>
            </a:r>
          </a:p>
          <a:p>
            <a:r>
              <a:rPr lang="el-GR" sz="2000" dirty="0">
                <a:solidFill>
                  <a:schemeClr val="accent1"/>
                </a:solidFill>
              </a:rPr>
              <a:t>Κατάσταση ταμειακών ροών: </a:t>
            </a:r>
            <a:r>
              <a:rPr lang="el-GR" sz="2000" b="0" dirty="0">
                <a:solidFill>
                  <a:schemeClr val="accent1"/>
                </a:solidFill>
              </a:rPr>
              <a:t>Αναφέρει τα μετρητά που παράγονται και χρησιμοποιούνται κατά τη διάρκεια μιας συγκεκριμένης χρονικής περιόδου σε λειτουργικές, επενδυτικές και χρηματοδοτικές δραστηριότητες.</a:t>
            </a:r>
          </a:p>
          <a:p>
            <a:r>
              <a:rPr lang="el-GR" sz="2000" dirty="0">
                <a:solidFill>
                  <a:schemeClr val="accent1"/>
                </a:solidFill>
              </a:rPr>
              <a:t>Κατάσταση μεταβολών ιδίων κεφαλαίων: </a:t>
            </a:r>
            <a:r>
              <a:rPr lang="el-GR" sz="2000" b="0" dirty="0">
                <a:solidFill>
                  <a:schemeClr val="accent1"/>
                </a:solidFill>
              </a:rPr>
              <a:t>Αντανακλά τις μεταβολές των ιδίων κεφαλαίων των ιδιοκτητών κατά τη διάρκεια μιας περιόδου.</a:t>
            </a:r>
            <a:endParaRPr lang="sl-SI" sz="2000" b="0" dirty="0"/>
          </a:p>
        </p:txBody>
      </p:sp>
    </p:spTree>
    <p:extLst>
      <p:ext uri="{BB962C8B-B14F-4D97-AF65-F5344CB8AC3E}">
        <p14:creationId xmlns:p14="http://schemas.microsoft.com/office/powerpoint/2010/main" val="67052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p:txBody>
          <a:bodyPr/>
          <a:lstStyle/>
          <a:p>
            <a:r>
              <a:rPr lang="el-GR" dirty="0">
                <a:latin typeface="+mn-lt"/>
              </a:rPr>
              <a:t>Ποιοι είναι οι χρήστες των οικονομικών καταστάσεων;</a:t>
            </a:r>
            <a:endParaRPr lang="en-US" dirty="0">
              <a:latin typeface="+mn-lt"/>
            </a:endParaRP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11989" y="1690688"/>
            <a:ext cx="5181600" cy="4954737"/>
          </a:xfrm>
        </p:spPr>
        <p:txBody>
          <a:bodyPr vert="horz" lIns="91440" tIns="45720" rIns="91440" bIns="45720" rtlCol="0" anchor="t">
            <a:normAutofit fontScale="92500" lnSpcReduction="10000"/>
          </a:bodyPr>
          <a:lstStyle/>
          <a:p>
            <a:r>
              <a:rPr lang="el-GR" sz="2000" dirty="0">
                <a:solidFill>
                  <a:schemeClr val="accent1"/>
                </a:solidFill>
              </a:rPr>
              <a:t>Εσωτερικοί χρήστες</a:t>
            </a:r>
            <a:endParaRPr lang="sl-SI" sz="2000" dirty="0" err="1">
              <a:solidFill>
                <a:schemeClr val="accent1"/>
              </a:solidFill>
            </a:endParaRPr>
          </a:p>
          <a:p>
            <a:pPr marL="800100" indent="-342900">
              <a:lnSpc>
                <a:spcPct val="150000"/>
              </a:lnSpc>
              <a:buFont typeface="Arial" panose="020B0604020202020204" pitchFamily="34" charset="0"/>
              <a:buChar char="•"/>
            </a:pPr>
            <a:r>
              <a:rPr lang="el-GR" sz="2000" dirty="0">
                <a:solidFill>
                  <a:schemeClr val="accent1"/>
                </a:solidFill>
              </a:rPr>
              <a:t>Διοίκηση: </a:t>
            </a:r>
            <a:r>
              <a:rPr lang="el-GR" sz="2000" b="0" dirty="0">
                <a:solidFill>
                  <a:schemeClr val="accent1"/>
                </a:solidFill>
              </a:rPr>
              <a:t>Για τη λήψη αποφάσεων και τη στρατηγική.</a:t>
            </a:r>
          </a:p>
          <a:p>
            <a:pPr marL="800100" indent="-342900">
              <a:lnSpc>
                <a:spcPct val="150000"/>
              </a:lnSpc>
              <a:buFont typeface="Arial" panose="020B0604020202020204" pitchFamily="34" charset="0"/>
              <a:buChar char="•"/>
            </a:pPr>
            <a:r>
              <a:rPr lang="el-GR" sz="2000" dirty="0">
                <a:solidFill>
                  <a:schemeClr val="accent1"/>
                </a:solidFill>
              </a:rPr>
              <a:t>Εργαζόμενοι: </a:t>
            </a:r>
            <a:r>
              <a:rPr lang="el-GR" sz="2000" b="0" dirty="0">
                <a:solidFill>
                  <a:schemeClr val="accent1"/>
                </a:solidFill>
              </a:rPr>
              <a:t>Για την κατανόηση των επιδόσεων και της σταθερότητας της εταιρείας.</a:t>
            </a:r>
            <a:endParaRPr lang="en-US" b="0" dirty="0"/>
          </a:p>
          <a:p>
            <a:endParaRPr lang="sl-SI"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525884" y="1690586"/>
            <a:ext cx="4827915" cy="4954737"/>
          </a:xfrm>
        </p:spPr>
        <p:txBody>
          <a:bodyPr vert="horz" lIns="91440" tIns="45720" rIns="91440" bIns="45720" rtlCol="0" anchor="t">
            <a:normAutofit fontScale="92500" lnSpcReduction="10000"/>
          </a:bodyPr>
          <a:lstStyle/>
          <a:p>
            <a:r>
              <a:rPr lang="el-GR" sz="2000" dirty="0">
                <a:solidFill>
                  <a:schemeClr val="accent1"/>
                </a:solidFill>
              </a:rPr>
              <a:t>Εξωτερικοί χρήστες</a:t>
            </a:r>
            <a:endParaRPr lang="en-US" sz="2000" b="0" dirty="0">
              <a:solidFill>
                <a:schemeClr val="accent1"/>
              </a:solidFill>
              <a:latin typeface="+mj-lt"/>
              <a:ea typeface="+mj-ea"/>
              <a:cs typeface="+mj-cs"/>
            </a:endParaRPr>
          </a:p>
          <a:p>
            <a:pPr marL="342900" indent="-342900">
              <a:lnSpc>
                <a:spcPct val="150000"/>
              </a:lnSpc>
              <a:buFont typeface="Arial" panose="020B0604020202020204" pitchFamily="34" charset="0"/>
              <a:buChar char="•"/>
            </a:pPr>
            <a:r>
              <a:rPr lang="el-GR" sz="2000" dirty="0">
                <a:solidFill>
                  <a:schemeClr val="accent1"/>
                </a:solidFill>
              </a:rPr>
              <a:t>Επενδυτές: </a:t>
            </a:r>
            <a:r>
              <a:rPr lang="el-GR" sz="2000" b="0" dirty="0">
                <a:solidFill>
                  <a:schemeClr val="accent1"/>
                </a:solidFill>
              </a:rPr>
              <a:t>Να λαμβάνουν τεκμηριωμένες αποφάσεις σχετικά με την αγορά, κατοχή ή πώληση μετοχών.</a:t>
            </a:r>
          </a:p>
          <a:p>
            <a:pPr marL="342900" indent="-342900">
              <a:lnSpc>
                <a:spcPct val="150000"/>
              </a:lnSpc>
              <a:buFont typeface="Arial" panose="020B0604020202020204" pitchFamily="34" charset="0"/>
              <a:buChar char="•"/>
            </a:pPr>
            <a:r>
              <a:rPr lang="el-GR" sz="2000" dirty="0">
                <a:solidFill>
                  <a:schemeClr val="accent1"/>
                </a:solidFill>
              </a:rPr>
              <a:t>Πιστωτές: </a:t>
            </a:r>
            <a:r>
              <a:rPr lang="el-GR" sz="2000" b="0" dirty="0">
                <a:solidFill>
                  <a:schemeClr val="accent1"/>
                </a:solidFill>
              </a:rPr>
              <a:t>Για την αξιολόγηση της πιστοληπτικής ικανότητας της επιχείρησης. </a:t>
            </a:r>
          </a:p>
          <a:p>
            <a:pPr marL="342900" indent="-342900">
              <a:lnSpc>
                <a:spcPct val="150000"/>
              </a:lnSpc>
              <a:buFont typeface="Arial" panose="020B0604020202020204" pitchFamily="34" charset="0"/>
              <a:buChar char="•"/>
            </a:pPr>
            <a:r>
              <a:rPr lang="el-GR" sz="2000" dirty="0">
                <a:solidFill>
                  <a:schemeClr val="accent1"/>
                </a:solidFill>
              </a:rPr>
              <a:t>Ρυθμιστικές αρχές: </a:t>
            </a:r>
            <a:r>
              <a:rPr lang="el-GR" sz="2000" b="0" dirty="0">
                <a:solidFill>
                  <a:schemeClr val="accent1"/>
                </a:solidFill>
              </a:rPr>
              <a:t>Για να εξασφαλιστεί η συμμόρφωση με τα πρότυπα χρηματοοικονομικής πληροφόρησης.</a:t>
            </a:r>
            <a:endParaRPr lang="en-US" sz="2000" b="0" dirty="0">
              <a:solidFill>
                <a:schemeClr val="accent1"/>
              </a:solidFill>
              <a:latin typeface="+mj-lt"/>
              <a:ea typeface="+mj-ea"/>
              <a:cs typeface="+mj-cs"/>
            </a:endParaRPr>
          </a:p>
        </p:txBody>
      </p:sp>
    </p:spTree>
    <p:extLst>
      <p:ext uri="{BB962C8B-B14F-4D97-AF65-F5344CB8AC3E}">
        <p14:creationId xmlns:p14="http://schemas.microsoft.com/office/powerpoint/2010/main" val="2591287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47846" y="230088"/>
            <a:ext cx="9608389" cy="859826"/>
          </a:xfrm>
        </p:spPr>
        <p:txBody>
          <a:bodyPr/>
          <a:lstStyle/>
          <a:p>
            <a:r>
              <a:rPr lang="el-GR" sz="3400" dirty="0">
                <a:latin typeface="+mn-lt"/>
              </a:rPr>
              <a:t>Ισολογισμός</a:t>
            </a:r>
            <a:endParaRPr lang="sl-SI" sz="3400" dirty="0" err="1">
              <a:latin typeface="+mn-lt"/>
            </a:endParaRPr>
          </a:p>
        </p:txBody>
      </p:sp>
      <p:sp>
        <p:nvSpPr>
          <p:cNvPr id="3" name="Content Placeholder 2">
            <a:extLst>
              <a:ext uri="{FF2B5EF4-FFF2-40B4-BE49-F238E27FC236}">
                <a16:creationId xmlns:a16="http://schemas.microsoft.com/office/drawing/2014/main" id="{AAA2F7DD-461E-6FA9-E8CA-2CB05904D583}"/>
              </a:ext>
            </a:extLst>
          </p:cNvPr>
          <p:cNvSpPr>
            <a:spLocks noGrp="1"/>
          </p:cNvSpPr>
          <p:nvPr>
            <p:ph idx="1"/>
          </p:nvPr>
        </p:nvSpPr>
        <p:spPr>
          <a:xfrm>
            <a:off x="646981" y="1414732"/>
            <a:ext cx="10706819" cy="4762231"/>
          </a:xfrm>
        </p:spPr>
        <p:txBody>
          <a:bodyPr vert="horz" lIns="91440" tIns="45720" rIns="91440" bIns="45720" rtlCol="0" anchor="t">
            <a:normAutofit fontScale="77500" lnSpcReduction="20000"/>
          </a:bodyPr>
          <a:lstStyle/>
          <a:p>
            <a:pPr>
              <a:lnSpc>
                <a:spcPct val="110000"/>
              </a:lnSpc>
              <a:spcBef>
                <a:spcPts val="600"/>
              </a:spcBef>
              <a:spcAft>
                <a:spcPts val="600"/>
              </a:spcAft>
            </a:pPr>
            <a:r>
              <a:rPr lang="el-GR" sz="1900" dirty="0"/>
              <a:t>Ορισμός </a:t>
            </a:r>
            <a:r>
              <a:rPr lang="en-US" sz="1900" dirty="0"/>
              <a:t>: </a:t>
            </a:r>
            <a:r>
              <a:rPr lang="el-GR" sz="1600" b="0" dirty="0">
                <a:solidFill>
                  <a:schemeClr val="accent1"/>
                </a:solidFill>
              </a:rPr>
              <a:t>Μια οικονομική κατάσταση που αναφέρει τα περιουσιακά στοιχεία, τις υποχρεώσεις και τα ίδια κεφάλαια μιας εταιρείας σε μια συγκεκριμένη χρονική στιγμή.</a:t>
            </a:r>
            <a:endParaRPr lang="en-US" sz="1600" dirty="0">
              <a:solidFill>
                <a:schemeClr val="accent1"/>
              </a:solidFill>
            </a:endParaRPr>
          </a:p>
          <a:p>
            <a:pPr marL="457200" indent="-457200">
              <a:lnSpc>
                <a:spcPct val="150000"/>
              </a:lnSpc>
              <a:buAutoNum type="arabicPeriod"/>
            </a:pPr>
            <a:r>
              <a:rPr lang="el-GR" sz="2200" dirty="0">
                <a:solidFill>
                  <a:schemeClr val="accent1"/>
                </a:solidFill>
              </a:rPr>
              <a:t>Περιουσιακά στοιχεία</a:t>
            </a:r>
            <a:r>
              <a:rPr lang="en-US" sz="2200" dirty="0">
                <a:solidFill>
                  <a:schemeClr val="accent1"/>
                </a:solidFill>
              </a:rPr>
              <a:t>:</a:t>
            </a:r>
            <a:endParaRPr lang="en-US" dirty="0">
              <a:solidFill>
                <a:schemeClr val="accent1"/>
              </a:solidFill>
            </a:endParaRPr>
          </a:p>
          <a:p>
            <a:pPr marL="800100" lvl="1" indent="-342900">
              <a:lnSpc>
                <a:spcPct val="150000"/>
              </a:lnSpc>
              <a:buChar char="•"/>
            </a:pPr>
            <a:r>
              <a:rPr lang="el-GR" sz="1600" dirty="0">
                <a:solidFill>
                  <a:srgbClr val="F85741"/>
                </a:solidFill>
                <a:latin typeface="Raleway Medium"/>
              </a:rPr>
              <a:t>Κυκλοφορούν ενεργητικό</a:t>
            </a:r>
            <a:r>
              <a:rPr lang="sl-SI" sz="1600" dirty="0">
                <a:solidFill>
                  <a:srgbClr val="F85741"/>
                </a:solidFill>
                <a:latin typeface="Raleway Medium"/>
              </a:rPr>
              <a:t>: </a:t>
            </a:r>
            <a:r>
              <a:rPr lang="el-GR" sz="1600" b="0" dirty="0">
                <a:solidFill>
                  <a:schemeClr val="accent1"/>
                </a:solidFill>
                <a:latin typeface="Raleway Medium"/>
              </a:rPr>
              <a:t>Μετρητά και άλλα περιουσιακά στοιχεία που αναμένεται να μετατραπούν σε μετρητά εντός ενός έτους (π.χ. αποθέματα, εισπρακτέοι λογαριασμοί)</a:t>
            </a:r>
            <a:endParaRPr lang="sl-SI" sz="1600" b="0" dirty="0">
              <a:solidFill>
                <a:schemeClr val="accent1"/>
              </a:solidFill>
              <a:latin typeface="Raleway Medium"/>
            </a:endParaRPr>
          </a:p>
          <a:p>
            <a:pPr marL="800100" lvl="1" indent="-342900">
              <a:lnSpc>
                <a:spcPct val="150000"/>
              </a:lnSpc>
              <a:buFont typeface="Arial" panose="020B0604020202020204" pitchFamily="34" charset="0"/>
              <a:buChar char="•"/>
            </a:pPr>
            <a:r>
              <a:rPr lang="el-GR" sz="1600" dirty="0">
                <a:solidFill>
                  <a:srgbClr val="F85741"/>
                </a:solidFill>
                <a:latin typeface="Raleway Medium"/>
              </a:rPr>
              <a:t>Μη </a:t>
            </a:r>
            <a:r>
              <a:rPr lang="el-GR" sz="1600" dirty="0" err="1">
                <a:solidFill>
                  <a:srgbClr val="F85741"/>
                </a:solidFill>
                <a:latin typeface="Raleway Medium"/>
              </a:rPr>
              <a:t>κυκλοφορούντα</a:t>
            </a:r>
            <a:r>
              <a:rPr lang="el-GR" sz="1600" dirty="0">
                <a:solidFill>
                  <a:srgbClr val="F85741"/>
                </a:solidFill>
                <a:latin typeface="Raleway Medium"/>
              </a:rPr>
              <a:t> περιουσιακά στοιχεία</a:t>
            </a:r>
            <a:r>
              <a:rPr lang="sl-SI" sz="1600" dirty="0">
                <a:solidFill>
                  <a:srgbClr val="F85741"/>
                </a:solidFill>
                <a:latin typeface="Raleway Medium"/>
              </a:rPr>
              <a:t>:</a:t>
            </a:r>
            <a:r>
              <a:rPr lang="sl-SI" sz="1600" b="0" dirty="0">
                <a:solidFill>
                  <a:srgbClr val="F85741"/>
                </a:solidFill>
                <a:latin typeface="Raleway Medium"/>
              </a:rPr>
              <a:t> </a:t>
            </a:r>
            <a:r>
              <a:rPr lang="el-GR" sz="1600" b="0" dirty="0">
                <a:solidFill>
                  <a:schemeClr val="accent1"/>
                </a:solidFill>
                <a:latin typeface="Raleway Medium"/>
              </a:rPr>
              <a:t>Μακροπρόθεσμες επενδύσεις που δεν μετατρέπονται εύκολα σε μετρητά εντός ενός έτους (π.χ. ακίνητα, εξοπλισμός)</a:t>
            </a:r>
            <a:endParaRPr lang="sl-SI" sz="1600" dirty="0">
              <a:solidFill>
                <a:schemeClr val="accent1"/>
              </a:solidFill>
              <a:latin typeface="Raleway"/>
            </a:endParaRPr>
          </a:p>
          <a:p>
            <a:pPr indent="-342900">
              <a:lnSpc>
                <a:spcPct val="150000"/>
              </a:lnSpc>
            </a:pPr>
            <a:r>
              <a:rPr lang="sl-SI" dirty="0">
                <a:solidFill>
                  <a:schemeClr val="accent1"/>
                </a:solidFill>
                <a:latin typeface="Raleway"/>
              </a:rPr>
              <a:t>2.  </a:t>
            </a:r>
            <a:r>
              <a:rPr lang="el-GR" dirty="0">
                <a:solidFill>
                  <a:schemeClr val="accent1"/>
                </a:solidFill>
              </a:rPr>
              <a:t>Υποχρεώσεις</a:t>
            </a:r>
            <a:r>
              <a:rPr lang="en-US" dirty="0">
                <a:solidFill>
                  <a:schemeClr val="accent1"/>
                </a:solidFill>
                <a:latin typeface="Raleway"/>
              </a:rPr>
              <a:t>: </a:t>
            </a:r>
            <a:endParaRPr lang="sl-SI" dirty="0">
              <a:solidFill>
                <a:schemeClr val="accent1"/>
              </a:solidFill>
              <a:latin typeface="Raleway"/>
            </a:endParaRPr>
          </a:p>
          <a:p>
            <a:pPr marL="800100" lvl="1" indent="-342900">
              <a:lnSpc>
                <a:spcPct val="150000"/>
              </a:lnSpc>
              <a:buFont typeface="Arial" panose="020B0604020202020204" pitchFamily="34" charset="0"/>
              <a:buChar char="•"/>
            </a:pPr>
            <a:r>
              <a:rPr lang="el-GR" sz="1600" dirty="0">
                <a:latin typeface="Raleway Medium"/>
              </a:rPr>
              <a:t>Βραχυπρόθεσμες υποχρεώσεις</a:t>
            </a:r>
            <a:r>
              <a:rPr lang="sl-SI" sz="1600" dirty="0">
                <a:latin typeface="Raleway Medium"/>
              </a:rPr>
              <a:t>: </a:t>
            </a:r>
            <a:r>
              <a:rPr lang="el-GR" sz="1600" b="0" dirty="0">
                <a:solidFill>
                  <a:schemeClr val="accent1"/>
                </a:solidFill>
                <a:latin typeface="Raleway Medium"/>
              </a:rPr>
              <a:t>Υποχρεώσεις που η εταιρεία πρέπει να πληρώσει εντός ενός έτους (π.χ. πληρωτέοι λογαριασμοί, βραχυπρόθεσμο χρέος).</a:t>
            </a:r>
            <a:endParaRPr lang="sl-SI" sz="1600" b="0" dirty="0">
              <a:solidFill>
                <a:schemeClr val="accent1"/>
              </a:solidFill>
              <a:latin typeface="Raleway Medium"/>
            </a:endParaRPr>
          </a:p>
          <a:p>
            <a:pPr marL="800100" lvl="1" indent="-342900">
              <a:lnSpc>
                <a:spcPct val="150000"/>
              </a:lnSpc>
              <a:buFont typeface="Arial" panose="020B0604020202020204" pitchFamily="34" charset="0"/>
              <a:buChar char="•"/>
            </a:pPr>
            <a:r>
              <a:rPr lang="el-GR" sz="1600" dirty="0">
                <a:latin typeface="Raleway Medium"/>
              </a:rPr>
              <a:t>Μακροπρόθεσμες υποχρεώσεις</a:t>
            </a:r>
            <a:r>
              <a:rPr lang="sl-SI" sz="1600" dirty="0">
                <a:latin typeface="Raleway Medium"/>
              </a:rPr>
              <a:t>: </a:t>
            </a:r>
            <a:r>
              <a:rPr lang="el-GR" sz="1600" b="0" dirty="0">
                <a:solidFill>
                  <a:schemeClr val="accent1"/>
                </a:solidFill>
                <a:latin typeface="Raleway Medium"/>
              </a:rPr>
              <a:t>Μακροπρόθεσμες χρηματοοικονομικές υποχρεώσεις (π.χ. μακροπρόθεσμα δάνεια, πληρωτέα ομόλογα).</a:t>
            </a:r>
            <a:endParaRPr lang="en-US" sz="1600" b="0" dirty="0">
              <a:solidFill>
                <a:schemeClr val="accent1"/>
              </a:solidFill>
              <a:latin typeface="Raleway Medium"/>
            </a:endParaRPr>
          </a:p>
          <a:p>
            <a:pPr>
              <a:lnSpc>
                <a:spcPct val="150000"/>
              </a:lnSpc>
            </a:pPr>
            <a:r>
              <a:rPr lang="sl-SI" sz="2200" dirty="0">
                <a:solidFill>
                  <a:schemeClr val="accent1"/>
                </a:solidFill>
              </a:rPr>
              <a:t>3. </a:t>
            </a:r>
            <a:r>
              <a:rPr lang="el-GR" sz="2200" dirty="0">
                <a:solidFill>
                  <a:schemeClr val="accent1"/>
                </a:solidFill>
              </a:rPr>
              <a:t>Ίδια κεφάλαια </a:t>
            </a:r>
            <a:r>
              <a:rPr lang="en-US" sz="2200" dirty="0">
                <a:solidFill>
                  <a:schemeClr val="accent1"/>
                </a:solidFill>
              </a:rPr>
              <a:t>: </a:t>
            </a:r>
            <a:r>
              <a:rPr lang="el-GR" sz="1600" b="0" dirty="0">
                <a:solidFill>
                  <a:schemeClr val="accent1"/>
                </a:solidFill>
                <a:latin typeface="Raleway Medium"/>
              </a:rPr>
              <a:t>Κοινές μετοχές, κέρδη εις νέον και πρόσθετο καταβεβλημένο κεφάλαιο</a:t>
            </a:r>
            <a:endParaRPr lang="en-US" sz="1600" b="0" dirty="0">
              <a:solidFill>
                <a:schemeClr val="accent1"/>
              </a:solidFill>
              <a:latin typeface="Raleway Medium"/>
            </a:endParaRPr>
          </a:p>
          <a:p>
            <a:pPr marL="0" indent="0">
              <a:buNone/>
            </a:pPr>
            <a:endParaRPr lang="en-US" dirty="0"/>
          </a:p>
          <a:p>
            <a:r>
              <a:rPr lang="el-GR" sz="1900" dirty="0">
                <a:solidFill>
                  <a:schemeClr val="tx2"/>
                </a:solidFill>
              </a:rPr>
              <a:t>Τύπος: Ενεργητικό = Υποχρεώσεις + Ίδια Κεφάλαια</a:t>
            </a:r>
            <a:endParaRPr lang="sl-SI" dirty="0"/>
          </a:p>
        </p:txBody>
      </p:sp>
    </p:spTree>
    <p:extLst>
      <p:ext uri="{BB962C8B-B14F-4D97-AF65-F5344CB8AC3E}">
        <p14:creationId xmlns:p14="http://schemas.microsoft.com/office/powerpoint/2010/main" val="429506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10251" y="123986"/>
            <a:ext cx="10515600" cy="1325563"/>
          </a:xfrm>
        </p:spPr>
        <p:txBody>
          <a:bodyPr/>
          <a:lstStyle/>
          <a:p>
            <a:r>
              <a:rPr lang="el-GR" sz="3400" dirty="0">
                <a:latin typeface="+mn-lt"/>
              </a:rPr>
              <a:t>Κατάσταση λογαριασμού αποτελεσμάτων</a:t>
            </a:r>
            <a:endParaRPr lang="sl-SI" sz="3400" dirty="0" err="1">
              <a:latin typeface="+mn-lt"/>
            </a:endParaRPr>
          </a:p>
        </p:txBody>
      </p:sp>
      <p:sp>
        <p:nvSpPr>
          <p:cNvPr id="3" name="Content Placeholder 2">
            <a:extLst>
              <a:ext uri="{FF2B5EF4-FFF2-40B4-BE49-F238E27FC236}">
                <a16:creationId xmlns:a16="http://schemas.microsoft.com/office/drawing/2014/main" id="{CA10C921-5AC7-5D1E-B3B8-6A18777A3461}"/>
              </a:ext>
            </a:extLst>
          </p:cNvPr>
          <p:cNvSpPr>
            <a:spLocks noGrp="1"/>
          </p:cNvSpPr>
          <p:nvPr>
            <p:ph idx="1"/>
          </p:nvPr>
        </p:nvSpPr>
        <p:spPr>
          <a:xfrm>
            <a:off x="838200" y="1177356"/>
            <a:ext cx="10515600" cy="4351338"/>
          </a:xfrm>
        </p:spPr>
        <p:txBody>
          <a:bodyPr vert="horz" lIns="91440" tIns="45720" rIns="91440" bIns="45720" rtlCol="0" anchor="t">
            <a:noAutofit/>
          </a:bodyPr>
          <a:lstStyle/>
          <a:p>
            <a:pPr>
              <a:lnSpc>
                <a:spcPct val="160000"/>
              </a:lnSpc>
            </a:pPr>
            <a:r>
              <a:rPr lang="el-GR" sz="1600" dirty="0"/>
              <a:t>Ορισμός </a:t>
            </a:r>
            <a:r>
              <a:rPr lang="en-US" sz="1600" dirty="0"/>
              <a:t>: </a:t>
            </a:r>
            <a:r>
              <a:rPr lang="el-GR" sz="1600" b="0" dirty="0">
                <a:solidFill>
                  <a:schemeClr val="accent1"/>
                </a:solidFill>
              </a:rPr>
              <a:t>Οικονομική κατάσταση που δείχνει τα έσοδα και τα έξοδα μιας εταιρείας κατά τη διάρκεια μιας συγκεκριμένης περιόδου, με αποκορύφωμα το καθαρό κέρδος ή τη ζημία. Παρέχει πληροφορίες σχετικά με τη λειτουργική αποτελεσματικότητα της εταιρείας.</a:t>
            </a:r>
            <a:r>
              <a:rPr lang="en-US" sz="1600" b="0" dirty="0">
                <a:solidFill>
                  <a:schemeClr val="accent1"/>
                </a:solidFill>
              </a:rPr>
              <a:t>.</a:t>
            </a:r>
            <a:endParaRPr lang="sl-SI" sz="1600" b="0" dirty="0">
              <a:solidFill>
                <a:schemeClr val="accent1"/>
              </a:solidFill>
            </a:endParaRPr>
          </a:p>
          <a:p>
            <a:pPr marL="685800" indent="-342900">
              <a:lnSpc>
                <a:spcPct val="160000"/>
              </a:lnSpc>
              <a:buChar char="•"/>
            </a:pPr>
            <a:r>
              <a:rPr lang="el-GR" sz="1600" dirty="0">
                <a:solidFill>
                  <a:schemeClr val="accent1"/>
                </a:solidFill>
              </a:rPr>
              <a:t>Έσοδα/Πωλήσεις </a:t>
            </a:r>
            <a:r>
              <a:rPr lang="en-US" sz="1600" dirty="0">
                <a:solidFill>
                  <a:schemeClr val="accent1"/>
                </a:solidFill>
              </a:rPr>
              <a:t>: </a:t>
            </a:r>
            <a:r>
              <a:rPr lang="el-GR" sz="1600" b="0" dirty="0">
                <a:solidFill>
                  <a:schemeClr val="accent1"/>
                </a:solidFill>
              </a:rPr>
              <a:t>Συνολικό εισόδημα από την πώληση αγαθών ή υπηρεσιών</a:t>
            </a:r>
            <a:r>
              <a:rPr lang="en-US" sz="1600" b="0" dirty="0">
                <a:solidFill>
                  <a:schemeClr val="accent1"/>
                </a:solidFill>
              </a:rPr>
              <a:t>.</a:t>
            </a:r>
          </a:p>
          <a:p>
            <a:pPr marL="685800" indent="-342900">
              <a:lnSpc>
                <a:spcPct val="160000"/>
              </a:lnSpc>
              <a:buChar char="•"/>
            </a:pPr>
            <a:r>
              <a:rPr lang="el-GR" sz="1600" dirty="0">
                <a:solidFill>
                  <a:schemeClr val="accent1"/>
                </a:solidFill>
              </a:rPr>
              <a:t>Κόστος </a:t>
            </a:r>
            <a:r>
              <a:rPr lang="el-GR" sz="1600" dirty="0" err="1">
                <a:solidFill>
                  <a:schemeClr val="accent1"/>
                </a:solidFill>
              </a:rPr>
              <a:t>πωληθέντων</a:t>
            </a:r>
            <a:r>
              <a:rPr lang="el-GR" sz="1600" dirty="0">
                <a:solidFill>
                  <a:schemeClr val="accent1"/>
                </a:solidFill>
              </a:rPr>
              <a:t> αγαθών (</a:t>
            </a:r>
            <a:r>
              <a:rPr lang="en-US" sz="1600" dirty="0">
                <a:solidFill>
                  <a:schemeClr val="accent1"/>
                </a:solidFill>
              </a:rPr>
              <a:t>COGS): </a:t>
            </a:r>
            <a:r>
              <a:rPr lang="el-GR" sz="1600" b="0" dirty="0">
                <a:solidFill>
                  <a:schemeClr val="accent1"/>
                </a:solidFill>
              </a:rPr>
              <a:t>Άμεσες δαπάνες που αποδίδονται στην παραγωγή των </a:t>
            </a:r>
            <a:r>
              <a:rPr lang="el-GR" sz="1600" b="0" dirty="0" err="1">
                <a:solidFill>
                  <a:schemeClr val="accent1"/>
                </a:solidFill>
              </a:rPr>
              <a:t>πωληθέντων</a:t>
            </a:r>
            <a:r>
              <a:rPr lang="el-GR" sz="1600" b="0" dirty="0">
                <a:solidFill>
                  <a:schemeClr val="accent1"/>
                </a:solidFill>
              </a:rPr>
              <a:t> αγαθών</a:t>
            </a:r>
            <a:r>
              <a:rPr lang="en-US" sz="1600" b="0" dirty="0">
                <a:solidFill>
                  <a:schemeClr val="accent1"/>
                </a:solidFill>
              </a:rPr>
              <a:t>.</a:t>
            </a:r>
          </a:p>
          <a:p>
            <a:pPr marL="685800" indent="-342900">
              <a:lnSpc>
                <a:spcPct val="160000"/>
              </a:lnSpc>
              <a:buChar char="•"/>
            </a:pPr>
            <a:r>
              <a:rPr lang="el-GR" sz="1600" dirty="0">
                <a:solidFill>
                  <a:schemeClr val="accent1"/>
                </a:solidFill>
              </a:rPr>
              <a:t>Μικτό κέρδος </a:t>
            </a:r>
            <a:r>
              <a:rPr lang="en-US" sz="1600" dirty="0">
                <a:solidFill>
                  <a:schemeClr val="accent1"/>
                </a:solidFill>
              </a:rPr>
              <a:t>: </a:t>
            </a:r>
            <a:r>
              <a:rPr lang="el-GR" sz="1600" b="0" dirty="0">
                <a:solidFill>
                  <a:schemeClr val="accent1"/>
                </a:solidFill>
              </a:rPr>
              <a:t>Έσοδα μείον </a:t>
            </a:r>
            <a:r>
              <a:rPr lang="en-US" sz="1600" b="0" dirty="0">
                <a:solidFill>
                  <a:schemeClr val="accent1"/>
                </a:solidFill>
              </a:rPr>
              <a:t>COGS.</a:t>
            </a:r>
          </a:p>
          <a:p>
            <a:pPr marL="685800" indent="-342900">
              <a:lnSpc>
                <a:spcPct val="160000"/>
              </a:lnSpc>
              <a:buChar char="•"/>
            </a:pPr>
            <a:r>
              <a:rPr lang="el-GR" sz="1600" dirty="0">
                <a:solidFill>
                  <a:schemeClr val="accent1"/>
                </a:solidFill>
              </a:rPr>
              <a:t>Λειτουργικά έξοδα </a:t>
            </a:r>
            <a:r>
              <a:rPr lang="en-US" sz="1600" dirty="0">
                <a:solidFill>
                  <a:schemeClr val="accent1"/>
                </a:solidFill>
              </a:rPr>
              <a:t>: </a:t>
            </a:r>
            <a:r>
              <a:rPr lang="el-GR" sz="1600" b="0" dirty="0">
                <a:solidFill>
                  <a:schemeClr val="accent1"/>
                </a:solidFill>
              </a:rPr>
              <a:t>Δαπάνες που πραγματοποιούνται κατά την κανονική επιχειρηματική λειτουργία (π.χ. μισθοί, ενοίκιο, υπηρεσίες κοινής ωφέλειας).</a:t>
            </a:r>
            <a:endParaRPr lang="en-US" sz="1600" b="0" dirty="0">
              <a:solidFill>
                <a:schemeClr val="accent1"/>
              </a:solidFill>
            </a:endParaRPr>
          </a:p>
          <a:p>
            <a:pPr marL="685800" indent="-342900">
              <a:lnSpc>
                <a:spcPct val="160000"/>
              </a:lnSpc>
              <a:buChar char="•"/>
            </a:pPr>
            <a:r>
              <a:rPr lang="el-GR" sz="1600" dirty="0">
                <a:solidFill>
                  <a:schemeClr val="accent1"/>
                </a:solidFill>
              </a:rPr>
              <a:t>Λειτουργικά έσοδα </a:t>
            </a:r>
            <a:r>
              <a:rPr lang="en-US" sz="1600" dirty="0">
                <a:solidFill>
                  <a:schemeClr val="accent1"/>
                </a:solidFill>
              </a:rPr>
              <a:t>: </a:t>
            </a:r>
            <a:r>
              <a:rPr lang="el-GR" sz="1600" b="0" dirty="0">
                <a:solidFill>
                  <a:schemeClr val="accent1"/>
                </a:solidFill>
              </a:rPr>
              <a:t>Μικτό κέρδος μείον λειτουργικά έξοδα</a:t>
            </a:r>
            <a:r>
              <a:rPr lang="en-US" sz="1600" b="0" dirty="0">
                <a:solidFill>
                  <a:schemeClr val="accent1"/>
                </a:solidFill>
              </a:rPr>
              <a:t>.</a:t>
            </a:r>
          </a:p>
          <a:p>
            <a:pPr marL="685800" indent="-342900">
              <a:lnSpc>
                <a:spcPct val="160000"/>
              </a:lnSpc>
              <a:buChar char="•"/>
            </a:pPr>
            <a:r>
              <a:rPr lang="el-GR" sz="1600" dirty="0">
                <a:solidFill>
                  <a:schemeClr val="accent1"/>
                </a:solidFill>
              </a:rPr>
              <a:t>Καθαρά κέρδη/ζημίες </a:t>
            </a:r>
            <a:r>
              <a:rPr lang="en-US" sz="1600" dirty="0">
                <a:solidFill>
                  <a:schemeClr val="accent1"/>
                </a:solidFill>
              </a:rPr>
              <a:t>: </a:t>
            </a:r>
            <a:r>
              <a:rPr lang="el-GR" sz="1600" b="0" dirty="0">
                <a:solidFill>
                  <a:schemeClr val="accent1"/>
                </a:solidFill>
              </a:rPr>
              <a:t>Το τελικό κέρδος ή ζημία μετά την αφαίρεση όλων των εξόδων από τα έσοδα</a:t>
            </a:r>
            <a:r>
              <a:rPr lang="en-US" sz="1600" b="0" dirty="0">
                <a:solidFill>
                  <a:schemeClr val="accent1"/>
                </a:solidFill>
              </a:rPr>
              <a:t>.</a:t>
            </a:r>
          </a:p>
          <a:p>
            <a:pPr marL="0" indent="0">
              <a:buNone/>
            </a:pPr>
            <a:endParaRPr lang="sl-SI" sz="2200" b="0" dirty="0">
              <a:solidFill>
                <a:schemeClr val="accent1"/>
              </a:solidFill>
            </a:endParaRPr>
          </a:p>
        </p:txBody>
      </p:sp>
    </p:spTree>
    <p:extLst>
      <p:ext uri="{BB962C8B-B14F-4D97-AF65-F5344CB8AC3E}">
        <p14:creationId xmlns:p14="http://schemas.microsoft.com/office/powerpoint/2010/main" val="8010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932145" y="-217"/>
            <a:ext cx="10515600" cy="1325563"/>
          </a:xfrm>
        </p:spPr>
        <p:txBody>
          <a:bodyPr/>
          <a:lstStyle/>
          <a:p>
            <a:r>
              <a:rPr lang="el-GR" sz="3400" dirty="0"/>
              <a:t>Κατάσταση ταμειακών ροών</a:t>
            </a:r>
            <a:endParaRPr lang="sl-SI" sz="3400" dirty="0"/>
          </a:p>
        </p:txBody>
      </p:sp>
      <p:sp>
        <p:nvSpPr>
          <p:cNvPr id="3" name="Content Placeholder 2">
            <a:extLst>
              <a:ext uri="{FF2B5EF4-FFF2-40B4-BE49-F238E27FC236}">
                <a16:creationId xmlns:a16="http://schemas.microsoft.com/office/drawing/2014/main" id="{27445BE8-5632-3E37-AC86-4F4C598EB205}"/>
              </a:ext>
            </a:extLst>
          </p:cNvPr>
          <p:cNvSpPr>
            <a:spLocks noGrp="1"/>
          </p:cNvSpPr>
          <p:nvPr>
            <p:ph idx="1"/>
          </p:nvPr>
        </p:nvSpPr>
        <p:spPr>
          <a:xfrm>
            <a:off x="945970" y="1571127"/>
            <a:ext cx="10515600" cy="4351338"/>
          </a:xfrm>
        </p:spPr>
        <p:txBody>
          <a:bodyPr vert="horz" lIns="91440" tIns="45720" rIns="91440" bIns="45720" rtlCol="0" anchor="t">
            <a:normAutofit fontScale="85000" lnSpcReduction="20000"/>
          </a:bodyPr>
          <a:lstStyle/>
          <a:p>
            <a:pPr>
              <a:lnSpc>
                <a:spcPct val="160000"/>
              </a:lnSpc>
            </a:pPr>
            <a:r>
              <a:rPr lang="el-GR" sz="1600" dirty="0"/>
              <a:t>Ορισμός </a:t>
            </a:r>
            <a:r>
              <a:rPr lang="en-US" sz="1600" dirty="0"/>
              <a:t>: </a:t>
            </a:r>
            <a:r>
              <a:rPr lang="el-GR" sz="1600" b="0" dirty="0">
                <a:solidFill>
                  <a:schemeClr val="accent1"/>
                </a:solidFill>
              </a:rPr>
              <a:t>Μια οικονομική κατάσταση που παρέχει συγκεντρωτικά στοιχεία σχετικά με όλες τις ταμειακές εισροές και εκροές που λαμβάνει μια εταιρεία από τις λειτουργικές, επενδυτικές και χρηματοδοτικές δραστηριότητές της κατά τη διάρκεια μιας συγκεκριμένης περιόδου.</a:t>
            </a:r>
            <a:endParaRPr lang="en-US" sz="1600" b="0" dirty="0">
              <a:solidFill>
                <a:schemeClr val="accent1"/>
              </a:solidFill>
            </a:endParaRPr>
          </a:p>
          <a:p>
            <a:pPr>
              <a:lnSpc>
                <a:spcPct val="160000"/>
              </a:lnSpc>
            </a:pPr>
            <a:r>
              <a:rPr lang="el-GR" sz="1600" dirty="0"/>
              <a:t>Εξαρτήματα </a:t>
            </a:r>
            <a:r>
              <a:rPr lang="en-US" sz="1600" dirty="0"/>
              <a:t>:</a:t>
            </a:r>
          </a:p>
          <a:p>
            <a:pPr marL="457200" indent="-457200">
              <a:lnSpc>
                <a:spcPct val="160000"/>
              </a:lnSpc>
              <a:buFont typeface="Arial" panose="020B0604020202020204" pitchFamily="34" charset="0"/>
              <a:buChar char="•"/>
            </a:pPr>
            <a:r>
              <a:rPr lang="el-GR" sz="1600" dirty="0">
                <a:solidFill>
                  <a:schemeClr val="accent1"/>
                </a:solidFill>
              </a:rPr>
              <a:t>Λειτουργικές δραστηριότητες </a:t>
            </a:r>
            <a:r>
              <a:rPr lang="en-US" sz="1600" dirty="0">
                <a:solidFill>
                  <a:schemeClr val="accent1"/>
                </a:solidFill>
              </a:rPr>
              <a:t>: </a:t>
            </a:r>
            <a:r>
              <a:rPr lang="el-GR" sz="1600" b="0" dirty="0">
                <a:solidFill>
                  <a:schemeClr val="accent1"/>
                </a:solidFill>
              </a:rPr>
              <a:t>Ταμειακές ροές από πρωτογενείς επιχειρηματικές δραστηριότητες, όπως οι πωλήσεις αγαθών και υπηρεσιών.</a:t>
            </a:r>
            <a:endParaRPr lang="en-US" sz="1600" b="0" dirty="0">
              <a:solidFill>
                <a:schemeClr val="accent1"/>
              </a:solidFill>
            </a:endParaRPr>
          </a:p>
          <a:p>
            <a:pPr marL="457200" indent="-457200">
              <a:lnSpc>
                <a:spcPct val="160000"/>
              </a:lnSpc>
              <a:buFont typeface="Arial" panose="020B0604020202020204" pitchFamily="34" charset="0"/>
              <a:buChar char="•"/>
            </a:pPr>
            <a:r>
              <a:rPr lang="el-GR" sz="1600" dirty="0">
                <a:solidFill>
                  <a:schemeClr val="accent1"/>
                </a:solidFill>
              </a:rPr>
              <a:t>Επενδυτικές δραστηριότητες : </a:t>
            </a:r>
            <a:r>
              <a:rPr lang="el-GR" sz="1600" b="0" dirty="0">
                <a:solidFill>
                  <a:schemeClr val="accent1"/>
                </a:solidFill>
              </a:rPr>
              <a:t>Ταμειακές ροές από την αγορά και πώληση μακροπρόθεσμων περιουσιακών στοιχείων και επενδύσεων</a:t>
            </a:r>
            <a:r>
              <a:rPr lang="en-US" sz="1600" b="0" dirty="0">
                <a:solidFill>
                  <a:schemeClr val="accent1"/>
                </a:solidFill>
              </a:rPr>
              <a:t>.</a:t>
            </a:r>
          </a:p>
          <a:p>
            <a:pPr marL="457200" indent="-457200">
              <a:lnSpc>
                <a:spcPct val="160000"/>
              </a:lnSpc>
              <a:buFont typeface="Arial" panose="020B0604020202020204" pitchFamily="34" charset="0"/>
              <a:buChar char="•"/>
            </a:pPr>
            <a:r>
              <a:rPr lang="el-GR" sz="1600" dirty="0">
                <a:solidFill>
                  <a:schemeClr val="accent1"/>
                </a:solidFill>
              </a:rPr>
              <a:t>Δραστηριότητες χρηματοδότησης </a:t>
            </a:r>
            <a:r>
              <a:rPr lang="en-US" sz="1600" dirty="0">
                <a:solidFill>
                  <a:schemeClr val="accent1"/>
                </a:solidFill>
              </a:rPr>
              <a:t>: </a:t>
            </a:r>
            <a:r>
              <a:rPr lang="el-GR" sz="1600" b="0" dirty="0">
                <a:solidFill>
                  <a:schemeClr val="accent1"/>
                </a:solidFill>
              </a:rPr>
              <a:t>Ταμειακές ροές που σχετίζονται με δανεισμό και αποπληρωμή τραπεζικών δανείων, έκδοση και επαναγορά μετοχών και καταβολή μερισμάτων.</a:t>
            </a:r>
            <a:endParaRPr lang="sl-SI" sz="1600" b="0" dirty="0">
              <a:solidFill>
                <a:schemeClr val="accent1"/>
              </a:solidFill>
            </a:endParaRPr>
          </a:p>
          <a:p>
            <a:pPr marL="457200" indent="-457200">
              <a:lnSpc>
                <a:spcPct val="160000"/>
              </a:lnSpc>
              <a:buFont typeface="Arial" panose="020B0604020202020204" pitchFamily="34" charset="0"/>
              <a:buChar char="•"/>
            </a:pPr>
            <a:r>
              <a:rPr lang="el-GR" sz="1600" dirty="0">
                <a:solidFill>
                  <a:schemeClr val="accent1"/>
                </a:solidFill>
              </a:rPr>
              <a:t>Σημασία </a:t>
            </a:r>
            <a:r>
              <a:rPr lang="en-US" sz="1600" dirty="0">
                <a:solidFill>
                  <a:schemeClr val="accent1"/>
                </a:solidFill>
              </a:rPr>
              <a:t>:</a:t>
            </a:r>
            <a:r>
              <a:rPr lang="sl-SI" sz="1600" dirty="0">
                <a:solidFill>
                  <a:schemeClr val="accent1"/>
                </a:solidFill>
              </a:rPr>
              <a:t> </a:t>
            </a:r>
            <a:r>
              <a:rPr lang="el-GR" sz="1600" b="0" dirty="0">
                <a:solidFill>
                  <a:schemeClr val="accent1"/>
                </a:solidFill>
              </a:rPr>
              <a:t>Δείχνει </a:t>
            </a:r>
            <a:r>
              <a:rPr lang="el-GR" sz="1600" dirty="0">
                <a:solidFill>
                  <a:schemeClr val="accent1"/>
                </a:solidFill>
              </a:rPr>
              <a:t>ρευστότητα</a:t>
            </a:r>
            <a:r>
              <a:rPr lang="el-GR" sz="1600" b="0" dirty="0">
                <a:solidFill>
                  <a:schemeClr val="accent1"/>
                </a:solidFill>
              </a:rPr>
              <a:t> και </a:t>
            </a:r>
            <a:r>
              <a:rPr lang="el-GR" sz="1600" dirty="0">
                <a:solidFill>
                  <a:schemeClr val="accent1"/>
                </a:solidFill>
              </a:rPr>
              <a:t>φερεγγυότητα</a:t>
            </a:r>
            <a:r>
              <a:rPr lang="el-GR" sz="1600" b="0" dirty="0">
                <a:solidFill>
                  <a:schemeClr val="accent1"/>
                </a:solidFill>
              </a:rPr>
              <a:t> και βοηθά στην αξιολόγηση της οικονομικής υγείας της εταιρείας και της ικανότητάς της να παράγει μετρητά.</a:t>
            </a:r>
            <a:endParaRPr lang="en-US" sz="1600" b="0" dirty="0">
              <a:solidFill>
                <a:schemeClr val="accent1"/>
              </a:solidFill>
            </a:endParaRPr>
          </a:p>
          <a:p>
            <a:endParaRPr lang="sl-SI" sz="1600" dirty="0"/>
          </a:p>
        </p:txBody>
      </p:sp>
    </p:spTree>
    <p:extLst>
      <p:ext uri="{BB962C8B-B14F-4D97-AF65-F5344CB8AC3E}">
        <p14:creationId xmlns:p14="http://schemas.microsoft.com/office/powerpoint/2010/main" val="311208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C0ACD5F0-352D-4B32-95C2-752584D37C23}"/>
</file>

<file path=customXml/itemProps3.xml><?xml version="1.0" encoding="utf-8"?>
<ds:datastoreItem xmlns:ds="http://schemas.openxmlformats.org/officeDocument/2006/customXml" ds:itemID="{E8BAA0A9-8593-42AF-A19C-07E55EA366BA}">
  <ds:schemaRefs>
    <ds:schemaRef ds:uri="6278b8b1-e0cb-4b44-9900-b20ee6e41941"/>
    <ds:schemaRef ds:uri="http://purl.org/dc/terms/"/>
    <ds:schemaRef ds:uri="http://www.w3.org/XML/1998/namespace"/>
    <ds:schemaRef ds:uri="http://purl.org/dc/elements/1.1/"/>
    <ds:schemaRef ds:uri="670101ee-7326-488b-895d-07c329b793e7"/>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FEM-Up_Template_PPT (1) (3)</Template>
  <TotalTime>0</TotalTime>
  <Words>6660</Words>
  <Application>Microsoft Office PowerPoint</Application>
  <PresentationFormat>Widescreen</PresentationFormat>
  <Paragraphs>419</Paragraphs>
  <Slides>48</Slides>
  <Notes>0</Notes>
  <HiddenSlides>0</HiddenSlides>
  <MMClips>9</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8" baseType="lpstr">
      <vt:lpstr>Aptos</vt:lpstr>
      <vt:lpstr>Arial</vt:lpstr>
      <vt:lpstr>Courier New</vt:lpstr>
      <vt:lpstr>Raleway</vt:lpstr>
      <vt:lpstr>Raleway Medium</vt:lpstr>
      <vt:lpstr>Raleway SemiBold</vt:lpstr>
      <vt:lpstr>Segoe UI</vt:lpstr>
      <vt:lpstr>TT Firs Neue</vt:lpstr>
      <vt:lpstr>Tema de Office</vt:lpstr>
      <vt:lpstr>Document</vt:lpstr>
      <vt:lpstr>Οικονομική διαχείριση και χρηματοδότηση</vt:lpstr>
      <vt:lpstr>Στόχος αυτής της ενότητας</vt:lpstr>
      <vt:lpstr>Μαθησιακά αποτελέσματα αυτής της ενότητας</vt:lpstr>
      <vt:lpstr>1°: Κατανόηση των οικονομικών καταστάσεων και της ανάλυσής τους</vt:lpstr>
      <vt:lpstr>Τύποι οικονομικών καταστάσεων</vt:lpstr>
      <vt:lpstr>Ποιοι είναι οι χρήστες των οικονομικών καταστάσεων;</vt:lpstr>
      <vt:lpstr>Ισολογισμός</vt:lpstr>
      <vt:lpstr>Κατάσταση λογαριασμού αποτελεσμάτων</vt:lpstr>
      <vt:lpstr>Κατάσταση ταμειακών ροών</vt:lpstr>
      <vt:lpstr>Κατάσταση μεταβολών ιδίων κεφαλαίων</vt:lpstr>
      <vt:lpstr>Ανάγνωση και ερμηνεία οικονομικών καταστάσεων</vt:lpstr>
      <vt:lpstr>Κοινή ορολογία</vt:lpstr>
      <vt:lpstr>Ανάθεση 1° </vt:lpstr>
      <vt:lpstr>Ανάθεση 2° </vt:lpstr>
      <vt:lpstr>PowerPoint Presentation</vt:lpstr>
      <vt:lpstr>2°: Διερεύνηση επιλογών χρηματοδότησης για την επιχείρησή σας </vt:lpstr>
      <vt:lpstr>Εισαγωγή</vt:lpstr>
      <vt:lpstr>Επιχορηγήσεις</vt:lpstr>
      <vt:lpstr>Διαδικασία υποβολής αιτήσεων</vt:lpstr>
      <vt:lpstr>Προετοιμασία πρότασης</vt:lpstr>
      <vt:lpstr>Ιδρύματα επιχορήγησης που απευθύνονται σε γυναίκες</vt:lpstr>
      <vt:lpstr>Δάνεια</vt:lpstr>
      <vt:lpstr>Δάνεια για γυναίκες επιχειρηματίες στην ΕΕ</vt:lpstr>
      <vt:lpstr>Crowdfunding: Μετατρέποντας τα όνειρα σε πραγματικότητα</vt:lpstr>
      <vt:lpstr>Συμβουλές για μια επιτυχημένη εκστρατεία </vt:lpstr>
      <vt:lpstr>Επενδυτές Άγγελοι </vt:lpstr>
      <vt:lpstr>Venture Capital Νεοφυείς επιχειρήσεις</vt:lpstr>
      <vt:lpstr>Νομικά και ρυθμιστικά ζητήματα κατά την αναζήτηση χρηματοδότησης</vt:lpstr>
      <vt:lpstr>Συνεχής συμμόρφωση και προστασία της διανοητικής ιδιοκτησίας</vt:lpstr>
      <vt:lpstr>PowerPoint Presentation</vt:lpstr>
      <vt:lpstr>3°: Mastering the pitch</vt:lpstr>
      <vt:lpstr>Εισαγωγή</vt:lpstr>
      <vt:lpstr>Προετοιμασία της ομιλίας σας</vt:lpstr>
      <vt:lpstr>Elevator pitch</vt:lpstr>
      <vt:lpstr>PowerPoint Presentation</vt:lpstr>
      <vt:lpstr>Pitch Desk</vt:lpstr>
      <vt:lpstr>Δομή του Pitch Deck</vt:lpstr>
      <vt:lpstr>Δομή του Pitch Deck</vt:lpstr>
      <vt:lpstr>Βασικές πληροφορίες που πρέπει να περιλαμβάνουν</vt:lpstr>
      <vt:lpstr>Fun facts σχετικά με το pitching</vt:lpstr>
      <vt:lpstr>Χρήσιμα εργαλεία για το pitching και τις πωλήσεις</vt:lpstr>
      <vt:lpstr>PowerPoint Presentation</vt:lpstr>
      <vt:lpstr>PowerPoint Presentation</vt:lpstr>
      <vt:lpstr>Πηγές που χρησιμοποιήθηκαν για τη δημιουργία αυτής της ενότητας</vt:lpstr>
      <vt:lpstr>PowerPoint Presentation</vt:lpstr>
      <vt:lpstr>PowerPoint Presentation</vt:lpstr>
      <vt:lpstr>Περισσότερα προς εξερεύνηση</vt:lpstr>
      <vt:lpstr>Εταίροι του έργου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Nikos Passatoglou</cp:lastModifiedBy>
  <cp:revision>781</cp:revision>
  <dcterms:created xsi:type="dcterms:W3CDTF">2023-12-21T13:42:43Z</dcterms:created>
  <dcterms:modified xsi:type="dcterms:W3CDTF">2025-01-29T15:08:59Z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