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3.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4.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5.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6.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notesSlides/notesSlide7.xml" ContentType="application/vnd.openxmlformats-officedocument.presentationml.notesSlide+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23.xml" ContentType="application/vnd.openxmlformats-officedocument.drawingml.diagramData+xml"/>
  <Override PartName="/ppt/diagrams/layout23.xml" ContentType="application/vnd.openxmlformats-officedocument.drawingml.diagramLayout+xml"/>
  <Override PartName="/ppt/diagrams/quickStyle23.xml" ContentType="application/vnd.openxmlformats-officedocument.drawingml.diagramStyle+xml"/>
  <Override PartName="/ppt/diagrams/colors23.xml" ContentType="application/vnd.openxmlformats-officedocument.drawingml.diagramColors+xml"/>
  <Override PartName="/ppt/diagrams/drawing23.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2" r:id="rId5"/>
  </p:sldMasterIdLst>
  <p:notesMasterIdLst>
    <p:notesMasterId r:id="rId105"/>
  </p:notesMasterIdLst>
  <p:sldIdLst>
    <p:sldId id="358" r:id="rId6"/>
    <p:sldId id="305" r:id="rId7"/>
    <p:sldId id="383" r:id="rId8"/>
    <p:sldId id="265" r:id="rId9"/>
    <p:sldId id="264" r:id="rId10"/>
    <p:sldId id="325" r:id="rId11"/>
    <p:sldId id="258" r:id="rId12"/>
    <p:sldId id="330" r:id="rId13"/>
    <p:sldId id="268" r:id="rId14"/>
    <p:sldId id="269" r:id="rId15"/>
    <p:sldId id="331" r:id="rId16"/>
    <p:sldId id="270" r:id="rId17"/>
    <p:sldId id="333" r:id="rId18"/>
    <p:sldId id="316" r:id="rId19"/>
    <p:sldId id="334" r:id="rId20"/>
    <p:sldId id="271" r:id="rId21"/>
    <p:sldId id="272" r:id="rId22"/>
    <p:sldId id="335" r:id="rId23"/>
    <p:sldId id="337" r:id="rId24"/>
    <p:sldId id="336" r:id="rId25"/>
    <p:sldId id="306" r:id="rId26"/>
    <p:sldId id="338" r:id="rId27"/>
    <p:sldId id="339" r:id="rId28"/>
    <p:sldId id="319" r:id="rId29"/>
    <p:sldId id="322" r:id="rId30"/>
    <p:sldId id="323" r:id="rId31"/>
    <p:sldId id="276" r:id="rId32"/>
    <p:sldId id="340" r:id="rId33"/>
    <p:sldId id="278" r:id="rId34"/>
    <p:sldId id="266" r:id="rId35"/>
    <p:sldId id="341" r:id="rId36"/>
    <p:sldId id="279" r:id="rId37"/>
    <p:sldId id="385" r:id="rId38"/>
    <p:sldId id="342" r:id="rId39"/>
    <p:sldId id="280" r:id="rId40"/>
    <p:sldId id="343" r:id="rId41"/>
    <p:sldId id="281" r:id="rId42"/>
    <p:sldId id="344" r:id="rId43"/>
    <p:sldId id="386" r:id="rId44"/>
    <p:sldId id="282" r:id="rId45"/>
    <p:sldId id="345" r:id="rId46"/>
    <p:sldId id="387" r:id="rId47"/>
    <p:sldId id="283" r:id="rId48"/>
    <p:sldId id="346" r:id="rId49"/>
    <p:sldId id="284" r:id="rId50"/>
    <p:sldId id="347" r:id="rId51"/>
    <p:sldId id="285" r:id="rId52"/>
    <p:sldId id="348" r:id="rId53"/>
    <p:sldId id="286" r:id="rId54"/>
    <p:sldId id="349" r:id="rId55"/>
    <p:sldId id="313" r:id="rId56"/>
    <p:sldId id="350" r:id="rId57"/>
    <p:sldId id="351" r:id="rId58"/>
    <p:sldId id="352" r:id="rId59"/>
    <p:sldId id="353" r:id="rId60"/>
    <p:sldId id="381" r:id="rId61"/>
    <p:sldId id="359" r:id="rId62"/>
    <p:sldId id="360" r:id="rId63"/>
    <p:sldId id="361" r:id="rId64"/>
    <p:sldId id="317" r:id="rId65"/>
    <p:sldId id="362" r:id="rId66"/>
    <p:sldId id="267" r:id="rId67"/>
    <p:sldId id="389" r:id="rId68"/>
    <p:sldId id="363" r:id="rId69"/>
    <p:sldId id="274" r:id="rId70"/>
    <p:sldId id="324" r:id="rId71"/>
    <p:sldId id="364" r:id="rId72"/>
    <p:sldId id="365" r:id="rId73"/>
    <p:sldId id="366" r:id="rId74"/>
    <p:sldId id="326" r:id="rId75"/>
    <p:sldId id="367" r:id="rId76"/>
    <p:sldId id="368" r:id="rId77"/>
    <p:sldId id="369" r:id="rId78"/>
    <p:sldId id="370" r:id="rId79"/>
    <p:sldId id="277" r:id="rId80"/>
    <p:sldId id="371" r:id="rId81"/>
    <p:sldId id="314" r:id="rId82"/>
    <p:sldId id="372" r:id="rId83"/>
    <p:sldId id="384" r:id="rId84"/>
    <p:sldId id="328" r:id="rId85"/>
    <p:sldId id="373" r:id="rId86"/>
    <p:sldId id="374" r:id="rId87"/>
    <p:sldId id="315" r:id="rId88"/>
    <p:sldId id="329" r:id="rId89"/>
    <p:sldId id="375" r:id="rId90"/>
    <p:sldId id="377" r:id="rId91"/>
    <p:sldId id="378" r:id="rId92"/>
    <p:sldId id="379" r:id="rId93"/>
    <p:sldId id="332" r:id="rId94"/>
    <p:sldId id="321" r:id="rId95"/>
    <p:sldId id="380" r:id="rId96"/>
    <p:sldId id="302" r:id="rId97"/>
    <p:sldId id="390" r:id="rId98"/>
    <p:sldId id="308" r:id="rId99"/>
    <p:sldId id="309" r:id="rId100"/>
    <p:sldId id="355" r:id="rId101"/>
    <p:sldId id="391" r:id="rId102"/>
    <p:sldId id="307" r:id="rId103"/>
    <p:sldId id="263" r:id="rId10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E76BA19-5E84-7124-4FD3-C963DDDDF802}" name="Theodora Makri" initials="TM" userId="S::tmakri_ied.eu#ext#@dobasi.onmicrosoft.com::b4231701-344d-4f2c-a0fa-4bf1dff300cf" providerId="AD"/>
  <p188:author id="{C6924B3F-1C0E-E709-45BA-6C8D332A7CD5}" name="Martina Plantak" initials="MP" userId="S::martina.plantak@doba.si::de674679-c024-4d92-9c12-6923d982c1a5" providerId="AD"/>
  <p188:author id="{5BF946B3-5E71-ACB1-1BFD-164363E8187F}" name="Theodora Makri" initials="TM" userId="S::tmakri@ied.eu::3c478f8c-1e23-448c-bd7f-b2780b75f27b" providerId="AD"/>
  <p188:author id="{06A24CCB-A096-C8C6-9025-1AB1E94BF830}" name="Laure Raso" initials="LR" userId="S::laure.raso_ceeim.es#ext#@dobasi.onmicrosoft.com::a0348273-907d-44af-8ef9-d345f2f0590b"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E9941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76271" autoAdjust="0"/>
  </p:normalViewPr>
  <p:slideViewPr>
    <p:cSldViewPr snapToGrid="0">
      <p:cViewPr varScale="1">
        <p:scale>
          <a:sx n="60" d="100"/>
          <a:sy n="60" d="100"/>
        </p:scale>
        <p:origin x="1550" y="53"/>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slide" Target="slides/slide84.xml"/><Relationship Id="rId16" Type="http://schemas.openxmlformats.org/officeDocument/2006/relationships/slide" Target="slides/slide11.xml"/><Relationship Id="rId107" Type="http://schemas.openxmlformats.org/officeDocument/2006/relationships/viewProps" Target="viewProps.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102" Type="http://schemas.openxmlformats.org/officeDocument/2006/relationships/slide" Target="slides/slide97.xml"/><Relationship Id="rId5" Type="http://schemas.openxmlformats.org/officeDocument/2006/relationships/slideMaster" Target="slideMasters/slideMaster2.xml"/><Relationship Id="rId90" Type="http://schemas.openxmlformats.org/officeDocument/2006/relationships/slide" Target="slides/slide85.xml"/><Relationship Id="rId95" Type="http://schemas.openxmlformats.org/officeDocument/2006/relationships/slide" Target="slides/slide90.xml"/><Relationship Id="rId22" Type="http://schemas.openxmlformats.org/officeDocument/2006/relationships/slide" Target="slides/slide17.xml"/><Relationship Id="rId27" Type="http://schemas.openxmlformats.org/officeDocument/2006/relationships/slide" Target="slides/slide22.xml"/><Relationship Id="rId43" Type="http://schemas.openxmlformats.org/officeDocument/2006/relationships/slide" Target="slides/slide38.xml"/><Relationship Id="rId48" Type="http://schemas.openxmlformats.org/officeDocument/2006/relationships/slide" Target="slides/slide43.xml"/><Relationship Id="rId64" Type="http://schemas.openxmlformats.org/officeDocument/2006/relationships/slide" Target="slides/slide59.xml"/><Relationship Id="rId69" Type="http://schemas.openxmlformats.org/officeDocument/2006/relationships/slide" Target="slides/slide64.xml"/><Relationship Id="rId80" Type="http://schemas.openxmlformats.org/officeDocument/2006/relationships/slide" Target="slides/slide75.xml"/><Relationship Id="rId85" Type="http://schemas.openxmlformats.org/officeDocument/2006/relationships/slide" Target="slides/slide80.xml"/><Relationship Id="rId12" Type="http://schemas.openxmlformats.org/officeDocument/2006/relationships/slide" Target="slides/slide7.xml"/><Relationship Id="rId17" Type="http://schemas.openxmlformats.org/officeDocument/2006/relationships/slide" Target="slides/slide12.xml"/><Relationship Id="rId33" Type="http://schemas.openxmlformats.org/officeDocument/2006/relationships/slide" Target="slides/slide28.xml"/><Relationship Id="rId38" Type="http://schemas.openxmlformats.org/officeDocument/2006/relationships/slide" Target="slides/slide33.xml"/><Relationship Id="rId59" Type="http://schemas.openxmlformats.org/officeDocument/2006/relationships/slide" Target="slides/slide54.xml"/><Relationship Id="rId103" Type="http://schemas.openxmlformats.org/officeDocument/2006/relationships/slide" Target="slides/slide98.xml"/><Relationship Id="rId108" Type="http://schemas.openxmlformats.org/officeDocument/2006/relationships/theme" Target="theme/theme1.xml"/><Relationship Id="rId54" Type="http://schemas.openxmlformats.org/officeDocument/2006/relationships/slide" Target="slides/slide49.xml"/><Relationship Id="rId70" Type="http://schemas.openxmlformats.org/officeDocument/2006/relationships/slide" Target="slides/slide65.xml"/><Relationship Id="rId75" Type="http://schemas.openxmlformats.org/officeDocument/2006/relationships/slide" Target="slides/slide70.xml"/><Relationship Id="rId91" Type="http://schemas.openxmlformats.org/officeDocument/2006/relationships/slide" Target="slides/slide86.xml"/><Relationship Id="rId96" Type="http://schemas.openxmlformats.org/officeDocument/2006/relationships/slide" Target="slides/slide91.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6" Type="http://schemas.openxmlformats.org/officeDocument/2006/relationships/presProps" Target="presProps.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slide" Target="slides/slide81.xml"/><Relationship Id="rId94" Type="http://schemas.openxmlformats.org/officeDocument/2006/relationships/slide" Target="slides/slide89.xml"/><Relationship Id="rId99" Type="http://schemas.openxmlformats.org/officeDocument/2006/relationships/slide" Target="slides/slide94.xml"/><Relationship Id="rId101" Type="http://schemas.openxmlformats.org/officeDocument/2006/relationships/slide" Target="slides/slide96.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109" Type="http://schemas.openxmlformats.org/officeDocument/2006/relationships/tableStyles" Target="tableStyles.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04" Type="http://schemas.openxmlformats.org/officeDocument/2006/relationships/slide" Target="slides/slide99.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customXml" Target="../customXml/item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110" Type="http://schemas.microsoft.com/office/2018/10/relationships/authors" Target="authors.xml"/><Relationship Id="rId61" Type="http://schemas.openxmlformats.org/officeDocument/2006/relationships/slide" Target="slides/slide56.xml"/><Relationship Id="rId82" Type="http://schemas.openxmlformats.org/officeDocument/2006/relationships/slide" Target="slides/slide77.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100" Type="http://schemas.openxmlformats.org/officeDocument/2006/relationships/slide" Target="slides/slide95.xml"/><Relationship Id="rId105" Type="http://schemas.openxmlformats.org/officeDocument/2006/relationships/notesMaster" Target="notesMasters/notesMaster1.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slide" Target="slides/slide88.xml"/><Relationship Id="rId98" Type="http://schemas.openxmlformats.org/officeDocument/2006/relationships/slide" Target="slides/slide93.xml"/><Relationship Id="rId3" Type="http://schemas.openxmlformats.org/officeDocument/2006/relationships/customXml" Target="../customXml/item3.xml"/><Relationship Id="rId25" Type="http://schemas.openxmlformats.org/officeDocument/2006/relationships/slide" Target="slides/slide20.xml"/><Relationship Id="rId46" Type="http://schemas.openxmlformats.org/officeDocument/2006/relationships/slide" Target="slides/slide41.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62" Type="http://schemas.openxmlformats.org/officeDocument/2006/relationships/slide" Target="slides/slide57.xml"/><Relationship Id="rId83" Type="http://schemas.openxmlformats.org/officeDocument/2006/relationships/slide" Target="slides/slide78.xml"/><Relationship Id="rId88" Type="http://schemas.openxmlformats.org/officeDocument/2006/relationships/slide" Target="slides/slide83.xml"/></Relationships>
</file>

<file path=ppt/diagrams/_rels/data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s>
</file>

<file path=ppt/diagrams/_rels/drawing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s>
</file>

<file path=ppt/diagrams/colors1.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AA772A9-08F2-42E4-9256-5BECA72799BE}" type="doc">
      <dgm:prSet loTypeId="urn:microsoft.com/office/officeart/2005/8/layout/target1" loCatId="relationship" qsTypeId="urn:microsoft.com/office/officeart/2005/8/quickstyle/simple1" qsCatId="simple" csTypeId="urn:microsoft.com/office/officeart/2005/8/colors/accent1_3" csCatId="accent1" phldr="1"/>
      <dgm:spPr/>
    </dgm:pt>
    <dgm:pt modelId="{FEAFF39C-A626-4CE5-87C2-45E81F7F36D5}">
      <dgm:prSet phldrT="[Text]" custT="1">
        <dgm:style>
          <a:lnRef idx="2">
            <a:schemeClr val="accent1"/>
          </a:lnRef>
          <a:fillRef idx="1">
            <a:schemeClr val="lt1"/>
          </a:fillRef>
          <a:effectRef idx="0">
            <a:schemeClr val="accent1"/>
          </a:effectRef>
          <a:fontRef idx="minor">
            <a:schemeClr val="dk1"/>
          </a:fontRef>
        </dgm:style>
      </dgm:prSet>
      <dgm:spPr/>
      <dgm:t>
        <a:bodyPr/>
        <a:lstStyle/>
        <a:p>
          <a:pPr algn="just">
            <a:lnSpc>
              <a:spcPct val="150000"/>
            </a:lnSpc>
          </a:pPr>
          <a:r>
            <a:rPr lang="es-ES" sz="1600" b="1" noProof="0" dirty="0">
              <a:solidFill>
                <a:schemeClr val="accent1"/>
              </a:solidFill>
            </a:rPr>
            <a:t>- Estrella del Norte orientadora: </a:t>
          </a:r>
          <a:r>
            <a:rPr lang="es-ES" sz="1600" b="0" noProof="0" dirty="0">
              <a:solidFill>
                <a:schemeClr val="accent1"/>
              </a:solidFill>
            </a:rPr>
            <a:t>Proporciona una dirección clara y aspiraciones a largo plazo.</a:t>
          </a:r>
          <a:r>
            <a:rPr lang="es-ES" sz="1600" b="1" noProof="0" dirty="0">
              <a:solidFill>
                <a:schemeClr val="accent1"/>
              </a:solidFill>
            </a:rPr>
            <a:t>
- Inspira la innovación: </a:t>
          </a:r>
          <a:r>
            <a:rPr lang="es-ES" sz="1600" b="0" noProof="0" dirty="0">
              <a:solidFill>
                <a:schemeClr val="accent1"/>
              </a:solidFill>
            </a:rPr>
            <a:t>Anima a los empleados a alinearse con los objetivos futuros de la empresa, fomentando la creatividad y la innovación.</a:t>
          </a:r>
        </a:p>
      </dgm:t>
    </dgm:pt>
    <dgm:pt modelId="{33D90505-DC77-46F7-A8EF-67D0164AD228}" type="parTrans" cxnId="{0B7482FD-6A83-40FB-AB02-A87BD5076A01}">
      <dgm:prSet/>
      <dgm:spPr/>
      <dgm:t>
        <a:bodyPr/>
        <a:lstStyle/>
        <a:p>
          <a:pPr algn="just"/>
          <a:endParaRPr lang="en-GB"/>
        </a:p>
      </dgm:t>
    </dgm:pt>
    <dgm:pt modelId="{EB2FB6D0-6F0C-448E-9E89-075C8A1E545B}" type="sibTrans" cxnId="{0B7482FD-6A83-40FB-AB02-A87BD5076A01}">
      <dgm:prSet/>
      <dgm:spPr/>
      <dgm:t>
        <a:bodyPr/>
        <a:lstStyle/>
        <a:p>
          <a:pPr algn="just"/>
          <a:endParaRPr lang="en-GB"/>
        </a:p>
      </dgm:t>
    </dgm:pt>
    <dgm:pt modelId="{5915EE0B-D535-4F06-A96B-7127795B4987}">
      <dgm:prSet phldrT="[Text]" custT="1">
        <dgm:style>
          <a:lnRef idx="2">
            <a:schemeClr val="accent1"/>
          </a:lnRef>
          <a:fillRef idx="1">
            <a:schemeClr val="lt1"/>
          </a:fillRef>
          <a:effectRef idx="0">
            <a:schemeClr val="accent1"/>
          </a:effectRef>
          <a:fontRef idx="minor">
            <a:schemeClr val="dk1"/>
          </a:fontRef>
        </dgm:style>
      </dgm:prSet>
      <dgm:spPr/>
      <dgm:t>
        <a:bodyPr/>
        <a:lstStyle/>
        <a:p>
          <a:pPr algn="just">
            <a:lnSpc>
              <a:spcPct val="150000"/>
            </a:lnSpc>
          </a:pPr>
          <a:r>
            <a:rPr lang="es-ES" sz="1500" b="1" noProof="0" dirty="0">
              <a:solidFill>
                <a:schemeClr val="accent1"/>
              </a:solidFill>
            </a:rPr>
            <a:t>- Define el propósito: </a:t>
          </a:r>
          <a:r>
            <a:rPr lang="es-ES" sz="1500" b="0" noProof="0" dirty="0">
              <a:solidFill>
                <a:schemeClr val="accent1"/>
              </a:solidFill>
            </a:rPr>
            <a:t>Aclara el propósito central de la empresa y su propuesta de valor única.                   </a:t>
          </a:r>
          <a:r>
            <a:rPr lang="es-ES" sz="1500" b="1" noProof="0" dirty="0">
              <a:solidFill>
                <a:schemeClr val="accent1"/>
              </a:solidFill>
            </a:rPr>
            <a:t>
 - Orienta las decisiones estratégicas: </a:t>
          </a:r>
          <a:r>
            <a:rPr lang="es-ES" sz="1500" b="0" noProof="0" dirty="0">
              <a:solidFill>
                <a:schemeClr val="accent1"/>
              </a:solidFill>
            </a:rPr>
            <a:t>Garantiza que todas las actividades estén en consonancia con el propósito y los objetivos de la empresa.</a:t>
          </a:r>
        </a:p>
      </dgm:t>
    </dgm:pt>
    <dgm:pt modelId="{113C0241-B405-492C-B6D9-3F9973A1DC97}" type="sibTrans" cxnId="{B6CA5718-0518-47BB-93A2-DAE10FE81502}">
      <dgm:prSet/>
      <dgm:spPr/>
      <dgm:t>
        <a:bodyPr/>
        <a:lstStyle/>
        <a:p>
          <a:pPr algn="just"/>
          <a:endParaRPr lang="en-GB"/>
        </a:p>
      </dgm:t>
    </dgm:pt>
    <dgm:pt modelId="{DCB14929-319C-43A1-897D-F679819658C8}" type="parTrans" cxnId="{B6CA5718-0518-47BB-93A2-DAE10FE81502}">
      <dgm:prSet/>
      <dgm:spPr/>
      <dgm:t>
        <a:bodyPr/>
        <a:lstStyle/>
        <a:p>
          <a:pPr algn="just"/>
          <a:endParaRPr lang="en-GB"/>
        </a:p>
      </dgm:t>
    </dgm:pt>
    <dgm:pt modelId="{F9FA36CD-9FC7-4AE5-B153-555CD3F9B15D}">
      <dgm:prSet phldrT="[Text]" custT="1">
        <dgm:style>
          <a:lnRef idx="2">
            <a:schemeClr val="accent1"/>
          </a:lnRef>
          <a:fillRef idx="1">
            <a:schemeClr val="lt1"/>
          </a:fillRef>
          <a:effectRef idx="0">
            <a:schemeClr val="accent1"/>
          </a:effectRef>
          <a:fontRef idx="minor">
            <a:schemeClr val="dk1"/>
          </a:fontRef>
        </dgm:style>
      </dgm:prSet>
      <dgm:spPr/>
      <dgm:t>
        <a:bodyPr/>
        <a:lstStyle/>
        <a:p>
          <a:pPr algn="just">
            <a:lnSpc>
              <a:spcPct val="150000"/>
            </a:lnSpc>
          </a:pPr>
          <a:r>
            <a:rPr lang="es-ES" sz="1600" b="1" noProof="0" dirty="0">
              <a:solidFill>
                <a:schemeClr val="accent1"/>
              </a:solidFill>
            </a:rPr>
            <a:t>- Fundación cultural: </a:t>
          </a:r>
          <a:r>
            <a:rPr lang="es-ES" sz="1600" b="0" noProof="0" dirty="0">
              <a:solidFill>
                <a:schemeClr val="accent1"/>
              </a:solidFill>
            </a:rPr>
            <a:t>Da</a:t>
          </a:r>
          <a:r>
            <a:rPr lang="es-ES" sz="1600" b="1" noProof="0" dirty="0">
              <a:solidFill>
                <a:schemeClr val="accent1"/>
              </a:solidFill>
            </a:rPr>
            <a:t> </a:t>
          </a:r>
          <a:r>
            <a:rPr lang="es-ES" sz="1600" b="0" noProof="0" dirty="0">
              <a:solidFill>
                <a:schemeClr val="accent1"/>
              </a:solidFill>
            </a:rPr>
            <a:t>forma a los comportamientos, normas, y cultura de empresa. </a:t>
          </a:r>
        </a:p>
        <a:p>
          <a:pPr algn="just">
            <a:lnSpc>
              <a:spcPct val="150000"/>
            </a:lnSpc>
          </a:pPr>
          <a:r>
            <a:rPr lang="es-ES" sz="1600" b="1" noProof="0" dirty="0">
              <a:solidFill>
                <a:schemeClr val="accent1"/>
              </a:solidFill>
            </a:rPr>
            <a:t>- Empodera la toma de decisión: </a:t>
          </a:r>
          <a:r>
            <a:rPr lang="es-ES" sz="1600" b="0" noProof="0" dirty="0">
              <a:solidFill>
                <a:schemeClr val="accent1"/>
              </a:solidFill>
            </a:rPr>
            <a:t>Actúa como una brújula para los empleados, orientando sus acciones y fomentando un enfoque unificado.</a:t>
          </a:r>
        </a:p>
      </dgm:t>
    </dgm:pt>
    <dgm:pt modelId="{C7AD25C7-6041-4ACD-8D04-3D8FF3C0E7F2}" type="sibTrans" cxnId="{5E467C8C-609A-403D-A191-A652787C7D8F}">
      <dgm:prSet/>
      <dgm:spPr/>
      <dgm:t>
        <a:bodyPr/>
        <a:lstStyle/>
        <a:p>
          <a:pPr algn="just"/>
          <a:endParaRPr lang="en-GB"/>
        </a:p>
      </dgm:t>
    </dgm:pt>
    <dgm:pt modelId="{821C34B9-F92C-4B25-9782-CDC69B955A38}" type="parTrans" cxnId="{5E467C8C-609A-403D-A191-A652787C7D8F}">
      <dgm:prSet/>
      <dgm:spPr/>
      <dgm:t>
        <a:bodyPr/>
        <a:lstStyle/>
        <a:p>
          <a:pPr algn="just"/>
          <a:endParaRPr lang="en-GB"/>
        </a:p>
      </dgm:t>
    </dgm:pt>
    <dgm:pt modelId="{281253A9-A884-4E22-A83B-E1D6156A0D23}" type="pres">
      <dgm:prSet presAssocID="{BAA772A9-08F2-42E4-9256-5BECA72799BE}" presName="composite" presStyleCnt="0">
        <dgm:presLayoutVars>
          <dgm:chMax val="5"/>
          <dgm:dir/>
          <dgm:resizeHandles val="exact"/>
        </dgm:presLayoutVars>
      </dgm:prSet>
      <dgm:spPr/>
    </dgm:pt>
    <dgm:pt modelId="{4A880148-9A95-4F00-BEB1-32463401DC1A}" type="pres">
      <dgm:prSet presAssocID="{FEAFF39C-A626-4CE5-87C2-45E81F7F36D5}" presName="circle1" presStyleLbl="lnNode1" presStyleIdx="0" presStyleCnt="3" custLinFactNeighborX="-58182" custLinFactNeighborY="-63812"/>
      <dgm:spPr/>
    </dgm:pt>
    <dgm:pt modelId="{C7986DB5-2361-4484-91A5-9D6D2DD95C08}" type="pres">
      <dgm:prSet presAssocID="{FEAFF39C-A626-4CE5-87C2-45E81F7F36D5}" presName="text1" presStyleLbl="revTx" presStyleIdx="0" presStyleCnt="3" custScaleX="315828" custScaleY="149540" custLinFactNeighborX="56507" custLinFactNeighborY="12638">
        <dgm:presLayoutVars>
          <dgm:bulletEnabled val="1"/>
        </dgm:presLayoutVars>
      </dgm:prSet>
      <dgm:spPr/>
    </dgm:pt>
    <dgm:pt modelId="{A2191F67-55DA-4EB8-9E66-00FF2A7559FB}" type="pres">
      <dgm:prSet presAssocID="{FEAFF39C-A626-4CE5-87C2-45E81F7F36D5}" presName="line1" presStyleLbl="callout" presStyleIdx="0" presStyleCnt="6" custLinFactX="-23032" custLinFactY="3000000" custLinFactNeighborX="-100000" custLinFactNeighborY="3019073"/>
      <dgm:spPr/>
    </dgm:pt>
    <dgm:pt modelId="{6A49EFCD-5C91-4170-897D-7B53CB2A6A39}" type="pres">
      <dgm:prSet presAssocID="{FEAFF39C-A626-4CE5-87C2-45E81F7F36D5}" presName="d1" presStyleLbl="callout" presStyleIdx="1" presStyleCnt="6" custScaleX="80802" custScaleY="53199" custLinFactNeighborX="-21492" custLinFactNeighborY="-8991"/>
      <dgm:spPr/>
    </dgm:pt>
    <dgm:pt modelId="{98A1FB4D-0C21-40F2-BF63-1D95F4F9CA55}" type="pres">
      <dgm:prSet presAssocID="{5915EE0B-D535-4F06-A96B-7127795B4987}" presName="circle2" presStyleLbl="lnNode1" presStyleIdx="1" presStyleCnt="3" custLinFactNeighborX="-20428" custLinFactNeighborY="-21705"/>
      <dgm:spPr/>
    </dgm:pt>
    <dgm:pt modelId="{6800B3B7-91E4-427D-BBF2-81B75B5993DC}" type="pres">
      <dgm:prSet presAssocID="{5915EE0B-D535-4F06-A96B-7127795B4987}" presName="text2" presStyleLbl="revTx" presStyleIdx="1" presStyleCnt="3" custScaleX="316421" custScaleY="122975" custLinFactNeighborX="58149" custLinFactNeighborY="59265">
        <dgm:presLayoutVars>
          <dgm:bulletEnabled val="1"/>
        </dgm:presLayoutVars>
      </dgm:prSet>
      <dgm:spPr/>
    </dgm:pt>
    <dgm:pt modelId="{F2147B87-F632-4CC9-ADE7-DB332B26FD4A}" type="pres">
      <dgm:prSet presAssocID="{5915EE0B-D535-4F06-A96B-7127795B4987}" presName="line2" presStyleLbl="callout" presStyleIdx="2" presStyleCnt="6" custLinFactX="-42610" custLinFactY="-1134500" custLinFactNeighborX="-100000" custLinFactNeighborY="-1200000"/>
      <dgm:spPr/>
    </dgm:pt>
    <dgm:pt modelId="{A42EFCC9-9580-426F-A06E-E68ECF091EF7}" type="pres">
      <dgm:prSet presAssocID="{5915EE0B-D535-4F06-A96B-7127795B4987}" presName="d2" presStyleLbl="callout" presStyleIdx="3" presStyleCnt="6" custScaleX="80515" custScaleY="37194" custLinFactNeighborX="-27765" custLinFactNeighborY="6928"/>
      <dgm:spPr/>
    </dgm:pt>
    <dgm:pt modelId="{824FAF25-6ADD-4825-A244-38481BC5766C}" type="pres">
      <dgm:prSet presAssocID="{F9FA36CD-9FC7-4AE5-B153-555CD3F9B15D}" presName="circle3" presStyleLbl="lnNode1" presStyleIdx="2" presStyleCnt="3" custLinFactNeighborX="-10707" custLinFactNeighborY="-13375"/>
      <dgm:spPr/>
    </dgm:pt>
    <dgm:pt modelId="{D9474A0F-80F2-4F5C-AD6E-BF33AC2F842D}" type="pres">
      <dgm:prSet presAssocID="{F9FA36CD-9FC7-4AE5-B153-555CD3F9B15D}" presName="text3" presStyleLbl="revTx" presStyleIdx="2" presStyleCnt="3" custScaleX="316034" custScaleY="140922" custLinFactY="1677" custLinFactNeighborX="58168" custLinFactNeighborY="100000">
        <dgm:presLayoutVars>
          <dgm:bulletEnabled val="1"/>
        </dgm:presLayoutVars>
      </dgm:prSet>
      <dgm:spPr/>
    </dgm:pt>
    <dgm:pt modelId="{96EF363A-0C5F-43D1-B266-6BF6683B209B}" type="pres">
      <dgm:prSet presAssocID="{F9FA36CD-9FC7-4AE5-B153-555CD3F9B15D}" presName="line3" presStyleLbl="callout" presStyleIdx="4" presStyleCnt="6" custLinFactX="-15736" custLinFactY="2065975" custLinFactNeighborX="-100000" custLinFactNeighborY="2100000"/>
      <dgm:spPr/>
    </dgm:pt>
    <dgm:pt modelId="{2EE7502C-CDCC-4547-972F-BA20D8BBD299}" type="pres">
      <dgm:prSet presAssocID="{F9FA36CD-9FC7-4AE5-B153-555CD3F9B15D}" presName="d3" presStyleLbl="callout" presStyleIdx="5" presStyleCnt="6" custFlipHor="1" custScaleX="104426" custScaleY="26250" custLinFactNeighborX="-57369" custLinFactNeighborY="26867"/>
      <dgm:spPr/>
    </dgm:pt>
  </dgm:ptLst>
  <dgm:cxnLst>
    <dgm:cxn modelId="{A2387A06-446D-4644-A6DB-9E763C4DA7BF}" type="presOf" srcId="{BAA772A9-08F2-42E4-9256-5BECA72799BE}" destId="{281253A9-A884-4E22-A83B-E1D6156A0D23}" srcOrd="0" destOrd="0" presId="urn:microsoft.com/office/officeart/2005/8/layout/target1"/>
    <dgm:cxn modelId="{1BE85108-CCD6-4689-B7C4-7DBEF207AC22}" type="presOf" srcId="{F9FA36CD-9FC7-4AE5-B153-555CD3F9B15D}" destId="{D9474A0F-80F2-4F5C-AD6E-BF33AC2F842D}" srcOrd="0" destOrd="0" presId="urn:microsoft.com/office/officeart/2005/8/layout/target1"/>
    <dgm:cxn modelId="{B6CA5718-0518-47BB-93A2-DAE10FE81502}" srcId="{BAA772A9-08F2-42E4-9256-5BECA72799BE}" destId="{5915EE0B-D535-4F06-A96B-7127795B4987}" srcOrd="1" destOrd="0" parTransId="{DCB14929-319C-43A1-897D-F679819658C8}" sibTransId="{113C0241-B405-492C-B6D9-3F9973A1DC97}"/>
    <dgm:cxn modelId="{2EAA2180-9840-4247-9D1B-2C16AC1863DB}" type="presOf" srcId="{FEAFF39C-A626-4CE5-87C2-45E81F7F36D5}" destId="{C7986DB5-2361-4484-91A5-9D6D2DD95C08}" srcOrd="0" destOrd="0" presId="urn:microsoft.com/office/officeart/2005/8/layout/target1"/>
    <dgm:cxn modelId="{5E467C8C-609A-403D-A191-A652787C7D8F}" srcId="{BAA772A9-08F2-42E4-9256-5BECA72799BE}" destId="{F9FA36CD-9FC7-4AE5-B153-555CD3F9B15D}" srcOrd="2" destOrd="0" parTransId="{821C34B9-F92C-4B25-9782-CDC69B955A38}" sibTransId="{C7AD25C7-6041-4ACD-8D04-3D8FF3C0E7F2}"/>
    <dgm:cxn modelId="{DB813CFB-C312-4B35-87EE-B418F4BAF876}" type="presOf" srcId="{5915EE0B-D535-4F06-A96B-7127795B4987}" destId="{6800B3B7-91E4-427D-BBF2-81B75B5993DC}" srcOrd="0" destOrd="0" presId="urn:microsoft.com/office/officeart/2005/8/layout/target1"/>
    <dgm:cxn modelId="{0B7482FD-6A83-40FB-AB02-A87BD5076A01}" srcId="{BAA772A9-08F2-42E4-9256-5BECA72799BE}" destId="{FEAFF39C-A626-4CE5-87C2-45E81F7F36D5}" srcOrd="0" destOrd="0" parTransId="{33D90505-DC77-46F7-A8EF-67D0164AD228}" sibTransId="{EB2FB6D0-6F0C-448E-9E89-075C8A1E545B}"/>
    <dgm:cxn modelId="{C6AFCE26-E9AC-48F2-AE97-342780198B80}" type="presParOf" srcId="{281253A9-A884-4E22-A83B-E1D6156A0D23}" destId="{4A880148-9A95-4F00-BEB1-32463401DC1A}" srcOrd="0" destOrd="0" presId="urn:microsoft.com/office/officeart/2005/8/layout/target1"/>
    <dgm:cxn modelId="{46A01D4C-220B-4EE5-A65F-C908BD970415}" type="presParOf" srcId="{281253A9-A884-4E22-A83B-E1D6156A0D23}" destId="{C7986DB5-2361-4484-91A5-9D6D2DD95C08}" srcOrd="1" destOrd="0" presId="urn:microsoft.com/office/officeart/2005/8/layout/target1"/>
    <dgm:cxn modelId="{3E7E183B-F6A6-4EA5-B1E2-D4C645B3A408}" type="presParOf" srcId="{281253A9-A884-4E22-A83B-E1D6156A0D23}" destId="{A2191F67-55DA-4EB8-9E66-00FF2A7559FB}" srcOrd="2" destOrd="0" presId="urn:microsoft.com/office/officeart/2005/8/layout/target1"/>
    <dgm:cxn modelId="{9803B407-F198-4FD3-804C-FDDB92145000}" type="presParOf" srcId="{281253A9-A884-4E22-A83B-E1D6156A0D23}" destId="{6A49EFCD-5C91-4170-897D-7B53CB2A6A39}" srcOrd="3" destOrd="0" presId="urn:microsoft.com/office/officeart/2005/8/layout/target1"/>
    <dgm:cxn modelId="{F264FE25-C26D-4D9D-9A7C-4A680D8C7824}" type="presParOf" srcId="{281253A9-A884-4E22-A83B-E1D6156A0D23}" destId="{98A1FB4D-0C21-40F2-BF63-1D95F4F9CA55}" srcOrd="4" destOrd="0" presId="urn:microsoft.com/office/officeart/2005/8/layout/target1"/>
    <dgm:cxn modelId="{FC3E393E-E5F6-41F6-9E2B-DAD985C3F241}" type="presParOf" srcId="{281253A9-A884-4E22-A83B-E1D6156A0D23}" destId="{6800B3B7-91E4-427D-BBF2-81B75B5993DC}" srcOrd="5" destOrd="0" presId="urn:microsoft.com/office/officeart/2005/8/layout/target1"/>
    <dgm:cxn modelId="{1DB8EBA5-C558-41AE-AAF9-E0710C9EA02A}" type="presParOf" srcId="{281253A9-A884-4E22-A83B-E1D6156A0D23}" destId="{F2147B87-F632-4CC9-ADE7-DB332B26FD4A}" srcOrd="6" destOrd="0" presId="urn:microsoft.com/office/officeart/2005/8/layout/target1"/>
    <dgm:cxn modelId="{ABC4988A-3A0D-4D2F-BACE-08C0D1D2C471}" type="presParOf" srcId="{281253A9-A884-4E22-A83B-E1D6156A0D23}" destId="{A42EFCC9-9580-426F-A06E-E68ECF091EF7}" srcOrd="7" destOrd="0" presId="urn:microsoft.com/office/officeart/2005/8/layout/target1"/>
    <dgm:cxn modelId="{242A5AEC-6AB3-496C-A4DA-2E675034F11F}" type="presParOf" srcId="{281253A9-A884-4E22-A83B-E1D6156A0D23}" destId="{824FAF25-6ADD-4825-A244-38481BC5766C}" srcOrd="8" destOrd="0" presId="urn:microsoft.com/office/officeart/2005/8/layout/target1"/>
    <dgm:cxn modelId="{8DB11BAE-BB82-453F-91D8-A037EF61BDC7}" type="presParOf" srcId="{281253A9-A884-4E22-A83B-E1D6156A0D23}" destId="{D9474A0F-80F2-4F5C-AD6E-BF33AC2F842D}" srcOrd="9" destOrd="0" presId="urn:microsoft.com/office/officeart/2005/8/layout/target1"/>
    <dgm:cxn modelId="{9975E52D-CBAC-4309-9ED8-826F61084614}" type="presParOf" srcId="{281253A9-A884-4E22-A83B-E1D6156A0D23}" destId="{96EF363A-0C5F-43D1-B266-6BF6683B209B}" srcOrd="10" destOrd="0" presId="urn:microsoft.com/office/officeart/2005/8/layout/target1"/>
    <dgm:cxn modelId="{62812001-4E14-4783-8031-1F2C37D4EECF}" type="presParOf" srcId="{281253A9-A884-4E22-A83B-E1D6156A0D23}" destId="{2EE7502C-CDCC-4547-972F-BA20D8BBD299}" srcOrd="11" destOrd="0" presId="urn:microsoft.com/office/officeart/2005/8/layout/targe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494941AD-03AC-4D4F-96F4-750AC3C94F7E}" type="doc">
      <dgm:prSet loTypeId="urn:microsoft.com/office/officeart/2005/8/layout/hProcess4" loCatId="process" qsTypeId="urn:microsoft.com/office/officeart/2005/8/quickstyle/simple2" qsCatId="simple" csTypeId="urn:microsoft.com/office/officeart/2005/8/colors/accent1_2" csCatId="accent1" phldr="1"/>
      <dgm:spPr/>
      <dgm:t>
        <a:bodyPr/>
        <a:lstStyle/>
        <a:p>
          <a:endParaRPr lang="en-GB"/>
        </a:p>
      </dgm:t>
    </dgm:pt>
    <dgm:pt modelId="{F7D27D1B-AFC2-4317-98B7-93304174B166}">
      <dgm:prSet phldrT="[Text]"/>
      <dgm:spPr/>
      <dgm:t>
        <a:bodyPr/>
        <a:lstStyle/>
        <a:p>
          <a:r>
            <a:rPr lang="es-ES" b="1" noProof="0" dirty="0"/>
            <a:t>Liderazgo visionario</a:t>
          </a:r>
          <a:endParaRPr lang="es-ES" noProof="0" dirty="0"/>
        </a:p>
      </dgm:t>
    </dgm:pt>
    <dgm:pt modelId="{E60F3EFF-0220-49D6-863E-3BB4EEAAA00B}" type="parTrans" cxnId="{7CC12B0A-EE88-4B3E-A945-9B729DF76E08}">
      <dgm:prSet/>
      <dgm:spPr/>
      <dgm:t>
        <a:bodyPr/>
        <a:lstStyle/>
        <a:p>
          <a:endParaRPr lang="en-GB"/>
        </a:p>
      </dgm:t>
    </dgm:pt>
    <dgm:pt modelId="{9480489C-572E-4A67-9B55-D1576DEB7C68}" type="sibTrans" cxnId="{7CC12B0A-EE88-4B3E-A945-9B729DF76E08}">
      <dgm:prSet/>
      <dgm:spPr/>
      <dgm:t>
        <a:bodyPr/>
        <a:lstStyle/>
        <a:p>
          <a:endParaRPr lang="en-GB"/>
        </a:p>
      </dgm:t>
    </dgm:pt>
    <dgm:pt modelId="{EB725E8E-C139-4677-A2A0-5F7F69E36587}">
      <dgm:prSet/>
      <dgm:spPr/>
      <dgm:t>
        <a:bodyPr/>
        <a:lstStyle/>
        <a:p>
          <a:pPr>
            <a:buFont typeface="Arial" panose="020B0604020202020204" pitchFamily="34" charset="0"/>
            <a:buChar char="•"/>
          </a:pPr>
          <a:r>
            <a:rPr lang="es-ES" noProof="0" dirty="0">
              <a:solidFill>
                <a:schemeClr val="accent1"/>
              </a:solidFill>
            </a:rPr>
            <a:t>Los líderes establecen una visión clara e inspiran la innovación.
Alinean la misión de la organización con objetivos innovadores.</a:t>
          </a:r>
        </a:p>
      </dgm:t>
    </dgm:pt>
    <dgm:pt modelId="{6A6750C2-C847-4CCA-B2FE-4D2AF5673638}" type="parTrans" cxnId="{36C3989D-9F8D-400D-83B3-DA64782A4085}">
      <dgm:prSet/>
      <dgm:spPr/>
      <dgm:t>
        <a:bodyPr/>
        <a:lstStyle/>
        <a:p>
          <a:endParaRPr lang="en-GB"/>
        </a:p>
      </dgm:t>
    </dgm:pt>
    <dgm:pt modelId="{F17433D6-F757-44A2-AB7B-D1B82A11E4C1}" type="sibTrans" cxnId="{36C3989D-9F8D-400D-83B3-DA64782A4085}">
      <dgm:prSet/>
      <dgm:spPr/>
      <dgm:t>
        <a:bodyPr/>
        <a:lstStyle/>
        <a:p>
          <a:endParaRPr lang="en-GB"/>
        </a:p>
      </dgm:t>
    </dgm:pt>
    <dgm:pt modelId="{0CFBD8FB-F85D-4417-A7BC-70797C546F47}">
      <dgm:prSet/>
      <dgm:spPr/>
      <dgm:t>
        <a:bodyPr/>
        <a:lstStyle/>
        <a:p>
          <a:r>
            <a:rPr lang="es-ES" b="1" noProof="0" dirty="0"/>
            <a:t>Empoderamiento y Autonomía</a:t>
          </a:r>
          <a:endParaRPr lang="es-ES" noProof="0" dirty="0"/>
        </a:p>
      </dgm:t>
    </dgm:pt>
    <dgm:pt modelId="{490386F2-3AF2-4550-A5E1-E48A17AEEAB3}" type="parTrans" cxnId="{D1C52E30-3537-4815-B96C-A987A1EA647C}">
      <dgm:prSet/>
      <dgm:spPr/>
      <dgm:t>
        <a:bodyPr/>
        <a:lstStyle/>
        <a:p>
          <a:endParaRPr lang="en-GB"/>
        </a:p>
      </dgm:t>
    </dgm:pt>
    <dgm:pt modelId="{17027E95-7DD2-4DF6-BDE7-1C3BC7A5A1D1}" type="sibTrans" cxnId="{D1C52E30-3537-4815-B96C-A987A1EA647C}">
      <dgm:prSet/>
      <dgm:spPr/>
      <dgm:t>
        <a:bodyPr/>
        <a:lstStyle/>
        <a:p>
          <a:endParaRPr lang="en-GB"/>
        </a:p>
      </dgm:t>
    </dgm:pt>
    <dgm:pt modelId="{E16BADA7-F25C-47BD-9EE8-0A03527DF582}">
      <dgm:prSet/>
      <dgm:spPr/>
      <dgm:t>
        <a:bodyPr/>
        <a:lstStyle/>
        <a:p>
          <a:pPr>
            <a:buFont typeface="Arial" panose="020B0604020202020204" pitchFamily="34" charset="0"/>
            <a:buChar char="•"/>
          </a:pPr>
          <a:r>
            <a:rPr lang="es-ES" noProof="0" dirty="0">
              <a:solidFill>
                <a:schemeClr val="accent1"/>
              </a:solidFill>
            </a:rPr>
            <a:t>Conceder a los empleados autonomía para explorar nuevas ideas.
Confiar en los miembros del equipo para que tomen decisiones e iniciativas.</a:t>
          </a:r>
        </a:p>
      </dgm:t>
    </dgm:pt>
    <dgm:pt modelId="{510017D3-80D6-4640-834D-9237B56C5EFB}" type="parTrans" cxnId="{78382D65-3E41-4437-BC38-F8530286CBF3}">
      <dgm:prSet/>
      <dgm:spPr/>
      <dgm:t>
        <a:bodyPr/>
        <a:lstStyle/>
        <a:p>
          <a:endParaRPr lang="en-GB"/>
        </a:p>
      </dgm:t>
    </dgm:pt>
    <dgm:pt modelId="{35BCC1D3-7F0B-4633-A3A5-6C47551073F2}" type="sibTrans" cxnId="{78382D65-3E41-4437-BC38-F8530286CBF3}">
      <dgm:prSet/>
      <dgm:spPr/>
      <dgm:t>
        <a:bodyPr/>
        <a:lstStyle/>
        <a:p>
          <a:endParaRPr lang="en-GB"/>
        </a:p>
      </dgm:t>
    </dgm:pt>
    <dgm:pt modelId="{8C623087-F347-491D-A936-900301B1C4A0}">
      <dgm:prSet/>
      <dgm:spPr/>
      <dgm:t>
        <a:bodyPr/>
        <a:lstStyle/>
        <a:p>
          <a:r>
            <a:rPr lang="es-ES" b="1" noProof="0" dirty="0"/>
            <a:t>Modelización del comportamiento innovador</a:t>
          </a:r>
          <a:endParaRPr lang="es-ES" noProof="0" dirty="0"/>
        </a:p>
      </dgm:t>
    </dgm:pt>
    <dgm:pt modelId="{27E50061-4487-403A-BD37-2EBBD20ECACC}" type="parTrans" cxnId="{C2932777-6BA3-4233-AE06-1452EF129B71}">
      <dgm:prSet/>
      <dgm:spPr/>
      <dgm:t>
        <a:bodyPr/>
        <a:lstStyle/>
        <a:p>
          <a:endParaRPr lang="en-GB"/>
        </a:p>
      </dgm:t>
    </dgm:pt>
    <dgm:pt modelId="{4ECD1C8A-5630-4C64-8546-B8EEC59F28C7}" type="sibTrans" cxnId="{C2932777-6BA3-4233-AE06-1452EF129B71}">
      <dgm:prSet/>
      <dgm:spPr/>
      <dgm:t>
        <a:bodyPr/>
        <a:lstStyle/>
        <a:p>
          <a:endParaRPr lang="en-GB"/>
        </a:p>
      </dgm:t>
    </dgm:pt>
    <dgm:pt modelId="{9F6D1D16-2A22-4140-9AF8-516B04064B8D}">
      <dgm:prSet/>
      <dgm:spPr/>
      <dgm:t>
        <a:bodyPr/>
        <a:lstStyle/>
        <a:p>
          <a:pPr>
            <a:buFont typeface="Arial" panose="020B0604020202020204" pitchFamily="34" charset="0"/>
            <a:buChar char="•"/>
          </a:pPr>
          <a:r>
            <a:rPr lang="es-ES" noProof="0" dirty="0">
              <a:solidFill>
                <a:schemeClr val="accent1"/>
              </a:solidFill>
            </a:rPr>
            <a:t>Los líderes deben encarnar el pensamiento y las prácticas innovadoras.
Fomentar el aprendizaje continuo y la adaptabilidad.</a:t>
          </a:r>
        </a:p>
      </dgm:t>
    </dgm:pt>
    <dgm:pt modelId="{4B3E1B9B-E4A1-473D-8FD9-C103DBE6CDE0}" type="parTrans" cxnId="{777E031F-570D-4180-ACCE-9C2F3DC49F2D}">
      <dgm:prSet/>
      <dgm:spPr/>
      <dgm:t>
        <a:bodyPr/>
        <a:lstStyle/>
        <a:p>
          <a:endParaRPr lang="en-GB"/>
        </a:p>
      </dgm:t>
    </dgm:pt>
    <dgm:pt modelId="{542E9B39-06EA-4A02-81B0-B4C49E9BE8AE}" type="sibTrans" cxnId="{777E031F-570D-4180-ACCE-9C2F3DC49F2D}">
      <dgm:prSet/>
      <dgm:spPr/>
      <dgm:t>
        <a:bodyPr/>
        <a:lstStyle/>
        <a:p>
          <a:endParaRPr lang="en-GB"/>
        </a:p>
      </dgm:t>
    </dgm:pt>
    <dgm:pt modelId="{50D8CD32-7E4E-4D76-A6FB-5D3E4A465FE1}">
      <dgm:prSet/>
      <dgm:spPr/>
      <dgm:t>
        <a:bodyPr/>
        <a:lstStyle/>
        <a:p>
          <a:r>
            <a:rPr lang="es-ES" b="1" noProof="0" dirty="0"/>
            <a:t>Comunicación eficaz</a:t>
          </a:r>
          <a:endParaRPr lang="es-ES" noProof="0" dirty="0"/>
        </a:p>
      </dgm:t>
    </dgm:pt>
    <dgm:pt modelId="{C3F79079-55E0-411B-BFC8-84C702C42A9D}" type="parTrans" cxnId="{E4654DFB-8E90-4C78-8086-39534A6AD334}">
      <dgm:prSet/>
      <dgm:spPr/>
      <dgm:t>
        <a:bodyPr/>
        <a:lstStyle/>
        <a:p>
          <a:endParaRPr lang="en-GB"/>
        </a:p>
      </dgm:t>
    </dgm:pt>
    <dgm:pt modelId="{ADE75543-F0E0-404C-98DB-A974CC9E2462}" type="sibTrans" cxnId="{E4654DFB-8E90-4C78-8086-39534A6AD334}">
      <dgm:prSet/>
      <dgm:spPr/>
      <dgm:t>
        <a:bodyPr/>
        <a:lstStyle/>
        <a:p>
          <a:endParaRPr lang="en-GB"/>
        </a:p>
      </dgm:t>
    </dgm:pt>
    <dgm:pt modelId="{C8BD9038-43D3-4F51-9E57-1A4EAE008965}">
      <dgm:prSet/>
      <dgm:spPr/>
      <dgm:t>
        <a:bodyPr/>
        <a:lstStyle/>
        <a:p>
          <a:pPr>
            <a:buFont typeface="Arial" panose="020B0604020202020204" pitchFamily="34" charset="0"/>
            <a:buChar char="•"/>
          </a:pPr>
          <a:r>
            <a:rPr lang="es-ES" noProof="0" dirty="0">
              <a:solidFill>
                <a:schemeClr val="accent1"/>
              </a:solidFill>
            </a:rPr>
            <a:t>Comunicar claramente la importancia de la innovación.
Proporcionar actualizaciones periódicas y comentarios sobre los esfuerzos de innovación.</a:t>
          </a:r>
        </a:p>
      </dgm:t>
    </dgm:pt>
    <dgm:pt modelId="{1BEC9E93-098D-4AEE-96C4-B99C1B495D9B}" type="parTrans" cxnId="{62AAC4E9-61BB-46B7-A224-88CF4D8C76CB}">
      <dgm:prSet/>
      <dgm:spPr/>
      <dgm:t>
        <a:bodyPr/>
        <a:lstStyle/>
        <a:p>
          <a:endParaRPr lang="en-GB"/>
        </a:p>
      </dgm:t>
    </dgm:pt>
    <dgm:pt modelId="{3FB0B0A1-380F-4A3D-9638-2D994150B4AD}" type="sibTrans" cxnId="{62AAC4E9-61BB-46B7-A224-88CF4D8C76CB}">
      <dgm:prSet/>
      <dgm:spPr/>
      <dgm:t>
        <a:bodyPr/>
        <a:lstStyle/>
        <a:p>
          <a:endParaRPr lang="en-GB"/>
        </a:p>
      </dgm:t>
    </dgm:pt>
    <dgm:pt modelId="{87752A11-FC2C-4C03-BA07-D194E069F645}">
      <dgm:prSet/>
      <dgm:spPr/>
      <dgm:t>
        <a:bodyPr/>
        <a:lstStyle/>
        <a:p>
          <a:r>
            <a:rPr lang="es-ES" b="1" noProof="0" dirty="0"/>
            <a:t>Asignación de recursos</a:t>
          </a:r>
          <a:endParaRPr lang="es-ES" noProof="0" dirty="0"/>
        </a:p>
      </dgm:t>
    </dgm:pt>
    <dgm:pt modelId="{BEFEEF58-6B15-4EB0-88A2-6FBB48493E2F}" type="parTrans" cxnId="{D84E84F1-9E8A-42A0-93AF-AB9664D1D3C9}">
      <dgm:prSet/>
      <dgm:spPr/>
      <dgm:t>
        <a:bodyPr/>
        <a:lstStyle/>
        <a:p>
          <a:endParaRPr lang="en-GB"/>
        </a:p>
      </dgm:t>
    </dgm:pt>
    <dgm:pt modelId="{804059D9-E6AA-4CCA-9706-2A3066CFA397}" type="sibTrans" cxnId="{D84E84F1-9E8A-42A0-93AF-AB9664D1D3C9}">
      <dgm:prSet/>
      <dgm:spPr/>
      <dgm:t>
        <a:bodyPr/>
        <a:lstStyle/>
        <a:p>
          <a:endParaRPr lang="en-GB"/>
        </a:p>
      </dgm:t>
    </dgm:pt>
    <dgm:pt modelId="{A3FD524A-BA8D-4A66-8B43-A4F45478C625}">
      <dgm:prSet/>
      <dgm:spPr/>
      <dgm:t>
        <a:bodyPr/>
        <a:lstStyle/>
        <a:p>
          <a:pPr>
            <a:buFont typeface="Arial" panose="020B0604020202020204" pitchFamily="34" charset="0"/>
            <a:buChar char="•"/>
          </a:pPr>
          <a:r>
            <a:rPr lang="es-ES" noProof="0" dirty="0">
              <a:solidFill>
                <a:schemeClr val="accent1"/>
              </a:solidFill>
            </a:rPr>
            <a:t>Garantizar la disponibilidad de recursos suficientes para los proyectos de innovación.
Apoyar e invertir en el desarrollo de nuevas ideas.</a:t>
          </a:r>
        </a:p>
      </dgm:t>
    </dgm:pt>
    <dgm:pt modelId="{2782E694-4930-4A34-84C9-A2097D9DFC77}" type="parTrans" cxnId="{40257902-F6C3-4ADA-B46F-FC3600DA6364}">
      <dgm:prSet/>
      <dgm:spPr/>
      <dgm:t>
        <a:bodyPr/>
        <a:lstStyle/>
        <a:p>
          <a:endParaRPr lang="en-GB"/>
        </a:p>
      </dgm:t>
    </dgm:pt>
    <dgm:pt modelId="{191A7D01-7C22-48E3-8E8F-1A0F7CEEA8C1}" type="sibTrans" cxnId="{40257902-F6C3-4ADA-B46F-FC3600DA6364}">
      <dgm:prSet/>
      <dgm:spPr/>
      <dgm:t>
        <a:bodyPr/>
        <a:lstStyle/>
        <a:p>
          <a:endParaRPr lang="en-GB"/>
        </a:p>
      </dgm:t>
    </dgm:pt>
    <dgm:pt modelId="{28176959-2FD4-4C9A-907D-AD4C9DBFA5CC}" type="pres">
      <dgm:prSet presAssocID="{494941AD-03AC-4D4F-96F4-750AC3C94F7E}" presName="Name0" presStyleCnt="0">
        <dgm:presLayoutVars>
          <dgm:dir/>
          <dgm:animLvl val="lvl"/>
          <dgm:resizeHandles val="exact"/>
        </dgm:presLayoutVars>
      </dgm:prSet>
      <dgm:spPr/>
    </dgm:pt>
    <dgm:pt modelId="{C0ED4EB1-DE87-4CA8-A2FA-5FEC19393A5F}" type="pres">
      <dgm:prSet presAssocID="{494941AD-03AC-4D4F-96F4-750AC3C94F7E}" presName="tSp" presStyleCnt="0"/>
      <dgm:spPr/>
    </dgm:pt>
    <dgm:pt modelId="{EE9F1DE8-8CD1-4710-AFA9-31D21EAE17F3}" type="pres">
      <dgm:prSet presAssocID="{494941AD-03AC-4D4F-96F4-750AC3C94F7E}" presName="bSp" presStyleCnt="0"/>
      <dgm:spPr/>
    </dgm:pt>
    <dgm:pt modelId="{C9E1C6BB-D773-4D39-A080-0828BFCDB2B5}" type="pres">
      <dgm:prSet presAssocID="{494941AD-03AC-4D4F-96F4-750AC3C94F7E}" presName="process" presStyleCnt="0"/>
      <dgm:spPr/>
    </dgm:pt>
    <dgm:pt modelId="{E718E01B-1A66-4B46-AE7E-3D737D9862CD}" type="pres">
      <dgm:prSet presAssocID="{F7D27D1B-AFC2-4317-98B7-93304174B166}" presName="composite1" presStyleCnt="0"/>
      <dgm:spPr/>
    </dgm:pt>
    <dgm:pt modelId="{1835C92C-84E8-4FF1-A429-4784D393533E}" type="pres">
      <dgm:prSet presAssocID="{F7D27D1B-AFC2-4317-98B7-93304174B166}" presName="dummyNode1" presStyleLbl="node1" presStyleIdx="0" presStyleCnt="5"/>
      <dgm:spPr/>
    </dgm:pt>
    <dgm:pt modelId="{96F946EB-8173-4EDD-BBBB-85986A4470CF}" type="pres">
      <dgm:prSet presAssocID="{F7D27D1B-AFC2-4317-98B7-93304174B166}" presName="childNode1" presStyleLbl="bgAcc1" presStyleIdx="0" presStyleCnt="5">
        <dgm:presLayoutVars>
          <dgm:bulletEnabled val="1"/>
        </dgm:presLayoutVars>
      </dgm:prSet>
      <dgm:spPr/>
    </dgm:pt>
    <dgm:pt modelId="{5F28B6B5-CE78-4092-876A-99670FB0E9BD}" type="pres">
      <dgm:prSet presAssocID="{F7D27D1B-AFC2-4317-98B7-93304174B166}" presName="childNode1tx" presStyleLbl="bgAcc1" presStyleIdx="0" presStyleCnt="5">
        <dgm:presLayoutVars>
          <dgm:bulletEnabled val="1"/>
        </dgm:presLayoutVars>
      </dgm:prSet>
      <dgm:spPr/>
    </dgm:pt>
    <dgm:pt modelId="{AA355942-0B02-4403-B0C5-D8F1A76559CE}" type="pres">
      <dgm:prSet presAssocID="{F7D27D1B-AFC2-4317-98B7-93304174B166}" presName="parentNode1" presStyleLbl="node1" presStyleIdx="0" presStyleCnt="5">
        <dgm:presLayoutVars>
          <dgm:chMax val="1"/>
          <dgm:bulletEnabled val="1"/>
        </dgm:presLayoutVars>
      </dgm:prSet>
      <dgm:spPr/>
    </dgm:pt>
    <dgm:pt modelId="{23C06D0F-7C42-4726-B127-DF7720DBF0A8}" type="pres">
      <dgm:prSet presAssocID="{F7D27D1B-AFC2-4317-98B7-93304174B166}" presName="connSite1" presStyleCnt="0"/>
      <dgm:spPr/>
    </dgm:pt>
    <dgm:pt modelId="{E3075CD7-6DF0-484D-A207-0F9C6CD40E52}" type="pres">
      <dgm:prSet presAssocID="{9480489C-572E-4A67-9B55-D1576DEB7C68}" presName="Name9" presStyleLbl="sibTrans2D1" presStyleIdx="0" presStyleCnt="4"/>
      <dgm:spPr/>
    </dgm:pt>
    <dgm:pt modelId="{3A3D420E-4249-495B-BF94-BB2FA69BFE93}" type="pres">
      <dgm:prSet presAssocID="{0CFBD8FB-F85D-4417-A7BC-70797C546F47}" presName="composite2" presStyleCnt="0"/>
      <dgm:spPr/>
    </dgm:pt>
    <dgm:pt modelId="{6FA46692-905B-4753-97DA-9892CCF3F188}" type="pres">
      <dgm:prSet presAssocID="{0CFBD8FB-F85D-4417-A7BC-70797C546F47}" presName="dummyNode2" presStyleLbl="node1" presStyleIdx="0" presStyleCnt="5"/>
      <dgm:spPr/>
    </dgm:pt>
    <dgm:pt modelId="{438DA9A9-FAAD-4387-AAB6-0965AFEAB954}" type="pres">
      <dgm:prSet presAssocID="{0CFBD8FB-F85D-4417-A7BC-70797C546F47}" presName="childNode2" presStyleLbl="bgAcc1" presStyleIdx="1" presStyleCnt="5">
        <dgm:presLayoutVars>
          <dgm:bulletEnabled val="1"/>
        </dgm:presLayoutVars>
      </dgm:prSet>
      <dgm:spPr/>
    </dgm:pt>
    <dgm:pt modelId="{5E3F9E0D-F14B-418E-8836-D510390B23DA}" type="pres">
      <dgm:prSet presAssocID="{0CFBD8FB-F85D-4417-A7BC-70797C546F47}" presName="childNode2tx" presStyleLbl="bgAcc1" presStyleIdx="1" presStyleCnt="5">
        <dgm:presLayoutVars>
          <dgm:bulletEnabled val="1"/>
        </dgm:presLayoutVars>
      </dgm:prSet>
      <dgm:spPr/>
    </dgm:pt>
    <dgm:pt modelId="{DFC6C3CC-4292-4E7A-8DF5-4C92D7678DDB}" type="pres">
      <dgm:prSet presAssocID="{0CFBD8FB-F85D-4417-A7BC-70797C546F47}" presName="parentNode2" presStyleLbl="node1" presStyleIdx="1" presStyleCnt="5">
        <dgm:presLayoutVars>
          <dgm:chMax val="0"/>
          <dgm:bulletEnabled val="1"/>
        </dgm:presLayoutVars>
      </dgm:prSet>
      <dgm:spPr/>
    </dgm:pt>
    <dgm:pt modelId="{B0F10D7F-FB82-4594-91AF-BD58B5AD2572}" type="pres">
      <dgm:prSet presAssocID="{0CFBD8FB-F85D-4417-A7BC-70797C546F47}" presName="connSite2" presStyleCnt="0"/>
      <dgm:spPr/>
    </dgm:pt>
    <dgm:pt modelId="{2A3E3185-76D1-454C-A962-C3590B84505C}" type="pres">
      <dgm:prSet presAssocID="{17027E95-7DD2-4DF6-BDE7-1C3BC7A5A1D1}" presName="Name18" presStyleLbl="sibTrans2D1" presStyleIdx="1" presStyleCnt="4"/>
      <dgm:spPr/>
    </dgm:pt>
    <dgm:pt modelId="{0AF6D1CD-A4B7-4AFC-A88B-D7A986384684}" type="pres">
      <dgm:prSet presAssocID="{8C623087-F347-491D-A936-900301B1C4A0}" presName="composite1" presStyleCnt="0"/>
      <dgm:spPr/>
    </dgm:pt>
    <dgm:pt modelId="{1C2E0A3E-BB11-4634-9E9D-B18AA2C1E08F}" type="pres">
      <dgm:prSet presAssocID="{8C623087-F347-491D-A936-900301B1C4A0}" presName="dummyNode1" presStyleLbl="node1" presStyleIdx="1" presStyleCnt="5"/>
      <dgm:spPr/>
    </dgm:pt>
    <dgm:pt modelId="{63233BA4-D0BE-4718-8355-FA73D949DB38}" type="pres">
      <dgm:prSet presAssocID="{8C623087-F347-491D-A936-900301B1C4A0}" presName="childNode1" presStyleLbl="bgAcc1" presStyleIdx="2" presStyleCnt="5">
        <dgm:presLayoutVars>
          <dgm:bulletEnabled val="1"/>
        </dgm:presLayoutVars>
      </dgm:prSet>
      <dgm:spPr/>
    </dgm:pt>
    <dgm:pt modelId="{3A6DDFFF-4B93-4032-ACA6-0DEF496DC74D}" type="pres">
      <dgm:prSet presAssocID="{8C623087-F347-491D-A936-900301B1C4A0}" presName="childNode1tx" presStyleLbl="bgAcc1" presStyleIdx="2" presStyleCnt="5">
        <dgm:presLayoutVars>
          <dgm:bulletEnabled val="1"/>
        </dgm:presLayoutVars>
      </dgm:prSet>
      <dgm:spPr/>
    </dgm:pt>
    <dgm:pt modelId="{7043CCD5-AD47-4CD1-BFBB-70A641F16382}" type="pres">
      <dgm:prSet presAssocID="{8C623087-F347-491D-A936-900301B1C4A0}" presName="parentNode1" presStyleLbl="node1" presStyleIdx="2" presStyleCnt="5">
        <dgm:presLayoutVars>
          <dgm:chMax val="1"/>
          <dgm:bulletEnabled val="1"/>
        </dgm:presLayoutVars>
      </dgm:prSet>
      <dgm:spPr/>
    </dgm:pt>
    <dgm:pt modelId="{77448A1B-D5C0-4ACB-A6CA-67A35E12926A}" type="pres">
      <dgm:prSet presAssocID="{8C623087-F347-491D-A936-900301B1C4A0}" presName="connSite1" presStyleCnt="0"/>
      <dgm:spPr/>
    </dgm:pt>
    <dgm:pt modelId="{B4F162AB-2C92-4794-8D74-8EE11B51B0E0}" type="pres">
      <dgm:prSet presAssocID="{4ECD1C8A-5630-4C64-8546-B8EEC59F28C7}" presName="Name9" presStyleLbl="sibTrans2D1" presStyleIdx="2" presStyleCnt="4"/>
      <dgm:spPr/>
    </dgm:pt>
    <dgm:pt modelId="{8815BDE2-C055-466E-AC51-7153EBD3C16D}" type="pres">
      <dgm:prSet presAssocID="{50D8CD32-7E4E-4D76-A6FB-5D3E4A465FE1}" presName="composite2" presStyleCnt="0"/>
      <dgm:spPr/>
    </dgm:pt>
    <dgm:pt modelId="{B98B5539-A647-4169-B774-84E9A5975382}" type="pres">
      <dgm:prSet presAssocID="{50D8CD32-7E4E-4D76-A6FB-5D3E4A465FE1}" presName="dummyNode2" presStyleLbl="node1" presStyleIdx="2" presStyleCnt="5"/>
      <dgm:spPr/>
    </dgm:pt>
    <dgm:pt modelId="{663FDEAD-333C-4969-A7FD-7C8D259699FC}" type="pres">
      <dgm:prSet presAssocID="{50D8CD32-7E4E-4D76-A6FB-5D3E4A465FE1}" presName="childNode2" presStyleLbl="bgAcc1" presStyleIdx="3" presStyleCnt="5">
        <dgm:presLayoutVars>
          <dgm:bulletEnabled val="1"/>
        </dgm:presLayoutVars>
      </dgm:prSet>
      <dgm:spPr/>
    </dgm:pt>
    <dgm:pt modelId="{43402535-B43C-435C-9178-1E08075B4F8A}" type="pres">
      <dgm:prSet presAssocID="{50D8CD32-7E4E-4D76-A6FB-5D3E4A465FE1}" presName="childNode2tx" presStyleLbl="bgAcc1" presStyleIdx="3" presStyleCnt="5">
        <dgm:presLayoutVars>
          <dgm:bulletEnabled val="1"/>
        </dgm:presLayoutVars>
      </dgm:prSet>
      <dgm:spPr/>
    </dgm:pt>
    <dgm:pt modelId="{55AC40C0-D74D-42FD-82BD-3FEB16582E2C}" type="pres">
      <dgm:prSet presAssocID="{50D8CD32-7E4E-4D76-A6FB-5D3E4A465FE1}" presName="parentNode2" presStyleLbl="node1" presStyleIdx="3" presStyleCnt="5">
        <dgm:presLayoutVars>
          <dgm:chMax val="0"/>
          <dgm:bulletEnabled val="1"/>
        </dgm:presLayoutVars>
      </dgm:prSet>
      <dgm:spPr/>
    </dgm:pt>
    <dgm:pt modelId="{A4ADA37F-1092-4926-BD7D-E63A5E0309BA}" type="pres">
      <dgm:prSet presAssocID="{50D8CD32-7E4E-4D76-A6FB-5D3E4A465FE1}" presName="connSite2" presStyleCnt="0"/>
      <dgm:spPr/>
    </dgm:pt>
    <dgm:pt modelId="{745315D6-E2C3-4244-8FDD-34DE8A84EC11}" type="pres">
      <dgm:prSet presAssocID="{ADE75543-F0E0-404C-98DB-A974CC9E2462}" presName="Name18" presStyleLbl="sibTrans2D1" presStyleIdx="3" presStyleCnt="4"/>
      <dgm:spPr/>
    </dgm:pt>
    <dgm:pt modelId="{2A6B373F-E776-43AB-A154-23811526ADC6}" type="pres">
      <dgm:prSet presAssocID="{87752A11-FC2C-4C03-BA07-D194E069F645}" presName="composite1" presStyleCnt="0"/>
      <dgm:spPr/>
    </dgm:pt>
    <dgm:pt modelId="{1F074ACB-B619-4E9A-9AA1-0144AF7BB091}" type="pres">
      <dgm:prSet presAssocID="{87752A11-FC2C-4C03-BA07-D194E069F645}" presName="dummyNode1" presStyleLbl="node1" presStyleIdx="3" presStyleCnt="5"/>
      <dgm:spPr/>
    </dgm:pt>
    <dgm:pt modelId="{1BAB2332-8B0D-4D00-9DAE-E57DFC3A9CD7}" type="pres">
      <dgm:prSet presAssocID="{87752A11-FC2C-4C03-BA07-D194E069F645}" presName="childNode1" presStyleLbl="bgAcc1" presStyleIdx="4" presStyleCnt="5">
        <dgm:presLayoutVars>
          <dgm:bulletEnabled val="1"/>
        </dgm:presLayoutVars>
      </dgm:prSet>
      <dgm:spPr/>
    </dgm:pt>
    <dgm:pt modelId="{D224262A-81E9-4438-8445-0F516362B382}" type="pres">
      <dgm:prSet presAssocID="{87752A11-FC2C-4C03-BA07-D194E069F645}" presName="childNode1tx" presStyleLbl="bgAcc1" presStyleIdx="4" presStyleCnt="5">
        <dgm:presLayoutVars>
          <dgm:bulletEnabled val="1"/>
        </dgm:presLayoutVars>
      </dgm:prSet>
      <dgm:spPr/>
    </dgm:pt>
    <dgm:pt modelId="{B3AB3E52-98B0-4CB8-8E81-1F1CFBF81EF0}" type="pres">
      <dgm:prSet presAssocID="{87752A11-FC2C-4C03-BA07-D194E069F645}" presName="parentNode1" presStyleLbl="node1" presStyleIdx="4" presStyleCnt="5">
        <dgm:presLayoutVars>
          <dgm:chMax val="1"/>
          <dgm:bulletEnabled val="1"/>
        </dgm:presLayoutVars>
      </dgm:prSet>
      <dgm:spPr/>
    </dgm:pt>
    <dgm:pt modelId="{8E8485BF-2608-4A12-9099-2FA1DF1820F6}" type="pres">
      <dgm:prSet presAssocID="{87752A11-FC2C-4C03-BA07-D194E069F645}" presName="connSite1" presStyleCnt="0"/>
      <dgm:spPr/>
    </dgm:pt>
  </dgm:ptLst>
  <dgm:cxnLst>
    <dgm:cxn modelId="{40257902-F6C3-4ADA-B46F-FC3600DA6364}" srcId="{87752A11-FC2C-4C03-BA07-D194E069F645}" destId="{A3FD524A-BA8D-4A66-8B43-A4F45478C625}" srcOrd="0" destOrd="0" parTransId="{2782E694-4930-4A34-84C9-A2097D9DFC77}" sibTransId="{191A7D01-7C22-48E3-8E8F-1A0F7CEEA8C1}"/>
    <dgm:cxn modelId="{7CC12B0A-EE88-4B3E-A945-9B729DF76E08}" srcId="{494941AD-03AC-4D4F-96F4-750AC3C94F7E}" destId="{F7D27D1B-AFC2-4317-98B7-93304174B166}" srcOrd="0" destOrd="0" parTransId="{E60F3EFF-0220-49D6-863E-3BB4EEAAA00B}" sibTransId="{9480489C-572E-4A67-9B55-D1576DEB7C68}"/>
    <dgm:cxn modelId="{2D070011-C7BD-4693-99AA-FFE3734A082B}" type="presOf" srcId="{EB725E8E-C139-4677-A2A0-5F7F69E36587}" destId="{5F28B6B5-CE78-4092-876A-99670FB0E9BD}" srcOrd="1" destOrd="0" presId="urn:microsoft.com/office/officeart/2005/8/layout/hProcess4"/>
    <dgm:cxn modelId="{777E031F-570D-4180-ACCE-9C2F3DC49F2D}" srcId="{8C623087-F347-491D-A936-900301B1C4A0}" destId="{9F6D1D16-2A22-4140-9AF8-516B04064B8D}" srcOrd="0" destOrd="0" parTransId="{4B3E1B9B-E4A1-473D-8FD9-C103DBE6CDE0}" sibTransId="{542E9B39-06EA-4A02-81B0-B4C49E9BE8AE}"/>
    <dgm:cxn modelId="{ECCBBB20-44B6-462B-B945-D7D4477A2214}" type="presOf" srcId="{17027E95-7DD2-4DF6-BDE7-1C3BC7A5A1D1}" destId="{2A3E3185-76D1-454C-A962-C3590B84505C}" srcOrd="0" destOrd="0" presId="urn:microsoft.com/office/officeart/2005/8/layout/hProcess4"/>
    <dgm:cxn modelId="{9BED0928-6CB9-4E24-A6E1-5BE1432F4CE3}" type="presOf" srcId="{87752A11-FC2C-4C03-BA07-D194E069F645}" destId="{B3AB3E52-98B0-4CB8-8E81-1F1CFBF81EF0}" srcOrd="0" destOrd="0" presId="urn:microsoft.com/office/officeart/2005/8/layout/hProcess4"/>
    <dgm:cxn modelId="{F32F5A2E-7FEE-4CBC-ABE4-36B2CDA52E23}" type="presOf" srcId="{E16BADA7-F25C-47BD-9EE8-0A03527DF582}" destId="{438DA9A9-FAAD-4387-AAB6-0965AFEAB954}" srcOrd="0" destOrd="0" presId="urn:microsoft.com/office/officeart/2005/8/layout/hProcess4"/>
    <dgm:cxn modelId="{D1C52E30-3537-4815-B96C-A987A1EA647C}" srcId="{494941AD-03AC-4D4F-96F4-750AC3C94F7E}" destId="{0CFBD8FB-F85D-4417-A7BC-70797C546F47}" srcOrd="1" destOrd="0" parTransId="{490386F2-3AF2-4550-A5E1-E48A17AEEAB3}" sibTransId="{17027E95-7DD2-4DF6-BDE7-1C3BC7A5A1D1}"/>
    <dgm:cxn modelId="{AFBDB735-19FB-4044-8B50-A3F1C8361A04}" type="presOf" srcId="{E16BADA7-F25C-47BD-9EE8-0A03527DF582}" destId="{5E3F9E0D-F14B-418E-8836-D510390B23DA}" srcOrd="1" destOrd="0" presId="urn:microsoft.com/office/officeart/2005/8/layout/hProcess4"/>
    <dgm:cxn modelId="{CBF26E41-B03E-4420-878A-FBAED4A74CD9}" type="presOf" srcId="{A3FD524A-BA8D-4A66-8B43-A4F45478C625}" destId="{D224262A-81E9-4438-8445-0F516362B382}" srcOrd="1" destOrd="0" presId="urn:microsoft.com/office/officeart/2005/8/layout/hProcess4"/>
    <dgm:cxn modelId="{7991E044-F52C-4401-A64C-6057ADCA648F}" type="presOf" srcId="{4ECD1C8A-5630-4C64-8546-B8EEC59F28C7}" destId="{B4F162AB-2C92-4794-8D74-8EE11B51B0E0}" srcOrd="0" destOrd="0" presId="urn:microsoft.com/office/officeart/2005/8/layout/hProcess4"/>
    <dgm:cxn modelId="{78382D65-3E41-4437-BC38-F8530286CBF3}" srcId="{0CFBD8FB-F85D-4417-A7BC-70797C546F47}" destId="{E16BADA7-F25C-47BD-9EE8-0A03527DF582}" srcOrd="0" destOrd="0" parTransId="{510017D3-80D6-4640-834D-9237B56C5EFB}" sibTransId="{35BCC1D3-7F0B-4633-A3A5-6C47551073F2}"/>
    <dgm:cxn modelId="{C2932777-6BA3-4233-AE06-1452EF129B71}" srcId="{494941AD-03AC-4D4F-96F4-750AC3C94F7E}" destId="{8C623087-F347-491D-A936-900301B1C4A0}" srcOrd="2" destOrd="0" parTransId="{27E50061-4487-403A-BD37-2EBBD20ECACC}" sibTransId="{4ECD1C8A-5630-4C64-8546-B8EEC59F28C7}"/>
    <dgm:cxn modelId="{75FA3F81-2985-460D-8B0C-F47191D6C77E}" type="presOf" srcId="{9F6D1D16-2A22-4140-9AF8-516B04064B8D}" destId="{63233BA4-D0BE-4718-8355-FA73D949DB38}" srcOrd="0" destOrd="0" presId="urn:microsoft.com/office/officeart/2005/8/layout/hProcess4"/>
    <dgm:cxn modelId="{ED240694-86A2-4545-8FE7-15DE7D3FC432}" type="presOf" srcId="{50D8CD32-7E4E-4D76-A6FB-5D3E4A465FE1}" destId="{55AC40C0-D74D-42FD-82BD-3FEB16582E2C}" srcOrd="0" destOrd="0" presId="urn:microsoft.com/office/officeart/2005/8/layout/hProcess4"/>
    <dgm:cxn modelId="{36C3989D-9F8D-400D-83B3-DA64782A4085}" srcId="{F7D27D1B-AFC2-4317-98B7-93304174B166}" destId="{EB725E8E-C139-4677-A2A0-5F7F69E36587}" srcOrd="0" destOrd="0" parTransId="{6A6750C2-C847-4CCA-B2FE-4D2AF5673638}" sibTransId="{F17433D6-F757-44A2-AB7B-D1B82A11E4C1}"/>
    <dgm:cxn modelId="{AD0FEF9E-75B5-4DB2-9623-D04A6B914CB0}" type="presOf" srcId="{C8BD9038-43D3-4F51-9E57-1A4EAE008965}" destId="{663FDEAD-333C-4969-A7FD-7C8D259699FC}" srcOrd="0" destOrd="0" presId="urn:microsoft.com/office/officeart/2005/8/layout/hProcess4"/>
    <dgm:cxn modelId="{86A1EDAB-6E53-4F30-A603-FDBDF3037847}" type="presOf" srcId="{494941AD-03AC-4D4F-96F4-750AC3C94F7E}" destId="{28176959-2FD4-4C9A-907D-AD4C9DBFA5CC}" srcOrd="0" destOrd="0" presId="urn:microsoft.com/office/officeart/2005/8/layout/hProcess4"/>
    <dgm:cxn modelId="{EAEEC8B7-22AD-4224-A7A1-5394FB1DA66F}" type="presOf" srcId="{EB725E8E-C139-4677-A2A0-5F7F69E36587}" destId="{96F946EB-8173-4EDD-BBBB-85986A4470CF}" srcOrd="0" destOrd="0" presId="urn:microsoft.com/office/officeart/2005/8/layout/hProcess4"/>
    <dgm:cxn modelId="{A0DDFEBD-C5E2-4F7E-BC4B-E06B7F409EEB}" type="presOf" srcId="{F7D27D1B-AFC2-4317-98B7-93304174B166}" destId="{AA355942-0B02-4403-B0C5-D8F1A76559CE}" srcOrd="0" destOrd="0" presId="urn:microsoft.com/office/officeart/2005/8/layout/hProcess4"/>
    <dgm:cxn modelId="{E2C446C7-4D1D-4C6B-BEF8-FB01D8513ECD}" type="presOf" srcId="{ADE75543-F0E0-404C-98DB-A974CC9E2462}" destId="{745315D6-E2C3-4244-8FDD-34DE8A84EC11}" srcOrd="0" destOrd="0" presId="urn:microsoft.com/office/officeart/2005/8/layout/hProcess4"/>
    <dgm:cxn modelId="{43863CCB-32B1-44D3-B70B-FC5A9708BB14}" type="presOf" srcId="{9F6D1D16-2A22-4140-9AF8-516B04064B8D}" destId="{3A6DDFFF-4B93-4032-ACA6-0DEF496DC74D}" srcOrd="1" destOrd="0" presId="urn:microsoft.com/office/officeart/2005/8/layout/hProcess4"/>
    <dgm:cxn modelId="{453C16CC-3536-4890-A407-F2D23B155BBE}" type="presOf" srcId="{A3FD524A-BA8D-4A66-8B43-A4F45478C625}" destId="{1BAB2332-8B0D-4D00-9DAE-E57DFC3A9CD7}" srcOrd="0" destOrd="0" presId="urn:microsoft.com/office/officeart/2005/8/layout/hProcess4"/>
    <dgm:cxn modelId="{166FAFCE-4A76-4D68-B646-6766ACF8608D}" type="presOf" srcId="{C8BD9038-43D3-4F51-9E57-1A4EAE008965}" destId="{43402535-B43C-435C-9178-1E08075B4F8A}" srcOrd="1" destOrd="0" presId="urn:microsoft.com/office/officeart/2005/8/layout/hProcess4"/>
    <dgm:cxn modelId="{49FB20DA-4CEE-46A6-B1FB-6D9A249FD37B}" type="presOf" srcId="{0CFBD8FB-F85D-4417-A7BC-70797C546F47}" destId="{DFC6C3CC-4292-4E7A-8DF5-4C92D7678DDB}" srcOrd="0" destOrd="0" presId="urn:microsoft.com/office/officeart/2005/8/layout/hProcess4"/>
    <dgm:cxn modelId="{EA7FA9E0-E8B7-4093-BD44-733B76E38EF5}" type="presOf" srcId="{9480489C-572E-4A67-9B55-D1576DEB7C68}" destId="{E3075CD7-6DF0-484D-A207-0F9C6CD40E52}" srcOrd="0" destOrd="0" presId="urn:microsoft.com/office/officeart/2005/8/layout/hProcess4"/>
    <dgm:cxn modelId="{62AAC4E9-61BB-46B7-A224-88CF4D8C76CB}" srcId="{50D8CD32-7E4E-4D76-A6FB-5D3E4A465FE1}" destId="{C8BD9038-43D3-4F51-9E57-1A4EAE008965}" srcOrd="0" destOrd="0" parTransId="{1BEC9E93-098D-4AEE-96C4-B99C1B495D9B}" sibTransId="{3FB0B0A1-380F-4A3D-9638-2D994150B4AD}"/>
    <dgm:cxn modelId="{D84E84F1-9E8A-42A0-93AF-AB9664D1D3C9}" srcId="{494941AD-03AC-4D4F-96F4-750AC3C94F7E}" destId="{87752A11-FC2C-4C03-BA07-D194E069F645}" srcOrd="4" destOrd="0" parTransId="{BEFEEF58-6B15-4EB0-88A2-6FBB48493E2F}" sibTransId="{804059D9-E6AA-4CCA-9706-2A3066CFA397}"/>
    <dgm:cxn modelId="{B6D322F4-1382-419A-BC86-E5A79324C864}" type="presOf" srcId="{8C623087-F347-491D-A936-900301B1C4A0}" destId="{7043CCD5-AD47-4CD1-BFBB-70A641F16382}" srcOrd="0" destOrd="0" presId="urn:microsoft.com/office/officeart/2005/8/layout/hProcess4"/>
    <dgm:cxn modelId="{E4654DFB-8E90-4C78-8086-39534A6AD334}" srcId="{494941AD-03AC-4D4F-96F4-750AC3C94F7E}" destId="{50D8CD32-7E4E-4D76-A6FB-5D3E4A465FE1}" srcOrd="3" destOrd="0" parTransId="{C3F79079-55E0-411B-BFC8-84C702C42A9D}" sibTransId="{ADE75543-F0E0-404C-98DB-A974CC9E2462}"/>
    <dgm:cxn modelId="{E072430C-EE68-4FA3-A95B-A8D1B427D4EF}" type="presParOf" srcId="{28176959-2FD4-4C9A-907D-AD4C9DBFA5CC}" destId="{C0ED4EB1-DE87-4CA8-A2FA-5FEC19393A5F}" srcOrd="0" destOrd="0" presId="urn:microsoft.com/office/officeart/2005/8/layout/hProcess4"/>
    <dgm:cxn modelId="{8AA480AD-50F4-4CD8-BF29-9CA5F913D53F}" type="presParOf" srcId="{28176959-2FD4-4C9A-907D-AD4C9DBFA5CC}" destId="{EE9F1DE8-8CD1-4710-AFA9-31D21EAE17F3}" srcOrd="1" destOrd="0" presId="urn:microsoft.com/office/officeart/2005/8/layout/hProcess4"/>
    <dgm:cxn modelId="{5FA56037-2326-408C-BA30-418C93148A9F}" type="presParOf" srcId="{28176959-2FD4-4C9A-907D-AD4C9DBFA5CC}" destId="{C9E1C6BB-D773-4D39-A080-0828BFCDB2B5}" srcOrd="2" destOrd="0" presId="urn:microsoft.com/office/officeart/2005/8/layout/hProcess4"/>
    <dgm:cxn modelId="{9E5E98BD-05DE-4D9C-9EF8-196A17B31D62}" type="presParOf" srcId="{C9E1C6BB-D773-4D39-A080-0828BFCDB2B5}" destId="{E718E01B-1A66-4B46-AE7E-3D737D9862CD}" srcOrd="0" destOrd="0" presId="urn:microsoft.com/office/officeart/2005/8/layout/hProcess4"/>
    <dgm:cxn modelId="{97A97BC2-EBAE-4BBE-90C9-3FE858B2EC1E}" type="presParOf" srcId="{E718E01B-1A66-4B46-AE7E-3D737D9862CD}" destId="{1835C92C-84E8-4FF1-A429-4784D393533E}" srcOrd="0" destOrd="0" presId="urn:microsoft.com/office/officeart/2005/8/layout/hProcess4"/>
    <dgm:cxn modelId="{E2F77CFB-672D-48F5-9ED1-23467FB4D5A3}" type="presParOf" srcId="{E718E01B-1A66-4B46-AE7E-3D737D9862CD}" destId="{96F946EB-8173-4EDD-BBBB-85986A4470CF}" srcOrd="1" destOrd="0" presId="urn:microsoft.com/office/officeart/2005/8/layout/hProcess4"/>
    <dgm:cxn modelId="{32A98A03-E6B9-4C6F-9F36-13A57E8F6FB8}" type="presParOf" srcId="{E718E01B-1A66-4B46-AE7E-3D737D9862CD}" destId="{5F28B6B5-CE78-4092-876A-99670FB0E9BD}" srcOrd="2" destOrd="0" presId="urn:microsoft.com/office/officeart/2005/8/layout/hProcess4"/>
    <dgm:cxn modelId="{94EA7559-9DFD-499D-A837-DD2AB2567E9A}" type="presParOf" srcId="{E718E01B-1A66-4B46-AE7E-3D737D9862CD}" destId="{AA355942-0B02-4403-B0C5-D8F1A76559CE}" srcOrd="3" destOrd="0" presId="urn:microsoft.com/office/officeart/2005/8/layout/hProcess4"/>
    <dgm:cxn modelId="{12323098-E61E-48E5-92D4-C3872F88018C}" type="presParOf" srcId="{E718E01B-1A66-4B46-AE7E-3D737D9862CD}" destId="{23C06D0F-7C42-4726-B127-DF7720DBF0A8}" srcOrd="4" destOrd="0" presId="urn:microsoft.com/office/officeart/2005/8/layout/hProcess4"/>
    <dgm:cxn modelId="{C3841EBE-21B4-440F-B31D-E94A7C93920F}" type="presParOf" srcId="{C9E1C6BB-D773-4D39-A080-0828BFCDB2B5}" destId="{E3075CD7-6DF0-484D-A207-0F9C6CD40E52}" srcOrd="1" destOrd="0" presId="urn:microsoft.com/office/officeart/2005/8/layout/hProcess4"/>
    <dgm:cxn modelId="{AB9D818A-02E9-4AA2-AD63-664EBAA249A0}" type="presParOf" srcId="{C9E1C6BB-D773-4D39-A080-0828BFCDB2B5}" destId="{3A3D420E-4249-495B-BF94-BB2FA69BFE93}" srcOrd="2" destOrd="0" presId="urn:microsoft.com/office/officeart/2005/8/layout/hProcess4"/>
    <dgm:cxn modelId="{995B33F5-603D-4ACF-8E88-465237A4C08D}" type="presParOf" srcId="{3A3D420E-4249-495B-BF94-BB2FA69BFE93}" destId="{6FA46692-905B-4753-97DA-9892CCF3F188}" srcOrd="0" destOrd="0" presId="urn:microsoft.com/office/officeart/2005/8/layout/hProcess4"/>
    <dgm:cxn modelId="{458E3633-72DE-41F2-A818-FC4F4D0C0A55}" type="presParOf" srcId="{3A3D420E-4249-495B-BF94-BB2FA69BFE93}" destId="{438DA9A9-FAAD-4387-AAB6-0965AFEAB954}" srcOrd="1" destOrd="0" presId="urn:microsoft.com/office/officeart/2005/8/layout/hProcess4"/>
    <dgm:cxn modelId="{E79D224E-22E0-4BD3-B7A2-75126128F63B}" type="presParOf" srcId="{3A3D420E-4249-495B-BF94-BB2FA69BFE93}" destId="{5E3F9E0D-F14B-418E-8836-D510390B23DA}" srcOrd="2" destOrd="0" presId="urn:microsoft.com/office/officeart/2005/8/layout/hProcess4"/>
    <dgm:cxn modelId="{212EC23A-94CB-46E2-BF6E-F49DE1DE63BB}" type="presParOf" srcId="{3A3D420E-4249-495B-BF94-BB2FA69BFE93}" destId="{DFC6C3CC-4292-4E7A-8DF5-4C92D7678DDB}" srcOrd="3" destOrd="0" presId="urn:microsoft.com/office/officeart/2005/8/layout/hProcess4"/>
    <dgm:cxn modelId="{35513C5F-EB68-4F05-BFD0-086C1E2F2C47}" type="presParOf" srcId="{3A3D420E-4249-495B-BF94-BB2FA69BFE93}" destId="{B0F10D7F-FB82-4594-91AF-BD58B5AD2572}" srcOrd="4" destOrd="0" presId="urn:microsoft.com/office/officeart/2005/8/layout/hProcess4"/>
    <dgm:cxn modelId="{7ECE79AC-6999-4EC3-B2F2-448673F8C909}" type="presParOf" srcId="{C9E1C6BB-D773-4D39-A080-0828BFCDB2B5}" destId="{2A3E3185-76D1-454C-A962-C3590B84505C}" srcOrd="3" destOrd="0" presId="urn:microsoft.com/office/officeart/2005/8/layout/hProcess4"/>
    <dgm:cxn modelId="{82075BE8-A759-4B6A-8946-8C6FC657D85F}" type="presParOf" srcId="{C9E1C6BB-D773-4D39-A080-0828BFCDB2B5}" destId="{0AF6D1CD-A4B7-4AFC-A88B-D7A986384684}" srcOrd="4" destOrd="0" presId="urn:microsoft.com/office/officeart/2005/8/layout/hProcess4"/>
    <dgm:cxn modelId="{9BFD0E94-B315-4AAD-9FAC-B1D4D27FC4DA}" type="presParOf" srcId="{0AF6D1CD-A4B7-4AFC-A88B-D7A986384684}" destId="{1C2E0A3E-BB11-4634-9E9D-B18AA2C1E08F}" srcOrd="0" destOrd="0" presId="urn:microsoft.com/office/officeart/2005/8/layout/hProcess4"/>
    <dgm:cxn modelId="{7B5EBDEA-B528-4F6B-A043-2D685A3739D0}" type="presParOf" srcId="{0AF6D1CD-A4B7-4AFC-A88B-D7A986384684}" destId="{63233BA4-D0BE-4718-8355-FA73D949DB38}" srcOrd="1" destOrd="0" presId="urn:microsoft.com/office/officeart/2005/8/layout/hProcess4"/>
    <dgm:cxn modelId="{F83BA677-9918-4CF3-B874-92680A72D6FD}" type="presParOf" srcId="{0AF6D1CD-A4B7-4AFC-A88B-D7A986384684}" destId="{3A6DDFFF-4B93-4032-ACA6-0DEF496DC74D}" srcOrd="2" destOrd="0" presId="urn:microsoft.com/office/officeart/2005/8/layout/hProcess4"/>
    <dgm:cxn modelId="{3FF211AA-F103-48A8-B782-E415046CD3F8}" type="presParOf" srcId="{0AF6D1CD-A4B7-4AFC-A88B-D7A986384684}" destId="{7043CCD5-AD47-4CD1-BFBB-70A641F16382}" srcOrd="3" destOrd="0" presId="urn:microsoft.com/office/officeart/2005/8/layout/hProcess4"/>
    <dgm:cxn modelId="{2013C519-7448-4229-8396-D46CCFEF368C}" type="presParOf" srcId="{0AF6D1CD-A4B7-4AFC-A88B-D7A986384684}" destId="{77448A1B-D5C0-4ACB-A6CA-67A35E12926A}" srcOrd="4" destOrd="0" presId="urn:microsoft.com/office/officeart/2005/8/layout/hProcess4"/>
    <dgm:cxn modelId="{2E6263B0-FD81-48C6-8934-72F648116F72}" type="presParOf" srcId="{C9E1C6BB-D773-4D39-A080-0828BFCDB2B5}" destId="{B4F162AB-2C92-4794-8D74-8EE11B51B0E0}" srcOrd="5" destOrd="0" presId="urn:microsoft.com/office/officeart/2005/8/layout/hProcess4"/>
    <dgm:cxn modelId="{781A2ACF-7268-4F1A-9716-CE4036C7B753}" type="presParOf" srcId="{C9E1C6BB-D773-4D39-A080-0828BFCDB2B5}" destId="{8815BDE2-C055-466E-AC51-7153EBD3C16D}" srcOrd="6" destOrd="0" presId="urn:microsoft.com/office/officeart/2005/8/layout/hProcess4"/>
    <dgm:cxn modelId="{93F272F3-4E85-4A41-AF9E-F65EF0CA1DC6}" type="presParOf" srcId="{8815BDE2-C055-466E-AC51-7153EBD3C16D}" destId="{B98B5539-A647-4169-B774-84E9A5975382}" srcOrd="0" destOrd="0" presId="urn:microsoft.com/office/officeart/2005/8/layout/hProcess4"/>
    <dgm:cxn modelId="{FD8AE3B2-47FC-4466-9F88-34DDC5853C20}" type="presParOf" srcId="{8815BDE2-C055-466E-AC51-7153EBD3C16D}" destId="{663FDEAD-333C-4969-A7FD-7C8D259699FC}" srcOrd="1" destOrd="0" presId="urn:microsoft.com/office/officeart/2005/8/layout/hProcess4"/>
    <dgm:cxn modelId="{31D34D23-A314-4C52-8533-8A3F915799B1}" type="presParOf" srcId="{8815BDE2-C055-466E-AC51-7153EBD3C16D}" destId="{43402535-B43C-435C-9178-1E08075B4F8A}" srcOrd="2" destOrd="0" presId="urn:microsoft.com/office/officeart/2005/8/layout/hProcess4"/>
    <dgm:cxn modelId="{6FFE1BD7-2316-44AA-BCB2-9107A35FD1D8}" type="presParOf" srcId="{8815BDE2-C055-466E-AC51-7153EBD3C16D}" destId="{55AC40C0-D74D-42FD-82BD-3FEB16582E2C}" srcOrd="3" destOrd="0" presId="urn:microsoft.com/office/officeart/2005/8/layout/hProcess4"/>
    <dgm:cxn modelId="{D4146A07-8C62-45CC-86E8-17EA09007D88}" type="presParOf" srcId="{8815BDE2-C055-466E-AC51-7153EBD3C16D}" destId="{A4ADA37F-1092-4926-BD7D-E63A5E0309BA}" srcOrd="4" destOrd="0" presId="urn:microsoft.com/office/officeart/2005/8/layout/hProcess4"/>
    <dgm:cxn modelId="{D475EAA2-0108-448D-9B8F-519121826878}" type="presParOf" srcId="{C9E1C6BB-D773-4D39-A080-0828BFCDB2B5}" destId="{745315D6-E2C3-4244-8FDD-34DE8A84EC11}" srcOrd="7" destOrd="0" presId="urn:microsoft.com/office/officeart/2005/8/layout/hProcess4"/>
    <dgm:cxn modelId="{447539E8-94B0-4BC7-8532-E0B7CC20969E}" type="presParOf" srcId="{C9E1C6BB-D773-4D39-A080-0828BFCDB2B5}" destId="{2A6B373F-E776-43AB-A154-23811526ADC6}" srcOrd="8" destOrd="0" presId="urn:microsoft.com/office/officeart/2005/8/layout/hProcess4"/>
    <dgm:cxn modelId="{B385B756-038C-4D3E-9A8A-6CA5DD80CB94}" type="presParOf" srcId="{2A6B373F-E776-43AB-A154-23811526ADC6}" destId="{1F074ACB-B619-4E9A-9AA1-0144AF7BB091}" srcOrd="0" destOrd="0" presId="urn:microsoft.com/office/officeart/2005/8/layout/hProcess4"/>
    <dgm:cxn modelId="{0BC39D09-D5C5-41A4-AFF3-FB3A9F9CAC21}" type="presParOf" srcId="{2A6B373F-E776-43AB-A154-23811526ADC6}" destId="{1BAB2332-8B0D-4D00-9DAE-E57DFC3A9CD7}" srcOrd="1" destOrd="0" presId="urn:microsoft.com/office/officeart/2005/8/layout/hProcess4"/>
    <dgm:cxn modelId="{C9F7C144-2E32-4CAE-9F8E-AEDF31D8DCBE}" type="presParOf" srcId="{2A6B373F-E776-43AB-A154-23811526ADC6}" destId="{D224262A-81E9-4438-8445-0F516362B382}" srcOrd="2" destOrd="0" presId="urn:microsoft.com/office/officeart/2005/8/layout/hProcess4"/>
    <dgm:cxn modelId="{0C76F7EB-35E4-4CDC-8222-6FE77C80BFDE}" type="presParOf" srcId="{2A6B373F-E776-43AB-A154-23811526ADC6}" destId="{B3AB3E52-98B0-4CB8-8E81-1F1CFBF81EF0}" srcOrd="3" destOrd="0" presId="urn:microsoft.com/office/officeart/2005/8/layout/hProcess4"/>
    <dgm:cxn modelId="{C65E6F60-13DF-4E10-8348-5456C3E1E922}" type="presParOf" srcId="{2A6B373F-E776-43AB-A154-23811526ADC6}" destId="{8E8485BF-2608-4A12-9099-2FA1DF1820F6}" srcOrd="4" destOrd="0" presId="urn:microsoft.com/office/officeart/2005/8/layout/h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7E4D1018-8EFC-4128-BC0C-F812BB8C83FD}" type="doc">
      <dgm:prSet loTypeId="urn:microsoft.com/office/officeart/2005/8/layout/chevron2" loCatId="list" qsTypeId="urn:microsoft.com/office/officeart/2005/8/quickstyle/simple2" qsCatId="simple" csTypeId="urn:microsoft.com/office/officeart/2005/8/colors/accent1_2" csCatId="accent1" phldr="1"/>
      <dgm:spPr/>
      <dgm:t>
        <a:bodyPr/>
        <a:lstStyle/>
        <a:p>
          <a:endParaRPr lang="en-GB"/>
        </a:p>
      </dgm:t>
    </dgm:pt>
    <dgm:pt modelId="{C5024EDF-8421-4FA2-BC08-FAF6E2352B63}">
      <dgm:prSet custT="1"/>
      <dgm:spPr/>
      <dgm:t>
        <a:bodyPr/>
        <a:lstStyle/>
        <a:p>
          <a:r>
            <a:rPr lang="es-ES" sz="4000" b="1" noProof="0" dirty="0"/>
            <a:t>Tipos</a:t>
          </a:r>
          <a:endParaRPr lang="es-ES" sz="4000" noProof="0" dirty="0"/>
        </a:p>
      </dgm:t>
    </dgm:pt>
    <dgm:pt modelId="{AD02AF29-9A2D-4678-9F1F-ED99980887F9}" type="parTrans" cxnId="{E7C31D20-8202-485C-BB39-B0388E30DF77}">
      <dgm:prSet/>
      <dgm:spPr/>
      <dgm:t>
        <a:bodyPr/>
        <a:lstStyle/>
        <a:p>
          <a:endParaRPr lang="en-GB"/>
        </a:p>
      </dgm:t>
    </dgm:pt>
    <dgm:pt modelId="{A49301F3-D9E1-4B3C-8DFC-66D913687E80}" type="sibTrans" cxnId="{E7C31D20-8202-485C-BB39-B0388E30DF77}">
      <dgm:prSet/>
      <dgm:spPr/>
      <dgm:t>
        <a:bodyPr/>
        <a:lstStyle/>
        <a:p>
          <a:endParaRPr lang="en-GB"/>
        </a:p>
      </dgm:t>
    </dgm:pt>
    <dgm:pt modelId="{46766BD0-D677-4E3D-93FF-A226353EC480}">
      <dgm:prSet custT="1"/>
      <dgm:spPr/>
      <dgm:t>
        <a:bodyPr/>
        <a:lstStyle/>
        <a:p>
          <a:pPr>
            <a:buFont typeface="Arial" panose="020B0604020202020204" pitchFamily="34" charset="0"/>
            <a:buChar char="•"/>
          </a:pPr>
          <a:r>
            <a:rPr lang="es-ES" sz="1600" b="1" noProof="0" dirty="0">
              <a:solidFill>
                <a:schemeClr val="accent1"/>
              </a:solidFill>
            </a:rPr>
            <a:t>Mercado de masas:</a:t>
          </a:r>
          <a:endParaRPr lang="es-ES" sz="1600" noProof="0" dirty="0">
            <a:solidFill>
              <a:schemeClr val="accent1"/>
            </a:solidFill>
          </a:endParaRPr>
        </a:p>
      </dgm:t>
    </dgm:pt>
    <dgm:pt modelId="{A1E027D2-143E-48B8-B6D7-F1F7A26CF3BB}" type="parTrans" cxnId="{FC61D08E-2D34-4D93-B65B-EAC89781BA62}">
      <dgm:prSet/>
      <dgm:spPr/>
      <dgm:t>
        <a:bodyPr/>
        <a:lstStyle/>
        <a:p>
          <a:endParaRPr lang="en-GB"/>
        </a:p>
      </dgm:t>
    </dgm:pt>
    <dgm:pt modelId="{0B0FBEC8-A12C-4ADA-9979-6CFF330751B6}" type="sibTrans" cxnId="{FC61D08E-2D34-4D93-B65B-EAC89781BA62}">
      <dgm:prSet/>
      <dgm:spPr/>
      <dgm:t>
        <a:bodyPr/>
        <a:lstStyle/>
        <a:p>
          <a:endParaRPr lang="en-GB"/>
        </a:p>
      </dgm:t>
    </dgm:pt>
    <dgm:pt modelId="{33391998-59BF-402F-A438-37709E358A9A}">
      <dgm:prSet custT="1"/>
      <dgm:spPr/>
      <dgm:t>
        <a:bodyPr/>
        <a:lstStyle/>
        <a:p>
          <a:pPr>
            <a:buFont typeface="Arial" panose="020B0604020202020204" pitchFamily="34" charset="0"/>
            <a:buChar char="•"/>
          </a:pPr>
          <a:r>
            <a:rPr lang="es-ES" sz="1600" b="1" noProof="0" dirty="0">
              <a:solidFill>
                <a:schemeClr val="accent1"/>
              </a:solidFill>
            </a:rPr>
            <a:t>Diversificado</a:t>
          </a:r>
          <a:r>
            <a:rPr lang="es-ES" sz="1600" noProof="0" dirty="0">
              <a:solidFill>
                <a:schemeClr val="accent1"/>
              </a:solidFill>
            </a:rPr>
            <a:t>:</a:t>
          </a:r>
        </a:p>
      </dgm:t>
    </dgm:pt>
    <dgm:pt modelId="{67F6871B-8219-4F0E-BDD6-DE6163DDF2A2}" type="parTrans" cxnId="{F61F9B02-72C3-4232-9F35-8487218A20C8}">
      <dgm:prSet/>
      <dgm:spPr/>
      <dgm:t>
        <a:bodyPr/>
        <a:lstStyle/>
        <a:p>
          <a:endParaRPr lang="en-GB"/>
        </a:p>
      </dgm:t>
    </dgm:pt>
    <dgm:pt modelId="{ED7A5D0F-AEF8-4E5B-AD58-7D53660EB1BC}" type="sibTrans" cxnId="{F61F9B02-72C3-4232-9F35-8487218A20C8}">
      <dgm:prSet/>
      <dgm:spPr/>
      <dgm:t>
        <a:bodyPr/>
        <a:lstStyle/>
        <a:p>
          <a:endParaRPr lang="en-GB"/>
        </a:p>
      </dgm:t>
    </dgm:pt>
    <dgm:pt modelId="{0CBF0402-6E5A-4EF7-AFC6-22B1FD11A397}">
      <dgm:prSet custT="1"/>
      <dgm:spPr/>
      <dgm:t>
        <a:bodyPr/>
        <a:lstStyle/>
        <a:p>
          <a:pPr>
            <a:buFont typeface="Arial" panose="020B0604020202020204" pitchFamily="34" charset="0"/>
            <a:buChar char="•"/>
          </a:pPr>
          <a:r>
            <a:rPr lang="es-ES" sz="1600" b="1" noProof="0" dirty="0">
              <a:solidFill>
                <a:schemeClr val="accent1"/>
              </a:solidFill>
            </a:rPr>
            <a:t>Plataformas Multilaterales</a:t>
          </a:r>
          <a:r>
            <a:rPr lang="es-ES" sz="1600" noProof="0" dirty="0">
              <a:solidFill>
                <a:schemeClr val="accent1"/>
              </a:solidFill>
            </a:rPr>
            <a:t>:</a:t>
          </a:r>
        </a:p>
      </dgm:t>
    </dgm:pt>
    <dgm:pt modelId="{6825533C-5B11-4C2C-A897-8B7F21BCBBCC}" type="parTrans" cxnId="{922FD7D6-C944-469C-AEE3-C257A455C0FA}">
      <dgm:prSet/>
      <dgm:spPr/>
      <dgm:t>
        <a:bodyPr/>
        <a:lstStyle/>
        <a:p>
          <a:endParaRPr lang="en-GB"/>
        </a:p>
      </dgm:t>
    </dgm:pt>
    <dgm:pt modelId="{80E6AE7F-D97D-486D-84BB-C97136B405BA}" type="sibTrans" cxnId="{922FD7D6-C944-469C-AEE3-C257A455C0FA}">
      <dgm:prSet/>
      <dgm:spPr/>
      <dgm:t>
        <a:bodyPr/>
        <a:lstStyle/>
        <a:p>
          <a:endParaRPr lang="en-GB"/>
        </a:p>
      </dgm:t>
    </dgm:pt>
    <dgm:pt modelId="{83EC1906-C56F-45BB-B4FE-2FC0E5C83B1E}">
      <dgm:prSet custT="1"/>
      <dgm:spPr/>
      <dgm:t>
        <a:bodyPr/>
        <a:lstStyle/>
        <a:p>
          <a:pPr>
            <a:buFont typeface="Arial" panose="020B0604020202020204" pitchFamily="34" charset="0"/>
            <a:buChar char="•"/>
          </a:pPr>
          <a:r>
            <a:rPr lang="es-ES" sz="1600" b="1" noProof="0" dirty="0">
              <a:solidFill>
                <a:schemeClr val="accent1"/>
              </a:solidFill>
            </a:rPr>
            <a:t>Nicho de mercado:</a:t>
          </a:r>
          <a:endParaRPr lang="es-ES" sz="1600" noProof="0" dirty="0">
            <a:solidFill>
              <a:schemeClr val="accent1"/>
            </a:solidFill>
          </a:endParaRPr>
        </a:p>
      </dgm:t>
    </dgm:pt>
    <dgm:pt modelId="{6831D1C3-1049-411C-9D1B-CFDABD0DF9EA}" type="parTrans" cxnId="{CB43B3FA-82A4-475A-9F0F-453BFBFC1877}">
      <dgm:prSet/>
      <dgm:spPr/>
      <dgm:t>
        <a:bodyPr/>
        <a:lstStyle/>
        <a:p>
          <a:endParaRPr lang="en-GB"/>
        </a:p>
      </dgm:t>
    </dgm:pt>
    <dgm:pt modelId="{98FB9462-7FA4-4D0D-AF5E-89E3515DF867}" type="sibTrans" cxnId="{CB43B3FA-82A4-475A-9F0F-453BFBFC1877}">
      <dgm:prSet/>
      <dgm:spPr/>
      <dgm:t>
        <a:bodyPr/>
        <a:lstStyle/>
        <a:p>
          <a:endParaRPr lang="en-GB"/>
        </a:p>
      </dgm:t>
    </dgm:pt>
    <dgm:pt modelId="{3B6302D0-8EB9-4095-8E51-C2FF53DA911F}">
      <dgm:prSet custT="1"/>
      <dgm:spPr/>
      <dgm:t>
        <a:bodyPr/>
        <a:lstStyle/>
        <a:p>
          <a:pPr>
            <a:buFont typeface="Arial" panose="020B0604020202020204" pitchFamily="34" charset="0"/>
            <a:buNone/>
          </a:pPr>
          <a:r>
            <a:rPr lang="es-ES" sz="1600" noProof="0" dirty="0">
              <a:solidFill>
                <a:schemeClr val="accent1"/>
              </a:solidFill>
            </a:rPr>
            <a:t>   Se dirige a un público amplio e indiferenciado. Común en electrónica de consumo y artículos para el hogar.</a:t>
          </a:r>
        </a:p>
      </dgm:t>
    </dgm:pt>
    <dgm:pt modelId="{61F6FB52-A055-4FAB-AABB-A145F99C8EAC}" type="parTrans" cxnId="{C567E9F0-1821-4CC1-9191-5177D5AEBB33}">
      <dgm:prSet/>
      <dgm:spPr/>
      <dgm:t>
        <a:bodyPr/>
        <a:lstStyle/>
        <a:p>
          <a:endParaRPr lang="en-GB"/>
        </a:p>
      </dgm:t>
    </dgm:pt>
    <dgm:pt modelId="{537C48AE-A096-43C9-83A3-504D1EF725B2}" type="sibTrans" cxnId="{C567E9F0-1821-4CC1-9191-5177D5AEBB33}">
      <dgm:prSet/>
      <dgm:spPr/>
      <dgm:t>
        <a:bodyPr/>
        <a:lstStyle/>
        <a:p>
          <a:endParaRPr lang="en-GB"/>
        </a:p>
      </dgm:t>
    </dgm:pt>
    <dgm:pt modelId="{872EFA88-BF1D-45D7-AB96-40975C749313}">
      <dgm:prSet custT="1"/>
      <dgm:spPr/>
      <dgm:t>
        <a:bodyPr/>
        <a:lstStyle/>
        <a:p>
          <a:pPr>
            <a:buFont typeface="Arial" panose="020B0604020202020204" pitchFamily="34" charset="0"/>
            <a:buChar char="•"/>
          </a:pPr>
          <a:r>
            <a:rPr lang="es-ES" sz="1600" b="1" noProof="0" dirty="0">
              <a:solidFill>
                <a:schemeClr val="accent1"/>
              </a:solidFill>
            </a:rPr>
            <a:t>Segmentado:</a:t>
          </a:r>
          <a:endParaRPr lang="es-ES" sz="1600" noProof="0" dirty="0">
            <a:solidFill>
              <a:schemeClr val="accent1"/>
            </a:solidFill>
          </a:endParaRPr>
        </a:p>
      </dgm:t>
    </dgm:pt>
    <dgm:pt modelId="{E09B54E7-EEEA-4154-909E-28B734470980}" type="parTrans" cxnId="{0ABB707F-C7C2-4FE7-B9ED-9FB08EDE299E}">
      <dgm:prSet/>
      <dgm:spPr/>
      <dgm:t>
        <a:bodyPr/>
        <a:lstStyle/>
        <a:p>
          <a:endParaRPr lang="en-GB"/>
        </a:p>
      </dgm:t>
    </dgm:pt>
    <dgm:pt modelId="{ADF5DF00-589E-4092-956C-BECAC7E9EB58}" type="sibTrans" cxnId="{0ABB707F-C7C2-4FE7-B9ED-9FB08EDE299E}">
      <dgm:prSet/>
      <dgm:spPr/>
      <dgm:t>
        <a:bodyPr/>
        <a:lstStyle/>
        <a:p>
          <a:endParaRPr lang="en-GB"/>
        </a:p>
      </dgm:t>
    </dgm:pt>
    <dgm:pt modelId="{AD322F07-260B-4161-A8A4-45B2625E9EE8}">
      <dgm:prSet custT="1"/>
      <dgm:spPr/>
      <dgm:t>
        <a:bodyPr/>
        <a:lstStyle/>
        <a:p>
          <a:pPr>
            <a:buFont typeface="Arial" panose="020B0604020202020204" pitchFamily="34" charset="0"/>
            <a:buNone/>
          </a:pPr>
          <a:r>
            <a:rPr lang="es-ES" sz="1600" noProof="0" dirty="0">
              <a:solidFill>
                <a:schemeClr val="accent1"/>
              </a:solidFill>
            </a:rPr>
            <a:t>   Se centra en un segmento estrecho y especializado con necesidades únicas. Ejemplos: artículos de lujo o productos alimentarios especiales.</a:t>
          </a:r>
        </a:p>
      </dgm:t>
    </dgm:pt>
    <dgm:pt modelId="{F3C4484B-22DE-4B1C-AA38-F87EEDE7A403}" type="parTrans" cxnId="{46D6D07F-454B-4584-B0D8-D8157AD7E35F}">
      <dgm:prSet/>
      <dgm:spPr/>
      <dgm:t>
        <a:bodyPr/>
        <a:lstStyle/>
        <a:p>
          <a:endParaRPr lang="en-GB"/>
        </a:p>
      </dgm:t>
    </dgm:pt>
    <dgm:pt modelId="{942A9718-7BFC-417C-9D09-79E671C5DFB2}" type="sibTrans" cxnId="{46D6D07F-454B-4584-B0D8-D8157AD7E35F}">
      <dgm:prSet/>
      <dgm:spPr/>
      <dgm:t>
        <a:bodyPr/>
        <a:lstStyle/>
        <a:p>
          <a:endParaRPr lang="en-GB"/>
        </a:p>
      </dgm:t>
    </dgm:pt>
    <dgm:pt modelId="{73EE5988-DD67-45B6-9F8E-A568AFC4DAB6}">
      <dgm:prSet custT="1"/>
      <dgm:spPr/>
      <dgm:t>
        <a:bodyPr/>
        <a:lstStyle/>
        <a:p>
          <a:pPr>
            <a:buFont typeface="Arial" panose="020B0604020202020204" pitchFamily="34" charset="0"/>
            <a:buNone/>
          </a:pPr>
          <a:r>
            <a:rPr lang="es-ES" sz="1600" noProof="0" dirty="0">
              <a:solidFill>
                <a:schemeClr val="accent1"/>
              </a:solidFill>
            </a:rPr>
            <a:t>   Sirve a segmentos de clientes no relacionados con necesidades distintas, como una empresa que ofrece servicios financieros personales y corporativos.</a:t>
          </a:r>
        </a:p>
      </dgm:t>
    </dgm:pt>
    <dgm:pt modelId="{011B6142-6AF2-4C53-A8BE-4678F67EAE77}" type="parTrans" cxnId="{E9F1C659-4391-4397-8785-F76C0E02EB97}">
      <dgm:prSet/>
      <dgm:spPr/>
      <dgm:t>
        <a:bodyPr/>
        <a:lstStyle/>
        <a:p>
          <a:endParaRPr lang="en-GB"/>
        </a:p>
      </dgm:t>
    </dgm:pt>
    <dgm:pt modelId="{300C12B5-3276-4786-A812-ADABD530DD47}" type="sibTrans" cxnId="{E9F1C659-4391-4397-8785-F76C0E02EB97}">
      <dgm:prSet/>
      <dgm:spPr/>
      <dgm:t>
        <a:bodyPr/>
        <a:lstStyle/>
        <a:p>
          <a:endParaRPr lang="en-GB"/>
        </a:p>
      </dgm:t>
    </dgm:pt>
    <dgm:pt modelId="{1B52FF17-B797-46DE-BFE3-BAE736E344D6}">
      <dgm:prSet custT="1"/>
      <dgm:spPr/>
      <dgm:t>
        <a:bodyPr/>
        <a:lstStyle/>
        <a:p>
          <a:pPr>
            <a:buFont typeface="Arial" panose="020B0604020202020204" pitchFamily="34" charset="0"/>
            <a:buNone/>
          </a:pPr>
          <a:r>
            <a:rPr lang="es-ES" sz="1600" noProof="0" dirty="0">
              <a:solidFill>
                <a:schemeClr val="accent1"/>
              </a:solidFill>
            </a:rPr>
            <a:t>   Atiende a segmentos interdependientes, como las empresas de tarjetas de crédito que atienden tanto a titulares como a comerciantes.</a:t>
          </a:r>
        </a:p>
      </dgm:t>
    </dgm:pt>
    <dgm:pt modelId="{BF3D8909-0C8A-4837-8584-52765603CFB7}" type="parTrans" cxnId="{72CF57A8-F184-42BD-ADFC-FA77F66EA970}">
      <dgm:prSet/>
      <dgm:spPr/>
      <dgm:t>
        <a:bodyPr/>
        <a:lstStyle/>
        <a:p>
          <a:endParaRPr lang="en-GB"/>
        </a:p>
      </dgm:t>
    </dgm:pt>
    <dgm:pt modelId="{37D70268-D8F4-4D86-9E86-8C8446D8E626}" type="sibTrans" cxnId="{72CF57A8-F184-42BD-ADFC-FA77F66EA970}">
      <dgm:prSet/>
      <dgm:spPr/>
      <dgm:t>
        <a:bodyPr/>
        <a:lstStyle/>
        <a:p>
          <a:endParaRPr lang="en-GB"/>
        </a:p>
      </dgm:t>
    </dgm:pt>
    <dgm:pt modelId="{AB507BC1-8C19-4AFA-8150-602DF2954E7F}">
      <dgm:prSet custT="1"/>
      <dgm:spPr/>
      <dgm:t>
        <a:bodyPr/>
        <a:lstStyle/>
        <a:p>
          <a:pPr>
            <a:buFont typeface="Arial" panose="020B0604020202020204" pitchFamily="34" charset="0"/>
            <a:buChar char="•"/>
          </a:pPr>
          <a:endParaRPr lang="es-ES" sz="1600" noProof="0" dirty="0">
            <a:solidFill>
              <a:schemeClr val="accent1"/>
            </a:solidFill>
          </a:endParaRPr>
        </a:p>
      </dgm:t>
    </dgm:pt>
    <dgm:pt modelId="{D3B8F1BC-7AB3-4B79-A141-65BD082A797A}" type="parTrans" cxnId="{1AF6D5C3-C319-42F2-A689-21319B666457}">
      <dgm:prSet/>
      <dgm:spPr/>
      <dgm:t>
        <a:bodyPr/>
        <a:lstStyle/>
        <a:p>
          <a:endParaRPr lang="en-GB"/>
        </a:p>
      </dgm:t>
    </dgm:pt>
    <dgm:pt modelId="{5D42FE2C-A3C0-4ADE-8A06-627C56DBF102}" type="sibTrans" cxnId="{1AF6D5C3-C319-42F2-A689-21319B666457}">
      <dgm:prSet/>
      <dgm:spPr/>
      <dgm:t>
        <a:bodyPr/>
        <a:lstStyle/>
        <a:p>
          <a:endParaRPr lang="en-GB"/>
        </a:p>
      </dgm:t>
    </dgm:pt>
    <dgm:pt modelId="{F3E13FAB-CDE9-4233-955A-7776743E07DB}">
      <dgm:prSet custT="1"/>
      <dgm:spPr/>
      <dgm:t>
        <a:bodyPr/>
        <a:lstStyle/>
        <a:p>
          <a:pPr>
            <a:buFont typeface="Arial" panose="020B0604020202020204" pitchFamily="34" charset="0"/>
            <a:buNone/>
          </a:pPr>
          <a:endParaRPr lang="es-ES" sz="1600" noProof="0" dirty="0">
            <a:solidFill>
              <a:schemeClr val="accent1"/>
            </a:solidFill>
          </a:endParaRPr>
        </a:p>
      </dgm:t>
    </dgm:pt>
    <dgm:pt modelId="{D9D655AA-C07C-4539-9E38-CA58B7C4C6F5}" type="parTrans" cxnId="{A7D92E1F-4A07-4221-BA61-D66BDCD93ED9}">
      <dgm:prSet/>
      <dgm:spPr/>
      <dgm:t>
        <a:bodyPr/>
        <a:lstStyle/>
        <a:p>
          <a:endParaRPr lang="en-GB"/>
        </a:p>
      </dgm:t>
    </dgm:pt>
    <dgm:pt modelId="{12DE6BEB-44A5-4468-8401-28A301FA8F66}" type="sibTrans" cxnId="{A7D92E1F-4A07-4221-BA61-D66BDCD93ED9}">
      <dgm:prSet/>
      <dgm:spPr/>
      <dgm:t>
        <a:bodyPr/>
        <a:lstStyle/>
        <a:p>
          <a:endParaRPr lang="en-GB"/>
        </a:p>
      </dgm:t>
    </dgm:pt>
    <dgm:pt modelId="{55CA9A25-45C0-4708-96A5-B0B993943EDF}">
      <dgm:prSet custT="1"/>
      <dgm:spPr/>
      <dgm:t>
        <a:bodyPr/>
        <a:lstStyle/>
        <a:p>
          <a:pPr>
            <a:buFont typeface="Arial" panose="020B0604020202020204" pitchFamily="34" charset="0"/>
            <a:buNone/>
          </a:pPr>
          <a:r>
            <a:rPr lang="es-ES" sz="1600" noProof="0" dirty="0">
              <a:solidFill>
                <a:schemeClr val="accent1"/>
              </a:solidFill>
            </a:rPr>
            <a:t>   Diferencia entre necesidades ligeramente distintas dentro de mercados más amplios, como ofrecer diferentes servicios bancarios a distintos niveles de renta.</a:t>
          </a:r>
        </a:p>
      </dgm:t>
    </dgm:pt>
    <dgm:pt modelId="{7703C151-4443-48C1-89A6-1C0AF983DB4F}" type="parTrans" cxnId="{17B0BBD2-A85B-44F7-A747-C94A0E4F84E2}">
      <dgm:prSet/>
      <dgm:spPr/>
      <dgm:t>
        <a:bodyPr/>
        <a:lstStyle/>
        <a:p>
          <a:endParaRPr lang="en-GB"/>
        </a:p>
      </dgm:t>
    </dgm:pt>
    <dgm:pt modelId="{AD79B1E1-ECB3-4080-A85C-A33A74018661}" type="sibTrans" cxnId="{17B0BBD2-A85B-44F7-A747-C94A0E4F84E2}">
      <dgm:prSet/>
      <dgm:spPr/>
      <dgm:t>
        <a:bodyPr/>
        <a:lstStyle/>
        <a:p>
          <a:endParaRPr lang="en-GB"/>
        </a:p>
      </dgm:t>
    </dgm:pt>
    <dgm:pt modelId="{AAE20895-9D69-4FC6-A0BE-8F3719AF025F}">
      <dgm:prSet custT="1"/>
      <dgm:spPr/>
      <dgm:t>
        <a:bodyPr/>
        <a:lstStyle/>
        <a:p>
          <a:pPr>
            <a:buFont typeface="Arial" panose="020B0604020202020204" pitchFamily="34" charset="0"/>
            <a:buNone/>
          </a:pPr>
          <a:endParaRPr lang="es-ES" sz="1600" noProof="0" dirty="0">
            <a:solidFill>
              <a:schemeClr val="accent1"/>
            </a:solidFill>
          </a:endParaRPr>
        </a:p>
      </dgm:t>
    </dgm:pt>
    <dgm:pt modelId="{B6E8DCDB-73E0-4E1D-9A72-360CF4380561}" type="parTrans" cxnId="{CE93E9F7-73AD-4EDC-B193-DC70D636C541}">
      <dgm:prSet/>
      <dgm:spPr/>
      <dgm:t>
        <a:bodyPr/>
        <a:lstStyle/>
        <a:p>
          <a:endParaRPr lang="en-GB"/>
        </a:p>
      </dgm:t>
    </dgm:pt>
    <dgm:pt modelId="{9C3717A2-CC87-4FDF-BF53-9541618CDFC8}" type="sibTrans" cxnId="{CE93E9F7-73AD-4EDC-B193-DC70D636C541}">
      <dgm:prSet/>
      <dgm:spPr/>
      <dgm:t>
        <a:bodyPr/>
        <a:lstStyle/>
        <a:p>
          <a:endParaRPr lang="en-GB"/>
        </a:p>
      </dgm:t>
    </dgm:pt>
    <dgm:pt modelId="{063FF7CA-00FE-469A-883C-3BF2E12D107F}">
      <dgm:prSet custT="1"/>
      <dgm:spPr/>
      <dgm:t>
        <a:bodyPr/>
        <a:lstStyle/>
        <a:p>
          <a:pPr>
            <a:buFont typeface="Arial" panose="020B0604020202020204" pitchFamily="34" charset="0"/>
            <a:buNone/>
          </a:pPr>
          <a:endParaRPr lang="es-ES" sz="1600" noProof="0" dirty="0">
            <a:solidFill>
              <a:schemeClr val="accent1"/>
            </a:solidFill>
          </a:endParaRPr>
        </a:p>
      </dgm:t>
    </dgm:pt>
    <dgm:pt modelId="{F0F0AADC-647F-4798-A3F0-B74977C52246}" type="parTrans" cxnId="{EE331520-E483-49C6-8D07-E151E82ED81D}">
      <dgm:prSet/>
      <dgm:spPr/>
      <dgm:t>
        <a:bodyPr/>
        <a:lstStyle/>
        <a:p>
          <a:endParaRPr lang="en-GB"/>
        </a:p>
      </dgm:t>
    </dgm:pt>
    <dgm:pt modelId="{7A2E94F5-9D44-48FD-9629-FF8807A489A1}" type="sibTrans" cxnId="{EE331520-E483-49C6-8D07-E151E82ED81D}">
      <dgm:prSet/>
      <dgm:spPr/>
      <dgm:t>
        <a:bodyPr/>
        <a:lstStyle/>
        <a:p>
          <a:endParaRPr lang="en-GB"/>
        </a:p>
      </dgm:t>
    </dgm:pt>
    <dgm:pt modelId="{0904BA1C-4811-4F95-AB29-F4591371A89C}" type="pres">
      <dgm:prSet presAssocID="{7E4D1018-8EFC-4128-BC0C-F812BB8C83FD}" presName="linearFlow" presStyleCnt="0">
        <dgm:presLayoutVars>
          <dgm:dir/>
          <dgm:animLvl val="lvl"/>
          <dgm:resizeHandles val="exact"/>
        </dgm:presLayoutVars>
      </dgm:prSet>
      <dgm:spPr/>
    </dgm:pt>
    <dgm:pt modelId="{F54BB0B1-B4DA-4E20-AB13-6520E1322A95}" type="pres">
      <dgm:prSet presAssocID="{C5024EDF-8421-4FA2-BC08-FAF6E2352B63}" presName="composite" presStyleCnt="0"/>
      <dgm:spPr/>
    </dgm:pt>
    <dgm:pt modelId="{87A4CE8F-8E2D-4E2E-BF43-DA1E11153BA2}" type="pres">
      <dgm:prSet presAssocID="{C5024EDF-8421-4FA2-BC08-FAF6E2352B63}" presName="parentText" presStyleLbl="alignNode1" presStyleIdx="0" presStyleCnt="1" custLinFactNeighborX="-47734" custLinFactNeighborY="1471">
        <dgm:presLayoutVars>
          <dgm:chMax val="1"/>
          <dgm:bulletEnabled val="1"/>
        </dgm:presLayoutVars>
      </dgm:prSet>
      <dgm:spPr/>
    </dgm:pt>
    <dgm:pt modelId="{A9614270-DA90-455A-AC93-2EBE5B5E80E8}" type="pres">
      <dgm:prSet presAssocID="{C5024EDF-8421-4FA2-BC08-FAF6E2352B63}" presName="descendantText" presStyleLbl="alignAcc1" presStyleIdx="0" presStyleCnt="1" custScaleX="107392" custScaleY="202596" custLinFactNeighborX="30370" custLinFactNeighborY="3146">
        <dgm:presLayoutVars>
          <dgm:bulletEnabled val="1"/>
        </dgm:presLayoutVars>
      </dgm:prSet>
      <dgm:spPr/>
    </dgm:pt>
  </dgm:ptLst>
  <dgm:cxnLst>
    <dgm:cxn modelId="{D2A87401-F50E-4F23-B5AB-B67F3707186E}" type="presOf" srcId="{55CA9A25-45C0-4708-96A5-B0B993943EDF}" destId="{A9614270-DA90-455A-AC93-2EBE5B5E80E8}" srcOrd="0" destOrd="7" presId="urn:microsoft.com/office/officeart/2005/8/layout/chevron2"/>
    <dgm:cxn modelId="{F61F9B02-72C3-4232-9F35-8487218A20C8}" srcId="{C5024EDF-8421-4FA2-BC08-FAF6E2352B63}" destId="{33391998-59BF-402F-A438-37709E358A9A}" srcOrd="8" destOrd="0" parTransId="{67F6871B-8219-4F0E-BDD6-DE6163DDF2A2}" sibTransId="{ED7A5D0F-AEF8-4E5B-AD58-7D53660EB1BC}"/>
    <dgm:cxn modelId="{8C6C200E-0DEB-442D-846F-17FBA70FD383}" type="presOf" srcId="{33391998-59BF-402F-A438-37709E358A9A}" destId="{A9614270-DA90-455A-AC93-2EBE5B5E80E8}" srcOrd="0" destOrd="9" presId="urn:microsoft.com/office/officeart/2005/8/layout/chevron2"/>
    <dgm:cxn modelId="{15B70219-31CF-4221-89A6-1D5F750D8101}" type="presOf" srcId="{46766BD0-D677-4E3D-93FF-A226353EC480}" destId="{A9614270-DA90-455A-AC93-2EBE5B5E80E8}" srcOrd="0" destOrd="0" presId="urn:microsoft.com/office/officeart/2005/8/layout/chevron2"/>
    <dgm:cxn modelId="{C6B54D1A-0F97-4822-B87F-320057C75407}" type="presOf" srcId="{7E4D1018-8EFC-4128-BC0C-F812BB8C83FD}" destId="{0904BA1C-4811-4F95-AB29-F4591371A89C}" srcOrd="0" destOrd="0" presId="urn:microsoft.com/office/officeart/2005/8/layout/chevron2"/>
    <dgm:cxn modelId="{A7D92E1F-4A07-4221-BA61-D66BDCD93ED9}" srcId="{C5024EDF-8421-4FA2-BC08-FAF6E2352B63}" destId="{F3E13FAB-CDE9-4233-955A-7776743E07DB}" srcOrd="5" destOrd="0" parTransId="{D9D655AA-C07C-4539-9E38-CA58B7C4C6F5}" sibTransId="{12DE6BEB-44A5-4468-8401-28A301FA8F66}"/>
    <dgm:cxn modelId="{EE331520-E483-49C6-8D07-E151E82ED81D}" srcId="{C5024EDF-8421-4FA2-BC08-FAF6E2352B63}" destId="{063FF7CA-00FE-469A-883C-3BF2E12D107F}" srcOrd="10" destOrd="0" parTransId="{F0F0AADC-647F-4798-A3F0-B74977C52246}" sibTransId="{7A2E94F5-9D44-48FD-9629-FF8807A489A1}"/>
    <dgm:cxn modelId="{E7C31D20-8202-485C-BB39-B0388E30DF77}" srcId="{7E4D1018-8EFC-4128-BC0C-F812BB8C83FD}" destId="{C5024EDF-8421-4FA2-BC08-FAF6E2352B63}" srcOrd="0" destOrd="0" parTransId="{AD02AF29-9A2D-4678-9F1F-ED99980887F9}" sibTransId="{A49301F3-D9E1-4B3C-8DFC-66D913687E80}"/>
    <dgm:cxn modelId="{15AD4F37-6321-4137-A90D-B487D6F7B9EB}" type="presOf" srcId="{063FF7CA-00FE-469A-883C-3BF2E12D107F}" destId="{A9614270-DA90-455A-AC93-2EBE5B5E80E8}" srcOrd="0" destOrd="11" presId="urn:microsoft.com/office/officeart/2005/8/layout/chevron2"/>
    <dgm:cxn modelId="{57DDE942-1F4B-4152-86B2-ABC59A7B0FE5}" type="presOf" srcId="{F3E13FAB-CDE9-4233-955A-7776743E07DB}" destId="{A9614270-DA90-455A-AC93-2EBE5B5E80E8}" srcOrd="0" destOrd="5" presId="urn:microsoft.com/office/officeart/2005/8/layout/chevron2"/>
    <dgm:cxn modelId="{780AA864-BB4D-4EC2-AB35-9674675098B1}" type="presOf" srcId="{3B6302D0-8EB9-4095-8E51-C2FF53DA911F}" destId="{A9614270-DA90-455A-AC93-2EBE5B5E80E8}" srcOrd="0" destOrd="1" presId="urn:microsoft.com/office/officeart/2005/8/layout/chevron2"/>
    <dgm:cxn modelId="{73D8E256-E651-46A2-A7C7-03DD55E484C0}" type="presOf" srcId="{AD322F07-260B-4161-A8A4-45B2625E9EE8}" destId="{A9614270-DA90-455A-AC93-2EBE5B5E80E8}" srcOrd="0" destOrd="4" presId="urn:microsoft.com/office/officeart/2005/8/layout/chevron2"/>
    <dgm:cxn modelId="{E9F1C659-4391-4397-8785-F76C0E02EB97}" srcId="{C5024EDF-8421-4FA2-BC08-FAF6E2352B63}" destId="{73EE5988-DD67-45B6-9F8E-A568AFC4DAB6}" srcOrd="9" destOrd="0" parTransId="{011B6142-6AF2-4C53-A8BE-4678F67EAE77}" sibTransId="{300C12B5-3276-4786-A812-ADABD530DD47}"/>
    <dgm:cxn modelId="{0ABB707F-C7C2-4FE7-B9ED-9FB08EDE299E}" srcId="{F3E13FAB-CDE9-4233-955A-7776743E07DB}" destId="{872EFA88-BF1D-45D7-AB96-40975C749313}" srcOrd="0" destOrd="0" parTransId="{E09B54E7-EEEA-4154-909E-28B734470980}" sibTransId="{ADF5DF00-589E-4092-956C-BECAC7E9EB58}"/>
    <dgm:cxn modelId="{46D6D07F-454B-4584-B0D8-D8157AD7E35F}" srcId="{C5024EDF-8421-4FA2-BC08-FAF6E2352B63}" destId="{AD322F07-260B-4161-A8A4-45B2625E9EE8}" srcOrd="4" destOrd="0" parTransId="{F3C4484B-22DE-4B1C-AA38-F87EEDE7A403}" sibTransId="{942A9718-7BFC-417C-9D09-79E671C5DFB2}"/>
    <dgm:cxn modelId="{6F1FBE80-E700-4946-9D07-E7CB1DE1F46D}" type="presOf" srcId="{83EC1906-C56F-45BB-B4FE-2FC0E5C83B1E}" destId="{A9614270-DA90-455A-AC93-2EBE5B5E80E8}" srcOrd="0" destOrd="3" presId="urn:microsoft.com/office/officeart/2005/8/layout/chevron2"/>
    <dgm:cxn modelId="{B9FB9888-0A2E-49E4-945A-16CE5A96862A}" type="presOf" srcId="{C5024EDF-8421-4FA2-BC08-FAF6E2352B63}" destId="{87A4CE8F-8E2D-4E2E-BF43-DA1E11153BA2}" srcOrd="0" destOrd="0" presId="urn:microsoft.com/office/officeart/2005/8/layout/chevron2"/>
    <dgm:cxn modelId="{FC61D08E-2D34-4D93-B65B-EAC89781BA62}" srcId="{C5024EDF-8421-4FA2-BC08-FAF6E2352B63}" destId="{46766BD0-D677-4E3D-93FF-A226353EC480}" srcOrd="0" destOrd="0" parTransId="{A1E027D2-143E-48B8-B6D7-F1F7A26CF3BB}" sibTransId="{0B0FBEC8-A12C-4ADA-9979-6CFF330751B6}"/>
    <dgm:cxn modelId="{547B0399-AE35-422E-94F9-0164BE785DEE}" type="presOf" srcId="{0CBF0402-6E5A-4EF7-AFC6-22B1FD11A397}" destId="{A9614270-DA90-455A-AC93-2EBE5B5E80E8}" srcOrd="0" destOrd="12" presId="urn:microsoft.com/office/officeart/2005/8/layout/chevron2"/>
    <dgm:cxn modelId="{C1C4B5A5-36E2-4C49-BF6B-1B53633494C4}" type="presOf" srcId="{872EFA88-BF1D-45D7-AB96-40975C749313}" destId="{A9614270-DA90-455A-AC93-2EBE5B5E80E8}" srcOrd="0" destOrd="6" presId="urn:microsoft.com/office/officeart/2005/8/layout/chevron2"/>
    <dgm:cxn modelId="{700B69A8-9111-4CBC-9773-719293EE063C}" type="presOf" srcId="{73EE5988-DD67-45B6-9F8E-A568AFC4DAB6}" destId="{A9614270-DA90-455A-AC93-2EBE5B5E80E8}" srcOrd="0" destOrd="10" presId="urn:microsoft.com/office/officeart/2005/8/layout/chevron2"/>
    <dgm:cxn modelId="{72CF57A8-F184-42BD-ADFC-FA77F66EA970}" srcId="{C5024EDF-8421-4FA2-BC08-FAF6E2352B63}" destId="{1B52FF17-B797-46DE-BFE3-BAE736E344D6}" srcOrd="12" destOrd="0" parTransId="{BF3D8909-0C8A-4837-8584-52765603CFB7}" sibTransId="{37D70268-D8F4-4D86-9E86-8C8446D8E626}"/>
    <dgm:cxn modelId="{1EF2E6B8-4147-4746-A285-04398AFC2FD6}" type="presOf" srcId="{AAE20895-9D69-4FC6-A0BE-8F3719AF025F}" destId="{A9614270-DA90-455A-AC93-2EBE5B5E80E8}" srcOrd="0" destOrd="8" presId="urn:microsoft.com/office/officeart/2005/8/layout/chevron2"/>
    <dgm:cxn modelId="{E67B03BD-8ABE-48EF-BB8C-9B0A79E084B6}" type="presOf" srcId="{1B52FF17-B797-46DE-BFE3-BAE736E344D6}" destId="{A9614270-DA90-455A-AC93-2EBE5B5E80E8}" srcOrd="0" destOrd="13" presId="urn:microsoft.com/office/officeart/2005/8/layout/chevron2"/>
    <dgm:cxn modelId="{1AF6D5C3-C319-42F2-A689-21319B666457}" srcId="{C5024EDF-8421-4FA2-BC08-FAF6E2352B63}" destId="{AB507BC1-8C19-4AFA-8150-602DF2954E7F}" srcOrd="2" destOrd="0" parTransId="{D3B8F1BC-7AB3-4B79-A141-65BD082A797A}" sibTransId="{5D42FE2C-A3C0-4ADE-8A06-627C56DBF102}"/>
    <dgm:cxn modelId="{17B0BBD2-A85B-44F7-A747-C94A0E4F84E2}" srcId="{C5024EDF-8421-4FA2-BC08-FAF6E2352B63}" destId="{55CA9A25-45C0-4708-96A5-B0B993943EDF}" srcOrd="6" destOrd="0" parTransId="{7703C151-4443-48C1-89A6-1C0AF983DB4F}" sibTransId="{AD79B1E1-ECB3-4080-A85C-A33A74018661}"/>
    <dgm:cxn modelId="{922FD7D6-C944-469C-AEE3-C257A455C0FA}" srcId="{C5024EDF-8421-4FA2-BC08-FAF6E2352B63}" destId="{0CBF0402-6E5A-4EF7-AFC6-22B1FD11A397}" srcOrd="11" destOrd="0" parTransId="{6825533C-5B11-4C2C-A897-8B7F21BCBBCC}" sibTransId="{80E6AE7F-D97D-486D-84BB-C97136B405BA}"/>
    <dgm:cxn modelId="{D1AEC9E1-4731-42C6-83E1-82193AA389B8}" type="presOf" srcId="{AB507BC1-8C19-4AFA-8150-602DF2954E7F}" destId="{A9614270-DA90-455A-AC93-2EBE5B5E80E8}" srcOrd="0" destOrd="2" presId="urn:microsoft.com/office/officeart/2005/8/layout/chevron2"/>
    <dgm:cxn modelId="{C567E9F0-1821-4CC1-9191-5177D5AEBB33}" srcId="{C5024EDF-8421-4FA2-BC08-FAF6E2352B63}" destId="{3B6302D0-8EB9-4095-8E51-C2FF53DA911F}" srcOrd="1" destOrd="0" parTransId="{61F6FB52-A055-4FAB-AABB-A145F99C8EAC}" sibTransId="{537C48AE-A096-43C9-83A3-504D1EF725B2}"/>
    <dgm:cxn modelId="{CE93E9F7-73AD-4EDC-B193-DC70D636C541}" srcId="{C5024EDF-8421-4FA2-BC08-FAF6E2352B63}" destId="{AAE20895-9D69-4FC6-A0BE-8F3719AF025F}" srcOrd="7" destOrd="0" parTransId="{B6E8DCDB-73E0-4E1D-9A72-360CF4380561}" sibTransId="{9C3717A2-CC87-4FDF-BF53-9541618CDFC8}"/>
    <dgm:cxn modelId="{CB43B3FA-82A4-475A-9F0F-453BFBFC1877}" srcId="{C5024EDF-8421-4FA2-BC08-FAF6E2352B63}" destId="{83EC1906-C56F-45BB-B4FE-2FC0E5C83B1E}" srcOrd="3" destOrd="0" parTransId="{6831D1C3-1049-411C-9D1B-CFDABD0DF9EA}" sibTransId="{98FB9462-7FA4-4D0D-AF5E-89E3515DF867}"/>
    <dgm:cxn modelId="{5AD662E3-BC6F-4CAD-8FE5-27903E895D30}" type="presParOf" srcId="{0904BA1C-4811-4F95-AB29-F4591371A89C}" destId="{F54BB0B1-B4DA-4E20-AB13-6520E1322A95}" srcOrd="0" destOrd="0" presId="urn:microsoft.com/office/officeart/2005/8/layout/chevron2"/>
    <dgm:cxn modelId="{3FC68C77-3F63-4CDE-B127-3E92B8493399}" type="presParOf" srcId="{F54BB0B1-B4DA-4E20-AB13-6520E1322A95}" destId="{87A4CE8F-8E2D-4E2E-BF43-DA1E11153BA2}" srcOrd="0" destOrd="0" presId="urn:microsoft.com/office/officeart/2005/8/layout/chevron2"/>
    <dgm:cxn modelId="{1384745E-2818-496D-AF3E-BF4756B6D127}" type="presParOf" srcId="{F54BB0B1-B4DA-4E20-AB13-6520E1322A95}" destId="{A9614270-DA90-455A-AC93-2EBE5B5E80E8}"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32284DBD-8BE3-4B68-B22E-AB0CEC481679}" type="doc">
      <dgm:prSet loTypeId="urn:microsoft.com/office/officeart/2011/layout/TabList" loCatId="list" qsTypeId="urn:microsoft.com/office/officeart/2005/8/quickstyle/simple1" qsCatId="simple" csTypeId="urn:microsoft.com/office/officeart/2005/8/colors/accent1_2" csCatId="accent1" phldr="1"/>
      <dgm:spPr/>
      <dgm:t>
        <a:bodyPr/>
        <a:lstStyle/>
        <a:p>
          <a:endParaRPr lang="en-GB"/>
        </a:p>
      </dgm:t>
    </dgm:pt>
    <dgm:pt modelId="{1AD91167-CB7E-487F-B36B-AE428F492961}">
      <dgm:prSet phldrT="[Text]" custT="1"/>
      <dgm:spPr/>
      <dgm:t>
        <a:bodyPr/>
        <a:lstStyle/>
        <a:p>
          <a:pPr>
            <a:lnSpc>
              <a:spcPct val="150000"/>
            </a:lnSpc>
          </a:pPr>
          <a:r>
            <a:rPr lang="es-ES" sz="1600" b="1" noProof="0" dirty="0">
              <a:solidFill>
                <a:schemeClr val="bg1"/>
              </a:solidFill>
            </a:rPr>
            <a:t>Novedad</a:t>
          </a:r>
          <a:endParaRPr lang="es-ES" sz="1600" noProof="0" dirty="0">
            <a:solidFill>
              <a:schemeClr val="bg1"/>
            </a:solidFill>
          </a:endParaRPr>
        </a:p>
      </dgm:t>
    </dgm:pt>
    <dgm:pt modelId="{2DF2F4A2-10B8-4DBA-9127-26725B1E5623}" type="parTrans" cxnId="{385FD0AE-308C-43FC-B2B4-DA7E730A2EB7}">
      <dgm:prSet/>
      <dgm:spPr/>
      <dgm:t>
        <a:bodyPr/>
        <a:lstStyle/>
        <a:p>
          <a:pPr>
            <a:lnSpc>
              <a:spcPct val="150000"/>
            </a:lnSpc>
          </a:pPr>
          <a:endParaRPr lang="en-GB" sz="1600"/>
        </a:p>
      </dgm:t>
    </dgm:pt>
    <dgm:pt modelId="{4526708D-B0BE-4B75-A55A-C4909067CF84}" type="sibTrans" cxnId="{385FD0AE-308C-43FC-B2B4-DA7E730A2EB7}">
      <dgm:prSet/>
      <dgm:spPr/>
      <dgm:t>
        <a:bodyPr/>
        <a:lstStyle/>
        <a:p>
          <a:pPr>
            <a:lnSpc>
              <a:spcPct val="150000"/>
            </a:lnSpc>
          </a:pPr>
          <a:endParaRPr lang="en-GB" sz="1600"/>
        </a:p>
      </dgm:t>
    </dgm:pt>
    <dgm:pt modelId="{C10F624A-315E-41F4-B796-8A7A42D52A1A}">
      <dgm:prSet custT="1"/>
      <dgm:spPr/>
      <dgm:t>
        <a:bodyPr/>
        <a:lstStyle/>
        <a:p>
          <a:pPr>
            <a:lnSpc>
              <a:spcPct val="150000"/>
            </a:lnSpc>
          </a:pPr>
          <a:r>
            <a:rPr lang="es-ES" sz="1600" b="1" noProof="0" dirty="0">
              <a:solidFill>
                <a:schemeClr val="bg1"/>
              </a:solidFill>
            </a:rPr>
            <a:t>Rendimiento</a:t>
          </a:r>
          <a:endParaRPr lang="es-ES" sz="1600" noProof="0" dirty="0">
            <a:solidFill>
              <a:schemeClr val="bg1"/>
            </a:solidFill>
          </a:endParaRPr>
        </a:p>
      </dgm:t>
    </dgm:pt>
    <dgm:pt modelId="{85BBF235-DF42-4B96-9F5E-85FD016453B4}" type="parTrans" cxnId="{1CF066C6-B4B7-49D8-8F4B-23B093F87F71}">
      <dgm:prSet/>
      <dgm:spPr/>
      <dgm:t>
        <a:bodyPr/>
        <a:lstStyle/>
        <a:p>
          <a:pPr>
            <a:lnSpc>
              <a:spcPct val="150000"/>
            </a:lnSpc>
          </a:pPr>
          <a:endParaRPr lang="en-GB" sz="1600"/>
        </a:p>
      </dgm:t>
    </dgm:pt>
    <dgm:pt modelId="{D418C95E-1F0F-47A5-B7AE-24BC1E394A18}" type="sibTrans" cxnId="{1CF066C6-B4B7-49D8-8F4B-23B093F87F71}">
      <dgm:prSet/>
      <dgm:spPr/>
      <dgm:t>
        <a:bodyPr/>
        <a:lstStyle/>
        <a:p>
          <a:pPr>
            <a:lnSpc>
              <a:spcPct val="150000"/>
            </a:lnSpc>
          </a:pPr>
          <a:endParaRPr lang="en-GB" sz="1600"/>
        </a:p>
      </dgm:t>
    </dgm:pt>
    <dgm:pt modelId="{A2013BB9-0550-4DFE-884D-D7DF6026AFDB}">
      <dgm:prSet custT="1"/>
      <dgm:spPr/>
      <dgm:t>
        <a:bodyPr/>
        <a:lstStyle/>
        <a:p>
          <a:pPr>
            <a:lnSpc>
              <a:spcPct val="150000"/>
            </a:lnSpc>
          </a:pPr>
          <a:r>
            <a:rPr lang="es-ES" sz="1600" b="1" noProof="0" dirty="0">
              <a:solidFill>
                <a:schemeClr val="bg1"/>
              </a:solidFill>
            </a:rPr>
            <a:t>Personalización</a:t>
          </a:r>
          <a:endParaRPr lang="es-ES" sz="1600" noProof="0" dirty="0">
            <a:solidFill>
              <a:schemeClr val="bg1"/>
            </a:solidFill>
          </a:endParaRPr>
        </a:p>
      </dgm:t>
    </dgm:pt>
    <dgm:pt modelId="{F4083728-A82F-42BE-9360-1799B9480791}" type="parTrans" cxnId="{CBD1707A-3710-4AA6-9A72-00A4D59F5D5D}">
      <dgm:prSet/>
      <dgm:spPr/>
      <dgm:t>
        <a:bodyPr/>
        <a:lstStyle/>
        <a:p>
          <a:pPr>
            <a:lnSpc>
              <a:spcPct val="150000"/>
            </a:lnSpc>
          </a:pPr>
          <a:endParaRPr lang="en-GB" sz="1600"/>
        </a:p>
      </dgm:t>
    </dgm:pt>
    <dgm:pt modelId="{C934514F-5E52-4E9D-B6DA-0D4F9157F954}" type="sibTrans" cxnId="{CBD1707A-3710-4AA6-9A72-00A4D59F5D5D}">
      <dgm:prSet/>
      <dgm:spPr/>
      <dgm:t>
        <a:bodyPr/>
        <a:lstStyle/>
        <a:p>
          <a:pPr>
            <a:lnSpc>
              <a:spcPct val="150000"/>
            </a:lnSpc>
          </a:pPr>
          <a:endParaRPr lang="en-GB" sz="1600"/>
        </a:p>
      </dgm:t>
    </dgm:pt>
    <dgm:pt modelId="{61DDA8C3-F54F-4FEE-9407-E2AC60072BD1}">
      <dgm:prSet custT="1"/>
      <dgm:spPr/>
      <dgm:t>
        <a:bodyPr/>
        <a:lstStyle/>
        <a:p>
          <a:pPr>
            <a:lnSpc>
              <a:spcPct val="150000"/>
            </a:lnSpc>
          </a:pPr>
          <a:r>
            <a:rPr lang="es-ES" sz="1600" b="1" noProof="0" dirty="0">
              <a:solidFill>
                <a:schemeClr val="bg1"/>
              </a:solidFill>
            </a:rPr>
            <a:t>Hacer el trabajo</a:t>
          </a:r>
          <a:endParaRPr lang="es-ES" sz="1600" noProof="0" dirty="0">
            <a:solidFill>
              <a:schemeClr val="bg1"/>
            </a:solidFill>
          </a:endParaRPr>
        </a:p>
      </dgm:t>
    </dgm:pt>
    <dgm:pt modelId="{41351061-58C0-409F-BBA7-2CEA395A842C}" type="parTrans" cxnId="{B3DF43F6-4573-4339-8B2F-5E7651A07040}">
      <dgm:prSet/>
      <dgm:spPr/>
      <dgm:t>
        <a:bodyPr/>
        <a:lstStyle/>
        <a:p>
          <a:pPr>
            <a:lnSpc>
              <a:spcPct val="150000"/>
            </a:lnSpc>
          </a:pPr>
          <a:endParaRPr lang="en-GB" sz="1600"/>
        </a:p>
      </dgm:t>
    </dgm:pt>
    <dgm:pt modelId="{900DC88D-1A1B-4D2D-A1A7-9E2765FE620E}" type="sibTrans" cxnId="{B3DF43F6-4573-4339-8B2F-5E7651A07040}">
      <dgm:prSet/>
      <dgm:spPr/>
      <dgm:t>
        <a:bodyPr/>
        <a:lstStyle/>
        <a:p>
          <a:pPr>
            <a:lnSpc>
              <a:spcPct val="150000"/>
            </a:lnSpc>
          </a:pPr>
          <a:endParaRPr lang="en-GB" sz="1600"/>
        </a:p>
      </dgm:t>
    </dgm:pt>
    <dgm:pt modelId="{D0DE0028-7D5D-460B-92F6-8EE2D87076D6}">
      <dgm:prSet custT="1"/>
      <dgm:spPr/>
      <dgm:t>
        <a:bodyPr/>
        <a:lstStyle/>
        <a:p>
          <a:pPr>
            <a:lnSpc>
              <a:spcPct val="150000"/>
            </a:lnSpc>
          </a:pPr>
          <a:r>
            <a:rPr lang="es-ES" sz="1600" b="1" noProof="0" dirty="0">
              <a:solidFill>
                <a:schemeClr val="bg1"/>
              </a:solidFill>
            </a:rPr>
            <a:t>Diseño</a:t>
          </a:r>
          <a:endParaRPr lang="es-ES" sz="1600" noProof="0" dirty="0">
            <a:solidFill>
              <a:schemeClr val="bg1"/>
            </a:solidFill>
          </a:endParaRPr>
        </a:p>
      </dgm:t>
    </dgm:pt>
    <dgm:pt modelId="{794E0E25-4A69-4BF5-9E5F-B58A659F7B32}" type="parTrans" cxnId="{97343B70-D645-4615-AC3C-61B9E4FC1BD0}">
      <dgm:prSet/>
      <dgm:spPr/>
      <dgm:t>
        <a:bodyPr/>
        <a:lstStyle/>
        <a:p>
          <a:pPr>
            <a:lnSpc>
              <a:spcPct val="150000"/>
            </a:lnSpc>
          </a:pPr>
          <a:endParaRPr lang="en-GB" sz="1600"/>
        </a:p>
      </dgm:t>
    </dgm:pt>
    <dgm:pt modelId="{3A979AA6-49C5-4250-AC0D-0DDBBD9F2349}" type="sibTrans" cxnId="{97343B70-D645-4615-AC3C-61B9E4FC1BD0}">
      <dgm:prSet/>
      <dgm:spPr/>
      <dgm:t>
        <a:bodyPr/>
        <a:lstStyle/>
        <a:p>
          <a:pPr>
            <a:lnSpc>
              <a:spcPct val="150000"/>
            </a:lnSpc>
          </a:pPr>
          <a:endParaRPr lang="en-GB" sz="1600"/>
        </a:p>
      </dgm:t>
    </dgm:pt>
    <dgm:pt modelId="{D0E87CA5-C316-4DCF-8519-AD9FCF7F021A}">
      <dgm:prSet phldrT="[Text]" custT="1"/>
      <dgm:spPr/>
      <dgm:t>
        <a:bodyPr/>
        <a:lstStyle/>
        <a:p>
          <a:pPr algn="just">
            <a:lnSpc>
              <a:spcPct val="150000"/>
            </a:lnSpc>
          </a:pPr>
          <a:r>
            <a:rPr lang="es-ES" sz="1600" noProof="0" dirty="0">
              <a:solidFill>
                <a:schemeClr val="accent1"/>
              </a:solidFill>
            </a:rPr>
            <a:t>Introducción de productos completamente nuevos o innovaciones que no existían antes, atrayendo a los primeros en adoptarlos.</a:t>
          </a:r>
        </a:p>
      </dgm:t>
    </dgm:pt>
    <dgm:pt modelId="{18B8100D-A780-4813-81CC-5D9F6EE01CDD}" type="parTrans" cxnId="{09448989-ED0E-40FA-849C-D185FBB98159}">
      <dgm:prSet/>
      <dgm:spPr/>
      <dgm:t>
        <a:bodyPr/>
        <a:lstStyle/>
        <a:p>
          <a:pPr>
            <a:lnSpc>
              <a:spcPct val="150000"/>
            </a:lnSpc>
          </a:pPr>
          <a:endParaRPr lang="en-GB" sz="1600"/>
        </a:p>
      </dgm:t>
    </dgm:pt>
    <dgm:pt modelId="{60B3CB16-584E-4C77-BAD8-3195A3C33067}" type="sibTrans" cxnId="{09448989-ED0E-40FA-849C-D185FBB98159}">
      <dgm:prSet/>
      <dgm:spPr/>
      <dgm:t>
        <a:bodyPr/>
        <a:lstStyle/>
        <a:p>
          <a:pPr>
            <a:lnSpc>
              <a:spcPct val="150000"/>
            </a:lnSpc>
          </a:pPr>
          <a:endParaRPr lang="en-GB" sz="1600"/>
        </a:p>
      </dgm:t>
    </dgm:pt>
    <dgm:pt modelId="{5AB61E8A-D8DB-4498-B459-7397C1552569}">
      <dgm:prSet custT="1"/>
      <dgm:spPr/>
      <dgm:t>
        <a:bodyPr/>
        <a:lstStyle/>
        <a:p>
          <a:pPr algn="just">
            <a:lnSpc>
              <a:spcPct val="150000"/>
            </a:lnSpc>
          </a:pPr>
          <a:r>
            <a:rPr lang="es-ES" sz="1600" noProof="0" dirty="0">
              <a:solidFill>
                <a:schemeClr val="accent1"/>
              </a:solidFill>
            </a:rPr>
            <a:t>Mejora de las prestaciones o la calidad de los productos existentes, atrayendo a clientes que buscan mejores soluciones.</a:t>
          </a:r>
        </a:p>
      </dgm:t>
    </dgm:pt>
    <dgm:pt modelId="{40175183-A3AC-450A-8AA0-2A1EA5ABD92E}" type="parTrans" cxnId="{49771581-DA95-444A-92C9-31A9F7EC2C4A}">
      <dgm:prSet/>
      <dgm:spPr/>
      <dgm:t>
        <a:bodyPr/>
        <a:lstStyle/>
        <a:p>
          <a:pPr>
            <a:lnSpc>
              <a:spcPct val="150000"/>
            </a:lnSpc>
          </a:pPr>
          <a:endParaRPr lang="en-GB" sz="1600"/>
        </a:p>
      </dgm:t>
    </dgm:pt>
    <dgm:pt modelId="{D792610A-60E3-4B9D-8537-407405CD1383}" type="sibTrans" cxnId="{49771581-DA95-444A-92C9-31A9F7EC2C4A}">
      <dgm:prSet/>
      <dgm:spPr/>
      <dgm:t>
        <a:bodyPr/>
        <a:lstStyle/>
        <a:p>
          <a:pPr>
            <a:lnSpc>
              <a:spcPct val="150000"/>
            </a:lnSpc>
          </a:pPr>
          <a:endParaRPr lang="en-GB" sz="1600"/>
        </a:p>
      </dgm:t>
    </dgm:pt>
    <dgm:pt modelId="{C8976CDA-C60B-4B1D-915F-36EA18A36F7D}">
      <dgm:prSet custT="1"/>
      <dgm:spPr/>
      <dgm:t>
        <a:bodyPr/>
        <a:lstStyle/>
        <a:p>
          <a:pPr algn="just">
            <a:lnSpc>
              <a:spcPct val="150000"/>
            </a:lnSpc>
          </a:pPr>
          <a:r>
            <a:rPr lang="es-ES" sz="1600" noProof="0" dirty="0">
              <a:solidFill>
                <a:schemeClr val="accent1"/>
              </a:solidFill>
            </a:rPr>
            <a:t>Ofrecimiento de productos o servicios personalizados adaptados a las necesidades específicas del cliente, creando una experiencia de cliente más íntima.</a:t>
          </a:r>
        </a:p>
      </dgm:t>
    </dgm:pt>
    <dgm:pt modelId="{9769CFC8-2EF1-4656-B4AC-29F8DE99FAB9}" type="parTrans" cxnId="{71FE2DCE-9FBA-4768-B0B0-2F85D2945E34}">
      <dgm:prSet/>
      <dgm:spPr/>
      <dgm:t>
        <a:bodyPr/>
        <a:lstStyle/>
        <a:p>
          <a:pPr>
            <a:lnSpc>
              <a:spcPct val="150000"/>
            </a:lnSpc>
          </a:pPr>
          <a:endParaRPr lang="en-GB" sz="1600"/>
        </a:p>
      </dgm:t>
    </dgm:pt>
    <dgm:pt modelId="{7A33CDC5-B3AB-418E-9BBB-2AD64A5263C6}" type="sibTrans" cxnId="{71FE2DCE-9FBA-4768-B0B0-2F85D2945E34}">
      <dgm:prSet/>
      <dgm:spPr/>
      <dgm:t>
        <a:bodyPr/>
        <a:lstStyle/>
        <a:p>
          <a:pPr>
            <a:lnSpc>
              <a:spcPct val="150000"/>
            </a:lnSpc>
          </a:pPr>
          <a:endParaRPr lang="en-GB" sz="1600"/>
        </a:p>
      </dgm:t>
    </dgm:pt>
    <dgm:pt modelId="{73863697-EDDB-4159-B9DD-BE71BCCCD96B}">
      <dgm:prSet custT="1"/>
      <dgm:spPr/>
      <dgm:t>
        <a:bodyPr/>
        <a:lstStyle/>
        <a:p>
          <a:pPr algn="just">
            <a:lnSpc>
              <a:spcPct val="150000"/>
            </a:lnSpc>
          </a:pPr>
          <a:r>
            <a:rPr lang="es-ES" sz="1600" noProof="0" dirty="0">
              <a:solidFill>
                <a:schemeClr val="accent1"/>
              </a:solidFill>
            </a:rPr>
            <a:t>Soluciones que ayudan a los clientes a realizar tareas específicas con mayor eficacia o eficiencia.</a:t>
          </a:r>
        </a:p>
      </dgm:t>
    </dgm:pt>
    <dgm:pt modelId="{A729C9F9-E385-4F0D-BAF0-2ADADC22A727}" type="parTrans" cxnId="{141A418A-D510-42A3-81EA-1880823CF14A}">
      <dgm:prSet/>
      <dgm:spPr/>
      <dgm:t>
        <a:bodyPr/>
        <a:lstStyle/>
        <a:p>
          <a:pPr>
            <a:lnSpc>
              <a:spcPct val="150000"/>
            </a:lnSpc>
          </a:pPr>
          <a:endParaRPr lang="en-GB" sz="1600"/>
        </a:p>
      </dgm:t>
    </dgm:pt>
    <dgm:pt modelId="{305C692F-6AE1-4665-8170-0B7D6A83173C}" type="sibTrans" cxnId="{141A418A-D510-42A3-81EA-1880823CF14A}">
      <dgm:prSet/>
      <dgm:spPr/>
      <dgm:t>
        <a:bodyPr/>
        <a:lstStyle/>
        <a:p>
          <a:pPr>
            <a:lnSpc>
              <a:spcPct val="150000"/>
            </a:lnSpc>
          </a:pPr>
          <a:endParaRPr lang="en-GB" sz="1600"/>
        </a:p>
      </dgm:t>
    </dgm:pt>
    <dgm:pt modelId="{D8593557-4B87-45B1-AAE5-642EC6A1687C}">
      <dgm:prSet custT="1"/>
      <dgm:spPr/>
      <dgm:t>
        <a:bodyPr/>
        <a:lstStyle/>
        <a:p>
          <a:pPr algn="just">
            <a:lnSpc>
              <a:spcPct val="150000"/>
            </a:lnSpc>
          </a:pPr>
          <a:r>
            <a:rPr lang="es-ES" sz="1600" noProof="0" dirty="0">
              <a:solidFill>
                <a:schemeClr val="accent1"/>
              </a:solidFill>
            </a:rPr>
            <a:t>Elementos de diseño estéticamente agradables o funcionalmente superiores que diferencian un producto.</a:t>
          </a:r>
        </a:p>
      </dgm:t>
    </dgm:pt>
    <dgm:pt modelId="{C7EA5BA2-220A-414C-99F7-063C048E9DA7}" type="parTrans" cxnId="{6D023506-F14B-4455-8A0C-8464688BA2E4}">
      <dgm:prSet/>
      <dgm:spPr/>
      <dgm:t>
        <a:bodyPr/>
        <a:lstStyle/>
        <a:p>
          <a:pPr>
            <a:lnSpc>
              <a:spcPct val="150000"/>
            </a:lnSpc>
          </a:pPr>
          <a:endParaRPr lang="en-GB" sz="1600"/>
        </a:p>
      </dgm:t>
    </dgm:pt>
    <dgm:pt modelId="{B7B29FBC-4B87-4CEB-AA93-5C098A848420}" type="sibTrans" cxnId="{6D023506-F14B-4455-8A0C-8464688BA2E4}">
      <dgm:prSet/>
      <dgm:spPr/>
      <dgm:t>
        <a:bodyPr/>
        <a:lstStyle/>
        <a:p>
          <a:pPr>
            <a:lnSpc>
              <a:spcPct val="150000"/>
            </a:lnSpc>
          </a:pPr>
          <a:endParaRPr lang="en-GB" sz="1600"/>
        </a:p>
      </dgm:t>
    </dgm:pt>
    <dgm:pt modelId="{65B57ABF-9655-4DBB-B193-B028E4FCE53B}" type="pres">
      <dgm:prSet presAssocID="{32284DBD-8BE3-4B68-B22E-AB0CEC481679}" presName="Name0" presStyleCnt="0">
        <dgm:presLayoutVars>
          <dgm:chMax/>
          <dgm:chPref val="3"/>
          <dgm:dir/>
          <dgm:animOne val="branch"/>
          <dgm:animLvl val="lvl"/>
        </dgm:presLayoutVars>
      </dgm:prSet>
      <dgm:spPr/>
    </dgm:pt>
    <dgm:pt modelId="{55B86A11-CCCF-4FF0-83C4-0A85D90A8020}" type="pres">
      <dgm:prSet presAssocID="{1AD91167-CB7E-487F-B36B-AE428F492961}" presName="composite" presStyleCnt="0"/>
      <dgm:spPr/>
    </dgm:pt>
    <dgm:pt modelId="{8B310812-77F5-41F9-A7F5-9B488FF25462}" type="pres">
      <dgm:prSet presAssocID="{1AD91167-CB7E-487F-B36B-AE428F492961}" presName="FirstChild" presStyleLbl="revTx" presStyleIdx="0" presStyleCnt="5" custScaleY="53783">
        <dgm:presLayoutVars>
          <dgm:chMax val="0"/>
          <dgm:chPref val="0"/>
          <dgm:bulletEnabled val="1"/>
        </dgm:presLayoutVars>
      </dgm:prSet>
      <dgm:spPr/>
    </dgm:pt>
    <dgm:pt modelId="{81F8082C-B172-4F72-8057-3A7C41A5CC40}" type="pres">
      <dgm:prSet presAssocID="{1AD91167-CB7E-487F-B36B-AE428F492961}" presName="Parent" presStyleLbl="alignNode1" presStyleIdx="0" presStyleCnt="5">
        <dgm:presLayoutVars>
          <dgm:chMax val="3"/>
          <dgm:chPref val="3"/>
          <dgm:bulletEnabled val="1"/>
        </dgm:presLayoutVars>
      </dgm:prSet>
      <dgm:spPr/>
    </dgm:pt>
    <dgm:pt modelId="{2E889975-75C0-4C10-9F0B-8A56D22A5C1F}" type="pres">
      <dgm:prSet presAssocID="{1AD91167-CB7E-487F-B36B-AE428F492961}" presName="Accent" presStyleLbl="parChTrans1D1" presStyleIdx="0" presStyleCnt="5"/>
      <dgm:spPr/>
    </dgm:pt>
    <dgm:pt modelId="{F39C6985-0B89-431F-8A39-5C7973F6ED2B}" type="pres">
      <dgm:prSet presAssocID="{4526708D-B0BE-4B75-A55A-C4909067CF84}" presName="sibTrans" presStyleCnt="0"/>
      <dgm:spPr/>
    </dgm:pt>
    <dgm:pt modelId="{B4DFD586-B4D1-4BED-B8ED-2526F5B70BAF}" type="pres">
      <dgm:prSet presAssocID="{C10F624A-315E-41F4-B796-8A7A42D52A1A}" presName="composite" presStyleCnt="0"/>
      <dgm:spPr/>
    </dgm:pt>
    <dgm:pt modelId="{C409B313-2044-4AA7-BF56-A4A111BF3AF4}" type="pres">
      <dgm:prSet presAssocID="{C10F624A-315E-41F4-B796-8A7A42D52A1A}" presName="FirstChild" presStyleLbl="revTx" presStyleIdx="1" presStyleCnt="5" custScaleY="47468">
        <dgm:presLayoutVars>
          <dgm:chMax val="0"/>
          <dgm:chPref val="0"/>
          <dgm:bulletEnabled val="1"/>
        </dgm:presLayoutVars>
      </dgm:prSet>
      <dgm:spPr/>
    </dgm:pt>
    <dgm:pt modelId="{938E9394-7124-4311-95F4-0F6088E68D46}" type="pres">
      <dgm:prSet presAssocID="{C10F624A-315E-41F4-B796-8A7A42D52A1A}" presName="Parent" presStyleLbl="alignNode1" presStyleIdx="1" presStyleCnt="5">
        <dgm:presLayoutVars>
          <dgm:chMax val="3"/>
          <dgm:chPref val="3"/>
          <dgm:bulletEnabled val="1"/>
        </dgm:presLayoutVars>
      </dgm:prSet>
      <dgm:spPr/>
    </dgm:pt>
    <dgm:pt modelId="{20B46A75-35D4-48F3-A5C3-5011C6FB042B}" type="pres">
      <dgm:prSet presAssocID="{C10F624A-315E-41F4-B796-8A7A42D52A1A}" presName="Accent" presStyleLbl="parChTrans1D1" presStyleIdx="1" presStyleCnt="5"/>
      <dgm:spPr/>
    </dgm:pt>
    <dgm:pt modelId="{08E1D5B7-B152-4347-AD7A-2F4F2E49995F}" type="pres">
      <dgm:prSet presAssocID="{D418C95E-1F0F-47A5-B7AE-24BC1E394A18}" presName="sibTrans" presStyleCnt="0"/>
      <dgm:spPr/>
    </dgm:pt>
    <dgm:pt modelId="{933ADC64-B66B-494D-9A90-0736B36CB460}" type="pres">
      <dgm:prSet presAssocID="{A2013BB9-0550-4DFE-884D-D7DF6026AFDB}" presName="composite" presStyleCnt="0"/>
      <dgm:spPr/>
    </dgm:pt>
    <dgm:pt modelId="{2591555B-A691-464F-BBC5-F3A5AF6DEFA0}" type="pres">
      <dgm:prSet presAssocID="{A2013BB9-0550-4DFE-884D-D7DF6026AFDB}" presName="FirstChild" presStyleLbl="revTx" presStyleIdx="2" presStyleCnt="5">
        <dgm:presLayoutVars>
          <dgm:chMax val="0"/>
          <dgm:chPref val="0"/>
          <dgm:bulletEnabled val="1"/>
        </dgm:presLayoutVars>
      </dgm:prSet>
      <dgm:spPr/>
    </dgm:pt>
    <dgm:pt modelId="{B1809A7C-F5DF-4BF1-9A7B-8F347D402867}" type="pres">
      <dgm:prSet presAssocID="{A2013BB9-0550-4DFE-884D-D7DF6026AFDB}" presName="Parent" presStyleLbl="alignNode1" presStyleIdx="2" presStyleCnt="5">
        <dgm:presLayoutVars>
          <dgm:chMax val="3"/>
          <dgm:chPref val="3"/>
          <dgm:bulletEnabled val="1"/>
        </dgm:presLayoutVars>
      </dgm:prSet>
      <dgm:spPr/>
    </dgm:pt>
    <dgm:pt modelId="{FF674D37-54F5-4A45-86E1-E342798B03D1}" type="pres">
      <dgm:prSet presAssocID="{A2013BB9-0550-4DFE-884D-D7DF6026AFDB}" presName="Accent" presStyleLbl="parChTrans1D1" presStyleIdx="2" presStyleCnt="5"/>
      <dgm:spPr/>
    </dgm:pt>
    <dgm:pt modelId="{61B99C34-4F8F-47FB-8283-FD128204658B}" type="pres">
      <dgm:prSet presAssocID="{C934514F-5E52-4E9D-B6DA-0D4F9157F954}" presName="sibTrans" presStyleCnt="0"/>
      <dgm:spPr/>
    </dgm:pt>
    <dgm:pt modelId="{A16BD59D-D39C-499E-9EC8-7ADAB5428D43}" type="pres">
      <dgm:prSet presAssocID="{61DDA8C3-F54F-4FEE-9407-E2AC60072BD1}" presName="composite" presStyleCnt="0"/>
      <dgm:spPr/>
    </dgm:pt>
    <dgm:pt modelId="{1F384DE9-9EF4-4989-9AB7-4B53C9C3F0DE}" type="pres">
      <dgm:prSet presAssocID="{61DDA8C3-F54F-4FEE-9407-E2AC60072BD1}" presName="FirstChild" presStyleLbl="revTx" presStyleIdx="3" presStyleCnt="5" custScaleY="4307" custLinFactNeighborY="31160">
        <dgm:presLayoutVars>
          <dgm:chMax val="0"/>
          <dgm:chPref val="0"/>
          <dgm:bulletEnabled val="1"/>
        </dgm:presLayoutVars>
      </dgm:prSet>
      <dgm:spPr/>
    </dgm:pt>
    <dgm:pt modelId="{480EB8C6-69C6-4772-B098-089AE747F852}" type="pres">
      <dgm:prSet presAssocID="{61DDA8C3-F54F-4FEE-9407-E2AC60072BD1}" presName="Parent" presStyleLbl="alignNode1" presStyleIdx="3" presStyleCnt="5">
        <dgm:presLayoutVars>
          <dgm:chMax val="3"/>
          <dgm:chPref val="3"/>
          <dgm:bulletEnabled val="1"/>
        </dgm:presLayoutVars>
      </dgm:prSet>
      <dgm:spPr/>
    </dgm:pt>
    <dgm:pt modelId="{574DD445-E71F-4D42-87C7-E4FACABDFDCD}" type="pres">
      <dgm:prSet presAssocID="{61DDA8C3-F54F-4FEE-9407-E2AC60072BD1}" presName="Accent" presStyleLbl="parChTrans1D1" presStyleIdx="3" presStyleCnt="5"/>
      <dgm:spPr/>
    </dgm:pt>
    <dgm:pt modelId="{DEAE1EDF-5DA0-473D-970A-C144B9699CEB}" type="pres">
      <dgm:prSet presAssocID="{900DC88D-1A1B-4D2D-A1A7-9E2765FE620E}" presName="sibTrans" presStyleCnt="0"/>
      <dgm:spPr/>
    </dgm:pt>
    <dgm:pt modelId="{7A42A5C6-DA3F-4607-B36B-42D97F38646F}" type="pres">
      <dgm:prSet presAssocID="{D0DE0028-7D5D-460B-92F6-8EE2D87076D6}" presName="composite" presStyleCnt="0"/>
      <dgm:spPr/>
    </dgm:pt>
    <dgm:pt modelId="{D54A36B3-3C10-4019-B25E-96BD6DF04980}" type="pres">
      <dgm:prSet presAssocID="{D0DE0028-7D5D-460B-92F6-8EE2D87076D6}" presName="FirstChild" presStyleLbl="revTx" presStyleIdx="4" presStyleCnt="5" custScaleY="42047">
        <dgm:presLayoutVars>
          <dgm:chMax val="0"/>
          <dgm:chPref val="0"/>
          <dgm:bulletEnabled val="1"/>
        </dgm:presLayoutVars>
      </dgm:prSet>
      <dgm:spPr/>
    </dgm:pt>
    <dgm:pt modelId="{6F69C0CB-D836-4DB0-8D88-C6E799EE3451}" type="pres">
      <dgm:prSet presAssocID="{D0DE0028-7D5D-460B-92F6-8EE2D87076D6}" presName="Parent" presStyleLbl="alignNode1" presStyleIdx="4" presStyleCnt="5">
        <dgm:presLayoutVars>
          <dgm:chMax val="3"/>
          <dgm:chPref val="3"/>
          <dgm:bulletEnabled val="1"/>
        </dgm:presLayoutVars>
      </dgm:prSet>
      <dgm:spPr/>
    </dgm:pt>
    <dgm:pt modelId="{C2E424BC-0349-43B2-A68B-6E108E20322B}" type="pres">
      <dgm:prSet presAssocID="{D0DE0028-7D5D-460B-92F6-8EE2D87076D6}" presName="Accent" presStyleLbl="parChTrans1D1" presStyleIdx="4" presStyleCnt="5"/>
      <dgm:spPr/>
    </dgm:pt>
  </dgm:ptLst>
  <dgm:cxnLst>
    <dgm:cxn modelId="{6FDA0305-47F0-478E-9C4B-DD4587396051}" type="presOf" srcId="{D0E87CA5-C316-4DCF-8519-AD9FCF7F021A}" destId="{8B310812-77F5-41F9-A7F5-9B488FF25462}" srcOrd="0" destOrd="0" presId="urn:microsoft.com/office/officeart/2011/layout/TabList"/>
    <dgm:cxn modelId="{6D023506-F14B-4455-8A0C-8464688BA2E4}" srcId="{D0DE0028-7D5D-460B-92F6-8EE2D87076D6}" destId="{D8593557-4B87-45B1-AAE5-642EC6A1687C}" srcOrd="0" destOrd="0" parTransId="{C7EA5BA2-220A-414C-99F7-063C048E9DA7}" sibTransId="{B7B29FBC-4B87-4CEB-AA93-5C098A848420}"/>
    <dgm:cxn modelId="{82D0F40E-2D63-4749-8042-393D71920E23}" type="presOf" srcId="{1AD91167-CB7E-487F-B36B-AE428F492961}" destId="{81F8082C-B172-4F72-8057-3A7C41A5CC40}" srcOrd="0" destOrd="0" presId="urn:microsoft.com/office/officeart/2011/layout/TabList"/>
    <dgm:cxn modelId="{E3EE6E4C-3452-41F3-BC60-BA82B4185C05}" type="presOf" srcId="{73863697-EDDB-4159-B9DD-BE71BCCCD96B}" destId="{1F384DE9-9EF4-4989-9AB7-4B53C9C3F0DE}" srcOrd="0" destOrd="0" presId="urn:microsoft.com/office/officeart/2011/layout/TabList"/>
    <dgm:cxn modelId="{97343B70-D645-4615-AC3C-61B9E4FC1BD0}" srcId="{32284DBD-8BE3-4B68-B22E-AB0CEC481679}" destId="{D0DE0028-7D5D-460B-92F6-8EE2D87076D6}" srcOrd="4" destOrd="0" parTransId="{794E0E25-4A69-4BF5-9E5F-B58A659F7B32}" sibTransId="{3A979AA6-49C5-4250-AC0D-0DDBBD9F2349}"/>
    <dgm:cxn modelId="{3B219F57-A5BC-4825-BD88-C0F82D1FD497}" type="presOf" srcId="{D8593557-4B87-45B1-AAE5-642EC6A1687C}" destId="{D54A36B3-3C10-4019-B25E-96BD6DF04980}" srcOrd="0" destOrd="0" presId="urn:microsoft.com/office/officeart/2011/layout/TabList"/>
    <dgm:cxn modelId="{732E3C78-78B1-46E7-ABC8-560DE2FAE800}" type="presOf" srcId="{D0DE0028-7D5D-460B-92F6-8EE2D87076D6}" destId="{6F69C0CB-D836-4DB0-8D88-C6E799EE3451}" srcOrd="0" destOrd="0" presId="urn:microsoft.com/office/officeart/2011/layout/TabList"/>
    <dgm:cxn modelId="{174B7758-3AF8-4123-8201-727240903FCA}" type="presOf" srcId="{32284DBD-8BE3-4B68-B22E-AB0CEC481679}" destId="{65B57ABF-9655-4DBB-B193-B028E4FCE53B}" srcOrd="0" destOrd="0" presId="urn:microsoft.com/office/officeart/2011/layout/TabList"/>
    <dgm:cxn modelId="{CBD1707A-3710-4AA6-9A72-00A4D59F5D5D}" srcId="{32284DBD-8BE3-4B68-B22E-AB0CEC481679}" destId="{A2013BB9-0550-4DFE-884D-D7DF6026AFDB}" srcOrd="2" destOrd="0" parTransId="{F4083728-A82F-42BE-9360-1799B9480791}" sibTransId="{C934514F-5E52-4E9D-B6DA-0D4F9157F954}"/>
    <dgm:cxn modelId="{5B787B7B-96E5-4E18-8906-B2783FFDB117}" type="presOf" srcId="{A2013BB9-0550-4DFE-884D-D7DF6026AFDB}" destId="{B1809A7C-F5DF-4BF1-9A7B-8F347D402867}" srcOrd="0" destOrd="0" presId="urn:microsoft.com/office/officeart/2011/layout/TabList"/>
    <dgm:cxn modelId="{7CCF7480-D1CD-43F3-AC15-5614698E9993}" type="presOf" srcId="{C10F624A-315E-41F4-B796-8A7A42D52A1A}" destId="{938E9394-7124-4311-95F4-0F6088E68D46}" srcOrd="0" destOrd="0" presId="urn:microsoft.com/office/officeart/2011/layout/TabList"/>
    <dgm:cxn modelId="{49771581-DA95-444A-92C9-31A9F7EC2C4A}" srcId="{C10F624A-315E-41F4-B796-8A7A42D52A1A}" destId="{5AB61E8A-D8DB-4498-B459-7397C1552569}" srcOrd="0" destOrd="0" parTransId="{40175183-A3AC-450A-8AA0-2A1EA5ABD92E}" sibTransId="{D792610A-60E3-4B9D-8537-407405CD1383}"/>
    <dgm:cxn modelId="{09448989-ED0E-40FA-849C-D185FBB98159}" srcId="{1AD91167-CB7E-487F-B36B-AE428F492961}" destId="{D0E87CA5-C316-4DCF-8519-AD9FCF7F021A}" srcOrd="0" destOrd="0" parTransId="{18B8100D-A780-4813-81CC-5D9F6EE01CDD}" sibTransId="{60B3CB16-584E-4C77-BAD8-3195A3C33067}"/>
    <dgm:cxn modelId="{141A418A-D510-42A3-81EA-1880823CF14A}" srcId="{61DDA8C3-F54F-4FEE-9407-E2AC60072BD1}" destId="{73863697-EDDB-4159-B9DD-BE71BCCCD96B}" srcOrd="0" destOrd="0" parTransId="{A729C9F9-E385-4F0D-BAF0-2ADADC22A727}" sibTransId="{305C692F-6AE1-4665-8170-0B7D6A83173C}"/>
    <dgm:cxn modelId="{1F3AED99-F35D-4A52-AA78-00EB5E91777A}" type="presOf" srcId="{C8976CDA-C60B-4B1D-915F-36EA18A36F7D}" destId="{2591555B-A691-464F-BBC5-F3A5AF6DEFA0}" srcOrd="0" destOrd="0" presId="urn:microsoft.com/office/officeart/2011/layout/TabList"/>
    <dgm:cxn modelId="{2FCF1DA3-A35C-4694-9B0B-E3D0B021C830}" type="presOf" srcId="{5AB61E8A-D8DB-4498-B459-7397C1552569}" destId="{C409B313-2044-4AA7-BF56-A4A111BF3AF4}" srcOrd="0" destOrd="0" presId="urn:microsoft.com/office/officeart/2011/layout/TabList"/>
    <dgm:cxn modelId="{385FD0AE-308C-43FC-B2B4-DA7E730A2EB7}" srcId="{32284DBD-8BE3-4B68-B22E-AB0CEC481679}" destId="{1AD91167-CB7E-487F-B36B-AE428F492961}" srcOrd="0" destOrd="0" parTransId="{2DF2F4A2-10B8-4DBA-9127-26725B1E5623}" sibTransId="{4526708D-B0BE-4B75-A55A-C4909067CF84}"/>
    <dgm:cxn modelId="{49487FAF-4C4A-4F5C-AAFF-324D84CFCDA5}" type="presOf" srcId="{61DDA8C3-F54F-4FEE-9407-E2AC60072BD1}" destId="{480EB8C6-69C6-4772-B098-089AE747F852}" srcOrd="0" destOrd="0" presId="urn:microsoft.com/office/officeart/2011/layout/TabList"/>
    <dgm:cxn modelId="{1CF066C6-B4B7-49D8-8F4B-23B093F87F71}" srcId="{32284DBD-8BE3-4B68-B22E-AB0CEC481679}" destId="{C10F624A-315E-41F4-B796-8A7A42D52A1A}" srcOrd="1" destOrd="0" parTransId="{85BBF235-DF42-4B96-9F5E-85FD016453B4}" sibTransId="{D418C95E-1F0F-47A5-B7AE-24BC1E394A18}"/>
    <dgm:cxn modelId="{71FE2DCE-9FBA-4768-B0B0-2F85D2945E34}" srcId="{A2013BB9-0550-4DFE-884D-D7DF6026AFDB}" destId="{C8976CDA-C60B-4B1D-915F-36EA18A36F7D}" srcOrd="0" destOrd="0" parTransId="{9769CFC8-2EF1-4656-B4AC-29F8DE99FAB9}" sibTransId="{7A33CDC5-B3AB-418E-9BBB-2AD64A5263C6}"/>
    <dgm:cxn modelId="{B3DF43F6-4573-4339-8B2F-5E7651A07040}" srcId="{32284DBD-8BE3-4B68-B22E-AB0CEC481679}" destId="{61DDA8C3-F54F-4FEE-9407-E2AC60072BD1}" srcOrd="3" destOrd="0" parTransId="{41351061-58C0-409F-BBA7-2CEA395A842C}" sibTransId="{900DC88D-1A1B-4D2D-A1A7-9E2765FE620E}"/>
    <dgm:cxn modelId="{7D3A617F-F013-4C0A-9DF9-0E74FD54A7F6}" type="presParOf" srcId="{65B57ABF-9655-4DBB-B193-B028E4FCE53B}" destId="{55B86A11-CCCF-4FF0-83C4-0A85D90A8020}" srcOrd="0" destOrd="0" presId="urn:microsoft.com/office/officeart/2011/layout/TabList"/>
    <dgm:cxn modelId="{64C374DE-D386-4909-9624-C8F65A3983FC}" type="presParOf" srcId="{55B86A11-CCCF-4FF0-83C4-0A85D90A8020}" destId="{8B310812-77F5-41F9-A7F5-9B488FF25462}" srcOrd="0" destOrd="0" presId="urn:microsoft.com/office/officeart/2011/layout/TabList"/>
    <dgm:cxn modelId="{5A2AAB22-A65C-4FFF-9F1D-FC739542B4F8}" type="presParOf" srcId="{55B86A11-CCCF-4FF0-83C4-0A85D90A8020}" destId="{81F8082C-B172-4F72-8057-3A7C41A5CC40}" srcOrd="1" destOrd="0" presId="urn:microsoft.com/office/officeart/2011/layout/TabList"/>
    <dgm:cxn modelId="{7A79CD67-C382-493C-B91C-45C079B3EA40}" type="presParOf" srcId="{55B86A11-CCCF-4FF0-83C4-0A85D90A8020}" destId="{2E889975-75C0-4C10-9F0B-8A56D22A5C1F}" srcOrd="2" destOrd="0" presId="urn:microsoft.com/office/officeart/2011/layout/TabList"/>
    <dgm:cxn modelId="{FB04891C-2EAD-4488-8FA5-D1987FDAD940}" type="presParOf" srcId="{65B57ABF-9655-4DBB-B193-B028E4FCE53B}" destId="{F39C6985-0B89-431F-8A39-5C7973F6ED2B}" srcOrd="1" destOrd="0" presId="urn:microsoft.com/office/officeart/2011/layout/TabList"/>
    <dgm:cxn modelId="{BDFCB4CA-4CF8-4C43-A57E-69A17CC242E5}" type="presParOf" srcId="{65B57ABF-9655-4DBB-B193-B028E4FCE53B}" destId="{B4DFD586-B4D1-4BED-B8ED-2526F5B70BAF}" srcOrd="2" destOrd="0" presId="urn:microsoft.com/office/officeart/2011/layout/TabList"/>
    <dgm:cxn modelId="{4A74146F-98F0-45FE-91BF-944943531DFA}" type="presParOf" srcId="{B4DFD586-B4D1-4BED-B8ED-2526F5B70BAF}" destId="{C409B313-2044-4AA7-BF56-A4A111BF3AF4}" srcOrd="0" destOrd="0" presId="urn:microsoft.com/office/officeart/2011/layout/TabList"/>
    <dgm:cxn modelId="{4AD33B21-95D2-4905-A711-C412F162F24C}" type="presParOf" srcId="{B4DFD586-B4D1-4BED-B8ED-2526F5B70BAF}" destId="{938E9394-7124-4311-95F4-0F6088E68D46}" srcOrd="1" destOrd="0" presId="urn:microsoft.com/office/officeart/2011/layout/TabList"/>
    <dgm:cxn modelId="{88F6B8FE-1DDE-46C1-B241-6DA017B84D63}" type="presParOf" srcId="{B4DFD586-B4D1-4BED-B8ED-2526F5B70BAF}" destId="{20B46A75-35D4-48F3-A5C3-5011C6FB042B}" srcOrd="2" destOrd="0" presId="urn:microsoft.com/office/officeart/2011/layout/TabList"/>
    <dgm:cxn modelId="{322AD8D7-4663-46FC-8767-8721CCFD61FA}" type="presParOf" srcId="{65B57ABF-9655-4DBB-B193-B028E4FCE53B}" destId="{08E1D5B7-B152-4347-AD7A-2F4F2E49995F}" srcOrd="3" destOrd="0" presId="urn:microsoft.com/office/officeart/2011/layout/TabList"/>
    <dgm:cxn modelId="{52A6A3F3-20E1-4FC3-8D2D-B6569DD25A46}" type="presParOf" srcId="{65B57ABF-9655-4DBB-B193-B028E4FCE53B}" destId="{933ADC64-B66B-494D-9A90-0736B36CB460}" srcOrd="4" destOrd="0" presId="urn:microsoft.com/office/officeart/2011/layout/TabList"/>
    <dgm:cxn modelId="{AB4F9BD3-B74A-4CE7-8CC8-D07EFBEA07FF}" type="presParOf" srcId="{933ADC64-B66B-494D-9A90-0736B36CB460}" destId="{2591555B-A691-464F-BBC5-F3A5AF6DEFA0}" srcOrd="0" destOrd="0" presId="urn:microsoft.com/office/officeart/2011/layout/TabList"/>
    <dgm:cxn modelId="{41A1463D-2294-4316-B9AC-045D245C949C}" type="presParOf" srcId="{933ADC64-B66B-494D-9A90-0736B36CB460}" destId="{B1809A7C-F5DF-4BF1-9A7B-8F347D402867}" srcOrd="1" destOrd="0" presId="urn:microsoft.com/office/officeart/2011/layout/TabList"/>
    <dgm:cxn modelId="{13D0F369-1F0F-49E1-8B30-DEE25BB0269A}" type="presParOf" srcId="{933ADC64-B66B-494D-9A90-0736B36CB460}" destId="{FF674D37-54F5-4A45-86E1-E342798B03D1}" srcOrd="2" destOrd="0" presId="urn:microsoft.com/office/officeart/2011/layout/TabList"/>
    <dgm:cxn modelId="{54480A77-0451-4FA7-92BA-829BF195F7CF}" type="presParOf" srcId="{65B57ABF-9655-4DBB-B193-B028E4FCE53B}" destId="{61B99C34-4F8F-47FB-8283-FD128204658B}" srcOrd="5" destOrd="0" presId="urn:microsoft.com/office/officeart/2011/layout/TabList"/>
    <dgm:cxn modelId="{1516C817-ECF0-43A1-BB01-B7C6F98BC239}" type="presParOf" srcId="{65B57ABF-9655-4DBB-B193-B028E4FCE53B}" destId="{A16BD59D-D39C-499E-9EC8-7ADAB5428D43}" srcOrd="6" destOrd="0" presId="urn:microsoft.com/office/officeart/2011/layout/TabList"/>
    <dgm:cxn modelId="{F21231EC-2663-4E39-81EB-279B808C4238}" type="presParOf" srcId="{A16BD59D-D39C-499E-9EC8-7ADAB5428D43}" destId="{1F384DE9-9EF4-4989-9AB7-4B53C9C3F0DE}" srcOrd="0" destOrd="0" presId="urn:microsoft.com/office/officeart/2011/layout/TabList"/>
    <dgm:cxn modelId="{E7EBBDEA-7208-40B2-B137-A9561E2B635A}" type="presParOf" srcId="{A16BD59D-D39C-499E-9EC8-7ADAB5428D43}" destId="{480EB8C6-69C6-4772-B098-089AE747F852}" srcOrd="1" destOrd="0" presId="urn:microsoft.com/office/officeart/2011/layout/TabList"/>
    <dgm:cxn modelId="{FE8866A5-E2A7-40F3-B387-7F53554019B5}" type="presParOf" srcId="{A16BD59D-D39C-499E-9EC8-7ADAB5428D43}" destId="{574DD445-E71F-4D42-87C7-E4FACABDFDCD}" srcOrd="2" destOrd="0" presId="urn:microsoft.com/office/officeart/2011/layout/TabList"/>
    <dgm:cxn modelId="{5AE4395D-3CBF-454C-87BC-9880F05A47C1}" type="presParOf" srcId="{65B57ABF-9655-4DBB-B193-B028E4FCE53B}" destId="{DEAE1EDF-5DA0-473D-970A-C144B9699CEB}" srcOrd="7" destOrd="0" presId="urn:microsoft.com/office/officeart/2011/layout/TabList"/>
    <dgm:cxn modelId="{4D76F3CC-D28F-496B-8F98-679CE8BC1F7C}" type="presParOf" srcId="{65B57ABF-9655-4DBB-B193-B028E4FCE53B}" destId="{7A42A5C6-DA3F-4607-B36B-42D97F38646F}" srcOrd="8" destOrd="0" presId="urn:microsoft.com/office/officeart/2011/layout/TabList"/>
    <dgm:cxn modelId="{330D6C07-63AA-494A-9E64-DD7657A46BC3}" type="presParOf" srcId="{7A42A5C6-DA3F-4607-B36B-42D97F38646F}" destId="{D54A36B3-3C10-4019-B25E-96BD6DF04980}" srcOrd="0" destOrd="0" presId="urn:microsoft.com/office/officeart/2011/layout/TabList"/>
    <dgm:cxn modelId="{9B474F85-5C44-4F9A-A264-F7CB2150F655}" type="presParOf" srcId="{7A42A5C6-DA3F-4607-B36B-42D97F38646F}" destId="{6F69C0CB-D836-4DB0-8D88-C6E799EE3451}" srcOrd="1" destOrd="0" presId="urn:microsoft.com/office/officeart/2011/layout/TabList"/>
    <dgm:cxn modelId="{148527BE-C80C-4285-8C62-7402B700A810}" type="presParOf" srcId="{7A42A5C6-DA3F-4607-B36B-42D97F38646F}" destId="{C2E424BC-0349-43B2-A68B-6E108E20322B}" srcOrd="2" destOrd="0" presId="urn:microsoft.com/office/officeart/2011/layout/Tab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32284DBD-8BE3-4B68-B22E-AB0CEC481679}" type="doc">
      <dgm:prSet loTypeId="urn:microsoft.com/office/officeart/2011/layout/TabList" loCatId="list" qsTypeId="urn:microsoft.com/office/officeart/2005/8/quickstyle/simple1" qsCatId="simple" csTypeId="urn:microsoft.com/office/officeart/2005/8/colors/accent1_2" csCatId="accent1" phldr="1"/>
      <dgm:spPr/>
      <dgm:t>
        <a:bodyPr/>
        <a:lstStyle/>
        <a:p>
          <a:endParaRPr lang="en-GB"/>
        </a:p>
      </dgm:t>
    </dgm:pt>
    <dgm:pt modelId="{19688A69-7893-45BD-AA5A-5213F4B7E5AD}">
      <dgm:prSet custT="1"/>
      <dgm:spPr/>
      <dgm:t>
        <a:bodyPr/>
        <a:lstStyle/>
        <a:p>
          <a:pPr>
            <a:lnSpc>
              <a:spcPct val="150000"/>
            </a:lnSpc>
          </a:pPr>
          <a:r>
            <a:rPr lang="es-ES" sz="1600" b="1" noProof="0" dirty="0">
              <a:solidFill>
                <a:schemeClr val="bg1"/>
              </a:solidFill>
            </a:rPr>
            <a:t>Marca/Situación</a:t>
          </a:r>
          <a:endParaRPr lang="es-ES" sz="1600" noProof="0" dirty="0">
            <a:solidFill>
              <a:schemeClr val="bg1"/>
            </a:solidFill>
          </a:endParaRPr>
        </a:p>
      </dgm:t>
    </dgm:pt>
    <dgm:pt modelId="{A5664505-F683-4FAC-A028-AE6C3688561F}" type="parTrans" cxnId="{7B16606D-E388-42C3-AD5E-10925440EFAE}">
      <dgm:prSet/>
      <dgm:spPr/>
      <dgm:t>
        <a:bodyPr/>
        <a:lstStyle/>
        <a:p>
          <a:pPr>
            <a:lnSpc>
              <a:spcPct val="150000"/>
            </a:lnSpc>
          </a:pPr>
          <a:endParaRPr lang="en-GB" sz="1600"/>
        </a:p>
      </dgm:t>
    </dgm:pt>
    <dgm:pt modelId="{3CAF0102-31B4-4590-B9C7-2049414334E4}" type="sibTrans" cxnId="{7B16606D-E388-42C3-AD5E-10925440EFAE}">
      <dgm:prSet/>
      <dgm:spPr/>
      <dgm:t>
        <a:bodyPr/>
        <a:lstStyle/>
        <a:p>
          <a:pPr>
            <a:lnSpc>
              <a:spcPct val="150000"/>
            </a:lnSpc>
          </a:pPr>
          <a:endParaRPr lang="en-GB" sz="1600"/>
        </a:p>
      </dgm:t>
    </dgm:pt>
    <dgm:pt modelId="{3C68E89C-1170-444D-9587-25163B7EE803}">
      <dgm:prSet custT="1"/>
      <dgm:spPr/>
      <dgm:t>
        <a:bodyPr/>
        <a:lstStyle/>
        <a:p>
          <a:pPr>
            <a:lnSpc>
              <a:spcPct val="150000"/>
            </a:lnSpc>
          </a:pPr>
          <a:r>
            <a:rPr lang="es-ES" sz="1600" b="1" noProof="0" dirty="0">
              <a:solidFill>
                <a:schemeClr val="bg1"/>
              </a:solidFill>
            </a:rPr>
            <a:t>Precio</a:t>
          </a:r>
          <a:endParaRPr lang="es-ES" sz="1600" noProof="0" dirty="0">
            <a:solidFill>
              <a:schemeClr val="bg1"/>
            </a:solidFill>
          </a:endParaRPr>
        </a:p>
      </dgm:t>
    </dgm:pt>
    <dgm:pt modelId="{DB645381-6AF2-4E81-848D-DE95306F2C64}" type="parTrans" cxnId="{24EE7F42-F181-4A5A-864B-583D655F5508}">
      <dgm:prSet/>
      <dgm:spPr/>
      <dgm:t>
        <a:bodyPr/>
        <a:lstStyle/>
        <a:p>
          <a:pPr>
            <a:lnSpc>
              <a:spcPct val="150000"/>
            </a:lnSpc>
          </a:pPr>
          <a:endParaRPr lang="en-GB" sz="1600"/>
        </a:p>
      </dgm:t>
    </dgm:pt>
    <dgm:pt modelId="{1E988B3E-03AE-456C-ABF6-064F43379E1B}" type="sibTrans" cxnId="{24EE7F42-F181-4A5A-864B-583D655F5508}">
      <dgm:prSet/>
      <dgm:spPr/>
      <dgm:t>
        <a:bodyPr/>
        <a:lstStyle/>
        <a:p>
          <a:pPr>
            <a:lnSpc>
              <a:spcPct val="150000"/>
            </a:lnSpc>
          </a:pPr>
          <a:endParaRPr lang="en-GB" sz="1600"/>
        </a:p>
      </dgm:t>
    </dgm:pt>
    <dgm:pt modelId="{3AF56005-ED95-4052-8530-D36176A06391}">
      <dgm:prSet custT="1"/>
      <dgm:spPr/>
      <dgm:t>
        <a:bodyPr/>
        <a:lstStyle/>
        <a:p>
          <a:pPr>
            <a:lnSpc>
              <a:spcPct val="150000"/>
            </a:lnSpc>
          </a:pPr>
          <a:r>
            <a:rPr lang="es-ES" sz="1600" b="1" noProof="0" dirty="0">
              <a:solidFill>
                <a:schemeClr val="bg1"/>
              </a:solidFill>
            </a:rPr>
            <a:t>Reducción de Coste</a:t>
          </a:r>
          <a:endParaRPr lang="es-ES" sz="1600" noProof="0" dirty="0">
            <a:solidFill>
              <a:schemeClr val="bg1"/>
            </a:solidFill>
          </a:endParaRPr>
        </a:p>
      </dgm:t>
    </dgm:pt>
    <dgm:pt modelId="{72DE084A-5085-49AB-A891-841334BC98B1}" type="parTrans" cxnId="{DCA4CCB4-AACD-410F-A01E-A7CAA1663842}">
      <dgm:prSet/>
      <dgm:spPr/>
      <dgm:t>
        <a:bodyPr/>
        <a:lstStyle/>
        <a:p>
          <a:pPr>
            <a:lnSpc>
              <a:spcPct val="150000"/>
            </a:lnSpc>
          </a:pPr>
          <a:endParaRPr lang="en-GB" sz="1600"/>
        </a:p>
      </dgm:t>
    </dgm:pt>
    <dgm:pt modelId="{6C5039E5-9362-4675-862D-837F8B2B750A}" type="sibTrans" cxnId="{DCA4CCB4-AACD-410F-A01E-A7CAA1663842}">
      <dgm:prSet/>
      <dgm:spPr/>
      <dgm:t>
        <a:bodyPr/>
        <a:lstStyle/>
        <a:p>
          <a:pPr>
            <a:lnSpc>
              <a:spcPct val="150000"/>
            </a:lnSpc>
          </a:pPr>
          <a:endParaRPr lang="en-GB" sz="1600"/>
        </a:p>
      </dgm:t>
    </dgm:pt>
    <dgm:pt modelId="{B64A18CC-73E1-441A-8757-9F487466EDE7}">
      <dgm:prSet custT="1"/>
      <dgm:spPr/>
      <dgm:t>
        <a:bodyPr/>
        <a:lstStyle/>
        <a:p>
          <a:pPr>
            <a:lnSpc>
              <a:spcPct val="150000"/>
            </a:lnSpc>
          </a:pPr>
          <a:r>
            <a:rPr lang="es-ES" sz="1600" b="1" noProof="0" dirty="0">
              <a:solidFill>
                <a:schemeClr val="bg1"/>
              </a:solidFill>
            </a:rPr>
            <a:t>Reducción de riesgos</a:t>
          </a:r>
          <a:endParaRPr lang="es-ES" sz="1600" noProof="0" dirty="0">
            <a:solidFill>
              <a:schemeClr val="bg1"/>
            </a:solidFill>
          </a:endParaRPr>
        </a:p>
      </dgm:t>
    </dgm:pt>
    <dgm:pt modelId="{D76CF6DB-C8AC-4097-A4B9-5C596FD4C1EB}" type="parTrans" cxnId="{1129DD9D-0039-470B-BB14-3CF521AEF1AB}">
      <dgm:prSet/>
      <dgm:spPr/>
      <dgm:t>
        <a:bodyPr/>
        <a:lstStyle/>
        <a:p>
          <a:pPr>
            <a:lnSpc>
              <a:spcPct val="150000"/>
            </a:lnSpc>
          </a:pPr>
          <a:endParaRPr lang="en-GB" sz="1600"/>
        </a:p>
      </dgm:t>
    </dgm:pt>
    <dgm:pt modelId="{52B5EDB0-E2E1-4184-A410-EE52D1FD893A}" type="sibTrans" cxnId="{1129DD9D-0039-470B-BB14-3CF521AEF1AB}">
      <dgm:prSet/>
      <dgm:spPr/>
      <dgm:t>
        <a:bodyPr/>
        <a:lstStyle/>
        <a:p>
          <a:pPr>
            <a:lnSpc>
              <a:spcPct val="150000"/>
            </a:lnSpc>
          </a:pPr>
          <a:endParaRPr lang="en-GB" sz="1600"/>
        </a:p>
      </dgm:t>
    </dgm:pt>
    <dgm:pt modelId="{30E682E1-C8BC-42C8-9FE7-35A1FB93BF18}">
      <dgm:prSet custT="1"/>
      <dgm:spPr/>
      <dgm:t>
        <a:bodyPr/>
        <a:lstStyle/>
        <a:p>
          <a:pPr>
            <a:lnSpc>
              <a:spcPct val="150000"/>
            </a:lnSpc>
          </a:pPr>
          <a:r>
            <a:rPr lang="es-ES" sz="1600" b="1" noProof="0" dirty="0">
              <a:solidFill>
                <a:schemeClr val="bg1"/>
              </a:solidFill>
            </a:rPr>
            <a:t>Comodidad/Utilización</a:t>
          </a:r>
          <a:endParaRPr lang="es-ES" sz="1600" noProof="0" dirty="0">
            <a:solidFill>
              <a:schemeClr val="bg1"/>
            </a:solidFill>
          </a:endParaRPr>
        </a:p>
      </dgm:t>
    </dgm:pt>
    <dgm:pt modelId="{877A3DF6-B832-4EE3-857C-7F0263E8530B}" type="parTrans" cxnId="{94BFF9CE-92B0-422B-BBE5-6CB4466064B2}">
      <dgm:prSet/>
      <dgm:spPr/>
      <dgm:t>
        <a:bodyPr/>
        <a:lstStyle/>
        <a:p>
          <a:pPr>
            <a:lnSpc>
              <a:spcPct val="150000"/>
            </a:lnSpc>
          </a:pPr>
          <a:endParaRPr lang="en-GB" sz="1600"/>
        </a:p>
      </dgm:t>
    </dgm:pt>
    <dgm:pt modelId="{836F99B1-0C49-43A5-8E2A-259E3A612F47}" type="sibTrans" cxnId="{94BFF9CE-92B0-422B-BBE5-6CB4466064B2}">
      <dgm:prSet/>
      <dgm:spPr/>
      <dgm:t>
        <a:bodyPr/>
        <a:lstStyle/>
        <a:p>
          <a:pPr>
            <a:lnSpc>
              <a:spcPct val="150000"/>
            </a:lnSpc>
          </a:pPr>
          <a:endParaRPr lang="en-GB" sz="1600"/>
        </a:p>
      </dgm:t>
    </dgm:pt>
    <dgm:pt modelId="{C1A8FDC7-3048-42B3-8D25-6DC96C128C1D}">
      <dgm:prSet custT="1"/>
      <dgm:spPr/>
      <dgm:t>
        <a:bodyPr/>
        <a:lstStyle/>
        <a:p>
          <a:pPr algn="just">
            <a:lnSpc>
              <a:spcPct val="150000"/>
            </a:lnSpc>
          </a:pPr>
          <a:r>
            <a:rPr lang="es-ES" sz="1600" noProof="0" dirty="0">
              <a:solidFill>
                <a:schemeClr val="accent1"/>
              </a:solidFill>
            </a:rPr>
            <a:t>Aprovechar la reputación o el estatus de la marca para atraer a clientes que buscan reconocimiento o prestigio.</a:t>
          </a:r>
        </a:p>
      </dgm:t>
    </dgm:pt>
    <dgm:pt modelId="{18A33691-FAA4-4D57-B28B-F8E8E022B8EB}" type="parTrans" cxnId="{5CFC66BB-2A9D-46D3-A8EA-AA1C32B69356}">
      <dgm:prSet/>
      <dgm:spPr/>
      <dgm:t>
        <a:bodyPr/>
        <a:lstStyle/>
        <a:p>
          <a:pPr>
            <a:lnSpc>
              <a:spcPct val="150000"/>
            </a:lnSpc>
          </a:pPr>
          <a:endParaRPr lang="en-GB" sz="1600"/>
        </a:p>
      </dgm:t>
    </dgm:pt>
    <dgm:pt modelId="{1F2785DC-AF02-41DB-8DC0-7C39A09911A4}" type="sibTrans" cxnId="{5CFC66BB-2A9D-46D3-A8EA-AA1C32B69356}">
      <dgm:prSet/>
      <dgm:spPr/>
      <dgm:t>
        <a:bodyPr/>
        <a:lstStyle/>
        <a:p>
          <a:pPr>
            <a:lnSpc>
              <a:spcPct val="150000"/>
            </a:lnSpc>
          </a:pPr>
          <a:endParaRPr lang="en-GB" sz="1600"/>
        </a:p>
      </dgm:t>
    </dgm:pt>
    <dgm:pt modelId="{2D14D293-EC56-47DF-BD7F-9DFAB1F4C649}">
      <dgm:prSet custT="1"/>
      <dgm:spPr/>
      <dgm:t>
        <a:bodyPr/>
        <a:lstStyle/>
        <a:p>
          <a:pPr algn="just">
            <a:lnSpc>
              <a:spcPct val="150000"/>
            </a:lnSpc>
          </a:pPr>
          <a:r>
            <a:rPr lang="es-ES" sz="1600" noProof="0" dirty="0">
              <a:solidFill>
                <a:schemeClr val="accent1"/>
              </a:solidFill>
            </a:rPr>
            <a:t>Ofrecer soluciones rentables que atraigan a clientes con un presupuesto ajustado.</a:t>
          </a:r>
        </a:p>
      </dgm:t>
    </dgm:pt>
    <dgm:pt modelId="{3CDE5E15-EA9D-413D-A1A4-2B7A3574A4F4}" type="parTrans" cxnId="{44C84371-D2F2-4050-8805-B368F9C671FD}">
      <dgm:prSet/>
      <dgm:spPr/>
      <dgm:t>
        <a:bodyPr/>
        <a:lstStyle/>
        <a:p>
          <a:pPr>
            <a:lnSpc>
              <a:spcPct val="150000"/>
            </a:lnSpc>
          </a:pPr>
          <a:endParaRPr lang="en-GB" sz="1600"/>
        </a:p>
      </dgm:t>
    </dgm:pt>
    <dgm:pt modelId="{5418A853-13E8-4BF3-94BB-60F758C7CC7C}" type="sibTrans" cxnId="{44C84371-D2F2-4050-8805-B368F9C671FD}">
      <dgm:prSet/>
      <dgm:spPr/>
      <dgm:t>
        <a:bodyPr/>
        <a:lstStyle/>
        <a:p>
          <a:pPr>
            <a:lnSpc>
              <a:spcPct val="150000"/>
            </a:lnSpc>
          </a:pPr>
          <a:endParaRPr lang="en-GB" sz="1600"/>
        </a:p>
      </dgm:t>
    </dgm:pt>
    <dgm:pt modelId="{61203D35-3BC7-46DD-AB6A-AC44ED036FDC}">
      <dgm:prSet custT="1"/>
      <dgm:spPr/>
      <dgm:t>
        <a:bodyPr/>
        <a:lstStyle/>
        <a:p>
          <a:pPr algn="just">
            <a:lnSpc>
              <a:spcPct val="150000"/>
            </a:lnSpc>
          </a:pPr>
          <a:r>
            <a:rPr lang="es-ES" sz="1600" noProof="0" dirty="0">
              <a:solidFill>
                <a:schemeClr val="accent1"/>
              </a:solidFill>
            </a:rPr>
            <a:t>Ayudar a los clientes a ahorrar dinero, ya sea mediante productos más eficientes o reduciendo los costes asociados.</a:t>
          </a:r>
        </a:p>
      </dgm:t>
    </dgm:pt>
    <dgm:pt modelId="{BA88E12D-04AC-4A1F-A82E-B7EB1C263DFC}" type="parTrans" cxnId="{CC8D1538-80EF-47D8-B708-32F3839355B5}">
      <dgm:prSet/>
      <dgm:spPr/>
      <dgm:t>
        <a:bodyPr/>
        <a:lstStyle/>
        <a:p>
          <a:pPr>
            <a:lnSpc>
              <a:spcPct val="150000"/>
            </a:lnSpc>
          </a:pPr>
          <a:endParaRPr lang="en-GB" sz="1600"/>
        </a:p>
      </dgm:t>
    </dgm:pt>
    <dgm:pt modelId="{AAEAC984-9E1D-436B-8188-F9ECC3270F89}" type="sibTrans" cxnId="{CC8D1538-80EF-47D8-B708-32F3839355B5}">
      <dgm:prSet/>
      <dgm:spPr/>
      <dgm:t>
        <a:bodyPr/>
        <a:lstStyle/>
        <a:p>
          <a:pPr>
            <a:lnSpc>
              <a:spcPct val="150000"/>
            </a:lnSpc>
          </a:pPr>
          <a:endParaRPr lang="en-GB" sz="1600"/>
        </a:p>
      </dgm:t>
    </dgm:pt>
    <dgm:pt modelId="{AFB235FD-8C4C-4099-B194-C1DE67ECC329}">
      <dgm:prSet custT="1"/>
      <dgm:spPr/>
      <dgm:t>
        <a:bodyPr/>
        <a:lstStyle/>
        <a:p>
          <a:pPr algn="just">
            <a:lnSpc>
              <a:spcPct val="150000"/>
            </a:lnSpc>
          </a:pPr>
          <a:r>
            <a:rPr lang="es-ES" sz="1600" noProof="0" dirty="0">
              <a:solidFill>
                <a:schemeClr val="accent1"/>
              </a:solidFill>
            </a:rPr>
            <a:t>Minimizar los posibles riesgos o incertidumbres asociados a la compra o utilización del producto.</a:t>
          </a:r>
        </a:p>
      </dgm:t>
    </dgm:pt>
    <dgm:pt modelId="{78CF791D-C775-4D6D-89AA-79504C16342C}" type="parTrans" cxnId="{827AE063-F14B-4BED-B2A9-B0CA6EFFD36C}">
      <dgm:prSet/>
      <dgm:spPr/>
      <dgm:t>
        <a:bodyPr/>
        <a:lstStyle/>
        <a:p>
          <a:pPr>
            <a:lnSpc>
              <a:spcPct val="150000"/>
            </a:lnSpc>
          </a:pPr>
          <a:endParaRPr lang="en-GB" sz="1600"/>
        </a:p>
      </dgm:t>
    </dgm:pt>
    <dgm:pt modelId="{A670829A-B7C0-413A-9C13-C8A6E9A12E97}" type="sibTrans" cxnId="{827AE063-F14B-4BED-B2A9-B0CA6EFFD36C}">
      <dgm:prSet/>
      <dgm:spPr/>
      <dgm:t>
        <a:bodyPr/>
        <a:lstStyle/>
        <a:p>
          <a:pPr>
            <a:lnSpc>
              <a:spcPct val="150000"/>
            </a:lnSpc>
          </a:pPr>
          <a:endParaRPr lang="en-GB" sz="1600"/>
        </a:p>
      </dgm:t>
    </dgm:pt>
    <dgm:pt modelId="{618E8396-27AC-4E0C-B8B8-A42C00351B33}">
      <dgm:prSet custT="1"/>
      <dgm:spPr/>
      <dgm:t>
        <a:bodyPr/>
        <a:lstStyle/>
        <a:p>
          <a:pPr algn="just">
            <a:lnSpc>
              <a:spcPct val="150000"/>
            </a:lnSpc>
          </a:pPr>
          <a:r>
            <a:rPr lang="es-ES" sz="1600" noProof="0" dirty="0">
              <a:solidFill>
                <a:schemeClr val="accent1"/>
              </a:solidFill>
            </a:rPr>
            <a:t>Facilitar el uso o el acceso a los productos, aumentando la comodidad del cliente.</a:t>
          </a:r>
        </a:p>
      </dgm:t>
    </dgm:pt>
    <dgm:pt modelId="{17A85BDE-6BD0-43D9-B42C-5BCD4956DDC5}" type="parTrans" cxnId="{4C944299-6ED3-4B7E-BE57-A771E0993D84}">
      <dgm:prSet/>
      <dgm:spPr/>
      <dgm:t>
        <a:bodyPr/>
        <a:lstStyle/>
        <a:p>
          <a:pPr>
            <a:lnSpc>
              <a:spcPct val="150000"/>
            </a:lnSpc>
          </a:pPr>
          <a:endParaRPr lang="en-GB" sz="1600"/>
        </a:p>
      </dgm:t>
    </dgm:pt>
    <dgm:pt modelId="{446E2C4A-FFD9-40C5-B066-D9E4E436332C}" type="sibTrans" cxnId="{4C944299-6ED3-4B7E-BE57-A771E0993D84}">
      <dgm:prSet/>
      <dgm:spPr/>
      <dgm:t>
        <a:bodyPr/>
        <a:lstStyle/>
        <a:p>
          <a:pPr>
            <a:lnSpc>
              <a:spcPct val="150000"/>
            </a:lnSpc>
          </a:pPr>
          <a:endParaRPr lang="en-GB" sz="1600"/>
        </a:p>
      </dgm:t>
    </dgm:pt>
    <dgm:pt modelId="{65B57ABF-9655-4DBB-B193-B028E4FCE53B}" type="pres">
      <dgm:prSet presAssocID="{32284DBD-8BE3-4B68-B22E-AB0CEC481679}" presName="Name0" presStyleCnt="0">
        <dgm:presLayoutVars>
          <dgm:chMax/>
          <dgm:chPref val="3"/>
          <dgm:dir/>
          <dgm:animOne val="branch"/>
          <dgm:animLvl val="lvl"/>
        </dgm:presLayoutVars>
      </dgm:prSet>
      <dgm:spPr/>
    </dgm:pt>
    <dgm:pt modelId="{44A8A731-A0FF-42F5-940F-2F4C32513190}" type="pres">
      <dgm:prSet presAssocID="{19688A69-7893-45BD-AA5A-5213F4B7E5AD}" presName="composite" presStyleCnt="0"/>
      <dgm:spPr/>
    </dgm:pt>
    <dgm:pt modelId="{12D16AE1-D568-4B25-B82A-97447C8DF8B9}" type="pres">
      <dgm:prSet presAssocID="{19688A69-7893-45BD-AA5A-5213F4B7E5AD}" presName="FirstChild" presStyleLbl="revTx" presStyleIdx="0" presStyleCnt="5" custScaleY="76112">
        <dgm:presLayoutVars>
          <dgm:chMax val="0"/>
          <dgm:chPref val="0"/>
          <dgm:bulletEnabled val="1"/>
        </dgm:presLayoutVars>
      </dgm:prSet>
      <dgm:spPr/>
    </dgm:pt>
    <dgm:pt modelId="{6D516ED4-7D0B-4DC7-8085-8B811A400EBD}" type="pres">
      <dgm:prSet presAssocID="{19688A69-7893-45BD-AA5A-5213F4B7E5AD}" presName="Parent" presStyleLbl="alignNode1" presStyleIdx="0" presStyleCnt="5">
        <dgm:presLayoutVars>
          <dgm:chMax val="3"/>
          <dgm:chPref val="3"/>
          <dgm:bulletEnabled val="1"/>
        </dgm:presLayoutVars>
      </dgm:prSet>
      <dgm:spPr/>
    </dgm:pt>
    <dgm:pt modelId="{3D1316B9-D4A9-4C15-A1E0-17753BB476B7}" type="pres">
      <dgm:prSet presAssocID="{19688A69-7893-45BD-AA5A-5213F4B7E5AD}" presName="Accent" presStyleLbl="parChTrans1D1" presStyleIdx="0" presStyleCnt="5"/>
      <dgm:spPr/>
    </dgm:pt>
    <dgm:pt modelId="{99D0A7F4-1F01-4115-B163-A15F58E57183}" type="pres">
      <dgm:prSet presAssocID="{3CAF0102-31B4-4590-B9C7-2049414334E4}" presName="sibTrans" presStyleCnt="0"/>
      <dgm:spPr/>
    </dgm:pt>
    <dgm:pt modelId="{147B4CC4-F788-4AEA-959F-9B96B3D1579D}" type="pres">
      <dgm:prSet presAssocID="{3C68E89C-1170-444D-9587-25163B7EE803}" presName="composite" presStyleCnt="0"/>
      <dgm:spPr/>
    </dgm:pt>
    <dgm:pt modelId="{4B3EB407-58C4-4DC9-B813-025E98E576E1}" type="pres">
      <dgm:prSet presAssocID="{3C68E89C-1170-444D-9587-25163B7EE803}" presName="FirstChild" presStyleLbl="revTx" presStyleIdx="1" presStyleCnt="5" custScaleY="73233">
        <dgm:presLayoutVars>
          <dgm:chMax val="0"/>
          <dgm:chPref val="0"/>
          <dgm:bulletEnabled val="1"/>
        </dgm:presLayoutVars>
      </dgm:prSet>
      <dgm:spPr/>
    </dgm:pt>
    <dgm:pt modelId="{3862384A-28C9-4B45-A8B8-B867AD7E4C6F}" type="pres">
      <dgm:prSet presAssocID="{3C68E89C-1170-444D-9587-25163B7EE803}" presName="Parent" presStyleLbl="alignNode1" presStyleIdx="1" presStyleCnt="5">
        <dgm:presLayoutVars>
          <dgm:chMax val="3"/>
          <dgm:chPref val="3"/>
          <dgm:bulletEnabled val="1"/>
        </dgm:presLayoutVars>
      </dgm:prSet>
      <dgm:spPr/>
    </dgm:pt>
    <dgm:pt modelId="{B26FB248-2B40-4169-BA8F-D6B11F4B02B7}" type="pres">
      <dgm:prSet presAssocID="{3C68E89C-1170-444D-9587-25163B7EE803}" presName="Accent" presStyleLbl="parChTrans1D1" presStyleIdx="1" presStyleCnt="5"/>
      <dgm:spPr/>
    </dgm:pt>
    <dgm:pt modelId="{E8595DE5-EED3-428E-ABFB-97885C5D54F8}" type="pres">
      <dgm:prSet presAssocID="{1E988B3E-03AE-456C-ABF6-064F43379E1B}" presName="sibTrans" presStyleCnt="0"/>
      <dgm:spPr/>
    </dgm:pt>
    <dgm:pt modelId="{5EFCA05F-0BB4-4D2E-97E3-1E043C047EF2}" type="pres">
      <dgm:prSet presAssocID="{3AF56005-ED95-4052-8530-D36176A06391}" presName="composite" presStyleCnt="0"/>
      <dgm:spPr/>
    </dgm:pt>
    <dgm:pt modelId="{250DF056-2A40-4B60-9121-43D235E89FD1}" type="pres">
      <dgm:prSet presAssocID="{3AF56005-ED95-4052-8530-D36176A06391}" presName="FirstChild" presStyleLbl="revTx" presStyleIdx="2" presStyleCnt="5" custScaleY="72187">
        <dgm:presLayoutVars>
          <dgm:chMax val="0"/>
          <dgm:chPref val="0"/>
          <dgm:bulletEnabled val="1"/>
        </dgm:presLayoutVars>
      </dgm:prSet>
      <dgm:spPr/>
    </dgm:pt>
    <dgm:pt modelId="{C780A0CE-35D7-42D2-96A3-616BFA44ED84}" type="pres">
      <dgm:prSet presAssocID="{3AF56005-ED95-4052-8530-D36176A06391}" presName="Parent" presStyleLbl="alignNode1" presStyleIdx="2" presStyleCnt="5">
        <dgm:presLayoutVars>
          <dgm:chMax val="3"/>
          <dgm:chPref val="3"/>
          <dgm:bulletEnabled val="1"/>
        </dgm:presLayoutVars>
      </dgm:prSet>
      <dgm:spPr/>
    </dgm:pt>
    <dgm:pt modelId="{B627F55D-D781-41AD-8881-68C89DA0DDE5}" type="pres">
      <dgm:prSet presAssocID="{3AF56005-ED95-4052-8530-D36176A06391}" presName="Accent" presStyleLbl="parChTrans1D1" presStyleIdx="2" presStyleCnt="5"/>
      <dgm:spPr/>
    </dgm:pt>
    <dgm:pt modelId="{69FF9FF6-19D7-4AE2-B5DB-08FA77E454B8}" type="pres">
      <dgm:prSet presAssocID="{6C5039E5-9362-4675-862D-837F8B2B750A}" presName="sibTrans" presStyleCnt="0"/>
      <dgm:spPr/>
    </dgm:pt>
    <dgm:pt modelId="{C624F4F4-9083-4DFD-A858-27FFDADAEC15}" type="pres">
      <dgm:prSet presAssocID="{B64A18CC-73E1-441A-8757-9F487466EDE7}" presName="composite" presStyleCnt="0"/>
      <dgm:spPr/>
    </dgm:pt>
    <dgm:pt modelId="{8898CF35-E6A7-4CE2-879D-429A564E2F5D}" type="pres">
      <dgm:prSet presAssocID="{B64A18CC-73E1-441A-8757-9F487466EDE7}" presName="FirstChild" presStyleLbl="revTx" presStyleIdx="3" presStyleCnt="5" custScaleY="78473">
        <dgm:presLayoutVars>
          <dgm:chMax val="0"/>
          <dgm:chPref val="0"/>
          <dgm:bulletEnabled val="1"/>
        </dgm:presLayoutVars>
      </dgm:prSet>
      <dgm:spPr/>
    </dgm:pt>
    <dgm:pt modelId="{A261BD2F-2414-41D6-99FA-CB470D28F209}" type="pres">
      <dgm:prSet presAssocID="{B64A18CC-73E1-441A-8757-9F487466EDE7}" presName="Parent" presStyleLbl="alignNode1" presStyleIdx="3" presStyleCnt="5">
        <dgm:presLayoutVars>
          <dgm:chMax val="3"/>
          <dgm:chPref val="3"/>
          <dgm:bulletEnabled val="1"/>
        </dgm:presLayoutVars>
      </dgm:prSet>
      <dgm:spPr/>
    </dgm:pt>
    <dgm:pt modelId="{110AC849-F754-44C8-BB1F-8C72D174CDE2}" type="pres">
      <dgm:prSet presAssocID="{B64A18CC-73E1-441A-8757-9F487466EDE7}" presName="Accent" presStyleLbl="parChTrans1D1" presStyleIdx="3" presStyleCnt="5"/>
      <dgm:spPr/>
    </dgm:pt>
    <dgm:pt modelId="{BB70A438-BA69-432B-9384-F9467E6208D8}" type="pres">
      <dgm:prSet presAssocID="{52B5EDB0-E2E1-4184-A410-EE52D1FD893A}" presName="sibTrans" presStyleCnt="0"/>
      <dgm:spPr/>
    </dgm:pt>
    <dgm:pt modelId="{170741E2-F44E-4282-9057-1617BCF11D15}" type="pres">
      <dgm:prSet presAssocID="{30E682E1-C8BC-42C8-9FE7-35A1FB93BF18}" presName="composite" presStyleCnt="0"/>
      <dgm:spPr/>
    </dgm:pt>
    <dgm:pt modelId="{3EE1F81F-F33E-4D15-8446-98BC778AC4F8}" type="pres">
      <dgm:prSet presAssocID="{30E682E1-C8BC-42C8-9FE7-35A1FB93BF18}" presName="FirstChild" presStyleLbl="revTx" presStyleIdx="4" presStyleCnt="5" custScaleY="75594">
        <dgm:presLayoutVars>
          <dgm:chMax val="0"/>
          <dgm:chPref val="0"/>
          <dgm:bulletEnabled val="1"/>
        </dgm:presLayoutVars>
      </dgm:prSet>
      <dgm:spPr/>
    </dgm:pt>
    <dgm:pt modelId="{5CF54CC3-F17E-4685-94B4-A85FBFED4B9C}" type="pres">
      <dgm:prSet presAssocID="{30E682E1-C8BC-42C8-9FE7-35A1FB93BF18}" presName="Parent" presStyleLbl="alignNode1" presStyleIdx="4" presStyleCnt="5">
        <dgm:presLayoutVars>
          <dgm:chMax val="3"/>
          <dgm:chPref val="3"/>
          <dgm:bulletEnabled val="1"/>
        </dgm:presLayoutVars>
      </dgm:prSet>
      <dgm:spPr/>
    </dgm:pt>
    <dgm:pt modelId="{6C4A950C-CED7-4FD1-A66E-109C572ACB63}" type="pres">
      <dgm:prSet presAssocID="{30E682E1-C8BC-42C8-9FE7-35A1FB93BF18}" presName="Accent" presStyleLbl="parChTrans1D1" presStyleIdx="4" presStyleCnt="5"/>
      <dgm:spPr/>
    </dgm:pt>
  </dgm:ptLst>
  <dgm:cxnLst>
    <dgm:cxn modelId="{D84B1011-8F9B-4CB0-BF0B-80F8DBC80FFC}" type="presOf" srcId="{19688A69-7893-45BD-AA5A-5213F4B7E5AD}" destId="{6D516ED4-7D0B-4DC7-8085-8B811A400EBD}" srcOrd="0" destOrd="0" presId="urn:microsoft.com/office/officeart/2011/layout/TabList"/>
    <dgm:cxn modelId="{A79D441C-A815-40E8-987A-421849156C43}" type="presOf" srcId="{61203D35-3BC7-46DD-AB6A-AC44ED036FDC}" destId="{250DF056-2A40-4B60-9121-43D235E89FD1}" srcOrd="0" destOrd="0" presId="urn:microsoft.com/office/officeart/2011/layout/TabList"/>
    <dgm:cxn modelId="{251C0B31-D493-4AE2-8264-1CB642A2499D}" type="presOf" srcId="{618E8396-27AC-4E0C-B8B8-A42C00351B33}" destId="{3EE1F81F-F33E-4D15-8446-98BC778AC4F8}" srcOrd="0" destOrd="0" presId="urn:microsoft.com/office/officeart/2011/layout/TabList"/>
    <dgm:cxn modelId="{CC8D1538-80EF-47D8-B708-32F3839355B5}" srcId="{3AF56005-ED95-4052-8530-D36176A06391}" destId="{61203D35-3BC7-46DD-AB6A-AC44ED036FDC}" srcOrd="0" destOrd="0" parTransId="{BA88E12D-04AC-4A1F-A82E-B7EB1C263DFC}" sibTransId="{AAEAC984-9E1D-436B-8188-F9ECC3270F89}"/>
    <dgm:cxn modelId="{24EE7F42-F181-4A5A-864B-583D655F5508}" srcId="{32284DBD-8BE3-4B68-B22E-AB0CEC481679}" destId="{3C68E89C-1170-444D-9587-25163B7EE803}" srcOrd="1" destOrd="0" parTransId="{DB645381-6AF2-4E81-848D-DE95306F2C64}" sibTransId="{1E988B3E-03AE-456C-ABF6-064F43379E1B}"/>
    <dgm:cxn modelId="{827AE063-F14B-4BED-B2A9-B0CA6EFFD36C}" srcId="{B64A18CC-73E1-441A-8757-9F487466EDE7}" destId="{AFB235FD-8C4C-4099-B194-C1DE67ECC329}" srcOrd="0" destOrd="0" parTransId="{78CF791D-C775-4D6D-89AA-79504C16342C}" sibTransId="{A670829A-B7C0-413A-9C13-C8A6E9A12E97}"/>
    <dgm:cxn modelId="{DE50D948-6AC6-454C-A891-29719DA97A66}" type="presOf" srcId="{3C68E89C-1170-444D-9587-25163B7EE803}" destId="{3862384A-28C9-4B45-A8B8-B867AD7E4C6F}" srcOrd="0" destOrd="0" presId="urn:microsoft.com/office/officeart/2011/layout/TabList"/>
    <dgm:cxn modelId="{1CAD5D49-18AD-4867-A620-5907C2F3085B}" type="presOf" srcId="{AFB235FD-8C4C-4099-B194-C1DE67ECC329}" destId="{8898CF35-E6A7-4CE2-879D-429A564E2F5D}" srcOrd="0" destOrd="0" presId="urn:microsoft.com/office/officeart/2011/layout/TabList"/>
    <dgm:cxn modelId="{7B16606D-E388-42C3-AD5E-10925440EFAE}" srcId="{32284DBD-8BE3-4B68-B22E-AB0CEC481679}" destId="{19688A69-7893-45BD-AA5A-5213F4B7E5AD}" srcOrd="0" destOrd="0" parTransId="{A5664505-F683-4FAC-A028-AE6C3688561F}" sibTransId="{3CAF0102-31B4-4590-B9C7-2049414334E4}"/>
    <dgm:cxn modelId="{44C84371-D2F2-4050-8805-B368F9C671FD}" srcId="{3C68E89C-1170-444D-9587-25163B7EE803}" destId="{2D14D293-EC56-47DF-BD7F-9DFAB1F4C649}" srcOrd="0" destOrd="0" parTransId="{3CDE5E15-EA9D-413D-A1A4-2B7A3574A4F4}" sibTransId="{5418A853-13E8-4BF3-94BB-60F758C7CC7C}"/>
    <dgm:cxn modelId="{DDD94471-DD06-47D0-9FFF-94E06ECFC19A}" type="presOf" srcId="{2D14D293-EC56-47DF-BD7F-9DFAB1F4C649}" destId="{4B3EB407-58C4-4DC9-B813-025E98E576E1}" srcOrd="0" destOrd="0" presId="urn:microsoft.com/office/officeart/2011/layout/TabList"/>
    <dgm:cxn modelId="{174B7758-3AF8-4123-8201-727240903FCA}" type="presOf" srcId="{32284DBD-8BE3-4B68-B22E-AB0CEC481679}" destId="{65B57ABF-9655-4DBB-B193-B028E4FCE53B}" srcOrd="0" destOrd="0" presId="urn:microsoft.com/office/officeart/2011/layout/TabList"/>
    <dgm:cxn modelId="{4C944299-6ED3-4B7E-BE57-A771E0993D84}" srcId="{30E682E1-C8BC-42C8-9FE7-35A1FB93BF18}" destId="{618E8396-27AC-4E0C-B8B8-A42C00351B33}" srcOrd="0" destOrd="0" parTransId="{17A85BDE-6BD0-43D9-B42C-5BCD4956DDC5}" sibTransId="{446E2C4A-FFD9-40C5-B066-D9E4E436332C}"/>
    <dgm:cxn modelId="{1129DD9D-0039-470B-BB14-3CF521AEF1AB}" srcId="{32284DBD-8BE3-4B68-B22E-AB0CEC481679}" destId="{B64A18CC-73E1-441A-8757-9F487466EDE7}" srcOrd="3" destOrd="0" parTransId="{D76CF6DB-C8AC-4097-A4B9-5C596FD4C1EB}" sibTransId="{52B5EDB0-E2E1-4184-A410-EE52D1FD893A}"/>
    <dgm:cxn modelId="{1A9271AE-30C8-4D33-A910-E36F83DD5B10}" type="presOf" srcId="{C1A8FDC7-3048-42B3-8D25-6DC96C128C1D}" destId="{12D16AE1-D568-4B25-B82A-97447C8DF8B9}" srcOrd="0" destOrd="0" presId="urn:microsoft.com/office/officeart/2011/layout/TabList"/>
    <dgm:cxn modelId="{DCA4CCB4-AACD-410F-A01E-A7CAA1663842}" srcId="{32284DBD-8BE3-4B68-B22E-AB0CEC481679}" destId="{3AF56005-ED95-4052-8530-D36176A06391}" srcOrd="2" destOrd="0" parTransId="{72DE084A-5085-49AB-A891-841334BC98B1}" sibTransId="{6C5039E5-9362-4675-862D-837F8B2B750A}"/>
    <dgm:cxn modelId="{64D3CCBA-94D0-44A9-BC3D-CE09C12754E7}" type="presOf" srcId="{30E682E1-C8BC-42C8-9FE7-35A1FB93BF18}" destId="{5CF54CC3-F17E-4685-94B4-A85FBFED4B9C}" srcOrd="0" destOrd="0" presId="urn:microsoft.com/office/officeart/2011/layout/TabList"/>
    <dgm:cxn modelId="{5CFC66BB-2A9D-46D3-A8EA-AA1C32B69356}" srcId="{19688A69-7893-45BD-AA5A-5213F4B7E5AD}" destId="{C1A8FDC7-3048-42B3-8D25-6DC96C128C1D}" srcOrd="0" destOrd="0" parTransId="{18A33691-FAA4-4D57-B28B-F8E8E022B8EB}" sibTransId="{1F2785DC-AF02-41DB-8DC0-7C39A09911A4}"/>
    <dgm:cxn modelId="{BA6B0BCB-FF95-4786-AB3E-152EB7208161}" type="presOf" srcId="{3AF56005-ED95-4052-8530-D36176A06391}" destId="{C780A0CE-35D7-42D2-96A3-616BFA44ED84}" srcOrd="0" destOrd="0" presId="urn:microsoft.com/office/officeart/2011/layout/TabList"/>
    <dgm:cxn modelId="{94BFF9CE-92B0-422B-BBE5-6CB4466064B2}" srcId="{32284DBD-8BE3-4B68-B22E-AB0CEC481679}" destId="{30E682E1-C8BC-42C8-9FE7-35A1FB93BF18}" srcOrd="4" destOrd="0" parTransId="{877A3DF6-B832-4EE3-857C-7F0263E8530B}" sibTransId="{836F99B1-0C49-43A5-8E2A-259E3A612F47}"/>
    <dgm:cxn modelId="{B77788D6-0F86-4B58-B9FE-FE589976D034}" type="presOf" srcId="{B64A18CC-73E1-441A-8757-9F487466EDE7}" destId="{A261BD2F-2414-41D6-99FA-CB470D28F209}" srcOrd="0" destOrd="0" presId="urn:microsoft.com/office/officeart/2011/layout/TabList"/>
    <dgm:cxn modelId="{B95658A2-3214-4882-9A87-3B4BB163CA37}" type="presParOf" srcId="{65B57ABF-9655-4DBB-B193-B028E4FCE53B}" destId="{44A8A731-A0FF-42F5-940F-2F4C32513190}" srcOrd="0" destOrd="0" presId="urn:microsoft.com/office/officeart/2011/layout/TabList"/>
    <dgm:cxn modelId="{4D73F7AA-B701-4E78-979A-7E43EF1E65CC}" type="presParOf" srcId="{44A8A731-A0FF-42F5-940F-2F4C32513190}" destId="{12D16AE1-D568-4B25-B82A-97447C8DF8B9}" srcOrd="0" destOrd="0" presId="urn:microsoft.com/office/officeart/2011/layout/TabList"/>
    <dgm:cxn modelId="{6BC2CF21-751C-41EA-9723-0352F094389A}" type="presParOf" srcId="{44A8A731-A0FF-42F5-940F-2F4C32513190}" destId="{6D516ED4-7D0B-4DC7-8085-8B811A400EBD}" srcOrd="1" destOrd="0" presId="urn:microsoft.com/office/officeart/2011/layout/TabList"/>
    <dgm:cxn modelId="{7FDD5F16-EC20-41EB-89E3-214F9BF58738}" type="presParOf" srcId="{44A8A731-A0FF-42F5-940F-2F4C32513190}" destId="{3D1316B9-D4A9-4C15-A1E0-17753BB476B7}" srcOrd="2" destOrd="0" presId="urn:microsoft.com/office/officeart/2011/layout/TabList"/>
    <dgm:cxn modelId="{62558256-3928-4C4C-A0B9-9B5CDDC0961F}" type="presParOf" srcId="{65B57ABF-9655-4DBB-B193-B028E4FCE53B}" destId="{99D0A7F4-1F01-4115-B163-A15F58E57183}" srcOrd="1" destOrd="0" presId="urn:microsoft.com/office/officeart/2011/layout/TabList"/>
    <dgm:cxn modelId="{B349DF54-ADB2-4D72-B404-DCBCE9D17D4B}" type="presParOf" srcId="{65B57ABF-9655-4DBB-B193-B028E4FCE53B}" destId="{147B4CC4-F788-4AEA-959F-9B96B3D1579D}" srcOrd="2" destOrd="0" presId="urn:microsoft.com/office/officeart/2011/layout/TabList"/>
    <dgm:cxn modelId="{EBA4BA67-98A2-4F19-AE86-8202DFE70106}" type="presParOf" srcId="{147B4CC4-F788-4AEA-959F-9B96B3D1579D}" destId="{4B3EB407-58C4-4DC9-B813-025E98E576E1}" srcOrd="0" destOrd="0" presId="urn:microsoft.com/office/officeart/2011/layout/TabList"/>
    <dgm:cxn modelId="{86D14ADE-FFCB-4048-A736-F3E981D07506}" type="presParOf" srcId="{147B4CC4-F788-4AEA-959F-9B96B3D1579D}" destId="{3862384A-28C9-4B45-A8B8-B867AD7E4C6F}" srcOrd="1" destOrd="0" presId="urn:microsoft.com/office/officeart/2011/layout/TabList"/>
    <dgm:cxn modelId="{25E2C317-A690-4F00-ABDE-B6DC93862740}" type="presParOf" srcId="{147B4CC4-F788-4AEA-959F-9B96B3D1579D}" destId="{B26FB248-2B40-4169-BA8F-D6B11F4B02B7}" srcOrd="2" destOrd="0" presId="urn:microsoft.com/office/officeart/2011/layout/TabList"/>
    <dgm:cxn modelId="{64291DF8-4B9B-48F0-B5EB-BD589BC76FC1}" type="presParOf" srcId="{65B57ABF-9655-4DBB-B193-B028E4FCE53B}" destId="{E8595DE5-EED3-428E-ABFB-97885C5D54F8}" srcOrd="3" destOrd="0" presId="urn:microsoft.com/office/officeart/2011/layout/TabList"/>
    <dgm:cxn modelId="{6C4655DD-6D13-435C-A9FD-490A1AD46986}" type="presParOf" srcId="{65B57ABF-9655-4DBB-B193-B028E4FCE53B}" destId="{5EFCA05F-0BB4-4D2E-97E3-1E043C047EF2}" srcOrd="4" destOrd="0" presId="urn:microsoft.com/office/officeart/2011/layout/TabList"/>
    <dgm:cxn modelId="{DB54DECE-BA3C-49C8-830F-95408588B47F}" type="presParOf" srcId="{5EFCA05F-0BB4-4D2E-97E3-1E043C047EF2}" destId="{250DF056-2A40-4B60-9121-43D235E89FD1}" srcOrd="0" destOrd="0" presId="urn:microsoft.com/office/officeart/2011/layout/TabList"/>
    <dgm:cxn modelId="{73846AD0-AAA1-4F51-8775-B8F93F6A85C2}" type="presParOf" srcId="{5EFCA05F-0BB4-4D2E-97E3-1E043C047EF2}" destId="{C780A0CE-35D7-42D2-96A3-616BFA44ED84}" srcOrd="1" destOrd="0" presId="urn:microsoft.com/office/officeart/2011/layout/TabList"/>
    <dgm:cxn modelId="{89E601B2-C65E-4EB4-ABF3-650A77D4FB49}" type="presParOf" srcId="{5EFCA05F-0BB4-4D2E-97E3-1E043C047EF2}" destId="{B627F55D-D781-41AD-8881-68C89DA0DDE5}" srcOrd="2" destOrd="0" presId="urn:microsoft.com/office/officeart/2011/layout/TabList"/>
    <dgm:cxn modelId="{1D176A62-BFE1-4592-B910-792E65E222FC}" type="presParOf" srcId="{65B57ABF-9655-4DBB-B193-B028E4FCE53B}" destId="{69FF9FF6-19D7-4AE2-B5DB-08FA77E454B8}" srcOrd="5" destOrd="0" presId="urn:microsoft.com/office/officeart/2011/layout/TabList"/>
    <dgm:cxn modelId="{1261B5E5-83ED-40DF-A6DC-F902400F65A2}" type="presParOf" srcId="{65B57ABF-9655-4DBB-B193-B028E4FCE53B}" destId="{C624F4F4-9083-4DFD-A858-27FFDADAEC15}" srcOrd="6" destOrd="0" presId="urn:microsoft.com/office/officeart/2011/layout/TabList"/>
    <dgm:cxn modelId="{6654DF35-0D47-41BB-AE6E-C4EAA9052792}" type="presParOf" srcId="{C624F4F4-9083-4DFD-A858-27FFDADAEC15}" destId="{8898CF35-E6A7-4CE2-879D-429A564E2F5D}" srcOrd="0" destOrd="0" presId="urn:microsoft.com/office/officeart/2011/layout/TabList"/>
    <dgm:cxn modelId="{669127B2-F291-48D2-96B3-20B138B01E9F}" type="presParOf" srcId="{C624F4F4-9083-4DFD-A858-27FFDADAEC15}" destId="{A261BD2F-2414-41D6-99FA-CB470D28F209}" srcOrd="1" destOrd="0" presId="urn:microsoft.com/office/officeart/2011/layout/TabList"/>
    <dgm:cxn modelId="{B4F07C6C-FE1A-4017-8AEB-0552BFEE61F9}" type="presParOf" srcId="{C624F4F4-9083-4DFD-A858-27FFDADAEC15}" destId="{110AC849-F754-44C8-BB1F-8C72D174CDE2}" srcOrd="2" destOrd="0" presId="urn:microsoft.com/office/officeart/2011/layout/TabList"/>
    <dgm:cxn modelId="{233FBAFA-6A31-45C1-8B1A-104C332E2DE0}" type="presParOf" srcId="{65B57ABF-9655-4DBB-B193-B028E4FCE53B}" destId="{BB70A438-BA69-432B-9384-F9467E6208D8}" srcOrd="7" destOrd="0" presId="urn:microsoft.com/office/officeart/2011/layout/TabList"/>
    <dgm:cxn modelId="{677F023E-777D-410D-8A95-3292E240EED4}" type="presParOf" srcId="{65B57ABF-9655-4DBB-B193-B028E4FCE53B}" destId="{170741E2-F44E-4282-9057-1617BCF11D15}" srcOrd="8" destOrd="0" presId="urn:microsoft.com/office/officeart/2011/layout/TabList"/>
    <dgm:cxn modelId="{4D701BE4-E510-4AD0-AB0F-C6FBF4DF082E}" type="presParOf" srcId="{170741E2-F44E-4282-9057-1617BCF11D15}" destId="{3EE1F81F-F33E-4D15-8446-98BC778AC4F8}" srcOrd="0" destOrd="0" presId="urn:microsoft.com/office/officeart/2011/layout/TabList"/>
    <dgm:cxn modelId="{2C001C29-5DE1-4891-B0E5-C1C7085940D9}" type="presParOf" srcId="{170741E2-F44E-4282-9057-1617BCF11D15}" destId="{5CF54CC3-F17E-4685-94B4-A85FBFED4B9C}" srcOrd="1" destOrd="0" presId="urn:microsoft.com/office/officeart/2011/layout/TabList"/>
    <dgm:cxn modelId="{DCD5943C-8730-45BE-8CA3-D494A9FDA144}" type="presParOf" srcId="{170741E2-F44E-4282-9057-1617BCF11D15}" destId="{6C4A950C-CED7-4FD1-A66E-109C572ACB63}" srcOrd="2" destOrd="0" presId="urn:microsoft.com/office/officeart/2011/layout/Tab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53B0A802-F60F-4434-8EF4-A45B43AB88BA}" type="doc">
      <dgm:prSet loTypeId="urn:microsoft.com/office/officeart/2011/layout/HexagonRadial" loCatId="cycle" qsTypeId="urn:microsoft.com/office/officeart/2005/8/quickstyle/simple1" qsCatId="simple" csTypeId="urn:microsoft.com/office/officeart/2005/8/colors/accent1_2" csCatId="accent1" phldr="1"/>
      <dgm:spPr/>
      <dgm:t>
        <a:bodyPr/>
        <a:lstStyle/>
        <a:p>
          <a:endParaRPr lang="en-GB"/>
        </a:p>
      </dgm:t>
    </dgm:pt>
    <dgm:pt modelId="{F4FC50E6-6378-4D92-8791-11E02220556A}">
      <dgm:prSet phldrT="[Text]" custT="1"/>
      <dgm:spPr/>
      <dgm:t>
        <a:bodyPr/>
        <a:lstStyle/>
        <a:p>
          <a:r>
            <a:rPr lang="es-ES" sz="2000" noProof="0" dirty="0"/>
            <a:t>Funciones</a:t>
          </a:r>
        </a:p>
      </dgm:t>
    </dgm:pt>
    <dgm:pt modelId="{75F69DEE-77D1-4344-A6EC-C458DEEB17B5}" type="parTrans" cxnId="{06E5F708-E96B-42B2-BCAE-82A8E6EDDEE0}">
      <dgm:prSet/>
      <dgm:spPr/>
      <dgm:t>
        <a:bodyPr/>
        <a:lstStyle/>
        <a:p>
          <a:endParaRPr lang="en-GB" sz="4000"/>
        </a:p>
      </dgm:t>
    </dgm:pt>
    <dgm:pt modelId="{D0EB93EA-E314-4B8F-879B-E96456267612}" type="sibTrans" cxnId="{06E5F708-E96B-42B2-BCAE-82A8E6EDDEE0}">
      <dgm:prSet/>
      <dgm:spPr/>
      <dgm:t>
        <a:bodyPr/>
        <a:lstStyle/>
        <a:p>
          <a:endParaRPr lang="en-GB" sz="4000"/>
        </a:p>
      </dgm:t>
    </dgm:pt>
    <dgm:pt modelId="{A085FB2E-5ECE-4BCB-AD34-05AB17CD8BF1}">
      <dgm:prSet phldrT="[Text]" custT="1"/>
      <dgm:spPr/>
      <dgm:t>
        <a:bodyPr/>
        <a:lstStyle/>
        <a:p>
          <a:r>
            <a:rPr lang="es-ES" sz="1200" b="1" noProof="0" dirty="0"/>
            <a:t>Concienciación</a:t>
          </a:r>
          <a:endParaRPr lang="es-ES" sz="1200" noProof="0" dirty="0"/>
        </a:p>
      </dgm:t>
    </dgm:pt>
    <dgm:pt modelId="{D0CFB051-7B63-438D-9F14-76A1B1D5A8F7}" type="parTrans" cxnId="{2DDE1648-27B1-49F1-B074-5C0E6FAB9054}">
      <dgm:prSet/>
      <dgm:spPr/>
      <dgm:t>
        <a:bodyPr/>
        <a:lstStyle/>
        <a:p>
          <a:endParaRPr lang="en-GB" sz="4000"/>
        </a:p>
      </dgm:t>
    </dgm:pt>
    <dgm:pt modelId="{ADFDC5EB-C601-4820-9E23-35B696DE5365}" type="sibTrans" cxnId="{2DDE1648-27B1-49F1-B074-5C0E6FAB9054}">
      <dgm:prSet/>
      <dgm:spPr/>
      <dgm:t>
        <a:bodyPr/>
        <a:lstStyle/>
        <a:p>
          <a:endParaRPr lang="en-GB" sz="4000"/>
        </a:p>
      </dgm:t>
    </dgm:pt>
    <dgm:pt modelId="{90C3FCAE-0FF7-470C-A677-B64CB84E06DA}">
      <dgm:prSet phldrT="[Text]" custT="1"/>
      <dgm:spPr/>
      <dgm:t>
        <a:bodyPr/>
        <a:lstStyle/>
        <a:p>
          <a:r>
            <a:rPr lang="es-ES" sz="1200" b="1" noProof="0" dirty="0"/>
            <a:t>Evaluación</a:t>
          </a:r>
          <a:endParaRPr lang="es-ES" sz="1200" noProof="0" dirty="0"/>
        </a:p>
      </dgm:t>
    </dgm:pt>
    <dgm:pt modelId="{16070514-63E7-48D5-8682-1663FD55506C}" type="parTrans" cxnId="{2A59B586-D50C-441A-925C-A76163BF8581}">
      <dgm:prSet/>
      <dgm:spPr/>
      <dgm:t>
        <a:bodyPr/>
        <a:lstStyle/>
        <a:p>
          <a:endParaRPr lang="en-GB" sz="4000"/>
        </a:p>
      </dgm:t>
    </dgm:pt>
    <dgm:pt modelId="{50F47B39-D9B5-491F-98BE-DF0D3F716768}" type="sibTrans" cxnId="{2A59B586-D50C-441A-925C-A76163BF8581}">
      <dgm:prSet/>
      <dgm:spPr/>
      <dgm:t>
        <a:bodyPr/>
        <a:lstStyle/>
        <a:p>
          <a:endParaRPr lang="en-GB" sz="4000"/>
        </a:p>
      </dgm:t>
    </dgm:pt>
    <dgm:pt modelId="{D2C92459-6878-42F3-B01F-FCE16A4B1D4A}">
      <dgm:prSet phldrT="[Text]" custT="1"/>
      <dgm:spPr/>
      <dgm:t>
        <a:bodyPr/>
        <a:lstStyle/>
        <a:p>
          <a:r>
            <a:rPr lang="es-ES" sz="1200" b="1" noProof="0" dirty="0"/>
            <a:t>Compras</a:t>
          </a:r>
          <a:endParaRPr lang="es-ES" sz="1200" noProof="0" dirty="0"/>
        </a:p>
      </dgm:t>
    </dgm:pt>
    <dgm:pt modelId="{FD7E3983-4F1A-47DE-865F-61CA220739C3}" type="parTrans" cxnId="{B409E351-F9A7-4C40-AA5E-776A0A5C7E32}">
      <dgm:prSet/>
      <dgm:spPr/>
      <dgm:t>
        <a:bodyPr/>
        <a:lstStyle/>
        <a:p>
          <a:endParaRPr lang="en-GB" sz="4000"/>
        </a:p>
      </dgm:t>
    </dgm:pt>
    <dgm:pt modelId="{436DE9B2-FE39-41EB-A000-ED970E8EEE09}" type="sibTrans" cxnId="{B409E351-F9A7-4C40-AA5E-776A0A5C7E32}">
      <dgm:prSet/>
      <dgm:spPr/>
      <dgm:t>
        <a:bodyPr/>
        <a:lstStyle/>
        <a:p>
          <a:endParaRPr lang="en-GB" sz="4000"/>
        </a:p>
      </dgm:t>
    </dgm:pt>
    <dgm:pt modelId="{07D65068-14B8-471E-A1F4-3CAE5931C748}">
      <dgm:prSet phldrT="[Text]" custT="1"/>
      <dgm:spPr/>
      <dgm:t>
        <a:bodyPr/>
        <a:lstStyle/>
        <a:p>
          <a:r>
            <a:rPr lang="es-ES" sz="1200" b="1" noProof="0" dirty="0"/>
            <a:t>Entrega</a:t>
          </a:r>
          <a:endParaRPr lang="es-ES" sz="1200" noProof="0" dirty="0"/>
        </a:p>
      </dgm:t>
    </dgm:pt>
    <dgm:pt modelId="{7A5765D4-A2ED-4F4F-969F-5C245302C39D}" type="parTrans" cxnId="{FD177FE1-AC45-4B65-B60F-1371399BB818}">
      <dgm:prSet/>
      <dgm:spPr/>
      <dgm:t>
        <a:bodyPr/>
        <a:lstStyle/>
        <a:p>
          <a:endParaRPr lang="en-GB" sz="4000"/>
        </a:p>
      </dgm:t>
    </dgm:pt>
    <dgm:pt modelId="{E2BD37B8-E862-4DF8-A05B-6A8DD834F0D6}" type="sibTrans" cxnId="{FD177FE1-AC45-4B65-B60F-1371399BB818}">
      <dgm:prSet/>
      <dgm:spPr/>
      <dgm:t>
        <a:bodyPr/>
        <a:lstStyle/>
        <a:p>
          <a:endParaRPr lang="en-GB" sz="4000"/>
        </a:p>
      </dgm:t>
    </dgm:pt>
    <dgm:pt modelId="{D42015AF-C6E9-446C-82D9-46508ADC3BE4}">
      <dgm:prSet phldrT="[Text]" custT="1"/>
      <dgm:spPr/>
      <dgm:t>
        <a:bodyPr/>
        <a:lstStyle/>
        <a:p>
          <a:r>
            <a:rPr lang="es-ES" sz="1200" b="1" noProof="0" dirty="0"/>
            <a:t>Posventa</a:t>
          </a:r>
          <a:endParaRPr lang="es-ES" sz="1200" noProof="0" dirty="0"/>
        </a:p>
      </dgm:t>
    </dgm:pt>
    <dgm:pt modelId="{A45DF76B-987E-4D71-BC0D-A4DDFF790674}" type="parTrans" cxnId="{35461E01-2C0A-4109-9570-EBE8AA3BE938}">
      <dgm:prSet/>
      <dgm:spPr/>
      <dgm:t>
        <a:bodyPr/>
        <a:lstStyle/>
        <a:p>
          <a:endParaRPr lang="en-GB" sz="4000"/>
        </a:p>
      </dgm:t>
    </dgm:pt>
    <dgm:pt modelId="{88E5FCF6-32E0-4EF9-AE6E-293A2F6E3BC8}" type="sibTrans" cxnId="{35461E01-2C0A-4109-9570-EBE8AA3BE938}">
      <dgm:prSet/>
      <dgm:spPr/>
      <dgm:t>
        <a:bodyPr/>
        <a:lstStyle/>
        <a:p>
          <a:endParaRPr lang="en-GB" sz="4000"/>
        </a:p>
      </dgm:t>
    </dgm:pt>
    <dgm:pt modelId="{3F985E11-CBF0-4097-A590-B6E02E030FDB}">
      <dgm:prSet phldrT="[Text]" custT="1"/>
      <dgm:spPr/>
      <dgm:t>
        <a:bodyPr/>
        <a:lstStyle/>
        <a:p>
          <a:r>
            <a:rPr lang="es-ES" sz="1050" b="0" noProof="0" dirty="0"/>
            <a:t>Dar a conocer el producto o servicio mediante campañas publicitarias y de marketing..</a:t>
          </a:r>
        </a:p>
      </dgm:t>
    </dgm:pt>
    <dgm:pt modelId="{67E7135E-E8F5-4265-A247-6E20B8CC4F94}" type="parTrans" cxnId="{CE76AB71-0F2C-4015-B5D7-1EA74CD02EC5}">
      <dgm:prSet/>
      <dgm:spPr/>
      <dgm:t>
        <a:bodyPr/>
        <a:lstStyle/>
        <a:p>
          <a:endParaRPr lang="en-GB" sz="4000"/>
        </a:p>
      </dgm:t>
    </dgm:pt>
    <dgm:pt modelId="{8AC10C46-063F-45B9-A646-98688191DF52}" type="sibTrans" cxnId="{CE76AB71-0F2C-4015-B5D7-1EA74CD02EC5}">
      <dgm:prSet/>
      <dgm:spPr/>
      <dgm:t>
        <a:bodyPr/>
        <a:lstStyle/>
        <a:p>
          <a:endParaRPr lang="en-GB" sz="4000"/>
        </a:p>
      </dgm:t>
    </dgm:pt>
    <dgm:pt modelId="{4A90346E-A916-4923-BF20-D2F76B72218B}">
      <dgm:prSet phldrT="[Text]" custT="1"/>
      <dgm:spPr/>
      <dgm:t>
        <a:bodyPr/>
        <a:lstStyle/>
        <a:p>
          <a:r>
            <a:rPr lang="es-ES" sz="1050" b="0" noProof="0" dirty="0"/>
            <a:t>Ayudar a los clientes potenciales a evaluar la propuesta de valor mediante demostraciones, reseñas y comparaciones.</a:t>
          </a:r>
        </a:p>
      </dgm:t>
    </dgm:pt>
    <dgm:pt modelId="{C243646A-80AC-4E82-82E3-9EAF463AB97C}" type="parTrans" cxnId="{A286F1EE-546F-47DB-AE52-B8E09289B5A7}">
      <dgm:prSet/>
      <dgm:spPr/>
      <dgm:t>
        <a:bodyPr/>
        <a:lstStyle/>
        <a:p>
          <a:endParaRPr lang="en-GB" sz="4000"/>
        </a:p>
      </dgm:t>
    </dgm:pt>
    <dgm:pt modelId="{32248FF7-BDC3-4155-8E1D-A1757E60F10D}" type="sibTrans" cxnId="{A286F1EE-546F-47DB-AE52-B8E09289B5A7}">
      <dgm:prSet/>
      <dgm:spPr/>
      <dgm:t>
        <a:bodyPr/>
        <a:lstStyle/>
        <a:p>
          <a:endParaRPr lang="en-GB" sz="4000"/>
        </a:p>
      </dgm:t>
    </dgm:pt>
    <dgm:pt modelId="{4C74E4E0-E271-4648-976D-2BAC811BCEA0}">
      <dgm:prSet phldrT="[Text]" custT="1"/>
      <dgm:spPr/>
      <dgm:t>
        <a:bodyPr/>
        <a:lstStyle/>
        <a:p>
          <a:r>
            <a:rPr lang="es-ES" sz="1050" b="0" noProof="0" dirty="0"/>
            <a:t>Facilitar el proceso de compra, ya sea a través del comercio electrónico, las tiendas minoristas o la venta directa..</a:t>
          </a:r>
        </a:p>
      </dgm:t>
    </dgm:pt>
    <dgm:pt modelId="{293F94A5-6317-4503-935B-E6DEB6E8C130}" type="parTrans" cxnId="{DBAAF27E-5B57-4ABF-AB96-37C7046B012E}">
      <dgm:prSet/>
      <dgm:spPr/>
      <dgm:t>
        <a:bodyPr/>
        <a:lstStyle/>
        <a:p>
          <a:endParaRPr lang="en-GB" sz="4000"/>
        </a:p>
      </dgm:t>
    </dgm:pt>
    <dgm:pt modelId="{BB80DF90-AA54-41E9-A1E2-74CF6538707E}" type="sibTrans" cxnId="{DBAAF27E-5B57-4ABF-AB96-37C7046B012E}">
      <dgm:prSet/>
      <dgm:spPr/>
      <dgm:t>
        <a:bodyPr/>
        <a:lstStyle/>
        <a:p>
          <a:endParaRPr lang="en-GB" sz="4000"/>
        </a:p>
      </dgm:t>
    </dgm:pt>
    <dgm:pt modelId="{DBE19A73-FC4E-4AF3-8C35-B9CCC0D8BA78}">
      <dgm:prSet phldrT="[Text]" custT="1"/>
      <dgm:spPr/>
      <dgm:t>
        <a:bodyPr/>
        <a:lstStyle/>
        <a:p>
          <a:r>
            <a:rPr lang="es-ES" sz="1050" b="0" noProof="0" dirty="0"/>
            <a:t>Garantizar que el producto llegue al cliente, incluidos los procesos de logística y cumplimiento.</a:t>
          </a:r>
        </a:p>
      </dgm:t>
    </dgm:pt>
    <dgm:pt modelId="{BF4EA4AD-6002-4DCF-9923-207F5DBE2877}" type="parTrans" cxnId="{0CE111FE-8ED6-44E9-8B79-2E1A5FC33596}">
      <dgm:prSet/>
      <dgm:spPr/>
      <dgm:t>
        <a:bodyPr/>
        <a:lstStyle/>
        <a:p>
          <a:endParaRPr lang="en-GB" sz="4000"/>
        </a:p>
      </dgm:t>
    </dgm:pt>
    <dgm:pt modelId="{691F81F0-0BAF-4D93-8729-525D970AA96D}" type="sibTrans" cxnId="{0CE111FE-8ED6-44E9-8B79-2E1A5FC33596}">
      <dgm:prSet/>
      <dgm:spPr/>
      <dgm:t>
        <a:bodyPr/>
        <a:lstStyle/>
        <a:p>
          <a:endParaRPr lang="en-GB" sz="4000"/>
        </a:p>
      </dgm:t>
    </dgm:pt>
    <dgm:pt modelId="{E88910A7-E3E4-4DB8-BD37-C4C912723858}">
      <dgm:prSet phldrT="[Text]" custT="1"/>
      <dgm:spPr/>
      <dgm:t>
        <a:bodyPr/>
        <a:lstStyle/>
        <a:p>
          <a:r>
            <a:rPr lang="es-ES" sz="1050" b="0" noProof="0" dirty="0"/>
            <a:t>Proporcionar asistencia al cliente y servicios posteriores a la compra, como garantías, reparaciones o atención al cliente..</a:t>
          </a:r>
        </a:p>
      </dgm:t>
    </dgm:pt>
    <dgm:pt modelId="{C9B867B9-98FE-4062-B5BE-B2ADC89291A5}" type="parTrans" cxnId="{80C6DCC5-F5CC-49AA-AFA6-45AA7274F1BB}">
      <dgm:prSet/>
      <dgm:spPr/>
      <dgm:t>
        <a:bodyPr/>
        <a:lstStyle/>
        <a:p>
          <a:endParaRPr lang="en-GB" sz="4000"/>
        </a:p>
      </dgm:t>
    </dgm:pt>
    <dgm:pt modelId="{97C2D188-C3B4-470E-9E97-AAF57D944BC0}" type="sibTrans" cxnId="{80C6DCC5-F5CC-49AA-AFA6-45AA7274F1BB}">
      <dgm:prSet/>
      <dgm:spPr/>
      <dgm:t>
        <a:bodyPr/>
        <a:lstStyle/>
        <a:p>
          <a:endParaRPr lang="en-GB" sz="4000"/>
        </a:p>
      </dgm:t>
    </dgm:pt>
    <dgm:pt modelId="{4A57D5FC-69A7-4458-88E4-4A52F5A1BFD0}" type="pres">
      <dgm:prSet presAssocID="{53B0A802-F60F-4434-8EF4-A45B43AB88BA}" presName="Name0" presStyleCnt="0">
        <dgm:presLayoutVars>
          <dgm:chMax val="1"/>
          <dgm:chPref val="1"/>
          <dgm:dir/>
          <dgm:animOne val="branch"/>
          <dgm:animLvl val="lvl"/>
        </dgm:presLayoutVars>
      </dgm:prSet>
      <dgm:spPr/>
    </dgm:pt>
    <dgm:pt modelId="{0D3ADB18-D204-4695-87EA-B65B268A4B82}" type="pres">
      <dgm:prSet presAssocID="{F4FC50E6-6378-4D92-8791-11E02220556A}" presName="Parent" presStyleLbl="node0" presStyleIdx="0" presStyleCnt="1">
        <dgm:presLayoutVars>
          <dgm:chMax val="6"/>
          <dgm:chPref val="6"/>
        </dgm:presLayoutVars>
      </dgm:prSet>
      <dgm:spPr/>
    </dgm:pt>
    <dgm:pt modelId="{DF09AB77-25B6-4897-95BD-ADB86DA78181}" type="pres">
      <dgm:prSet presAssocID="{A085FB2E-5ECE-4BCB-AD34-05AB17CD8BF1}" presName="Accent1" presStyleCnt="0"/>
      <dgm:spPr/>
    </dgm:pt>
    <dgm:pt modelId="{21EAAA94-ED65-4139-8E5A-B4ACD1A5897A}" type="pres">
      <dgm:prSet presAssocID="{A085FB2E-5ECE-4BCB-AD34-05AB17CD8BF1}" presName="Accent" presStyleLbl="bgShp" presStyleIdx="0" presStyleCnt="5"/>
      <dgm:spPr/>
    </dgm:pt>
    <dgm:pt modelId="{7AB6AFC1-7F3E-4365-9510-A6010238FF31}" type="pres">
      <dgm:prSet presAssocID="{A085FB2E-5ECE-4BCB-AD34-05AB17CD8BF1}" presName="Child1" presStyleLbl="node1" presStyleIdx="0" presStyleCnt="5">
        <dgm:presLayoutVars>
          <dgm:chMax val="0"/>
          <dgm:chPref val="0"/>
          <dgm:bulletEnabled val="1"/>
        </dgm:presLayoutVars>
      </dgm:prSet>
      <dgm:spPr/>
    </dgm:pt>
    <dgm:pt modelId="{935619AF-FD60-4E07-B5D3-42EFEEA292E2}" type="pres">
      <dgm:prSet presAssocID="{90C3FCAE-0FF7-470C-A677-B64CB84E06DA}" presName="Accent2" presStyleCnt="0"/>
      <dgm:spPr/>
    </dgm:pt>
    <dgm:pt modelId="{F0525994-9ED3-4265-A594-71986B359B11}" type="pres">
      <dgm:prSet presAssocID="{90C3FCAE-0FF7-470C-A677-B64CB84E06DA}" presName="Accent" presStyleLbl="bgShp" presStyleIdx="1" presStyleCnt="5"/>
      <dgm:spPr/>
    </dgm:pt>
    <dgm:pt modelId="{BD220BAB-8218-45EF-9AED-DA12774C3B60}" type="pres">
      <dgm:prSet presAssocID="{90C3FCAE-0FF7-470C-A677-B64CB84E06DA}" presName="Child2" presStyleLbl="node1" presStyleIdx="1" presStyleCnt="5">
        <dgm:presLayoutVars>
          <dgm:chMax val="0"/>
          <dgm:chPref val="0"/>
          <dgm:bulletEnabled val="1"/>
        </dgm:presLayoutVars>
      </dgm:prSet>
      <dgm:spPr/>
    </dgm:pt>
    <dgm:pt modelId="{9470E2E0-A0E5-4620-83E8-EE042F34E746}" type="pres">
      <dgm:prSet presAssocID="{D2C92459-6878-42F3-B01F-FCE16A4B1D4A}" presName="Accent3" presStyleCnt="0"/>
      <dgm:spPr/>
    </dgm:pt>
    <dgm:pt modelId="{0089CD56-2B86-4113-BCFA-A39E46918A3C}" type="pres">
      <dgm:prSet presAssocID="{D2C92459-6878-42F3-B01F-FCE16A4B1D4A}" presName="Accent" presStyleLbl="bgShp" presStyleIdx="2" presStyleCnt="5"/>
      <dgm:spPr/>
    </dgm:pt>
    <dgm:pt modelId="{441B7DAB-1FD9-410C-98E0-C5C38A704C94}" type="pres">
      <dgm:prSet presAssocID="{D2C92459-6878-42F3-B01F-FCE16A4B1D4A}" presName="Child3" presStyleLbl="node1" presStyleIdx="2" presStyleCnt="5">
        <dgm:presLayoutVars>
          <dgm:chMax val="0"/>
          <dgm:chPref val="0"/>
          <dgm:bulletEnabled val="1"/>
        </dgm:presLayoutVars>
      </dgm:prSet>
      <dgm:spPr/>
    </dgm:pt>
    <dgm:pt modelId="{295665C4-F9E2-4C33-B428-1EC368CC8B8E}" type="pres">
      <dgm:prSet presAssocID="{07D65068-14B8-471E-A1F4-3CAE5931C748}" presName="Accent4" presStyleCnt="0"/>
      <dgm:spPr/>
    </dgm:pt>
    <dgm:pt modelId="{C1D637D4-D2F4-4531-94BA-F347F54944F2}" type="pres">
      <dgm:prSet presAssocID="{07D65068-14B8-471E-A1F4-3CAE5931C748}" presName="Accent" presStyleLbl="bgShp" presStyleIdx="3" presStyleCnt="5"/>
      <dgm:spPr/>
    </dgm:pt>
    <dgm:pt modelId="{4D448A9D-E23B-4156-BD5B-00B371247B9A}" type="pres">
      <dgm:prSet presAssocID="{07D65068-14B8-471E-A1F4-3CAE5931C748}" presName="Child4" presStyleLbl="node1" presStyleIdx="3" presStyleCnt="5">
        <dgm:presLayoutVars>
          <dgm:chMax val="0"/>
          <dgm:chPref val="0"/>
          <dgm:bulletEnabled val="1"/>
        </dgm:presLayoutVars>
      </dgm:prSet>
      <dgm:spPr/>
    </dgm:pt>
    <dgm:pt modelId="{9B01A751-BBAF-4F93-9781-C679C9DC82E7}" type="pres">
      <dgm:prSet presAssocID="{D42015AF-C6E9-446C-82D9-46508ADC3BE4}" presName="Accent5" presStyleCnt="0"/>
      <dgm:spPr/>
    </dgm:pt>
    <dgm:pt modelId="{7ED13AD5-9AA1-4A52-8290-D944B2F01CCC}" type="pres">
      <dgm:prSet presAssocID="{D42015AF-C6E9-446C-82D9-46508ADC3BE4}" presName="Accent" presStyleLbl="bgShp" presStyleIdx="4" presStyleCnt="5"/>
      <dgm:spPr/>
    </dgm:pt>
    <dgm:pt modelId="{98F4C660-DC97-43D8-A3AD-48FCA1250E82}" type="pres">
      <dgm:prSet presAssocID="{D42015AF-C6E9-446C-82D9-46508ADC3BE4}" presName="Child5" presStyleLbl="node1" presStyleIdx="4" presStyleCnt="5">
        <dgm:presLayoutVars>
          <dgm:chMax val="0"/>
          <dgm:chPref val="0"/>
          <dgm:bulletEnabled val="1"/>
        </dgm:presLayoutVars>
      </dgm:prSet>
      <dgm:spPr/>
    </dgm:pt>
  </dgm:ptLst>
  <dgm:cxnLst>
    <dgm:cxn modelId="{35461E01-2C0A-4109-9570-EBE8AA3BE938}" srcId="{F4FC50E6-6378-4D92-8791-11E02220556A}" destId="{D42015AF-C6E9-446C-82D9-46508ADC3BE4}" srcOrd="4" destOrd="0" parTransId="{A45DF76B-987E-4D71-BC0D-A4DDFF790674}" sibTransId="{88E5FCF6-32E0-4EF9-AE6E-293A2F6E3BC8}"/>
    <dgm:cxn modelId="{06E5F708-E96B-42B2-BCAE-82A8E6EDDEE0}" srcId="{53B0A802-F60F-4434-8EF4-A45B43AB88BA}" destId="{F4FC50E6-6378-4D92-8791-11E02220556A}" srcOrd="0" destOrd="0" parTransId="{75F69DEE-77D1-4344-A6EC-C458DEEB17B5}" sibTransId="{D0EB93EA-E314-4B8F-879B-E96456267612}"/>
    <dgm:cxn modelId="{25763E0B-E27B-4EB4-BB37-FF9DD750AF4D}" type="presOf" srcId="{90C3FCAE-0FF7-470C-A677-B64CB84E06DA}" destId="{BD220BAB-8218-45EF-9AED-DA12774C3B60}" srcOrd="0" destOrd="0" presId="urn:microsoft.com/office/officeart/2011/layout/HexagonRadial"/>
    <dgm:cxn modelId="{6D6BDD16-C570-4549-8052-CE438FF243BD}" type="presOf" srcId="{D2C92459-6878-42F3-B01F-FCE16A4B1D4A}" destId="{441B7DAB-1FD9-410C-98E0-C5C38A704C94}" srcOrd="0" destOrd="0" presId="urn:microsoft.com/office/officeart/2011/layout/HexagonRadial"/>
    <dgm:cxn modelId="{99278840-2228-43C5-AD81-AE409099B51F}" type="presOf" srcId="{07D65068-14B8-471E-A1F4-3CAE5931C748}" destId="{4D448A9D-E23B-4156-BD5B-00B371247B9A}" srcOrd="0" destOrd="0" presId="urn:microsoft.com/office/officeart/2011/layout/HexagonRadial"/>
    <dgm:cxn modelId="{2DDE1648-27B1-49F1-B074-5C0E6FAB9054}" srcId="{F4FC50E6-6378-4D92-8791-11E02220556A}" destId="{A085FB2E-5ECE-4BCB-AD34-05AB17CD8BF1}" srcOrd="0" destOrd="0" parTransId="{D0CFB051-7B63-438D-9F14-76A1B1D5A8F7}" sibTransId="{ADFDC5EB-C601-4820-9E23-35B696DE5365}"/>
    <dgm:cxn modelId="{CE76AB71-0F2C-4015-B5D7-1EA74CD02EC5}" srcId="{A085FB2E-5ECE-4BCB-AD34-05AB17CD8BF1}" destId="{3F985E11-CBF0-4097-A590-B6E02E030FDB}" srcOrd="0" destOrd="0" parTransId="{67E7135E-E8F5-4265-A247-6E20B8CC4F94}" sibTransId="{8AC10C46-063F-45B9-A646-98688191DF52}"/>
    <dgm:cxn modelId="{B409E351-F9A7-4C40-AA5E-776A0A5C7E32}" srcId="{F4FC50E6-6378-4D92-8791-11E02220556A}" destId="{D2C92459-6878-42F3-B01F-FCE16A4B1D4A}" srcOrd="2" destOrd="0" parTransId="{FD7E3983-4F1A-47DE-865F-61CA220739C3}" sibTransId="{436DE9B2-FE39-41EB-A000-ED970E8EEE09}"/>
    <dgm:cxn modelId="{DBAAF27E-5B57-4ABF-AB96-37C7046B012E}" srcId="{D2C92459-6878-42F3-B01F-FCE16A4B1D4A}" destId="{4C74E4E0-E271-4648-976D-2BAC811BCEA0}" srcOrd="0" destOrd="0" parTransId="{293F94A5-6317-4503-935B-E6DEB6E8C130}" sibTransId="{BB80DF90-AA54-41E9-A1E2-74CF6538707E}"/>
    <dgm:cxn modelId="{2A59B586-D50C-441A-925C-A76163BF8581}" srcId="{F4FC50E6-6378-4D92-8791-11E02220556A}" destId="{90C3FCAE-0FF7-470C-A677-B64CB84E06DA}" srcOrd="1" destOrd="0" parTransId="{16070514-63E7-48D5-8682-1663FD55506C}" sibTransId="{50F47B39-D9B5-491F-98BE-DF0D3F716768}"/>
    <dgm:cxn modelId="{ADA27396-D094-442D-B4CA-C7FD4444D04A}" type="presOf" srcId="{53B0A802-F60F-4434-8EF4-A45B43AB88BA}" destId="{4A57D5FC-69A7-4458-88E4-4A52F5A1BFD0}" srcOrd="0" destOrd="0" presId="urn:microsoft.com/office/officeart/2011/layout/HexagonRadial"/>
    <dgm:cxn modelId="{3DBA1A9B-6C54-4935-9935-7B83C724683B}" type="presOf" srcId="{3F985E11-CBF0-4097-A590-B6E02E030FDB}" destId="{7AB6AFC1-7F3E-4365-9510-A6010238FF31}" srcOrd="0" destOrd="1" presId="urn:microsoft.com/office/officeart/2011/layout/HexagonRadial"/>
    <dgm:cxn modelId="{6288839F-C54E-4578-A29A-274D52792C70}" type="presOf" srcId="{A085FB2E-5ECE-4BCB-AD34-05AB17CD8BF1}" destId="{7AB6AFC1-7F3E-4365-9510-A6010238FF31}" srcOrd="0" destOrd="0" presId="urn:microsoft.com/office/officeart/2011/layout/HexagonRadial"/>
    <dgm:cxn modelId="{6B8895A0-78F5-442A-B804-17CE79D01904}" type="presOf" srcId="{F4FC50E6-6378-4D92-8791-11E02220556A}" destId="{0D3ADB18-D204-4695-87EA-B65B268A4B82}" srcOrd="0" destOrd="0" presId="urn:microsoft.com/office/officeart/2011/layout/HexagonRadial"/>
    <dgm:cxn modelId="{80013CB5-35F6-4A89-B4D7-8F84CE599BC9}" type="presOf" srcId="{DBE19A73-FC4E-4AF3-8C35-B9CCC0D8BA78}" destId="{4D448A9D-E23B-4156-BD5B-00B371247B9A}" srcOrd="0" destOrd="1" presId="urn:microsoft.com/office/officeart/2011/layout/HexagonRadial"/>
    <dgm:cxn modelId="{E5A53EBA-41D1-439A-AF85-1544773FCF29}" type="presOf" srcId="{E88910A7-E3E4-4DB8-BD37-C4C912723858}" destId="{98F4C660-DC97-43D8-A3AD-48FCA1250E82}" srcOrd="0" destOrd="1" presId="urn:microsoft.com/office/officeart/2011/layout/HexagonRadial"/>
    <dgm:cxn modelId="{80C6DCC5-F5CC-49AA-AFA6-45AA7274F1BB}" srcId="{D42015AF-C6E9-446C-82D9-46508ADC3BE4}" destId="{E88910A7-E3E4-4DB8-BD37-C4C912723858}" srcOrd="0" destOrd="0" parTransId="{C9B867B9-98FE-4062-B5BE-B2ADC89291A5}" sibTransId="{97C2D188-C3B4-470E-9E97-AAF57D944BC0}"/>
    <dgm:cxn modelId="{645AFBD3-73EF-42A6-B734-EC4310914B39}" type="presOf" srcId="{4A90346E-A916-4923-BF20-D2F76B72218B}" destId="{BD220BAB-8218-45EF-9AED-DA12774C3B60}" srcOrd="0" destOrd="1" presId="urn:microsoft.com/office/officeart/2011/layout/HexagonRadial"/>
    <dgm:cxn modelId="{AFDE38DC-C6E3-43FD-B41E-77BF500C879C}" type="presOf" srcId="{4C74E4E0-E271-4648-976D-2BAC811BCEA0}" destId="{441B7DAB-1FD9-410C-98E0-C5C38A704C94}" srcOrd="0" destOrd="1" presId="urn:microsoft.com/office/officeart/2011/layout/HexagonRadial"/>
    <dgm:cxn modelId="{FD177FE1-AC45-4B65-B60F-1371399BB818}" srcId="{F4FC50E6-6378-4D92-8791-11E02220556A}" destId="{07D65068-14B8-471E-A1F4-3CAE5931C748}" srcOrd="3" destOrd="0" parTransId="{7A5765D4-A2ED-4F4F-969F-5C245302C39D}" sibTransId="{E2BD37B8-E862-4DF8-A05B-6A8DD834F0D6}"/>
    <dgm:cxn modelId="{A286F1EE-546F-47DB-AE52-B8E09289B5A7}" srcId="{90C3FCAE-0FF7-470C-A677-B64CB84E06DA}" destId="{4A90346E-A916-4923-BF20-D2F76B72218B}" srcOrd="0" destOrd="0" parTransId="{C243646A-80AC-4E82-82E3-9EAF463AB97C}" sibTransId="{32248FF7-BDC3-4155-8E1D-A1757E60F10D}"/>
    <dgm:cxn modelId="{40B1AFEF-25F0-4879-AF62-51CA40207559}" type="presOf" srcId="{D42015AF-C6E9-446C-82D9-46508ADC3BE4}" destId="{98F4C660-DC97-43D8-A3AD-48FCA1250E82}" srcOrd="0" destOrd="0" presId="urn:microsoft.com/office/officeart/2011/layout/HexagonRadial"/>
    <dgm:cxn modelId="{0CE111FE-8ED6-44E9-8B79-2E1A5FC33596}" srcId="{07D65068-14B8-471E-A1F4-3CAE5931C748}" destId="{DBE19A73-FC4E-4AF3-8C35-B9CCC0D8BA78}" srcOrd="0" destOrd="0" parTransId="{BF4EA4AD-6002-4DCF-9923-207F5DBE2877}" sibTransId="{691F81F0-0BAF-4D93-8729-525D970AA96D}"/>
    <dgm:cxn modelId="{F1FFE05C-4EF5-4D63-9ACF-0C07041DEFC1}" type="presParOf" srcId="{4A57D5FC-69A7-4458-88E4-4A52F5A1BFD0}" destId="{0D3ADB18-D204-4695-87EA-B65B268A4B82}" srcOrd="0" destOrd="0" presId="urn:microsoft.com/office/officeart/2011/layout/HexagonRadial"/>
    <dgm:cxn modelId="{F79D47C1-97E7-4851-B954-FD46AD518B57}" type="presParOf" srcId="{4A57D5FC-69A7-4458-88E4-4A52F5A1BFD0}" destId="{DF09AB77-25B6-4897-95BD-ADB86DA78181}" srcOrd="1" destOrd="0" presId="urn:microsoft.com/office/officeart/2011/layout/HexagonRadial"/>
    <dgm:cxn modelId="{9A0D6C40-57A0-4D28-A9A9-07020E68DE33}" type="presParOf" srcId="{DF09AB77-25B6-4897-95BD-ADB86DA78181}" destId="{21EAAA94-ED65-4139-8E5A-B4ACD1A5897A}" srcOrd="0" destOrd="0" presId="urn:microsoft.com/office/officeart/2011/layout/HexagonRadial"/>
    <dgm:cxn modelId="{38985CB1-D6C5-40AF-91B3-AEE842F888CE}" type="presParOf" srcId="{4A57D5FC-69A7-4458-88E4-4A52F5A1BFD0}" destId="{7AB6AFC1-7F3E-4365-9510-A6010238FF31}" srcOrd="2" destOrd="0" presId="urn:microsoft.com/office/officeart/2011/layout/HexagonRadial"/>
    <dgm:cxn modelId="{933AD680-146A-4334-AB18-C50D73D9954F}" type="presParOf" srcId="{4A57D5FC-69A7-4458-88E4-4A52F5A1BFD0}" destId="{935619AF-FD60-4E07-B5D3-42EFEEA292E2}" srcOrd="3" destOrd="0" presId="urn:microsoft.com/office/officeart/2011/layout/HexagonRadial"/>
    <dgm:cxn modelId="{1DE95833-6054-4021-AFF4-05080EE1841C}" type="presParOf" srcId="{935619AF-FD60-4E07-B5D3-42EFEEA292E2}" destId="{F0525994-9ED3-4265-A594-71986B359B11}" srcOrd="0" destOrd="0" presId="urn:microsoft.com/office/officeart/2011/layout/HexagonRadial"/>
    <dgm:cxn modelId="{D4AD192B-F31D-4550-AB9B-E010914B6665}" type="presParOf" srcId="{4A57D5FC-69A7-4458-88E4-4A52F5A1BFD0}" destId="{BD220BAB-8218-45EF-9AED-DA12774C3B60}" srcOrd="4" destOrd="0" presId="urn:microsoft.com/office/officeart/2011/layout/HexagonRadial"/>
    <dgm:cxn modelId="{96D5EC29-35D5-4286-85A7-0F158FA84160}" type="presParOf" srcId="{4A57D5FC-69A7-4458-88E4-4A52F5A1BFD0}" destId="{9470E2E0-A0E5-4620-83E8-EE042F34E746}" srcOrd="5" destOrd="0" presId="urn:microsoft.com/office/officeart/2011/layout/HexagonRadial"/>
    <dgm:cxn modelId="{43BDBFA0-C192-4C4E-B150-A60026B770CA}" type="presParOf" srcId="{9470E2E0-A0E5-4620-83E8-EE042F34E746}" destId="{0089CD56-2B86-4113-BCFA-A39E46918A3C}" srcOrd="0" destOrd="0" presId="urn:microsoft.com/office/officeart/2011/layout/HexagonRadial"/>
    <dgm:cxn modelId="{CEF4EEA4-97DC-4881-B525-2283BBA4BCB1}" type="presParOf" srcId="{4A57D5FC-69A7-4458-88E4-4A52F5A1BFD0}" destId="{441B7DAB-1FD9-410C-98E0-C5C38A704C94}" srcOrd="6" destOrd="0" presId="urn:microsoft.com/office/officeart/2011/layout/HexagonRadial"/>
    <dgm:cxn modelId="{3BDF8591-C397-4AD9-9CA0-1996B39016C5}" type="presParOf" srcId="{4A57D5FC-69A7-4458-88E4-4A52F5A1BFD0}" destId="{295665C4-F9E2-4C33-B428-1EC368CC8B8E}" srcOrd="7" destOrd="0" presId="urn:microsoft.com/office/officeart/2011/layout/HexagonRadial"/>
    <dgm:cxn modelId="{AAEAF3FD-530A-4F29-9C52-6E9ACB1B4291}" type="presParOf" srcId="{295665C4-F9E2-4C33-B428-1EC368CC8B8E}" destId="{C1D637D4-D2F4-4531-94BA-F347F54944F2}" srcOrd="0" destOrd="0" presId="urn:microsoft.com/office/officeart/2011/layout/HexagonRadial"/>
    <dgm:cxn modelId="{F27396F0-5EEA-4471-AA0A-6AA12CB83913}" type="presParOf" srcId="{4A57D5FC-69A7-4458-88E4-4A52F5A1BFD0}" destId="{4D448A9D-E23B-4156-BD5B-00B371247B9A}" srcOrd="8" destOrd="0" presId="urn:microsoft.com/office/officeart/2011/layout/HexagonRadial"/>
    <dgm:cxn modelId="{910AE179-6522-4943-8DAA-027895B4338B}" type="presParOf" srcId="{4A57D5FC-69A7-4458-88E4-4A52F5A1BFD0}" destId="{9B01A751-BBAF-4F93-9781-C679C9DC82E7}" srcOrd="9" destOrd="0" presId="urn:microsoft.com/office/officeart/2011/layout/HexagonRadial"/>
    <dgm:cxn modelId="{F2FC1EC5-293C-4E6C-AC0A-881CF3F847B2}" type="presParOf" srcId="{9B01A751-BBAF-4F93-9781-C679C9DC82E7}" destId="{7ED13AD5-9AA1-4A52-8290-D944B2F01CCC}" srcOrd="0" destOrd="0" presId="urn:microsoft.com/office/officeart/2011/layout/HexagonRadial"/>
    <dgm:cxn modelId="{18037F37-F239-4FB8-8C56-BB0D64CF98A8}" type="presParOf" srcId="{4A57D5FC-69A7-4458-88E4-4A52F5A1BFD0}" destId="{98F4C660-DC97-43D8-A3AD-48FCA1250E82}" srcOrd="10" destOrd="0" presId="urn:microsoft.com/office/officeart/2011/layout/HexagonRadial"/>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A5B8A035-087F-4982-A46F-8C9C567CC7C3}" type="doc">
      <dgm:prSet loTypeId="urn:microsoft.com/office/officeart/2005/8/layout/hierarchy1" loCatId="hierarchy" qsTypeId="urn:microsoft.com/office/officeart/2005/8/quickstyle/simple1" qsCatId="simple" csTypeId="urn:microsoft.com/office/officeart/2005/8/colors/accent1_2" csCatId="accent1" phldr="1"/>
      <dgm:spPr/>
      <dgm:t>
        <a:bodyPr/>
        <a:lstStyle/>
        <a:p>
          <a:endParaRPr lang="en-GB"/>
        </a:p>
      </dgm:t>
    </dgm:pt>
    <dgm:pt modelId="{DD1A4D57-0CA0-462D-8691-BCFF0B278F05}">
      <dgm:prSet phldrT="[Text]" custT="1"/>
      <dgm:spPr/>
      <dgm:t>
        <a:bodyPr/>
        <a:lstStyle/>
        <a:p>
          <a:pPr>
            <a:lnSpc>
              <a:spcPct val="100000"/>
            </a:lnSpc>
          </a:pPr>
          <a:r>
            <a:rPr lang="es-ES" sz="1600" b="1" noProof="0" dirty="0">
              <a:solidFill>
                <a:schemeClr val="accent1"/>
              </a:solidFill>
            </a:rPr>
            <a:t>Transaccional</a:t>
          </a:r>
          <a:endParaRPr lang="es-ES" sz="1600" noProof="0" dirty="0">
            <a:solidFill>
              <a:schemeClr val="accent1"/>
            </a:solidFill>
          </a:endParaRPr>
        </a:p>
      </dgm:t>
    </dgm:pt>
    <dgm:pt modelId="{B24CD753-2FFB-46E9-A7DA-83AF4EF5403F}" type="parTrans" cxnId="{0EFCB1AB-09A7-48C8-A5A5-B6AD33D640EB}">
      <dgm:prSet/>
      <dgm:spPr/>
      <dgm:t>
        <a:bodyPr/>
        <a:lstStyle/>
        <a:p>
          <a:pPr>
            <a:lnSpc>
              <a:spcPct val="150000"/>
            </a:lnSpc>
          </a:pPr>
          <a:endParaRPr lang="en-GB" sz="1600">
            <a:solidFill>
              <a:schemeClr val="accent1"/>
            </a:solidFill>
          </a:endParaRPr>
        </a:p>
      </dgm:t>
    </dgm:pt>
    <dgm:pt modelId="{D38ABF84-DC1B-4667-BB75-1AC7DC581FD8}" type="sibTrans" cxnId="{0EFCB1AB-09A7-48C8-A5A5-B6AD33D640EB}">
      <dgm:prSet/>
      <dgm:spPr/>
      <dgm:t>
        <a:bodyPr/>
        <a:lstStyle/>
        <a:p>
          <a:pPr>
            <a:lnSpc>
              <a:spcPct val="150000"/>
            </a:lnSpc>
          </a:pPr>
          <a:endParaRPr lang="en-GB" sz="1600">
            <a:solidFill>
              <a:schemeClr val="accent1"/>
            </a:solidFill>
          </a:endParaRPr>
        </a:p>
      </dgm:t>
    </dgm:pt>
    <dgm:pt modelId="{57D25025-07C1-4895-93E7-8C4086008CFB}">
      <dgm:prSet custT="1"/>
      <dgm:spPr/>
      <dgm:t>
        <a:bodyPr/>
        <a:lstStyle/>
        <a:p>
          <a:pPr>
            <a:lnSpc>
              <a:spcPct val="100000"/>
            </a:lnSpc>
          </a:pPr>
          <a:r>
            <a:rPr lang="es-ES" sz="1600" b="1" noProof="0" dirty="0">
              <a:solidFill>
                <a:schemeClr val="accent1"/>
              </a:solidFill>
            </a:rPr>
            <a:t>A largo plazo</a:t>
          </a:r>
          <a:endParaRPr lang="es-ES" sz="1600" noProof="0" dirty="0">
            <a:solidFill>
              <a:schemeClr val="accent1"/>
            </a:solidFill>
          </a:endParaRPr>
        </a:p>
      </dgm:t>
    </dgm:pt>
    <dgm:pt modelId="{1D5FF610-FF75-4B0C-BAC8-86F81A20071F}" type="parTrans" cxnId="{92D70348-9435-4BA3-B908-0DB48E526256}">
      <dgm:prSet/>
      <dgm:spPr/>
      <dgm:t>
        <a:bodyPr/>
        <a:lstStyle/>
        <a:p>
          <a:pPr>
            <a:lnSpc>
              <a:spcPct val="150000"/>
            </a:lnSpc>
          </a:pPr>
          <a:endParaRPr lang="en-GB" sz="1600">
            <a:solidFill>
              <a:schemeClr val="accent1"/>
            </a:solidFill>
          </a:endParaRPr>
        </a:p>
      </dgm:t>
    </dgm:pt>
    <dgm:pt modelId="{A09EE456-622A-4385-A963-985269526855}" type="sibTrans" cxnId="{92D70348-9435-4BA3-B908-0DB48E526256}">
      <dgm:prSet/>
      <dgm:spPr/>
      <dgm:t>
        <a:bodyPr/>
        <a:lstStyle/>
        <a:p>
          <a:pPr>
            <a:lnSpc>
              <a:spcPct val="150000"/>
            </a:lnSpc>
          </a:pPr>
          <a:endParaRPr lang="en-GB" sz="1600">
            <a:solidFill>
              <a:schemeClr val="accent1"/>
            </a:solidFill>
          </a:endParaRPr>
        </a:p>
      </dgm:t>
    </dgm:pt>
    <dgm:pt modelId="{F22FB792-AF9D-43A5-9BC7-3594EF3F94E8}">
      <dgm:prSet custT="1"/>
      <dgm:spPr/>
      <dgm:t>
        <a:bodyPr/>
        <a:lstStyle/>
        <a:p>
          <a:pPr>
            <a:lnSpc>
              <a:spcPct val="100000"/>
            </a:lnSpc>
          </a:pPr>
          <a:r>
            <a:rPr lang="es-ES" sz="1600" b="1" noProof="0" dirty="0">
              <a:solidFill>
                <a:schemeClr val="accent1"/>
              </a:solidFill>
            </a:rPr>
            <a:t>Asistencia personal</a:t>
          </a:r>
          <a:endParaRPr lang="es-ES" sz="1600" noProof="0" dirty="0">
            <a:solidFill>
              <a:schemeClr val="accent1"/>
            </a:solidFill>
          </a:endParaRPr>
        </a:p>
      </dgm:t>
    </dgm:pt>
    <dgm:pt modelId="{2779C4B2-09D1-4139-9103-092F0D873F56}" type="parTrans" cxnId="{8AD3A464-0411-4C17-B88B-08B0CA5EA655}">
      <dgm:prSet/>
      <dgm:spPr/>
      <dgm:t>
        <a:bodyPr/>
        <a:lstStyle/>
        <a:p>
          <a:pPr>
            <a:lnSpc>
              <a:spcPct val="150000"/>
            </a:lnSpc>
          </a:pPr>
          <a:endParaRPr lang="en-GB" sz="1600">
            <a:solidFill>
              <a:schemeClr val="accent1"/>
            </a:solidFill>
          </a:endParaRPr>
        </a:p>
      </dgm:t>
    </dgm:pt>
    <dgm:pt modelId="{E5A553BB-F1AA-4C11-863E-4A9EEBC7B712}" type="sibTrans" cxnId="{8AD3A464-0411-4C17-B88B-08B0CA5EA655}">
      <dgm:prSet/>
      <dgm:spPr/>
      <dgm:t>
        <a:bodyPr/>
        <a:lstStyle/>
        <a:p>
          <a:pPr>
            <a:lnSpc>
              <a:spcPct val="150000"/>
            </a:lnSpc>
          </a:pPr>
          <a:endParaRPr lang="en-GB" sz="1600">
            <a:solidFill>
              <a:schemeClr val="accent1"/>
            </a:solidFill>
          </a:endParaRPr>
        </a:p>
      </dgm:t>
    </dgm:pt>
    <dgm:pt modelId="{C2831739-AB99-4646-A852-B4CABC3C6731}">
      <dgm:prSet phldrT="[Text]" custT="1"/>
      <dgm:spPr/>
      <dgm:t>
        <a:bodyPr/>
        <a:lstStyle/>
        <a:p>
          <a:pPr>
            <a:lnSpc>
              <a:spcPct val="100000"/>
            </a:lnSpc>
          </a:pPr>
          <a:r>
            <a:rPr lang="es-ES" sz="1600" b="0" noProof="0" dirty="0">
              <a:solidFill>
                <a:schemeClr val="accent1"/>
              </a:solidFill>
            </a:rPr>
            <a:t>Interacciones puntuales sin compromiso continuo, típicas en las compras de baja implicación.</a:t>
          </a:r>
        </a:p>
      </dgm:t>
    </dgm:pt>
    <dgm:pt modelId="{ACD8B7B6-2AFA-4320-B398-A0B21F3F7FEC}" type="parTrans" cxnId="{8EB0B577-C7AB-4CC6-8626-C5B01A45109A}">
      <dgm:prSet/>
      <dgm:spPr/>
      <dgm:t>
        <a:bodyPr/>
        <a:lstStyle/>
        <a:p>
          <a:pPr>
            <a:lnSpc>
              <a:spcPct val="100000"/>
            </a:lnSpc>
          </a:pPr>
          <a:endParaRPr lang="en-GB" sz="1600">
            <a:solidFill>
              <a:schemeClr val="accent1"/>
            </a:solidFill>
          </a:endParaRPr>
        </a:p>
      </dgm:t>
    </dgm:pt>
    <dgm:pt modelId="{2F4CCE82-E857-4EB4-BEA1-895C1ACD548D}" type="sibTrans" cxnId="{8EB0B577-C7AB-4CC6-8626-C5B01A45109A}">
      <dgm:prSet/>
      <dgm:spPr/>
      <dgm:t>
        <a:bodyPr/>
        <a:lstStyle/>
        <a:p>
          <a:pPr>
            <a:lnSpc>
              <a:spcPct val="150000"/>
            </a:lnSpc>
          </a:pPr>
          <a:endParaRPr lang="en-GB" sz="1600">
            <a:solidFill>
              <a:schemeClr val="accent1"/>
            </a:solidFill>
          </a:endParaRPr>
        </a:p>
      </dgm:t>
    </dgm:pt>
    <dgm:pt modelId="{7A3E81EB-2C04-4CF9-9875-835E1B217640}">
      <dgm:prSet custT="1"/>
      <dgm:spPr/>
      <dgm:t>
        <a:bodyPr/>
        <a:lstStyle/>
        <a:p>
          <a:pPr>
            <a:lnSpc>
              <a:spcPct val="100000"/>
            </a:lnSpc>
          </a:pPr>
          <a:r>
            <a:rPr lang="es-ES" sz="1600" b="0" noProof="0" dirty="0">
              <a:solidFill>
                <a:schemeClr val="accent1"/>
              </a:solidFill>
            </a:rPr>
            <a:t>Interacciones continuas que fomentan la fidelidad y la repetición, habituales en modelos de suscripción o programas de fidelización.</a:t>
          </a:r>
        </a:p>
      </dgm:t>
    </dgm:pt>
    <dgm:pt modelId="{95552DA2-7E50-4450-A132-639DAC45B31D}" type="parTrans" cxnId="{07A48758-3AD3-49EC-BD5A-A5A991BA5DC3}">
      <dgm:prSet/>
      <dgm:spPr/>
      <dgm:t>
        <a:bodyPr/>
        <a:lstStyle/>
        <a:p>
          <a:pPr>
            <a:lnSpc>
              <a:spcPct val="100000"/>
            </a:lnSpc>
          </a:pPr>
          <a:endParaRPr lang="en-GB" sz="1600">
            <a:solidFill>
              <a:schemeClr val="accent1"/>
            </a:solidFill>
          </a:endParaRPr>
        </a:p>
      </dgm:t>
    </dgm:pt>
    <dgm:pt modelId="{9816E7F3-FCB7-423B-9529-71F971E6968A}" type="sibTrans" cxnId="{07A48758-3AD3-49EC-BD5A-A5A991BA5DC3}">
      <dgm:prSet/>
      <dgm:spPr/>
      <dgm:t>
        <a:bodyPr/>
        <a:lstStyle/>
        <a:p>
          <a:pPr>
            <a:lnSpc>
              <a:spcPct val="150000"/>
            </a:lnSpc>
          </a:pPr>
          <a:endParaRPr lang="en-GB" sz="1600">
            <a:solidFill>
              <a:schemeClr val="accent1"/>
            </a:solidFill>
          </a:endParaRPr>
        </a:p>
      </dgm:t>
    </dgm:pt>
    <dgm:pt modelId="{7C8B50AD-72AD-4522-8394-6F4EA4D0E255}">
      <dgm:prSet custT="1"/>
      <dgm:spPr/>
      <dgm:t>
        <a:bodyPr/>
        <a:lstStyle/>
        <a:p>
          <a:pPr>
            <a:lnSpc>
              <a:spcPct val="100000"/>
            </a:lnSpc>
          </a:pPr>
          <a:r>
            <a:rPr lang="es-ES" sz="1600" b="0" noProof="0" dirty="0">
              <a:solidFill>
                <a:schemeClr val="accent1"/>
              </a:solidFill>
            </a:rPr>
            <a:t> Interacción directa entre los representantes del servicio de atención al cliente y los clientes, ofreciendo asesoramiento o apoyo personalizados.</a:t>
          </a:r>
        </a:p>
      </dgm:t>
    </dgm:pt>
    <dgm:pt modelId="{11941317-D6C0-47CD-91D1-CBD12BCBBF4D}" type="parTrans" cxnId="{F93B4A05-DF21-4885-9388-18560ECB24DE}">
      <dgm:prSet/>
      <dgm:spPr/>
      <dgm:t>
        <a:bodyPr/>
        <a:lstStyle/>
        <a:p>
          <a:pPr>
            <a:lnSpc>
              <a:spcPct val="100000"/>
            </a:lnSpc>
          </a:pPr>
          <a:endParaRPr lang="en-GB" sz="1600">
            <a:solidFill>
              <a:schemeClr val="accent1"/>
            </a:solidFill>
          </a:endParaRPr>
        </a:p>
      </dgm:t>
    </dgm:pt>
    <dgm:pt modelId="{1191880E-C14F-4159-B195-9F65BCF09C78}" type="sibTrans" cxnId="{F93B4A05-DF21-4885-9388-18560ECB24DE}">
      <dgm:prSet/>
      <dgm:spPr/>
      <dgm:t>
        <a:bodyPr/>
        <a:lstStyle/>
        <a:p>
          <a:pPr>
            <a:lnSpc>
              <a:spcPct val="150000"/>
            </a:lnSpc>
          </a:pPr>
          <a:endParaRPr lang="en-GB" sz="1600">
            <a:solidFill>
              <a:schemeClr val="accent1"/>
            </a:solidFill>
          </a:endParaRPr>
        </a:p>
      </dgm:t>
    </dgm:pt>
    <dgm:pt modelId="{C4F4B237-E616-4AE1-84E4-C63F72F498B6}" type="pres">
      <dgm:prSet presAssocID="{A5B8A035-087F-4982-A46F-8C9C567CC7C3}" presName="hierChild1" presStyleCnt="0">
        <dgm:presLayoutVars>
          <dgm:chPref val="1"/>
          <dgm:dir/>
          <dgm:animOne val="branch"/>
          <dgm:animLvl val="lvl"/>
          <dgm:resizeHandles/>
        </dgm:presLayoutVars>
      </dgm:prSet>
      <dgm:spPr/>
    </dgm:pt>
    <dgm:pt modelId="{5B6F03F6-3067-4923-9D00-287B1D5C8145}" type="pres">
      <dgm:prSet presAssocID="{DD1A4D57-0CA0-462D-8691-BCFF0B278F05}" presName="hierRoot1" presStyleCnt="0"/>
      <dgm:spPr/>
    </dgm:pt>
    <dgm:pt modelId="{D0A04CB6-B39C-4D26-93CE-813E644E2461}" type="pres">
      <dgm:prSet presAssocID="{DD1A4D57-0CA0-462D-8691-BCFF0B278F05}" presName="composite" presStyleCnt="0"/>
      <dgm:spPr/>
    </dgm:pt>
    <dgm:pt modelId="{2FF8F238-3FA8-44DE-91E9-FAF4FBEDD0C8}" type="pres">
      <dgm:prSet presAssocID="{DD1A4D57-0CA0-462D-8691-BCFF0B278F05}" presName="background" presStyleLbl="node0" presStyleIdx="0" presStyleCnt="3"/>
      <dgm:spPr/>
    </dgm:pt>
    <dgm:pt modelId="{FF9AFABD-CF5A-4E93-91FA-D809CB40A04B}" type="pres">
      <dgm:prSet presAssocID="{DD1A4D57-0CA0-462D-8691-BCFF0B278F05}" presName="text" presStyleLbl="fgAcc0" presStyleIdx="0" presStyleCnt="3" custScaleX="131128">
        <dgm:presLayoutVars>
          <dgm:chPref val="3"/>
        </dgm:presLayoutVars>
      </dgm:prSet>
      <dgm:spPr/>
    </dgm:pt>
    <dgm:pt modelId="{3CC35B74-A6FB-4330-B75A-FE3860B45F30}" type="pres">
      <dgm:prSet presAssocID="{DD1A4D57-0CA0-462D-8691-BCFF0B278F05}" presName="hierChild2" presStyleCnt="0"/>
      <dgm:spPr/>
    </dgm:pt>
    <dgm:pt modelId="{EB778A77-F776-4F2E-82AB-E05FB7F65133}" type="pres">
      <dgm:prSet presAssocID="{ACD8B7B6-2AFA-4320-B398-A0B21F3F7FEC}" presName="Name10" presStyleLbl="parChTrans1D2" presStyleIdx="0" presStyleCnt="3" custSzX="119903"/>
      <dgm:spPr/>
    </dgm:pt>
    <dgm:pt modelId="{388B7A01-FBEE-495B-B141-047B931C5D43}" type="pres">
      <dgm:prSet presAssocID="{C2831739-AB99-4646-A852-B4CABC3C6731}" presName="hierRoot2" presStyleCnt="0"/>
      <dgm:spPr/>
    </dgm:pt>
    <dgm:pt modelId="{1A7628AC-E576-46C3-ACE2-3D33CF227141}" type="pres">
      <dgm:prSet presAssocID="{C2831739-AB99-4646-A852-B4CABC3C6731}" presName="composite2" presStyleCnt="0"/>
      <dgm:spPr/>
    </dgm:pt>
    <dgm:pt modelId="{E8BC7441-67EB-4429-A048-16FB94273AB4}" type="pres">
      <dgm:prSet presAssocID="{C2831739-AB99-4646-A852-B4CABC3C6731}" presName="background2" presStyleLbl="node2" presStyleIdx="0" presStyleCnt="3"/>
      <dgm:spPr/>
    </dgm:pt>
    <dgm:pt modelId="{C7DE44B0-CED1-46D5-A8D6-E5E370487C90}" type="pres">
      <dgm:prSet presAssocID="{C2831739-AB99-4646-A852-B4CABC3C6731}" presName="text2" presStyleLbl="fgAcc2" presStyleIdx="0" presStyleCnt="3" custScaleX="131128">
        <dgm:presLayoutVars>
          <dgm:chPref val="3"/>
        </dgm:presLayoutVars>
      </dgm:prSet>
      <dgm:spPr/>
    </dgm:pt>
    <dgm:pt modelId="{63401E56-8A24-46D0-9592-544550DB32FF}" type="pres">
      <dgm:prSet presAssocID="{C2831739-AB99-4646-A852-B4CABC3C6731}" presName="hierChild3" presStyleCnt="0"/>
      <dgm:spPr/>
    </dgm:pt>
    <dgm:pt modelId="{A82550C1-33E6-445B-B5CE-E849573EA0F7}" type="pres">
      <dgm:prSet presAssocID="{57D25025-07C1-4895-93E7-8C4086008CFB}" presName="hierRoot1" presStyleCnt="0"/>
      <dgm:spPr/>
    </dgm:pt>
    <dgm:pt modelId="{5E73EDB3-F52B-4C32-B6A9-4ACE164F9B2A}" type="pres">
      <dgm:prSet presAssocID="{57D25025-07C1-4895-93E7-8C4086008CFB}" presName="composite" presStyleCnt="0"/>
      <dgm:spPr/>
    </dgm:pt>
    <dgm:pt modelId="{19238666-00F7-4EEF-9F84-D42956874FD2}" type="pres">
      <dgm:prSet presAssocID="{57D25025-07C1-4895-93E7-8C4086008CFB}" presName="background" presStyleLbl="node0" presStyleIdx="1" presStyleCnt="3"/>
      <dgm:spPr/>
    </dgm:pt>
    <dgm:pt modelId="{F0433D51-EFCC-404C-8E3B-01E10BE4E740}" type="pres">
      <dgm:prSet presAssocID="{57D25025-07C1-4895-93E7-8C4086008CFB}" presName="text" presStyleLbl="fgAcc0" presStyleIdx="1" presStyleCnt="3" custScaleX="131128">
        <dgm:presLayoutVars>
          <dgm:chPref val="3"/>
        </dgm:presLayoutVars>
      </dgm:prSet>
      <dgm:spPr/>
    </dgm:pt>
    <dgm:pt modelId="{B9FC1632-B910-4077-9E75-0AE99DE9502B}" type="pres">
      <dgm:prSet presAssocID="{57D25025-07C1-4895-93E7-8C4086008CFB}" presName="hierChild2" presStyleCnt="0"/>
      <dgm:spPr/>
    </dgm:pt>
    <dgm:pt modelId="{3F3970A4-5E26-463D-B8C7-8511C27DF0D9}" type="pres">
      <dgm:prSet presAssocID="{95552DA2-7E50-4450-A132-639DAC45B31D}" presName="Name10" presStyleLbl="parChTrans1D2" presStyleIdx="1" presStyleCnt="3" custSzX="119903"/>
      <dgm:spPr/>
    </dgm:pt>
    <dgm:pt modelId="{21E70C8E-0F1B-4486-8B13-B1A0C30EB248}" type="pres">
      <dgm:prSet presAssocID="{7A3E81EB-2C04-4CF9-9875-835E1B217640}" presName="hierRoot2" presStyleCnt="0"/>
      <dgm:spPr/>
    </dgm:pt>
    <dgm:pt modelId="{271FA516-6976-4C38-A436-BD4D55298C5D}" type="pres">
      <dgm:prSet presAssocID="{7A3E81EB-2C04-4CF9-9875-835E1B217640}" presName="composite2" presStyleCnt="0"/>
      <dgm:spPr/>
    </dgm:pt>
    <dgm:pt modelId="{D0C80679-9107-4945-8B73-CF5C0259283C}" type="pres">
      <dgm:prSet presAssocID="{7A3E81EB-2C04-4CF9-9875-835E1B217640}" presName="background2" presStyleLbl="node2" presStyleIdx="1" presStyleCnt="3"/>
      <dgm:spPr/>
    </dgm:pt>
    <dgm:pt modelId="{A981087B-E2B4-458B-8130-CEC435F6EF25}" type="pres">
      <dgm:prSet presAssocID="{7A3E81EB-2C04-4CF9-9875-835E1B217640}" presName="text2" presStyleLbl="fgAcc2" presStyleIdx="1" presStyleCnt="3" custScaleX="131128">
        <dgm:presLayoutVars>
          <dgm:chPref val="3"/>
        </dgm:presLayoutVars>
      </dgm:prSet>
      <dgm:spPr/>
    </dgm:pt>
    <dgm:pt modelId="{E0E9FADC-4E9F-4774-9E82-B1D57C6658DC}" type="pres">
      <dgm:prSet presAssocID="{7A3E81EB-2C04-4CF9-9875-835E1B217640}" presName="hierChild3" presStyleCnt="0"/>
      <dgm:spPr/>
    </dgm:pt>
    <dgm:pt modelId="{672F5DE7-1CD2-4B51-B441-9F91383B1A2E}" type="pres">
      <dgm:prSet presAssocID="{F22FB792-AF9D-43A5-9BC7-3594EF3F94E8}" presName="hierRoot1" presStyleCnt="0"/>
      <dgm:spPr/>
    </dgm:pt>
    <dgm:pt modelId="{95BD4351-6525-48EF-9149-582191F48613}" type="pres">
      <dgm:prSet presAssocID="{F22FB792-AF9D-43A5-9BC7-3594EF3F94E8}" presName="composite" presStyleCnt="0"/>
      <dgm:spPr/>
    </dgm:pt>
    <dgm:pt modelId="{77E07542-A1C2-4A8F-97C0-3B6B8485AC4D}" type="pres">
      <dgm:prSet presAssocID="{F22FB792-AF9D-43A5-9BC7-3594EF3F94E8}" presName="background" presStyleLbl="node0" presStyleIdx="2" presStyleCnt="3"/>
      <dgm:spPr/>
    </dgm:pt>
    <dgm:pt modelId="{84094B34-F62F-4117-9CA3-1CC6C70F082E}" type="pres">
      <dgm:prSet presAssocID="{F22FB792-AF9D-43A5-9BC7-3594EF3F94E8}" presName="text" presStyleLbl="fgAcc0" presStyleIdx="2" presStyleCnt="3" custScaleX="131128">
        <dgm:presLayoutVars>
          <dgm:chPref val="3"/>
        </dgm:presLayoutVars>
      </dgm:prSet>
      <dgm:spPr/>
    </dgm:pt>
    <dgm:pt modelId="{92A16610-D8A8-4809-95D9-42F96B9179AD}" type="pres">
      <dgm:prSet presAssocID="{F22FB792-AF9D-43A5-9BC7-3594EF3F94E8}" presName="hierChild2" presStyleCnt="0"/>
      <dgm:spPr/>
    </dgm:pt>
    <dgm:pt modelId="{FB1F54E5-CDF8-4871-A780-6543BC6BD8A7}" type="pres">
      <dgm:prSet presAssocID="{11941317-D6C0-47CD-91D1-CBD12BCBBF4D}" presName="Name10" presStyleLbl="parChTrans1D2" presStyleIdx="2" presStyleCnt="3" custSzX="119903"/>
      <dgm:spPr/>
    </dgm:pt>
    <dgm:pt modelId="{C3598A74-B4A2-43E5-9778-8F54787359B9}" type="pres">
      <dgm:prSet presAssocID="{7C8B50AD-72AD-4522-8394-6F4EA4D0E255}" presName="hierRoot2" presStyleCnt="0"/>
      <dgm:spPr/>
    </dgm:pt>
    <dgm:pt modelId="{665678A9-3470-4A3C-B30F-E7C8008D41F3}" type="pres">
      <dgm:prSet presAssocID="{7C8B50AD-72AD-4522-8394-6F4EA4D0E255}" presName="composite2" presStyleCnt="0"/>
      <dgm:spPr/>
    </dgm:pt>
    <dgm:pt modelId="{C65ACE7A-863A-4AE4-8E13-554955628458}" type="pres">
      <dgm:prSet presAssocID="{7C8B50AD-72AD-4522-8394-6F4EA4D0E255}" presName="background2" presStyleLbl="node2" presStyleIdx="2" presStyleCnt="3"/>
      <dgm:spPr/>
    </dgm:pt>
    <dgm:pt modelId="{00D98E9C-C739-4D78-BC79-B5F659897CF2}" type="pres">
      <dgm:prSet presAssocID="{7C8B50AD-72AD-4522-8394-6F4EA4D0E255}" presName="text2" presStyleLbl="fgAcc2" presStyleIdx="2" presStyleCnt="3" custScaleX="131128">
        <dgm:presLayoutVars>
          <dgm:chPref val="3"/>
        </dgm:presLayoutVars>
      </dgm:prSet>
      <dgm:spPr/>
    </dgm:pt>
    <dgm:pt modelId="{2C0B41EA-27AF-43CA-917D-BFE3A712CD77}" type="pres">
      <dgm:prSet presAssocID="{7C8B50AD-72AD-4522-8394-6F4EA4D0E255}" presName="hierChild3" presStyleCnt="0"/>
      <dgm:spPr/>
    </dgm:pt>
  </dgm:ptLst>
  <dgm:cxnLst>
    <dgm:cxn modelId="{E2B1A800-7EDB-4848-9090-253003F23B1F}" type="presOf" srcId="{DD1A4D57-0CA0-462D-8691-BCFF0B278F05}" destId="{FF9AFABD-CF5A-4E93-91FA-D809CB40A04B}" srcOrd="0" destOrd="0" presId="urn:microsoft.com/office/officeart/2005/8/layout/hierarchy1"/>
    <dgm:cxn modelId="{F93B4A05-DF21-4885-9388-18560ECB24DE}" srcId="{F22FB792-AF9D-43A5-9BC7-3594EF3F94E8}" destId="{7C8B50AD-72AD-4522-8394-6F4EA4D0E255}" srcOrd="0" destOrd="0" parTransId="{11941317-D6C0-47CD-91D1-CBD12BCBBF4D}" sibTransId="{1191880E-C14F-4159-B195-9F65BCF09C78}"/>
    <dgm:cxn modelId="{0A73B108-EE01-4749-BE85-23C37B567288}" type="presOf" srcId="{7C8B50AD-72AD-4522-8394-6F4EA4D0E255}" destId="{00D98E9C-C739-4D78-BC79-B5F659897CF2}" srcOrd="0" destOrd="0" presId="urn:microsoft.com/office/officeart/2005/8/layout/hierarchy1"/>
    <dgm:cxn modelId="{6C844A1A-8A60-4808-A9B3-7C3E9E68C281}" type="presOf" srcId="{F22FB792-AF9D-43A5-9BC7-3594EF3F94E8}" destId="{84094B34-F62F-4117-9CA3-1CC6C70F082E}" srcOrd="0" destOrd="0" presId="urn:microsoft.com/office/officeart/2005/8/layout/hierarchy1"/>
    <dgm:cxn modelId="{D2E5A21D-B54E-492E-999C-1FF81C493AC4}" type="presOf" srcId="{C2831739-AB99-4646-A852-B4CABC3C6731}" destId="{C7DE44B0-CED1-46D5-A8D6-E5E370487C90}" srcOrd="0" destOrd="0" presId="urn:microsoft.com/office/officeart/2005/8/layout/hierarchy1"/>
    <dgm:cxn modelId="{55CBBA2C-0C54-4695-B1BA-1EC386307960}" type="presOf" srcId="{95552DA2-7E50-4450-A132-639DAC45B31D}" destId="{3F3970A4-5E26-463D-B8C7-8511C27DF0D9}" srcOrd="0" destOrd="0" presId="urn:microsoft.com/office/officeart/2005/8/layout/hierarchy1"/>
    <dgm:cxn modelId="{6D68823E-3619-4C0C-8BB3-138D6B25BA24}" type="presOf" srcId="{11941317-D6C0-47CD-91D1-CBD12BCBBF4D}" destId="{FB1F54E5-CDF8-4871-A780-6543BC6BD8A7}" srcOrd="0" destOrd="0" presId="urn:microsoft.com/office/officeart/2005/8/layout/hierarchy1"/>
    <dgm:cxn modelId="{2F619E44-B1F3-4938-A779-55F367A28744}" type="presOf" srcId="{A5B8A035-087F-4982-A46F-8C9C567CC7C3}" destId="{C4F4B237-E616-4AE1-84E4-C63F72F498B6}" srcOrd="0" destOrd="0" presId="urn:microsoft.com/office/officeart/2005/8/layout/hierarchy1"/>
    <dgm:cxn modelId="{8AD3A464-0411-4C17-B88B-08B0CA5EA655}" srcId="{A5B8A035-087F-4982-A46F-8C9C567CC7C3}" destId="{F22FB792-AF9D-43A5-9BC7-3594EF3F94E8}" srcOrd="2" destOrd="0" parTransId="{2779C4B2-09D1-4139-9103-092F0D873F56}" sibTransId="{E5A553BB-F1AA-4C11-863E-4A9EEBC7B712}"/>
    <dgm:cxn modelId="{92D70348-9435-4BA3-B908-0DB48E526256}" srcId="{A5B8A035-087F-4982-A46F-8C9C567CC7C3}" destId="{57D25025-07C1-4895-93E7-8C4086008CFB}" srcOrd="1" destOrd="0" parTransId="{1D5FF610-FF75-4B0C-BAC8-86F81A20071F}" sibTransId="{A09EE456-622A-4385-A963-985269526855}"/>
    <dgm:cxn modelId="{94719A77-1604-434B-B163-E259368D8040}" type="presOf" srcId="{57D25025-07C1-4895-93E7-8C4086008CFB}" destId="{F0433D51-EFCC-404C-8E3B-01E10BE4E740}" srcOrd="0" destOrd="0" presId="urn:microsoft.com/office/officeart/2005/8/layout/hierarchy1"/>
    <dgm:cxn modelId="{8EB0B577-C7AB-4CC6-8626-C5B01A45109A}" srcId="{DD1A4D57-0CA0-462D-8691-BCFF0B278F05}" destId="{C2831739-AB99-4646-A852-B4CABC3C6731}" srcOrd="0" destOrd="0" parTransId="{ACD8B7B6-2AFA-4320-B398-A0B21F3F7FEC}" sibTransId="{2F4CCE82-E857-4EB4-BEA1-895C1ACD548D}"/>
    <dgm:cxn modelId="{07A48758-3AD3-49EC-BD5A-A5A991BA5DC3}" srcId="{57D25025-07C1-4895-93E7-8C4086008CFB}" destId="{7A3E81EB-2C04-4CF9-9875-835E1B217640}" srcOrd="0" destOrd="0" parTransId="{95552DA2-7E50-4450-A132-639DAC45B31D}" sibTransId="{9816E7F3-FCB7-423B-9529-71F971E6968A}"/>
    <dgm:cxn modelId="{0EFCB1AB-09A7-48C8-A5A5-B6AD33D640EB}" srcId="{A5B8A035-087F-4982-A46F-8C9C567CC7C3}" destId="{DD1A4D57-0CA0-462D-8691-BCFF0B278F05}" srcOrd="0" destOrd="0" parTransId="{B24CD753-2FFB-46E9-A7DA-83AF4EF5403F}" sibTransId="{D38ABF84-DC1B-4667-BB75-1AC7DC581FD8}"/>
    <dgm:cxn modelId="{F4B06EC6-3D65-4B00-A338-DB8FC1F0003D}" type="presOf" srcId="{ACD8B7B6-2AFA-4320-B398-A0B21F3F7FEC}" destId="{EB778A77-F776-4F2E-82AB-E05FB7F65133}" srcOrd="0" destOrd="0" presId="urn:microsoft.com/office/officeart/2005/8/layout/hierarchy1"/>
    <dgm:cxn modelId="{7B61E1E9-5E58-4953-9805-BD6EF352CEC4}" type="presOf" srcId="{7A3E81EB-2C04-4CF9-9875-835E1B217640}" destId="{A981087B-E2B4-458B-8130-CEC435F6EF25}" srcOrd="0" destOrd="0" presId="urn:microsoft.com/office/officeart/2005/8/layout/hierarchy1"/>
    <dgm:cxn modelId="{4789576B-FAA1-480B-B1CF-E66D117A9BFC}" type="presParOf" srcId="{C4F4B237-E616-4AE1-84E4-C63F72F498B6}" destId="{5B6F03F6-3067-4923-9D00-287B1D5C8145}" srcOrd="0" destOrd="0" presId="urn:microsoft.com/office/officeart/2005/8/layout/hierarchy1"/>
    <dgm:cxn modelId="{78864C51-D17E-46BC-AD48-6082176DB65A}" type="presParOf" srcId="{5B6F03F6-3067-4923-9D00-287B1D5C8145}" destId="{D0A04CB6-B39C-4D26-93CE-813E644E2461}" srcOrd="0" destOrd="0" presId="urn:microsoft.com/office/officeart/2005/8/layout/hierarchy1"/>
    <dgm:cxn modelId="{B3B29AD2-E5FB-492C-86FA-2EBEC0CCA9D4}" type="presParOf" srcId="{D0A04CB6-B39C-4D26-93CE-813E644E2461}" destId="{2FF8F238-3FA8-44DE-91E9-FAF4FBEDD0C8}" srcOrd="0" destOrd="0" presId="urn:microsoft.com/office/officeart/2005/8/layout/hierarchy1"/>
    <dgm:cxn modelId="{A80922FC-08B4-4934-AD95-75C3F751BA94}" type="presParOf" srcId="{D0A04CB6-B39C-4D26-93CE-813E644E2461}" destId="{FF9AFABD-CF5A-4E93-91FA-D809CB40A04B}" srcOrd="1" destOrd="0" presId="urn:microsoft.com/office/officeart/2005/8/layout/hierarchy1"/>
    <dgm:cxn modelId="{42A8556D-8F1E-4EFB-9573-7DB32D606CD6}" type="presParOf" srcId="{5B6F03F6-3067-4923-9D00-287B1D5C8145}" destId="{3CC35B74-A6FB-4330-B75A-FE3860B45F30}" srcOrd="1" destOrd="0" presId="urn:microsoft.com/office/officeart/2005/8/layout/hierarchy1"/>
    <dgm:cxn modelId="{F95573D8-4015-4BC0-A69C-3B52D5335906}" type="presParOf" srcId="{3CC35B74-A6FB-4330-B75A-FE3860B45F30}" destId="{EB778A77-F776-4F2E-82AB-E05FB7F65133}" srcOrd="0" destOrd="0" presId="urn:microsoft.com/office/officeart/2005/8/layout/hierarchy1"/>
    <dgm:cxn modelId="{E77F7EBF-6EC6-46CB-8856-FCC8D3891E18}" type="presParOf" srcId="{3CC35B74-A6FB-4330-B75A-FE3860B45F30}" destId="{388B7A01-FBEE-495B-B141-047B931C5D43}" srcOrd="1" destOrd="0" presId="urn:microsoft.com/office/officeart/2005/8/layout/hierarchy1"/>
    <dgm:cxn modelId="{0D2C2758-3369-4A5D-9703-C703278FC657}" type="presParOf" srcId="{388B7A01-FBEE-495B-B141-047B931C5D43}" destId="{1A7628AC-E576-46C3-ACE2-3D33CF227141}" srcOrd="0" destOrd="0" presId="urn:microsoft.com/office/officeart/2005/8/layout/hierarchy1"/>
    <dgm:cxn modelId="{6086AD04-AF5F-4CF5-A9E6-A67B2A75D4CF}" type="presParOf" srcId="{1A7628AC-E576-46C3-ACE2-3D33CF227141}" destId="{E8BC7441-67EB-4429-A048-16FB94273AB4}" srcOrd="0" destOrd="0" presId="urn:microsoft.com/office/officeart/2005/8/layout/hierarchy1"/>
    <dgm:cxn modelId="{206C06F0-6446-431E-B41E-7858F8FF6EA1}" type="presParOf" srcId="{1A7628AC-E576-46C3-ACE2-3D33CF227141}" destId="{C7DE44B0-CED1-46D5-A8D6-E5E370487C90}" srcOrd="1" destOrd="0" presId="urn:microsoft.com/office/officeart/2005/8/layout/hierarchy1"/>
    <dgm:cxn modelId="{0491ABD0-E8F3-4578-95F5-D92F62A029FA}" type="presParOf" srcId="{388B7A01-FBEE-495B-B141-047B931C5D43}" destId="{63401E56-8A24-46D0-9592-544550DB32FF}" srcOrd="1" destOrd="0" presId="urn:microsoft.com/office/officeart/2005/8/layout/hierarchy1"/>
    <dgm:cxn modelId="{B1002EA9-4442-41CA-AF11-F87477D177D3}" type="presParOf" srcId="{C4F4B237-E616-4AE1-84E4-C63F72F498B6}" destId="{A82550C1-33E6-445B-B5CE-E849573EA0F7}" srcOrd="1" destOrd="0" presId="urn:microsoft.com/office/officeart/2005/8/layout/hierarchy1"/>
    <dgm:cxn modelId="{8852C353-3BB7-4B56-82DD-9BF3A83286D3}" type="presParOf" srcId="{A82550C1-33E6-445B-B5CE-E849573EA0F7}" destId="{5E73EDB3-F52B-4C32-B6A9-4ACE164F9B2A}" srcOrd="0" destOrd="0" presId="urn:microsoft.com/office/officeart/2005/8/layout/hierarchy1"/>
    <dgm:cxn modelId="{D2E8A588-498E-4BFC-8B91-28470211847A}" type="presParOf" srcId="{5E73EDB3-F52B-4C32-B6A9-4ACE164F9B2A}" destId="{19238666-00F7-4EEF-9F84-D42956874FD2}" srcOrd="0" destOrd="0" presId="urn:microsoft.com/office/officeart/2005/8/layout/hierarchy1"/>
    <dgm:cxn modelId="{F3A40F60-503E-4B9D-8890-0A5EA8384983}" type="presParOf" srcId="{5E73EDB3-F52B-4C32-B6A9-4ACE164F9B2A}" destId="{F0433D51-EFCC-404C-8E3B-01E10BE4E740}" srcOrd="1" destOrd="0" presId="urn:microsoft.com/office/officeart/2005/8/layout/hierarchy1"/>
    <dgm:cxn modelId="{30835E0A-7D26-4081-AD6E-9517AB519AD0}" type="presParOf" srcId="{A82550C1-33E6-445B-B5CE-E849573EA0F7}" destId="{B9FC1632-B910-4077-9E75-0AE99DE9502B}" srcOrd="1" destOrd="0" presId="urn:microsoft.com/office/officeart/2005/8/layout/hierarchy1"/>
    <dgm:cxn modelId="{09F8A7EB-C668-43A5-A54F-B256DC21CE70}" type="presParOf" srcId="{B9FC1632-B910-4077-9E75-0AE99DE9502B}" destId="{3F3970A4-5E26-463D-B8C7-8511C27DF0D9}" srcOrd="0" destOrd="0" presId="urn:microsoft.com/office/officeart/2005/8/layout/hierarchy1"/>
    <dgm:cxn modelId="{16DCE755-49A9-41BC-BAD9-E4101A59347A}" type="presParOf" srcId="{B9FC1632-B910-4077-9E75-0AE99DE9502B}" destId="{21E70C8E-0F1B-4486-8B13-B1A0C30EB248}" srcOrd="1" destOrd="0" presId="urn:microsoft.com/office/officeart/2005/8/layout/hierarchy1"/>
    <dgm:cxn modelId="{8B9DE242-F9E3-40F3-90D6-A2BD51E8AF73}" type="presParOf" srcId="{21E70C8E-0F1B-4486-8B13-B1A0C30EB248}" destId="{271FA516-6976-4C38-A436-BD4D55298C5D}" srcOrd="0" destOrd="0" presId="urn:microsoft.com/office/officeart/2005/8/layout/hierarchy1"/>
    <dgm:cxn modelId="{9ABAB04F-7BA8-4D3E-A566-DA2C09608ECC}" type="presParOf" srcId="{271FA516-6976-4C38-A436-BD4D55298C5D}" destId="{D0C80679-9107-4945-8B73-CF5C0259283C}" srcOrd="0" destOrd="0" presId="urn:microsoft.com/office/officeart/2005/8/layout/hierarchy1"/>
    <dgm:cxn modelId="{33647DCA-7C46-448A-9134-E92EF921D0E0}" type="presParOf" srcId="{271FA516-6976-4C38-A436-BD4D55298C5D}" destId="{A981087B-E2B4-458B-8130-CEC435F6EF25}" srcOrd="1" destOrd="0" presId="urn:microsoft.com/office/officeart/2005/8/layout/hierarchy1"/>
    <dgm:cxn modelId="{67637761-9DDB-4290-8A72-786EF3BCA542}" type="presParOf" srcId="{21E70C8E-0F1B-4486-8B13-B1A0C30EB248}" destId="{E0E9FADC-4E9F-4774-9E82-B1D57C6658DC}" srcOrd="1" destOrd="0" presId="urn:microsoft.com/office/officeart/2005/8/layout/hierarchy1"/>
    <dgm:cxn modelId="{FE3367F0-654D-4105-B30D-1EA3859B71EB}" type="presParOf" srcId="{C4F4B237-E616-4AE1-84E4-C63F72F498B6}" destId="{672F5DE7-1CD2-4B51-B441-9F91383B1A2E}" srcOrd="2" destOrd="0" presId="urn:microsoft.com/office/officeart/2005/8/layout/hierarchy1"/>
    <dgm:cxn modelId="{1BB335A3-E445-42A1-9069-0835D9CB63CF}" type="presParOf" srcId="{672F5DE7-1CD2-4B51-B441-9F91383B1A2E}" destId="{95BD4351-6525-48EF-9149-582191F48613}" srcOrd="0" destOrd="0" presId="urn:microsoft.com/office/officeart/2005/8/layout/hierarchy1"/>
    <dgm:cxn modelId="{7B70951A-F626-422E-ADE2-964A7B6B2C5E}" type="presParOf" srcId="{95BD4351-6525-48EF-9149-582191F48613}" destId="{77E07542-A1C2-4A8F-97C0-3B6B8485AC4D}" srcOrd="0" destOrd="0" presId="urn:microsoft.com/office/officeart/2005/8/layout/hierarchy1"/>
    <dgm:cxn modelId="{02B144E7-F117-4FD6-AE4B-D4CAB7CB4D11}" type="presParOf" srcId="{95BD4351-6525-48EF-9149-582191F48613}" destId="{84094B34-F62F-4117-9CA3-1CC6C70F082E}" srcOrd="1" destOrd="0" presId="urn:microsoft.com/office/officeart/2005/8/layout/hierarchy1"/>
    <dgm:cxn modelId="{281DCFE5-C761-4DAB-BB52-F8535A68C44D}" type="presParOf" srcId="{672F5DE7-1CD2-4B51-B441-9F91383B1A2E}" destId="{92A16610-D8A8-4809-95D9-42F96B9179AD}" srcOrd="1" destOrd="0" presId="urn:microsoft.com/office/officeart/2005/8/layout/hierarchy1"/>
    <dgm:cxn modelId="{8E5B359A-6566-4742-B33E-B3E36EFCE069}" type="presParOf" srcId="{92A16610-D8A8-4809-95D9-42F96B9179AD}" destId="{FB1F54E5-CDF8-4871-A780-6543BC6BD8A7}" srcOrd="0" destOrd="0" presId="urn:microsoft.com/office/officeart/2005/8/layout/hierarchy1"/>
    <dgm:cxn modelId="{9A3A9107-DB97-4885-85DE-97B3489C871F}" type="presParOf" srcId="{92A16610-D8A8-4809-95D9-42F96B9179AD}" destId="{C3598A74-B4A2-43E5-9778-8F54787359B9}" srcOrd="1" destOrd="0" presId="urn:microsoft.com/office/officeart/2005/8/layout/hierarchy1"/>
    <dgm:cxn modelId="{D834CCFC-6F2E-4F30-ACE7-9948D5B07D2E}" type="presParOf" srcId="{C3598A74-B4A2-43E5-9778-8F54787359B9}" destId="{665678A9-3470-4A3C-B30F-E7C8008D41F3}" srcOrd="0" destOrd="0" presId="urn:microsoft.com/office/officeart/2005/8/layout/hierarchy1"/>
    <dgm:cxn modelId="{40B154C9-D72A-4571-B7D2-14427C13E824}" type="presParOf" srcId="{665678A9-3470-4A3C-B30F-E7C8008D41F3}" destId="{C65ACE7A-863A-4AE4-8E13-554955628458}" srcOrd="0" destOrd="0" presId="urn:microsoft.com/office/officeart/2005/8/layout/hierarchy1"/>
    <dgm:cxn modelId="{47C2F004-6AB1-4DE6-92B4-CA30EE0AF45A}" type="presParOf" srcId="{665678A9-3470-4A3C-B30F-E7C8008D41F3}" destId="{00D98E9C-C739-4D78-BC79-B5F659897CF2}" srcOrd="1" destOrd="0" presId="urn:microsoft.com/office/officeart/2005/8/layout/hierarchy1"/>
    <dgm:cxn modelId="{517886B7-7CAC-4628-83C4-17BBF3CC9FA1}" type="presParOf" srcId="{C3598A74-B4A2-43E5-9778-8F54787359B9}" destId="{2C0B41EA-27AF-43CA-917D-BFE3A712CD77}"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A5B8A035-087F-4982-A46F-8C9C567CC7C3}" type="doc">
      <dgm:prSet loTypeId="urn:microsoft.com/office/officeart/2005/8/layout/hierarchy1" loCatId="hierarchy" qsTypeId="urn:microsoft.com/office/officeart/2005/8/quickstyle/simple1" qsCatId="simple" csTypeId="urn:microsoft.com/office/officeart/2005/8/colors/accent1_2" csCatId="accent1" phldr="1"/>
      <dgm:spPr/>
      <dgm:t>
        <a:bodyPr/>
        <a:lstStyle/>
        <a:p>
          <a:endParaRPr lang="en-GB"/>
        </a:p>
      </dgm:t>
    </dgm:pt>
    <dgm:pt modelId="{9C8F9BC0-DC7C-43A2-8F71-B9EA379037EF}">
      <dgm:prSet custT="1"/>
      <dgm:spPr/>
      <dgm:t>
        <a:bodyPr/>
        <a:lstStyle/>
        <a:p>
          <a:r>
            <a:rPr lang="es-ES" sz="1600" b="1" noProof="0" dirty="0">
              <a:solidFill>
                <a:schemeClr val="accent1"/>
              </a:solidFill>
            </a:rPr>
            <a:t>Auto-Servicio</a:t>
          </a:r>
          <a:endParaRPr lang="es-ES" sz="1600" noProof="0" dirty="0">
            <a:solidFill>
              <a:schemeClr val="accent1"/>
            </a:solidFill>
          </a:endParaRPr>
        </a:p>
      </dgm:t>
    </dgm:pt>
    <dgm:pt modelId="{6ED39A9C-6BCC-4045-A2CF-184DCC801C47}" type="parTrans" cxnId="{71161592-E68D-4B00-A7C5-2DCA78B9FBAA}">
      <dgm:prSet/>
      <dgm:spPr/>
      <dgm:t>
        <a:bodyPr/>
        <a:lstStyle/>
        <a:p>
          <a:endParaRPr lang="en-GB" sz="1600">
            <a:solidFill>
              <a:schemeClr val="accent1"/>
            </a:solidFill>
          </a:endParaRPr>
        </a:p>
      </dgm:t>
    </dgm:pt>
    <dgm:pt modelId="{D20BA46F-C799-4DD6-8D30-44C55964FE69}" type="sibTrans" cxnId="{71161592-E68D-4B00-A7C5-2DCA78B9FBAA}">
      <dgm:prSet/>
      <dgm:spPr/>
      <dgm:t>
        <a:bodyPr/>
        <a:lstStyle/>
        <a:p>
          <a:endParaRPr lang="en-GB" sz="1600">
            <a:solidFill>
              <a:schemeClr val="accent1"/>
            </a:solidFill>
          </a:endParaRPr>
        </a:p>
      </dgm:t>
    </dgm:pt>
    <dgm:pt modelId="{D49906CA-64DB-40BF-964B-7952F845EDB9}">
      <dgm:prSet custT="1"/>
      <dgm:spPr/>
      <dgm:t>
        <a:bodyPr/>
        <a:lstStyle/>
        <a:p>
          <a:r>
            <a:rPr lang="es-ES" sz="1600" b="1" noProof="0" dirty="0">
              <a:solidFill>
                <a:schemeClr val="accent1"/>
              </a:solidFill>
            </a:rPr>
            <a:t>Servicios automatizados</a:t>
          </a:r>
          <a:endParaRPr lang="es-ES" sz="1600" noProof="0" dirty="0">
            <a:solidFill>
              <a:schemeClr val="accent1"/>
            </a:solidFill>
          </a:endParaRPr>
        </a:p>
      </dgm:t>
    </dgm:pt>
    <dgm:pt modelId="{CF4B6DA0-69D1-470A-8657-FC38076CC4AB}" type="parTrans" cxnId="{0CAA6085-80EC-4E6F-A86A-4EB2967ACC74}">
      <dgm:prSet/>
      <dgm:spPr/>
      <dgm:t>
        <a:bodyPr/>
        <a:lstStyle/>
        <a:p>
          <a:endParaRPr lang="en-GB" sz="1600">
            <a:solidFill>
              <a:schemeClr val="accent1"/>
            </a:solidFill>
          </a:endParaRPr>
        </a:p>
      </dgm:t>
    </dgm:pt>
    <dgm:pt modelId="{B36B5CC8-0ABB-4EEC-9A5F-89A3D445C59A}" type="sibTrans" cxnId="{0CAA6085-80EC-4E6F-A86A-4EB2967ACC74}">
      <dgm:prSet/>
      <dgm:spPr/>
      <dgm:t>
        <a:bodyPr/>
        <a:lstStyle/>
        <a:p>
          <a:endParaRPr lang="en-GB" sz="1600">
            <a:solidFill>
              <a:schemeClr val="accent1"/>
            </a:solidFill>
          </a:endParaRPr>
        </a:p>
      </dgm:t>
    </dgm:pt>
    <dgm:pt modelId="{1C2CAC59-136D-411A-910F-CF1CFB9414B1}">
      <dgm:prSet custT="1"/>
      <dgm:spPr/>
      <dgm:t>
        <a:bodyPr/>
        <a:lstStyle/>
        <a:p>
          <a:r>
            <a:rPr lang="es-ES" sz="1600" b="1" noProof="0" dirty="0">
              <a:solidFill>
                <a:schemeClr val="accent1"/>
              </a:solidFill>
            </a:rPr>
            <a:t>Comunidades</a:t>
          </a:r>
          <a:endParaRPr lang="es-ES" sz="1600" noProof="0" dirty="0">
            <a:solidFill>
              <a:schemeClr val="accent1"/>
            </a:solidFill>
          </a:endParaRPr>
        </a:p>
      </dgm:t>
    </dgm:pt>
    <dgm:pt modelId="{69DAE49B-7C93-4D6E-94D9-E0B0A279CCBC}" type="parTrans" cxnId="{37A80B22-FB6B-4E4F-854E-E132DF2C2D6A}">
      <dgm:prSet/>
      <dgm:spPr/>
      <dgm:t>
        <a:bodyPr/>
        <a:lstStyle/>
        <a:p>
          <a:endParaRPr lang="en-GB" sz="1600">
            <a:solidFill>
              <a:schemeClr val="accent1"/>
            </a:solidFill>
          </a:endParaRPr>
        </a:p>
      </dgm:t>
    </dgm:pt>
    <dgm:pt modelId="{82A2D693-07B6-4BF7-A64B-6969BD683DE1}" type="sibTrans" cxnId="{37A80B22-FB6B-4E4F-854E-E132DF2C2D6A}">
      <dgm:prSet/>
      <dgm:spPr/>
      <dgm:t>
        <a:bodyPr/>
        <a:lstStyle/>
        <a:p>
          <a:endParaRPr lang="en-GB" sz="1600">
            <a:solidFill>
              <a:schemeClr val="accent1"/>
            </a:solidFill>
          </a:endParaRPr>
        </a:p>
      </dgm:t>
    </dgm:pt>
    <dgm:pt modelId="{ED1AFD5F-F046-4B04-B06A-C7BD87791869}">
      <dgm:prSet custT="1"/>
      <dgm:spPr/>
      <dgm:t>
        <a:bodyPr/>
        <a:lstStyle/>
        <a:p>
          <a:r>
            <a:rPr lang="es-ES" sz="1600" b="0" noProof="0" dirty="0">
              <a:solidFill>
                <a:schemeClr val="accent1"/>
              </a:solidFill>
            </a:rPr>
            <a:t>Proporcionar herramientas y recursos para que los clientes se atiendan a sí mismos, como preguntas frecuentes en línea u opciones de autofacturación.</a:t>
          </a:r>
        </a:p>
      </dgm:t>
    </dgm:pt>
    <dgm:pt modelId="{DE4CE6B9-1C1B-4EEB-9A55-BC16E4CEC2F4}" type="parTrans" cxnId="{B1DB5850-C61C-483B-8349-41C7BFC69D18}">
      <dgm:prSet/>
      <dgm:spPr/>
      <dgm:t>
        <a:bodyPr/>
        <a:lstStyle/>
        <a:p>
          <a:endParaRPr lang="en-GB" sz="1600">
            <a:solidFill>
              <a:schemeClr val="accent1"/>
            </a:solidFill>
          </a:endParaRPr>
        </a:p>
      </dgm:t>
    </dgm:pt>
    <dgm:pt modelId="{A85703CF-700B-430A-AAFD-611BE1F0ADE3}" type="sibTrans" cxnId="{B1DB5850-C61C-483B-8349-41C7BFC69D18}">
      <dgm:prSet/>
      <dgm:spPr/>
      <dgm:t>
        <a:bodyPr/>
        <a:lstStyle/>
        <a:p>
          <a:endParaRPr lang="en-GB" sz="1600">
            <a:solidFill>
              <a:schemeClr val="accent1"/>
            </a:solidFill>
          </a:endParaRPr>
        </a:p>
      </dgm:t>
    </dgm:pt>
    <dgm:pt modelId="{864F4AC1-02C5-41BE-A7DD-0923C775294D}">
      <dgm:prSet custT="1"/>
      <dgm:spPr/>
      <dgm:t>
        <a:bodyPr/>
        <a:lstStyle/>
        <a:p>
          <a:r>
            <a:rPr lang="es-ES" sz="1600" b="0" noProof="0" dirty="0">
              <a:solidFill>
                <a:schemeClr val="accent1"/>
              </a:solidFill>
            </a:rPr>
            <a:t>Utilizar la tecnología para interactuar con los clientes, como correos electrónicos automatizados, chatbots o motores de recomendación.</a:t>
          </a:r>
        </a:p>
      </dgm:t>
    </dgm:pt>
    <dgm:pt modelId="{427C2B12-8940-4879-A89F-9B426F7C9697}" type="parTrans" cxnId="{C43D00E4-FBED-4240-B653-6715BED0A137}">
      <dgm:prSet/>
      <dgm:spPr/>
      <dgm:t>
        <a:bodyPr/>
        <a:lstStyle/>
        <a:p>
          <a:endParaRPr lang="en-GB" sz="1600">
            <a:solidFill>
              <a:schemeClr val="accent1"/>
            </a:solidFill>
          </a:endParaRPr>
        </a:p>
      </dgm:t>
    </dgm:pt>
    <dgm:pt modelId="{2715D495-A20A-41B1-9A83-1935A31B4CF0}" type="sibTrans" cxnId="{C43D00E4-FBED-4240-B653-6715BED0A137}">
      <dgm:prSet/>
      <dgm:spPr/>
      <dgm:t>
        <a:bodyPr/>
        <a:lstStyle/>
        <a:p>
          <a:endParaRPr lang="en-GB" sz="1600">
            <a:solidFill>
              <a:schemeClr val="accent1"/>
            </a:solidFill>
          </a:endParaRPr>
        </a:p>
      </dgm:t>
    </dgm:pt>
    <dgm:pt modelId="{016B297C-6010-4B51-83B0-DC06E960585E}">
      <dgm:prSet custT="1"/>
      <dgm:spPr/>
      <dgm:t>
        <a:bodyPr/>
        <a:lstStyle/>
        <a:p>
          <a:r>
            <a:rPr lang="es-ES" sz="1600" b="0" noProof="0" dirty="0">
              <a:solidFill>
                <a:schemeClr val="accent1"/>
              </a:solidFill>
            </a:rPr>
            <a:t>Crear foros o grupos en los que los clientes puedan interactuar entre sí y con la marca, a menudo en marcas de estilo de vida o productos tecnológicos.</a:t>
          </a:r>
        </a:p>
      </dgm:t>
    </dgm:pt>
    <dgm:pt modelId="{6742F846-26CA-4234-9330-DED6ED96CE67}" type="parTrans" cxnId="{38D4D616-7C75-4907-9102-35836D95F02C}">
      <dgm:prSet/>
      <dgm:spPr/>
      <dgm:t>
        <a:bodyPr/>
        <a:lstStyle/>
        <a:p>
          <a:endParaRPr lang="en-GB" sz="1600">
            <a:solidFill>
              <a:schemeClr val="accent1"/>
            </a:solidFill>
          </a:endParaRPr>
        </a:p>
      </dgm:t>
    </dgm:pt>
    <dgm:pt modelId="{A1A2AA1A-82CA-4839-8446-8EEA81A27F99}" type="sibTrans" cxnId="{38D4D616-7C75-4907-9102-35836D95F02C}">
      <dgm:prSet/>
      <dgm:spPr/>
      <dgm:t>
        <a:bodyPr/>
        <a:lstStyle/>
        <a:p>
          <a:endParaRPr lang="en-GB" sz="1600">
            <a:solidFill>
              <a:schemeClr val="accent1"/>
            </a:solidFill>
          </a:endParaRPr>
        </a:p>
      </dgm:t>
    </dgm:pt>
    <dgm:pt modelId="{C4F4B237-E616-4AE1-84E4-C63F72F498B6}" type="pres">
      <dgm:prSet presAssocID="{A5B8A035-087F-4982-A46F-8C9C567CC7C3}" presName="hierChild1" presStyleCnt="0">
        <dgm:presLayoutVars>
          <dgm:chPref val="1"/>
          <dgm:dir/>
          <dgm:animOne val="branch"/>
          <dgm:animLvl val="lvl"/>
          <dgm:resizeHandles/>
        </dgm:presLayoutVars>
      </dgm:prSet>
      <dgm:spPr/>
    </dgm:pt>
    <dgm:pt modelId="{7A78BDD6-118F-4565-97AF-E643B865203D}" type="pres">
      <dgm:prSet presAssocID="{9C8F9BC0-DC7C-43A2-8F71-B9EA379037EF}" presName="hierRoot1" presStyleCnt="0"/>
      <dgm:spPr/>
    </dgm:pt>
    <dgm:pt modelId="{C60AEA52-4535-48BA-98C2-37B28F8B90C6}" type="pres">
      <dgm:prSet presAssocID="{9C8F9BC0-DC7C-43A2-8F71-B9EA379037EF}" presName="composite" presStyleCnt="0"/>
      <dgm:spPr/>
    </dgm:pt>
    <dgm:pt modelId="{12733ADD-76A9-47A2-BBE1-640F9415D1E5}" type="pres">
      <dgm:prSet presAssocID="{9C8F9BC0-DC7C-43A2-8F71-B9EA379037EF}" presName="background" presStyleLbl="node0" presStyleIdx="0" presStyleCnt="3"/>
      <dgm:spPr/>
    </dgm:pt>
    <dgm:pt modelId="{DC0A8FE9-EFD2-4ECA-83B3-0E38A5E4D162}" type="pres">
      <dgm:prSet presAssocID="{9C8F9BC0-DC7C-43A2-8F71-B9EA379037EF}" presName="text" presStyleLbl="fgAcc0" presStyleIdx="0" presStyleCnt="3" custScaleX="133214">
        <dgm:presLayoutVars>
          <dgm:chPref val="3"/>
        </dgm:presLayoutVars>
      </dgm:prSet>
      <dgm:spPr/>
    </dgm:pt>
    <dgm:pt modelId="{0C1E8500-237D-4E94-9FC4-F4FD541B4BD9}" type="pres">
      <dgm:prSet presAssocID="{9C8F9BC0-DC7C-43A2-8F71-B9EA379037EF}" presName="hierChild2" presStyleCnt="0"/>
      <dgm:spPr/>
    </dgm:pt>
    <dgm:pt modelId="{0EFA2D89-6EDA-48CE-95F1-112F6E2A4F6E}" type="pres">
      <dgm:prSet presAssocID="{DE4CE6B9-1C1B-4EEB-9A55-BC16E4CEC2F4}" presName="Name10" presStyleLbl="parChTrans1D2" presStyleIdx="0" presStyleCnt="3" custSzX="121811"/>
      <dgm:spPr/>
    </dgm:pt>
    <dgm:pt modelId="{72F25B0D-E006-491D-9F52-A1FF20F56CBE}" type="pres">
      <dgm:prSet presAssocID="{ED1AFD5F-F046-4B04-B06A-C7BD87791869}" presName="hierRoot2" presStyleCnt="0"/>
      <dgm:spPr/>
    </dgm:pt>
    <dgm:pt modelId="{16902310-6A6C-47C1-BB06-78E73D6E0919}" type="pres">
      <dgm:prSet presAssocID="{ED1AFD5F-F046-4B04-B06A-C7BD87791869}" presName="composite2" presStyleCnt="0"/>
      <dgm:spPr/>
    </dgm:pt>
    <dgm:pt modelId="{5DD12423-E131-428E-BCCC-98B9E3835EDF}" type="pres">
      <dgm:prSet presAssocID="{ED1AFD5F-F046-4B04-B06A-C7BD87791869}" presName="background2" presStyleLbl="node2" presStyleIdx="0" presStyleCnt="3"/>
      <dgm:spPr/>
    </dgm:pt>
    <dgm:pt modelId="{77E91423-E4A8-4A6F-847E-E4BF5B9CDA4C}" type="pres">
      <dgm:prSet presAssocID="{ED1AFD5F-F046-4B04-B06A-C7BD87791869}" presName="text2" presStyleLbl="fgAcc2" presStyleIdx="0" presStyleCnt="3" custScaleX="133214">
        <dgm:presLayoutVars>
          <dgm:chPref val="3"/>
        </dgm:presLayoutVars>
      </dgm:prSet>
      <dgm:spPr/>
    </dgm:pt>
    <dgm:pt modelId="{7F596910-74EA-4038-B562-74678585645D}" type="pres">
      <dgm:prSet presAssocID="{ED1AFD5F-F046-4B04-B06A-C7BD87791869}" presName="hierChild3" presStyleCnt="0"/>
      <dgm:spPr/>
    </dgm:pt>
    <dgm:pt modelId="{D4B35228-A598-4A42-B4AB-46982D3F5DB1}" type="pres">
      <dgm:prSet presAssocID="{D49906CA-64DB-40BF-964B-7952F845EDB9}" presName="hierRoot1" presStyleCnt="0"/>
      <dgm:spPr/>
    </dgm:pt>
    <dgm:pt modelId="{D6C461A9-0AB0-4C6C-9D91-2BFF0B665DC4}" type="pres">
      <dgm:prSet presAssocID="{D49906CA-64DB-40BF-964B-7952F845EDB9}" presName="composite" presStyleCnt="0"/>
      <dgm:spPr/>
    </dgm:pt>
    <dgm:pt modelId="{442789F9-7D62-4AFF-AF70-CAE800B85DE1}" type="pres">
      <dgm:prSet presAssocID="{D49906CA-64DB-40BF-964B-7952F845EDB9}" presName="background" presStyleLbl="node0" presStyleIdx="1" presStyleCnt="3"/>
      <dgm:spPr/>
    </dgm:pt>
    <dgm:pt modelId="{B3DCEB63-BD3C-4751-8EE5-72FD77FBE4A6}" type="pres">
      <dgm:prSet presAssocID="{D49906CA-64DB-40BF-964B-7952F845EDB9}" presName="text" presStyleLbl="fgAcc0" presStyleIdx="1" presStyleCnt="3" custScaleX="133214">
        <dgm:presLayoutVars>
          <dgm:chPref val="3"/>
        </dgm:presLayoutVars>
      </dgm:prSet>
      <dgm:spPr/>
    </dgm:pt>
    <dgm:pt modelId="{5AFE5BDF-0FAE-44C8-BE38-0F4E701A4567}" type="pres">
      <dgm:prSet presAssocID="{D49906CA-64DB-40BF-964B-7952F845EDB9}" presName="hierChild2" presStyleCnt="0"/>
      <dgm:spPr/>
    </dgm:pt>
    <dgm:pt modelId="{0D067FFB-7995-4CA0-B421-536E82FA4B88}" type="pres">
      <dgm:prSet presAssocID="{427C2B12-8940-4879-A89F-9B426F7C9697}" presName="Name10" presStyleLbl="parChTrans1D2" presStyleIdx="1" presStyleCnt="3" custSzX="121811"/>
      <dgm:spPr/>
    </dgm:pt>
    <dgm:pt modelId="{379BA52F-A198-45A5-B796-E3C683ABE9C4}" type="pres">
      <dgm:prSet presAssocID="{864F4AC1-02C5-41BE-A7DD-0923C775294D}" presName="hierRoot2" presStyleCnt="0"/>
      <dgm:spPr/>
    </dgm:pt>
    <dgm:pt modelId="{2EB74DD5-C210-4596-9224-972258AE3D0B}" type="pres">
      <dgm:prSet presAssocID="{864F4AC1-02C5-41BE-A7DD-0923C775294D}" presName="composite2" presStyleCnt="0"/>
      <dgm:spPr/>
    </dgm:pt>
    <dgm:pt modelId="{F55D5A0B-AF5F-4B44-A43B-4EF807341768}" type="pres">
      <dgm:prSet presAssocID="{864F4AC1-02C5-41BE-A7DD-0923C775294D}" presName="background2" presStyleLbl="node2" presStyleIdx="1" presStyleCnt="3"/>
      <dgm:spPr/>
    </dgm:pt>
    <dgm:pt modelId="{7AF3EACB-EF86-47FF-A01D-4CF28A3ED5B4}" type="pres">
      <dgm:prSet presAssocID="{864F4AC1-02C5-41BE-A7DD-0923C775294D}" presName="text2" presStyleLbl="fgAcc2" presStyleIdx="1" presStyleCnt="3" custScaleX="133214">
        <dgm:presLayoutVars>
          <dgm:chPref val="3"/>
        </dgm:presLayoutVars>
      </dgm:prSet>
      <dgm:spPr/>
    </dgm:pt>
    <dgm:pt modelId="{5F0D4060-1F65-4AD8-8941-E22DA43B637A}" type="pres">
      <dgm:prSet presAssocID="{864F4AC1-02C5-41BE-A7DD-0923C775294D}" presName="hierChild3" presStyleCnt="0"/>
      <dgm:spPr/>
    </dgm:pt>
    <dgm:pt modelId="{2CA262E5-28C4-464F-8907-41CE833643D3}" type="pres">
      <dgm:prSet presAssocID="{1C2CAC59-136D-411A-910F-CF1CFB9414B1}" presName="hierRoot1" presStyleCnt="0"/>
      <dgm:spPr/>
    </dgm:pt>
    <dgm:pt modelId="{EB1FE7B0-E9BF-4B62-884C-B50E7432E214}" type="pres">
      <dgm:prSet presAssocID="{1C2CAC59-136D-411A-910F-CF1CFB9414B1}" presName="composite" presStyleCnt="0"/>
      <dgm:spPr/>
    </dgm:pt>
    <dgm:pt modelId="{8CE22AFE-ADB2-4F8D-8B6B-892DBB193B30}" type="pres">
      <dgm:prSet presAssocID="{1C2CAC59-136D-411A-910F-CF1CFB9414B1}" presName="background" presStyleLbl="node0" presStyleIdx="2" presStyleCnt="3"/>
      <dgm:spPr/>
    </dgm:pt>
    <dgm:pt modelId="{9E445D99-2388-41AC-ABB0-1DE36BDAED43}" type="pres">
      <dgm:prSet presAssocID="{1C2CAC59-136D-411A-910F-CF1CFB9414B1}" presName="text" presStyleLbl="fgAcc0" presStyleIdx="2" presStyleCnt="3" custScaleX="133214">
        <dgm:presLayoutVars>
          <dgm:chPref val="3"/>
        </dgm:presLayoutVars>
      </dgm:prSet>
      <dgm:spPr/>
    </dgm:pt>
    <dgm:pt modelId="{DBC84347-1D72-49F5-9E3C-7631E064ABF6}" type="pres">
      <dgm:prSet presAssocID="{1C2CAC59-136D-411A-910F-CF1CFB9414B1}" presName="hierChild2" presStyleCnt="0"/>
      <dgm:spPr/>
    </dgm:pt>
    <dgm:pt modelId="{21F5490D-13E8-4452-9880-93B6F435A5DD}" type="pres">
      <dgm:prSet presAssocID="{6742F846-26CA-4234-9330-DED6ED96CE67}" presName="Name10" presStyleLbl="parChTrans1D2" presStyleIdx="2" presStyleCnt="3" custSzX="121811"/>
      <dgm:spPr/>
    </dgm:pt>
    <dgm:pt modelId="{B2528D54-0500-4ABA-B523-0289F6F80102}" type="pres">
      <dgm:prSet presAssocID="{016B297C-6010-4B51-83B0-DC06E960585E}" presName="hierRoot2" presStyleCnt="0"/>
      <dgm:spPr/>
    </dgm:pt>
    <dgm:pt modelId="{4B156BDC-E665-47EC-AC1B-5D52BCF0E980}" type="pres">
      <dgm:prSet presAssocID="{016B297C-6010-4B51-83B0-DC06E960585E}" presName="composite2" presStyleCnt="0"/>
      <dgm:spPr/>
    </dgm:pt>
    <dgm:pt modelId="{D72FA7D3-08A2-4A3A-A4C7-9A734A214251}" type="pres">
      <dgm:prSet presAssocID="{016B297C-6010-4B51-83B0-DC06E960585E}" presName="background2" presStyleLbl="node2" presStyleIdx="2" presStyleCnt="3"/>
      <dgm:spPr/>
    </dgm:pt>
    <dgm:pt modelId="{0EF3FD14-9F56-4655-8C3C-3A87389716A3}" type="pres">
      <dgm:prSet presAssocID="{016B297C-6010-4B51-83B0-DC06E960585E}" presName="text2" presStyleLbl="fgAcc2" presStyleIdx="2" presStyleCnt="3" custScaleX="133214">
        <dgm:presLayoutVars>
          <dgm:chPref val="3"/>
        </dgm:presLayoutVars>
      </dgm:prSet>
      <dgm:spPr/>
    </dgm:pt>
    <dgm:pt modelId="{7EAB070F-BEE6-42A5-8272-EBBD743625A7}" type="pres">
      <dgm:prSet presAssocID="{016B297C-6010-4B51-83B0-DC06E960585E}" presName="hierChild3" presStyleCnt="0"/>
      <dgm:spPr/>
    </dgm:pt>
  </dgm:ptLst>
  <dgm:cxnLst>
    <dgm:cxn modelId="{0D995D09-9777-450F-80B9-3E673E807009}" type="presOf" srcId="{016B297C-6010-4B51-83B0-DC06E960585E}" destId="{0EF3FD14-9F56-4655-8C3C-3A87389716A3}" srcOrd="0" destOrd="0" presId="urn:microsoft.com/office/officeart/2005/8/layout/hierarchy1"/>
    <dgm:cxn modelId="{38D4D616-7C75-4907-9102-35836D95F02C}" srcId="{1C2CAC59-136D-411A-910F-CF1CFB9414B1}" destId="{016B297C-6010-4B51-83B0-DC06E960585E}" srcOrd="0" destOrd="0" parTransId="{6742F846-26CA-4234-9330-DED6ED96CE67}" sibTransId="{A1A2AA1A-82CA-4839-8446-8EEA81A27F99}"/>
    <dgm:cxn modelId="{37A80B22-FB6B-4E4F-854E-E132DF2C2D6A}" srcId="{A5B8A035-087F-4982-A46F-8C9C567CC7C3}" destId="{1C2CAC59-136D-411A-910F-CF1CFB9414B1}" srcOrd="2" destOrd="0" parTransId="{69DAE49B-7C93-4D6E-94D9-E0B0A279CCBC}" sibTransId="{82A2D693-07B6-4BF7-A64B-6969BD683DE1}"/>
    <dgm:cxn modelId="{5961682D-93E9-4B6D-8C06-FB399552B861}" type="presOf" srcId="{DE4CE6B9-1C1B-4EEB-9A55-BC16E4CEC2F4}" destId="{0EFA2D89-6EDA-48CE-95F1-112F6E2A4F6E}" srcOrd="0" destOrd="0" presId="urn:microsoft.com/office/officeart/2005/8/layout/hierarchy1"/>
    <dgm:cxn modelId="{4035A540-C266-436A-9445-3CB6FA89D5B0}" type="presOf" srcId="{864F4AC1-02C5-41BE-A7DD-0923C775294D}" destId="{7AF3EACB-EF86-47FF-A01D-4CF28A3ED5B4}" srcOrd="0" destOrd="0" presId="urn:microsoft.com/office/officeart/2005/8/layout/hierarchy1"/>
    <dgm:cxn modelId="{2F619E44-B1F3-4938-A779-55F367A28744}" type="presOf" srcId="{A5B8A035-087F-4982-A46F-8C9C567CC7C3}" destId="{C4F4B237-E616-4AE1-84E4-C63F72F498B6}" srcOrd="0" destOrd="0" presId="urn:microsoft.com/office/officeart/2005/8/layout/hierarchy1"/>
    <dgm:cxn modelId="{501C3967-376D-4C94-9879-F6BF9B88511C}" type="presOf" srcId="{ED1AFD5F-F046-4B04-B06A-C7BD87791869}" destId="{77E91423-E4A8-4A6F-847E-E4BF5B9CDA4C}" srcOrd="0" destOrd="0" presId="urn:microsoft.com/office/officeart/2005/8/layout/hierarchy1"/>
    <dgm:cxn modelId="{B1DB5850-C61C-483B-8349-41C7BFC69D18}" srcId="{9C8F9BC0-DC7C-43A2-8F71-B9EA379037EF}" destId="{ED1AFD5F-F046-4B04-B06A-C7BD87791869}" srcOrd="0" destOrd="0" parTransId="{DE4CE6B9-1C1B-4EEB-9A55-BC16E4CEC2F4}" sibTransId="{A85703CF-700B-430A-AAFD-611BE1F0ADE3}"/>
    <dgm:cxn modelId="{F9FD9052-C0DC-4F12-B0BC-CF6FB00074DA}" type="presOf" srcId="{1C2CAC59-136D-411A-910F-CF1CFB9414B1}" destId="{9E445D99-2388-41AC-ABB0-1DE36BDAED43}" srcOrd="0" destOrd="0" presId="urn:microsoft.com/office/officeart/2005/8/layout/hierarchy1"/>
    <dgm:cxn modelId="{09F06655-476C-4C13-BCF7-5BD6FB705BAA}" type="presOf" srcId="{9C8F9BC0-DC7C-43A2-8F71-B9EA379037EF}" destId="{DC0A8FE9-EFD2-4ECA-83B3-0E38A5E4D162}" srcOrd="0" destOrd="0" presId="urn:microsoft.com/office/officeart/2005/8/layout/hierarchy1"/>
    <dgm:cxn modelId="{0CAA6085-80EC-4E6F-A86A-4EB2967ACC74}" srcId="{A5B8A035-087F-4982-A46F-8C9C567CC7C3}" destId="{D49906CA-64DB-40BF-964B-7952F845EDB9}" srcOrd="1" destOrd="0" parTransId="{CF4B6DA0-69D1-470A-8657-FC38076CC4AB}" sibTransId="{B36B5CC8-0ABB-4EEC-9A5F-89A3D445C59A}"/>
    <dgm:cxn modelId="{71161592-E68D-4B00-A7C5-2DCA78B9FBAA}" srcId="{A5B8A035-087F-4982-A46F-8C9C567CC7C3}" destId="{9C8F9BC0-DC7C-43A2-8F71-B9EA379037EF}" srcOrd="0" destOrd="0" parTransId="{6ED39A9C-6BCC-4045-A2CF-184DCC801C47}" sibTransId="{D20BA46F-C799-4DD6-8D30-44C55964FE69}"/>
    <dgm:cxn modelId="{E11175C9-B8F5-4E8F-B906-FD10FA5A52DA}" type="presOf" srcId="{6742F846-26CA-4234-9330-DED6ED96CE67}" destId="{21F5490D-13E8-4452-9880-93B6F435A5DD}" srcOrd="0" destOrd="0" presId="urn:microsoft.com/office/officeart/2005/8/layout/hierarchy1"/>
    <dgm:cxn modelId="{C43D00E4-FBED-4240-B653-6715BED0A137}" srcId="{D49906CA-64DB-40BF-964B-7952F845EDB9}" destId="{864F4AC1-02C5-41BE-A7DD-0923C775294D}" srcOrd="0" destOrd="0" parTransId="{427C2B12-8940-4879-A89F-9B426F7C9697}" sibTransId="{2715D495-A20A-41B1-9A83-1935A31B4CF0}"/>
    <dgm:cxn modelId="{807444F8-4761-419B-B06F-BE50264D7214}" type="presOf" srcId="{D49906CA-64DB-40BF-964B-7952F845EDB9}" destId="{B3DCEB63-BD3C-4751-8EE5-72FD77FBE4A6}" srcOrd="0" destOrd="0" presId="urn:microsoft.com/office/officeart/2005/8/layout/hierarchy1"/>
    <dgm:cxn modelId="{8A79E9FC-BDC7-45C7-B462-4E1BE70910EB}" type="presOf" srcId="{427C2B12-8940-4879-A89F-9B426F7C9697}" destId="{0D067FFB-7995-4CA0-B421-536E82FA4B88}" srcOrd="0" destOrd="0" presId="urn:microsoft.com/office/officeart/2005/8/layout/hierarchy1"/>
    <dgm:cxn modelId="{3C44E236-0F37-4806-8B86-BDC409FDE1E3}" type="presParOf" srcId="{C4F4B237-E616-4AE1-84E4-C63F72F498B6}" destId="{7A78BDD6-118F-4565-97AF-E643B865203D}" srcOrd="0" destOrd="0" presId="urn:microsoft.com/office/officeart/2005/8/layout/hierarchy1"/>
    <dgm:cxn modelId="{54D89343-23F9-4569-B25E-D0E0AFD7DFEF}" type="presParOf" srcId="{7A78BDD6-118F-4565-97AF-E643B865203D}" destId="{C60AEA52-4535-48BA-98C2-37B28F8B90C6}" srcOrd="0" destOrd="0" presId="urn:microsoft.com/office/officeart/2005/8/layout/hierarchy1"/>
    <dgm:cxn modelId="{8ABC808A-AF13-4AC6-9350-9FEB5C145F6C}" type="presParOf" srcId="{C60AEA52-4535-48BA-98C2-37B28F8B90C6}" destId="{12733ADD-76A9-47A2-BBE1-640F9415D1E5}" srcOrd="0" destOrd="0" presId="urn:microsoft.com/office/officeart/2005/8/layout/hierarchy1"/>
    <dgm:cxn modelId="{02F2C3C4-C4E7-40C0-A2AC-7FA137CA089B}" type="presParOf" srcId="{C60AEA52-4535-48BA-98C2-37B28F8B90C6}" destId="{DC0A8FE9-EFD2-4ECA-83B3-0E38A5E4D162}" srcOrd="1" destOrd="0" presId="urn:microsoft.com/office/officeart/2005/8/layout/hierarchy1"/>
    <dgm:cxn modelId="{AADBBF35-4BFF-4945-B124-6B1138611488}" type="presParOf" srcId="{7A78BDD6-118F-4565-97AF-E643B865203D}" destId="{0C1E8500-237D-4E94-9FC4-F4FD541B4BD9}" srcOrd="1" destOrd="0" presId="urn:microsoft.com/office/officeart/2005/8/layout/hierarchy1"/>
    <dgm:cxn modelId="{CB786BB2-913B-42F4-B3BC-22AFDAAC04FC}" type="presParOf" srcId="{0C1E8500-237D-4E94-9FC4-F4FD541B4BD9}" destId="{0EFA2D89-6EDA-48CE-95F1-112F6E2A4F6E}" srcOrd="0" destOrd="0" presId="urn:microsoft.com/office/officeart/2005/8/layout/hierarchy1"/>
    <dgm:cxn modelId="{C53F53AB-F954-455F-9772-BEB5FFB6FDDD}" type="presParOf" srcId="{0C1E8500-237D-4E94-9FC4-F4FD541B4BD9}" destId="{72F25B0D-E006-491D-9F52-A1FF20F56CBE}" srcOrd="1" destOrd="0" presId="urn:microsoft.com/office/officeart/2005/8/layout/hierarchy1"/>
    <dgm:cxn modelId="{4EB56679-4CA8-452D-B893-21A1A448EA9A}" type="presParOf" srcId="{72F25B0D-E006-491D-9F52-A1FF20F56CBE}" destId="{16902310-6A6C-47C1-BB06-78E73D6E0919}" srcOrd="0" destOrd="0" presId="urn:microsoft.com/office/officeart/2005/8/layout/hierarchy1"/>
    <dgm:cxn modelId="{04B663C7-7AFB-4FD8-B3DF-65A2E8113C30}" type="presParOf" srcId="{16902310-6A6C-47C1-BB06-78E73D6E0919}" destId="{5DD12423-E131-428E-BCCC-98B9E3835EDF}" srcOrd="0" destOrd="0" presId="urn:microsoft.com/office/officeart/2005/8/layout/hierarchy1"/>
    <dgm:cxn modelId="{C74AABBB-F075-4AE9-AE94-92D42F0E7993}" type="presParOf" srcId="{16902310-6A6C-47C1-BB06-78E73D6E0919}" destId="{77E91423-E4A8-4A6F-847E-E4BF5B9CDA4C}" srcOrd="1" destOrd="0" presId="urn:microsoft.com/office/officeart/2005/8/layout/hierarchy1"/>
    <dgm:cxn modelId="{20AA4106-5681-4F98-8154-E0075C74529C}" type="presParOf" srcId="{72F25B0D-E006-491D-9F52-A1FF20F56CBE}" destId="{7F596910-74EA-4038-B562-74678585645D}" srcOrd="1" destOrd="0" presId="urn:microsoft.com/office/officeart/2005/8/layout/hierarchy1"/>
    <dgm:cxn modelId="{BD080180-3D27-4A79-9C6E-130BA67B102D}" type="presParOf" srcId="{C4F4B237-E616-4AE1-84E4-C63F72F498B6}" destId="{D4B35228-A598-4A42-B4AB-46982D3F5DB1}" srcOrd="1" destOrd="0" presId="urn:microsoft.com/office/officeart/2005/8/layout/hierarchy1"/>
    <dgm:cxn modelId="{462F7FD1-423D-401B-87E3-6FACFD00E030}" type="presParOf" srcId="{D4B35228-A598-4A42-B4AB-46982D3F5DB1}" destId="{D6C461A9-0AB0-4C6C-9D91-2BFF0B665DC4}" srcOrd="0" destOrd="0" presId="urn:microsoft.com/office/officeart/2005/8/layout/hierarchy1"/>
    <dgm:cxn modelId="{782C695A-2A5C-431C-965B-AC8CCE4BE0E0}" type="presParOf" srcId="{D6C461A9-0AB0-4C6C-9D91-2BFF0B665DC4}" destId="{442789F9-7D62-4AFF-AF70-CAE800B85DE1}" srcOrd="0" destOrd="0" presId="urn:microsoft.com/office/officeart/2005/8/layout/hierarchy1"/>
    <dgm:cxn modelId="{279ACE29-E4BD-4185-9461-52389735CF34}" type="presParOf" srcId="{D6C461A9-0AB0-4C6C-9D91-2BFF0B665DC4}" destId="{B3DCEB63-BD3C-4751-8EE5-72FD77FBE4A6}" srcOrd="1" destOrd="0" presId="urn:microsoft.com/office/officeart/2005/8/layout/hierarchy1"/>
    <dgm:cxn modelId="{45A3C1F0-DF3C-4CF6-9CB3-91152CB51210}" type="presParOf" srcId="{D4B35228-A598-4A42-B4AB-46982D3F5DB1}" destId="{5AFE5BDF-0FAE-44C8-BE38-0F4E701A4567}" srcOrd="1" destOrd="0" presId="urn:microsoft.com/office/officeart/2005/8/layout/hierarchy1"/>
    <dgm:cxn modelId="{58893567-CDAE-4345-BB0A-ACBE19E19656}" type="presParOf" srcId="{5AFE5BDF-0FAE-44C8-BE38-0F4E701A4567}" destId="{0D067FFB-7995-4CA0-B421-536E82FA4B88}" srcOrd="0" destOrd="0" presId="urn:microsoft.com/office/officeart/2005/8/layout/hierarchy1"/>
    <dgm:cxn modelId="{524AF8ED-86E8-40DC-AA07-86BEB97DCFFD}" type="presParOf" srcId="{5AFE5BDF-0FAE-44C8-BE38-0F4E701A4567}" destId="{379BA52F-A198-45A5-B796-E3C683ABE9C4}" srcOrd="1" destOrd="0" presId="urn:microsoft.com/office/officeart/2005/8/layout/hierarchy1"/>
    <dgm:cxn modelId="{8F1B50B5-CFB3-43A1-9D06-3C0DAD5630D3}" type="presParOf" srcId="{379BA52F-A198-45A5-B796-E3C683ABE9C4}" destId="{2EB74DD5-C210-4596-9224-972258AE3D0B}" srcOrd="0" destOrd="0" presId="urn:microsoft.com/office/officeart/2005/8/layout/hierarchy1"/>
    <dgm:cxn modelId="{67423FDF-908D-4A30-B72D-83B9C04CDD7A}" type="presParOf" srcId="{2EB74DD5-C210-4596-9224-972258AE3D0B}" destId="{F55D5A0B-AF5F-4B44-A43B-4EF807341768}" srcOrd="0" destOrd="0" presId="urn:microsoft.com/office/officeart/2005/8/layout/hierarchy1"/>
    <dgm:cxn modelId="{E7580AC1-466E-4205-A24E-FF3A1E2B42BC}" type="presParOf" srcId="{2EB74DD5-C210-4596-9224-972258AE3D0B}" destId="{7AF3EACB-EF86-47FF-A01D-4CF28A3ED5B4}" srcOrd="1" destOrd="0" presId="urn:microsoft.com/office/officeart/2005/8/layout/hierarchy1"/>
    <dgm:cxn modelId="{B0C091F1-191E-4F42-980E-AF2EF1EC4287}" type="presParOf" srcId="{379BA52F-A198-45A5-B796-E3C683ABE9C4}" destId="{5F0D4060-1F65-4AD8-8941-E22DA43B637A}" srcOrd="1" destOrd="0" presId="urn:microsoft.com/office/officeart/2005/8/layout/hierarchy1"/>
    <dgm:cxn modelId="{C5F6E3E6-A4EB-42F8-A85C-5F68EC989871}" type="presParOf" srcId="{C4F4B237-E616-4AE1-84E4-C63F72F498B6}" destId="{2CA262E5-28C4-464F-8907-41CE833643D3}" srcOrd="2" destOrd="0" presId="urn:microsoft.com/office/officeart/2005/8/layout/hierarchy1"/>
    <dgm:cxn modelId="{E1C82EFD-746E-4EDF-A4B4-8C53FA17F4F3}" type="presParOf" srcId="{2CA262E5-28C4-464F-8907-41CE833643D3}" destId="{EB1FE7B0-E9BF-4B62-884C-B50E7432E214}" srcOrd="0" destOrd="0" presId="urn:microsoft.com/office/officeart/2005/8/layout/hierarchy1"/>
    <dgm:cxn modelId="{566AAE7F-359E-46D7-9887-60633556C7A9}" type="presParOf" srcId="{EB1FE7B0-E9BF-4B62-884C-B50E7432E214}" destId="{8CE22AFE-ADB2-4F8D-8B6B-892DBB193B30}" srcOrd="0" destOrd="0" presId="urn:microsoft.com/office/officeart/2005/8/layout/hierarchy1"/>
    <dgm:cxn modelId="{B0337B8A-5D15-45D8-B872-4B8B64B71C0F}" type="presParOf" srcId="{EB1FE7B0-E9BF-4B62-884C-B50E7432E214}" destId="{9E445D99-2388-41AC-ABB0-1DE36BDAED43}" srcOrd="1" destOrd="0" presId="urn:microsoft.com/office/officeart/2005/8/layout/hierarchy1"/>
    <dgm:cxn modelId="{00D1E50A-D061-4FB1-A09C-2CEA36FE1F17}" type="presParOf" srcId="{2CA262E5-28C4-464F-8907-41CE833643D3}" destId="{DBC84347-1D72-49F5-9E3C-7631E064ABF6}" srcOrd="1" destOrd="0" presId="urn:microsoft.com/office/officeart/2005/8/layout/hierarchy1"/>
    <dgm:cxn modelId="{849DA3C6-F530-4B49-A93E-43B5C4F97F02}" type="presParOf" srcId="{DBC84347-1D72-49F5-9E3C-7631E064ABF6}" destId="{21F5490D-13E8-4452-9880-93B6F435A5DD}" srcOrd="0" destOrd="0" presId="urn:microsoft.com/office/officeart/2005/8/layout/hierarchy1"/>
    <dgm:cxn modelId="{02360C16-D2B1-4B39-A491-12DA7A150D05}" type="presParOf" srcId="{DBC84347-1D72-49F5-9E3C-7631E064ABF6}" destId="{B2528D54-0500-4ABA-B523-0289F6F80102}" srcOrd="1" destOrd="0" presId="urn:microsoft.com/office/officeart/2005/8/layout/hierarchy1"/>
    <dgm:cxn modelId="{07A9C60F-341B-4C4C-8627-18E696A12C01}" type="presParOf" srcId="{B2528D54-0500-4ABA-B523-0289F6F80102}" destId="{4B156BDC-E665-47EC-AC1B-5D52BCF0E980}" srcOrd="0" destOrd="0" presId="urn:microsoft.com/office/officeart/2005/8/layout/hierarchy1"/>
    <dgm:cxn modelId="{127BDA20-E363-4581-8C69-A4A46D1F25B4}" type="presParOf" srcId="{4B156BDC-E665-47EC-AC1B-5D52BCF0E980}" destId="{D72FA7D3-08A2-4A3A-A4C7-9A734A214251}" srcOrd="0" destOrd="0" presId="urn:microsoft.com/office/officeart/2005/8/layout/hierarchy1"/>
    <dgm:cxn modelId="{A96DE359-895A-4072-8D33-E33E89EFBED4}" type="presParOf" srcId="{4B156BDC-E665-47EC-AC1B-5D52BCF0E980}" destId="{0EF3FD14-9F56-4655-8C3C-3A87389716A3}" srcOrd="1" destOrd="0" presId="urn:microsoft.com/office/officeart/2005/8/layout/hierarchy1"/>
    <dgm:cxn modelId="{367A694A-554F-4178-9B09-7E676B96046F}" type="presParOf" srcId="{B2528D54-0500-4ABA-B523-0289F6F80102}" destId="{7EAB070F-BEE6-42A5-8272-EBBD743625A7}"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DDB6069C-6A5D-4833-B2AC-56044A6B77EA}"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GB"/>
        </a:p>
      </dgm:t>
    </dgm:pt>
    <dgm:pt modelId="{3BEA1AD0-11CC-42AD-B010-47EC857EF025}">
      <dgm:prSet phldrT="[Text]" custT="1"/>
      <dgm:spPr/>
      <dgm:t>
        <a:bodyPr/>
        <a:lstStyle/>
        <a:p>
          <a:r>
            <a:rPr lang="es-ES" sz="1600" noProof="0" dirty="0">
              <a:solidFill>
                <a:schemeClr val="bg1"/>
              </a:solidFill>
            </a:rPr>
            <a:t>Venta de activos</a:t>
          </a:r>
        </a:p>
      </dgm:t>
    </dgm:pt>
    <dgm:pt modelId="{DBD71EAF-78BC-4574-BFE9-EC8EE42DA075}" type="parTrans" cxnId="{07EEEFC0-DED4-4C32-883F-F4E89ED28955}">
      <dgm:prSet/>
      <dgm:spPr/>
      <dgm:t>
        <a:bodyPr/>
        <a:lstStyle/>
        <a:p>
          <a:endParaRPr lang="en-GB" sz="1600"/>
        </a:p>
      </dgm:t>
    </dgm:pt>
    <dgm:pt modelId="{0E88A4FE-28A0-4924-B742-9460A33EBECF}" type="sibTrans" cxnId="{07EEEFC0-DED4-4C32-883F-F4E89ED28955}">
      <dgm:prSet/>
      <dgm:spPr/>
      <dgm:t>
        <a:bodyPr/>
        <a:lstStyle/>
        <a:p>
          <a:endParaRPr lang="en-GB" sz="1600"/>
        </a:p>
      </dgm:t>
    </dgm:pt>
    <dgm:pt modelId="{B6F2F7BE-A368-4442-8136-EB9F2018B325}">
      <dgm:prSet custT="1"/>
      <dgm:spPr/>
      <dgm:t>
        <a:bodyPr/>
        <a:lstStyle/>
        <a:p>
          <a:r>
            <a:rPr lang="es-ES" sz="1600" noProof="0" dirty="0">
              <a:solidFill>
                <a:schemeClr val="bg1"/>
              </a:solidFill>
            </a:rPr>
            <a:t>Tasa de uso</a:t>
          </a:r>
        </a:p>
      </dgm:t>
    </dgm:pt>
    <dgm:pt modelId="{CB89BCA5-CA80-4A9C-886B-AEC294802AAD}" type="parTrans" cxnId="{C2EC4CD5-13F1-4EAA-92AF-6FCE04AD69B5}">
      <dgm:prSet/>
      <dgm:spPr/>
      <dgm:t>
        <a:bodyPr/>
        <a:lstStyle/>
        <a:p>
          <a:endParaRPr lang="en-GB" sz="1600"/>
        </a:p>
      </dgm:t>
    </dgm:pt>
    <dgm:pt modelId="{973668DC-1A8F-4091-89CB-0D1C86797732}" type="sibTrans" cxnId="{C2EC4CD5-13F1-4EAA-92AF-6FCE04AD69B5}">
      <dgm:prSet/>
      <dgm:spPr/>
      <dgm:t>
        <a:bodyPr/>
        <a:lstStyle/>
        <a:p>
          <a:endParaRPr lang="en-GB" sz="1600"/>
        </a:p>
      </dgm:t>
    </dgm:pt>
    <dgm:pt modelId="{3F345393-9CE9-4F78-89C3-CD3E04B52CF8}">
      <dgm:prSet custT="1"/>
      <dgm:spPr/>
      <dgm:t>
        <a:bodyPr/>
        <a:lstStyle/>
        <a:p>
          <a:r>
            <a:rPr lang="es-ES" sz="1600" noProof="0" dirty="0">
              <a:solidFill>
                <a:schemeClr val="bg1"/>
              </a:solidFill>
            </a:rPr>
            <a:t>Cuotas de suscripción</a:t>
          </a:r>
        </a:p>
      </dgm:t>
    </dgm:pt>
    <dgm:pt modelId="{0487E063-640A-4EC0-9E90-9B44ED3F7C0C}" type="parTrans" cxnId="{C23FFC8D-D65B-4C4C-8CC6-055DAAEC9CE9}">
      <dgm:prSet/>
      <dgm:spPr/>
      <dgm:t>
        <a:bodyPr/>
        <a:lstStyle/>
        <a:p>
          <a:endParaRPr lang="en-GB" sz="1600"/>
        </a:p>
      </dgm:t>
    </dgm:pt>
    <dgm:pt modelId="{6AA98073-D173-4FC4-BEE8-25A9A89EA75F}" type="sibTrans" cxnId="{C23FFC8D-D65B-4C4C-8CC6-055DAAEC9CE9}">
      <dgm:prSet/>
      <dgm:spPr/>
      <dgm:t>
        <a:bodyPr/>
        <a:lstStyle/>
        <a:p>
          <a:endParaRPr lang="en-GB" sz="1600"/>
        </a:p>
      </dgm:t>
    </dgm:pt>
    <dgm:pt modelId="{B8F09916-EB06-4650-85F2-CFD5EFCB6D6F}">
      <dgm:prSet custT="1"/>
      <dgm:spPr/>
      <dgm:t>
        <a:bodyPr/>
        <a:lstStyle/>
        <a:p>
          <a:r>
            <a:rPr lang="es-ES" sz="1600" noProof="0" dirty="0">
              <a:solidFill>
                <a:schemeClr val="bg1"/>
              </a:solidFill>
            </a:rPr>
            <a:t>Préstamo/Alquiler/Arrendamiento financiero</a:t>
          </a:r>
        </a:p>
      </dgm:t>
    </dgm:pt>
    <dgm:pt modelId="{4C0277F6-8C0F-4A07-9725-1D4F58439517}" type="parTrans" cxnId="{6B7EF011-58DE-4DE7-9533-2299948FBF5E}">
      <dgm:prSet/>
      <dgm:spPr/>
      <dgm:t>
        <a:bodyPr/>
        <a:lstStyle/>
        <a:p>
          <a:endParaRPr lang="en-GB" sz="1600"/>
        </a:p>
      </dgm:t>
    </dgm:pt>
    <dgm:pt modelId="{8A12A6B8-8EF5-4238-AB29-045D79220A1B}" type="sibTrans" cxnId="{6B7EF011-58DE-4DE7-9533-2299948FBF5E}">
      <dgm:prSet/>
      <dgm:spPr/>
      <dgm:t>
        <a:bodyPr/>
        <a:lstStyle/>
        <a:p>
          <a:endParaRPr lang="en-GB" sz="1600"/>
        </a:p>
      </dgm:t>
    </dgm:pt>
    <dgm:pt modelId="{28B2A55C-ACA7-41CE-B30E-5C288A96864F}">
      <dgm:prSet phldrT="[Text]" custT="1"/>
      <dgm:spPr/>
      <dgm:t>
        <a:bodyPr/>
        <a:lstStyle/>
        <a:p>
          <a:r>
            <a:rPr lang="es-ES" sz="1600" noProof="0" dirty="0">
              <a:solidFill>
                <a:schemeClr val="accent1"/>
              </a:solidFill>
            </a:rPr>
            <a:t>Venta de derechos de propiedad sobre un producto físico (por ejemplo, ventas al por menor).</a:t>
          </a:r>
        </a:p>
      </dgm:t>
    </dgm:pt>
    <dgm:pt modelId="{F5AE6169-CDD1-46C4-9D6F-1ADE8557ABA7}" type="parTrans" cxnId="{C6F69636-9B59-47F2-A78C-3D06AC718BE5}">
      <dgm:prSet/>
      <dgm:spPr/>
      <dgm:t>
        <a:bodyPr/>
        <a:lstStyle/>
        <a:p>
          <a:endParaRPr lang="en-GB" sz="1600"/>
        </a:p>
      </dgm:t>
    </dgm:pt>
    <dgm:pt modelId="{A144E062-3004-4D0F-B6E1-C7AC67986E8F}" type="sibTrans" cxnId="{C6F69636-9B59-47F2-A78C-3D06AC718BE5}">
      <dgm:prSet/>
      <dgm:spPr/>
      <dgm:t>
        <a:bodyPr/>
        <a:lstStyle/>
        <a:p>
          <a:endParaRPr lang="en-GB" sz="1600"/>
        </a:p>
      </dgm:t>
    </dgm:pt>
    <dgm:pt modelId="{6A04526B-AC26-432B-8B1E-98B28B39E903}">
      <dgm:prSet custT="1"/>
      <dgm:spPr/>
      <dgm:t>
        <a:bodyPr/>
        <a:lstStyle/>
        <a:p>
          <a:r>
            <a:rPr lang="es-ES" sz="1600" noProof="0" dirty="0">
              <a:solidFill>
                <a:schemeClr val="accent1"/>
              </a:solidFill>
            </a:rPr>
            <a:t>Cobro a los clientes por el uso de un servicio concreto (por ejemplo, servicios de telecomunicaciones).</a:t>
          </a:r>
        </a:p>
      </dgm:t>
    </dgm:pt>
    <dgm:pt modelId="{B9B20F4F-BEA6-4A5B-BCAB-B05071F1055D}" type="parTrans" cxnId="{573F02D0-CC11-434C-8B99-689C68CFE43C}">
      <dgm:prSet/>
      <dgm:spPr/>
      <dgm:t>
        <a:bodyPr/>
        <a:lstStyle/>
        <a:p>
          <a:endParaRPr lang="en-GB" sz="1600"/>
        </a:p>
      </dgm:t>
    </dgm:pt>
    <dgm:pt modelId="{9B7ED4A9-65CD-4311-A9E7-340AA3F7A57D}" type="sibTrans" cxnId="{573F02D0-CC11-434C-8B99-689C68CFE43C}">
      <dgm:prSet/>
      <dgm:spPr/>
      <dgm:t>
        <a:bodyPr/>
        <a:lstStyle/>
        <a:p>
          <a:endParaRPr lang="en-GB" sz="1600"/>
        </a:p>
      </dgm:t>
    </dgm:pt>
    <dgm:pt modelId="{1C97392A-02DD-48F5-B79D-5D620730E555}">
      <dgm:prSet custT="1"/>
      <dgm:spPr/>
      <dgm:t>
        <a:bodyPr/>
        <a:lstStyle/>
        <a:p>
          <a:r>
            <a:rPr lang="es-ES" sz="1600" noProof="0" dirty="0">
              <a:solidFill>
                <a:schemeClr val="accent1"/>
              </a:solidFill>
            </a:rPr>
            <a:t>Pagos regulares por el acceso continuo a un producto o servicio (por ejemplo, servicios de streaming).</a:t>
          </a:r>
        </a:p>
      </dgm:t>
    </dgm:pt>
    <dgm:pt modelId="{CEEFAB33-CB71-4393-B991-4E3D97C408EC}" type="parTrans" cxnId="{805EDFD5-0B5B-43C1-B23A-CE5EB8D8CD3A}">
      <dgm:prSet/>
      <dgm:spPr/>
      <dgm:t>
        <a:bodyPr/>
        <a:lstStyle/>
        <a:p>
          <a:endParaRPr lang="en-GB" sz="1600"/>
        </a:p>
      </dgm:t>
    </dgm:pt>
    <dgm:pt modelId="{C91A8215-D9A3-43E3-81B8-6FC40396C670}" type="sibTrans" cxnId="{805EDFD5-0B5B-43C1-B23A-CE5EB8D8CD3A}">
      <dgm:prSet/>
      <dgm:spPr/>
      <dgm:t>
        <a:bodyPr/>
        <a:lstStyle/>
        <a:p>
          <a:endParaRPr lang="en-GB" sz="1600"/>
        </a:p>
      </dgm:t>
    </dgm:pt>
    <dgm:pt modelId="{7E6317B5-32AF-4A43-81A6-B8AFD2795B5A}">
      <dgm:prSet custT="1"/>
      <dgm:spPr/>
      <dgm:t>
        <a:bodyPr/>
        <a:lstStyle/>
        <a:p>
          <a:r>
            <a:rPr lang="es-ES" sz="1600" noProof="0" dirty="0">
              <a:solidFill>
                <a:schemeClr val="accent1"/>
              </a:solidFill>
            </a:rPr>
            <a:t>Conceder temporalmente a los clientes acceso a un producto a cambio de una tarifa (por ejemplo, alquiler de equipos).</a:t>
          </a:r>
        </a:p>
      </dgm:t>
    </dgm:pt>
    <dgm:pt modelId="{0D35FAF5-94C8-4FCF-8B08-22FDCF859C43}" type="parTrans" cxnId="{24C425C2-9419-4699-B198-F03B9FCC6239}">
      <dgm:prSet/>
      <dgm:spPr/>
      <dgm:t>
        <a:bodyPr/>
        <a:lstStyle/>
        <a:p>
          <a:endParaRPr lang="en-GB" sz="1600"/>
        </a:p>
      </dgm:t>
    </dgm:pt>
    <dgm:pt modelId="{C863630C-B97E-4B36-85D6-3F3A8D297B92}" type="sibTrans" cxnId="{24C425C2-9419-4699-B198-F03B9FCC6239}">
      <dgm:prSet/>
      <dgm:spPr/>
      <dgm:t>
        <a:bodyPr/>
        <a:lstStyle/>
        <a:p>
          <a:endParaRPr lang="en-GB" sz="1600"/>
        </a:p>
      </dgm:t>
    </dgm:pt>
    <dgm:pt modelId="{01A2E0E8-071A-4A94-BDE4-EA5794D02134}" type="pres">
      <dgm:prSet presAssocID="{DDB6069C-6A5D-4833-B2AC-56044A6B77EA}" presName="linear" presStyleCnt="0">
        <dgm:presLayoutVars>
          <dgm:dir/>
          <dgm:animLvl val="lvl"/>
          <dgm:resizeHandles val="exact"/>
        </dgm:presLayoutVars>
      </dgm:prSet>
      <dgm:spPr/>
    </dgm:pt>
    <dgm:pt modelId="{44109BAF-3DC9-4A21-967C-4735B0E40C4E}" type="pres">
      <dgm:prSet presAssocID="{3BEA1AD0-11CC-42AD-B010-47EC857EF025}" presName="parentLin" presStyleCnt="0"/>
      <dgm:spPr/>
    </dgm:pt>
    <dgm:pt modelId="{962A3B00-4B8D-43C4-8466-627865735D06}" type="pres">
      <dgm:prSet presAssocID="{3BEA1AD0-11CC-42AD-B010-47EC857EF025}" presName="parentLeftMargin" presStyleLbl="node1" presStyleIdx="0" presStyleCnt="4"/>
      <dgm:spPr/>
    </dgm:pt>
    <dgm:pt modelId="{B62FCFC5-5EA9-48F7-83FB-B568A14F0C15}" type="pres">
      <dgm:prSet presAssocID="{3BEA1AD0-11CC-42AD-B010-47EC857EF025}" presName="parentText" presStyleLbl="node1" presStyleIdx="0" presStyleCnt="4">
        <dgm:presLayoutVars>
          <dgm:chMax val="0"/>
          <dgm:bulletEnabled val="1"/>
        </dgm:presLayoutVars>
      </dgm:prSet>
      <dgm:spPr/>
    </dgm:pt>
    <dgm:pt modelId="{DABE49E3-80E1-4F5F-80BA-BF2A893B7AD6}" type="pres">
      <dgm:prSet presAssocID="{3BEA1AD0-11CC-42AD-B010-47EC857EF025}" presName="negativeSpace" presStyleCnt="0"/>
      <dgm:spPr/>
    </dgm:pt>
    <dgm:pt modelId="{94F53A70-75A3-4BDE-BCEF-45CBEACC1A6D}" type="pres">
      <dgm:prSet presAssocID="{3BEA1AD0-11CC-42AD-B010-47EC857EF025}" presName="childText" presStyleLbl="conFgAcc1" presStyleIdx="0" presStyleCnt="4">
        <dgm:presLayoutVars>
          <dgm:bulletEnabled val="1"/>
        </dgm:presLayoutVars>
      </dgm:prSet>
      <dgm:spPr/>
    </dgm:pt>
    <dgm:pt modelId="{FDA1AF0D-900A-47CD-8005-FE51DE40F12A}" type="pres">
      <dgm:prSet presAssocID="{0E88A4FE-28A0-4924-B742-9460A33EBECF}" presName="spaceBetweenRectangles" presStyleCnt="0"/>
      <dgm:spPr/>
    </dgm:pt>
    <dgm:pt modelId="{656452C6-76F0-4AFB-AB40-473EA0FD4698}" type="pres">
      <dgm:prSet presAssocID="{B6F2F7BE-A368-4442-8136-EB9F2018B325}" presName="parentLin" presStyleCnt="0"/>
      <dgm:spPr/>
    </dgm:pt>
    <dgm:pt modelId="{75B3B7A3-D1F6-47A7-B804-C92DFA3AFD3F}" type="pres">
      <dgm:prSet presAssocID="{B6F2F7BE-A368-4442-8136-EB9F2018B325}" presName="parentLeftMargin" presStyleLbl="node1" presStyleIdx="0" presStyleCnt="4"/>
      <dgm:spPr/>
    </dgm:pt>
    <dgm:pt modelId="{E522136B-6423-4C8B-9752-E340DCE99111}" type="pres">
      <dgm:prSet presAssocID="{B6F2F7BE-A368-4442-8136-EB9F2018B325}" presName="parentText" presStyleLbl="node1" presStyleIdx="1" presStyleCnt="4">
        <dgm:presLayoutVars>
          <dgm:chMax val="0"/>
          <dgm:bulletEnabled val="1"/>
        </dgm:presLayoutVars>
      </dgm:prSet>
      <dgm:spPr/>
    </dgm:pt>
    <dgm:pt modelId="{3CA20DEA-3C6F-444E-BF52-63A0141617BE}" type="pres">
      <dgm:prSet presAssocID="{B6F2F7BE-A368-4442-8136-EB9F2018B325}" presName="negativeSpace" presStyleCnt="0"/>
      <dgm:spPr/>
    </dgm:pt>
    <dgm:pt modelId="{72FBDE6C-0788-45D1-937D-BFC4B1BAC63E}" type="pres">
      <dgm:prSet presAssocID="{B6F2F7BE-A368-4442-8136-EB9F2018B325}" presName="childText" presStyleLbl="conFgAcc1" presStyleIdx="1" presStyleCnt="4">
        <dgm:presLayoutVars>
          <dgm:bulletEnabled val="1"/>
        </dgm:presLayoutVars>
      </dgm:prSet>
      <dgm:spPr/>
    </dgm:pt>
    <dgm:pt modelId="{C8873728-9CF6-4B81-8790-D3BFFF0AD20B}" type="pres">
      <dgm:prSet presAssocID="{973668DC-1A8F-4091-89CB-0D1C86797732}" presName="spaceBetweenRectangles" presStyleCnt="0"/>
      <dgm:spPr/>
    </dgm:pt>
    <dgm:pt modelId="{00C5DDD1-A2D5-4DD9-80B8-3EAFD038A794}" type="pres">
      <dgm:prSet presAssocID="{3F345393-9CE9-4F78-89C3-CD3E04B52CF8}" presName="parentLin" presStyleCnt="0"/>
      <dgm:spPr/>
    </dgm:pt>
    <dgm:pt modelId="{C9A576D1-B125-443F-8778-D7FE617750B6}" type="pres">
      <dgm:prSet presAssocID="{3F345393-9CE9-4F78-89C3-CD3E04B52CF8}" presName="parentLeftMargin" presStyleLbl="node1" presStyleIdx="1" presStyleCnt="4"/>
      <dgm:spPr/>
    </dgm:pt>
    <dgm:pt modelId="{894EDDC2-D6AD-4C88-A538-2CA0DD3993B2}" type="pres">
      <dgm:prSet presAssocID="{3F345393-9CE9-4F78-89C3-CD3E04B52CF8}" presName="parentText" presStyleLbl="node1" presStyleIdx="2" presStyleCnt="4">
        <dgm:presLayoutVars>
          <dgm:chMax val="0"/>
          <dgm:bulletEnabled val="1"/>
        </dgm:presLayoutVars>
      </dgm:prSet>
      <dgm:spPr/>
    </dgm:pt>
    <dgm:pt modelId="{D50EC4CD-6DDB-436C-ADE3-50D2CD782069}" type="pres">
      <dgm:prSet presAssocID="{3F345393-9CE9-4F78-89C3-CD3E04B52CF8}" presName="negativeSpace" presStyleCnt="0"/>
      <dgm:spPr/>
    </dgm:pt>
    <dgm:pt modelId="{394CCC9B-A33C-4ABE-8CB5-4B072D07ADDA}" type="pres">
      <dgm:prSet presAssocID="{3F345393-9CE9-4F78-89C3-CD3E04B52CF8}" presName="childText" presStyleLbl="conFgAcc1" presStyleIdx="2" presStyleCnt="4">
        <dgm:presLayoutVars>
          <dgm:bulletEnabled val="1"/>
        </dgm:presLayoutVars>
      </dgm:prSet>
      <dgm:spPr/>
    </dgm:pt>
    <dgm:pt modelId="{FDE21089-4442-47D0-AAC6-4EB888FC9B0A}" type="pres">
      <dgm:prSet presAssocID="{6AA98073-D173-4FC4-BEE8-25A9A89EA75F}" presName="spaceBetweenRectangles" presStyleCnt="0"/>
      <dgm:spPr/>
    </dgm:pt>
    <dgm:pt modelId="{B1B9CC74-5415-45C9-A6DC-774472D6A016}" type="pres">
      <dgm:prSet presAssocID="{B8F09916-EB06-4650-85F2-CFD5EFCB6D6F}" presName="parentLin" presStyleCnt="0"/>
      <dgm:spPr/>
    </dgm:pt>
    <dgm:pt modelId="{1FA1FB49-06B3-4D6D-B1DB-7CBE73DD17B0}" type="pres">
      <dgm:prSet presAssocID="{B8F09916-EB06-4650-85F2-CFD5EFCB6D6F}" presName="parentLeftMargin" presStyleLbl="node1" presStyleIdx="2" presStyleCnt="4"/>
      <dgm:spPr/>
    </dgm:pt>
    <dgm:pt modelId="{CAF84CF4-0216-4788-A10D-972A14DDAA0E}" type="pres">
      <dgm:prSet presAssocID="{B8F09916-EB06-4650-85F2-CFD5EFCB6D6F}" presName="parentText" presStyleLbl="node1" presStyleIdx="3" presStyleCnt="4">
        <dgm:presLayoutVars>
          <dgm:chMax val="0"/>
          <dgm:bulletEnabled val="1"/>
        </dgm:presLayoutVars>
      </dgm:prSet>
      <dgm:spPr/>
    </dgm:pt>
    <dgm:pt modelId="{CEA40F18-DD38-46AC-B242-6AFA5A462560}" type="pres">
      <dgm:prSet presAssocID="{B8F09916-EB06-4650-85F2-CFD5EFCB6D6F}" presName="negativeSpace" presStyleCnt="0"/>
      <dgm:spPr/>
    </dgm:pt>
    <dgm:pt modelId="{47D8DE49-BABC-44BD-8204-8DC40C22B156}" type="pres">
      <dgm:prSet presAssocID="{B8F09916-EB06-4650-85F2-CFD5EFCB6D6F}" presName="childText" presStyleLbl="conFgAcc1" presStyleIdx="3" presStyleCnt="4">
        <dgm:presLayoutVars>
          <dgm:bulletEnabled val="1"/>
        </dgm:presLayoutVars>
      </dgm:prSet>
      <dgm:spPr/>
    </dgm:pt>
  </dgm:ptLst>
  <dgm:cxnLst>
    <dgm:cxn modelId="{6B7EF011-58DE-4DE7-9533-2299948FBF5E}" srcId="{DDB6069C-6A5D-4833-B2AC-56044A6B77EA}" destId="{B8F09916-EB06-4650-85F2-CFD5EFCB6D6F}" srcOrd="3" destOrd="0" parTransId="{4C0277F6-8C0F-4A07-9725-1D4F58439517}" sibTransId="{8A12A6B8-8EF5-4238-AB29-045D79220A1B}"/>
    <dgm:cxn modelId="{27812A2E-B1C9-4D8A-8F00-E0937D480BCC}" type="presOf" srcId="{B8F09916-EB06-4650-85F2-CFD5EFCB6D6F}" destId="{CAF84CF4-0216-4788-A10D-972A14DDAA0E}" srcOrd="1" destOrd="0" presId="urn:microsoft.com/office/officeart/2005/8/layout/list1"/>
    <dgm:cxn modelId="{58991832-D784-4EE4-82C4-9E4C005A361F}" type="presOf" srcId="{DDB6069C-6A5D-4833-B2AC-56044A6B77EA}" destId="{01A2E0E8-071A-4A94-BDE4-EA5794D02134}" srcOrd="0" destOrd="0" presId="urn:microsoft.com/office/officeart/2005/8/layout/list1"/>
    <dgm:cxn modelId="{C6F69636-9B59-47F2-A78C-3D06AC718BE5}" srcId="{3BEA1AD0-11CC-42AD-B010-47EC857EF025}" destId="{28B2A55C-ACA7-41CE-B30E-5C288A96864F}" srcOrd="0" destOrd="0" parTransId="{F5AE6169-CDD1-46C4-9D6F-1ADE8557ABA7}" sibTransId="{A144E062-3004-4D0F-B6E1-C7AC67986E8F}"/>
    <dgm:cxn modelId="{9F7FFA5F-CF8B-4F92-874A-1EBA82E133CC}" type="presOf" srcId="{B8F09916-EB06-4650-85F2-CFD5EFCB6D6F}" destId="{1FA1FB49-06B3-4D6D-B1DB-7CBE73DD17B0}" srcOrd="0" destOrd="0" presId="urn:microsoft.com/office/officeart/2005/8/layout/list1"/>
    <dgm:cxn modelId="{76EB9142-9DB9-4934-80BF-9FD90370062E}" type="presOf" srcId="{3F345393-9CE9-4F78-89C3-CD3E04B52CF8}" destId="{C9A576D1-B125-443F-8778-D7FE617750B6}" srcOrd="0" destOrd="0" presId="urn:microsoft.com/office/officeart/2005/8/layout/list1"/>
    <dgm:cxn modelId="{96D7226B-4B0D-4E27-A043-EE51217F4C0C}" type="presOf" srcId="{3BEA1AD0-11CC-42AD-B010-47EC857EF025}" destId="{B62FCFC5-5EA9-48F7-83FB-B568A14F0C15}" srcOrd="1" destOrd="0" presId="urn:microsoft.com/office/officeart/2005/8/layout/list1"/>
    <dgm:cxn modelId="{B85F8852-FBA7-45FF-B0D8-5A0842299807}" type="presOf" srcId="{6A04526B-AC26-432B-8B1E-98B28B39E903}" destId="{72FBDE6C-0788-45D1-937D-BFC4B1BAC63E}" srcOrd="0" destOrd="0" presId="urn:microsoft.com/office/officeart/2005/8/layout/list1"/>
    <dgm:cxn modelId="{055EF080-BB93-4982-846A-B17C2E15854A}" type="presOf" srcId="{3BEA1AD0-11CC-42AD-B010-47EC857EF025}" destId="{962A3B00-4B8D-43C4-8466-627865735D06}" srcOrd="0" destOrd="0" presId="urn:microsoft.com/office/officeart/2005/8/layout/list1"/>
    <dgm:cxn modelId="{097A798A-8CF5-4A0E-A137-ACB87C1D6060}" type="presOf" srcId="{1C97392A-02DD-48F5-B79D-5D620730E555}" destId="{394CCC9B-A33C-4ABE-8CB5-4B072D07ADDA}" srcOrd="0" destOrd="0" presId="urn:microsoft.com/office/officeart/2005/8/layout/list1"/>
    <dgm:cxn modelId="{C23FFC8D-D65B-4C4C-8CC6-055DAAEC9CE9}" srcId="{DDB6069C-6A5D-4833-B2AC-56044A6B77EA}" destId="{3F345393-9CE9-4F78-89C3-CD3E04B52CF8}" srcOrd="2" destOrd="0" parTransId="{0487E063-640A-4EC0-9E90-9B44ED3F7C0C}" sibTransId="{6AA98073-D173-4FC4-BEE8-25A9A89EA75F}"/>
    <dgm:cxn modelId="{EC947B8E-67BA-438B-AB14-A45A07E11645}" type="presOf" srcId="{3F345393-9CE9-4F78-89C3-CD3E04B52CF8}" destId="{894EDDC2-D6AD-4C88-A538-2CA0DD3993B2}" srcOrd="1" destOrd="0" presId="urn:microsoft.com/office/officeart/2005/8/layout/list1"/>
    <dgm:cxn modelId="{0BDF7C8F-80D8-4B7B-87EE-CC2348D2EE06}" type="presOf" srcId="{28B2A55C-ACA7-41CE-B30E-5C288A96864F}" destId="{94F53A70-75A3-4BDE-BCEF-45CBEACC1A6D}" srcOrd="0" destOrd="0" presId="urn:microsoft.com/office/officeart/2005/8/layout/list1"/>
    <dgm:cxn modelId="{32F048A4-1002-41F7-96F6-1FB0E0177541}" type="presOf" srcId="{B6F2F7BE-A368-4442-8136-EB9F2018B325}" destId="{75B3B7A3-D1F6-47A7-B804-C92DFA3AFD3F}" srcOrd="0" destOrd="0" presId="urn:microsoft.com/office/officeart/2005/8/layout/list1"/>
    <dgm:cxn modelId="{E17172A9-B9FE-4188-AFD3-988A4892027A}" type="presOf" srcId="{7E6317B5-32AF-4A43-81A6-B8AFD2795B5A}" destId="{47D8DE49-BABC-44BD-8204-8DC40C22B156}" srcOrd="0" destOrd="0" presId="urn:microsoft.com/office/officeart/2005/8/layout/list1"/>
    <dgm:cxn modelId="{07EEEFC0-DED4-4C32-883F-F4E89ED28955}" srcId="{DDB6069C-6A5D-4833-B2AC-56044A6B77EA}" destId="{3BEA1AD0-11CC-42AD-B010-47EC857EF025}" srcOrd="0" destOrd="0" parTransId="{DBD71EAF-78BC-4574-BFE9-EC8EE42DA075}" sibTransId="{0E88A4FE-28A0-4924-B742-9460A33EBECF}"/>
    <dgm:cxn modelId="{24C425C2-9419-4699-B198-F03B9FCC6239}" srcId="{B8F09916-EB06-4650-85F2-CFD5EFCB6D6F}" destId="{7E6317B5-32AF-4A43-81A6-B8AFD2795B5A}" srcOrd="0" destOrd="0" parTransId="{0D35FAF5-94C8-4FCF-8B08-22FDCF859C43}" sibTransId="{C863630C-B97E-4B36-85D6-3F3A8D297B92}"/>
    <dgm:cxn modelId="{573F02D0-CC11-434C-8B99-689C68CFE43C}" srcId="{B6F2F7BE-A368-4442-8136-EB9F2018B325}" destId="{6A04526B-AC26-432B-8B1E-98B28B39E903}" srcOrd="0" destOrd="0" parTransId="{B9B20F4F-BEA6-4A5B-BCAB-B05071F1055D}" sibTransId="{9B7ED4A9-65CD-4311-A9E7-340AA3F7A57D}"/>
    <dgm:cxn modelId="{C2EC4CD5-13F1-4EAA-92AF-6FCE04AD69B5}" srcId="{DDB6069C-6A5D-4833-B2AC-56044A6B77EA}" destId="{B6F2F7BE-A368-4442-8136-EB9F2018B325}" srcOrd="1" destOrd="0" parTransId="{CB89BCA5-CA80-4A9C-886B-AEC294802AAD}" sibTransId="{973668DC-1A8F-4091-89CB-0D1C86797732}"/>
    <dgm:cxn modelId="{805EDFD5-0B5B-43C1-B23A-CE5EB8D8CD3A}" srcId="{3F345393-9CE9-4F78-89C3-CD3E04B52CF8}" destId="{1C97392A-02DD-48F5-B79D-5D620730E555}" srcOrd="0" destOrd="0" parTransId="{CEEFAB33-CB71-4393-B991-4E3D97C408EC}" sibTransId="{C91A8215-D9A3-43E3-81B8-6FC40396C670}"/>
    <dgm:cxn modelId="{655ED1DA-B57D-4338-A49D-84510CE2B1A6}" type="presOf" srcId="{B6F2F7BE-A368-4442-8136-EB9F2018B325}" destId="{E522136B-6423-4C8B-9752-E340DCE99111}" srcOrd="1" destOrd="0" presId="urn:microsoft.com/office/officeart/2005/8/layout/list1"/>
    <dgm:cxn modelId="{EAA17065-834B-47C4-9B92-BB8DA16BF6E1}" type="presParOf" srcId="{01A2E0E8-071A-4A94-BDE4-EA5794D02134}" destId="{44109BAF-3DC9-4A21-967C-4735B0E40C4E}" srcOrd="0" destOrd="0" presId="urn:microsoft.com/office/officeart/2005/8/layout/list1"/>
    <dgm:cxn modelId="{578D29D0-1A32-4AD0-9E06-21DC7FB39D34}" type="presParOf" srcId="{44109BAF-3DC9-4A21-967C-4735B0E40C4E}" destId="{962A3B00-4B8D-43C4-8466-627865735D06}" srcOrd="0" destOrd="0" presId="urn:microsoft.com/office/officeart/2005/8/layout/list1"/>
    <dgm:cxn modelId="{DE5FA90D-98E6-4289-9D3A-1A7C9BD379B9}" type="presParOf" srcId="{44109BAF-3DC9-4A21-967C-4735B0E40C4E}" destId="{B62FCFC5-5EA9-48F7-83FB-B568A14F0C15}" srcOrd="1" destOrd="0" presId="urn:microsoft.com/office/officeart/2005/8/layout/list1"/>
    <dgm:cxn modelId="{A2F71483-B8B4-4F85-9D3E-8F0A8BBCC780}" type="presParOf" srcId="{01A2E0E8-071A-4A94-BDE4-EA5794D02134}" destId="{DABE49E3-80E1-4F5F-80BA-BF2A893B7AD6}" srcOrd="1" destOrd="0" presId="urn:microsoft.com/office/officeart/2005/8/layout/list1"/>
    <dgm:cxn modelId="{72395A10-FB63-45B2-BB74-6B56E7B9370B}" type="presParOf" srcId="{01A2E0E8-071A-4A94-BDE4-EA5794D02134}" destId="{94F53A70-75A3-4BDE-BCEF-45CBEACC1A6D}" srcOrd="2" destOrd="0" presId="urn:microsoft.com/office/officeart/2005/8/layout/list1"/>
    <dgm:cxn modelId="{859925D7-79DC-4EB6-9A19-E2FB7F3193BC}" type="presParOf" srcId="{01A2E0E8-071A-4A94-BDE4-EA5794D02134}" destId="{FDA1AF0D-900A-47CD-8005-FE51DE40F12A}" srcOrd="3" destOrd="0" presId="urn:microsoft.com/office/officeart/2005/8/layout/list1"/>
    <dgm:cxn modelId="{82DD5132-6281-4E77-A9B7-2CCC2BEB4E11}" type="presParOf" srcId="{01A2E0E8-071A-4A94-BDE4-EA5794D02134}" destId="{656452C6-76F0-4AFB-AB40-473EA0FD4698}" srcOrd="4" destOrd="0" presId="urn:microsoft.com/office/officeart/2005/8/layout/list1"/>
    <dgm:cxn modelId="{1E66A8B5-D933-4671-BDBD-30E64E8A576E}" type="presParOf" srcId="{656452C6-76F0-4AFB-AB40-473EA0FD4698}" destId="{75B3B7A3-D1F6-47A7-B804-C92DFA3AFD3F}" srcOrd="0" destOrd="0" presId="urn:microsoft.com/office/officeart/2005/8/layout/list1"/>
    <dgm:cxn modelId="{6217828C-D3C0-41E1-859F-39944B2D8071}" type="presParOf" srcId="{656452C6-76F0-4AFB-AB40-473EA0FD4698}" destId="{E522136B-6423-4C8B-9752-E340DCE99111}" srcOrd="1" destOrd="0" presId="urn:microsoft.com/office/officeart/2005/8/layout/list1"/>
    <dgm:cxn modelId="{72FE8810-D551-4D3D-B90F-61383D976D29}" type="presParOf" srcId="{01A2E0E8-071A-4A94-BDE4-EA5794D02134}" destId="{3CA20DEA-3C6F-444E-BF52-63A0141617BE}" srcOrd="5" destOrd="0" presId="urn:microsoft.com/office/officeart/2005/8/layout/list1"/>
    <dgm:cxn modelId="{C6361832-0126-484A-8242-6DE31048104F}" type="presParOf" srcId="{01A2E0E8-071A-4A94-BDE4-EA5794D02134}" destId="{72FBDE6C-0788-45D1-937D-BFC4B1BAC63E}" srcOrd="6" destOrd="0" presId="urn:microsoft.com/office/officeart/2005/8/layout/list1"/>
    <dgm:cxn modelId="{9F1F3821-4E97-436B-A3ED-B842F82D6F45}" type="presParOf" srcId="{01A2E0E8-071A-4A94-BDE4-EA5794D02134}" destId="{C8873728-9CF6-4B81-8790-D3BFFF0AD20B}" srcOrd="7" destOrd="0" presId="urn:microsoft.com/office/officeart/2005/8/layout/list1"/>
    <dgm:cxn modelId="{AB39AF23-3604-426F-B8E3-A5B08C582EBE}" type="presParOf" srcId="{01A2E0E8-071A-4A94-BDE4-EA5794D02134}" destId="{00C5DDD1-A2D5-4DD9-80B8-3EAFD038A794}" srcOrd="8" destOrd="0" presId="urn:microsoft.com/office/officeart/2005/8/layout/list1"/>
    <dgm:cxn modelId="{5FD89F7C-523E-49E4-B14C-961BC685BB7B}" type="presParOf" srcId="{00C5DDD1-A2D5-4DD9-80B8-3EAFD038A794}" destId="{C9A576D1-B125-443F-8778-D7FE617750B6}" srcOrd="0" destOrd="0" presId="urn:microsoft.com/office/officeart/2005/8/layout/list1"/>
    <dgm:cxn modelId="{F5256813-0861-4289-9081-DB411107BCE5}" type="presParOf" srcId="{00C5DDD1-A2D5-4DD9-80B8-3EAFD038A794}" destId="{894EDDC2-D6AD-4C88-A538-2CA0DD3993B2}" srcOrd="1" destOrd="0" presId="urn:microsoft.com/office/officeart/2005/8/layout/list1"/>
    <dgm:cxn modelId="{5C9CE310-034B-4645-BEDD-574CD6606B3E}" type="presParOf" srcId="{01A2E0E8-071A-4A94-BDE4-EA5794D02134}" destId="{D50EC4CD-6DDB-436C-ADE3-50D2CD782069}" srcOrd="9" destOrd="0" presId="urn:microsoft.com/office/officeart/2005/8/layout/list1"/>
    <dgm:cxn modelId="{9AA1F11D-D005-4DA7-B390-30531EE5716E}" type="presParOf" srcId="{01A2E0E8-071A-4A94-BDE4-EA5794D02134}" destId="{394CCC9B-A33C-4ABE-8CB5-4B072D07ADDA}" srcOrd="10" destOrd="0" presId="urn:microsoft.com/office/officeart/2005/8/layout/list1"/>
    <dgm:cxn modelId="{075C3F50-ACEC-4ACC-A546-EE0BFFBD9558}" type="presParOf" srcId="{01A2E0E8-071A-4A94-BDE4-EA5794D02134}" destId="{FDE21089-4442-47D0-AAC6-4EB888FC9B0A}" srcOrd="11" destOrd="0" presId="urn:microsoft.com/office/officeart/2005/8/layout/list1"/>
    <dgm:cxn modelId="{635BFD6C-8864-4232-A39D-6757647106F0}" type="presParOf" srcId="{01A2E0E8-071A-4A94-BDE4-EA5794D02134}" destId="{B1B9CC74-5415-45C9-A6DC-774472D6A016}" srcOrd="12" destOrd="0" presId="urn:microsoft.com/office/officeart/2005/8/layout/list1"/>
    <dgm:cxn modelId="{EA14C7A9-DBE4-423B-9ABA-6C365E48D6C3}" type="presParOf" srcId="{B1B9CC74-5415-45C9-A6DC-774472D6A016}" destId="{1FA1FB49-06B3-4D6D-B1DB-7CBE73DD17B0}" srcOrd="0" destOrd="0" presId="urn:microsoft.com/office/officeart/2005/8/layout/list1"/>
    <dgm:cxn modelId="{6AB70915-85AF-499C-8615-0FC19FFEC200}" type="presParOf" srcId="{B1B9CC74-5415-45C9-A6DC-774472D6A016}" destId="{CAF84CF4-0216-4788-A10D-972A14DDAA0E}" srcOrd="1" destOrd="0" presId="urn:microsoft.com/office/officeart/2005/8/layout/list1"/>
    <dgm:cxn modelId="{43E84C23-1468-4D71-B0FF-D804B170632A}" type="presParOf" srcId="{01A2E0E8-071A-4A94-BDE4-EA5794D02134}" destId="{CEA40F18-DD38-46AC-B242-6AFA5A462560}" srcOrd="13" destOrd="0" presId="urn:microsoft.com/office/officeart/2005/8/layout/list1"/>
    <dgm:cxn modelId="{1FCC0F9D-A1A1-4544-86F8-1B757DF469A1}" type="presParOf" srcId="{01A2E0E8-071A-4A94-BDE4-EA5794D02134}" destId="{47D8DE49-BABC-44BD-8204-8DC40C22B156}" srcOrd="14"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DDB6069C-6A5D-4833-B2AC-56044A6B77EA}"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GB"/>
        </a:p>
      </dgm:t>
    </dgm:pt>
    <dgm:pt modelId="{D6A357B1-C615-41B1-8A4D-40D736C24FE3}">
      <dgm:prSet custT="1"/>
      <dgm:spPr/>
      <dgm:t>
        <a:bodyPr/>
        <a:lstStyle/>
        <a:p>
          <a:r>
            <a:rPr lang="es-ES" sz="1600" noProof="0" dirty="0">
              <a:solidFill>
                <a:schemeClr val="bg1"/>
              </a:solidFill>
            </a:rPr>
            <a:t>Concesión de licencias</a:t>
          </a:r>
        </a:p>
      </dgm:t>
    </dgm:pt>
    <dgm:pt modelId="{C099A975-947B-44A5-AF41-FAE0C084017A}" type="parTrans" cxnId="{3A97585C-FDBF-4791-8117-F9F7B621EA11}">
      <dgm:prSet/>
      <dgm:spPr/>
      <dgm:t>
        <a:bodyPr/>
        <a:lstStyle/>
        <a:p>
          <a:endParaRPr lang="en-GB" sz="1600"/>
        </a:p>
      </dgm:t>
    </dgm:pt>
    <dgm:pt modelId="{B715B258-8E4E-46D9-9869-6DD49E2672A8}" type="sibTrans" cxnId="{3A97585C-FDBF-4791-8117-F9F7B621EA11}">
      <dgm:prSet/>
      <dgm:spPr/>
      <dgm:t>
        <a:bodyPr/>
        <a:lstStyle/>
        <a:p>
          <a:endParaRPr lang="en-GB" sz="1600"/>
        </a:p>
      </dgm:t>
    </dgm:pt>
    <dgm:pt modelId="{00D4990A-A758-4FD3-99AE-14FBA4603CCA}">
      <dgm:prSet custT="1"/>
      <dgm:spPr/>
      <dgm:t>
        <a:bodyPr/>
        <a:lstStyle/>
        <a:p>
          <a:r>
            <a:rPr lang="es-ES" sz="1600" noProof="0" dirty="0">
              <a:solidFill>
                <a:schemeClr val="bg1"/>
              </a:solidFill>
            </a:rPr>
            <a:t>Comisiones de intermediación</a:t>
          </a:r>
        </a:p>
      </dgm:t>
    </dgm:pt>
    <dgm:pt modelId="{5ACFF5C8-D202-46DF-ABDC-3E4ED9DE6FE5}" type="parTrans" cxnId="{175B3D46-2C5F-4222-BE7B-A2349B409C62}">
      <dgm:prSet/>
      <dgm:spPr/>
      <dgm:t>
        <a:bodyPr/>
        <a:lstStyle/>
        <a:p>
          <a:endParaRPr lang="en-GB" sz="1600"/>
        </a:p>
      </dgm:t>
    </dgm:pt>
    <dgm:pt modelId="{E5DF9C75-7AF9-497B-A731-0027653A2F80}" type="sibTrans" cxnId="{175B3D46-2C5F-4222-BE7B-A2349B409C62}">
      <dgm:prSet/>
      <dgm:spPr/>
      <dgm:t>
        <a:bodyPr/>
        <a:lstStyle/>
        <a:p>
          <a:endParaRPr lang="en-GB" sz="1600"/>
        </a:p>
      </dgm:t>
    </dgm:pt>
    <dgm:pt modelId="{417CB4EF-64AC-4B67-AC21-CDB97754879A}">
      <dgm:prSet custT="1"/>
      <dgm:spPr/>
      <dgm:t>
        <a:bodyPr/>
        <a:lstStyle/>
        <a:p>
          <a:r>
            <a:rPr lang="es-ES" sz="1600" noProof="0" dirty="0">
              <a:solidFill>
                <a:schemeClr val="bg1"/>
              </a:solidFill>
            </a:rPr>
            <a:t>Publicidad</a:t>
          </a:r>
        </a:p>
      </dgm:t>
    </dgm:pt>
    <dgm:pt modelId="{0B50923E-E02E-4846-822B-52DB5AED8482}" type="parTrans" cxnId="{6F4431C3-2BC4-433E-B2AC-37EB2F950CE9}">
      <dgm:prSet/>
      <dgm:spPr/>
      <dgm:t>
        <a:bodyPr/>
        <a:lstStyle/>
        <a:p>
          <a:endParaRPr lang="en-GB" sz="1600"/>
        </a:p>
      </dgm:t>
    </dgm:pt>
    <dgm:pt modelId="{B1AB61DC-4943-4013-BB09-315AA9F62BDD}" type="sibTrans" cxnId="{6F4431C3-2BC4-433E-B2AC-37EB2F950CE9}">
      <dgm:prSet/>
      <dgm:spPr/>
      <dgm:t>
        <a:bodyPr/>
        <a:lstStyle/>
        <a:p>
          <a:endParaRPr lang="en-GB" sz="1600"/>
        </a:p>
      </dgm:t>
    </dgm:pt>
    <dgm:pt modelId="{1E93947F-EA1A-4DE9-87EA-0B46E743DADF}">
      <dgm:prSet custT="1"/>
      <dgm:spPr/>
      <dgm:t>
        <a:bodyPr/>
        <a:lstStyle/>
        <a:p>
          <a:r>
            <a:rPr lang="es-ES" sz="1600" noProof="0" dirty="0">
              <a:solidFill>
                <a:schemeClr val="accent1"/>
              </a:solidFill>
            </a:rPr>
            <a:t>Conceder permiso para utilizar propiedad intelectual a cambio de una remuneración (por ejemplo, licencias de software).</a:t>
          </a:r>
        </a:p>
      </dgm:t>
    </dgm:pt>
    <dgm:pt modelId="{0487D96A-0624-488A-9C33-3C1C3591EE50}" type="parTrans" cxnId="{99C6A1D1-E641-4831-9EB2-A5BA237AEB0C}">
      <dgm:prSet/>
      <dgm:spPr/>
      <dgm:t>
        <a:bodyPr/>
        <a:lstStyle/>
        <a:p>
          <a:endParaRPr lang="en-GB" sz="1600"/>
        </a:p>
      </dgm:t>
    </dgm:pt>
    <dgm:pt modelId="{F28B2801-4705-4E45-8F70-453F46ADD945}" type="sibTrans" cxnId="{99C6A1D1-E641-4831-9EB2-A5BA237AEB0C}">
      <dgm:prSet/>
      <dgm:spPr/>
      <dgm:t>
        <a:bodyPr/>
        <a:lstStyle/>
        <a:p>
          <a:endParaRPr lang="en-GB" sz="1600"/>
        </a:p>
      </dgm:t>
    </dgm:pt>
    <dgm:pt modelId="{4943F69D-BFB8-4ECF-AB51-A92C5DF041C3}">
      <dgm:prSet custT="1"/>
      <dgm:spPr/>
      <dgm:t>
        <a:bodyPr/>
        <a:lstStyle/>
        <a:p>
          <a:r>
            <a:rPr lang="es-ES" sz="1600" noProof="0" dirty="0">
              <a:solidFill>
                <a:schemeClr val="accent1"/>
              </a:solidFill>
            </a:rPr>
            <a:t>Ingresos por servicios de intermediación entre dos partes (por ejemplo, comisiones inmobiliarias).</a:t>
          </a:r>
        </a:p>
      </dgm:t>
    </dgm:pt>
    <dgm:pt modelId="{696E4F07-2633-4AE5-ADC2-A5222DE5F7CC}" type="parTrans" cxnId="{EABAEFF6-D07E-4EC3-8AA6-2842D6DEB950}">
      <dgm:prSet/>
      <dgm:spPr/>
      <dgm:t>
        <a:bodyPr/>
        <a:lstStyle/>
        <a:p>
          <a:endParaRPr lang="en-GB" sz="1600"/>
        </a:p>
      </dgm:t>
    </dgm:pt>
    <dgm:pt modelId="{2D4C6536-F183-4686-BA0A-85B697678C03}" type="sibTrans" cxnId="{EABAEFF6-D07E-4EC3-8AA6-2842D6DEB950}">
      <dgm:prSet/>
      <dgm:spPr/>
      <dgm:t>
        <a:bodyPr/>
        <a:lstStyle/>
        <a:p>
          <a:endParaRPr lang="en-GB" sz="1600"/>
        </a:p>
      </dgm:t>
    </dgm:pt>
    <dgm:pt modelId="{9359FCA9-2C59-4FA8-BE54-8A976C0A4BE0}">
      <dgm:prSet custT="1"/>
      <dgm:spPr/>
      <dgm:t>
        <a:bodyPr/>
        <a:lstStyle/>
        <a:p>
          <a:r>
            <a:rPr lang="es-ES" sz="1600" noProof="0" dirty="0">
              <a:solidFill>
                <a:schemeClr val="accent1"/>
              </a:solidFill>
            </a:rPr>
            <a:t>Ingresos procedentes de la publicidad de un producto, servicio o marca a una base de clientes (por ejemplo, anuncios en línea).</a:t>
          </a:r>
        </a:p>
      </dgm:t>
    </dgm:pt>
    <dgm:pt modelId="{6FB795CF-8788-472B-BFCF-CC2763ACAE27}" type="parTrans" cxnId="{A3E2BA3B-8D90-4E1D-AB18-A41384BC8762}">
      <dgm:prSet/>
      <dgm:spPr/>
      <dgm:t>
        <a:bodyPr/>
        <a:lstStyle/>
        <a:p>
          <a:endParaRPr lang="en-GB" sz="1600"/>
        </a:p>
      </dgm:t>
    </dgm:pt>
    <dgm:pt modelId="{0B6C4150-D4BA-4954-96A1-16BEE75B8E91}" type="sibTrans" cxnId="{A3E2BA3B-8D90-4E1D-AB18-A41384BC8762}">
      <dgm:prSet/>
      <dgm:spPr/>
      <dgm:t>
        <a:bodyPr/>
        <a:lstStyle/>
        <a:p>
          <a:endParaRPr lang="en-GB" sz="1600"/>
        </a:p>
      </dgm:t>
    </dgm:pt>
    <dgm:pt modelId="{01A2E0E8-071A-4A94-BDE4-EA5794D02134}" type="pres">
      <dgm:prSet presAssocID="{DDB6069C-6A5D-4833-B2AC-56044A6B77EA}" presName="linear" presStyleCnt="0">
        <dgm:presLayoutVars>
          <dgm:dir/>
          <dgm:animLvl val="lvl"/>
          <dgm:resizeHandles val="exact"/>
        </dgm:presLayoutVars>
      </dgm:prSet>
      <dgm:spPr/>
    </dgm:pt>
    <dgm:pt modelId="{4CB8161E-8E2B-41A3-8165-DDF29D14B519}" type="pres">
      <dgm:prSet presAssocID="{D6A357B1-C615-41B1-8A4D-40D736C24FE3}" presName="parentLin" presStyleCnt="0"/>
      <dgm:spPr/>
    </dgm:pt>
    <dgm:pt modelId="{FB0751F6-E598-49AA-A483-693195910548}" type="pres">
      <dgm:prSet presAssocID="{D6A357B1-C615-41B1-8A4D-40D736C24FE3}" presName="parentLeftMargin" presStyleLbl="node1" presStyleIdx="0" presStyleCnt="3"/>
      <dgm:spPr/>
    </dgm:pt>
    <dgm:pt modelId="{C6914186-86F6-4DD6-9D41-F9E80B776DF4}" type="pres">
      <dgm:prSet presAssocID="{D6A357B1-C615-41B1-8A4D-40D736C24FE3}" presName="parentText" presStyleLbl="node1" presStyleIdx="0" presStyleCnt="3">
        <dgm:presLayoutVars>
          <dgm:chMax val="0"/>
          <dgm:bulletEnabled val="1"/>
        </dgm:presLayoutVars>
      </dgm:prSet>
      <dgm:spPr/>
    </dgm:pt>
    <dgm:pt modelId="{04AC797A-4D20-48FF-8399-C496DF6E4E18}" type="pres">
      <dgm:prSet presAssocID="{D6A357B1-C615-41B1-8A4D-40D736C24FE3}" presName="negativeSpace" presStyleCnt="0"/>
      <dgm:spPr/>
    </dgm:pt>
    <dgm:pt modelId="{32681FD0-87D1-4380-A6CE-BDB50B075381}" type="pres">
      <dgm:prSet presAssocID="{D6A357B1-C615-41B1-8A4D-40D736C24FE3}" presName="childText" presStyleLbl="conFgAcc1" presStyleIdx="0" presStyleCnt="3">
        <dgm:presLayoutVars>
          <dgm:bulletEnabled val="1"/>
        </dgm:presLayoutVars>
      </dgm:prSet>
      <dgm:spPr/>
    </dgm:pt>
    <dgm:pt modelId="{2C82D688-5327-4C6B-9B37-4CFD0000FB85}" type="pres">
      <dgm:prSet presAssocID="{B715B258-8E4E-46D9-9869-6DD49E2672A8}" presName="spaceBetweenRectangles" presStyleCnt="0"/>
      <dgm:spPr/>
    </dgm:pt>
    <dgm:pt modelId="{F89D9098-D9AC-4D42-80F1-86AA44EF1817}" type="pres">
      <dgm:prSet presAssocID="{00D4990A-A758-4FD3-99AE-14FBA4603CCA}" presName="parentLin" presStyleCnt="0"/>
      <dgm:spPr/>
    </dgm:pt>
    <dgm:pt modelId="{114085B4-32BE-43C5-B81E-C0D7DCE72655}" type="pres">
      <dgm:prSet presAssocID="{00D4990A-A758-4FD3-99AE-14FBA4603CCA}" presName="parentLeftMargin" presStyleLbl="node1" presStyleIdx="0" presStyleCnt="3"/>
      <dgm:spPr/>
    </dgm:pt>
    <dgm:pt modelId="{8247FDE0-F0B0-4978-BA7C-AC48A4DBF58F}" type="pres">
      <dgm:prSet presAssocID="{00D4990A-A758-4FD3-99AE-14FBA4603CCA}" presName="parentText" presStyleLbl="node1" presStyleIdx="1" presStyleCnt="3">
        <dgm:presLayoutVars>
          <dgm:chMax val="0"/>
          <dgm:bulletEnabled val="1"/>
        </dgm:presLayoutVars>
      </dgm:prSet>
      <dgm:spPr/>
    </dgm:pt>
    <dgm:pt modelId="{6A3BBD7A-7E93-4340-85BA-F1ED2388ED46}" type="pres">
      <dgm:prSet presAssocID="{00D4990A-A758-4FD3-99AE-14FBA4603CCA}" presName="negativeSpace" presStyleCnt="0"/>
      <dgm:spPr/>
    </dgm:pt>
    <dgm:pt modelId="{99EA2A13-F44C-4D79-96D3-281A1CE31158}" type="pres">
      <dgm:prSet presAssocID="{00D4990A-A758-4FD3-99AE-14FBA4603CCA}" presName="childText" presStyleLbl="conFgAcc1" presStyleIdx="1" presStyleCnt="3">
        <dgm:presLayoutVars>
          <dgm:bulletEnabled val="1"/>
        </dgm:presLayoutVars>
      </dgm:prSet>
      <dgm:spPr/>
    </dgm:pt>
    <dgm:pt modelId="{A0880500-A4DD-4DAD-B16F-4BF63A04B1D7}" type="pres">
      <dgm:prSet presAssocID="{E5DF9C75-7AF9-497B-A731-0027653A2F80}" presName="spaceBetweenRectangles" presStyleCnt="0"/>
      <dgm:spPr/>
    </dgm:pt>
    <dgm:pt modelId="{EB3A9004-5691-499B-8C01-52B6D62E64C1}" type="pres">
      <dgm:prSet presAssocID="{417CB4EF-64AC-4B67-AC21-CDB97754879A}" presName="parentLin" presStyleCnt="0"/>
      <dgm:spPr/>
    </dgm:pt>
    <dgm:pt modelId="{BFE6D247-9CAA-4A6A-8777-5FB3DC70B689}" type="pres">
      <dgm:prSet presAssocID="{417CB4EF-64AC-4B67-AC21-CDB97754879A}" presName="parentLeftMargin" presStyleLbl="node1" presStyleIdx="1" presStyleCnt="3"/>
      <dgm:spPr/>
    </dgm:pt>
    <dgm:pt modelId="{EC6E9218-6571-44F5-B35B-6C8D724F6034}" type="pres">
      <dgm:prSet presAssocID="{417CB4EF-64AC-4B67-AC21-CDB97754879A}" presName="parentText" presStyleLbl="node1" presStyleIdx="2" presStyleCnt="3">
        <dgm:presLayoutVars>
          <dgm:chMax val="0"/>
          <dgm:bulletEnabled val="1"/>
        </dgm:presLayoutVars>
      </dgm:prSet>
      <dgm:spPr/>
    </dgm:pt>
    <dgm:pt modelId="{FFEE0A69-EA1F-4EB0-8DA1-0C906C8CAAE2}" type="pres">
      <dgm:prSet presAssocID="{417CB4EF-64AC-4B67-AC21-CDB97754879A}" presName="negativeSpace" presStyleCnt="0"/>
      <dgm:spPr/>
    </dgm:pt>
    <dgm:pt modelId="{0C1458AA-710D-4558-8D12-151763BB4C3F}" type="pres">
      <dgm:prSet presAssocID="{417CB4EF-64AC-4B67-AC21-CDB97754879A}" presName="childText" presStyleLbl="conFgAcc1" presStyleIdx="2" presStyleCnt="3">
        <dgm:presLayoutVars>
          <dgm:bulletEnabled val="1"/>
        </dgm:presLayoutVars>
      </dgm:prSet>
      <dgm:spPr/>
    </dgm:pt>
  </dgm:ptLst>
  <dgm:cxnLst>
    <dgm:cxn modelId="{2D499D0A-F2E5-4139-B917-280D1F474252}" type="presOf" srcId="{1E93947F-EA1A-4DE9-87EA-0B46E743DADF}" destId="{32681FD0-87D1-4380-A6CE-BDB50B075381}" srcOrd="0" destOrd="0" presId="urn:microsoft.com/office/officeart/2005/8/layout/list1"/>
    <dgm:cxn modelId="{58991832-D784-4EE4-82C4-9E4C005A361F}" type="presOf" srcId="{DDB6069C-6A5D-4833-B2AC-56044A6B77EA}" destId="{01A2E0E8-071A-4A94-BDE4-EA5794D02134}" srcOrd="0" destOrd="0" presId="urn:microsoft.com/office/officeart/2005/8/layout/list1"/>
    <dgm:cxn modelId="{A3E2BA3B-8D90-4E1D-AB18-A41384BC8762}" srcId="{417CB4EF-64AC-4B67-AC21-CDB97754879A}" destId="{9359FCA9-2C59-4FA8-BE54-8A976C0A4BE0}" srcOrd="0" destOrd="0" parTransId="{6FB795CF-8788-472B-BFCF-CC2763ACAE27}" sibTransId="{0B6C4150-D4BA-4954-96A1-16BEE75B8E91}"/>
    <dgm:cxn modelId="{3A97585C-FDBF-4791-8117-F9F7B621EA11}" srcId="{DDB6069C-6A5D-4833-B2AC-56044A6B77EA}" destId="{D6A357B1-C615-41B1-8A4D-40D736C24FE3}" srcOrd="0" destOrd="0" parTransId="{C099A975-947B-44A5-AF41-FAE0C084017A}" sibTransId="{B715B258-8E4E-46D9-9869-6DD49E2672A8}"/>
    <dgm:cxn modelId="{2E917861-30F5-4D63-BE8A-D060E7D40642}" type="presOf" srcId="{417CB4EF-64AC-4B67-AC21-CDB97754879A}" destId="{EC6E9218-6571-44F5-B35B-6C8D724F6034}" srcOrd="1" destOrd="0" presId="urn:microsoft.com/office/officeart/2005/8/layout/list1"/>
    <dgm:cxn modelId="{175B3D46-2C5F-4222-BE7B-A2349B409C62}" srcId="{DDB6069C-6A5D-4833-B2AC-56044A6B77EA}" destId="{00D4990A-A758-4FD3-99AE-14FBA4603CCA}" srcOrd="1" destOrd="0" parTransId="{5ACFF5C8-D202-46DF-ABDC-3E4ED9DE6FE5}" sibTransId="{E5DF9C75-7AF9-497B-A731-0027653A2F80}"/>
    <dgm:cxn modelId="{A568057B-789B-44C5-B92E-B03069576763}" type="presOf" srcId="{9359FCA9-2C59-4FA8-BE54-8A976C0A4BE0}" destId="{0C1458AA-710D-4558-8D12-151763BB4C3F}" srcOrd="0" destOrd="0" presId="urn:microsoft.com/office/officeart/2005/8/layout/list1"/>
    <dgm:cxn modelId="{78BC737B-23E5-4DC4-AA2C-CF0A8FAED910}" type="presOf" srcId="{D6A357B1-C615-41B1-8A4D-40D736C24FE3}" destId="{FB0751F6-E598-49AA-A483-693195910548}" srcOrd="0" destOrd="0" presId="urn:microsoft.com/office/officeart/2005/8/layout/list1"/>
    <dgm:cxn modelId="{6F4431C3-2BC4-433E-B2AC-37EB2F950CE9}" srcId="{DDB6069C-6A5D-4833-B2AC-56044A6B77EA}" destId="{417CB4EF-64AC-4B67-AC21-CDB97754879A}" srcOrd="2" destOrd="0" parTransId="{0B50923E-E02E-4846-822B-52DB5AED8482}" sibTransId="{B1AB61DC-4943-4013-BB09-315AA9F62BDD}"/>
    <dgm:cxn modelId="{292FBDC6-8F19-40DA-991F-90E71551BA3E}" type="presOf" srcId="{4943F69D-BFB8-4ECF-AB51-A92C5DF041C3}" destId="{99EA2A13-F44C-4D79-96D3-281A1CE31158}" srcOrd="0" destOrd="0" presId="urn:microsoft.com/office/officeart/2005/8/layout/list1"/>
    <dgm:cxn modelId="{D0C306D1-49AB-4512-9BF2-68EE99892585}" type="presOf" srcId="{00D4990A-A758-4FD3-99AE-14FBA4603CCA}" destId="{8247FDE0-F0B0-4978-BA7C-AC48A4DBF58F}" srcOrd="1" destOrd="0" presId="urn:microsoft.com/office/officeart/2005/8/layout/list1"/>
    <dgm:cxn modelId="{99C6A1D1-E641-4831-9EB2-A5BA237AEB0C}" srcId="{D6A357B1-C615-41B1-8A4D-40D736C24FE3}" destId="{1E93947F-EA1A-4DE9-87EA-0B46E743DADF}" srcOrd="0" destOrd="0" parTransId="{0487D96A-0624-488A-9C33-3C1C3591EE50}" sibTransId="{F28B2801-4705-4E45-8F70-453F46ADD945}"/>
    <dgm:cxn modelId="{BA6020D3-CD7A-42A9-810C-7FE035363AAD}" type="presOf" srcId="{D6A357B1-C615-41B1-8A4D-40D736C24FE3}" destId="{C6914186-86F6-4DD6-9D41-F9E80B776DF4}" srcOrd="1" destOrd="0" presId="urn:microsoft.com/office/officeart/2005/8/layout/list1"/>
    <dgm:cxn modelId="{FDCDB6D3-288C-4871-91B0-B0A0813E4C81}" type="presOf" srcId="{417CB4EF-64AC-4B67-AC21-CDB97754879A}" destId="{BFE6D247-9CAA-4A6A-8777-5FB3DC70B689}" srcOrd="0" destOrd="0" presId="urn:microsoft.com/office/officeart/2005/8/layout/list1"/>
    <dgm:cxn modelId="{EAAF7CE9-45C9-490D-A359-135117A44EF3}" type="presOf" srcId="{00D4990A-A758-4FD3-99AE-14FBA4603CCA}" destId="{114085B4-32BE-43C5-B81E-C0D7DCE72655}" srcOrd="0" destOrd="0" presId="urn:microsoft.com/office/officeart/2005/8/layout/list1"/>
    <dgm:cxn modelId="{EABAEFF6-D07E-4EC3-8AA6-2842D6DEB950}" srcId="{00D4990A-A758-4FD3-99AE-14FBA4603CCA}" destId="{4943F69D-BFB8-4ECF-AB51-A92C5DF041C3}" srcOrd="0" destOrd="0" parTransId="{696E4F07-2633-4AE5-ADC2-A5222DE5F7CC}" sibTransId="{2D4C6536-F183-4686-BA0A-85B697678C03}"/>
    <dgm:cxn modelId="{EEE1C753-933C-41DD-8AAC-2F07A1750225}" type="presParOf" srcId="{01A2E0E8-071A-4A94-BDE4-EA5794D02134}" destId="{4CB8161E-8E2B-41A3-8165-DDF29D14B519}" srcOrd="0" destOrd="0" presId="urn:microsoft.com/office/officeart/2005/8/layout/list1"/>
    <dgm:cxn modelId="{46C36155-9E46-457E-BFEF-F8B062408024}" type="presParOf" srcId="{4CB8161E-8E2B-41A3-8165-DDF29D14B519}" destId="{FB0751F6-E598-49AA-A483-693195910548}" srcOrd="0" destOrd="0" presId="urn:microsoft.com/office/officeart/2005/8/layout/list1"/>
    <dgm:cxn modelId="{0F318FBF-8D2A-4A2B-ACA5-CF67256D4FC4}" type="presParOf" srcId="{4CB8161E-8E2B-41A3-8165-DDF29D14B519}" destId="{C6914186-86F6-4DD6-9D41-F9E80B776DF4}" srcOrd="1" destOrd="0" presId="urn:microsoft.com/office/officeart/2005/8/layout/list1"/>
    <dgm:cxn modelId="{25A5B63E-5B95-4B42-A1EB-F0FCCAD908EC}" type="presParOf" srcId="{01A2E0E8-071A-4A94-BDE4-EA5794D02134}" destId="{04AC797A-4D20-48FF-8399-C496DF6E4E18}" srcOrd="1" destOrd="0" presId="urn:microsoft.com/office/officeart/2005/8/layout/list1"/>
    <dgm:cxn modelId="{DAF3A573-6E13-4037-B8BF-E4C2EADDB7CE}" type="presParOf" srcId="{01A2E0E8-071A-4A94-BDE4-EA5794D02134}" destId="{32681FD0-87D1-4380-A6CE-BDB50B075381}" srcOrd="2" destOrd="0" presId="urn:microsoft.com/office/officeart/2005/8/layout/list1"/>
    <dgm:cxn modelId="{24E91DA8-B97F-4232-8713-4DF0A3E7945D}" type="presParOf" srcId="{01A2E0E8-071A-4A94-BDE4-EA5794D02134}" destId="{2C82D688-5327-4C6B-9B37-4CFD0000FB85}" srcOrd="3" destOrd="0" presId="urn:microsoft.com/office/officeart/2005/8/layout/list1"/>
    <dgm:cxn modelId="{8A529B5D-9093-47D9-9672-15DEAA23B51F}" type="presParOf" srcId="{01A2E0E8-071A-4A94-BDE4-EA5794D02134}" destId="{F89D9098-D9AC-4D42-80F1-86AA44EF1817}" srcOrd="4" destOrd="0" presId="urn:microsoft.com/office/officeart/2005/8/layout/list1"/>
    <dgm:cxn modelId="{C08061F7-D73C-4A91-B946-8D6590C40EDB}" type="presParOf" srcId="{F89D9098-D9AC-4D42-80F1-86AA44EF1817}" destId="{114085B4-32BE-43C5-B81E-C0D7DCE72655}" srcOrd="0" destOrd="0" presId="urn:microsoft.com/office/officeart/2005/8/layout/list1"/>
    <dgm:cxn modelId="{88EA7B9E-BB3B-4146-8B40-87A27C68DCD0}" type="presParOf" srcId="{F89D9098-D9AC-4D42-80F1-86AA44EF1817}" destId="{8247FDE0-F0B0-4978-BA7C-AC48A4DBF58F}" srcOrd="1" destOrd="0" presId="urn:microsoft.com/office/officeart/2005/8/layout/list1"/>
    <dgm:cxn modelId="{8890545F-1910-4F01-B836-683FDFBB6F77}" type="presParOf" srcId="{01A2E0E8-071A-4A94-BDE4-EA5794D02134}" destId="{6A3BBD7A-7E93-4340-85BA-F1ED2388ED46}" srcOrd="5" destOrd="0" presId="urn:microsoft.com/office/officeart/2005/8/layout/list1"/>
    <dgm:cxn modelId="{2B60CA98-1941-4CFA-9FB2-F6C77722E277}" type="presParOf" srcId="{01A2E0E8-071A-4A94-BDE4-EA5794D02134}" destId="{99EA2A13-F44C-4D79-96D3-281A1CE31158}" srcOrd="6" destOrd="0" presId="urn:microsoft.com/office/officeart/2005/8/layout/list1"/>
    <dgm:cxn modelId="{053C4498-9997-40C1-AFB1-8CA4F937C820}" type="presParOf" srcId="{01A2E0E8-071A-4A94-BDE4-EA5794D02134}" destId="{A0880500-A4DD-4DAD-B16F-4BF63A04B1D7}" srcOrd="7" destOrd="0" presId="urn:microsoft.com/office/officeart/2005/8/layout/list1"/>
    <dgm:cxn modelId="{0F83073A-E36F-4FA5-9264-87F32059AAF0}" type="presParOf" srcId="{01A2E0E8-071A-4A94-BDE4-EA5794D02134}" destId="{EB3A9004-5691-499B-8C01-52B6D62E64C1}" srcOrd="8" destOrd="0" presId="urn:microsoft.com/office/officeart/2005/8/layout/list1"/>
    <dgm:cxn modelId="{2C7D3C94-A497-4052-B233-EE5080524A1D}" type="presParOf" srcId="{EB3A9004-5691-499B-8C01-52B6D62E64C1}" destId="{BFE6D247-9CAA-4A6A-8777-5FB3DC70B689}" srcOrd="0" destOrd="0" presId="urn:microsoft.com/office/officeart/2005/8/layout/list1"/>
    <dgm:cxn modelId="{6C0A1971-401E-48DC-9040-D8DF2606A0F1}" type="presParOf" srcId="{EB3A9004-5691-499B-8C01-52B6D62E64C1}" destId="{EC6E9218-6571-44F5-B35B-6C8D724F6034}" srcOrd="1" destOrd="0" presId="urn:microsoft.com/office/officeart/2005/8/layout/list1"/>
    <dgm:cxn modelId="{35C4B745-C9E2-4EAB-940F-9A0DBB56C604}" type="presParOf" srcId="{01A2E0E8-071A-4A94-BDE4-EA5794D02134}" destId="{FFEE0A69-EA1F-4EB0-8DA1-0C906C8CAAE2}" srcOrd="9" destOrd="0" presId="urn:microsoft.com/office/officeart/2005/8/layout/list1"/>
    <dgm:cxn modelId="{6AB5D916-546B-4982-8E97-39AB7C3F01E3}" type="presParOf" srcId="{01A2E0E8-071A-4A94-BDE4-EA5794D02134}" destId="{0C1458AA-710D-4558-8D12-151763BB4C3F}" srcOrd="1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62C9E19A-992C-4066-B23A-233387524B10}"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GB"/>
        </a:p>
      </dgm:t>
    </dgm:pt>
    <dgm:pt modelId="{04B1EDD5-44E5-4884-A184-549A71FEA58A}">
      <dgm:prSet phldrT="[Text]" custT="1"/>
      <dgm:spPr/>
      <dgm:t>
        <a:bodyPr/>
        <a:lstStyle/>
        <a:p>
          <a:pPr>
            <a:lnSpc>
              <a:spcPct val="150000"/>
            </a:lnSpc>
          </a:pPr>
          <a:r>
            <a:rPr lang="es-ES" sz="1600" b="1" noProof="0" dirty="0"/>
            <a:t>Recursos materiales</a:t>
          </a:r>
          <a:endParaRPr lang="es-ES" sz="1600" noProof="0" dirty="0"/>
        </a:p>
      </dgm:t>
    </dgm:pt>
    <dgm:pt modelId="{F53D425E-8A20-4061-A578-069AC8C3F5B3}" type="parTrans" cxnId="{1668906B-84AB-43CB-84B9-ED5C3B064185}">
      <dgm:prSet/>
      <dgm:spPr/>
      <dgm:t>
        <a:bodyPr/>
        <a:lstStyle/>
        <a:p>
          <a:pPr>
            <a:lnSpc>
              <a:spcPct val="150000"/>
            </a:lnSpc>
          </a:pPr>
          <a:endParaRPr lang="en-GB" sz="1600"/>
        </a:p>
      </dgm:t>
    </dgm:pt>
    <dgm:pt modelId="{4DC3608D-5EF1-4FC1-A3D7-1A4DDF14CD85}" type="sibTrans" cxnId="{1668906B-84AB-43CB-84B9-ED5C3B064185}">
      <dgm:prSet/>
      <dgm:spPr/>
      <dgm:t>
        <a:bodyPr/>
        <a:lstStyle/>
        <a:p>
          <a:pPr>
            <a:lnSpc>
              <a:spcPct val="150000"/>
            </a:lnSpc>
          </a:pPr>
          <a:endParaRPr lang="en-GB" sz="1600"/>
        </a:p>
      </dgm:t>
    </dgm:pt>
    <dgm:pt modelId="{20D50601-E5C9-4E03-9CF2-223EB121C829}">
      <dgm:prSet custT="1"/>
      <dgm:spPr/>
      <dgm:t>
        <a:bodyPr/>
        <a:lstStyle/>
        <a:p>
          <a:pPr>
            <a:lnSpc>
              <a:spcPct val="150000"/>
            </a:lnSpc>
          </a:pPr>
          <a:r>
            <a:rPr lang="es-ES" sz="1600" b="1" noProof="0" dirty="0"/>
            <a:t>Recursos intelectuales</a:t>
          </a:r>
          <a:endParaRPr lang="es-ES" sz="1600" noProof="0" dirty="0"/>
        </a:p>
      </dgm:t>
    </dgm:pt>
    <dgm:pt modelId="{8B88404C-25AB-4B0B-9C49-6A230960D958}" type="parTrans" cxnId="{357F002C-9D95-4DCD-94D2-41F6C07F1982}">
      <dgm:prSet/>
      <dgm:spPr/>
      <dgm:t>
        <a:bodyPr/>
        <a:lstStyle/>
        <a:p>
          <a:pPr>
            <a:lnSpc>
              <a:spcPct val="150000"/>
            </a:lnSpc>
          </a:pPr>
          <a:endParaRPr lang="en-GB" sz="1600"/>
        </a:p>
      </dgm:t>
    </dgm:pt>
    <dgm:pt modelId="{6931AB34-FCA6-41FC-921B-F535D29CD04C}" type="sibTrans" cxnId="{357F002C-9D95-4DCD-94D2-41F6C07F1982}">
      <dgm:prSet/>
      <dgm:spPr/>
      <dgm:t>
        <a:bodyPr/>
        <a:lstStyle/>
        <a:p>
          <a:pPr>
            <a:lnSpc>
              <a:spcPct val="150000"/>
            </a:lnSpc>
          </a:pPr>
          <a:endParaRPr lang="en-GB" sz="1600"/>
        </a:p>
      </dgm:t>
    </dgm:pt>
    <dgm:pt modelId="{ADE8EA09-5DE2-4967-9D03-E703334111CB}">
      <dgm:prSet custT="1"/>
      <dgm:spPr/>
      <dgm:t>
        <a:bodyPr/>
        <a:lstStyle/>
        <a:p>
          <a:pPr>
            <a:lnSpc>
              <a:spcPct val="150000"/>
            </a:lnSpc>
          </a:pPr>
          <a:r>
            <a:rPr lang="es-ES" sz="1600" b="1" noProof="0" dirty="0"/>
            <a:t>Recursos Humanos</a:t>
          </a:r>
          <a:endParaRPr lang="es-ES" sz="1600" noProof="0" dirty="0"/>
        </a:p>
      </dgm:t>
    </dgm:pt>
    <dgm:pt modelId="{FBA95B4B-F823-4380-AA9A-CC581A13DE76}" type="parTrans" cxnId="{97ECBEBF-B0CE-4B15-8482-C835E715CCE2}">
      <dgm:prSet/>
      <dgm:spPr/>
      <dgm:t>
        <a:bodyPr/>
        <a:lstStyle/>
        <a:p>
          <a:pPr>
            <a:lnSpc>
              <a:spcPct val="150000"/>
            </a:lnSpc>
          </a:pPr>
          <a:endParaRPr lang="en-GB" sz="1600"/>
        </a:p>
      </dgm:t>
    </dgm:pt>
    <dgm:pt modelId="{08E3EA6B-919E-496E-82C8-88BD73AAF1B1}" type="sibTrans" cxnId="{97ECBEBF-B0CE-4B15-8482-C835E715CCE2}">
      <dgm:prSet/>
      <dgm:spPr/>
      <dgm:t>
        <a:bodyPr/>
        <a:lstStyle/>
        <a:p>
          <a:pPr>
            <a:lnSpc>
              <a:spcPct val="150000"/>
            </a:lnSpc>
          </a:pPr>
          <a:endParaRPr lang="en-GB" sz="1600"/>
        </a:p>
      </dgm:t>
    </dgm:pt>
    <dgm:pt modelId="{4CA45F1C-EC45-4F2D-A6E9-8269F36B0237}">
      <dgm:prSet custT="1"/>
      <dgm:spPr/>
      <dgm:t>
        <a:bodyPr/>
        <a:lstStyle/>
        <a:p>
          <a:pPr>
            <a:lnSpc>
              <a:spcPct val="150000"/>
            </a:lnSpc>
          </a:pPr>
          <a:r>
            <a:rPr lang="es-ES" sz="1600" b="1" noProof="0" dirty="0"/>
            <a:t>Recursos financieros</a:t>
          </a:r>
          <a:endParaRPr lang="es-ES" sz="1600" noProof="0" dirty="0"/>
        </a:p>
      </dgm:t>
    </dgm:pt>
    <dgm:pt modelId="{15DA04D0-0E80-4BB6-BD1B-27BDBA015F84}" type="parTrans" cxnId="{D872784A-1413-418D-9DB3-C7E9BDDDCAF7}">
      <dgm:prSet/>
      <dgm:spPr/>
      <dgm:t>
        <a:bodyPr/>
        <a:lstStyle/>
        <a:p>
          <a:pPr>
            <a:lnSpc>
              <a:spcPct val="150000"/>
            </a:lnSpc>
          </a:pPr>
          <a:endParaRPr lang="en-GB" sz="1600"/>
        </a:p>
      </dgm:t>
    </dgm:pt>
    <dgm:pt modelId="{1B6E5A5C-1498-40A3-BAF3-7091E47E8A80}" type="sibTrans" cxnId="{D872784A-1413-418D-9DB3-C7E9BDDDCAF7}">
      <dgm:prSet/>
      <dgm:spPr/>
      <dgm:t>
        <a:bodyPr/>
        <a:lstStyle/>
        <a:p>
          <a:pPr>
            <a:lnSpc>
              <a:spcPct val="150000"/>
            </a:lnSpc>
          </a:pPr>
          <a:endParaRPr lang="en-GB" sz="1600"/>
        </a:p>
      </dgm:t>
    </dgm:pt>
    <dgm:pt modelId="{0A6F59DD-04C5-4BF9-AC06-553D0C5E73A4}">
      <dgm:prSet phldrT="[Text]" custT="1"/>
      <dgm:spPr/>
      <dgm:t>
        <a:bodyPr/>
        <a:lstStyle/>
        <a:p>
          <a:pPr>
            <a:lnSpc>
              <a:spcPct val="150000"/>
            </a:lnSpc>
          </a:pPr>
          <a:r>
            <a:rPr lang="es-ES" sz="1600" noProof="0" dirty="0"/>
            <a:t>Activos materiales como edificios, vehículos, máquinas y redes de distribución..</a:t>
          </a:r>
        </a:p>
      </dgm:t>
    </dgm:pt>
    <dgm:pt modelId="{889A9F67-D2A8-45FB-B569-C563CE978662}" type="parTrans" cxnId="{F632189C-BD86-46D0-8B62-AB07E5CE81A3}">
      <dgm:prSet/>
      <dgm:spPr/>
      <dgm:t>
        <a:bodyPr/>
        <a:lstStyle/>
        <a:p>
          <a:pPr>
            <a:lnSpc>
              <a:spcPct val="150000"/>
            </a:lnSpc>
          </a:pPr>
          <a:endParaRPr lang="en-GB" sz="1600"/>
        </a:p>
      </dgm:t>
    </dgm:pt>
    <dgm:pt modelId="{B41E3124-DCD2-434A-A3A2-F4313996D03F}" type="sibTrans" cxnId="{F632189C-BD86-46D0-8B62-AB07E5CE81A3}">
      <dgm:prSet/>
      <dgm:spPr/>
      <dgm:t>
        <a:bodyPr/>
        <a:lstStyle/>
        <a:p>
          <a:pPr>
            <a:lnSpc>
              <a:spcPct val="150000"/>
            </a:lnSpc>
          </a:pPr>
          <a:endParaRPr lang="en-GB" sz="1600"/>
        </a:p>
      </dgm:t>
    </dgm:pt>
    <dgm:pt modelId="{E4E6F3D4-F4CE-4D14-B0C6-704C6345A6C5}">
      <dgm:prSet custT="1"/>
      <dgm:spPr/>
      <dgm:t>
        <a:bodyPr/>
        <a:lstStyle/>
        <a:p>
          <a:pPr>
            <a:lnSpc>
              <a:spcPct val="150000"/>
            </a:lnSpc>
          </a:pPr>
          <a:r>
            <a:rPr lang="es-ES" sz="1600" noProof="0" dirty="0"/>
            <a:t>Activos intangibles como marcas, conocimientos patentados, patentes y derechos de autor.</a:t>
          </a:r>
        </a:p>
      </dgm:t>
    </dgm:pt>
    <dgm:pt modelId="{4D462197-076F-4674-96B9-946DF53CCBD8}" type="parTrans" cxnId="{470E03E4-6829-4EBC-8FAF-89ACF11B4359}">
      <dgm:prSet/>
      <dgm:spPr/>
      <dgm:t>
        <a:bodyPr/>
        <a:lstStyle/>
        <a:p>
          <a:pPr>
            <a:lnSpc>
              <a:spcPct val="150000"/>
            </a:lnSpc>
          </a:pPr>
          <a:endParaRPr lang="en-GB" sz="1600"/>
        </a:p>
      </dgm:t>
    </dgm:pt>
    <dgm:pt modelId="{A636FC08-1D0B-4E71-9C9E-4E09E1D52407}" type="sibTrans" cxnId="{470E03E4-6829-4EBC-8FAF-89ACF11B4359}">
      <dgm:prSet/>
      <dgm:spPr/>
      <dgm:t>
        <a:bodyPr/>
        <a:lstStyle/>
        <a:p>
          <a:pPr>
            <a:lnSpc>
              <a:spcPct val="150000"/>
            </a:lnSpc>
          </a:pPr>
          <a:endParaRPr lang="en-GB" sz="1600"/>
        </a:p>
      </dgm:t>
    </dgm:pt>
    <dgm:pt modelId="{CFF1FE19-AFC3-4462-BBF0-57E02276FAC7}">
      <dgm:prSet custT="1"/>
      <dgm:spPr/>
      <dgm:t>
        <a:bodyPr/>
        <a:lstStyle/>
        <a:p>
          <a:pPr>
            <a:lnSpc>
              <a:spcPct val="150000"/>
            </a:lnSpc>
          </a:pPr>
          <a:r>
            <a:rPr lang="es-ES" sz="1600" noProof="0" dirty="0"/>
            <a:t> Empleados con competencias y conocimientos específicos cruciales para el funcionamiento de la empresa.</a:t>
          </a:r>
        </a:p>
      </dgm:t>
    </dgm:pt>
    <dgm:pt modelId="{687F04CD-5963-4E15-8791-DFA3E91EB8AA}" type="parTrans" cxnId="{285B6C1A-3993-403F-8E19-0A5DC30210E9}">
      <dgm:prSet/>
      <dgm:spPr/>
      <dgm:t>
        <a:bodyPr/>
        <a:lstStyle/>
        <a:p>
          <a:pPr>
            <a:lnSpc>
              <a:spcPct val="150000"/>
            </a:lnSpc>
          </a:pPr>
          <a:endParaRPr lang="en-GB" sz="1600"/>
        </a:p>
      </dgm:t>
    </dgm:pt>
    <dgm:pt modelId="{70CC00E2-71F2-4E8E-92AB-49EE763077B2}" type="sibTrans" cxnId="{285B6C1A-3993-403F-8E19-0A5DC30210E9}">
      <dgm:prSet/>
      <dgm:spPr/>
      <dgm:t>
        <a:bodyPr/>
        <a:lstStyle/>
        <a:p>
          <a:pPr>
            <a:lnSpc>
              <a:spcPct val="150000"/>
            </a:lnSpc>
          </a:pPr>
          <a:endParaRPr lang="en-GB" sz="1600"/>
        </a:p>
      </dgm:t>
    </dgm:pt>
    <dgm:pt modelId="{A72BB3C0-5F37-4D69-B8EB-BBA54B84F722}">
      <dgm:prSet custT="1"/>
      <dgm:spPr/>
      <dgm:t>
        <a:bodyPr/>
        <a:lstStyle/>
        <a:p>
          <a:pPr>
            <a:lnSpc>
              <a:spcPct val="150000"/>
            </a:lnSpc>
          </a:pPr>
          <a:r>
            <a:rPr lang="es-ES" sz="1600" noProof="0" dirty="0"/>
            <a:t>Fondos e instrumentos financieros que respaldan las actividades empresariales.</a:t>
          </a:r>
        </a:p>
      </dgm:t>
    </dgm:pt>
    <dgm:pt modelId="{4A7A2022-6DD6-4DF5-8033-5EF039A9F667}" type="parTrans" cxnId="{6875CC4C-12F8-4E8B-8906-53B7E4DF83A7}">
      <dgm:prSet/>
      <dgm:spPr/>
      <dgm:t>
        <a:bodyPr/>
        <a:lstStyle/>
        <a:p>
          <a:pPr>
            <a:lnSpc>
              <a:spcPct val="150000"/>
            </a:lnSpc>
          </a:pPr>
          <a:endParaRPr lang="en-GB" sz="1600"/>
        </a:p>
      </dgm:t>
    </dgm:pt>
    <dgm:pt modelId="{F4E80630-CB7E-4286-A525-7E6A0F98DE5A}" type="sibTrans" cxnId="{6875CC4C-12F8-4E8B-8906-53B7E4DF83A7}">
      <dgm:prSet/>
      <dgm:spPr/>
      <dgm:t>
        <a:bodyPr/>
        <a:lstStyle/>
        <a:p>
          <a:pPr>
            <a:lnSpc>
              <a:spcPct val="150000"/>
            </a:lnSpc>
          </a:pPr>
          <a:endParaRPr lang="en-GB" sz="1600"/>
        </a:p>
      </dgm:t>
    </dgm:pt>
    <dgm:pt modelId="{B535EE2B-5B16-40DA-9843-1ABEA7C6B259}" type="pres">
      <dgm:prSet presAssocID="{62C9E19A-992C-4066-B23A-233387524B10}" presName="diagram" presStyleCnt="0">
        <dgm:presLayoutVars>
          <dgm:dir/>
          <dgm:resizeHandles val="exact"/>
        </dgm:presLayoutVars>
      </dgm:prSet>
      <dgm:spPr/>
    </dgm:pt>
    <dgm:pt modelId="{8F66DEAA-2E80-4DC4-AA6A-1EDC347526C1}" type="pres">
      <dgm:prSet presAssocID="{04B1EDD5-44E5-4884-A184-549A71FEA58A}" presName="node" presStyleLbl="node1" presStyleIdx="0" presStyleCnt="4">
        <dgm:presLayoutVars>
          <dgm:bulletEnabled val="1"/>
        </dgm:presLayoutVars>
      </dgm:prSet>
      <dgm:spPr/>
    </dgm:pt>
    <dgm:pt modelId="{9478D779-90BC-41BC-83E9-CD83CF58C180}" type="pres">
      <dgm:prSet presAssocID="{4DC3608D-5EF1-4FC1-A3D7-1A4DDF14CD85}" presName="sibTrans" presStyleCnt="0"/>
      <dgm:spPr/>
    </dgm:pt>
    <dgm:pt modelId="{F52C6C01-93BF-44D5-B32D-39C7B83B4391}" type="pres">
      <dgm:prSet presAssocID="{20D50601-E5C9-4E03-9CF2-223EB121C829}" presName="node" presStyleLbl="node1" presStyleIdx="1" presStyleCnt="4">
        <dgm:presLayoutVars>
          <dgm:bulletEnabled val="1"/>
        </dgm:presLayoutVars>
      </dgm:prSet>
      <dgm:spPr/>
    </dgm:pt>
    <dgm:pt modelId="{7FB3236B-B9D0-47F8-A249-122FBF4B8698}" type="pres">
      <dgm:prSet presAssocID="{6931AB34-FCA6-41FC-921B-F535D29CD04C}" presName="sibTrans" presStyleCnt="0"/>
      <dgm:spPr/>
    </dgm:pt>
    <dgm:pt modelId="{96A41C53-17B7-412F-8D75-A6FD21343975}" type="pres">
      <dgm:prSet presAssocID="{ADE8EA09-5DE2-4967-9D03-E703334111CB}" presName="node" presStyleLbl="node1" presStyleIdx="2" presStyleCnt="4">
        <dgm:presLayoutVars>
          <dgm:bulletEnabled val="1"/>
        </dgm:presLayoutVars>
      </dgm:prSet>
      <dgm:spPr/>
    </dgm:pt>
    <dgm:pt modelId="{DFE95403-38A0-4BE5-AADE-2367D9CDAA0B}" type="pres">
      <dgm:prSet presAssocID="{08E3EA6B-919E-496E-82C8-88BD73AAF1B1}" presName="sibTrans" presStyleCnt="0"/>
      <dgm:spPr/>
    </dgm:pt>
    <dgm:pt modelId="{89121286-D67C-4E4A-83E5-64A2909E32CE}" type="pres">
      <dgm:prSet presAssocID="{4CA45F1C-EC45-4F2D-A6E9-8269F36B0237}" presName="node" presStyleLbl="node1" presStyleIdx="3" presStyleCnt="4">
        <dgm:presLayoutVars>
          <dgm:bulletEnabled val="1"/>
        </dgm:presLayoutVars>
      </dgm:prSet>
      <dgm:spPr/>
    </dgm:pt>
  </dgm:ptLst>
  <dgm:cxnLst>
    <dgm:cxn modelId="{EDD52706-E4BB-4CEF-8630-CDE5499BADB7}" type="presOf" srcId="{ADE8EA09-5DE2-4967-9D03-E703334111CB}" destId="{96A41C53-17B7-412F-8D75-A6FD21343975}" srcOrd="0" destOrd="0" presId="urn:microsoft.com/office/officeart/2005/8/layout/default"/>
    <dgm:cxn modelId="{285B6C1A-3993-403F-8E19-0A5DC30210E9}" srcId="{ADE8EA09-5DE2-4967-9D03-E703334111CB}" destId="{CFF1FE19-AFC3-4462-BBF0-57E02276FAC7}" srcOrd="0" destOrd="0" parTransId="{687F04CD-5963-4E15-8791-DFA3E91EB8AA}" sibTransId="{70CC00E2-71F2-4E8E-92AB-49EE763077B2}"/>
    <dgm:cxn modelId="{0BA7E11B-9388-447F-8306-39334466C3E7}" type="presOf" srcId="{0A6F59DD-04C5-4BF9-AC06-553D0C5E73A4}" destId="{8F66DEAA-2E80-4DC4-AA6A-1EDC347526C1}" srcOrd="0" destOrd="1" presId="urn:microsoft.com/office/officeart/2005/8/layout/default"/>
    <dgm:cxn modelId="{357F002C-9D95-4DCD-94D2-41F6C07F1982}" srcId="{62C9E19A-992C-4066-B23A-233387524B10}" destId="{20D50601-E5C9-4E03-9CF2-223EB121C829}" srcOrd="1" destOrd="0" parTransId="{8B88404C-25AB-4B0B-9C49-6A230960D958}" sibTransId="{6931AB34-FCA6-41FC-921B-F535D29CD04C}"/>
    <dgm:cxn modelId="{D872784A-1413-418D-9DB3-C7E9BDDDCAF7}" srcId="{62C9E19A-992C-4066-B23A-233387524B10}" destId="{4CA45F1C-EC45-4F2D-A6E9-8269F36B0237}" srcOrd="3" destOrd="0" parTransId="{15DA04D0-0E80-4BB6-BD1B-27BDBA015F84}" sibTransId="{1B6E5A5C-1498-40A3-BAF3-7091E47E8A80}"/>
    <dgm:cxn modelId="{1668906B-84AB-43CB-84B9-ED5C3B064185}" srcId="{62C9E19A-992C-4066-B23A-233387524B10}" destId="{04B1EDD5-44E5-4884-A184-549A71FEA58A}" srcOrd="0" destOrd="0" parTransId="{F53D425E-8A20-4061-A578-069AC8C3F5B3}" sibTransId="{4DC3608D-5EF1-4FC1-A3D7-1A4DDF14CD85}"/>
    <dgm:cxn modelId="{6875CC4C-12F8-4E8B-8906-53B7E4DF83A7}" srcId="{4CA45F1C-EC45-4F2D-A6E9-8269F36B0237}" destId="{A72BB3C0-5F37-4D69-B8EB-BBA54B84F722}" srcOrd="0" destOrd="0" parTransId="{4A7A2022-6DD6-4DF5-8033-5EF039A9F667}" sibTransId="{F4E80630-CB7E-4286-A525-7E6A0F98DE5A}"/>
    <dgm:cxn modelId="{EA720C6E-BAB0-44CE-828F-81C5D7BD6F48}" type="presOf" srcId="{A72BB3C0-5F37-4D69-B8EB-BBA54B84F722}" destId="{89121286-D67C-4E4A-83E5-64A2909E32CE}" srcOrd="0" destOrd="1" presId="urn:microsoft.com/office/officeart/2005/8/layout/default"/>
    <dgm:cxn modelId="{54DA5D70-9EFB-4608-9313-15E124CC8F74}" type="presOf" srcId="{4CA45F1C-EC45-4F2D-A6E9-8269F36B0237}" destId="{89121286-D67C-4E4A-83E5-64A2909E32CE}" srcOrd="0" destOrd="0" presId="urn:microsoft.com/office/officeart/2005/8/layout/default"/>
    <dgm:cxn modelId="{DF8C448C-C9A2-4867-99C0-8EF5F2E329DA}" type="presOf" srcId="{E4E6F3D4-F4CE-4D14-B0C6-704C6345A6C5}" destId="{F52C6C01-93BF-44D5-B32D-39C7B83B4391}" srcOrd="0" destOrd="1" presId="urn:microsoft.com/office/officeart/2005/8/layout/default"/>
    <dgm:cxn modelId="{02889691-CBAC-4A37-BFDF-D42407FF342B}" type="presOf" srcId="{CFF1FE19-AFC3-4462-BBF0-57E02276FAC7}" destId="{96A41C53-17B7-412F-8D75-A6FD21343975}" srcOrd="0" destOrd="1" presId="urn:microsoft.com/office/officeart/2005/8/layout/default"/>
    <dgm:cxn modelId="{F632189C-BD86-46D0-8B62-AB07E5CE81A3}" srcId="{04B1EDD5-44E5-4884-A184-549A71FEA58A}" destId="{0A6F59DD-04C5-4BF9-AC06-553D0C5E73A4}" srcOrd="0" destOrd="0" parTransId="{889A9F67-D2A8-45FB-B569-C563CE978662}" sibTransId="{B41E3124-DCD2-434A-A3A2-F4313996D03F}"/>
    <dgm:cxn modelId="{279192A7-415B-4189-8ED5-941161C94800}" type="presOf" srcId="{62C9E19A-992C-4066-B23A-233387524B10}" destId="{B535EE2B-5B16-40DA-9843-1ABEA7C6B259}" srcOrd="0" destOrd="0" presId="urn:microsoft.com/office/officeart/2005/8/layout/default"/>
    <dgm:cxn modelId="{97ECBEBF-B0CE-4B15-8482-C835E715CCE2}" srcId="{62C9E19A-992C-4066-B23A-233387524B10}" destId="{ADE8EA09-5DE2-4967-9D03-E703334111CB}" srcOrd="2" destOrd="0" parTransId="{FBA95B4B-F823-4380-AA9A-CC581A13DE76}" sibTransId="{08E3EA6B-919E-496E-82C8-88BD73AAF1B1}"/>
    <dgm:cxn modelId="{999BE7CA-12F0-44F0-A485-0FE2F953B20D}" type="presOf" srcId="{04B1EDD5-44E5-4884-A184-549A71FEA58A}" destId="{8F66DEAA-2E80-4DC4-AA6A-1EDC347526C1}" srcOrd="0" destOrd="0" presId="urn:microsoft.com/office/officeart/2005/8/layout/default"/>
    <dgm:cxn modelId="{470E03E4-6829-4EBC-8FAF-89ACF11B4359}" srcId="{20D50601-E5C9-4E03-9CF2-223EB121C829}" destId="{E4E6F3D4-F4CE-4D14-B0C6-704C6345A6C5}" srcOrd="0" destOrd="0" parTransId="{4D462197-076F-4674-96B9-946DF53CCBD8}" sibTransId="{A636FC08-1D0B-4E71-9C9E-4E09E1D52407}"/>
    <dgm:cxn modelId="{851B80E8-02D1-4665-AD29-E9A64DE8692E}" type="presOf" srcId="{20D50601-E5C9-4E03-9CF2-223EB121C829}" destId="{F52C6C01-93BF-44D5-B32D-39C7B83B4391}" srcOrd="0" destOrd="0" presId="urn:microsoft.com/office/officeart/2005/8/layout/default"/>
    <dgm:cxn modelId="{93B51FB5-57DD-4249-916A-0C631535F1D8}" type="presParOf" srcId="{B535EE2B-5B16-40DA-9843-1ABEA7C6B259}" destId="{8F66DEAA-2E80-4DC4-AA6A-1EDC347526C1}" srcOrd="0" destOrd="0" presId="urn:microsoft.com/office/officeart/2005/8/layout/default"/>
    <dgm:cxn modelId="{A81BC865-27B9-46DB-9D8E-A69CEAB91A9E}" type="presParOf" srcId="{B535EE2B-5B16-40DA-9843-1ABEA7C6B259}" destId="{9478D779-90BC-41BC-83E9-CD83CF58C180}" srcOrd="1" destOrd="0" presId="urn:microsoft.com/office/officeart/2005/8/layout/default"/>
    <dgm:cxn modelId="{005E1E78-BE9F-4AB7-80B0-BBD162B5C430}" type="presParOf" srcId="{B535EE2B-5B16-40DA-9843-1ABEA7C6B259}" destId="{F52C6C01-93BF-44D5-B32D-39C7B83B4391}" srcOrd="2" destOrd="0" presId="urn:microsoft.com/office/officeart/2005/8/layout/default"/>
    <dgm:cxn modelId="{D327EE7E-6895-4D70-826B-3F541D137248}" type="presParOf" srcId="{B535EE2B-5B16-40DA-9843-1ABEA7C6B259}" destId="{7FB3236B-B9D0-47F8-A249-122FBF4B8698}" srcOrd="3" destOrd="0" presId="urn:microsoft.com/office/officeart/2005/8/layout/default"/>
    <dgm:cxn modelId="{4ACC542E-4E25-44F2-A508-C1DD32BB931F}" type="presParOf" srcId="{B535EE2B-5B16-40DA-9843-1ABEA7C6B259}" destId="{96A41C53-17B7-412F-8D75-A6FD21343975}" srcOrd="4" destOrd="0" presId="urn:microsoft.com/office/officeart/2005/8/layout/default"/>
    <dgm:cxn modelId="{ACB069EE-CE3F-4DB0-8542-526204C82AE8}" type="presParOf" srcId="{B535EE2B-5B16-40DA-9843-1ABEA7C6B259}" destId="{DFE95403-38A0-4BE5-AADE-2367D9CDAA0B}" srcOrd="5" destOrd="0" presId="urn:microsoft.com/office/officeart/2005/8/layout/default"/>
    <dgm:cxn modelId="{FF2E8347-5CDB-4E53-BF26-7A074B35D585}" type="presParOf" srcId="{B535EE2B-5B16-40DA-9843-1ABEA7C6B259}" destId="{89121286-D67C-4E4A-83E5-64A2909E32CE}" srcOrd="6"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23DBF97-3396-4A75-9275-893F119C553C}" type="doc">
      <dgm:prSet loTypeId="urn:microsoft.com/office/officeart/2008/layout/LinedList" loCatId="hierarchy" qsTypeId="urn:microsoft.com/office/officeart/2005/8/quickstyle/simple1" qsCatId="simple" csTypeId="urn:microsoft.com/office/officeart/2005/8/colors/accent1_2" csCatId="accent1" phldr="1"/>
      <dgm:spPr/>
      <dgm:t>
        <a:bodyPr/>
        <a:lstStyle/>
        <a:p>
          <a:endParaRPr lang="en-GB"/>
        </a:p>
      </dgm:t>
    </dgm:pt>
    <dgm:pt modelId="{5BA45FF5-B956-4389-A555-E0EF3B82ADE5}">
      <dgm:prSet phldrT="[Text]" custT="1"/>
      <dgm:spPr/>
      <dgm:t>
        <a:bodyPr/>
        <a:lstStyle/>
        <a:p>
          <a:pPr algn="l">
            <a:lnSpc>
              <a:spcPct val="150000"/>
            </a:lnSpc>
          </a:pPr>
          <a:endParaRPr lang="es-ES" sz="1600" b="1" noProof="0" dirty="0">
            <a:solidFill>
              <a:schemeClr val="bg2"/>
            </a:solidFill>
          </a:endParaRPr>
        </a:p>
        <a:p>
          <a:pPr algn="l">
            <a:lnSpc>
              <a:spcPct val="150000"/>
            </a:lnSpc>
          </a:pPr>
          <a:endParaRPr lang="es-ES" sz="1600" b="1" noProof="0" dirty="0">
            <a:solidFill>
              <a:schemeClr val="bg2"/>
            </a:solidFill>
          </a:endParaRPr>
        </a:p>
        <a:p>
          <a:pPr algn="l">
            <a:lnSpc>
              <a:spcPct val="150000"/>
            </a:lnSpc>
          </a:pPr>
          <a:endParaRPr lang="es-ES" sz="1600" b="1" noProof="0" dirty="0">
            <a:solidFill>
              <a:schemeClr val="bg1"/>
            </a:solidFill>
          </a:endParaRPr>
        </a:p>
        <a:p>
          <a:pPr algn="l">
            <a:lnSpc>
              <a:spcPct val="150000"/>
            </a:lnSpc>
          </a:pPr>
          <a:r>
            <a:rPr lang="es-ES" sz="1600" b="1" noProof="0" dirty="0">
              <a:solidFill>
                <a:schemeClr val="bg1"/>
              </a:solidFill>
            </a:rPr>
            <a:t>IMPORTANCIA </a:t>
          </a:r>
        </a:p>
        <a:p>
          <a:pPr algn="l">
            <a:lnSpc>
              <a:spcPct val="150000"/>
            </a:lnSpc>
          </a:pPr>
          <a:r>
            <a:rPr lang="es-ES" sz="1600" b="1" noProof="0" dirty="0">
              <a:solidFill>
                <a:schemeClr val="bg1"/>
              </a:solidFill>
            </a:rPr>
            <a:t>DE LA ALINEACIÓN CON LA CULTURA </a:t>
          </a:r>
        </a:p>
        <a:p>
          <a:pPr algn="l">
            <a:lnSpc>
              <a:spcPct val="150000"/>
            </a:lnSpc>
          </a:pPr>
          <a:r>
            <a:rPr lang="es-ES" sz="1600" b="1" noProof="0" dirty="0">
              <a:solidFill>
                <a:schemeClr val="bg1"/>
              </a:solidFill>
            </a:rPr>
            <a:t>DE EMPRESA </a:t>
          </a:r>
        </a:p>
      </dgm:t>
    </dgm:pt>
    <dgm:pt modelId="{3C541D9E-160D-4017-BADC-65C3EC5BDF01}" type="parTrans" cxnId="{6A73A147-11E0-46DB-85D6-307DFC7A8614}">
      <dgm:prSet/>
      <dgm:spPr/>
      <dgm:t>
        <a:bodyPr/>
        <a:lstStyle/>
        <a:p>
          <a:pPr>
            <a:lnSpc>
              <a:spcPct val="150000"/>
            </a:lnSpc>
          </a:pPr>
          <a:endParaRPr lang="en-GB" sz="1600">
            <a:solidFill>
              <a:schemeClr val="accent1"/>
            </a:solidFill>
          </a:endParaRPr>
        </a:p>
      </dgm:t>
    </dgm:pt>
    <dgm:pt modelId="{4E15E8CA-D728-4ABF-971D-4404036272B8}" type="sibTrans" cxnId="{6A73A147-11E0-46DB-85D6-307DFC7A8614}">
      <dgm:prSet/>
      <dgm:spPr/>
      <dgm:t>
        <a:bodyPr/>
        <a:lstStyle/>
        <a:p>
          <a:pPr>
            <a:lnSpc>
              <a:spcPct val="150000"/>
            </a:lnSpc>
          </a:pPr>
          <a:endParaRPr lang="en-GB" sz="1600">
            <a:solidFill>
              <a:schemeClr val="accent1"/>
            </a:solidFill>
          </a:endParaRPr>
        </a:p>
      </dgm:t>
    </dgm:pt>
    <dgm:pt modelId="{2B8921F2-4773-4FAD-BB72-D40536B310FD}">
      <dgm:prSet phldrT="[Text]" custT="1"/>
      <dgm:spPr/>
      <dgm:t>
        <a:bodyPr/>
        <a:lstStyle/>
        <a:p>
          <a:pPr>
            <a:lnSpc>
              <a:spcPct val="150000"/>
            </a:lnSpc>
          </a:pPr>
          <a:r>
            <a:rPr lang="es-ES" sz="1600" b="1" noProof="0" dirty="0">
              <a:solidFill>
                <a:schemeClr val="accent1"/>
              </a:solidFill>
            </a:rPr>
            <a:t>Coherencia</a:t>
          </a:r>
        </a:p>
      </dgm:t>
    </dgm:pt>
    <dgm:pt modelId="{865596DF-0AD7-44C9-85C0-8AADE75691AB}" type="parTrans" cxnId="{3FF59A1A-8D82-43BF-AFA6-AA431B330638}">
      <dgm:prSet/>
      <dgm:spPr/>
      <dgm:t>
        <a:bodyPr/>
        <a:lstStyle/>
        <a:p>
          <a:pPr>
            <a:lnSpc>
              <a:spcPct val="150000"/>
            </a:lnSpc>
          </a:pPr>
          <a:endParaRPr lang="en-GB" sz="1600">
            <a:solidFill>
              <a:schemeClr val="accent1"/>
            </a:solidFill>
          </a:endParaRPr>
        </a:p>
      </dgm:t>
    </dgm:pt>
    <dgm:pt modelId="{45A0842E-11E5-4AFF-A6FE-A7A252E419C3}" type="sibTrans" cxnId="{3FF59A1A-8D82-43BF-AFA6-AA431B330638}">
      <dgm:prSet/>
      <dgm:spPr/>
      <dgm:t>
        <a:bodyPr/>
        <a:lstStyle/>
        <a:p>
          <a:pPr>
            <a:lnSpc>
              <a:spcPct val="150000"/>
            </a:lnSpc>
          </a:pPr>
          <a:endParaRPr lang="en-GB" sz="1600">
            <a:solidFill>
              <a:schemeClr val="accent1"/>
            </a:solidFill>
          </a:endParaRPr>
        </a:p>
      </dgm:t>
    </dgm:pt>
    <dgm:pt modelId="{5A1DF3AE-A074-43E7-A03F-A2FB4EE63848}">
      <dgm:prSet phldrT="[Text]" custT="1"/>
      <dgm:spPr/>
      <dgm:t>
        <a:bodyPr/>
        <a:lstStyle/>
        <a:p>
          <a:pPr algn="just">
            <a:lnSpc>
              <a:spcPct val="150000"/>
            </a:lnSpc>
          </a:pPr>
          <a:r>
            <a:rPr lang="es-ES" sz="1600" noProof="0" dirty="0">
              <a:solidFill>
                <a:schemeClr val="accent1"/>
              </a:solidFill>
            </a:rPr>
            <a:t>Garantiza que la visión, la misión y los valores se integren en las operaciones cotidianas y en los procesos de toma de decisiones.</a:t>
          </a:r>
        </a:p>
      </dgm:t>
    </dgm:pt>
    <dgm:pt modelId="{7A37C26A-B3C1-4A81-B2C0-540DBC45CB6D}" type="parTrans" cxnId="{BEA689F2-FEAF-40B8-B97D-DDD52902C4AB}">
      <dgm:prSet/>
      <dgm:spPr/>
      <dgm:t>
        <a:bodyPr/>
        <a:lstStyle/>
        <a:p>
          <a:pPr>
            <a:lnSpc>
              <a:spcPct val="150000"/>
            </a:lnSpc>
          </a:pPr>
          <a:endParaRPr lang="en-GB" sz="1600">
            <a:solidFill>
              <a:schemeClr val="accent1"/>
            </a:solidFill>
          </a:endParaRPr>
        </a:p>
      </dgm:t>
    </dgm:pt>
    <dgm:pt modelId="{0AEAE1DD-9004-423C-B534-654D9A7F0D02}" type="sibTrans" cxnId="{BEA689F2-FEAF-40B8-B97D-DDD52902C4AB}">
      <dgm:prSet/>
      <dgm:spPr/>
      <dgm:t>
        <a:bodyPr/>
        <a:lstStyle/>
        <a:p>
          <a:pPr>
            <a:lnSpc>
              <a:spcPct val="150000"/>
            </a:lnSpc>
          </a:pPr>
          <a:endParaRPr lang="en-GB" sz="1600">
            <a:solidFill>
              <a:schemeClr val="accent1"/>
            </a:solidFill>
          </a:endParaRPr>
        </a:p>
      </dgm:t>
    </dgm:pt>
    <dgm:pt modelId="{39852070-5D96-4447-8DFB-FACC7CB4AD3E}">
      <dgm:prSet phldrT="[Text]" custT="1"/>
      <dgm:spPr/>
      <dgm:t>
        <a:bodyPr/>
        <a:lstStyle/>
        <a:p>
          <a:pPr>
            <a:lnSpc>
              <a:spcPct val="150000"/>
            </a:lnSpc>
          </a:pPr>
          <a:r>
            <a:rPr lang="es-ES" sz="1600" b="1" noProof="0" dirty="0">
              <a:solidFill>
                <a:schemeClr val="accent1"/>
              </a:solidFill>
            </a:rPr>
            <a:t>Compromiso de los empleados</a:t>
          </a:r>
        </a:p>
      </dgm:t>
    </dgm:pt>
    <dgm:pt modelId="{30EFA6CD-1C25-421F-BCA0-5003098BDB77}" type="parTrans" cxnId="{16CD2ACC-0EF4-4DD6-AC82-A2FD7B06481E}">
      <dgm:prSet/>
      <dgm:spPr/>
      <dgm:t>
        <a:bodyPr/>
        <a:lstStyle/>
        <a:p>
          <a:pPr>
            <a:lnSpc>
              <a:spcPct val="150000"/>
            </a:lnSpc>
          </a:pPr>
          <a:endParaRPr lang="en-GB" sz="1600">
            <a:solidFill>
              <a:schemeClr val="accent1"/>
            </a:solidFill>
          </a:endParaRPr>
        </a:p>
      </dgm:t>
    </dgm:pt>
    <dgm:pt modelId="{9DDE6876-E36C-4F09-B398-9B55D623C4F1}" type="sibTrans" cxnId="{16CD2ACC-0EF4-4DD6-AC82-A2FD7B06481E}">
      <dgm:prSet/>
      <dgm:spPr/>
      <dgm:t>
        <a:bodyPr/>
        <a:lstStyle/>
        <a:p>
          <a:pPr>
            <a:lnSpc>
              <a:spcPct val="150000"/>
            </a:lnSpc>
          </a:pPr>
          <a:endParaRPr lang="en-GB" sz="1600">
            <a:solidFill>
              <a:schemeClr val="accent1"/>
            </a:solidFill>
          </a:endParaRPr>
        </a:p>
      </dgm:t>
    </dgm:pt>
    <dgm:pt modelId="{CF35FAFF-8C7D-43CE-9922-FB21BE753564}">
      <dgm:prSet phldrT="[Text]" custT="1"/>
      <dgm:spPr/>
      <dgm:t>
        <a:bodyPr/>
        <a:lstStyle/>
        <a:p>
          <a:pPr algn="just">
            <a:lnSpc>
              <a:spcPct val="150000"/>
            </a:lnSpc>
          </a:pPr>
          <a:r>
            <a:rPr lang="es-ES" sz="1600" noProof="0" dirty="0">
              <a:solidFill>
                <a:schemeClr val="accent1"/>
              </a:solidFill>
            </a:rPr>
            <a:t>Una alineación clara y coherente crea un fuerte sentido de propósito entre los empleados, impulsando la motivación y la innovación.</a:t>
          </a:r>
        </a:p>
      </dgm:t>
    </dgm:pt>
    <dgm:pt modelId="{CA4D67F9-5075-410F-9FA8-4A1A72BE42C6}" type="parTrans" cxnId="{0C829B99-903C-42F0-82CE-27C092A82967}">
      <dgm:prSet/>
      <dgm:spPr/>
      <dgm:t>
        <a:bodyPr/>
        <a:lstStyle/>
        <a:p>
          <a:pPr>
            <a:lnSpc>
              <a:spcPct val="150000"/>
            </a:lnSpc>
          </a:pPr>
          <a:endParaRPr lang="en-GB" sz="1600">
            <a:solidFill>
              <a:schemeClr val="accent1"/>
            </a:solidFill>
          </a:endParaRPr>
        </a:p>
      </dgm:t>
    </dgm:pt>
    <dgm:pt modelId="{739579D1-120C-4DC7-ADB1-4EB629C11146}" type="sibTrans" cxnId="{0C829B99-903C-42F0-82CE-27C092A82967}">
      <dgm:prSet/>
      <dgm:spPr/>
      <dgm:t>
        <a:bodyPr/>
        <a:lstStyle/>
        <a:p>
          <a:pPr>
            <a:lnSpc>
              <a:spcPct val="150000"/>
            </a:lnSpc>
          </a:pPr>
          <a:endParaRPr lang="en-GB" sz="1600">
            <a:solidFill>
              <a:schemeClr val="accent1"/>
            </a:solidFill>
          </a:endParaRPr>
        </a:p>
      </dgm:t>
    </dgm:pt>
    <dgm:pt modelId="{0B720355-0E6B-40EE-A669-472B23058DF7}">
      <dgm:prSet phldrT="[Text]" custT="1"/>
      <dgm:spPr/>
      <dgm:t>
        <a:bodyPr/>
        <a:lstStyle/>
        <a:p>
          <a:pPr>
            <a:lnSpc>
              <a:spcPct val="150000"/>
            </a:lnSpc>
          </a:pPr>
          <a:r>
            <a:rPr lang="es-ES" sz="1600" b="1" noProof="0" dirty="0">
              <a:solidFill>
                <a:schemeClr val="accent1"/>
              </a:solidFill>
            </a:rPr>
            <a:t>Identidad de marca y confianza</a:t>
          </a:r>
        </a:p>
      </dgm:t>
    </dgm:pt>
    <dgm:pt modelId="{E8ABC4C4-E779-4C7D-A687-EE5DB89EDE7F}" type="parTrans" cxnId="{F04B4A47-27E2-4D0D-BD14-B550A292939D}">
      <dgm:prSet/>
      <dgm:spPr/>
      <dgm:t>
        <a:bodyPr/>
        <a:lstStyle/>
        <a:p>
          <a:pPr>
            <a:lnSpc>
              <a:spcPct val="150000"/>
            </a:lnSpc>
          </a:pPr>
          <a:endParaRPr lang="en-GB" sz="1600">
            <a:solidFill>
              <a:schemeClr val="accent1"/>
            </a:solidFill>
          </a:endParaRPr>
        </a:p>
      </dgm:t>
    </dgm:pt>
    <dgm:pt modelId="{1794551B-05B5-41EC-9260-2CB461EC8543}" type="sibTrans" cxnId="{F04B4A47-27E2-4D0D-BD14-B550A292939D}">
      <dgm:prSet/>
      <dgm:spPr/>
      <dgm:t>
        <a:bodyPr/>
        <a:lstStyle/>
        <a:p>
          <a:pPr>
            <a:lnSpc>
              <a:spcPct val="150000"/>
            </a:lnSpc>
          </a:pPr>
          <a:endParaRPr lang="en-GB" sz="1600">
            <a:solidFill>
              <a:schemeClr val="accent1"/>
            </a:solidFill>
          </a:endParaRPr>
        </a:p>
      </dgm:t>
    </dgm:pt>
    <dgm:pt modelId="{1CCDA4CC-FF2D-4A5B-8249-0C9798223A47}">
      <dgm:prSet phldrT="[Text]" custT="1"/>
      <dgm:spPr/>
      <dgm:t>
        <a:bodyPr/>
        <a:lstStyle/>
        <a:p>
          <a:pPr algn="just">
            <a:lnSpc>
              <a:spcPct val="150000"/>
            </a:lnSpc>
          </a:pPr>
          <a:r>
            <a:rPr lang="es-ES" sz="1600" noProof="0" dirty="0">
              <a:solidFill>
                <a:schemeClr val="accent1"/>
              </a:solidFill>
            </a:rPr>
            <a:t>Ayuda a construir una identidad de marca sólida y fiable alineando los mensajes internos y externos.</a:t>
          </a:r>
        </a:p>
      </dgm:t>
    </dgm:pt>
    <dgm:pt modelId="{CF2C7E15-1A16-4CF6-8528-81C446E13EAD}" type="parTrans" cxnId="{B9277752-10C6-4F1C-920E-DE16ED3B7283}">
      <dgm:prSet/>
      <dgm:spPr/>
      <dgm:t>
        <a:bodyPr/>
        <a:lstStyle/>
        <a:p>
          <a:pPr>
            <a:lnSpc>
              <a:spcPct val="150000"/>
            </a:lnSpc>
          </a:pPr>
          <a:endParaRPr lang="en-GB" sz="1600">
            <a:solidFill>
              <a:schemeClr val="accent1"/>
            </a:solidFill>
          </a:endParaRPr>
        </a:p>
      </dgm:t>
    </dgm:pt>
    <dgm:pt modelId="{BD664D45-FF11-496A-83FC-B8350BBD2164}" type="sibTrans" cxnId="{B9277752-10C6-4F1C-920E-DE16ED3B7283}">
      <dgm:prSet/>
      <dgm:spPr/>
      <dgm:t>
        <a:bodyPr/>
        <a:lstStyle/>
        <a:p>
          <a:pPr>
            <a:lnSpc>
              <a:spcPct val="150000"/>
            </a:lnSpc>
          </a:pPr>
          <a:endParaRPr lang="en-GB" sz="1600">
            <a:solidFill>
              <a:schemeClr val="accent1"/>
            </a:solidFill>
          </a:endParaRPr>
        </a:p>
      </dgm:t>
    </dgm:pt>
    <dgm:pt modelId="{802848E0-0863-4EBD-A935-8033F4467556}">
      <dgm:prSet phldrT="[Text]" custT="1"/>
      <dgm:spPr/>
      <dgm:t>
        <a:bodyPr/>
        <a:lstStyle/>
        <a:p>
          <a:pPr>
            <a:lnSpc>
              <a:spcPct val="150000"/>
            </a:lnSpc>
          </a:pPr>
          <a:r>
            <a:rPr lang="es-ES" sz="1600" b="1" noProof="0" dirty="0">
              <a:solidFill>
                <a:schemeClr val="accent1"/>
              </a:solidFill>
            </a:rPr>
            <a:t>Adaptabilidad</a:t>
          </a:r>
        </a:p>
      </dgm:t>
    </dgm:pt>
    <dgm:pt modelId="{95160D90-7B04-4FAF-9F76-9189228CA47D}" type="parTrans" cxnId="{15B1D854-F879-4123-BCA6-E788522DEFE7}">
      <dgm:prSet/>
      <dgm:spPr/>
      <dgm:t>
        <a:bodyPr/>
        <a:lstStyle/>
        <a:p>
          <a:pPr>
            <a:lnSpc>
              <a:spcPct val="150000"/>
            </a:lnSpc>
          </a:pPr>
          <a:endParaRPr lang="en-GB" sz="1600">
            <a:solidFill>
              <a:schemeClr val="accent1"/>
            </a:solidFill>
          </a:endParaRPr>
        </a:p>
      </dgm:t>
    </dgm:pt>
    <dgm:pt modelId="{8EECCFF6-214E-459F-95CD-FBC12CAC40A2}" type="sibTrans" cxnId="{15B1D854-F879-4123-BCA6-E788522DEFE7}">
      <dgm:prSet/>
      <dgm:spPr/>
      <dgm:t>
        <a:bodyPr/>
        <a:lstStyle/>
        <a:p>
          <a:pPr>
            <a:lnSpc>
              <a:spcPct val="150000"/>
            </a:lnSpc>
          </a:pPr>
          <a:endParaRPr lang="en-GB" sz="1600">
            <a:solidFill>
              <a:schemeClr val="accent1"/>
            </a:solidFill>
          </a:endParaRPr>
        </a:p>
      </dgm:t>
    </dgm:pt>
    <dgm:pt modelId="{543D638E-7348-4E64-AB2A-2FE661EEA924}">
      <dgm:prSet phldrT="[Text]" custT="1"/>
      <dgm:spPr/>
      <dgm:t>
        <a:bodyPr/>
        <a:lstStyle/>
        <a:p>
          <a:pPr algn="just">
            <a:lnSpc>
              <a:spcPct val="150000"/>
            </a:lnSpc>
          </a:pPr>
          <a:r>
            <a:rPr lang="es-ES" sz="1600" noProof="0" dirty="0">
              <a:solidFill>
                <a:schemeClr val="accent1"/>
              </a:solidFill>
            </a:rPr>
            <a:t>Facilita la capacidad de la empresa para adaptarse a los cambios del mercado manteniéndose fiel a sus principios fundamentales.</a:t>
          </a:r>
        </a:p>
      </dgm:t>
    </dgm:pt>
    <dgm:pt modelId="{FB501B95-349F-4C40-A04E-F1EA48E5AB6C}" type="parTrans" cxnId="{8ED1DD24-C3DC-4D2E-8D7F-433B0E081456}">
      <dgm:prSet/>
      <dgm:spPr/>
      <dgm:t>
        <a:bodyPr/>
        <a:lstStyle/>
        <a:p>
          <a:pPr>
            <a:lnSpc>
              <a:spcPct val="150000"/>
            </a:lnSpc>
          </a:pPr>
          <a:endParaRPr lang="en-GB" sz="1600">
            <a:solidFill>
              <a:schemeClr val="accent1"/>
            </a:solidFill>
          </a:endParaRPr>
        </a:p>
      </dgm:t>
    </dgm:pt>
    <dgm:pt modelId="{748276F3-3D4D-4689-9780-D4EF8D6D45FC}" type="sibTrans" cxnId="{8ED1DD24-C3DC-4D2E-8D7F-433B0E081456}">
      <dgm:prSet/>
      <dgm:spPr/>
      <dgm:t>
        <a:bodyPr/>
        <a:lstStyle/>
        <a:p>
          <a:pPr>
            <a:lnSpc>
              <a:spcPct val="150000"/>
            </a:lnSpc>
          </a:pPr>
          <a:endParaRPr lang="en-GB" sz="1600">
            <a:solidFill>
              <a:schemeClr val="accent1"/>
            </a:solidFill>
          </a:endParaRPr>
        </a:p>
      </dgm:t>
    </dgm:pt>
    <dgm:pt modelId="{CBCC89D4-698C-4035-9792-E72EA3504947}" type="pres">
      <dgm:prSet presAssocID="{823DBF97-3396-4A75-9275-893F119C553C}" presName="vert0" presStyleCnt="0">
        <dgm:presLayoutVars>
          <dgm:dir/>
          <dgm:animOne val="branch"/>
          <dgm:animLvl val="lvl"/>
        </dgm:presLayoutVars>
      </dgm:prSet>
      <dgm:spPr/>
    </dgm:pt>
    <dgm:pt modelId="{25101FC3-44F8-4C16-8C85-B0655F317D69}" type="pres">
      <dgm:prSet presAssocID="{5BA45FF5-B956-4389-A555-E0EF3B82ADE5}" presName="thickLine" presStyleLbl="alignNode1" presStyleIdx="0" presStyleCnt="1"/>
      <dgm:spPr/>
    </dgm:pt>
    <dgm:pt modelId="{F1C81FBB-E947-45EB-86FC-B542B197228A}" type="pres">
      <dgm:prSet presAssocID="{5BA45FF5-B956-4389-A555-E0EF3B82ADE5}" presName="horz1" presStyleCnt="0"/>
      <dgm:spPr/>
    </dgm:pt>
    <dgm:pt modelId="{5A795F0C-AF7B-4F64-A9B4-1FF97C559B27}" type="pres">
      <dgm:prSet presAssocID="{5BA45FF5-B956-4389-A555-E0EF3B82ADE5}" presName="tx1" presStyleLbl="revTx" presStyleIdx="0" presStyleCnt="9" custScaleX="92782" custLinFactNeighborX="-1369" custLinFactNeighborY="1223"/>
      <dgm:spPr/>
    </dgm:pt>
    <dgm:pt modelId="{12A6CC42-FD08-4850-879B-E734F6653C47}" type="pres">
      <dgm:prSet presAssocID="{5BA45FF5-B956-4389-A555-E0EF3B82ADE5}" presName="vert1" presStyleCnt="0"/>
      <dgm:spPr/>
    </dgm:pt>
    <dgm:pt modelId="{E500BD8E-A21B-4AA2-9976-D5CBD5AB655C}" type="pres">
      <dgm:prSet presAssocID="{2B8921F2-4773-4FAD-BB72-D40536B310FD}" presName="vertSpace2a" presStyleCnt="0"/>
      <dgm:spPr/>
    </dgm:pt>
    <dgm:pt modelId="{21D82A30-02CD-49BF-9910-071FFF33E355}" type="pres">
      <dgm:prSet presAssocID="{2B8921F2-4773-4FAD-BB72-D40536B310FD}" presName="horz2" presStyleCnt="0"/>
      <dgm:spPr/>
    </dgm:pt>
    <dgm:pt modelId="{2FF70352-13D5-46A1-BD43-7CA453427A17}" type="pres">
      <dgm:prSet presAssocID="{2B8921F2-4773-4FAD-BB72-D40536B310FD}" presName="horzSpace2" presStyleCnt="0"/>
      <dgm:spPr/>
    </dgm:pt>
    <dgm:pt modelId="{573442EF-0A2A-4708-92BC-8D6F7FD8E529}" type="pres">
      <dgm:prSet presAssocID="{2B8921F2-4773-4FAD-BB72-D40536B310FD}" presName="tx2" presStyleLbl="revTx" presStyleIdx="1" presStyleCnt="9"/>
      <dgm:spPr/>
    </dgm:pt>
    <dgm:pt modelId="{BC2CEECB-A61C-4D16-A6DC-CC8E758724E3}" type="pres">
      <dgm:prSet presAssocID="{2B8921F2-4773-4FAD-BB72-D40536B310FD}" presName="vert2" presStyleCnt="0"/>
      <dgm:spPr/>
    </dgm:pt>
    <dgm:pt modelId="{F81F8F68-C8E0-4128-92A9-1640AAF7A2E5}" type="pres">
      <dgm:prSet presAssocID="{5A1DF3AE-A074-43E7-A03F-A2FB4EE63848}" presName="horz3" presStyleCnt="0"/>
      <dgm:spPr/>
    </dgm:pt>
    <dgm:pt modelId="{9A03A11A-8F61-45FF-92EA-91097AC6EEA4}" type="pres">
      <dgm:prSet presAssocID="{5A1DF3AE-A074-43E7-A03F-A2FB4EE63848}" presName="horzSpace3" presStyleCnt="0"/>
      <dgm:spPr/>
    </dgm:pt>
    <dgm:pt modelId="{24A63FC7-31BF-483C-B80D-B9F138616F35}" type="pres">
      <dgm:prSet presAssocID="{5A1DF3AE-A074-43E7-A03F-A2FB4EE63848}" presName="tx3" presStyleLbl="revTx" presStyleIdx="2" presStyleCnt="9" custScaleX="108098"/>
      <dgm:spPr/>
    </dgm:pt>
    <dgm:pt modelId="{22EEEC81-BBB1-44D7-9AAC-31BCA90F00BC}" type="pres">
      <dgm:prSet presAssocID="{5A1DF3AE-A074-43E7-A03F-A2FB4EE63848}" presName="vert3" presStyleCnt="0"/>
      <dgm:spPr/>
    </dgm:pt>
    <dgm:pt modelId="{1D73DC33-0006-45B6-B28D-39FEFA821553}" type="pres">
      <dgm:prSet presAssocID="{2B8921F2-4773-4FAD-BB72-D40536B310FD}" presName="thinLine2b" presStyleLbl="callout" presStyleIdx="0" presStyleCnt="4"/>
      <dgm:spPr>
        <a:ln>
          <a:solidFill>
            <a:schemeClr val="accent1"/>
          </a:solidFill>
        </a:ln>
      </dgm:spPr>
    </dgm:pt>
    <dgm:pt modelId="{40AA7508-8B64-4373-AE20-085D9454A9AA}" type="pres">
      <dgm:prSet presAssocID="{2B8921F2-4773-4FAD-BB72-D40536B310FD}" presName="vertSpace2b" presStyleCnt="0"/>
      <dgm:spPr/>
    </dgm:pt>
    <dgm:pt modelId="{D9C742AF-0E78-4B0D-A34B-D2A26F035F63}" type="pres">
      <dgm:prSet presAssocID="{39852070-5D96-4447-8DFB-FACC7CB4AD3E}" presName="horz2" presStyleCnt="0"/>
      <dgm:spPr/>
    </dgm:pt>
    <dgm:pt modelId="{E41E31F2-F70A-4428-8874-9FDBD4DF6513}" type="pres">
      <dgm:prSet presAssocID="{39852070-5D96-4447-8DFB-FACC7CB4AD3E}" presName="horzSpace2" presStyleCnt="0"/>
      <dgm:spPr/>
    </dgm:pt>
    <dgm:pt modelId="{25FFE280-4F29-4DF1-8387-B57F035A9BBF}" type="pres">
      <dgm:prSet presAssocID="{39852070-5D96-4447-8DFB-FACC7CB4AD3E}" presName="tx2" presStyleLbl="revTx" presStyleIdx="3" presStyleCnt="9"/>
      <dgm:spPr/>
    </dgm:pt>
    <dgm:pt modelId="{5E79C138-5B9E-4D54-A5B9-A7A43C52E840}" type="pres">
      <dgm:prSet presAssocID="{39852070-5D96-4447-8DFB-FACC7CB4AD3E}" presName="vert2" presStyleCnt="0"/>
      <dgm:spPr/>
    </dgm:pt>
    <dgm:pt modelId="{8FD9EDB2-F5D9-4412-82B6-EA3013DF6B9A}" type="pres">
      <dgm:prSet presAssocID="{CF35FAFF-8C7D-43CE-9922-FB21BE753564}" presName="horz3" presStyleCnt="0"/>
      <dgm:spPr/>
    </dgm:pt>
    <dgm:pt modelId="{C81367EA-B74C-401D-8051-150DBFAB34C2}" type="pres">
      <dgm:prSet presAssocID="{CF35FAFF-8C7D-43CE-9922-FB21BE753564}" presName="horzSpace3" presStyleCnt="0"/>
      <dgm:spPr/>
    </dgm:pt>
    <dgm:pt modelId="{79ED3B64-B252-410B-ADA7-9F83C00D5B6D}" type="pres">
      <dgm:prSet presAssocID="{CF35FAFF-8C7D-43CE-9922-FB21BE753564}" presName="tx3" presStyleLbl="revTx" presStyleIdx="4" presStyleCnt="9" custScaleX="105858" custLinFactNeighborX="605" custLinFactNeighborY="-4831"/>
      <dgm:spPr/>
    </dgm:pt>
    <dgm:pt modelId="{6093F222-F3DE-402A-9682-10823B4681E7}" type="pres">
      <dgm:prSet presAssocID="{CF35FAFF-8C7D-43CE-9922-FB21BE753564}" presName="vert3" presStyleCnt="0"/>
      <dgm:spPr/>
    </dgm:pt>
    <dgm:pt modelId="{748C2743-62AC-4126-850D-653549A05FCC}" type="pres">
      <dgm:prSet presAssocID="{39852070-5D96-4447-8DFB-FACC7CB4AD3E}" presName="thinLine2b" presStyleLbl="callout" presStyleIdx="1" presStyleCnt="4"/>
      <dgm:spPr>
        <a:ln>
          <a:solidFill>
            <a:schemeClr val="accent1"/>
          </a:solidFill>
        </a:ln>
      </dgm:spPr>
    </dgm:pt>
    <dgm:pt modelId="{A84FFD2E-AFA8-47D9-9A47-69676A292627}" type="pres">
      <dgm:prSet presAssocID="{39852070-5D96-4447-8DFB-FACC7CB4AD3E}" presName="vertSpace2b" presStyleCnt="0"/>
      <dgm:spPr/>
    </dgm:pt>
    <dgm:pt modelId="{EFAF91B5-A7FE-4E6E-B5C7-EF7BB0B16608}" type="pres">
      <dgm:prSet presAssocID="{0B720355-0E6B-40EE-A669-472B23058DF7}" presName="horz2" presStyleCnt="0"/>
      <dgm:spPr/>
    </dgm:pt>
    <dgm:pt modelId="{189871FD-B3E4-4916-A9B2-2175BD23E091}" type="pres">
      <dgm:prSet presAssocID="{0B720355-0E6B-40EE-A669-472B23058DF7}" presName="horzSpace2" presStyleCnt="0"/>
      <dgm:spPr/>
    </dgm:pt>
    <dgm:pt modelId="{A510337F-681A-4BE4-A76A-FF2AEA8DB347}" type="pres">
      <dgm:prSet presAssocID="{0B720355-0E6B-40EE-A669-472B23058DF7}" presName="tx2" presStyleLbl="revTx" presStyleIdx="5" presStyleCnt="9"/>
      <dgm:spPr/>
    </dgm:pt>
    <dgm:pt modelId="{9C98501E-D5CA-4A42-8E75-EC73ABF21C9E}" type="pres">
      <dgm:prSet presAssocID="{0B720355-0E6B-40EE-A669-472B23058DF7}" presName="vert2" presStyleCnt="0"/>
      <dgm:spPr/>
    </dgm:pt>
    <dgm:pt modelId="{5828E3E4-0215-4A97-84A1-2CD2874F5550}" type="pres">
      <dgm:prSet presAssocID="{1CCDA4CC-FF2D-4A5B-8249-0C9798223A47}" presName="horz3" presStyleCnt="0"/>
      <dgm:spPr/>
    </dgm:pt>
    <dgm:pt modelId="{32F8F3D3-442F-4343-8A91-A2CA771335E1}" type="pres">
      <dgm:prSet presAssocID="{1CCDA4CC-FF2D-4A5B-8249-0C9798223A47}" presName="horzSpace3" presStyleCnt="0"/>
      <dgm:spPr/>
    </dgm:pt>
    <dgm:pt modelId="{AF10BDD0-E1E9-4560-B17A-AF5CCDB29E63}" type="pres">
      <dgm:prSet presAssocID="{1CCDA4CC-FF2D-4A5B-8249-0C9798223A47}" presName="tx3" presStyleLbl="revTx" presStyleIdx="6" presStyleCnt="9" custScaleX="106987"/>
      <dgm:spPr/>
    </dgm:pt>
    <dgm:pt modelId="{8CFF84C7-BDC2-4342-9718-9E5A30E97BB9}" type="pres">
      <dgm:prSet presAssocID="{1CCDA4CC-FF2D-4A5B-8249-0C9798223A47}" presName="vert3" presStyleCnt="0"/>
      <dgm:spPr/>
    </dgm:pt>
    <dgm:pt modelId="{1257CC65-AA98-41B8-A8E4-EE1B4F362038}" type="pres">
      <dgm:prSet presAssocID="{0B720355-0E6B-40EE-A669-472B23058DF7}" presName="thinLine2b" presStyleLbl="callout" presStyleIdx="2" presStyleCnt="4"/>
      <dgm:spPr>
        <a:ln>
          <a:solidFill>
            <a:schemeClr val="accent1"/>
          </a:solidFill>
        </a:ln>
      </dgm:spPr>
    </dgm:pt>
    <dgm:pt modelId="{5D06F49F-156D-49A8-A532-48BCB0BA83E4}" type="pres">
      <dgm:prSet presAssocID="{0B720355-0E6B-40EE-A669-472B23058DF7}" presName="vertSpace2b" presStyleCnt="0"/>
      <dgm:spPr/>
    </dgm:pt>
    <dgm:pt modelId="{27ABD2C0-FC8A-4E35-8F7B-40E9B115A659}" type="pres">
      <dgm:prSet presAssocID="{802848E0-0863-4EBD-A935-8033F4467556}" presName="horz2" presStyleCnt="0"/>
      <dgm:spPr/>
    </dgm:pt>
    <dgm:pt modelId="{675749D7-F968-4A54-A91C-D622F09A438A}" type="pres">
      <dgm:prSet presAssocID="{802848E0-0863-4EBD-A935-8033F4467556}" presName="horzSpace2" presStyleCnt="0"/>
      <dgm:spPr/>
    </dgm:pt>
    <dgm:pt modelId="{1AF0208B-5DA2-40C7-B3BF-2D3C18C69915}" type="pres">
      <dgm:prSet presAssocID="{802848E0-0863-4EBD-A935-8033F4467556}" presName="tx2" presStyleLbl="revTx" presStyleIdx="7" presStyleCnt="9"/>
      <dgm:spPr/>
    </dgm:pt>
    <dgm:pt modelId="{3F1CDA3A-FCCF-4FF7-A871-5D17884B52D9}" type="pres">
      <dgm:prSet presAssocID="{802848E0-0863-4EBD-A935-8033F4467556}" presName="vert2" presStyleCnt="0"/>
      <dgm:spPr/>
    </dgm:pt>
    <dgm:pt modelId="{BCBB0DF1-AB60-49B5-A63D-E24F596B1318}" type="pres">
      <dgm:prSet presAssocID="{543D638E-7348-4E64-AB2A-2FE661EEA924}" presName="horz3" presStyleCnt="0"/>
      <dgm:spPr/>
    </dgm:pt>
    <dgm:pt modelId="{B97288C8-DC75-436D-9368-34C2AC8A911B}" type="pres">
      <dgm:prSet presAssocID="{543D638E-7348-4E64-AB2A-2FE661EEA924}" presName="horzSpace3" presStyleCnt="0"/>
      <dgm:spPr/>
    </dgm:pt>
    <dgm:pt modelId="{3BB96538-C14E-43D2-9707-A4CAF526CEBB}" type="pres">
      <dgm:prSet presAssocID="{543D638E-7348-4E64-AB2A-2FE661EEA924}" presName="tx3" presStyleLbl="revTx" presStyleIdx="8" presStyleCnt="9" custScaleX="107132" custScaleY="134749"/>
      <dgm:spPr/>
    </dgm:pt>
    <dgm:pt modelId="{6637AE6E-B681-406C-A224-DC13F93A706B}" type="pres">
      <dgm:prSet presAssocID="{543D638E-7348-4E64-AB2A-2FE661EEA924}" presName="vert3" presStyleCnt="0"/>
      <dgm:spPr/>
    </dgm:pt>
    <dgm:pt modelId="{8295BC59-B715-40E2-8B30-B7EC151FDDA7}" type="pres">
      <dgm:prSet presAssocID="{802848E0-0863-4EBD-A935-8033F4467556}" presName="thinLine2b" presStyleLbl="callout" presStyleIdx="3" presStyleCnt="4"/>
      <dgm:spPr>
        <a:ln>
          <a:solidFill>
            <a:schemeClr val="accent1"/>
          </a:solidFill>
        </a:ln>
      </dgm:spPr>
    </dgm:pt>
    <dgm:pt modelId="{4811FE70-5525-4C09-9788-B5F19C273B99}" type="pres">
      <dgm:prSet presAssocID="{802848E0-0863-4EBD-A935-8033F4467556}" presName="vertSpace2b" presStyleCnt="0"/>
      <dgm:spPr/>
    </dgm:pt>
  </dgm:ptLst>
  <dgm:cxnLst>
    <dgm:cxn modelId="{3FF59A1A-8D82-43BF-AFA6-AA431B330638}" srcId="{5BA45FF5-B956-4389-A555-E0EF3B82ADE5}" destId="{2B8921F2-4773-4FAD-BB72-D40536B310FD}" srcOrd="0" destOrd="0" parTransId="{865596DF-0AD7-44C9-85C0-8AADE75691AB}" sibTransId="{45A0842E-11E5-4AFF-A6FE-A7A252E419C3}"/>
    <dgm:cxn modelId="{AA71B01A-CBE9-4F7D-AF9F-31552AE02C6C}" type="presOf" srcId="{5A1DF3AE-A074-43E7-A03F-A2FB4EE63848}" destId="{24A63FC7-31BF-483C-B80D-B9F138616F35}" srcOrd="0" destOrd="0" presId="urn:microsoft.com/office/officeart/2008/layout/LinedList"/>
    <dgm:cxn modelId="{8ED1DD24-C3DC-4D2E-8D7F-433B0E081456}" srcId="{802848E0-0863-4EBD-A935-8033F4467556}" destId="{543D638E-7348-4E64-AB2A-2FE661EEA924}" srcOrd="0" destOrd="0" parTransId="{FB501B95-349F-4C40-A04E-F1EA48E5AB6C}" sibTransId="{748276F3-3D4D-4689-9780-D4EF8D6D45FC}"/>
    <dgm:cxn modelId="{1C7D0A63-D870-45FB-BE6C-28282F469883}" type="presOf" srcId="{1CCDA4CC-FF2D-4A5B-8249-0C9798223A47}" destId="{AF10BDD0-E1E9-4560-B17A-AF5CCDB29E63}" srcOrd="0" destOrd="0" presId="urn:microsoft.com/office/officeart/2008/layout/LinedList"/>
    <dgm:cxn modelId="{F04B4A47-27E2-4D0D-BD14-B550A292939D}" srcId="{5BA45FF5-B956-4389-A555-E0EF3B82ADE5}" destId="{0B720355-0E6B-40EE-A669-472B23058DF7}" srcOrd="2" destOrd="0" parTransId="{E8ABC4C4-E779-4C7D-A687-EE5DB89EDE7F}" sibTransId="{1794551B-05B5-41EC-9260-2CB461EC8543}"/>
    <dgm:cxn modelId="{6A73A147-11E0-46DB-85D6-307DFC7A8614}" srcId="{823DBF97-3396-4A75-9275-893F119C553C}" destId="{5BA45FF5-B956-4389-A555-E0EF3B82ADE5}" srcOrd="0" destOrd="0" parTransId="{3C541D9E-160D-4017-BADC-65C3EC5BDF01}" sibTransId="{4E15E8CA-D728-4ABF-971D-4404036272B8}"/>
    <dgm:cxn modelId="{5C8F834E-4667-419D-88EE-24010D3B6684}" type="presOf" srcId="{0B720355-0E6B-40EE-A669-472B23058DF7}" destId="{A510337F-681A-4BE4-A76A-FF2AEA8DB347}" srcOrd="0" destOrd="0" presId="urn:microsoft.com/office/officeart/2008/layout/LinedList"/>
    <dgm:cxn modelId="{B9277752-10C6-4F1C-920E-DE16ED3B7283}" srcId="{0B720355-0E6B-40EE-A669-472B23058DF7}" destId="{1CCDA4CC-FF2D-4A5B-8249-0C9798223A47}" srcOrd="0" destOrd="0" parTransId="{CF2C7E15-1A16-4CF6-8528-81C446E13EAD}" sibTransId="{BD664D45-FF11-496A-83FC-B8350BBD2164}"/>
    <dgm:cxn modelId="{76D44C54-661B-4F9B-87EC-D395B9822D67}" type="presOf" srcId="{802848E0-0863-4EBD-A935-8033F4467556}" destId="{1AF0208B-5DA2-40C7-B3BF-2D3C18C69915}" srcOrd="0" destOrd="0" presId="urn:microsoft.com/office/officeart/2008/layout/LinedList"/>
    <dgm:cxn modelId="{15B1D854-F879-4123-BCA6-E788522DEFE7}" srcId="{5BA45FF5-B956-4389-A555-E0EF3B82ADE5}" destId="{802848E0-0863-4EBD-A935-8033F4467556}" srcOrd="3" destOrd="0" parTransId="{95160D90-7B04-4FAF-9F76-9189228CA47D}" sibTransId="{8EECCFF6-214E-459F-95CD-FBC12CAC40A2}"/>
    <dgm:cxn modelId="{98665184-D226-40E4-9F6D-776742DC5232}" type="presOf" srcId="{CF35FAFF-8C7D-43CE-9922-FB21BE753564}" destId="{79ED3B64-B252-410B-ADA7-9F83C00D5B6D}" srcOrd="0" destOrd="0" presId="urn:microsoft.com/office/officeart/2008/layout/LinedList"/>
    <dgm:cxn modelId="{CAE9718C-8799-4B9D-BFB8-230D7BA3268D}" type="presOf" srcId="{543D638E-7348-4E64-AB2A-2FE661EEA924}" destId="{3BB96538-C14E-43D2-9707-A4CAF526CEBB}" srcOrd="0" destOrd="0" presId="urn:microsoft.com/office/officeart/2008/layout/LinedList"/>
    <dgm:cxn modelId="{0C829B99-903C-42F0-82CE-27C092A82967}" srcId="{39852070-5D96-4447-8DFB-FACC7CB4AD3E}" destId="{CF35FAFF-8C7D-43CE-9922-FB21BE753564}" srcOrd="0" destOrd="0" parTransId="{CA4D67F9-5075-410F-9FA8-4A1A72BE42C6}" sibTransId="{739579D1-120C-4DC7-ADB1-4EB629C11146}"/>
    <dgm:cxn modelId="{16CD2ACC-0EF4-4DD6-AC82-A2FD7B06481E}" srcId="{5BA45FF5-B956-4389-A555-E0EF3B82ADE5}" destId="{39852070-5D96-4447-8DFB-FACC7CB4AD3E}" srcOrd="1" destOrd="0" parTransId="{30EFA6CD-1C25-421F-BCA0-5003098BDB77}" sibTransId="{9DDE6876-E36C-4F09-B398-9B55D623C4F1}"/>
    <dgm:cxn modelId="{E6D799CD-C73B-4DD6-AE31-6ED7E9C4A83C}" type="presOf" srcId="{39852070-5D96-4447-8DFB-FACC7CB4AD3E}" destId="{25FFE280-4F29-4DF1-8387-B57F035A9BBF}" srcOrd="0" destOrd="0" presId="urn:microsoft.com/office/officeart/2008/layout/LinedList"/>
    <dgm:cxn modelId="{99E8BACF-6E48-44AE-B76D-1758EE1780AF}" type="presOf" srcId="{5BA45FF5-B956-4389-A555-E0EF3B82ADE5}" destId="{5A795F0C-AF7B-4F64-A9B4-1FF97C559B27}" srcOrd="0" destOrd="0" presId="urn:microsoft.com/office/officeart/2008/layout/LinedList"/>
    <dgm:cxn modelId="{92E609EC-6168-415B-A840-E5BB835A8E48}" type="presOf" srcId="{823DBF97-3396-4A75-9275-893F119C553C}" destId="{CBCC89D4-698C-4035-9792-E72EA3504947}" srcOrd="0" destOrd="0" presId="urn:microsoft.com/office/officeart/2008/layout/LinedList"/>
    <dgm:cxn modelId="{BEA689F2-FEAF-40B8-B97D-DDD52902C4AB}" srcId="{2B8921F2-4773-4FAD-BB72-D40536B310FD}" destId="{5A1DF3AE-A074-43E7-A03F-A2FB4EE63848}" srcOrd="0" destOrd="0" parTransId="{7A37C26A-B3C1-4A81-B2C0-540DBC45CB6D}" sibTransId="{0AEAE1DD-9004-423C-B534-654D9A7F0D02}"/>
    <dgm:cxn modelId="{76A4F2F9-0F11-4766-8682-B842838672CD}" type="presOf" srcId="{2B8921F2-4773-4FAD-BB72-D40536B310FD}" destId="{573442EF-0A2A-4708-92BC-8D6F7FD8E529}" srcOrd="0" destOrd="0" presId="urn:microsoft.com/office/officeart/2008/layout/LinedList"/>
    <dgm:cxn modelId="{94782EBE-B78D-4CE8-A48E-E4068943D8E9}" type="presParOf" srcId="{CBCC89D4-698C-4035-9792-E72EA3504947}" destId="{25101FC3-44F8-4C16-8C85-B0655F317D69}" srcOrd="0" destOrd="0" presId="urn:microsoft.com/office/officeart/2008/layout/LinedList"/>
    <dgm:cxn modelId="{2B44CFB1-7FE9-4F71-8433-34CBFC70F068}" type="presParOf" srcId="{CBCC89D4-698C-4035-9792-E72EA3504947}" destId="{F1C81FBB-E947-45EB-86FC-B542B197228A}" srcOrd="1" destOrd="0" presId="urn:microsoft.com/office/officeart/2008/layout/LinedList"/>
    <dgm:cxn modelId="{90451ECF-8965-4624-ACAD-8CDBBB86A621}" type="presParOf" srcId="{F1C81FBB-E947-45EB-86FC-B542B197228A}" destId="{5A795F0C-AF7B-4F64-A9B4-1FF97C559B27}" srcOrd="0" destOrd="0" presId="urn:microsoft.com/office/officeart/2008/layout/LinedList"/>
    <dgm:cxn modelId="{9B069D6A-F84F-48FC-BBCA-4D0ED48BCD66}" type="presParOf" srcId="{F1C81FBB-E947-45EB-86FC-B542B197228A}" destId="{12A6CC42-FD08-4850-879B-E734F6653C47}" srcOrd="1" destOrd="0" presId="urn:microsoft.com/office/officeart/2008/layout/LinedList"/>
    <dgm:cxn modelId="{EDDAD330-7880-46C6-BDE1-9ECB5623F621}" type="presParOf" srcId="{12A6CC42-FD08-4850-879B-E734F6653C47}" destId="{E500BD8E-A21B-4AA2-9976-D5CBD5AB655C}" srcOrd="0" destOrd="0" presId="urn:microsoft.com/office/officeart/2008/layout/LinedList"/>
    <dgm:cxn modelId="{42410510-A854-4520-ACBB-69DD8D7F643D}" type="presParOf" srcId="{12A6CC42-FD08-4850-879B-E734F6653C47}" destId="{21D82A30-02CD-49BF-9910-071FFF33E355}" srcOrd="1" destOrd="0" presId="urn:microsoft.com/office/officeart/2008/layout/LinedList"/>
    <dgm:cxn modelId="{3FBBD214-4DA8-4F06-BA27-47A3AE992E62}" type="presParOf" srcId="{21D82A30-02CD-49BF-9910-071FFF33E355}" destId="{2FF70352-13D5-46A1-BD43-7CA453427A17}" srcOrd="0" destOrd="0" presId="urn:microsoft.com/office/officeart/2008/layout/LinedList"/>
    <dgm:cxn modelId="{677F694A-144A-4AFC-A2DD-D953F0A7C1F6}" type="presParOf" srcId="{21D82A30-02CD-49BF-9910-071FFF33E355}" destId="{573442EF-0A2A-4708-92BC-8D6F7FD8E529}" srcOrd="1" destOrd="0" presId="urn:microsoft.com/office/officeart/2008/layout/LinedList"/>
    <dgm:cxn modelId="{464D8C10-B399-4A76-A16F-7509F3D53807}" type="presParOf" srcId="{21D82A30-02CD-49BF-9910-071FFF33E355}" destId="{BC2CEECB-A61C-4D16-A6DC-CC8E758724E3}" srcOrd="2" destOrd="0" presId="urn:microsoft.com/office/officeart/2008/layout/LinedList"/>
    <dgm:cxn modelId="{0EB38FB2-13F5-4E1E-9935-FAB1B809E042}" type="presParOf" srcId="{BC2CEECB-A61C-4D16-A6DC-CC8E758724E3}" destId="{F81F8F68-C8E0-4128-92A9-1640AAF7A2E5}" srcOrd="0" destOrd="0" presId="urn:microsoft.com/office/officeart/2008/layout/LinedList"/>
    <dgm:cxn modelId="{2A2F91CA-6315-4A3D-A838-EA86A9C17FF8}" type="presParOf" srcId="{F81F8F68-C8E0-4128-92A9-1640AAF7A2E5}" destId="{9A03A11A-8F61-45FF-92EA-91097AC6EEA4}" srcOrd="0" destOrd="0" presId="urn:microsoft.com/office/officeart/2008/layout/LinedList"/>
    <dgm:cxn modelId="{0E35FF90-CA83-49FA-9BCF-EE293DF35FEC}" type="presParOf" srcId="{F81F8F68-C8E0-4128-92A9-1640AAF7A2E5}" destId="{24A63FC7-31BF-483C-B80D-B9F138616F35}" srcOrd="1" destOrd="0" presId="urn:microsoft.com/office/officeart/2008/layout/LinedList"/>
    <dgm:cxn modelId="{EF1B5F7F-DC50-4FFB-8F64-B26658CAD7B5}" type="presParOf" srcId="{F81F8F68-C8E0-4128-92A9-1640AAF7A2E5}" destId="{22EEEC81-BBB1-44D7-9AAC-31BCA90F00BC}" srcOrd="2" destOrd="0" presId="urn:microsoft.com/office/officeart/2008/layout/LinedList"/>
    <dgm:cxn modelId="{1B6F78D5-BE64-4F4B-BBEF-5D83CEF57CE3}" type="presParOf" srcId="{12A6CC42-FD08-4850-879B-E734F6653C47}" destId="{1D73DC33-0006-45B6-B28D-39FEFA821553}" srcOrd="2" destOrd="0" presId="urn:microsoft.com/office/officeart/2008/layout/LinedList"/>
    <dgm:cxn modelId="{77E282B2-852D-4E8D-A665-E8E87C7C6651}" type="presParOf" srcId="{12A6CC42-FD08-4850-879B-E734F6653C47}" destId="{40AA7508-8B64-4373-AE20-085D9454A9AA}" srcOrd="3" destOrd="0" presId="urn:microsoft.com/office/officeart/2008/layout/LinedList"/>
    <dgm:cxn modelId="{DC3EB412-AA91-42BD-BC69-BF6A0F555CCC}" type="presParOf" srcId="{12A6CC42-FD08-4850-879B-E734F6653C47}" destId="{D9C742AF-0E78-4B0D-A34B-D2A26F035F63}" srcOrd="4" destOrd="0" presId="urn:microsoft.com/office/officeart/2008/layout/LinedList"/>
    <dgm:cxn modelId="{C84F287A-202E-4B13-99B5-AA9B821AA8D7}" type="presParOf" srcId="{D9C742AF-0E78-4B0D-A34B-D2A26F035F63}" destId="{E41E31F2-F70A-4428-8874-9FDBD4DF6513}" srcOrd="0" destOrd="0" presId="urn:microsoft.com/office/officeart/2008/layout/LinedList"/>
    <dgm:cxn modelId="{A8F731CB-8735-496E-8B90-3C267620B840}" type="presParOf" srcId="{D9C742AF-0E78-4B0D-A34B-D2A26F035F63}" destId="{25FFE280-4F29-4DF1-8387-B57F035A9BBF}" srcOrd="1" destOrd="0" presId="urn:microsoft.com/office/officeart/2008/layout/LinedList"/>
    <dgm:cxn modelId="{C8075C1D-0EA3-48B2-9C3D-A7D9F14B6280}" type="presParOf" srcId="{D9C742AF-0E78-4B0D-A34B-D2A26F035F63}" destId="{5E79C138-5B9E-4D54-A5B9-A7A43C52E840}" srcOrd="2" destOrd="0" presId="urn:microsoft.com/office/officeart/2008/layout/LinedList"/>
    <dgm:cxn modelId="{4C270226-F603-4B00-BE87-2311FFF46B4B}" type="presParOf" srcId="{5E79C138-5B9E-4D54-A5B9-A7A43C52E840}" destId="{8FD9EDB2-F5D9-4412-82B6-EA3013DF6B9A}" srcOrd="0" destOrd="0" presId="urn:microsoft.com/office/officeart/2008/layout/LinedList"/>
    <dgm:cxn modelId="{8EE24849-0AB9-46C6-ADEB-A99F7398FA29}" type="presParOf" srcId="{8FD9EDB2-F5D9-4412-82B6-EA3013DF6B9A}" destId="{C81367EA-B74C-401D-8051-150DBFAB34C2}" srcOrd="0" destOrd="0" presId="urn:microsoft.com/office/officeart/2008/layout/LinedList"/>
    <dgm:cxn modelId="{BED2F692-2971-4542-A138-BA91D7A68615}" type="presParOf" srcId="{8FD9EDB2-F5D9-4412-82B6-EA3013DF6B9A}" destId="{79ED3B64-B252-410B-ADA7-9F83C00D5B6D}" srcOrd="1" destOrd="0" presId="urn:microsoft.com/office/officeart/2008/layout/LinedList"/>
    <dgm:cxn modelId="{17399BAF-D1BE-4D6F-96A1-C47DF9F681B3}" type="presParOf" srcId="{8FD9EDB2-F5D9-4412-82B6-EA3013DF6B9A}" destId="{6093F222-F3DE-402A-9682-10823B4681E7}" srcOrd="2" destOrd="0" presId="urn:microsoft.com/office/officeart/2008/layout/LinedList"/>
    <dgm:cxn modelId="{65928E5D-D8E3-4A53-9948-A3D7100D980B}" type="presParOf" srcId="{12A6CC42-FD08-4850-879B-E734F6653C47}" destId="{748C2743-62AC-4126-850D-653549A05FCC}" srcOrd="5" destOrd="0" presId="urn:microsoft.com/office/officeart/2008/layout/LinedList"/>
    <dgm:cxn modelId="{999A7A99-2FCB-448D-95FB-995B48C93790}" type="presParOf" srcId="{12A6CC42-FD08-4850-879B-E734F6653C47}" destId="{A84FFD2E-AFA8-47D9-9A47-69676A292627}" srcOrd="6" destOrd="0" presId="urn:microsoft.com/office/officeart/2008/layout/LinedList"/>
    <dgm:cxn modelId="{A724DC13-465F-4C60-8FEA-A65D6916F102}" type="presParOf" srcId="{12A6CC42-FD08-4850-879B-E734F6653C47}" destId="{EFAF91B5-A7FE-4E6E-B5C7-EF7BB0B16608}" srcOrd="7" destOrd="0" presId="urn:microsoft.com/office/officeart/2008/layout/LinedList"/>
    <dgm:cxn modelId="{E62B9992-CFDA-4B24-91DB-43E9E6B92855}" type="presParOf" srcId="{EFAF91B5-A7FE-4E6E-B5C7-EF7BB0B16608}" destId="{189871FD-B3E4-4916-A9B2-2175BD23E091}" srcOrd="0" destOrd="0" presId="urn:microsoft.com/office/officeart/2008/layout/LinedList"/>
    <dgm:cxn modelId="{CA085428-1B16-4DA3-A9BB-E1BBBC29B6E2}" type="presParOf" srcId="{EFAF91B5-A7FE-4E6E-B5C7-EF7BB0B16608}" destId="{A510337F-681A-4BE4-A76A-FF2AEA8DB347}" srcOrd="1" destOrd="0" presId="urn:microsoft.com/office/officeart/2008/layout/LinedList"/>
    <dgm:cxn modelId="{91A05B91-CA08-4EDC-8F18-B27B4222D7F7}" type="presParOf" srcId="{EFAF91B5-A7FE-4E6E-B5C7-EF7BB0B16608}" destId="{9C98501E-D5CA-4A42-8E75-EC73ABF21C9E}" srcOrd="2" destOrd="0" presId="urn:microsoft.com/office/officeart/2008/layout/LinedList"/>
    <dgm:cxn modelId="{796C13A9-7930-49B6-865B-0C3EC6A01168}" type="presParOf" srcId="{9C98501E-D5CA-4A42-8E75-EC73ABF21C9E}" destId="{5828E3E4-0215-4A97-84A1-2CD2874F5550}" srcOrd="0" destOrd="0" presId="urn:microsoft.com/office/officeart/2008/layout/LinedList"/>
    <dgm:cxn modelId="{D539053A-81DC-43C0-AD27-7A7D9F32B270}" type="presParOf" srcId="{5828E3E4-0215-4A97-84A1-2CD2874F5550}" destId="{32F8F3D3-442F-4343-8A91-A2CA771335E1}" srcOrd="0" destOrd="0" presId="urn:microsoft.com/office/officeart/2008/layout/LinedList"/>
    <dgm:cxn modelId="{25D80875-1BEE-4663-9A81-89185F4CB5AA}" type="presParOf" srcId="{5828E3E4-0215-4A97-84A1-2CD2874F5550}" destId="{AF10BDD0-E1E9-4560-B17A-AF5CCDB29E63}" srcOrd="1" destOrd="0" presId="urn:microsoft.com/office/officeart/2008/layout/LinedList"/>
    <dgm:cxn modelId="{BEA460D6-A860-4183-A9FB-7F247DC4D952}" type="presParOf" srcId="{5828E3E4-0215-4A97-84A1-2CD2874F5550}" destId="{8CFF84C7-BDC2-4342-9718-9E5A30E97BB9}" srcOrd="2" destOrd="0" presId="urn:microsoft.com/office/officeart/2008/layout/LinedList"/>
    <dgm:cxn modelId="{820F1C18-74E4-4395-8459-1FCB7356D5B5}" type="presParOf" srcId="{12A6CC42-FD08-4850-879B-E734F6653C47}" destId="{1257CC65-AA98-41B8-A8E4-EE1B4F362038}" srcOrd="8" destOrd="0" presId="urn:microsoft.com/office/officeart/2008/layout/LinedList"/>
    <dgm:cxn modelId="{05F714DB-ADC5-4144-BF32-3C72639DDE9F}" type="presParOf" srcId="{12A6CC42-FD08-4850-879B-E734F6653C47}" destId="{5D06F49F-156D-49A8-A532-48BCB0BA83E4}" srcOrd="9" destOrd="0" presId="urn:microsoft.com/office/officeart/2008/layout/LinedList"/>
    <dgm:cxn modelId="{99173701-10D5-408B-B9DB-01254ACF2D5B}" type="presParOf" srcId="{12A6CC42-FD08-4850-879B-E734F6653C47}" destId="{27ABD2C0-FC8A-4E35-8F7B-40E9B115A659}" srcOrd="10" destOrd="0" presId="urn:microsoft.com/office/officeart/2008/layout/LinedList"/>
    <dgm:cxn modelId="{7F686D81-A878-4D76-A9CE-9CD539661DBA}" type="presParOf" srcId="{27ABD2C0-FC8A-4E35-8F7B-40E9B115A659}" destId="{675749D7-F968-4A54-A91C-D622F09A438A}" srcOrd="0" destOrd="0" presId="urn:microsoft.com/office/officeart/2008/layout/LinedList"/>
    <dgm:cxn modelId="{B21346BC-B40D-4C65-826C-4923578F9A6D}" type="presParOf" srcId="{27ABD2C0-FC8A-4E35-8F7B-40E9B115A659}" destId="{1AF0208B-5DA2-40C7-B3BF-2D3C18C69915}" srcOrd="1" destOrd="0" presId="urn:microsoft.com/office/officeart/2008/layout/LinedList"/>
    <dgm:cxn modelId="{BAEDD5F2-7D9D-416D-B0D3-CC888E7E039B}" type="presParOf" srcId="{27ABD2C0-FC8A-4E35-8F7B-40E9B115A659}" destId="{3F1CDA3A-FCCF-4FF7-A871-5D17884B52D9}" srcOrd="2" destOrd="0" presId="urn:microsoft.com/office/officeart/2008/layout/LinedList"/>
    <dgm:cxn modelId="{2FA2E4C7-0537-4208-83F1-55CB76680472}" type="presParOf" srcId="{3F1CDA3A-FCCF-4FF7-A871-5D17884B52D9}" destId="{BCBB0DF1-AB60-49B5-A63D-E24F596B1318}" srcOrd="0" destOrd="0" presId="urn:microsoft.com/office/officeart/2008/layout/LinedList"/>
    <dgm:cxn modelId="{ABC59D63-08A9-4E11-AF10-1BE59E52EBFD}" type="presParOf" srcId="{BCBB0DF1-AB60-49B5-A63D-E24F596B1318}" destId="{B97288C8-DC75-436D-9368-34C2AC8A911B}" srcOrd="0" destOrd="0" presId="urn:microsoft.com/office/officeart/2008/layout/LinedList"/>
    <dgm:cxn modelId="{999FBB6E-03FD-45D8-9FDF-CEB03B262AAD}" type="presParOf" srcId="{BCBB0DF1-AB60-49B5-A63D-E24F596B1318}" destId="{3BB96538-C14E-43D2-9707-A4CAF526CEBB}" srcOrd="1" destOrd="0" presId="urn:microsoft.com/office/officeart/2008/layout/LinedList"/>
    <dgm:cxn modelId="{457DAB4B-5009-461A-A8DD-6B2AA5C59ACC}" type="presParOf" srcId="{BCBB0DF1-AB60-49B5-A63D-E24F596B1318}" destId="{6637AE6E-B681-406C-A224-DC13F93A706B}" srcOrd="2" destOrd="0" presId="urn:microsoft.com/office/officeart/2008/layout/LinedList"/>
    <dgm:cxn modelId="{90D2AE77-6CFC-4C8E-86CD-03B4FEC867B5}" type="presParOf" srcId="{12A6CC42-FD08-4850-879B-E734F6653C47}" destId="{8295BC59-B715-40E2-8B30-B7EC151FDDA7}" srcOrd="11" destOrd="0" presId="urn:microsoft.com/office/officeart/2008/layout/LinedList"/>
    <dgm:cxn modelId="{2FA72C67-2E89-4711-ABE0-0B0147985136}" type="presParOf" srcId="{12A6CC42-FD08-4850-879B-E734F6653C47}" destId="{4811FE70-5525-4C09-9788-B5F19C273B99}" srcOrd="12"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62DCD483-ED49-4C43-AFCA-44794FCDCFBD}" type="doc">
      <dgm:prSet loTypeId="urn:microsoft.com/office/officeart/2005/8/layout/hierarchy3" loCatId="list" qsTypeId="urn:microsoft.com/office/officeart/2005/8/quickstyle/simple1" qsCatId="simple" csTypeId="urn:microsoft.com/office/officeart/2005/8/colors/accent1_2" csCatId="accent1" phldr="1"/>
      <dgm:spPr/>
      <dgm:t>
        <a:bodyPr/>
        <a:lstStyle/>
        <a:p>
          <a:endParaRPr lang="en-GB"/>
        </a:p>
      </dgm:t>
    </dgm:pt>
    <dgm:pt modelId="{4810CB4D-95C3-4112-B626-783ADB481DB1}">
      <dgm:prSet phldrT="[Text]" custT="1"/>
      <dgm:spPr/>
      <dgm:t>
        <a:bodyPr/>
        <a:lstStyle/>
        <a:p>
          <a:pPr>
            <a:lnSpc>
              <a:spcPct val="150000"/>
            </a:lnSpc>
          </a:pPr>
          <a:r>
            <a:rPr lang="es-ES" sz="1600" b="1" noProof="0" dirty="0"/>
            <a:t>Producción</a:t>
          </a:r>
          <a:endParaRPr lang="es-ES" sz="1600" noProof="0" dirty="0"/>
        </a:p>
      </dgm:t>
    </dgm:pt>
    <dgm:pt modelId="{3143389F-02B5-4C66-96F7-5E882F67CDC0}" type="parTrans" cxnId="{F34A4955-1860-4B5E-86E3-62D7DC3DF583}">
      <dgm:prSet/>
      <dgm:spPr/>
      <dgm:t>
        <a:bodyPr/>
        <a:lstStyle/>
        <a:p>
          <a:pPr>
            <a:lnSpc>
              <a:spcPct val="150000"/>
            </a:lnSpc>
          </a:pPr>
          <a:endParaRPr lang="en-GB" sz="1600"/>
        </a:p>
      </dgm:t>
    </dgm:pt>
    <dgm:pt modelId="{C59CEEC9-1F8C-44CD-B1D4-33B006E3B96A}" type="sibTrans" cxnId="{F34A4955-1860-4B5E-86E3-62D7DC3DF583}">
      <dgm:prSet/>
      <dgm:spPr/>
      <dgm:t>
        <a:bodyPr/>
        <a:lstStyle/>
        <a:p>
          <a:pPr>
            <a:lnSpc>
              <a:spcPct val="150000"/>
            </a:lnSpc>
          </a:pPr>
          <a:endParaRPr lang="en-GB" sz="1600"/>
        </a:p>
      </dgm:t>
    </dgm:pt>
    <dgm:pt modelId="{906247B0-1F67-46D5-A14A-5671F2ED56E0}">
      <dgm:prSet custT="1"/>
      <dgm:spPr/>
      <dgm:t>
        <a:bodyPr/>
        <a:lstStyle/>
        <a:p>
          <a:pPr>
            <a:lnSpc>
              <a:spcPct val="150000"/>
            </a:lnSpc>
          </a:pPr>
          <a:r>
            <a:rPr lang="es-ES" sz="1600" b="1" noProof="0" dirty="0"/>
            <a:t>Resolución de problemas</a:t>
          </a:r>
          <a:endParaRPr lang="es-ES" sz="1600" noProof="0" dirty="0"/>
        </a:p>
      </dgm:t>
    </dgm:pt>
    <dgm:pt modelId="{8248825A-8273-40FD-BEC0-3BD9D8CCAF58}" type="parTrans" cxnId="{33148B27-8087-4261-8443-55898596EC89}">
      <dgm:prSet/>
      <dgm:spPr/>
      <dgm:t>
        <a:bodyPr/>
        <a:lstStyle/>
        <a:p>
          <a:pPr>
            <a:lnSpc>
              <a:spcPct val="150000"/>
            </a:lnSpc>
          </a:pPr>
          <a:endParaRPr lang="en-GB" sz="1600"/>
        </a:p>
      </dgm:t>
    </dgm:pt>
    <dgm:pt modelId="{CAA99381-0DB5-4B9F-895F-8E857437679C}" type="sibTrans" cxnId="{33148B27-8087-4261-8443-55898596EC89}">
      <dgm:prSet/>
      <dgm:spPr/>
      <dgm:t>
        <a:bodyPr/>
        <a:lstStyle/>
        <a:p>
          <a:pPr>
            <a:lnSpc>
              <a:spcPct val="150000"/>
            </a:lnSpc>
          </a:pPr>
          <a:endParaRPr lang="en-GB" sz="1600"/>
        </a:p>
      </dgm:t>
    </dgm:pt>
    <dgm:pt modelId="{20DC37E9-33C4-410A-B3C9-247410630F08}">
      <dgm:prSet custT="1"/>
      <dgm:spPr/>
      <dgm:t>
        <a:bodyPr/>
        <a:lstStyle/>
        <a:p>
          <a:pPr>
            <a:lnSpc>
              <a:spcPct val="150000"/>
            </a:lnSpc>
          </a:pPr>
          <a:r>
            <a:rPr lang="es-ES" sz="1600" b="1" noProof="0" dirty="0"/>
            <a:t>Plataforma/Red de contactos</a:t>
          </a:r>
          <a:endParaRPr lang="es-ES" sz="1600" noProof="0" dirty="0"/>
        </a:p>
      </dgm:t>
    </dgm:pt>
    <dgm:pt modelId="{0C18E9DF-EE12-4E9D-A8CA-53C5175351A1}" type="parTrans" cxnId="{2F063116-08BC-4E79-8A4E-D20305A28CD9}">
      <dgm:prSet/>
      <dgm:spPr/>
      <dgm:t>
        <a:bodyPr/>
        <a:lstStyle/>
        <a:p>
          <a:pPr>
            <a:lnSpc>
              <a:spcPct val="150000"/>
            </a:lnSpc>
          </a:pPr>
          <a:endParaRPr lang="en-GB" sz="1600"/>
        </a:p>
      </dgm:t>
    </dgm:pt>
    <dgm:pt modelId="{937AD3E1-E25B-4F5D-A392-6D4B5684B0B1}" type="sibTrans" cxnId="{2F063116-08BC-4E79-8A4E-D20305A28CD9}">
      <dgm:prSet/>
      <dgm:spPr/>
      <dgm:t>
        <a:bodyPr/>
        <a:lstStyle/>
        <a:p>
          <a:pPr>
            <a:lnSpc>
              <a:spcPct val="150000"/>
            </a:lnSpc>
          </a:pPr>
          <a:endParaRPr lang="en-GB" sz="1600"/>
        </a:p>
      </dgm:t>
    </dgm:pt>
    <dgm:pt modelId="{57B22D21-4387-4CE4-B96A-EE01BF10EACB}">
      <dgm:prSet phldrT="[Text]" custT="1"/>
      <dgm:spPr/>
      <dgm:t>
        <a:bodyPr/>
        <a:lstStyle/>
        <a:p>
          <a:pPr>
            <a:lnSpc>
              <a:spcPct val="150000"/>
            </a:lnSpc>
          </a:pPr>
          <a:r>
            <a:rPr lang="es-ES" sz="1600" b="0" noProof="0" dirty="0">
              <a:solidFill>
                <a:schemeClr val="accent1"/>
              </a:solidFill>
            </a:rPr>
            <a:t>Diseñar, fabricar y entregar un producto en cantidades sustanciales o de calidad superior.</a:t>
          </a:r>
        </a:p>
      </dgm:t>
    </dgm:pt>
    <dgm:pt modelId="{3B819931-23B6-456B-8839-8BB5221F59F9}" type="parTrans" cxnId="{B3FDAD2B-B37C-4DC2-9792-23FCED2132F2}">
      <dgm:prSet/>
      <dgm:spPr/>
      <dgm:t>
        <a:bodyPr/>
        <a:lstStyle/>
        <a:p>
          <a:pPr>
            <a:lnSpc>
              <a:spcPct val="150000"/>
            </a:lnSpc>
          </a:pPr>
          <a:endParaRPr lang="en-GB" sz="1600"/>
        </a:p>
      </dgm:t>
    </dgm:pt>
    <dgm:pt modelId="{A340E4CA-E982-4EA1-8B6D-1B08FD6C3C09}" type="sibTrans" cxnId="{B3FDAD2B-B37C-4DC2-9792-23FCED2132F2}">
      <dgm:prSet/>
      <dgm:spPr/>
      <dgm:t>
        <a:bodyPr/>
        <a:lstStyle/>
        <a:p>
          <a:pPr>
            <a:lnSpc>
              <a:spcPct val="150000"/>
            </a:lnSpc>
          </a:pPr>
          <a:endParaRPr lang="en-GB" sz="1600"/>
        </a:p>
      </dgm:t>
    </dgm:pt>
    <dgm:pt modelId="{C7C9379C-785B-404C-BBB6-51F7B9EF21F2}">
      <dgm:prSet custT="1"/>
      <dgm:spPr/>
      <dgm:t>
        <a:bodyPr/>
        <a:lstStyle/>
        <a:p>
          <a:pPr>
            <a:lnSpc>
              <a:spcPct val="150000"/>
            </a:lnSpc>
          </a:pPr>
          <a:r>
            <a:rPr lang="es-ES" sz="1600" b="0" noProof="0" dirty="0">
              <a:solidFill>
                <a:schemeClr val="accent1"/>
              </a:solidFill>
            </a:rPr>
            <a:t>Ofrecer nuevas soluciones a los problemas individuales de los clientes a través de servicios como la consultoría.</a:t>
          </a:r>
        </a:p>
      </dgm:t>
    </dgm:pt>
    <dgm:pt modelId="{87BCD4D9-B21B-4248-A08B-6F292F8AEA66}" type="parTrans" cxnId="{6731A979-EEE1-4E4E-BB1B-7B42697C8F9D}">
      <dgm:prSet/>
      <dgm:spPr/>
      <dgm:t>
        <a:bodyPr/>
        <a:lstStyle/>
        <a:p>
          <a:pPr>
            <a:lnSpc>
              <a:spcPct val="150000"/>
            </a:lnSpc>
          </a:pPr>
          <a:endParaRPr lang="en-GB" sz="1600"/>
        </a:p>
      </dgm:t>
    </dgm:pt>
    <dgm:pt modelId="{0C645723-8F6E-4438-830E-7A06BE30610A}" type="sibTrans" cxnId="{6731A979-EEE1-4E4E-BB1B-7B42697C8F9D}">
      <dgm:prSet/>
      <dgm:spPr/>
      <dgm:t>
        <a:bodyPr/>
        <a:lstStyle/>
        <a:p>
          <a:pPr>
            <a:lnSpc>
              <a:spcPct val="150000"/>
            </a:lnSpc>
          </a:pPr>
          <a:endParaRPr lang="en-GB" sz="1600"/>
        </a:p>
      </dgm:t>
    </dgm:pt>
    <dgm:pt modelId="{033118DE-508D-4892-8D35-AA5F8CA9F1EC}">
      <dgm:prSet custT="1"/>
      <dgm:spPr/>
      <dgm:t>
        <a:bodyPr/>
        <a:lstStyle/>
        <a:p>
          <a:pPr>
            <a:lnSpc>
              <a:spcPct val="150000"/>
            </a:lnSpc>
          </a:pPr>
          <a:r>
            <a:rPr lang="es-ES" sz="1600" b="0" noProof="0" dirty="0">
              <a:solidFill>
                <a:schemeClr val="accent1"/>
              </a:solidFill>
            </a:rPr>
            <a:t>Construir y mantener plataformas que faciliten las interacciones y transacciones de los clientes.</a:t>
          </a:r>
        </a:p>
      </dgm:t>
    </dgm:pt>
    <dgm:pt modelId="{1766F2D4-D44E-4D52-B40C-550840514358}" type="parTrans" cxnId="{19C68D48-8E87-4573-8BA4-C52E74EBC3B7}">
      <dgm:prSet/>
      <dgm:spPr/>
      <dgm:t>
        <a:bodyPr/>
        <a:lstStyle/>
        <a:p>
          <a:pPr>
            <a:lnSpc>
              <a:spcPct val="150000"/>
            </a:lnSpc>
          </a:pPr>
          <a:endParaRPr lang="en-GB" sz="1600"/>
        </a:p>
      </dgm:t>
    </dgm:pt>
    <dgm:pt modelId="{A6D428A0-ED76-4602-A0FE-ECBCFA640BE3}" type="sibTrans" cxnId="{19C68D48-8E87-4573-8BA4-C52E74EBC3B7}">
      <dgm:prSet/>
      <dgm:spPr/>
      <dgm:t>
        <a:bodyPr/>
        <a:lstStyle/>
        <a:p>
          <a:pPr>
            <a:lnSpc>
              <a:spcPct val="150000"/>
            </a:lnSpc>
          </a:pPr>
          <a:endParaRPr lang="en-GB" sz="1600"/>
        </a:p>
      </dgm:t>
    </dgm:pt>
    <dgm:pt modelId="{B6B7D2E4-8803-4B8E-A319-E79D117E0956}" type="pres">
      <dgm:prSet presAssocID="{62DCD483-ED49-4C43-AFCA-44794FCDCFBD}" presName="diagram" presStyleCnt="0">
        <dgm:presLayoutVars>
          <dgm:chPref val="1"/>
          <dgm:dir/>
          <dgm:animOne val="branch"/>
          <dgm:animLvl val="lvl"/>
          <dgm:resizeHandles/>
        </dgm:presLayoutVars>
      </dgm:prSet>
      <dgm:spPr/>
    </dgm:pt>
    <dgm:pt modelId="{E3A122CF-33D0-4397-8027-FB0CD8B9FB09}" type="pres">
      <dgm:prSet presAssocID="{4810CB4D-95C3-4112-B626-783ADB481DB1}" presName="root" presStyleCnt="0"/>
      <dgm:spPr/>
    </dgm:pt>
    <dgm:pt modelId="{59670F0D-5EBE-40F9-8FB4-9880D90E7631}" type="pres">
      <dgm:prSet presAssocID="{4810CB4D-95C3-4112-B626-783ADB481DB1}" presName="rootComposite" presStyleCnt="0"/>
      <dgm:spPr/>
    </dgm:pt>
    <dgm:pt modelId="{06AFE81E-A69D-417C-8B7B-1DA31EC05743}" type="pres">
      <dgm:prSet presAssocID="{4810CB4D-95C3-4112-B626-783ADB481DB1}" presName="rootText" presStyleLbl="node1" presStyleIdx="0" presStyleCnt="3" custScaleY="71042"/>
      <dgm:spPr/>
    </dgm:pt>
    <dgm:pt modelId="{5BDD1F48-7DB3-46AE-85F7-1F0DE4E4E541}" type="pres">
      <dgm:prSet presAssocID="{4810CB4D-95C3-4112-B626-783ADB481DB1}" presName="rootConnector" presStyleLbl="node1" presStyleIdx="0" presStyleCnt="3"/>
      <dgm:spPr/>
    </dgm:pt>
    <dgm:pt modelId="{899BF0C0-59B1-4885-A71D-F704D9914278}" type="pres">
      <dgm:prSet presAssocID="{4810CB4D-95C3-4112-B626-783ADB481DB1}" presName="childShape" presStyleCnt="0"/>
      <dgm:spPr/>
    </dgm:pt>
    <dgm:pt modelId="{B82B9BDE-C552-45BC-9B2B-7E0EED0062CF}" type="pres">
      <dgm:prSet presAssocID="{3B819931-23B6-456B-8839-8BB5221F59F9}" presName="Name13" presStyleLbl="parChTrans1D2" presStyleIdx="0" presStyleCnt="3"/>
      <dgm:spPr/>
    </dgm:pt>
    <dgm:pt modelId="{0DA09CB7-2F40-46F3-BEB6-043F46EFA31C}" type="pres">
      <dgm:prSet presAssocID="{57B22D21-4387-4CE4-B96A-EE01BF10EACB}" presName="childText" presStyleLbl="bgAcc1" presStyleIdx="0" presStyleCnt="3" custScaleX="113766">
        <dgm:presLayoutVars>
          <dgm:bulletEnabled val="1"/>
        </dgm:presLayoutVars>
      </dgm:prSet>
      <dgm:spPr/>
    </dgm:pt>
    <dgm:pt modelId="{44FA5793-61B7-4A0F-AEC3-8307E8B43B7F}" type="pres">
      <dgm:prSet presAssocID="{906247B0-1F67-46D5-A14A-5671F2ED56E0}" presName="root" presStyleCnt="0"/>
      <dgm:spPr/>
    </dgm:pt>
    <dgm:pt modelId="{4CB0D845-61D7-41B3-AE03-C0F9581E50C3}" type="pres">
      <dgm:prSet presAssocID="{906247B0-1F67-46D5-A14A-5671F2ED56E0}" presName="rootComposite" presStyleCnt="0"/>
      <dgm:spPr/>
    </dgm:pt>
    <dgm:pt modelId="{64B38F9D-604A-4A03-AE6A-13E69A0871E4}" type="pres">
      <dgm:prSet presAssocID="{906247B0-1F67-46D5-A14A-5671F2ED56E0}" presName="rootText" presStyleLbl="node1" presStyleIdx="1" presStyleCnt="3" custScaleY="71042"/>
      <dgm:spPr/>
    </dgm:pt>
    <dgm:pt modelId="{FB6C0509-677E-47B7-BD29-62307D1E4F28}" type="pres">
      <dgm:prSet presAssocID="{906247B0-1F67-46D5-A14A-5671F2ED56E0}" presName="rootConnector" presStyleLbl="node1" presStyleIdx="1" presStyleCnt="3"/>
      <dgm:spPr/>
    </dgm:pt>
    <dgm:pt modelId="{24EF900A-20D1-42E8-9ED0-21D901432CDF}" type="pres">
      <dgm:prSet presAssocID="{906247B0-1F67-46D5-A14A-5671F2ED56E0}" presName="childShape" presStyleCnt="0"/>
      <dgm:spPr/>
    </dgm:pt>
    <dgm:pt modelId="{42476BF7-D9C0-4210-AEC8-23089F5A56C1}" type="pres">
      <dgm:prSet presAssocID="{87BCD4D9-B21B-4248-A08B-6F292F8AEA66}" presName="Name13" presStyleLbl="parChTrans1D2" presStyleIdx="1" presStyleCnt="3"/>
      <dgm:spPr/>
    </dgm:pt>
    <dgm:pt modelId="{1E75A1A6-7596-4574-8E1E-87F56076F1E9}" type="pres">
      <dgm:prSet presAssocID="{C7C9379C-785B-404C-BBB6-51F7B9EF21F2}" presName="childText" presStyleLbl="bgAcc1" presStyleIdx="1" presStyleCnt="3" custScaleX="133484">
        <dgm:presLayoutVars>
          <dgm:bulletEnabled val="1"/>
        </dgm:presLayoutVars>
      </dgm:prSet>
      <dgm:spPr/>
    </dgm:pt>
    <dgm:pt modelId="{53CA0A64-4A98-41AE-8783-7AB1E0E020CD}" type="pres">
      <dgm:prSet presAssocID="{20DC37E9-33C4-410A-B3C9-247410630F08}" presName="root" presStyleCnt="0"/>
      <dgm:spPr/>
    </dgm:pt>
    <dgm:pt modelId="{417D0784-69C6-416F-A6EE-F23B32888474}" type="pres">
      <dgm:prSet presAssocID="{20DC37E9-33C4-410A-B3C9-247410630F08}" presName="rootComposite" presStyleCnt="0"/>
      <dgm:spPr/>
    </dgm:pt>
    <dgm:pt modelId="{DD2983CA-F783-47AA-8FF2-89D0311B0544}" type="pres">
      <dgm:prSet presAssocID="{20DC37E9-33C4-410A-B3C9-247410630F08}" presName="rootText" presStyleLbl="node1" presStyleIdx="2" presStyleCnt="3" custScaleY="71042"/>
      <dgm:spPr/>
    </dgm:pt>
    <dgm:pt modelId="{DF351E0C-41E1-4A39-8FB6-AA8613BE4860}" type="pres">
      <dgm:prSet presAssocID="{20DC37E9-33C4-410A-B3C9-247410630F08}" presName="rootConnector" presStyleLbl="node1" presStyleIdx="2" presStyleCnt="3"/>
      <dgm:spPr/>
    </dgm:pt>
    <dgm:pt modelId="{4DE23F5A-A28C-490C-8AC4-6F576DA16460}" type="pres">
      <dgm:prSet presAssocID="{20DC37E9-33C4-410A-B3C9-247410630F08}" presName="childShape" presStyleCnt="0"/>
      <dgm:spPr/>
    </dgm:pt>
    <dgm:pt modelId="{AB23DCDE-556E-4AE3-B126-12889BDFCB98}" type="pres">
      <dgm:prSet presAssocID="{1766F2D4-D44E-4D52-B40C-550840514358}" presName="Name13" presStyleLbl="parChTrans1D2" presStyleIdx="2" presStyleCnt="3"/>
      <dgm:spPr/>
    </dgm:pt>
    <dgm:pt modelId="{185A912E-0413-4D8F-AD09-DDC4483714FA}" type="pres">
      <dgm:prSet presAssocID="{033118DE-508D-4892-8D35-AA5F8CA9F1EC}" presName="childText" presStyleLbl="bgAcc1" presStyleIdx="2" presStyleCnt="3" custScaleX="125485">
        <dgm:presLayoutVars>
          <dgm:bulletEnabled val="1"/>
        </dgm:presLayoutVars>
      </dgm:prSet>
      <dgm:spPr/>
    </dgm:pt>
  </dgm:ptLst>
  <dgm:cxnLst>
    <dgm:cxn modelId="{B9388801-F16B-48A1-8277-DD817DC07D0A}" type="presOf" srcId="{87BCD4D9-B21B-4248-A08B-6F292F8AEA66}" destId="{42476BF7-D9C0-4210-AEC8-23089F5A56C1}" srcOrd="0" destOrd="0" presId="urn:microsoft.com/office/officeart/2005/8/layout/hierarchy3"/>
    <dgm:cxn modelId="{389D8B02-A27C-444B-B789-3158B1ADDAAA}" type="presOf" srcId="{57B22D21-4387-4CE4-B96A-EE01BF10EACB}" destId="{0DA09CB7-2F40-46F3-BEB6-043F46EFA31C}" srcOrd="0" destOrd="0" presId="urn:microsoft.com/office/officeart/2005/8/layout/hierarchy3"/>
    <dgm:cxn modelId="{2F063116-08BC-4E79-8A4E-D20305A28CD9}" srcId="{62DCD483-ED49-4C43-AFCA-44794FCDCFBD}" destId="{20DC37E9-33C4-410A-B3C9-247410630F08}" srcOrd="2" destOrd="0" parTransId="{0C18E9DF-EE12-4E9D-A8CA-53C5175351A1}" sibTransId="{937AD3E1-E25B-4F5D-A392-6D4B5684B0B1}"/>
    <dgm:cxn modelId="{0A1ACC1B-A387-4E23-94A0-227C1EC97BB6}" type="presOf" srcId="{906247B0-1F67-46D5-A14A-5671F2ED56E0}" destId="{FB6C0509-677E-47B7-BD29-62307D1E4F28}" srcOrd="1" destOrd="0" presId="urn:microsoft.com/office/officeart/2005/8/layout/hierarchy3"/>
    <dgm:cxn modelId="{33148B27-8087-4261-8443-55898596EC89}" srcId="{62DCD483-ED49-4C43-AFCA-44794FCDCFBD}" destId="{906247B0-1F67-46D5-A14A-5671F2ED56E0}" srcOrd="1" destOrd="0" parTransId="{8248825A-8273-40FD-BEC0-3BD9D8CCAF58}" sibTransId="{CAA99381-0DB5-4B9F-895F-8E857437679C}"/>
    <dgm:cxn modelId="{B3FDAD2B-B37C-4DC2-9792-23FCED2132F2}" srcId="{4810CB4D-95C3-4112-B626-783ADB481DB1}" destId="{57B22D21-4387-4CE4-B96A-EE01BF10EACB}" srcOrd="0" destOrd="0" parTransId="{3B819931-23B6-456B-8839-8BB5221F59F9}" sibTransId="{A340E4CA-E982-4EA1-8B6D-1B08FD6C3C09}"/>
    <dgm:cxn modelId="{41932235-D6B9-4A4B-96E5-A4D361D1CE24}" type="presOf" srcId="{4810CB4D-95C3-4112-B626-783ADB481DB1}" destId="{06AFE81E-A69D-417C-8B7B-1DA31EC05743}" srcOrd="0" destOrd="0" presId="urn:microsoft.com/office/officeart/2005/8/layout/hierarchy3"/>
    <dgm:cxn modelId="{44F35938-383F-40AA-A9ED-C7E18F1074F1}" type="presOf" srcId="{4810CB4D-95C3-4112-B626-783ADB481DB1}" destId="{5BDD1F48-7DB3-46AE-85F7-1F0DE4E4E541}" srcOrd="1" destOrd="0" presId="urn:microsoft.com/office/officeart/2005/8/layout/hierarchy3"/>
    <dgm:cxn modelId="{19C68D48-8E87-4573-8BA4-C52E74EBC3B7}" srcId="{20DC37E9-33C4-410A-B3C9-247410630F08}" destId="{033118DE-508D-4892-8D35-AA5F8CA9F1EC}" srcOrd="0" destOrd="0" parTransId="{1766F2D4-D44E-4D52-B40C-550840514358}" sibTransId="{A6D428A0-ED76-4602-A0FE-ECBCFA640BE3}"/>
    <dgm:cxn modelId="{EDA7364B-8981-456F-A04B-867D4CDADD0D}" type="presOf" srcId="{C7C9379C-785B-404C-BBB6-51F7B9EF21F2}" destId="{1E75A1A6-7596-4574-8E1E-87F56076F1E9}" srcOrd="0" destOrd="0" presId="urn:microsoft.com/office/officeart/2005/8/layout/hierarchy3"/>
    <dgm:cxn modelId="{F34A4955-1860-4B5E-86E3-62D7DC3DF583}" srcId="{62DCD483-ED49-4C43-AFCA-44794FCDCFBD}" destId="{4810CB4D-95C3-4112-B626-783ADB481DB1}" srcOrd="0" destOrd="0" parTransId="{3143389F-02B5-4C66-96F7-5E882F67CDC0}" sibTransId="{C59CEEC9-1F8C-44CD-B1D4-33B006E3B96A}"/>
    <dgm:cxn modelId="{6731A979-EEE1-4E4E-BB1B-7B42697C8F9D}" srcId="{906247B0-1F67-46D5-A14A-5671F2ED56E0}" destId="{C7C9379C-785B-404C-BBB6-51F7B9EF21F2}" srcOrd="0" destOrd="0" parTransId="{87BCD4D9-B21B-4248-A08B-6F292F8AEA66}" sibTransId="{0C645723-8F6E-4438-830E-7A06BE30610A}"/>
    <dgm:cxn modelId="{59F8707E-40B7-4E22-B72D-4AE4F2EE8CF1}" type="presOf" srcId="{1766F2D4-D44E-4D52-B40C-550840514358}" destId="{AB23DCDE-556E-4AE3-B126-12889BDFCB98}" srcOrd="0" destOrd="0" presId="urn:microsoft.com/office/officeart/2005/8/layout/hierarchy3"/>
    <dgm:cxn modelId="{5C8DE084-2A52-412B-9846-D0DBA810FA92}" type="presOf" srcId="{62DCD483-ED49-4C43-AFCA-44794FCDCFBD}" destId="{B6B7D2E4-8803-4B8E-A319-E79D117E0956}" srcOrd="0" destOrd="0" presId="urn:microsoft.com/office/officeart/2005/8/layout/hierarchy3"/>
    <dgm:cxn modelId="{B3DF649F-1231-4613-A25F-C8340E295661}" type="presOf" srcId="{033118DE-508D-4892-8D35-AA5F8CA9F1EC}" destId="{185A912E-0413-4D8F-AD09-DDC4483714FA}" srcOrd="0" destOrd="0" presId="urn:microsoft.com/office/officeart/2005/8/layout/hierarchy3"/>
    <dgm:cxn modelId="{94E85CC2-259B-444D-A704-DF522D39F900}" type="presOf" srcId="{3B819931-23B6-456B-8839-8BB5221F59F9}" destId="{B82B9BDE-C552-45BC-9B2B-7E0EED0062CF}" srcOrd="0" destOrd="0" presId="urn:microsoft.com/office/officeart/2005/8/layout/hierarchy3"/>
    <dgm:cxn modelId="{160A1CD6-64FF-44B4-A7DE-B8E86AEC50A9}" type="presOf" srcId="{20DC37E9-33C4-410A-B3C9-247410630F08}" destId="{DF351E0C-41E1-4A39-8FB6-AA8613BE4860}" srcOrd="1" destOrd="0" presId="urn:microsoft.com/office/officeart/2005/8/layout/hierarchy3"/>
    <dgm:cxn modelId="{806EB3F4-3632-464C-A7FB-BC2706A0D6CD}" type="presOf" srcId="{20DC37E9-33C4-410A-B3C9-247410630F08}" destId="{DD2983CA-F783-47AA-8FF2-89D0311B0544}" srcOrd="0" destOrd="0" presId="urn:microsoft.com/office/officeart/2005/8/layout/hierarchy3"/>
    <dgm:cxn modelId="{B7995DF6-AEE7-42D6-B57F-40E016E11244}" type="presOf" srcId="{906247B0-1F67-46D5-A14A-5671F2ED56E0}" destId="{64B38F9D-604A-4A03-AE6A-13E69A0871E4}" srcOrd="0" destOrd="0" presId="urn:microsoft.com/office/officeart/2005/8/layout/hierarchy3"/>
    <dgm:cxn modelId="{CFA2AAE4-B5B0-40E8-920A-169B491A8FB5}" type="presParOf" srcId="{B6B7D2E4-8803-4B8E-A319-E79D117E0956}" destId="{E3A122CF-33D0-4397-8027-FB0CD8B9FB09}" srcOrd="0" destOrd="0" presId="urn:microsoft.com/office/officeart/2005/8/layout/hierarchy3"/>
    <dgm:cxn modelId="{C49FC2DA-89A1-45E8-9398-34B25EA3860E}" type="presParOf" srcId="{E3A122CF-33D0-4397-8027-FB0CD8B9FB09}" destId="{59670F0D-5EBE-40F9-8FB4-9880D90E7631}" srcOrd="0" destOrd="0" presId="urn:microsoft.com/office/officeart/2005/8/layout/hierarchy3"/>
    <dgm:cxn modelId="{EA244F65-3DFE-4752-94C1-DAD2853FE8CE}" type="presParOf" srcId="{59670F0D-5EBE-40F9-8FB4-9880D90E7631}" destId="{06AFE81E-A69D-417C-8B7B-1DA31EC05743}" srcOrd="0" destOrd="0" presId="urn:microsoft.com/office/officeart/2005/8/layout/hierarchy3"/>
    <dgm:cxn modelId="{ABBEC62C-B756-403A-A2C9-853346E3DC60}" type="presParOf" srcId="{59670F0D-5EBE-40F9-8FB4-9880D90E7631}" destId="{5BDD1F48-7DB3-46AE-85F7-1F0DE4E4E541}" srcOrd="1" destOrd="0" presId="urn:microsoft.com/office/officeart/2005/8/layout/hierarchy3"/>
    <dgm:cxn modelId="{52002B0C-422D-4EB7-9EA1-FB52E64C9CCE}" type="presParOf" srcId="{E3A122CF-33D0-4397-8027-FB0CD8B9FB09}" destId="{899BF0C0-59B1-4885-A71D-F704D9914278}" srcOrd="1" destOrd="0" presId="urn:microsoft.com/office/officeart/2005/8/layout/hierarchy3"/>
    <dgm:cxn modelId="{0F7C1814-3CD1-454C-B67C-9216DF683A10}" type="presParOf" srcId="{899BF0C0-59B1-4885-A71D-F704D9914278}" destId="{B82B9BDE-C552-45BC-9B2B-7E0EED0062CF}" srcOrd="0" destOrd="0" presId="urn:microsoft.com/office/officeart/2005/8/layout/hierarchy3"/>
    <dgm:cxn modelId="{AB5ABA70-8E6B-4B00-AFB0-CA5DA03CB27D}" type="presParOf" srcId="{899BF0C0-59B1-4885-A71D-F704D9914278}" destId="{0DA09CB7-2F40-46F3-BEB6-043F46EFA31C}" srcOrd="1" destOrd="0" presId="urn:microsoft.com/office/officeart/2005/8/layout/hierarchy3"/>
    <dgm:cxn modelId="{86F31D4B-EFD7-422D-8B3A-16E169548C23}" type="presParOf" srcId="{B6B7D2E4-8803-4B8E-A319-E79D117E0956}" destId="{44FA5793-61B7-4A0F-AEC3-8307E8B43B7F}" srcOrd="1" destOrd="0" presId="urn:microsoft.com/office/officeart/2005/8/layout/hierarchy3"/>
    <dgm:cxn modelId="{7EB6DE5B-E075-4521-A709-2FBC2408EFC9}" type="presParOf" srcId="{44FA5793-61B7-4A0F-AEC3-8307E8B43B7F}" destId="{4CB0D845-61D7-41B3-AE03-C0F9581E50C3}" srcOrd="0" destOrd="0" presId="urn:microsoft.com/office/officeart/2005/8/layout/hierarchy3"/>
    <dgm:cxn modelId="{5755B2EF-2ACD-4F9C-B997-1DBDB93154FE}" type="presParOf" srcId="{4CB0D845-61D7-41B3-AE03-C0F9581E50C3}" destId="{64B38F9D-604A-4A03-AE6A-13E69A0871E4}" srcOrd="0" destOrd="0" presId="urn:microsoft.com/office/officeart/2005/8/layout/hierarchy3"/>
    <dgm:cxn modelId="{013A5DA7-8ACE-41D5-850E-E12C8C3E0651}" type="presParOf" srcId="{4CB0D845-61D7-41B3-AE03-C0F9581E50C3}" destId="{FB6C0509-677E-47B7-BD29-62307D1E4F28}" srcOrd="1" destOrd="0" presId="urn:microsoft.com/office/officeart/2005/8/layout/hierarchy3"/>
    <dgm:cxn modelId="{0AD9CD3B-233C-4952-94E6-7A4AB076BAE0}" type="presParOf" srcId="{44FA5793-61B7-4A0F-AEC3-8307E8B43B7F}" destId="{24EF900A-20D1-42E8-9ED0-21D901432CDF}" srcOrd="1" destOrd="0" presId="urn:microsoft.com/office/officeart/2005/8/layout/hierarchy3"/>
    <dgm:cxn modelId="{79AB9C31-28C4-4038-BC9B-FE22EE3DC9CF}" type="presParOf" srcId="{24EF900A-20D1-42E8-9ED0-21D901432CDF}" destId="{42476BF7-D9C0-4210-AEC8-23089F5A56C1}" srcOrd="0" destOrd="0" presId="urn:microsoft.com/office/officeart/2005/8/layout/hierarchy3"/>
    <dgm:cxn modelId="{94E04C62-8EA3-42A9-85C5-5269680B8C52}" type="presParOf" srcId="{24EF900A-20D1-42E8-9ED0-21D901432CDF}" destId="{1E75A1A6-7596-4574-8E1E-87F56076F1E9}" srcOrd="1" destOrd="0" presId="urn:microsoft.com/office/officeart/2005/8/layout/hierarchy3"/>
    <dgm:cxn modelId="{7A7E8B09-1EE9-4744-8F00-DFBBE31A8311}" type="presParOf" srcId="{B6B7D2E4-8803-4B8E-A319-E79D117E0956}" destId="{53CA0A64-4A98-41AE-8783-7AB1E0E020CD}" srcOrd="2" destOrd="0" presId="urn:microsoft.com/office/officeart/2005/8/layout/hierarchy3"/>
    <dgm:cxn modelId="{16C83825-1D1C-43F1-9918-BCB4C8127234}" type="presParOf" srcId="{53CA0A64-4A98-41AE-8783-7AB1E0E020CD}" destId="{417D0784-69C6-416F-A6EE-F23B32888474}" srcOrd="0" destOrd="0" presId="urn:microsoft.com/office/officeart/2005/8/layout/hierarchy3"/>
    <dgm:cxn modelId="{30212419-A1CA-498E-9FDC-8042933420D5}" type="presParOf" srcId="{417D0784-69C6-416F-A6EE-F23B32888474}" destId="{DD2983CA-F783-47AA-8FF2-89D0311B0544}" srcOrd="0" destOrd="0" presId="urn:microsoft.com/office/officeart/2005/8/layout/hierarchy3"/>
    <dgm:cxn modelId="{95476E85-2918-4A2E-8FF0-49F03B59FC47}" type="presParOf" srcId="{417D0784-69C6-416F-A6EE-F23B32888474}" destId="{DF351E0C-41E1-4A39-8FB6-AA8613BE4860}" srcOrd="1" destOrd="0" presId="urn:microsoft.com/office/officeart/2005/8/layout/hierarchy3"/>
    <dgm:cxn modelId="{F2AB28ED-30BE-42D7-8382-584721B52300}" type="presParOf" srcId="{53CA0A64-4A98-41AE-8783-7AB1E0E020CD}" destId="{4DE23F5A-A28C-490C-8AC4-6F576DA16460}" srcOrd="1" destOrd="0" presId="urn:microsoft.com/office/officeart/2005/8/layout/hierarchy3"/>
    <dgm:cxn modelId="{8E9F04DE-75EF-4CC5-B88A-E34A527E3802}" type="presParOf" srcId="{4DE23F5A-A28C-490C-8AC4-6F576DA16460}" destId="{AB23DCDE-556E-4AE3-B126-12889BDFCB98}" srcOrd="0" destOrd="0" presId="urn:microsoft.com/office/officeart/2005/8/layout/hierarchy3"/>
    <dgm:cxn modelId="{E437A5C7-EF8A-41BD-95D1-3DED95697AF2}" type="presParOf" srcId="{4DE23F5A-A28C-490C-8AC4-6F576DA16460}" destId="{185A912E-0413-4D8F-AD09-DDC4483714FA}" srcOrd="1" destOrd="0" presId="urn:microsoft.com/office/officeart/2005/8/layout/hierarchy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48851560-A627-4B97-8643-1D753504926E}"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GB"/>
        </a:p>
      </dgm:t>
    </dgm:pt>
    <dgm:pt modelId="{9C79CB29-8DD3-4ABF-9AB1-6AC2DAEAE837}">
      <dgm:prSet phldrT="[Text]" custT="1"/>
      <dgm:spPr/>
      <dgm:t>
        <a:bodyPr/>
        <a:lstStyle/>
        <a:p>
          <a:pPr>
            <a:lnSpc>
              <a:spcPct val="150000"/>
            </a:lnSpc>
          </a:pPr>
          <a:r>
            <a:rPr lang="es-ES" sz="1600" b="1" noProof="0" dirty="0"/>
            <a:t>Alianzas estratégicas</a:t>
          </a:r>
          <a:endParaRPr lang="es-ES" sz="1600" noProof="0" dirty="0"/>
        </a:p>
      </dgm:t>
    </dgm:pt>
    <dgm:pt modelId="{0EDDC50B-0D49-453F-BFDD-0175DB3C3A1E}" type="parTrans" cxnId="{9D8F8961-FC83-4A32-8F88-9C3FB00A78B0}">
      <dgm:prSet/>
      <dgm:spPr/>
      <dgm:t>
        <a:bodyPr/>
        <a:lstStyle/>
        <a:p>
          <a:pPr>
            <a:lnSpc>
              <a:spcPct val="150000"/>
            </a:lnSpc>
          </a:pPr>
          <a:endParaRPr lang="en-GB" sz="1600"/>
        </a:p>
      </dgm:t>
    </dgm:pt>
    <dgm:pt modelId="{4A0F6B83-3D1F-4F8C-B10A-0245E7AFAC1C}" type="sibTrans" cxnId="{9D8F8961-FC83-4A32-8F88-9C3FB00A78B0}">
      <dgm:prSet/>
      <dgm:spPr/>
      <dgm:t>
        <a:bodyPr/>
        <a:lstStyle/>
        <a:p>
          <a:pPr>
            <a:lnSpc>
              <a:spcPct val="150000"/>
            </a:lnSpc>
          </a:pPr>
          <a:endParaRPr lang="en-GB" sz="1600"/>
        </a:p>
      </dgm:t>
    </dgm:pt>
    <dgm:pt modelId="{0EC005FA-DC08-44D1-85B9-6F5B32006F00}">
      <dgm:prSet custT="1"/>
      <dgm:spPr/>
      <dgm:t>
        <a:bodyPr/>
        <a:lstStyle/>
        <a:p>
          <a:pPr>
            <a:lnSpc>
              <a:spcPct val="150000"/>
            </a:lnSpc>
          </a:pPr>
          <a:r>
            <a:rPr lang="es-ES" sz="1600" b="1" noProof="0" dirty="0">
              <a:latin typeface="Raleway SemiBold"/>
            </a:rPr>
            <a:t>Competición</a:t>
          </a:r>
          <a:endParaRPr lang="es-ES" sz="1600" noProof="0" dirty="0"/>
        </a:p>
      </dgm:t>
    </dgm:pt>
    <dgm:pt modelId="{A43ED5CF-3BE8-416C-AD5C-024FC8314B66}" type="parTrans" cxnId="{6FB29F13-D4E4-497B-8754-EDFDE63D1236}">
      <dgm:prSet/>
      <dgm:spPr/>
      <dgm:t>
        <a:bodyPr/>
        <a:lstStyle/>
        <a:p>
          <a:pPr>
            <a:lnSpc>
              <a:spcPct val="150000"/>
            </a:lnSpc>
          </a:pPr>
          <a:endParaRPr lang="en-GB" sz="1600"/>
        </a:p>
      </dgm:t>
    </dgm:pt>
    <dgm:pt modelId="{ADCAB4F3-5A61-4C83-A739-B62A40BFB289}" type="sibTrans" cxnId="{6FB29F13-D4E4-497B-8754-EDFDE63D1236}">
      <dgm:prSet/>
      <dgm:spPr/>
      <dgm:t>
        <a:bodyPr/>
        <a:lstStyle/>
        <a:p>
          <a:pPr>
            <a:lnSpc>
              <a:spcPct val="150000"/>
            </a:lnSpc>
          </a:pPr>
          <a:endParaRPr lang="en-GB" sz="1600"/>
        </a:p>
      </dgm:t>
    </dgm:pt>
    <dgm:pt modelId="{B1C79374-91CA-415A-831C-20EB35098FC7}">
      <dgm:prSet custT="1"/>
      <dgm:spPr/>
      <dgm:t>
        <a:bodyPr/>
        <a:lstStyle/>
        <a:p>
          <a:pPr>
            <a:lnSpc>
              <a:spcPct val="150000"/>
            </a:lnSpc>
          </a:pPr>
          <a:r>
            <a:rPr lang="es-ES" sz="1600" b="1" noProof="0" dirty="0"/>
            <a:t>Joint Ventures</a:t>
          </a:r>
          <a:endParaRPr lang="es-ES" sz="1600" noProof="0" dirty="0"/>
        </a:p>
      </dgm:t>
    </dgm:pt>
    <dgm:pt modelId="{3CCD5D18-1B48-416E-BAE2-C1C383C131BD}" type="parTrans" cxnId="{809A8E99-FA1C-420D-B0BC-65A30DBCC724}">
      <dgm:prSet/>
      <dgm:spPr/>
      <dgm:t>
        <a:bodyPr/>
        <a:lstStyle/>
        <a:p>
          <a:pPr>
            <a:lnSpc>
              <a:spcPct val="150000"/>
            </a:lnSpc>
          </a:pPr>
          <a:endParaRPr lang="en-GB" sz="1600"/>
        </a:p>
      </dgm:t>
    </dgm:pt>
    <dgm:pt modelId="{A51C1044-0C55-4195-B9AB-43BE6B984F0A}" type="sibTrans" cxnId="{809A8E99-FA1C-420D-B0BC-65A30DBCC724}">
      <dgm:prSet/>
      <dgm:spPr/>
      <dgm:t>
        <a:bodyPr/>
        <a:lstStyle/>
        <a:p>
          <a:pPr>
            <a:lnSpc>
              <a:spcPct val="150000"/>
            </a:lnSpc>
          </a:pPr>
          <a:endParaRPr lang="en-GB" sz="1600"/>
        </a:p>
      </dgm:t>
    </dgm:pt>
    <dgm:pt modelId="{4DBBCB8D-5726-44DD-A444-9BA2537026D8}">
      <dgm:prSet custT="1"/>
      <dgm:spPr/>
      <dgm:t>
        <a:bodyPr/>
        <a:lstStyle/>
        <a:p>
          <a:pPr>
            <a:lnSpc>
              <a:spcPct val="150000"/>
            </a:lnSpc>
          </a:pPr>
          <a:r>
            <a:rPr lang="es-ES" sz="1600" b="1" noProof="0" dirty="0"/>
            <a:t>Relaciones comprador-proveedor</a:t>
          </a:r>
          <a:endParaRPr lang="es-ES" sz="1600" noProof="0" dirty="0"/>
        </a:p>
      </dgm:t>
    </dgm:pt>
    <dgm:pt modelId="{2A458409-827D-4FE3-95B7-A16E58B0F257}" type="parTrans" cxnId="{45803E66-701A-4176-AB7C-58145F5EA97B}">
      <dgm:prSet/>
      <dgm:spPr/>
      <dgm:t>
        <a:bodyPr/>
        <a:lstStyle/>
        <a:p>
          <a:pPr>
            <a:lnSpc>
              <a:spcPct val="150000"/>
            </a:lnSpc>
          </a:pPr>
          <a:endParaRPr lang="en-GB" sz="1600"/>
        </a:p>
      </dgm:t>
    </dgm:pt>
    <dgm:pt modelId="{2A55D4DB-12BE-4697-8D1A-FBC78289C7F9}" type="sibTrans" cxnId="{45803E66-701A-4176-AB7C-58145F5EA97B}">
      <dgm:prSet/>
      <dgm:spPr/>
      <dgm:t>
        <a:bodyPr/>
        <a:lstStyle/>
        <a:p>
          <a:pPr>
            <a:lnSpc>
              <a:spcPct val="150000"/>
            </a:lnSpc>
          </a:pPr>
          <a:endParaRPr lang="en-GB" sz="1600"/>
        </a:p>
      </dgm:t>
    </dgm:pt>
    <dgm:pt modelId="{AF8C1833-112E-48FC-BBB8-56A1EA409DD1}">
      <dgm:prSet phldrT="[Text]" custT="1"/>
      <dgm:spPr/>
      <dgm:t>
        <a:bodyPr/>
        <a:lstStyle/>
        <a:p>
          <a:pPr algn="l">
            <a:lnSpc>
              <a:spcPct val="150000"/>
            </a:lnSpc>
          </a:pPr>
          <a:r>
            <a:rPr lang="es-ES" sz="1600" noProof="0" dirty="0">
              <a:solidFill>
                <a:schemeClr val="accent1"/>
              </a:solidFill>
            </a:rPr>
            <a:t>Las empresas no competitivas colaboran para lograr beneficios mutuos, como la comercialización conjunta o los esfuerzos compartidos en I+D.</a:t>
          </a:r>
        </a:p>
      </dgm:t>
    </dgm:pt>
    <dgm:pt modelId="{5BDA08B2-390A-44BC-8212-012A89CAD04B}" type="parTrans" cxnId="{029B5305-CA2C-4A6B-8EA5-055BF11E4745}">
      <dgm:prSet/>
      <dgm:spPr/>
      <dgm:t>
        <a:bodyPr/>
        <a:lstStyle/>
        <a:p>
          <a:pPr>
            <a:lnSpc>
              <a:spcPct val="150000"/>
            </a:lnSpc>
          </a:pPr>
          <a:endParaRPr lang="en-GB" sz="1600"/>
        </a:p>
      </dgm:t>
    </dgm:pt>
    <dgm:pt modelId="{2B9295D6-CAF7-40B8-AFA3-227E8E991654}" type="sibTrans" cxnId="{029B5305-CA2C-4A6B-8EA5-055BF11E4745}">
      <dgm:prSet/>
      <dgm:spPr/>
      <dgm:t>
        <a:bodyPr/>
        <a:lstStyle/>
        <a:p>
          <a:pPr>
            <a:lnSpc>
              <a:spcPct val="150000"/>
            </a:lnSpc>
          </a:pPr>
          <a:endParaRPr lang="en-GB" sz="1600"/>
        </a:p>
      </dgm:t>
    </dgm:pt>
    <dgm:pt modelId="{FE4EF5D4-D2BC-48F1-8A60-DEF04D10B2BD}">
      <dgm:prSet custT="1"/>
      <dgm:spPr/>
      <dgm:t>
        <a:bodyPr/>
        <a:lstStyle/>
        <a:p>
          <a:pPr algn="l">
            <a:lnSpc>
              <a:spcPct val="150000"/>
            </a:lnSpc>
          </a:pPr>
          <a:r>
            <a:rPr lang="es-ES" sz="1600" noProof="0" dirty="0">
              <a:solidFill>
                <a:schemeClr val="accent1"/>
              </a:solidFill>
            </a:rPr>
            <a:t>Los competidores colaboran en proyectos que aportan beneficios mutuos, como establecer normas industriales o compartir tecnología.</a:t>
          </a:r>
        </a:p>
      </dgm:t>
    </dgm:pt>
    <dgm:pt modelId="{A5A04827-F5DC-4603-ACF6-AD5B5206F681}" type="parTrans" cxnId="{DFF49343-FC8D-4273-A60E-5D005C29F600}">
      <dgm:prSet/>
      <dgm:spPr/>
      <dgm:t>
        <a:bodyPr/>
        <a:lstStyle/>
        <a:p>
          <a:pPr>
            <a:lnSpc>
              <a:spcPct val="150000"/>
            </a:lnSpc>
          </a:pPr>
          <a:endParaRPr lang="en-GB" sz="1600"/>
        </a:p>
      </dgm:t>
    </dgm:pt>
    <dgm:pt modelId="{1CB9A00E-A9F8-4642-88F9-F86749D11ECA}" type="sibTrans" cxnId="{DFF49343-FC8D-4273-A60E-5D005C29F600}">
      <dgm:prSet/>
      <dgm:spPr/>
      <dgm:t>
        <a:bodyPr/>
        <a:lstStyle/>
        <a:p>
          <a:pPr>
            <a:lnSpc>
              <a:spcPct val="150000"/>
            </a:lnSpc>
          </a:pPr>
          <a:endParaRPr lang="en-GB" sz="1600"/>
        </a:p>
      </dgm:t>
    </dgm:pt>
    <dgm:pt modelId="{9CE28B6A-63EA-4F7C-A0E5-05FD9931ED52}">
      <dgm:prSet custT="1"/>
      <dgm:spPr/>
      <dgm:t>
        <a:bodyPr/>
        <a:lstStyle/>
        <a:p>
          <a:pPr algn="l">
            <a:lnSpc>
              <a:spcPct val="150000"/>
            </a:lnSpc>
          </a:pPr>
          <a:r>
            <a:rPr lang="es-ES" sz="1600" noProof="0" dirty="0">
              <a:solidFill>
                <a:schemeClr val="accent1"/>
              </a:solidFill>
            </a:rPr>
            <a:t>Dos o más partes crean una nueva entidad empresarial, compartiendo recursos y riesgos para perseguir nuevas oportunidades.</a:t>
          </a:r>
        </a:p>
      </dgm:t>
    </dgm:pt>
    <dgm:pt modelId="{474C1323-6D17-4E89-8F3F-83340F21947E}" type="parTrans" cxnId="{38CEA59D-A05D-47D4-AA06-C032B8DB2C28}">
      <dgm:prSet/>
      <dgm:spPr/>
      <dgm:t>
        <a:bodyPr/>
        <a:lstStyle/>
        <a:p>
          <a:pPr>
            <a:lnSpc>
              <a:spcPct val="150000"/>
            </a:lnSpc>
          </a:pPr>
          <a:endParaRPr lang="en-GB" sz="1600"/>
        </a:p>
      </dgm:t>
    </dgm:pt>
    <dgm:pt modelId="{F5086A2B-6F51-46B8-9EF9-F83648EB1272}" type="sibTrans" cxnId="{38CEA59D-A05D-47D4-AA06-C032B8DB2C28}">
      <dgm:prSet/>
      <dgm:spPr/>
      <dgm:t>
        <a:bodyPr/>
        <a:lstStyle/>
        <a:p>
          <a:pPr>
            <a:lnSpc>
              <a:spcPct val="150000"/>
            </a:lnSpc>
          </a:pPr>
          <a:endParaRPr lang="en-GB" sz="1600"/>
        </a:p>
      </dgm:t>
    </dgm:pt>
    <dgm:pt modelId="{5498FE55-839F-4895-A282-C596A2AB8A92}">
      <dgm:prSet custT="1"/>
      <dgm:spPr/>
      <dgm:t>
        <a:bodyPr/>
        <a:lstStyle/>
        <a:p>
          <a:pPr algn="l">
            <a:lnSpc>
              <a:spcPct val="150000"/>
            </a:lnSpc>
          </a:pPr>
          <a:r>
            <a:rPr lang="es-ES" sz="1600" noProof="0" dirty="0">
              <a:solidFill>
                <a:schemeClr val="accent1"/>
              </a:solidFill>
            </a:rPr>
            <a:t>Asociaciones con proveedores para garantizar un suministro constante de bienes y servicios esenciales, que a menudo implican contratos y negociaciones a largo plazo.</a:t>
          </a:r>
        </a:p>
      </dgm:t>
    </dgm:pt>
    <dgm:pt modelId="{16076B7C-6D55-4E96-A16F-9A84C86FB2AD}" type="parTrans" cxnId="{E758F9B0-2B73-4D62-B132-C2A62A910C4C}">
      <dgm:prSet/>
      <dgm:spPr/>
      <dgm:t>
        <a:bodyPr/>
        <a:lstStyle/>
        <a:p>
          <a:pPr>
            <a:lnSpc>
              <a:spcPct val="150000"/>
            </a:lnSpc>
          </a:pPr>
          <a:endParaRPr lang="en-GB" sz="1600"/>
        </a:p>
      </dgm:t>
    </dgm:pt>
    <dgm:pt modelId="{261AB8B5-353B-4222-BDA4-A57CDEC19EF2}" type="sibTrans" cxnId="{E758F9B0-2B73-4D62-B132-C2A62A910C4C}">
      <dgm:prSet/>
      <dgm:spPr/>
      <dgm:t>
        <a:bodyPr/>
        <a:lstStyle/>
        <a:p>
          <a:pPr>
            <a:lnSpc>
              <a:spcPct val="150000"/>
            </a:lnSpc>
          </a:pPr>
          <a:endParaRPr lang="en-GB" sz="1600"/>
        </a:p>
      </dgm:t>
    </dgm:pt>
    <dgm:pt modelId="{0BE714A6-8B0F-4301-AEA9-6DDE5B43DEC9}" type="pres">
      <dgm:prSet presAssocID="{48851560-A627-4B97-8643-1D753504926E}" presName="Name0" presStyleCnt="0">
        <dgm:presLayoutVars>
          <dgm:dir/>
          <dgm:animLvl val="lvl"/>
          <dgm:resizeHandles val="exact"/>
        </dgm:presLayoutVars>
      </dgm:prSet>
      <dgm:spPr/>
    </dgm:pt>
    <dgm:pt modelId="{482659EA-EC21-4291-AE33-3F2AD251D274}" type="pres">
      <dgm:prSet presAssocID="{9C79CB29-8DD3-4ABF-9AB1-6AC2DAEAE837}" presName="composite" presStyleCnt="0"/>
      <dgm:spPr/>
    </dgm:pt>
    <dgm:pt modelId="{FE3B1537-1369-4F6D-AA4E-46E1BA7F3015}" type="pres">
      <dgm:prSet presAssocID="{9C79CB29-8DD3-4ABF-9AB1-6AC2DAEAE837}" presName="parTx" presStyleLbl="alignNode1" presStyleIdx="0" presStyleCnt="4">
        <dgm:presLayoutVars>
          <dgm:chMax val="0"/>
          <dgm:chPref val="0"/>
          <dgm:bulletEnabled val="1"/>
        </dgm:presLayoutVars>
      </dgm:prSet>
      <dgm:spPr/>
    </dgm:pt>
    <dgm:pt modelId="{D7B1BD6C-7FE9-4718-96A4-7BC9176E5012}" type="pres">
      <dgm:prSet presAssocID="{9C79CB29-8DD3-4ABF-9AB1-6AC2DAEAE837}" presName="desTx" presStyleLbl="alignAccFollowNode1" presStyleIdx="0" presStyleCnt="4">
        <dgm:presLayoutVars>
          <dgm:bulletEnabled val="1"/>
        </dgm:presLayoutVars>
      </dgm:prSet>
      <dgm:spPr/>
    </dgm:pt>
    <dgm:pt modelId="{3A518744-43CC-452E-8039-6C48488EDBC1}" type="pres">
      <dgm:prSet presAssocID="{4A0F6B83-3D1F-4F8C-B10A-0245E7AFAC1C}" presName="space" presStyleCnt="0"/>
      <dgm:spPr/>
    </dgm:pt>
    <dgm:pt modelId="{4E1D5536-5F9C-43A8-8808-104478C65578}" type="pres">
      <dgm:prSet presAssocID="{0EC005FA-DC08-44D1-85B9-6F5B32006F00}" presName="composite" presStyleCnt="0"/>
      <dgm:spPr/>
    </dgm:pt>
    <dgm:pt modelId="{9F455813-D37E-4E31-9143-21F48594A140}" type="pres">
      <dgm:prSet presAssocID="{0EC005FA-DC08-44D1-85B9-6F5B32006F00}" presName="parTx" presStyleLbl="alignNode1" presStyleIdx="1" presStyleCnt="4">
        <dgm:presLayoutVars>
          <dgm:chMax val="0"/>
          <dgm:chPref val="0"/>
          <dgm:bulletEnabled val="1"/>
        </dgm:presLayoutVars>
      </dgm:prSet>
      <dgm:spPr/>
    </dgm:pt>
    <dgm:pt modelId="{768BAD7E-129D-4A6B-B1BA-E3371ECAA5B2}" type="pres">
      <dgm:prSet presAssocID="{0EC005FA-DC08-44D1-85B9-6F5B32006F00}" presName="desTx" presStyleLbl="alignAccFollowNode1" presStyleIdx="1" presStyleCnt="4">
        <dgm:presLayoutVars>
          <dgm:bulletEnabled val="1"/>
        </dgm:presLayoutVars>
      </dgm:prSet>
      <dgm:spPr/>
    </dgm:pt>
    <dgm:pt modelId="{B48AC65A-8D96-499E-BBCE-D8973BE7C803}" type="pres">
      <dgm:prSet presAssocID="{ADCAB4F3-5A61-4C83-A739-B62A40BFB289}" presName="space" presStyleCnt="0"/>
      <dgm:spPr/>
    </dgm:pt>
    <dgm:pt modelId="{68A93F2E-86C0-4515-86A5-ED3DEC991DCF}" type="pres">
      <dgm:prSet presAssocID="{B1C79374-91CA-415A-831C-20EB35098FC7}" presName="composite" presStyleCnt="0"/>
      <dgm:spPr/>
    </dgm:pt>
    <dgm:pt modelId="{B04A6231-8DD1-4BD2-B065-0A9A1E9FB12B}" type="pres">
      <dgm:prSet presAssocID="{B1C79374-91CA-415A-831C-20EB35098FC7}" presName="parTx" presStyleLbl="alignNode1" presStyleIdx="2" presStyleCnt="4">
        <dgm:presLayoutVars>
          <dgm:chMax val="0"/>
          <dgm:chPref val="0"/>
          <dgm:bulletEnabled val="1"/>
        </dgm:presLayoutVars>
      </dgm:prSet>
      <dgm:spPr/>
    </dgm:pt>
    <dgm:pt modelId="{53718599-0751-48A0-AB75-575F2BA4672C}" type="pres">
      <dgm:prSet presAssocID="{B1C79374-91CA-415A-831C-20EB35098FC7}" presName="desTx" presStyleLbl="alignAccFollowNode1" presStyleIdx="2" presStyleCnt="4">
        <dgm:presLayoutVars>
          <dgm:bulletEnabled val="1"/>
        </dgm:presLayoutVars>
      </dgm:prSet>
      <dgm:spPr/>
    </dgm:pt>
    <dgm:pt modelId="{5A912740-A937-430D-B06E-D3E01B30EA4E}" type="pres">
      <dgm:prSet presAssocID="{A51C1044-0C55-4195-B9AB-43BE6B984F0A}" presName="space" presStyleCnt="0"/>
      <dgm:spPr/>
    </dgm:pt>
    <dgm:pt modelId="{E6F95944-E0F2-4C65-9A27-AE6043401350}" type="pres">
      <dgm:prSet presAssocID="{4DBBCB8D-5726-44DD-A444-9BA2537026D8}" presName="composite" presStyleCnt="0"/>
      <dgm:spPr/>
    </dgm:pt>
    <dgm:pt modelId="{854B1733-A049-453F-ABF3-27C90BB00677}" type="pres">
      <dgm:prSet presAssocID="{4DBBCB8D-5726-44DD-A444-9BA2537026D8}" presName="parTx" presStyleLbl="alignNode1" presStyleIdx="3" presStyleCnt="4" custScaleX="107209">
        <dgm:presLayoutVars>
          <dgm:chMax val="0"/>
          <dgm:chPref val="0"/>
          <dgm:bulletEnabled val="1"/>
        </dgm:presLayoutVars>
      </dgm:prSet>
      <dgm:spPr/>
    </dgm:pt>
    <dgm:pt modelId="{507CDC8A-0F69-477A-A506-1D7F72E52B78}" type="pres">
      <dgm:prSet presAssocID="{4DBBCB8D-5726-44DD-A444-9BA2537026D8}" presName="desTx" presStyleLbl="alignAccFollowNode1" presStyleIdx="3" presStyleCnt="4" custScaleX="109067">
        <dgm:presLayoutVars>
          <dgm:bulletEnabled val="1"/>
        </dgm:presLayoutVars>
      </dgm:prSet>
      <dgm:spPr/>
    </dgm:pt>
  </dgm:ptLst>
  <dgm:cxnLst>
    <dgm:cxn modelId="{029B5305-CA2C-4A6B-8EA5-055BF11E4745}" srcId="{9C79CB29-8DD3-4ABF-9AB1-6AC2DAEAE837}" destId="{AF8C1833-112E-48FC-BBB8-56A1EA409DD1}" srcOrd="0" destOrd="0" parTransId="{5BDA08B2-390A-44BC-8212-012A89CAD04B}" sibTransId="{2B9295D6-CAF7-40B8-AFA3-227E8E991654}"/>
    <dgm:cxn modelId="{B7905507-1501-4CFB-996B-FDE0FCA0AF87}" type="presOf" srcId="{0EC005FA-DC08-44D1-85B9-6F5B32006F00}" destId="{9F455813-D37E-4E31-9143-21F48594A140}" srcOrd="0" destOrd="0" presId="urn:microsoft.com/office/officeart/2005/8/layout/hList1"/>
    <dgm:cxn modelId="{105AF610-1B8C-4C29-A279-70A1B1CAED68}" type="presOf" srcId="{FE4EF5D4-D2BC-48F1-8A60-DEF04D10B2BD}" destId="{768BAD7E-129D-4A6B-B1BA-E3371ECAA5B2}" srcOrd="0" destOrd="0" presId="urn:microsoft.com/office/officeart/2005/8/layout/hList1"/>
    <dgm:cxn modelId="{6FB29F13-D4E4-497B-8754-EDFDE63D1236}" srcId="{48851560-A627-4B97-8643-1D753504926E}" destId="{0EC005FA-DC08-44D1-85B9-6F5B32006F00}" srcOrd="1" destOrd="0" parTransId="{A43ED5CF-3BE8-416C-AD5C-024FC8314B66}" sibTransId="{ADCAB4F3-5A61-4C83-A739-B62A40BFB289}"/>
    <dgm:cxn modelId="{018B4622-E16F-46BF-8022-DD548031CAB6}" type="presOf" srcId="{48851560-A627-4B97-8643-1D753504926E}" destId="{0BE714A6-8B0F-4301-AEA9-6DDE5B43DEC9}" srcOrd="0" destOrd="0" presId="urn:microsoft.com/office/officeart/2005/8/layout/hList1"/>
    <dgm:cxn modelId="{5FFB5C3D-35B1-4A00-868B-A0CFA66F50FA}" type="presOf" srcId="{4DBBCB8D-5726-44DD-A444-9BA2537026D8}" destId="{854B1733-A049-453F-ABF3-27C90BB00677}" srcOrd="0" destOrd="0" presId="urn:microsoft.com/office/officeart/2005/8/layout/hList1"/>
    <dgm:cxn modelId="{9D8F8961-FC83-4A32-8F88-9C3FB00A78B0}" srcId="{48851560-A627-4B97-8643-1D753504926E}" destId="{9C79CB29-8DD3-4ABF-9AB1-6AC2DAEAE837}" srcOrd="0" destOrd="0" parTransId="{0EDDC50B-0D49-453F-BFDD-0175DB3C3A1E}" sibTransId="{4A0F6B83-3D1F-4F8C-B10A-0245E7AFAC1C}"/>
    <dgm:cxn modelId="{DFF49343-FC8D-4273-A60E-5D005C29F600}" srcId="{0EC005FA-DC08-44D1-85B9-6F5B32006F00}" destId="{FE4EF5D4-D2BC-48F1-8A60-DEF04D10B2BD}" srcOrd="0" destOrd="0" parTransId="{A5A04827-F5DC-4603-ACF6-AD5B5206F681}" sibTransId="{1CB9A00E-A9F8-4642-88F9-F86749D11ECA}"/>
    <dgm:cxn modelId="{45803E66-701A-4176-AB7C-58145F5EA97B}" srcId="{48851560-A627-4B97-8643-1D753504926E}" destId="{4DBBCB8D-5726-44DD-A444-9BA2537026D8}" srcOrd="3" destOrd="0" parTransId="{2A458409-827D-4FE3-95B7-A16E58B0F257}" sibTransId="{2A55D4DB-12BE-4697-8D1A-FBC78289C7F9}"/>
    <dgm:cxn modelId="{27773054-57C2-4C2D-B78E-F144C695A7CF}" type="presOf" srcId="{9CE28B6A-63EA-4F7C-A0E5-05FD9931ED52}" destId="{53718599-0751-48A0-AB75-575F2BA4672C}" srcOrd="0" destOrd="0" presId="urn:microsoft.com/office/officeart/2005/8/layout/hList1"/>
    <dgm:cxn modelId="{3EA45354-D23D-458D-9323-3F467C9CF5D2}" type="presOf" srcId="{9C79CB29-8DD3-4ABF-9AB1-6AC2DAEAE837}" destId="{FE3B1537-1369-4F6D-AA4E-46E1BA7F3015}" srcOrd="0" destOrd="0" presId="urn:microsoft.com/office/officeart/2005/8/layout/hList1"/>
    <dgm:cxn modelId="{7B9E3478-57DE-4F26-8E43-65B1CE6739B1}" type="presOf" srcId="{5498FE55-839F-4895-A282-C596A2AB8A92}" destId="{507CDC8A-0F69-477A-A506-1D7F72E52B78}" srcOrd="0" destOrd="0" presId="urn:microsoft.com/office/officeart/2005/8/layout/hList1"/>
    <dgm:cxn modelId="{7D0C667F-3B5E-40A8-B020-EB53316431DB}" type="presOf" srcId="{AF8C1833-112E-48FC-BBB8-56A1EA409DD1}" destId="{D7B1BD6C-7FE9-4718-96A4-7BC9176E5012}" srcOrd="0" destOrd="0" presId="urn:microsoft.com/office/officeart/2005/8/layout/hList1"/>
    <dgm:cxn modelId="{809A8E99-FA1C-420D-B0BC-65A30DBCC724}" srcId="{48851560-A627-4B97-8643-1D753504926E}" destId="{B1C79374-91CA-415A-831C-20EB35098FC7}" srcOrd="2" destOrd="0" parTransId="{3CCD5D18-1B48-416E-BAE2-C1C383C131BD}" sibTransId="{A51C1044-0C55-4195-B9AB-43BE6B984F0A}"/>
    <dgm:cxn modelId="{38CEA59D-A05D-47D4-AA06-C032B8DB2C28}" srcId="{B1C79374-91CA-415A-831C-20EB35098FC7}" destId="{9CE28B6A-63EA-4F7C-A0E5-05FD9931ED52}" srcOrd="0" destOrd="0" parTransId="{474C1323-6D17-4E89-8F3F-83340F21947E}" sibTransId="{F5086A2B-6F51-46B8-9EF9-F83648EB1272}"/>
    <dgm:cxn modelId="{15314DAF-3786-40E9-A5F4-7CFF1A1D0380}" type="presOf" srcId="{B1C79374-91CA-415A-831C-20EB35098FC7}" destId="{B04A6231-8DD1-4BD2-B065-0A9A1E9FB12B}" srcOrd="0" destOrd="0" presId="urn:microsoft.com/office/officeart/2005/8/layout/hList1"/>
    <dgm:cxn modelId="{E758F9B0-2B73-4D62-B132-C2A62A910C4C}" srcId="{4DBBCB8D-5726-44DD-A444-9BA2537026D8}" destId="{5498FE55-839F-4895-A282-C596A2AB8A92}" srcOrd="0" destOrd="0" parTransId="{16076B7C-6D55-4E96-A16F-9A84C86FB2AD}" sibTransId="{261AB8B5-353B-4222-BDA4-A57CDEC19EF2}"/>
    <dgm:cxn modelId="{1C551B87-3514-4723-986D-0B4B1AFB5B51}" type="presParOf" srcId="{0BE714A6-8B0F-4301-AEA9-6DDE5B43DEC9}" destId="{482659EA-EC21-4291-AE33-3F2AD251D274}" srcOrd="0" destOrd="0" presId="urn:microsoft.com/office/officeart/2005/8/layout/hList1"/>
    <dgm:cxn modelId="{EB244D1A-30DD-4245-ACB2-9FCD60D2F32A}" type="presParOf" srcId="{482659EA-EC21-4291-AE33-3F2AD251D274}" destId="{FE3B1537-1369-4F6D-AA4E-46E1BA7F3015}" srcOrd="0" destOrd="0" presId="urn:microsoft.com/office/officeart/2005/8/layout/hList1"/>
    <dgm:cxn modelId="{18F2498A-9B66-4305-94F0-9AF353422E4B}" type="presParOf" srcId="{482659EA-EC21-4291-AE33-3F2AD251D274}" destId="{D7B1BD6C-7FE9-4718-96A4-7BC9176E5012}" srcOrd="1" destOrd="0" presId="urn:microsoft.com/office/officeart/2005/8/layout/hList1"/>
    <dgm:cxn modelId="{27EE438D-C8EF-4136-9065-B57AEF2262D7}" type="presParOf" srcId="{0BE714A6-8B0F-4301-AEA9-6DDE5B43DEC9}" destId="{3A518744-43CC-452E-8039-6C48488EDBC1}" srcOrd="1" destOrd="0" presId="urn:microsoft.com/office/officeart/2005/8/layout/hList1"/>
    <dgm:cxn modelId="{720C9FF6-B86B-455A-B78E-D30C130D04A7}" type="presParOf" srcId="{0BE714A6-8B0F-4301-AEA9-6DDE5B43DEC9}" destId="{4E1D5536-5F9C-43A8-8808-104478C65578}" srcOrd="2" destOrd="0" presId="urn:microsoft.com/office/officeart/2005/8/layout/hList1"/>
    <dgm:cxn modelId="{7F754F45-0F46-46FC-A627-5D86FC5441BF}" type="presParOf" srcId="{4E1D5536-5F9C-43A8-8808-104478C65578}" destId="{9F455813-D37E-4E31-9143-21F48594A140}" srcOrd="0" destOrd="0" presId="urn:microsoft.com/office/officeart/2005/8/layout/hList1"/>
    <dgm:cxn modelId="{C4761E45-9B60-4843-9207-AD5A1898A1B0}" type="presParOf" srcId="{4E1D5536-5F9C-43A8-8808-104478C65578}" destId="{768BAD7E-129D-4A6B-B1BA-E3371ECAA5B2}" srcOrd="1" destOrd="0" presId="urn:microsoft.com/office/officeart/2005/8/layout/hList1"/>
    <dgm:cxn modelId="{8CC81C3A-15A4-4A83-ACFF-707E96DA3D37}" type="presParOf" srcId="{0BE714A6-8B0F-4301-AEA9-6DDE5B43DEC9}" destId="{B48AC65A-8D96-499E-BBCE-D8973BE7C803}" srcOrd="3" destOrd="0" presId="urn:microsoft.com/office/officeart/2005/8/layout/hList1"/>
    <dgm:cxn modelId="{DB1F67FF-9DF5-450E-8D05-C8F58D6545F1}" type="presParOf" srcId="{0BE714A6-8B0F-4301-AEA9-6DDE5B43DEC9}" destId="{68A93F2E-86C0-4515-86A5-ED3DEC991DCF}" srcOrd="4" destOrd="0" presId="urn:microsoft.com/office/officeart/2005/8/layout/hList1"/>
    <dgm:cxn modelId="{B51B5C01-73F7-48F6-ADE3-97ED0D5AC087}" type="presParOf" srcId="{68A93F2E-86C0-4515-86A5-ED3DEC991DCF}" destId="{B04A6231-8DD1-4BD2-B065-0A9A1E9FB12B}" srcOrd="0" destOrd="0" presId="urn:microsoft.com/office/officeart/2005/8/layout/hList1"/>
    <dgm:cxn modelId="{906472DD-DBB3-4C87-AA1F-AF1E41D7A03E}" type="presParOf" srcId="{68A93F2E-86C0-4515-86A5-ED3DEC991DCF}" destId="{53718599-0751-48A0-AB75-575F2BA4672C}" srcOrd="1" destOrd="0" presId="urn:microsoft.com/office/officeart/2005/8/layout/hList1"/>
    <dgm:cxn modelId="{F8188FAF-94B3-4562-A38B-229641494889}" type="presParOf" srcId="{0BE714A6-8B0F-4301-AEA9-6DDE5B43DEC9}" destId="{5A912740-A937-430D-B06E-D3E01B30EA4E}" srcOrd="5" destOrd="0" presId="urn:microsoft.com/office/officeart/2005/8/layout/hList1"/>
    <dgm:cxn modelId="{38EAAD5B-8459-4992-AE6A-206797039FAA}" type="presParOf" srcId="{0BE714A6-8B0F-4301-AEA9-6DDE5B43DEC9}" destId="{E6F95944-E0F2-4C65-9A27-AE6043401350}" srcOrd="6" destOrd="0" presId="urn:microsoft.com/office/officeart/2005/8/layout/hList1"/>
    <dgm:cxn modelId="{EB67FEDA-0561-4893-B02D-C6FE8ACD4D69}" type="presParOf" srcId="{E6F95944-E0F2-4C65-9A27-AE6043401350}" destId="{854B1733-A049-453F-ABF3-27C90BB00677}" srcOrd="0" destOrd="0" presId="urn:microsoft.com/office/officeart/2005/8/layout/hList1"/>
    <dgm:cxn modelId="{1860EFEC-ECEE-492B-828C-2E14917826E5}" type="presParOf" srcId="{E6F95944-E0F2-4C65-9A27-AE6043401350}" destId="{507CDC8A-0F69-477A-A506-1D7F72E52B78}"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636ECF92-398D-4023-97B6-1FBC3430DCB4}" type="doc">
      <dgm:prSet loTypeId="urn:microsoft.com/office/officeart/2008/layout/IncreasingCircleProcess" loCatId="list" qsTypeId="urn:microsoft.com/office/officeart/2005/8/quickstyle/simple1" qsCatId="simple" csTypeId="urn:microsoft.com/office/officeart/2005/8/colors/accent1_1" csCatId="accent1" phldr="1"/>
      <dgm:spPr/>
      <dgm:t>
        <a:bodyPr/>
        <a:lstStyle/>
        <a:p>
          <a:endParaRPr lang="en-GB"/>
        </a:p>
      </dgm:t>
    </dgm:pt>
    <dgm:pt modelId="{722A443F-A1F5-4F32-BE38-D32868899F49}">
      <dgm:prSet phldrT="[Text]" custT="1"/>
      <dgm:spPr/>
      <dgm:t>
        <a:bodyPr/>
        <a:lstStyle/>
        <a:p>
          <a:pPr algn="l">
            <a:lnSpc>
              <a:spcPct val="150000"/>
            </a:lnSpc>
            <a:buFont typeface="Arial" panose="020B0604020202020204" pitchFamily="34" charset="0"/>
            <a:buChar char="•"/>
          </a:pPr>
          <a:r>
            <a:rPr lang="es-ES" sz="1600" b="1" noProof="0" dirty="0">
              <a:solidFill>
                <a:schemeClr val="accent1"/>
              </a:solidFill>
            </a:rPr>
            <a:t>Costes Fijos</a:t>
          </a:r>
          <a:endParaRPr lang="es-ES" sz="1600" noProof="0" dirty="0">
            <a:solidFill>
              <a:schemeClr val="accent1"/>
            </a:solidFill>
          </a:endParaRPr>
        </a:p>
      </dgm:t>
    </dgm:pt>
    <dgm:pt modelId="{98BED04D-CA6C-4A2B-862F-9F33FC31487C}" type="parTrans" cxnId="{5CB00686-8CC7-4DB2-8380-616F77ACCF5C}">
      <dgm:prSet/>
      <dgm:spPr/>
      <dgm:t>
        <a:bodyPr/>
        <a:lstStyle/>
        <a:p>
          <a:pPr algn="just">
            <a:lnSpc>
              <a:spcPct val="150000"/>
            </a:lnSpc>
          </a:pPr>
          <a:endParaRPr lang="en-GB" sz="1600">
            <a:solidFill>
              <a:schemeClr val="accent1"/>
            </a:solidFill>
          </a:endParaRPr>
        </a:p>
      </dgm:t>
    </dgm:pt>
    <dgm:pt modelId="{9CFFAAD0-C9CC-410B-85D3-91C59D598A32}" type="sibTrans" cxnId="{5CB00686-8CC7-4DB2-8380-616F77ACCF5C}">
      <dgm:prSet/>
      <dgm:spPr/>
      <dgm:t>
        <a:bodyPr/>
        <a:lstStyle/>
        <a:p>
          <a:pPr algn="just">
            <a:lnSpc>
              <a:spcPct val="150000"/>
            </a:lnSpc>
          </a:pPr>
          <a:endParaRPr lang="en-GB" sz="1600">
            <a:solidFill>
              <a:schemeClr val="accent1"/>
            </a:solidFill>
          </a:endParaRPr>
        </a:p>
      </dgm:t>
    </dgm:pt>
    <dgm:pt modelId="{DC50B3CB-94BF-4829-98B4-80236871AFB0}">
      <dgm:prSet custT="1"/>
      <dgm:spPr/>
      <dgm:t>
        <a:bodyPr/>
        <a:lstStyle/>
        <a:p>
          <a:pPr algn="l">
            <a:lnSpc>
              <a:spcPct val="150000"/>
            </a:lnSpc>
            <a:buFont typeface="Arial" panose="020B0604020202020204" pitchFamily="34" charset="0"/>
            <a:buChar char="•"/>
          </a:pPr>
          <a:r>
            <a:rPr lang="es-ES" sz="1600" b="1" noProof="0" dirty="0">
              <a:solidFill>
                <a:schemeClr val="accent1"/>
              </a:solidFill>
            </a:rPr>
            <a:t>Costes Variables</a:t>
          </a:r>
          <a:endParaRPr lang="es-ES" sz="1600" noProof="0" dirty="0">
            <a:solidFill>
              <a:schemeClr val="accent1"/>
            </a:solidFill>
          </a:endParaRPr>
        </a:p>
      </dgm:t>
    </dgm:pt>
    <dgm:pt modelId="{0EC3C062-6FA0-4087-A61D-7AE17A5A807B}" type="parTrans" cxnId="{67DE8641-AFD4-49B7-A834-21C30944BC0B}">
      <dgm:prSet/>
      <dgm:spPr/>
      <dgm:t>
        <a:bodyPr/>
        <a:lstStyle/>
        <a:p>
          <a:pPr algn="just">
            <a:lnSpc>
              <a:spcPct val="150000"/>
            </a:lnSpc>
          </a:pPr>
          <a:endParaRPr lang="en-GB" sz="1600">
            <a:solidFill>
              <a:schemeClr val="accent1"/>
            </a:solidFill>
          </a:endParaRPr>
        </a:p>
      </dgm:t>
    </dgm:pt>
    <dgm:pt modelId="{D324C38A-DFCC-4CDC-90D9-2E805DC92507}" type="sibTrans" cxnId="{67DE8641-AFD4-49B7-A834-21C30944BC0B}">
      <dgm:prSet/>
      <dgm:spPr/>
      <dgm:t>
        <a:bodyPr/>
        <a:lstStyle/>
        <a:p>
          <a:pPr algn="just">
            <a:lnSpc>
              <a:spcPct val="150000"/>
            </a:lnSpc>
          </a:pPr>
          <a:endParaRPr lang="en-GB" sz="1600">
            <a:solidFill>
              <a:schemeClr val="accent1"/>
            </a:solidFill>
          </a:endParaRPr>
        </a:p>
      </dgm:t>
    </dgm:pt>
    <dgm:pt modelId="{C829EC75-AEFF-4766-A17C-7396295F45A7}">
      <dgm:prSet custT="1"/>
      <dgm:spPr/>
      <dgm:t>
        <a:bodyPr/>
        <a:lstStyle/>
        <a:p>
          <a:pPr algn="l">
            <a:lnSpc>
              <a:spcPct val="150000"/>
            </a:lnSpc>
            <a:buFont typeface="Arial" panose="020B0604020202020204" pitchFamily="34" charset="0"/>
            <a:buChar char="•"/>
          </a:pPr>
          <a:r>
            <a:rPr lang="es-ES" sz="1600" b="1" noProof="0" dirty="0">
              <a:solidFill>
                <a:schemeClr val="accent1"/>
              </a:solidFill>
            </a:rPr>
            <a:t>Economías de escala</a:t>
          </a:r>
          <a:endParaRPr lang="es-ES" sz="1600" noProof="0" dirty="0">
            <a:solidFill>
              <a:schemeClr val="accent1"/>
            </a:solidFill>
          </a:endParaRPr>
        </a:p>
      </dgm:t>
    </dgm:pt>
    <dgm:pt modelId="{725B560B-F66E-4238-AA26-2A4677CC1116}" type="parTrans" cxnId="{3AD258AD-AC11-439C-95FF-6D57EA7B8115}">
      <dgm:prSet/>
      <dgm:spPr/>
      <dgm:t>
        <a:bodyPr/>
        <a:lstStyle/>
        <a:p>
          <a:pPr algn="just">
            <a:lnSpc>
              <a:spcPct val="150000"/>
            </a:lnSpc>
          </a:pPr>
          <a:endParaRPr lang="en-GB" sz="1600">
            <a:solidFill>
              <a:schemeClr val="accent1"/>
            </a:solidFill>
          </a:endParaRPr>
        </a:p>
      </dgm:t>
    </dgm:pt>
    <dgm:pt modelId="{1E8413FA-190F-4601-AC79-9CCA5F368363}" type="sibTrans" cxnId="{3AD258AD-AC11-439C-95FF-6D57EA7B8115}">
      <dgm:prSet/>
      <dgm:spPr/>
      <dgm:t>
        <a:bodyPr/>
        <a:lstStyle/>
        <a:p>
          <a:pPr algn="just">
            <a:lnSpc>
              <a:spcPct val="150000"/>
            </a:lnSpc>
          </a:pPr>
          <a:endParaRPr lang="en-GB" sz="1600">
            <a:solidFill>
              <a:schemeClr val="accent1"/>
            </a:solidFill>
          </a:endParaRPr>
        </a:p>
      </dgm:t>
    </dgm:pt>
    <dgm:pt modelId="{0BA1733C-B470-4DEB-A345-2A9A0DD81EDC}">
      <dgm:prSet custT="1"/>
      <dgm:spPr/>
      <dgm:t>
        <a:bodyPr/>
        <a:lstStyle/>
        <a:p>
          <a:pPr algn="l">
            <a:lnSpc>
              <a:spcPct val="150000"/>
            </a:lnSpc>
            <a:buFont typeface="Arial" panose="020B0604020202020204" pitchFamily="34" charset="0"/>
            <a:buChar char="•"/>
          </a:pPr>
          <a:r>
            <a:rPr lang="es-ES" sz="1600" b="1" noProof="0" dirty="0">
              <a:solidFill>
                <a:schemeClr val="accent1"/>
              </a:solidFill>
            </a:rPr>
            <a:t>Economías de Alcance</a:t>
          </a:r>
          <a:endParaRPr lang="es-ES" sz="1600" noProof="0" dirty="0">
            <a:solidFill>
              <a:schemeClr val="accent1"/>
            </a:solidFill>
          </a:endParaRPr>
        </a:p>
      </dgm:t>
    </dgm:pt>
    <dgm:pt modelId="{8CB60846-3D8C-42C2-9CEA-F732EED892A3}" type="parTrans" cxnId="{86A9D328-1CE0-49A6-BD2A-D1A51F93AD32}">
      <dgm:prSet/>
      <dgm:spPr/>
      <dgm:t>
        <a:bodyPr/>
        <a:lstStyle/>
        <a:p>
          <a:pPr algn="just">
            <a:lnSpc>
              <a:spcPct val="150000"/>
            </a:lnSpc>
          </a:pPr>
          <a:endParaRPr lang="en-GB" sz="1600">
            <a:solidFill>
              <a:schemeClr val="accent1"/>
            </a:solidFill>
          </a:endParaRPr>
        </a:p>
      </dgm:t>
    </dgm:pt>
    <dgm:pt modelId="{DB591BAC-3E25-42A3-9417-E43530435C17}" type="sibTrans" cxnId="{86A9D328-1CE0-49A6-BD2A-D1A51F93AD32}">
      <dgm:prSet/>
      <dgm:spPr/>
      <dgm:t>
        <a:bodyPr/>
        <a:lstStyle/>
        <a:p>
          <a:pPr algn="just">
            <a:lnSpc>
              <a:spcPct val="150000"/>
            </a:lnSpc>
          </a:pPr>
          <a:endParaRPr lang="en-GB" sz="1600">
            <a:solidFill>
              <a:schemeClr val="accent1"/>
            </a:solidFill>
          </a:endParaRPr>
        </a:p>
      </dgm:t>
    </dgm:pt>
    <dgm:pt modelId="{8A8BB604-B3A5-44BD-BD6C-65555ADF6822}">
      <dgm:prSet phldrT="[Text]" custT="1"/>
      <dgm:spPr/>
      <dgm:t>
        <a:bodyPr/>
        <a:lstStyle/>
        <a:p>
          <a:pPr algn="l">
            <a:lnSpc>
              <a:spcPct val="150000"/>
            </a:lnSpc>
            <a:buFont typeface="Arial" panose="020B0604020202020204" pitchFamily="34" charset="0"/>
            <a:buChar char="•"/>
          </a:pPr>
          <a:r>
            <a:rPr lang="es-ES" sz="1600" noProof="0" dirty="0">
              <a:solidFill>
                <a:schemeClr val="accent1"/>
              </a:solidFill>
            </a:rPr>
            <a:t>Gastos que no cambian con los niveles de producción, como alquileres, salarios y seguros. Son previsibles y recurrentes, por lo que aportan estabilidad a la planificación financiera.</a:t>
          </a:r>
        </a:p>
      </dgm:t>
    </dgm:pt>
    <dgm:pt modelId="{DBFB64C4-E4DC-4BBA-9A0B-1A4EBDAA8627}" type="parTrans" cxnId="{32095119-6C8E-48F2-AF7F-95D70C13564A}">
      <dgm:prSet/>
      <dgm:spPr/>
      <dgm:t>
        <a:bodyPr/>
        <a:lstStyle/>
        <a:p>
          <a:pPr algn="just">
            <a:lnSpc>
              <a:spcPct val="150000"/>
            </a:lnSpc>
          </a:pPr>
          <a:endParaRPr lang="en-GB" sz="1600">
            <a:solidFill>
              <a:schemeClr val="accent1"/>
            </a:solidFill>
          </a:endParaRPr>
        </a:p>
      </dgm:t>
    </dgm:pt>
    <dgm:pt modelId="{73490A80-0A83-4497-88C3-AE7BFF401160}" type="sibTrans" cxnId="{32095119-6C8E-48F2-AF7F-95D70C13564A}">
      <dgm:prSet/>
      <dgm:spPr/>
      <dgm:t>
        <a:bodyPr/>
        <a:lstStyle/>
        <a:p>
          <a:pPr algn="just">
            <a:lnSpc>
              <a:spcPct val="150000"/>
            </a:lnSpc>
          </a:pPr>
          <a:endParaRPr lang="en-GB" sz="1600">
            <a:solidFill>
              <a:schemeClr val="accent1"/>
            </a:solidFill>
          </a:endParaRPr>
        </a:p>
      </dgm:t>
    </dgm:pt>
    <dgm:pt modelId="{793FAFF7-023C-4DBA-BC52-AB2E1B3EA007}">
      <dgm:prSet custT="1"/>
      <dgm:spPr/>
      <dgm:t>
        <a:bodyPr/>
        <a:lstStyle/>
        <a:p>
          <a:pPr algn="l">
            <a:lnSpc>
              <a:spcPct val="150000"/>
            </a:lnSpc>
            <a:buFont typeface="Arial" panose="020B0604020202020204" pitchFamily="34" charset="0"/>
            <a:buChar char="•"/>
          </a:pPr>
          <a:r>
            <a:rPr lang="es-ES" sz="1600" noProof="0" dirty="0">
              <a:solidFill>
                <a:schemeClr val="accent1"/>
              </a:solidFill>
            </a:rPr>
            <a:t>Costes que fluctúan con el volumen de producción, incluidas las materias primas, los gastos de servicios públicos y los costes de envío. Están directamente relacionados con la escala de las operaciones.</a:t>
          </a:r>
        </a:p>
      </dgm:t>
    </dgm:pt>
    <dgm:pt modelId="{8052D661-0B23-47AF-9D57-9ED5823AC7BF}" type="parTrans" cxnId="{77989F36-45DD-4E9B-980C-308CE2222826}">
      <dgm:prSet/>
      <dgm:spPr/>
      <dgm:t>
        <a:bodyPr/>
        <a:lstStyle/>
        <a:p>
          <a:pPr algn="just">
            <a:lnSpc>
              <a:spcPct val="150000"/>
            </a:lnSpc>
          </a:pPr>
          <a:endParaRPr lang="en-GB" sz="1600">
            <a:solidFill>
              <a:schemeClr val="accent1"/>
            </a:solidFill>
          </a:endParaRPr>
        </a:p>
      </dgm:t>
    </dgm:pt>
    <dgm:pt modelId="{D2852895-A4A2-4891-8E88-B46D0BC3DD31}" type="sibTrans" cxnId="{77989F36-45DD-4E9B-980C-308CE2222826}">
      <dgm:prSet/>
      <dgm:spPr/>
      <dgm:t>
        <a:bodyPr/>
        <a:lstStyle/>
        <a:p>
          <a:pPr algn="just">
            <a:lnSpc>
              <a:spcPct val="150000"/>
            </a:lnSpc>
          </a:pPr>
          <a:endParaRPr lang="en-GB" sz="1600">
            <a:solidFill>
              <a:schemeClr val="accent1"/>
            </a:solidFill>
          </a:endParaRPr>
        </a:p>
      </dgm:t>
    </dgm:pt>
    <dgm:pt modelId="{AA7721AF-1D42-4F18-8AF7-A0949225F7D4}">
      <dgm:prSet custT="1"/>
      <dgm:spPr/>
      <dgm:t>
        <a:bodyPr/>
        <a:lstStyle/>
        <a:p>
          <a:pPr algn="l">
            <a:lnSpc>
              <a:spcPct val="150000"/>
            </a:lnSpc>
            <a:buFont typeface="Arial" panose="020B0604020202020204" pitchFamily="34" charset="0"/>
            <a:buChar char="•"/>
          </a:pPr>
          <a:r>
            <a:rPr lang="es-ES" sz="1600" noProof="0" dirty="0">
              <a:solidFill>
                <a:schemeClr val="accent1"/>
              </a:solidFill>
            </a:rPr>
            <a:t>Ventajas de costes que se consiguen cuando una empresa aumenta la producción, lo que se traduce en menores costes por unidad. Esto suele deberse a la eficiencia de la producción, las compras al por mayor o el reparto de los gastos generales entre más unidades..</a:t>
          </a:r>
        </a:p>
      </dgm:t>
    </dgm:pt>
    <dgm:pt modelId="{34BFF018-C7E2-421D-A49C-30DD5A30F685}" type="parTrans" cxnId="{0CCE59B8-F6CB-4BEF-B918-488BE8FE6A66}">
      <dgm:prSet/>
      <dgm:spPr/>
      <dgm:t>
        <a:bodyPr/>
        <a:lstStyle/>
        <a:p>
          <a:pPr algn="just">
            <a:lnSpc>
              <a:spcPct val="150000"/>
            </a:lnSpc>
          </a:pPr>
          <a:endParaRPr lang="en-GB" sz="1600">
            <a:solidFill>
              <a:schemeClr val="accent1"/>
            </a:solidFill>
          </a:endParaRPr>
        </a:p>
      </dgm:t>
    </dgm:pt>
    <dgm:pt modelId="{C2FE57DD-BCD8-4FDC-8866-C2E923BAB984}" type="sibTrans" cxnId="{0CCE59B8-F6CB-4BEF-B918-488BE8FE6A66}">
      <dgm:prSet/>
      <dgm:spPr/>
      <dgm:t>
        <a:bodyPr/>
        <a:lstStyle/>
        <a:p>
          <a:pPr algn="just">
            <a:lnSpc>
              <a:spcPct val="150000"/>
            </a:lnSpc>
          </a:pPr>
          <a:endParaRPr lang="en-GB" sz="1600">
            <a:solidFill>
              <a:schemeClr val="accent1"/>
            </a:solidFill>
          </a:endParaRPr>
        </a:p>
      </dgm:t>
    </dgm:pt>
    <dgm:pt modelId="{F4A8055E-FF7B-4160-BAD1-D027A53369C1}">
      <dgm:prSet custT="1"/>
      <dgm:spPr/>
      <dgm:t>
        <a:bodyPr/>
        <a:lstStyle/>
        <a:p>
          <a:pPr algn="l">
            <a:lnSpc>
              <a:spcPct val="150000"/>
            </a:lnSpc>
            <a:buFont typeface="Arial" panose="020B0604020202020204" pitchFamily="34" charset="0"/>
            <a:buChar char="•"/>
          </a:pPr>
          <a:r>
            <a:rPr lang="es-ES" sz="1600" noProof="0" dirty="0">
              <a:solidFill>
                <a:schemeClr val="accent1"/>
              </a:solidFill>
            </a:rPr>
            <a:t>Ventajas de costes obtenidas al ofrecer una variedad de productos o servicios que comparten recursos, reduciendo el coste total del producto. </a:t>
          </a:r>
        </a:p>
      </dgm:t>
    </dgm:pt>
    <dgm:pt modelId="{898A781C-F4A5-487C-AD09-E0E1F1BFF0CB}" type="parTrans" cxnId="{072C5008-E749-4C65-8F9C-092D0821F62A}">
      <dgm:prSet/>
      <dgm:spPr/>
      <dgm:t>
        <a:bodyPr/>
        <a:lstStyle/>
        <a:p>
          <a:pPr algn="just">
            <a:lnSpc>
              <a:spcPct val="150000"/>
            </a:lnSpc>
          </a:pPr>
          <a:endParaRPr lang="en-GB" sz="1600">
            <a:solidFill>
              <a:schemeClr val="accent1"/>
            </a:solidFill>
          </a:endParaRPr>
        </a:p>
      </dgm:t>
    </dgm:pt>
    <dgm:pt modelId="{6D4AE8A8-C873-4BB5-80F1-7138418140AE}" type="sibTrans" cxnId="{072C5008-E749-4C65-8F9C-092D0821F62A}">
      <dgm:prSet/>
      <dgm:spPr/>
      <dgm:t>
        <a:bodyPr/>
        <a:lstStyle/>
        <a:p>
          <a:pPr algn="just">
            <a:lnSpc>
              <a:spcPct val="150000"/>
            </a:lnSpc>
          </a:pPr>
          <a:endParaRPr lang="en-GB" sz="1600">
            <a:solidFill>
              <a:schemeClr val="accent1"/>
            </a:solidFill>
          </a:endParaRPr>
        </a:p>
      </dgm:t>
    </dgm:pt>
    <dgm:pt modelId="{50EB5F14-069D-4948-953C-F8338F61810F}" type="pres">
      <dgm:prSet presAssocID="{636ECF92-398D-4023-97B6-1FBC3430DCB4}" presName="Name0" presStyleCnt="0">
        <dgm:presLayoutVars>
          <dgm:chMax val="7"/>
          <dgm:chPref val="7"/>
          <dgm:dir/>
          <dgm:animOne val="branch"/>
          <dgm:animLvl val="lvl"/>
        </dgm:presLayoutVars>
      </dgm:prSet>
      <dgm:spPr/>
    </dgm:pt>
    <dgm:pt modelId="{AAA397A6-3DEB-499E-B6BF-EB493DD9F465}" type="pres">
      <dgm:prSet presAssocID="{722A443F-A1F5-4F32-BE38-D32868899F49}" presName="composite" presStyleCnt="0"/>
      <dgm:spPr/>
    </dgm:pt>
    <dgm:pt modelId="{B55052B8-6082-4DD8-9A67-5E1AC9A714BE}" type="pres">
      <dgm:prSet presAssocID="{722A443F-A1F5-4F32-BE38-D32868899F49}" presName="BackAccent" presStyleLbl="bgShp" presStyleIdx="0" presStyleCnt="4"/>
      <dgm:spPr/>
    </dgm:pt>
    <dgm:pt modelId="{A714D4E2-69AF-4BB3-9CDC-C8BFBEAEDA4F}" type="pres">
      <dgm:prSet presAssocID="{722A443F-A1F5-4F32-BE38-D32868899F49}" presName="Accent" presStyleLbl="alignNode1" presStyleIdx="0" presStyleCnt="4"/>
      <dgm:spPr/>
    </dgm:pt>
    <dgm:pt modelId="{CA5EF971-9B76-433E-8DC0-B04279FFF28D}" type="pres">
      <dgm:prSet presAssocID="{722A443F-A1F5-4F32-BE38-D32868899F49}" presName="Child" presStyleLbl="revTx" presStyleIdx="0" presStyleCnt="8">
        <dgm:presLayoutVars>
          <dgm:chMax val="0"/>
          <dgm:chPref val="0"/>
          <dgm:bulletEnabled val="1"/>
        </dgm:presLayoutVars>
      </dgm:prSet>
      <dgm:spPr/>
    </dgm:pt>
    <dgm:pt modelId="{8DCFE669-267F-49A5-98CB-A9877CF3D1AC}" type="pres">
      <dgm:prSet presAssocID="{722A443F-A1F5-4F32-BE38-D32868899F49}" presName="Parent" presStyleLbl="revTx" presStyleIdx="1" presStyleCnt="8">
        <dgm:presLayoutVars>
          <dgm:chMax val="1"/>
          <dgm:chPref val="1"/>
          <dgm:bulletEnabled val="1"/>
        </dgm:presLayoutVars>
      </dgm:prSet>
      <dgm:spPr/>
    </dgm:pt>
    <dgm:pt modelId="{044D8B18-6D96-4727-95EF-8F5082FD62F4}" type="pres">
      <dgm:prSet presAssocID="{9CFFAAD0-C9CC-410B-85D3-91C59D598A32}" presName="sibTrans" presStyleCnt="0"/>
      <dgm:spPr/>
    </dgm:pt>
    <dgm:pt modelId="{33021A35-5C17-4A17-A36B-41A6D619F1F1}" type="pres">
      <dgm:prSet presAssocID="{DC50B3CB-94BF-4829-98B4-80236871AFB0}" presName="composite" presStyleCnt="0"/>
      <dgm:spPr/>
    </dgm:pt>
    <dgm:pt modelId="{0ACBB80F-1715-4FE3-9A34-B1918E88DF5C}" type="pres">
      <dgm:prSet presAssocID="{DC50B3CB-94BF-4829-98B4-80236871AFB0}" presName="BackAccent" presStyleLbl="bgShp" presStyleIdx="1" presStyleCnt="4"/>
      <dgm:spPr/>
    </dgm:pt>
    <dgm:pt modelId="{B3851879-1A16-4116-9AD6-59CBFFF63516}" type="pres">
      <dgm:prSet presAssocID="{DC50B3CB-94BF-4829-98B4-80236871AFB0}" presName="Accent" presStyleLbl="alignNode1" presStyleIdx="1" presStyleCnt="4"/>
      <dgm:spPr/>
    </dgm:pt>
    <dgm:pt modelId="{44356D85-44C1-468E-820D-74F22FC3CBEB}" type="pres">
      <dgm:prSet presAssocID="{DC50B3CB-94BF-4829-98B4-80236871AFB0}" presName="Child" presStyleLbl="revTx" presStyleIdx="2" presStyleCnt="8">
        <dgm:presLayoutVars>
          <dgm:chMax val="0"/>
          <dgm:chPref val="0"/>
          <dgm:bulletEnabled val="1"/>
        </dgm:presLayoutVars>
      </dgm:prSet>
      <dgm:spPr/>
    </dgm:pt>
    <dgm:pt modelId="{39464305-3B2F-4F1C-8562-C58B7189439B}" type="pres">
      <dgm:prSet presAssocID="{DC50B3CB-94BF-4829-98B4-80236871AFB0}" presName="Parent" presStyleLbl="revTx" presStyleIdx="3" presStyleCnt="8">
        <dgm:presLayoutVars>
          <dgm:chMax val="1"/>
          <dgm:chPref val="1"/>
          <dgm:bulletEnabled val="1"/>
        </dgm:presLayoutVars>
      </dgm:prSet>
      <dgm:spPr/>
    </dgm:pt>
    <dgm:pt modelId="{A546CEF3-9B64-4DCD-9341-D39A185E920A}" type="pres">
      <dgm:prSet presAssocID="{D324C38A-DFCC-4CDC-90D9-2E805DC92507}" presName="sibTrans" presStyleCnt="0"/>
      <dgm:spPr/>
    </dgm:pt>
    <dgm:pt modelId="{8C2A8C85-BBAE-42E6-B102-E798270B563D}" type="pres">
      <dgm:prSet presAssocID="{C829EC75-AEFF-4766-A17C-7396295F45A7}" presName="composite" presStyleCnt="0"/>
      <dgm:spPr/>
    </dgm:pt>
    <dgm:pt modelId="{913FA436-5C06-48F9-9350-C679FC61BD13}" type="pres">
      <dgm:prSet presAssocID="{C829EC75-AEFF-4766-A17C-7396295F45A7}" presName="BackAccent" presStyleLbl="bgShp" presStyleIdx="2" presStyleCnt="4"/>
      <dgm:spPr/>
    </dgm:pt>
    <dgm:pt modelId="{780F7988-4799-46DA-ACC9-DB21EC394C9B}" type="pres">
      <dgm:prSet presAssocID="{C829EC75-AEFF-4766-A17C-7396295F45A7}" presName="Accent" presStyleLbl="alignNode1" presStyleIdx="2" presStyleCnt="4"/>
      <dgm:spPr/>
    </dgm:pt>
    <dgm:pt modelId="{7EB9338A-6270-418E-B18C-CF439F605092}" type="pres">
      <dgm:prSet presAssocID="{C829EC75-AEFF-4766-A17C-7396295F45A7}" presName="Child" presStyleLbl="revTx" presStyleIdx="4" presStyleCnt="8" custScaleX="123529">
        <dgm:presLayoutVars>
          <dgm:chMax val="0"/>
          <dgm:chPref val="0"/>
          <dgm:bulletEnabled val="1"/>
        </dgm:presLayoutVars>
      </dgm:prSet>
      <dgm:spPr/>
    </dgm:pt>
    <dgm:pt modelId="{3A338092-171E-4B4A-A42F-33C278EDD45C}" type="pres">
      <dgm:prSet presAssocID="{C829EC75-AEFF-4766-A17C-7396295F45A7}" presName="Parent" presStyleLbl="revTx" presStyleIdx="5" presStyleCnt="8">
        <dgm:presLayoutVars>
          <dgm:chMax val="1"/>
          <dgm:chPref val="1"/>
          <dgm:bulletEnabled val="1"/>
        </dgm:presLayoutVars>
      </dgm:prSet>
      <dgm:spPr/>
    </dgm:pt>
    <dgm:pt modelId="{7E75FBE7-D0D3-4BB6-A409-DD7204173A36}" type="pres">
      <dgm:prSet presAssocID="{1E8413FA-190F-4601-AC79-9CCA5F368363}" presName="sibTrans" presStyleCnt="0"/>
      <dgm:spPr/>
    </dgm:pt>
    <dgm:pt modelId="{081C1671-635F-4DD1-BCC5-E9780F0D4C96}" type="pres">
      <dgm:prSet presAssocID="{0BA1733C-B470-4DEB-A345-2A9A0DD81EDC}" presName="composite" presStyleCnt="0"/>
      <dgm:spPr/>
    </dgm:pt>
    <dgm:pt modelId="{49BB1871-0047-4066-9AC3-3BB0372082BB}" type="pres">
      <dgm:prSet presAssocID="{0BA1733C-B470-4DEB-A345-2A9A0DD81EDC}" presName="BackAccent" presStyleLbl="bgShp" presStyleIdx="3" presStyleCnt="4"/>
      <dgm:spPr/>
    </dgm:pt>
    <dgm:pt modelId="{7B5DA4EF-B65F-4584-A6B3-B5D3D1C5E464}" type="pres">
      <dgm:prSet presAssocID="{0BA1733C-B470-4DEB-A345-2A9A0DD81EDC}" presName="Accent" presStyleLbl="alignNode1" presStyleIdx="3" presStyleCnt="4"/>
      <dgm:spPr/>
    </dgm:pt>
    <dgm:pt modelId="{CDE0C98F-C9A5-4CB2-8A94-27E2FC22240F}" type="pres">
      <dgm:prSet presAssocID="{0BA1733C-B470-4DEB-A345-2A9A0DD81EDC}" presName="Child" presStyleLbl="revTx" presStyleIdx="6" presStyleCnt="8">
        <dgm:presLayoutVars>
          <dgm:chMax val="0"/>
          <dgm:chPref val="0"/>
          <dgm:bulletEnabled val="1"/>
        </dgm:presLayoutVars>
      </dgm:prSet>
      <dgm:spPr/>
    </dgm:pt>
    <dgm:pt modelId="{608CFB1C-EBAC-4AA2-A23A-353B22A6F8FD}" type="pres">
      <dgm:prSet presAssocID="{0BA1733C-B470-4DEB-A345-2A9A0DD81EDC}" presName="Parent" presStyleLbl="revTx" presStyleIdx="7" presStyleCnt="8">
        <dgm:presLayoutVars>
          <dgm:chMax val="1"/>
          <dgm:chPref val="1"/>
          <dgm:bulletEnabled val="1"/>
        </dgm:presLayoutVars>
      </dgm:prSet>
      <dgm:spPr/>
    </dgm:pt>
  </dgm:ptLst>
  <dgm:cxnLst>
    <dgm:cxn modelId="{072C5008-E749-4C65-8F9C-092D0821F62A}" srcId="{0BA1733C-B470-4DEB-A345-2A9A0DD81EDC}" destId="{F4A8055E-FF7B-4160-BAD1-D027A53369C1}" srcOrd="0" destOrd="0" parTransId="{898A781C-F4A5-487C-AD09-E0E1F1BFF0CB}" sibTransId="{6D4AE8A8-C873-4BB5-80F1-7138418140AE}"/>
    <dgm:cxn modelId="{32095119-6C8E-48F2-AF7F-95D70C13564A}" srcId="{722A443F-A1F5-4F32-BE38-D32868899F49}" destId="{8A8BB604-B3A5-44BD-BD6C-65555ADF6822}" srcOrd="0" destOrd="0" parTransId="{DBFB64C4-E4DC-4BBA-9A0B-1A4EBDAA8627}" sibTransId="{73490A80-0A83-4497-88C3-AE7BFF401160}"/>
    <dgm:cxn modelId="{86A9D328-1CE0-49A6-BD2A-D1A51F93AD32}" srcId="{636ECF92-398D-4023-97B6-1FBC3430DCB4}" destId="{0BA1733C-B470-4DEB-A345-2A9A0DD81EDC}" srcOrd="3" destOrd="0" parTransId="{8CB60846-3D8C-42C2-9CEA-F732EED892A3}" sibTransId="{DB591BAC-3E25-42A3-9417-E43530435C17}"/>
    <dgm:cxn modelId="{7D92D129-4FBB-46F8-AB75-1B57E2D1CCCB}" type="presOf" srcId="{AA7721AF-1D42-4F18-8AF7-A0949225F7D4}" destId="{7EB9338A-6270-418E-B18C-CF439F605092}" srcOrd="0" destOrd="0" presId="urn:microsoft.com/office/officeart/2008/layout/IncreasingCircleProcess"/>
    <dgm:cxn modelId="{5476572D-0230-4FCC-A38A-75480B405B48}" type="presOf" srcId="{C829EC75-AEFF-4766-A17C-7396295F45A7}" destId="{3A338092-171E-4B4A-A42F-33C278EDD45C}" srcOrd="0" destOrd="0" presId="urn:microsoft.com/office/officeart/2008/layout/IncreasingCircleProcess"/>
    <dgm:cxn modelId="{77989F36-45DD-4E9B-980C-308CE2222826}" srcId="{DC50B3CB-94BF-4829-98B4-80236871AFB0}" destId="{793FAFF7-023C-4DBA-BC52-AB2E1B3EA007}" srcOrd="0" destOrd="0" parTransId="{8052D661-0B23-47AF-9D57-9ED5823AC7BF}" sibTransId="{D2852895-A4A2-4891-8E88-B46D0BC3DD31}"/>
    <dgm:cxn modelId="{9F52DE5E-EF06-4D19-A6CB-BA08F952BB9E}" type="presOf" srcId="{8A8BB604-B3A5-44BD-BD6C-65555ADF6822}" destId="{CA5EF971-9B76-433E-8DC0-B04279FFF28D}" srcOrd="0" destOrd="0" presId="urn:microsoft.com/office/officeart/2008/layout/IncreasingCircleProcess"/>
    <dgm:cxn modelId="{67DE8641-AFD4-49B7-A834-21C30944BC0B}" srcId="{636ECF92-398D-4023-97B6-1FBC3430DCB4}" destId="{DC50B3CB-94BF-4829-98B4-80236871AFB0}" srcOrd="1" destOrd="0" parTransId="{0EC3C062-6FA0-4087-A61D-7AE17A5A807B}" sibTransId="{D324C38A-DFCC-4CDC-90D9-2E805DC92507}"/>
    <dgm:cxn modelId="{A15B7050-BA54-4C8D-94D9-87B89B2D2FAF}" type="presOf" srcId="{F4A8055E-FF7B-4160-BAD1-D027A53369C1}" destId="{CDE0C98F-C9A5-4CB2-8A94-27E2FC22240F}" srcOrd="0" destOrd="0" presId="urn:microsoft.com/office/officeart/2008/layout/IncreasingCircleProcess"/>
    <dgm:cxn modelId="{93699A5A-716A-4756-B063-96C2380CA942}" type="presOf" srcId="{793FAFF7-023C-4DBA-BC52-AB2E1B3EA007}" destId="{44356D85-44C1-468E-820D-74F22FC3CBEB}" srcOrd="0" destOrd="0" presId="urn:microsoft.com/office/officeart/2008/layout/IncreasingCircleProcess"/>
    <dgm:cxn modelId="{F0D6F67E-3E01-4F90-A487-5F1E2AEF348F}" type="presOf" srcId="{636ECF92-398D-4023-97B6-1FBC3430DCB4}" destId="{50EB5F14-069D-4948-953C-F8338F61810F}" srcOrd="0" destOrd="0" presId="urn:microsoft.com/office/officeart/2008/layout/IncreasingCircleProcess"/>
    <dgm:cxn modelId="{5CB00686-8CC7-4DB2-8380-616F77ACCF5C}" srcId="{636ECF92-398D-4023-97B6-1FBC3430DCB4}" destId="{722A443F-A1F5-4F32-BE38-D32868899F49}" srcOrd="0" destOrd="0" parTransId="{98BED04D-CA6C-4A2B-862F-9F33FC31487C}" sibTransId="{9CFFAAD0-C9CC-410B-85D3-91C59D598A32}"/>
    <dgm:cxn modelId="{B88599A2-6905-4E4B-9062-B7725234BBF2}" type="presOf" srcId="{722A443F-A1F5-4F32-BE38-D32868899F49}" destId="{8DCFE669-267F-49A5-98CB-A9877CF3D1AC}" srcOrd="0" destOrd="0" presId="urn:microsoft.com/office/officeart/2008/layout/IncreasingCircleProcess"/>
    <dgm:cxn modelId="{3AD258AD-AC11-439C-95FF-6D57EA7B8115}" srcId="{636ECF92-398D-4023-97B6-1FBC3430DCB4}" destId="{C829EC75-AEFF-4766-A17C-7396295F45A7}" srcOrd="2" destOrd="0" parTransId="{725B560B-F66E-4238-AA26-2A4677CC1116}" sibTransId="{1E8413FA-190F-4601-AC79-9CCA5F368363}"/>
    <dgm:cxn modelId="{0CCE59B8-F6CB-4BEF-B918-488BE8FE6A66}" srcId="{C829EC75-AEFF-4766-A17C-7396295F45A7}" destId="{AA7721AF-1D42-4F18-8AF7-A0949225F7D4}" srcOrd="0" destOrd="0" parTransId="{34BFF018-C7E2-421D-A49C-30DD5A30F685}" sibTransId="{C2FE57DD-BCD8-4FDC-8866-C2E923BAB984}"/>
    <dgm:cxn modelId="{AA8C12E6-292F-42AB-8750-C0B4E5930141}" type="presOf" srcId="{0BA1733C-B470-4DEB-A345-2A9A0DD81EDC}" destId="{608CFB1C-EBAC-4AA2-A23A-353B22A6F8FD}" srcOrd="0" destOrd="0" presId="urn:microsoft.com/office/officeart/2008/layout/IncreasingCircleProcess"/>
    <dgm:cxn modelId="{B34796FA-DEA1-436A-8681-DE7131087098}" type="presOf" srcId="{DC50B3CB-94BF-4829-98B4-80236871AFB0}" destId="{39464305-3B2F-4F1C-8562-C58B7189439B}" srcOrd="0" destOrd="0" presId="urn:microsoft.com/office/officeart/2008/layout/IncreasingCircleProcess"/>
    <dgm:cxn modelId="{701DF90B-AFA5-4CF8-93FD-FA235C5B652C}" type="presParOf" srcId="{50EB5F14-069D-4948-953C-F8338F61810F}" destId="{AAA397A6-3DEB-499E-B6BF-EB493DD9F465}" srcOrd="0" destOrd="0" presId="urn:microsoft.com/office/officeart/2008/layout/IncreasingCircleProcess"/>
    <dgm:cxn modelId="{48573DBB-40CE-4642-B0CD-D388E1805DD4}" type="presParOf" srcId="{AAA397A6-3DEB-499E-B6BF-EB493DD9F465}" destId="{B55052B8-6082-4DD8-9A67-5E1AC9A714BE}" srcOrd="0" destOrd="0" presId="urn:microsoft.com/office/officeart/2008/layout/IncreasingCircleProcess"/>
    <dgm:cxn modelId="{4220C827-832E-48C2-A37C-58E6DD9A129F}" type="presParOf" srcId="{AAA397A6-3DEB-499E-B6BF-EB493DD9F465}" destId="{A714D4E2-69AF-4BB3-9CDC-C8BFBEAEDA4F}" srcOrd="1" destOrd="0" presId="urn:microsoft.com/office/officeart/2008/layout/IncreasingCircleProcess"/>
    <dgm:cxn modelId="{F1AB8ACD-8BFF-4A30-95C4-FE99021B88B3}" type="presParOf" srcId="{AAA397A6-3DEB-499E-B6BF-EB493DD9F465}" destId="{CA5EF971-9B76-433E-8DC0-B04279FFF28D}" srcOrd="2" destOrd="0" presId="urn:microsoft.com/office/officeart/2008/layout/IncreasingCircleProcess"/>
    <dgm:cxn modelId="{AE6D09F2-1FAF-40F2-B8C4-AD869A7DA41D}" type="presParOf" srcId="{AAA397A6-3DEB-499E-B6BF-EB493DD9F465}" destId="{8DCFE669-267F-49A5-98CB-A9877CF3D1AC}" srcOrd="3" destOrd="0" presId="urn:microsoft.com/office/officeart/2008/layout/IncreasingCircleProcess"/>
    <dgm:cxn modelId="{AA764A6D-0308-40D5-B06C-D1329480B652}" type="presParOf" srcId="{50EB5F14-069D-4948-953C-F8338F61810F}" destId="{044D8B18-6D96-4727-95EF-8F5082FD62F4}" srcOrd="1" destOrd="0" presId="urn:microsoft.com/office/officeart/2008/layout/IncreasingCircleProcess"/>
    <dgm:cxn modelId="{147ED89B-9DD9-4963-BBEE-844463A1D9E3}" type="presParOf" srcId="{50EB5F14-069D-4948-953C-F8338F61810F}" destId="{33021A35-5C17-4A17-A36B-41A6D619F1F1}" srcOrd="2" destOrd="0" presId="urn:microsoft.com/office/officeart/2008/layout/IncreasingCircleProcess"/>
    <dgm:cxn modelId="{41A81858-6E68-4D47-B667-DECB587BC93F}" type="presParOf" srcId="{33021A35-5C17-4A17-A36B-41A6D619F1F1}" destId="{0ACBB80F-1715-4FE3-9A34-B1918E88DF5C}" srcOrd="0" destOrd="0" presId="urn:microsoft.com/office/officeart/2008/layout/IncreasingCircleProcess"/>
    <dgm:cxn modelId="{D839521A-70E5-4E68-B607-FBE4FFFE98D6}" type="presParOf" srcId="{33021A35-5C17-4A17-A36B-41A6D619F1F1}" destId="{B3851879-1A16-4116-9AD6-59CBFFF63516}" srcOrd="1" destOrd="0" presId="urn:microsoft.com/office/officeart/2008/layout/IncreasingCircleProcess"/>
    <dgm:cxn modelId="{2F80EE1D-7208-4A36-95E6-7BAFD8910A72}" type="presParOf" srcId="{33021A35-5C17-4A17-A36B-41A6D619F1F1}" destId="{44356D85-44C1-468E-820D-74F22FC3CBEB}" srcOrd="2" destOrd="0" presId="urn:microsoft.com/office/officeart/2008/layout/IncreasingCircleProcess"/>
    <dgm:cxn modelId="{87E916AB-07EB-44D4-B396-972584E669C8}" type="presParOf" srcId="{33021A35-5C17-4A17-A36B-41A6D619F1F1}" destId="{39464305-3B2F-4F1C-8562-C58B7189439B}" srcOrd="3" destOrd="0" presId="urn:microsoft.com/office/officeart/2008/layout/IncreasingCircleProcess"/>
    <dgm:cxn modelId="{69A463FC-9F46-4422-8877-52D512679A2A}" type="presParOf" srcId="{50EB5F14-069D-4948-953C-F8338F61810F}" destId="{A546CEF3-9B64-4DCD-9341-D39A185E920A}" srcOrd="3" destOrd="0" presId="urn:microsoft.com/office/officeart/2008/layout/IncreasingCircleProcess"/>
    <dgm:cxn modelId="{FB6B6BBA-CDCD-45C0-8F3E-4E551C4809AB}" type="presParOf" srcId="{50EB5F14-069D-4948-953C-F8338F61810F}" destId="{8C2A8C85-BBAE-42E6-B102-E798270B563D}" srcOrd="4" destOrd="0" presId="urn:microsoft.com/office/officeart/2008/layout/IncreasingCircleProcess"/>
    <dgm:cxn modelId="{AFD2711F-CBA7-4DC9-9F74-B2407A96139A}" type="presParOf" srcId="{8C2A8C85-BBAE-42E6-B102-E798270B563D}" destId="{913FA436-5C06-48F9-9350-C679FC61BD13}" srcOrd="0" destOrd="0" presId="urn:microsoft.com/office/officeart/2008/layout/IncreasingCircleProcess"/>
    <dgm:cxn modelId="{7FB70CE2-79ED-42BA-B793-45DB716FCEE4}" type="presParOf" srcId="{8C2A8C85-BBAE-42E6-B102-E798270B563D}" destId="{780F7988-4799-46DA-ACC9-DB21EC394C9B}" srcOrd="1" destOrd="0" presId="urn:microsoft.com/office/officeart/2008/layout/IncreasingCircleProcess"/>
    <dgm:cxn modelId="{81BE949A-3B49-4479-8A0E-280243B0F005}" type="presParOf" srcId="{8C2A8C85-BBAE-42E6-B102-E798270B563D}" destId="{7EB9338A-6270-418E-B18C-CF439F605092}" srcOrd="2" destOrd="0" presId="urn:microsoft.com/office/officeart/2008/layout/IncreasingCircleProcess"/>
    <dgm:cxn modelId="{35B959ED-8CC9-47AD-9DA1-BC8294476254}" type="presParOf" srcId="{8C2A8C85-BBAE-42E6-B102-E798270B563D}" destId="{3A338092-171E-4B4A-A42F-33C278EDD45C}" srcOrd="3" destOrd="0" presId="urn:microsoft.com/office/officeart/2008/layout/IncreasingCircleProcess"/>
    <dgm:cxn modelId="{4A6316A2-4806-40B8-BCAA-0D25D7B4E74D}" type="presParOf" srcId="{50EB5F14-069D-4948-953C-F8338F61810F}" destId="{7E75FBE7-D0D3-4BB6-A409-DD7204173A36}" srcOrd="5" destOrd="0" presId="urn:microsoft.com/office/officeart/2008/layout/IncreasingCircleProcess"/>
    <dgm:cxn modelId="{4CD182D7-5F90-46A8-8F9D-14115F0C5974}" type="presParOf" srcId="{50EB5F14-069D-4948-953C-F8338F61810F}" destId="{081C1671-635F-4DD1-BCC5-E9780F0D4C96}" srcOrd="6" destOrd="0" presId="urn:microsoft.com/office/officeart/2008/layout/IncreasingCircleProcess"/>
    <dgm:cxn modelId="{95EE29D9-A812-461B-BCDD-12A3569FDE96}" type="presParOf" srcId="{081C1671-635F-4DD1-BCC5-E9780F0D4C96}" destId="{49BB1871-0047-4066-9AC3-3BB0372082BB}" srcOrd="0" destOrd="0" presId="urn:microsoft.com/office/officeart/2008/layout/IncreasingCircleProcess"/>
    <dgm:cxn modelId="{6728A993-C786-49D4-AD13-E8246063B72A}" type="presParOf" srcId="{081C1671-635F-4DD1-BCC5-E9780F0D4C96}" destId="{7B5DA4EF-B65F-4584-A6B3-B5D3D1C5E464}" srcOrd="1" destOrd="0" presId="urn:microsoft.com/office/officeart/2008/layout/IncreasingCircleProcess"/>
    <dgm:cxn modelId="{9FA7752D-924C-4A2E-8436-E9A8450CA98F}" type="presParOf" srcId="{081C1671-635F-4DD1-BCC5-E9780F0D4C96}" destId="{CDE0C98F-C9A5-4CB2-8A94-27E2FC22240F}" srcOrd="2" destOrd="0" presId="urn:microsoft.com/office/officeart/2008/layout/IncreasingCircleProcess"/>
    <dgm:cxn modelId="{2F45CF11-E57B-45BD-BCF6-1CE7E7806C22}" type="presParOf" srcId="{081C1671-635F-4DD1-BCC5-E9780F0D4C96}" destId="{608CFB1C-EBAC-4AA2-A23A-353B22A6F8FD}" srcOrd="3" destOrd="0" presId="urn:microsoft.com/office/officeart/2008/layout/IncreasingCircle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2B9AFDC9-17ED-47A2-8A32-B9CF3A2574D4}" type="doc">
      <dgm:prSet loTypeId="urn:microsoft.com/office/officeart/2005/8/layout/hierarchy1" loCatId="hierarchy" qsTypeId="urn:microsoft.com/office/officeart/2005/8/quickstyle/simple1" qsCatId="simple" csTypeId="urn:microsoft.com/office/officeart/2005/8/colors/accent1_2" csCatId="accent1" phldr="1"/>
      <dgm:spPr/>
      <dgm:t>
        <a:bodyPr/>
        <a:lstStyle/>
        <a:p>
          <a:endParaRPr lang="en-US"/>
        </a:p>
      </dgm:t>
    </dgm:pt>
    <dgm:pt modelId="{29C47E52-0105-497D-831F-2EFF8A8C9BDF}">
      <dgm:prSet custT="1"/>
      <dgm:spPr>
        <a:ln>
          <a:solidFill>
            <a:schemeClr val="tx1"/>
          </a:solidFill>
        </a:ln>
      </dgm:spPr>
      <dgm:t>
        <a:bodyPr/>
        <a:lstStyle/>
        <a:p>
          <a:pPr>
            <a:lnSpc>
              <a:spcPct val="150000"/>
            </a:lnSpc>
          </a:pPr>
          <a:r>
            <a:rPr lang="es-ES" sz="1600" b="1" noProof="0" dirty="0">
              <a:solidFill>
                <a:schemeClr val="tx1">
                  <a:lumMod val="20000"/>
                  <a:lumOff val="80000"/>
                </a:schemeClr>
              </a:solidFill>
            </a:rPr>
            <a:t>Lienzo de Modelo de Negocio Validado</a:t>
          </a:r>
        </a:p>
      </dgm:t>
    </dgm:pt>
    <dgm:pt modelId="{C2612830-3989-4299-B67C-E5D799C84A16}" type="parTrans" cxnId="{AA00A9C0-1027-4692-84B3-F4196BED1718}">
      <dgm:prSet/>
      <dgm:spPr/>
      <dgm:t>
        <a:bodyPr/>
        <a:lstStyle/>
        <a:p>
          <a:pPr>
            <a:lnSpc>
              <a:spcPct val="150000"/>
            </a:lnSpc>
          </a:pPr>
          <a:endParaRPr lang="en-US" sz="1600"/>
        </a:p>
      </dgm:t>
    </dgm:pt>
    <dgm:pt modelId="{82D3502D-A789-4867-897C-299BFBA3A278}" type="sibTrans" cxnId="{AA00A9C0-1027-4692-84B3-F4196BED1718}">
      <dgm:prSet/>
      <dgm:spPr/>
      <dgm:t>
        <a:bodyPr/>
        <a:lstStyle/>
        <a:p>
          <a:pPr>
            <a:lnSpc>
              <a:spcPct val="150000"/>
            </a:lnSpc>
          </a:pPr>
          <a:endParaRPr lang="en-US" sz="1600"/>
        </a:p>
      </dgm:t>
    </dgm:pt>
    <dgm:pt modelId="{06279DE0-F1D7-40F4-B882-4B8C7B1281D0}">
      <dgm:prSet custT="1"/>
      <dgm:spPr>
        <a:ln>
          <a:solidFill>
            <a:schemeClr val="tx1"/>
          </a:solidFill>
        </a:ln>
      </dgm:spPr>
      <dgm:t>
        <a:bodyPr/>
        <a:lstStyle/>
        <a:p>
          <a:pPr>
            <a:lnSpc>
              <a:spcPct val="150000"/>
            </a:lnSpc>
          </a:pPr>
          <a:r>
            <a:rPr lang="es-ES" sz="1600" noProof="0" dirty="0"/>
            <a:t> </a:t>
          </a:r>
        </a:p>
      </dgm:t>
    </dgm:pt>
    <dgm:pt modelId="{5B40BD13-B73C-4B60-809B-54A72F55FC9B}" type="parTrans" cxnId="{C68A8612-35C9-4AF6-B7BE-847DDD7461E0}">
      <dgm:prSet/>
      <dgm:spPr/>
      <dgm:t>
        <a:bodyPr/>
        <a:lstStyle/>
        <a:p>
          <a:pPr>
            <a:lnSpc>
              <a:spcPct val="150000"/>
            </a:lnSpc>
          </a:pPr>
          <a:endParaRPr lang="en-US" sz="1600"/>
        </a:p>
      </dgm:t>
    </dgm:pt>
    <dgm:pt modelId="{3E0FA598-6D56-48EB-AE8F-A7BB47718DAC}" type="sibTrans" cxnId="{C68A8612-35C9-4AF6-B7BE-847DDD7461E0}">
      <dgm:prSet/>
      <dgm:spPr/>
      <dgm:t>
        <a:bodyPr/>
        <a:lstStyle/>
        <a:p>
          <a:pPr>
            <a:lnSpc>
              <a:spcPct val="150000"/>
            </a:lnSpc>
          </a:pPr>
          <a:endParaRPr lang="en-US" sz="1600"/>
        </a:p>
      </dgm:t>
    </dgm:pt>
    <dgm:pt modelId="{02D59D22-202D-46CF-B615-541E8C58CECC}">
      <dgm:prSet custT="1"/>
      <dgm:spPr>
        <a:ln>
          <a:solidFill>
            <a:schemeClr val="tx1"/>
          </a:solidFill>
        </a:ln>
      </dgm:spPr>
      <dgm:t>
        <a:bodyPr/>
        <a:lstStyle/>
        <a:p>
          <a:pPr>
            <a:lnSpc>
              <a:spcPct val="150000"/>
            </a:lnSpc>
          </a:pPr>
          <a:r>
            <a:rPr lang="es-ES" sz="1600" b="1" noProof="0" dirty="0">
              <a:solidFill>
                <a:schemeClr val="tx1">
                  <a:lumMod val="20000"/>
                  <a:lumOff val="80000"/>
                </a:schemeClr>
              </a:solidFill>
            </a:rPr>
            <a:t>Roadmapping Estratégico</a:t>
          </a:r>
        </a:p>
      </dgm:t>
    </dgm:pt>
    <dgm:pt modelId="{FD9E9141-8096-4C81-8D97-C743E8711420}" type="parTrans" cxnId="{A088D188-011E-4E9E-8A16-21FA698FDA54}">
      <dgm:prSet/>
      <dgm:spPr/>
      <dgm:t>
        <a:bodyPr/>
        <a:lstStyle/>
        <a:p>
          <a:pPr>
            <a:lnSpc>
              <a:spcPct val="150000"/>
            </a:lnSpc>
          </a:pPr>
          <a:endParaRPr lang="en-US" sz="1600"/>
        </a:p>
      </dgm:t>
    </dgm:pt>
    <dgm:pt modelId="{AB359F0D-4CB5-42FE-8485-C42369C5E1A8}" type="sibTrans" cxnId="{A088D188-011E-4E9E-8A16-21FA698FDA54}">
      <dgm:prSet/>
      <dgm:spPr/>
      <dgm:t>
        <a:bodyPr/>
        <a:lstStyle/>
        <a:p>
          <a:pPr>
            <a:lnSpc>
              <a:spcPct val="150000"/>
            </a:lnSpc>
          </a:pPr>
          <a:endParaRPr lang="en-US" sz="1600"/>
        </a:p>
      </dgm:t>
    </dgm:pt>
    <dgm:pt modelId="{5C97F708-F03E-4255-A51C-C1640672FF67}" type="pres">
      <dgm:prSet presAssocID="{2B9AFDC9-17ED-47A2-8A32-B9CF3A2574D4}" presName="hierChild1" presStyleCnt="0">
        <dgm:presLayoutVars>
          <dgm:chPref val="1"/>
          <dgm:dir/>
          <dgm:animOne val="branch"/>
          <dgm:animLvl val="lvl"/>
          <dgm:resizeHandles/>
        </dgm:presLayoutVars>
      </dgm:prSet>
      <dgm:spPr/>
    </dgm:pt>
    <dgm:pt modelId="{243DF27C-E47B-4871-AAAB-A5E85731623C}" type="pres">
      <dgm:prSet presAssocID="{29C47E52-0105-497D-831F-2EFF8A8C9BDF}" presName="hierRoot1" presStyleCnt="0"/>
      <dgm:spPr/>
    </dgm:pt>
    <dgm:pt modelId="{E990B17A-0CD9-40A2-AD4C-310838D23E5D}" type="pres">
      <dgm:prSet presAssocID="{29C47E52-0105-497D-831F-2EFF8A8C9BDF}" presName="composite" presStyleCnt="0"/>
      <dgm:spPr/>
    </dgm:pt>
    <dgm:pt modelId="{4A80E5C6-C868-4EEF-AF92-C722989664C9}" type="pres">
      <dgm:prSet presAssocID="{29C47E52-0105-497D-831F-2EFF8A8C9BDF}" presName="background" presStyleLbl="node0" presStyleIdx="0" presStyleCnt="3"/>
      <dgm:spPr>
        <a:solidFill>
          <a:schemeClr val="tx2"/>
        </a:solidFill>
      </dgm:spPr>
    </dgm:pt>
    <dgm:pt modelId="{71E14E7F-97D7-4362-8FE6-589267249C79}" type="pres">
      <dgm:prSet presAssocID="{29C47E52-0105-497D-831F-2EFF8A8C9BDF}" presName="text" presStyleLbl="fgAcc0" presStyleIdx="0" presStyleCnt="3">
        <dgm:presLayoutVars>
          <dgm:chPref val="3"/>
        </dgm:presLayoutVars>
      </dgm:prSet>
      <dgm:spPr/>
    </dgm:pt>
    <dgm:pt modelId="{6177D7DA-C34D-4018-BAAA-06B6EFCBBB6A}" type="pres">
      <dgm:prSet presAssocID="{29C47E52-0105-497D-831F-2EFF8A8C9BDF}" presName="hierChild2" presStyleCnt="0"/>
      <dgm:spPr/>
    </dgm:pt>
    <dgm:pt modelId="{5AC88134-B0B7-4B0B-AC89-2D4D46111CFB}" type="pres">
      <dgm:prSet presAssocID="{06279DE0-F1D7-40F4-B882-4B8C7B1281D0}" presName="hierRoot1" presStyleCnt="0"/>
      <dgm:spPr/>
    </dgm:pt>
    <dgm:pt modelId="{2E92906A-B592-4EF1-83E8-6C11BFFB17CB}" type="pres">
      <dgm:prSet presAssocID="{06279DE0-F1D7-40F4-B882-4B8C7B1281D0}" presName="composite" presStyleCnt="0"/>
      <dgm:spPr/>
    </dgm:pt>
    <dgm:pt modelId="{69011871-1702-4351-BC0E-004919A74363}" type="pres">
      <dgm:prSet presAssocID="{06279DE0-F1D7-40F4-B882-4B8C7B1281D0}" presName="background" presStyleLbl="node0" presStyleIdx="1" presStyleCnt="3"/>
      <dgm:spPr>
        <a:solidFill>
          <a:schemeClr val="tx2"/>
        </a:solidFill>
      </dgm:spPr>
    </dgm:pt>
    <dgm:pt modelId="{A6F2A897-A2D1-40CB-B729-22FBB81553FE}" type="pres">
      <dgm:prSet presAssocID="{06279DE0-F1D7-40F4-B882-4B8C7B1281D0}" presName="text" presStyleLbl="fgAcc0" presStyleIdx="1" presStyleCnt="3">
        <dgm:presLayoutVars>
          <dgm:chPref val="3"/>
        </dgm:presLayoutVars>
      </dgm:prSet>
      <dgm:spPr/>
    </dgm:pt>
    <dgm:pt modelId="{AE762FF1-ED9D-4AC0-BD08-AEE660BFDCC7}" type="pres">
      <dgm:prSet presAssocID="{06279DE0-F1D7-40F4-B882-4B8C7B1281D0}" presName="hierChild2" presStyleCnt="0"/>
      <dgm:spPr/>
    </dgm:pt>
    <dgm:pt modelId="{21AFDC96-0E20-4FED-83F5-65AE3FD24963}" type="pres">
      <dgm:prSet presAssocID="{02D59D22-202D-46CF-B615-541E8C58CECC}" presName="hierRoot1" presStyleCnt="0"/>
      <dgm:spPr/>
    </dgm:pt>
    <dgm:pt modelId="{573F49B8-C22A-4E0C-BCC2-32B003677A96}" type="pres">
      <dgm:prSet presAssocID="{02D59D22-202D-46CF-B615-541E8C58CECC}" presName="composite" presStyleCnt="0"/>
      <dgm:spPr/>
    </dgm:pt>
    <dgm:pt modelId="{2BA44185-4570-4C32-9759-E87D3F148DA7}" type="pres">
      <dgm:prSet presAssocID="{02D59D22-202D-46CF-B615-541E8C58CECC}" presName="background" presStyleLbl="node0" presStyleIdx="2" presStyleCnt="3"/>
      <dgm:spPr>
        <a:solidFill>
          <a:schemeClr val="tx2"/>
        </a:solidFill>
      </dgm:spPr>
    </dgm:pt>
    <dgm:pt modelId="{BDF19859-05AA-4A13-938C-88388B8D402E}" type="pres">
      <dgm:prSet presAssocID="{02D59D22-202D-46CF-B615-541E8C58CECC}" presName="text" presStyleLbl="fgAcc0" presStyleIdx="2" presStyleCnt="3">
        <dgm:presLayoutVars>
          <dgm:chPref val="3"/>
        </dgm:presLayoutVars>
      </dgm:prSet>
      <dgm:spPr/>
    </dgm:pt>
    <dgm:pt modelId="{F0D0FA4D-10C5-4901-8CCD-54CB77BA6D4B}" type="pres">
      <dgm:prSet presAssocID="{02D59D22-202D-46CF-B615-541E8C58CECC}" presName="hierChild2" presStyleCnt="0"/>
      <dgm:spPr/>
    </dgm:pt>
  </dgm:ptLst>
  <dgm:cxnLst>
    <dgm:cxn modelId="{C68A8612-35C9-4AF6-B7BE-847DDD7461E0}" srcId="{2B9AFDC9-17ED-47A2-8A32-B9CF3A2574D4}" destId="{06279DE0-F1D7-40F4-B882-4B8C7B1281D0}" srcOrd="1" destOrd="0" parTransId="{5B40BD13-B73C-4B60-809B-54A72F55FC9B}" sibTransId="{3E0FA598-6D56-48EB-AE8F-A7BB47718DAC}"/>
    <dgm:cxn modelId="{1F0B8532-C18F-49E6-9B52-2DDB3138D22D}" type="presOf" srcId="{2B9AFDC9-17ED-47A2-8A32-B9CF3A2574D4}" destId="{5C97F708-F03E-4255-A51C-C1640672FF67}" srcOrd="0" destOrd="0" presId="urn:microsoft.com/office/officeart/2005/8/layout/hierarchy1"/>
    <dgm:cxn modelId="{C54BFC38-27DA-46A2-9CBA-726B3AAE6101}" type="presOf" srcId="{06279DE0-F1D7-40F4-B882-4B8C7B1281D0}" destId="{A6F2A897-A2D1-40CB-B729-22FBB81553FE}" srcOrd="0" destOrd="0" presId="urn:microsoft.com/office/officeart/2005/8/layout/hierarchy1"/>
    <dgm:cxn modelId="{A088D188-011E-4E9E-8A16-21FA698FDA54}" srcId="{2B9AFDC9-17ED-47A2-8A32-B9CF3A2574D4}" destId="{02D59D22-202D-46CF-B615-541E8C58CECC}" srcOrd="2" destOrd="0" parTransId="{FD9E9141-8096-4C81-8D97-C743E8711420}" sibTransId="{AB359F0D-4CB5-42FE-8485-C42369C5E1A8}"/>
    <dgm:cxn modelId="{AA00A9C0-1027-4692-84B3-F4196BED1718}" srcId="{2B9AFDC9-17ED-47A2-8A32-B9CF3A2574D4}" destId="{29C47E52-0105-497D-831F-2EFF8A8C9BDF}" srcOrd="0" destOrd="0" parTransId="{C2612830-3989-4299-B67C-E5D799C84A16}" sibTransId="{82D3502D-A789-4867-897C-299BFBA3A278}"/>
    <dgm:cxn modelId="{6928D7E3-F57C-4F24-9FC4-E4BC50BD5659}" type="presOf" srcId="{29C47E52-0105-497D-831F-2EFF8A8C9BDF}" destId="{71E14E7F-97D7-4362-8FE6-589267249C79}" srcOrd="0" destOrd="0" presId="urn:microsoft.com/office/officeart/2005/8/layout/hierarchy1"/>
    <dgm:cxn modelId="{8B7CBEE6-5546-440A-8C2F-DE8172DC7278}" type="presOf" srcId="{02D59D22-202D-46CF-B615-541E8C58CECC}" destId="{BDF19859-05AA-4A13-938C-88388B8D402E}" srcOrd="0" destOrd="0" presId="urn:microsoft.com/office/officeart/2005/8/layout/hierarchy1"/>
    <dgm:cxn modelId="{19DA331A-69C6-43CA-B2D8-8F7B088EDC82}" type="presParOf" srcId="{5C97F708-F03E-4255-A51C-C1640672FF67}" destId="{243DF27C-E47B-4871-AAAB-A5E85731623C}" srcOrd="0" destOrd="0" presId="urn:microsoft.com/office/officeart/2005/8/layout/hierarchy1"/>
    <dgm:cxn modelId="{1C0EEC8E-B78B-4935-9DDA-F31ACC331ACF}" type="presParOf" srcId="{243DF27C-E47B-4871-AAAB-A5E85731623C}" destId="{E990B17A-0CD9-40A2-AD4C-310838D23E5D}" srcOrd="0" destOrd="0" presId="urn:microsoft.com/office/officeart/2005/8/layout/hierarchy1"/>
    <dgm:cxn modelId="{57D10820-E611-4C13-B95C-1EAB572A198A}" type="presParOf" srcId="{E990B17A-0CD9-40A2-AD4C-310838D23E5D}" destId="{4A80E5C6-C868-4EEF-AF92-C722989664C9}" srcOrd="0" destOrd="0" presId="urn:microsoft.com/office/officeart/2005/8/layout/hierarchy1"/>
    <dgm:cxn modelId="{A790825C-5BC1-4AA1-8F8A-13920A64C038}" type="presParOf" srcId="{E990B17A-0CD9-40A2-AD4C-310838D23E5D}" destId="{71E14E7F-97D7-4362-8FE6-589267249C79}" srcOrd="1" destOrd="0" presId="urn:microsoft.com/office/officeart/2005/8/layout/hierarchy1"/>
    <dgm:cxn modelId="{70F59AE4-279C-48B4-B260-5B5BE5753DCB}" type="presParOf" srcId="{243DF27C-E47B-4871-AAAB-A5E85731623C}" destId="{6177D7DA-C34D-4018-BAAA-06B6EFCBBB6A}" srcOrd="1" destOrd="0" presId="urn:microsoft.com/office/officeart/2005/8/layout/hierarchy1"/>
    <dgm:cxn modelId="{C4D943DC-2514-4CCE-8D6B-356501C1B22F}" type="presParOf" srcId="{5C97F708-F03E-4255-A51C-C1640672FF67}" destId="{5AC88134-B0B7-4B0B-AC89-2D4D46111CFB}" srcOrd="1" destOrd="0" presId="urn:microsoft.com/office/officeart/2005/8/layout/hierarchy1"/>
    <dgm:cxn modelId="{0B695DD4-AB43-46DE-9AC6-A1B02AB23994}" type="presParOf" srcId="{5AC88134-B0B7-4B0B-AC89-2D4D46111CFB}" destId="{2E92906A-B592-4EF1-83E8-6C11BFFB17CB}" srcOrd="0" destOrd="0" presId="urn:microsoft.com/office/officeart/2005/8/layout/hierarchy1"/>
    <dgm:cxn modelId="{48C66C8F-AA08-4A50-B290-497AAF98ABFB}" type="presParOf" srcId="{2E92906A-B592-4EF1-83E8-6C11BFFB17CB}" destId="{69011871-1702-4351-BC0E-004919A74363}" srcOrd="0" destOrd="0" presId="urn:microsoft.com/office/officeart/2005/8/layout/hierarchy1"/>
    <dgm:cxn modelId="{4C2839C1-8EF8-41A5-9BA4-D45F1528F118}" type="presParOf" srcId="{2E92906A-B592-4EF1-83E8-6C11BFFB17CB}" destId="{A6F2A897-A2D1-40CB-B729-22FBB81553FE}" srcOrd="1" destOrd="0" presId="urn:microsoft.com/office/officeart/2005/8/layout/hierarchy1"/>
    <dgm:cxn modelId="{2D2BFF18-E625-4651-BF8F-7599E31444A8}" type="presParOf" srcId="{5AC88134-B0B7-4B0B-AC89-2D4D46111CFB}" destId="{AE762FF1-ED9D-4AC0-BD08-AEE660BFDCC7}" srcOrd="1" destOrd="0" presId="urn:microsoft.com/office/officeart/2005/8/layout/hierarchy1"/>
    <dgm:cxn modelId="{6892EBBC-2C0E-4FAD-A110-BAF665143C7F}" type="presParOf" srcId="{5C97F708-F03E-4255-A51C-C1640672FF67}" destId="{21AFDC96-0E20-4FED-83F5-65AE3FD24963}" srcOrd="2" destOrd="0" presId="urn:microsoft.com/office/officeart/2005/8/layout/hierarchy1"/>
    <dgm:cxn modelId="{285F596A-D725-4DA5-9170-B5DD373DF617}" type="presParOf" srcId="{21AFDC96-0E20-4FED-83F5-65AE3FD24963}" destId="{573F49B8-C22A-4E0C-BCC2-32B003677A96}" srcOrd="0" destOrd="0" presId="urn:microsoft.com/office/officeart/2005/8/layout/hierarchy1"/>
    <dgm:cxn modelId="{67FBB59A-D803-45D2-BDFF-CADDF04A7C10}" type="presParOf" srcId="{573F49B8-C22A-4E0C-BCC2-32B003677A96}" destId="{2BA44185-4570-4C32-9759-E87D3F148DA7}" srcOrd="0" destOrd="0" presId="urn:microsoft.com/office/officeart/2005/8/layout/hierarchy1"/>
    <dgm:cxn modelId="{21159D9D-8F38-46CD-85A9-B4D9F360BDBA}" type="presParOf" srcId="{573F49B8-C22A-4E0C-BCC2-32B003677A96}" destId="{BDF19859-05AA-4A13-938C-88388B8D402E}" srcOrd="1" destOrd="0" presId="urn:microsoft.com/office/officeart/2005/8/layout/hierarchy1"/>
    <dgm:cxn modelId="{F70E073D-2BFB-43FC-9685-0BCB5A6E5147}" type="presParOf" srcId="{21AFDC96-0E20-4FED-83F5-65AE3FD24963}" destId="{F0D0FA4D-10C5-4901-8CCD-54CB77BA6D4B}"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71BE276-8A3D-4C4C-9ED3-10C0F08EFFA1}" type="doc">
      <dgm:prSet loTypeId="urn:microsoft.com/office/officeart/2005/8/layout/hList2" loCatId="list" qsTypeId="urn:microsoft.com/office/officeart/2005/8/quickstyle/simple1" qsCatId="simple" csTypeId="urn:microsoft.com/office/officeart/2005/8/colors/accent1_2" csCatId="accent1" phldr="1"/>
      <dgm:spPr/>
    </dgm:pt>
    <dgm:pt modelId="{A4ABA2C9-C218-4758-B6F2-AD5EED61CC31}">
      <dgm:prSet phldrT="[Text]" custT="1"/>
      <dgm:spPr/>
      <dgm:t>
        <a:bodyPr/>
        <a:lstStyle/>
        <a:p>
          <a:r>
            <a:rPr kumimoji="0" lang="es-ES" sz="1800" b="1" i="0" u="none" strike="noStrike" cap="none" spc="0" normalizeH="0" baseline="0" noProof="0" dirty="0">
              <a:ln w="12700">
                <a:solidFill>
                  <a:srgbClr val="1D1D1B"/>
                </a:solidFill>
                <a:prstDash val="solid"/>
              </a:ln>
              <a:solidFill>
                <a:srgbClr val="FFFFFF"/>
              </a:solidFill>
              <a:effectLst>
                <a:outerShdw dist="38100" dir="2640000" algn="bl" rotWithShape="0">
                  <a:srgbClr val="1D1D1B"/>
                </a:outerShdw>
              </a:effectLst>
              <a:uLnTx/>
              <a:uFillTx/>
              <a:latin typeface="Raleway"/>
              <a:ea typeface="+mn-ea"/>
              <a:cs typeface="+mn-cs"/>
            </a:rPr>
            <a:t>Spotify</a:t>
          </a:r>
          <a:endParaRPr lang="es-ES" sz="1800" noProof="0" dirty="0">
            <a:solidFill>
              <a:srgbClr val="FFFFFF"/>
            </a:solidFill>
          </a:endParaRPr>
        </a:p>
      </dgm:t>
    </dgm:pt>
    <dgm:pt modelId="{094C4D9F-E3CB-4F4A-9C6C-096CF4248F53}" type="parTrans" cxnId="{9A000B4B-17BC-43D0-8137-F0928086C99D}">
      <dgm:prSet/>
      <dgm:spPr/>
      <dgm:t>
        <a:bodyPr/>
        <a:lstStyle/>
        <a:p>
          <a:endParaRPr lang="en-GB" sz="1800">
            <a:solidFill>
              <a:srgbClr val="FFFFFF"/>
            </a:solidFill>
          </a:endParaRPr>
        </a:p>
      </dgm:t>
    </dgm:pt>
    <dgm:pt modelId="{AB12D96F-839B-4362-B5FD-51366C507CCD}" type="sibTrans" cxnId="{9A000B4B-17BC-43D0-8137-F0928086C99D}">
      <dgm:prSet/>
      <dgm:spPr/>
      <dgm:t>
        <a:bodyPr/>
        <a:lstStyle/>
        <a:p>
          <a:endParaRPr lang="en-GB" sz="1800">
            <a:solidFill>
              <a:srgbClr val="FFFFFF"/>
            </a:solidFill>
          </a:endParaRPr>
        </a:p>
      </dgm:t>
    </dgm:pt>
    <dgm:pt modelId="{48FC0E36-62B7-40DB-9794-4A1AA2BBCD4A}">
      <dgm:prSet phldrT="[Text]" custT="1"/>
      <dgm:spPr/>
      <dgm:t>
        <a:bodyPr/>
        <a:lstStyle/>
        <a:p>
          <a:r>
            <a:rPr kumimoji="0" lang="es-ES" sz="1800" b="1" i="0" u="none" strike="noStrike" cap="none" spc="0" normalizeH="0" baseline="0" noProof="0" dirty="0">
              <a:ln w="12700">
                <a:solidFill>
                  <a:srgbClr val="1D1D1B"/>
                </a:solidFill>
                <a:prstDash val="solid"/>
              </a:ln>
              <a:solidFill>
                <a:srgbClr val="FFFFFF"/>
              </a:solidFill>
              <a:effectLst>
                <a:outerShdw dist="38100" dir="2640000" algn="bl" rotWithShape="0">
                  <a:srgbClr val="1D1D1B"/>
                </a:outerShdw>
              </a:effectLst>
              <a:uLnTx/>
              <a:uFillTx/>
              <a:latin typeface="Raleway"/>
              <a:ea typeface="+mn-ea"/>
              <a:cs typeface="+mn-cs"/>
            </a:rPr>
            <a:t>IKEA</a:t>
          </a:r>
          <a:endParaRPr lang="es-ES" sz="1800" noProof="0" dirty="0">
            <a:solidFill>
              <a:srgbClr val="FFFFFF"/>
            </a:solidFill>
          </a:endParaRPr>
        </a:p>
      </dgm:t>
    </dgm:pt>
    <dgm:pt modelId="{BFC3B71F-8E2A-42C7-B3ED-C3663067DEBE}" type="parTrans" cxnId="{7D68D195-B298-434C-8BF1-465D10DD223A}">
      <dgm:prSet/>
      <dgm:spPr/>
      <dgm:t>
        <a:bodyPr/>
        <a:lstStyle/>
        <a:p>
          <a:endParaRPr lang="en-GB" sz="1800">
            <a:solidFill>
              <a:srgbClr val="FFFFFF"/>
            </a:solidFill>
          </a:endParaRPr>
        </a:p>
      </dgm:t>
    </dgm:pt>
    <dgm:pt modelId="{6BA13E83-B9DF-48CC-8487-A3F226B4C569}" type="sibTrans" cxnId="{7D68D195-B298-434C-8BF1-465D10DD223A}">
      <dgm:prSet/>
      <dgm:spPr/>
      <dgm:t>
        <a:bodyPr/>
        <a:lstStyle/>
        <a:p>
          <a:endParaRPr lang="en-GB" sz="1800">
            <a:solidFill>
              <a:srgbClr val="FFFFFF"/>
            </a:solidFill>
          </a:endParaRPr>
        </a:p>
      </dgm:t>
    </dgm:pt>
    <dgm:pt modelId="{5C1B8781-71C0-44C3-B70C-85D9D0F32B77}">
      <dgm:prSet phldrT="[Text]" custT="1"/>
      <dgm:spPr/>
      <dgm:t>
        <a:bodyPr/>
        <a:lstStyle/>
        <a:p>
          <a:r>
            <a:rPr kumimoji="0" lang="es-ES" sz="1800" b="1" i="0" u="none" strike="noStrike" cap="none" spc="0" normalizeH="0" baseline="0" noProof="0" dirty="0">
              <a:ln w="12700">
                <a:solidFill>
                  <a:srgbClr val="1D1D1B"/>
                </a:solidFill>
                <a:prstDash val="solid"/>
              </a:ln>
              <a:solidFill>
                <a:srgbClr val="FFFFFF"/>
              </a:solidFill>
              <a:effectLst>
                <a:outerShdw dist="38100" dir="2640000" algn="bl" rotWithShape="0">
                  <a:srgbClr val="1D1D1B"/>
                </a:outerShdw>
              </a:effectLst>
              <a:uLnTx/>
              <a:uFillTx/>
              <a:latin typeface="Raleway"/>
              <a:ea typeface="+mn-ea"/>
              <a:cs typeface="+mn-cs"/>
            </a:rPr>
            <a:t>Siemens</a:t>
          </a:r>
          <a:endParaRPr lang="es-ES" sz="1800" noProof="0" dirty="0">
            <a:solidFill>
              <a:srgbClr val="FFFFFF"/>
            </a:solidFill>
          </a:endParaRPr>
        </a:p>
      </dgm:t>
    </dgm:pt>
    <dgm:pt modelId="{3F4914FF-A998-4416-902D-536A78D44ABA}" type="parTrans" cxnId="{453E3AB7-74DB-4CEA-AF60-11F02042D8E9}">
      <dgm:prSet/>
      <dgm:spPr/>
      <dgm:t>
        <a:bodyPr/>
        <a:lstStyle/>
        <a:p>
          <a:endParaRPr lang="en-GB" sz="1800">
            <a:solidFill>
              <a:srgbClr val="FFFFFF"/>
            </a:solidFill>
          </a:endParaRPr>
        </a:p>
      </dgm:t>
    </dgm:pt>
    <dgm:pt modelId="{8F23D9FC-C9B7-45A2-89B7-B3969F35616A}" type="sibTrans" cxnId="{453E3AB7-74DB-4CEA-AF60-11F02042D8E9}">
      <dgm:prSet/>
      <dgm:spPr/>
      <dgm:t>
        <a:bodyPr/>
        <a:lstStyle/>
        <a:p>
          <a:endParaRPr lang="en-GB" sz="1800">
            <a:solidFill>
              <a:srgbClr val="FFFFFF"/>
            </a:solidFill>
          </a:endParaRPr>
        </a:p>
      </dgm:t>
    </dgm:pt>
    <dgm:pt modelId="{7523EC35-9D95-4DC0-9781-7DCF73899EF4}">
      <dgm:prSet phldrT="[Text]" custT="1"/>
      <dgm:spPr>
        <a:solidFill>
          <a:schemeClr val="bg1"/>
        </a:solidFill>
        <a:ln>
          <a:noFill/>
        </a:ln>
      </dgm:spPr>
      <dgm:t>
        <a:bodyPr/>
        <a:lstStyle/>
        <a:p>
          <a:pPr>
            <a:lnSpc>
              <a:spcPct val="150000"/>
            </a:lnSpc>
            <a:buClrTx/>
            <a:buSzTx/>
            <a:buFontTx/>
            <a:buNone/>
          </a:pPr>
          <a:r>
            <a:rPr kumimoji="0" lang="es-ES" sz="1600" b="0" i="1" u="none" strike="noStrike" cap="none" spc="0" normalizeH="0" baseline="0" noProof="0" dirty="0">
              <a:ln>
                <a:noFill/>
              </a:ln>
              <a:solidFill>
                <a:schemeClr val="accent1"/>
              </a:solidFill>
              <a:effectLst/>
              <a:uLnTx/>
              <a:uFillTx/>
              <a:latin typeface="Raleway"/>
              <a:ea typeface="+mn-ea"/>
              <a:cs typeface="+mn-cs"/>
            </a:rPr>
            <a:t>“Crear una plataforma cultural en la que los creadores profesionales puedan liberarse de las limitaciones de su medio.”</a:t>
          </a:r>
          <a:endParaRPr lang="es-ES" sz="1600" noProof="0" dirty="0">
            <a:solidFill>
              <a:schemeClr val="accent1"/>
            </a:solidFill>
          </a:endParaRPr>
        </a:p>
      </dgm:t>
    </dgm:pt>
    <dgm:pt modelId="{8ABEEC34-58E3-4E2D-8A7C-7C61E8125D03}" type="parTrans" cxnId="{23646966-D887-42F9-8A69-33D5EBFAE2E0}">
      <dgm:prSet/>
      <dgm:spPr/>
      <dgm:t>
        <a:bodyPr/>
        <a:lstStyle/>
        <a:p>
          <a:endParaRPr lang="en-GB" sz="1800">
            <a:solidFill>
              <a:srgbClr val="FFFFFF"/>
            </a:solidFill>
          </a:endParaRPr>
        </a:p>
      </dgm:t>
    </dgm:pt>
    <dgm:pt modelId="{7563A55F-3122-4A5D-9FDD-74F8FA16713C}" type="sibTrans" cxnId="{23646966-D887-42F9-8A69-33D5EBFAE2E0}">
      <dgm:prSet/>
      <dgm:spPr/>
      <dgm:t>
        <a:bodyPr/>
        <a:lstStyle/>
        <a:p>
          <a:endParaRPr lang="en-GB" sz="1800">
            <a:solidFill>
              <a:srgbClr val="FFFFFF"/>
            </a:solidFill>
          </a:endParaRPr>
        </a:p>
      </dgm:t>
    </dgm:pt>
    <dgm:pt modelId="{B421BE47-2AC4-46F2-8467-B1DC5DAB22A0}">
      <dgm:prSet phldrT="[Text]" custT="1"/>
      <dgm:spPr>
        <a:solidFill>
          <a:schemeClr val="bg1"/>
        </a:solidFill>
        <a:ln>
          <a:noFill/>
        </a:ln>
      </dgm:spPr>
      <dgm:t>
        <a:bodyPr/>
        <a:lstStyle/>
        <a:p>
          <a:pPr>
            <a:lnSpc>
              <a:spcPct val="150000"/>
            </a:lnSpc>
            <a:buNone/>
          </a:pPr>
          <a:r>
            <a:rPr lang="es-ES" sz="1600" i="1" noProof="0" dirty="0">
              <a:solidFill>
                <a:schemeClr val="accent1"/>
              </a:solidFill>
            </a:rPr>
            <a:t>   "Mejorar la vida cotidiana de muchas personas."</a:t>
          </a:r>
          <a:endParaRPr lang="es-ES" sz="1600" noProof="0" dirty="0">
            <a:solidFill>
              <a:schemeClr val="accent1"/>
            </a:solidFill>
          </a:endParaRPr>
        </a:p>
      </dgm:t>
    </dgm:pt>
    <dgm:pt modelId="{B1AF2791-DF8D-44C6-B153-8B19CD88DD03}" type="parTrans" cxnId="{DBB560FB-E518-4924-B586-C79B01866946}">
      <dgm:prSet/>
      <dgm:spPr/>
      <dgm:t>
        <a:bodyPr/>
        <a:lstStyle/>
        <a:p>
          <a:endParaRPr lang="en-GB" sz="1800">
            <a:solidFill>
              <a:srgbClr val="FFFFFF"/>
            </a:solidFill>
          </a:endParaRPr>
        </a:p>
      </dgm:t>
    </dgm:pt>
    <dgm:pt modelId="{6FAB0D85-758A-4B64-8174-EB41D3B6A139}" type="sibTrans" cxnId="{DBB560FB-E518-4924-B586-C79B01866946}">
      <dgm:prSet/>
      <dgm:spPr/>
      <dgm:t>
        <a:bodyPr/>
        <a:lstStyle/>
        <a:p>
          <a:endParaRPr lang="en-GB" sz="1800">
            <a:solidFill>
              <a:srgbClr val="FFFFFF"/>
            </a:solidFill>
          </a:endParaRPr>
        </a:p>
      </dgm:t>
    </dgm:pt>
    <dgm:pt modelId="{534A72D6-231A-4DA0-872A-91DA5BDB0B3F}">
      <dgm:prSet phldrT="[Text]" custT="1"/>
      <dgm:spPr>
        <a:solidFill>
          <a:schemeClr val="bg1"/>
        </a:solidFill>
        <a:ln>
          <a:noFill/>
        </a:ln>
      </dgm:spPr>
      <dgm:t>
        <a:bodyPr/>
        <a:lstStyle/>
        <a:p>
          <a:pPr>
            <a:lnSpc>
              <a:spcPct val="150000"/>
            </a:lnSpc>
            <a:buNone/>
          </a:pPr>
          <a:r>
            <a:rPr lang="es-ES" sz="1600" i="1" noProof="0" dirty="0">
              <a:solidFill>
                <a:schemeClr val="accent1"/>
              </a:solidFill>
            </a:rPr>
            <a:t>"Ser el líder mundial en soluciones tecnológicas innovadoras que impulsen el progreso y mejoren la calidad de vida de las personas en todo el mundo."</a:t>
          </a:r>
          <a:endParaRPr lang="es-ES" sz="1600" noProof="0" dirty="0">
            <a:solidFill>
              <a:schemeClr val="accent1"/>
            </a:solidFill>
          </a:endParaRPr>
        </a:p>
      </dgm:t>
    </dgm:pt>
    <dgm:pt modelId="{64BF9FF4-037C-4D27-AC61-18A46CC11A46}" type="parTrans" cxnId="{E75EDE69-053A-4932-A94B-F92FF70A1E25}">
      <dgm:prSet/>
      <dgm:spPr/>
      <dgm:t>
        <a:bodyPr/>
        <a:lstStyle/>
        <a:p>
          <a:endParaRPr lang="en-GB" sz="1800">
            <a:solidFill>
              <a:srgbClr val="FFFFFF"/>
            </a:solidFill>
          </a:endParaRPr>
        </a:p>
      </dgm:t>
    </dgm:pt>
    <dgm:pt modelId="{11377030-EA0A-4D7E-87D4-56C65CF3AF28}" type="sibTrans" cxnId="{E75EDE69-053A-4932-A94B-F92FF70A1E25}">
      <dgm:prSet/>
      <dgm:spPr/>
      <dgm:t>
        <a:bodyPr/>
        <a:lstStyle/>
        <a:p>
          <a:endParaRPr lang="en-GB" sz="1800">
            <a:solidFill>
              <a:srgbClr val="FFFFFF"/>
            </a:solidFill>
          </a:endParaRPr>
        </a:p>
      </dgm:t>
    </dgm:pt>
    <dgm:pt modelId="{25DD2829-6B3C-487E-A801-08F8CF974C9E}">
      <dgm:prSet phldrT="[Text]" custT="1"/>
      <dgm:spPr>
        <a:solidFill>
          <a:schemeClr val="bg1"/>
        </a:solidFill>
        <a:ln>
          <a:noFill/>
        </a:ln>
      </dgm:spPr>
      <dgm:t>
        <a:bodyPr/>
        <a:lstStyle/>
        <a:p>
          <a:pPr>
            <a:lnSpc>
              <a:spcPct val="150000"/>
            </a:lnSpc>
            <a:buNone/>
          </a:pPr>
          <a:endParaRPr lang="es-ES" sz="1600" noProof="0" dirty="0">
            <a:solidFill>
              <a:schemeClr val="accent1"/>
            </a:solidFill>
          </a:endParaRPr>
        </a:p>
      </dgm:t>
    </dgm:pt>
    <dgm:pt modelId="{47FB5507-482B-4571-BABE-899DC2B9094A}" type="parTrans" cxnId="{097DE5FE-9521-4C17-A57A-48C0F2496CF2}">
      <dgm:prSet/>
      <dgm:spPr/>
      <dgm:t>
        <a:bodyPr/>
        <a:lstStyle/>
        <a:p>
          <a:endParaRPr lang="en-GB"/>
        </a:p>
      </dgm:t>
    </dgm:pt>
    <dgm:pt modelId="{1DF59CB4-DAA2-4198-9C8D-A28D6838ED19}" type="sibTrans" cxnId="{097DE5FE-9521-4C17-A57A-48C0F2496CF2}">
      <dgm:prSet/>
      <dgm:spPr/>
      <dgm:t>
        <a:bodyPr/>
        <a:lstStyle/>
        <a:p>
          <a:endParaRPr lang="en-GB"/>
        </a:p>
      </dgm:t>
    </dgm:pt>
    <dgm:pt modelId="{4DC15E70-DF3F-4B70-AEC1-6B9754CA0D3A}" type="pres">
      <dgm:prSet presAssocID="{F71BE276-8A3D-4C4C-9ED3-10C0F08EFFA1}" presName="linearFlow" presStyleCnt="0">
        <dgm:presLayoutVars>
          <dgm:dir/>
          <dgm:animLvl val="lvl"/>
          <dgm:resizeHandles/>
        </dgm:presLayoutVars>
      </dgm:prSet>
      <dgm:spPr/>
    </dgm:pt>
    <dgm:pt modelId="{C39C254D-C5F4-4CC3-B791-5854F00C987C}" type="pres">
      <dgm:prSet presAssocID="{A4ABA2C9-C218-4758-B6F2-AD5EED61CC31}" presName="compositeNode" presStyleCnt="0">
        <dgm:presLayoutVars>
          <dgm:bulletEnabled val="1"/>
        </dgm:presLayoutVars>
      </dgm:prSet>
      <dgm:spPr/>
    </dgm:pt>
    <dgm:pt modelId="{44C0422D-9934-410C-B04E-C32F953E3C79}" type="pres">
      <dgm:prSet presAssocID="{A4ABA2C9-C218-4758-B6F2-AD5EED61CC31}" presName="image" presStyleLbl="fgImgPlace1" presStyleIdx="0" presStyleCnt="3"/>
      <dgm:spPr>
        <a:blipFill>
          <a:blip xmlns:r="http://schemas.openxmlformats.org/officeDocument/2006/relationships" r:embed="rId1">
            <a:extLst>
              <a:ext uri="{28A0092B-C50C-407E-A947-70E740481C1C}">
                <a14:useLocalDpi xmlns:a14="http://schemas.microsoft.com/office/drawing/2010/main" val="0"/>
              </a:ext>
            </a:extLst>
          </a:blip>
          <a:srcRect/>
          <a:stretch>
            <a:fillRect/>
          </a:stretch>
        </a:blipFill>
        <a:ln>
          <a:noFill/>
        </a:ln>
      </dgm:spPr>
    </dgm:pt>
    <dgm:pt modelId="{C817AA52-779E-4C59-A1A2-AC4550444C02}" type="pres">
      <dgm:prSet presAssocID="{A4ABA2C9-C218-4758-B6F2-AD5EED61CC31}" presName="childNode" presStyleLbl="node1" presStyleIdx="0" presStyleCnt="3" custLinFactNeighborX="-419" custLinFactNeighborY="-1006">
        <dgm:presLayoutVars>
          <dgm:bulletEnabled val="1"/>
        </dgm:presLayoutVars>
      </dgm:prSet>
      <dgm:spPr/>
    </dgm:pt>
    <dgm:pt modelId="{0C18075D-269F-4432-8705-1203C061C17B}" type="pres">
      <dgm:prSet presAssocID="{A4ABA2C9-C218-4758-B6F2-AD5EED61CC31}" presName="parentNode" presStyleLbl="revTx" presStyleIdx="0" presStyleCnt="3">
        <dgm:presLayoutVars>
          <dgm:chMax val="0"/>
          <dgm:bulletEnabled val="1"/>
        </dgm:presLayoutVars>
      </dgm:prSet>
      <dgm:spPr/>
    </dgm:pt>
    <dgm:pt modelId="{817E1929-7440-4563-BDF3-1249B177C2AD}" type="pres">
      <dgm:prSet presAssocID="{AB12D96F-839B-4362-B5FD-51366C507CCD}" presName="sibTrans" presStyleCnt="0"/>
      <dgm:spPr/>
    </dgm:pt>
    <dgm:pt modelId="{A32BB31A-8A35-45FF-8BB4-79A16BB9B62D}" type="pres">
      <dgm:prSet presAssocID="{48FC0E36-62B7-40DB-9794-4A1AA2BBCD4A}" presName="compositeNode" presStyleCnt="0">
        <dgm:presLayoutVars>
          <dgm:bulletEnabled val="1"/>
        </dgm:presLayoutVars>
      </dgm:prSet>
      <dgm:spPr/>
    </dgm:pt>
    <dgm:pt modelId="{9C709BC1-AA67-40F0-9CBC-24A0D656572D}" type="pres">
      <dgm:prSet presAssocID="{48FC0E36-62B7-40DB-9794-4A1AA2BBCD4A}" presName="image" presStyleLbl="fgImgPlace1" presStyleIdx="1" presStyleCnt="3" custScaleY="98572"/>
      <dgm:spPr>
        <a:blipFill>
          <a:blip xmlns:r="http://schemas.openxmlformats.org/officeDocument/2006/relationships" r:embed="rId2">
            <a:extLst>
              <a:ext uri="{28A0092B-C50C-407E-A947-70E740481C1C}">
                <a14:useLocalDpi xmlns:a14="http://schemas.microsoft.com/office/drawing/2010/main" val="0"/>
              </a:ext>
            </a:extLst>
          </a:blip>
          <a:srcRect/>
          <a:stretch>
            <a:fillRect t="-1000" b="-1000"/>
          </a:stretch>
        </a:blipFill>
        <a:ln>
          <a:noFill/>
        </a:ln>
      </dgm:spPr>
    </dgm:pt>
    <dgm:pt modelId="{447F3CD8-57F2-4497-8D66-CA35ECF8CE52}" type="pres">
      <dgm:prSet presAssocID="{48FC0E36-62B7-40DB-9794-4A1AA2BBCD4A}" presName="childNode" presStyleLbl="node1" presStyleIdx="1" presStyleCnt="3">
        <dgm:presLayoutVars>
          <dgm:bulletEnabled val="1"/>
        </dgm:presLayoutVars>
      </dgm:prSet>
      <dgm:spPr/>
    </dgm:pt>
    <dgm:pt modelId="{29DC348D-BC85-4F45-B9B5-948A3931BEDB}" type="pres">
      <dgm:prSet presAssocID="{48FC0E36-62B7-40DB-9794-4A1AA2BBCD4A}" presName="parentNode" presStyleLbl="revTx" presStyleIdx="1" presStyleCnt="3">
        <dgm:presLayoutVars>
          <dgm:chMax val="0"/>
          <dgm:bulletEnabled val="1"/>
        </dgm:presLayoutVars>
      </dgm:prSet>
      <dgm:spPr/>
    </dgm:pt>
    <dgm:pt modelId="{7D61CAEF-8A08-4406-BFF1-15580D62C60B}" type="pres">
      <dgm:prSet presAssocID="{6BA13E83-B9DF-48CC-8487-A3F226B4C569}" presName="sibTrans" presStyleCnt="0"/>
      <dgm:spPr/>
    </dgm:pt>
    <dgm:pt modelId="{443EE211-FBEA-48DB-9E1B-747CC4B7DD1B}" type="pres">
      <dgm:prSet presAssocID="{5C1B8781-71C0-44C3-B70C-85D9D0F32B77}" presName="compositeNode" presStyleCnt="0">
        <dgm:presLayoutVars>
          <dgm:bulletEnabled val="1"/>
        </dgm:presLayoutVars>
      </dgm:prSet>
      <dgm:spPr/>
    </dgm:pt>
    <dgm:pt modelId="{83673E96-4240-477F-A294-5AC42A71BE74}" type="pres">
      <dgm:prSet presAssocID="{5C1B8781-71C0-44C3-B70C-85D9D0F32B77}" presName="image" presStyleLbl="fgImgPlace1" presStyleIdx="2" presStyleCnt="3"/>
      <dgm:spPr>
        <a:blipFill>
          <a:blip xmlns:r="http://schemas.openxmlformats.org/officeDocument/2006/relationships" r:embed="rId3">
            <a:extLst>
              <a:ext uri="{28A0092B-C50C-407E-A947-70E740481C1C}">
                <a14:useLocalDpi xmlns:a14="http://schemas.microsoft.com/office/drawing/2010/main" val="0"/>
              </a:ext>
            </a:extLst>
          </a:blip>
          <a:srcRect/>
          <a:stretch>
            <a:fillRect t="-1000" b="-1000"/>
          </a:stretch>
        </a:blipFill>
        <a:ln>
          <a:noFill/>
        </a:ln>
      </dgm:spPr>
    </dgm:pt>
    <dgm:pt modelId="{1C60D586-C2B8-45B5-86E0-988663F86237}" type="pres">
      <dgm:prSet presAssocID="{5C1B8781-71C0-44C3-B70C-85D9D0F32B77}" presName="childNode" presStyleLbl="node1" presStyleIdx="2" presStyleCnt="3">
        <dgm:presLayoutVars>
          <dgm:bulletEnabled val="1"/>
        </dgm:presLayoutVars>
      </dgm:prSet>
      <dgm:spPr/>
    </dgm:pt>
    <dgm:pt modelId="{13772CFE-EE21-4598-853A-9B2EF6FCB4B8}" type="pres">
      <dgm:prSet presAssocID="{5C1B8781-71C0-44C3-B70C-85D9D0F32B77}" presName="parentNode" presStyleLbl="revTx" presStyleIdx="2" presStyleCnt="3">
        <dgm:presLayoutVars>
          <dgm:chMax val="0"/>
          <dgm:bulletEnabled val="1"/>
        </dgm:presLayoutVars>
      </dgm:prSet>
      <dgm:spPr/>
    </dgm:pt>
  </dgm:ptLst>
  <dgm:cxnLst>
    <dgm:cxn modelId="{F04D6D0B-D77D-4821-AC7D-D1D103922C4E}" type="presOf" srcId="{A4ABA2C9-C218-4758-B6F2-AD5EED61CC31}" destId="{0C18075D-269F-4432-8705-1203C061C17B}" srcOrd="0" destOrd="0" presId="urn:microsoft.com/office/officeart/2005/8/layout/hList2"/>
    <dgm:cxn modelId="{7B6EDB20-BE55-4224-A0BA-5E2672B74DD9}" type="presOf" srcId="{534A72D6-231A-4DA0-872A-91DA5BDB0B3F}" destId="{1C60D586-C2B8-45B5-86E0-988663F86237}" srcOrd="0" destOrd="0" presId="urn:microsoft.com/office/officeart/2005/8/layout/hList2"/>
    <dgm:cxn modelId="{F04EFD32-4331-44AE-A4AD-7E3AD9669EB0}" type="presOf" srcId="{5C1B8781-71C0-44C3-B70C-85D9D0F32B77}" destId="{13772CFE-EE21-4598-853A-9B2EF6FCB4B8}" srcOrd="0" destOrd="0" presId="urn:microsoft.com/office/officeart/2005/8/layout/hList2"/>
    <dgm:cxn modelId="{DFE1B234-F39B-4B85-9464-282D6DE50E49}" type="presOf" srcId="{F71BE276-8A3D-4C4C-9ED3-10C0F08EFFA1}" destId="{4DC15E70-DF3F-4B70-AEC1-6B9754CA0D3A}" srcOrd="0" destOrd="0" presId="urn:microsoft.com/office/officeart/2005/8/layout/hList2"/>
    <dgm:cxn modelId="{23646966-D887-42F9-8A69-33D5EBFAE2E0}" srcId="{A4ABA2C9-C218-4758-B6F2-AD5EED61CC31}" destId="{7523EC35-9D95-4DC0-9781-7DCF73899EF4}" srcOrd="0" destOrd="0" parTransId="{8ABEEC34-58E3-4E2D-8A7C-7C61E8125D03}" sibTransId="{7563A55F-3122-4A5D-9FDD-74F8FA16713C}"/>
    <dgm:cxn modelId="{C4B4FA67-B432-4E9B-B078-8B74A09EA857}" type="presOf" srcId="{7523EC35-9D95-4DC0-9781-7DCF73899EF4}" destId="{C817AA52-779E-4C59-A1A2-AC4550444C02}" srcOrd="0" destOrd="0" presId="urn:microsoft.com/office/officeart/2005/8/layout/hList2"/>
    <dgm:cxn modelId="{E75EDE69-053A-4932-A94B-F92FF70A1E25}" srcId="{5C1B8781-71C0-44C3-B70C-85D9D0F32B77}" destId="{534A72D6-231A-4DA0-872A-91DA5BDB0B3F}" srcOrd="0" destOrd="0" parTransId="{64BF9FF4-037C-4D27-AC61-18A46CC11A46}" sibTransId="{11377030-EA0A-4D7E-87D4-56C65CF3AF28}"/>
    <dgm:cxn modelId="{9A000B4B-17BC-43D0-8137-F0928086C99D}" srcId="{F71BE276-8A3D-4C4C-9ED3-10C0F08EFFA1}" destId="{A4ABA2C9-C218-4758-B6F2-AD5EED61CC31}" srcOrd="0" destOrd="0" parTransId="{094C4D9F-E3CB-4F4A-9C6C-096CF4248F53}" sibTransId="{AB12D96F-839B-4362-B5FD-51366C507CCD}"/>
    <dgm:cxn modelId="{53DB5B52-1D2D-4CCA-A49A-FCC988BB2C08}" type="presOf" srcId="{B421BE47-2AC4-46F2-8467-B1DC5DAB22A0}" destId="{447F3CD8-57F2-4497-8D66-CA35ECF8CE52}" srcOrd="0" destOrd="1" presId="urn:microsoft.com/office/officeart/2005/8/layout/hList2"/>
    <dgm:cxn modelId="{7D68D195-B298-434C-8BF1-465D10DD223A}" srcId="{F71BE276-8A3D-4C4C-9ED3-10C0F08EFFA1}" destId="{48FC0E36-62B7-40DB-9794-4A1AA2BBCD4A}" srcOrd="1" destOrd="0" parTransId="{BFC3B71F-8E2A-42C7-B3ED-C3663067DEBE}" sibTransId="{6BA13E83-B9DF-48CC-8487-A3F226B4C569}"/>
    <dgm:cxn modelId="{7001D7A6-341E-4B0F-865E-D2E6BB55EC45}" type="presOf" srcId="{48FC0E36-62B7-40DB-9794-4A1AA2BBCD4A}" destId="{29DC348D-BC85-4F45-B9B5-948A3931BEDB}" srcOrd="0" destOrd="0" presId="urn:microsoft.com/office/officeart/2005/8/layout/hList2"/>
    <dgm:cxn modelId="{453E3AB7-74DB-4CEA-AF60-11F02042D8E9}" srcId="{F71BE276-8A3D-4C4C-9ED3-10C0F08EFFA1}" destId="{5C1B8781-71C0-44C3-B70C-85D9D0F32B77}" srcOrd="2" destOrd="0" parTransId="{3F4914FF-A998-4416-902D-536A78D44ABA}" sibTransId="{8F23D9FC-C9B7-45A2-89B7-B3969F35616A}"/>
    <dgm:cxn modelId="{36C153F1-4E95-420A-8744-895E557176CD}" type="presOf" srcId="{25DD2829-6B3C-487E-A801-08F8CF974C9E}" destId="{447F3CD8-57F2-4497-8D66-CA35ECF8CE52}" srcOrd="0" destOrd="0" presId="urn:microsoft.com/office/officeart/2005/8/layout/hList2"/>
    <dgm:cxn modelId="{DBB560FB-E518-4924-B586-C79B01866946}" srcId="{48FC0E36-62B7-40DB-9794-4A1AA2BBCD4A}" destId="{B421BE47-2AC4-46F2-8467-B1DC5DAB22A0}" srcOrd="1" destOrd="0" parTransId="{B1AF2791-DF8D-44C6-B153-8B19CD88DD03}" sibTransId="{6FAB0D85-758A-4B64-8174-EB41D3B6A139}"/>
    <dgm:cxn modelId="{097DE5FE-9521-4C17-A57A-48C0F2496CF2}" srcId="{48FC0E36-62B7-40DB-9794-4A1AA2BBCD4A}" destId="{25DD2829-6B3C-487E-A801-08F8CF974C9E}" srcOrd="0" destOrd="0" parTransId="{47FB5507-482B-4571-BABE-899DC2B9094A}" sibTransId="{1DF59CB4-DAA2-4198-9C8D-A28D6838ED19}"/>
    <dgm:cxn modelId="{FB31199E-FAAC-4B6F-838D-9BF1AC75748C}" type="presParOf" srcId="{4DC15E70-DF3F-4B70-AEC1-6B9754CA0D3A}" destId="{C39C254D-C5F4-4CC3-B791-5854F00C987C}" srcOrd="0" destOrd="0" presId="urn:microsoft.com/office/officeart/2005/8/layout/hList2"/>
    <dgm:cxn modelId="{55C62DB3-4920-41CD-AB85-4E6DD589DA59}" type="presParOf" srcId="{C39C254D-C5F4-4CC3-B791-5854F00C987C}" destId="{44C0422D-9934-410C-B04E-C32F953E3C79}" srcOrd="0" destOrd="0" presId="urn:microsoft.com/office/officeart/2005/8/layout/hList2"/>
    <dgm:cxn modelId="{CE4A891F-9222-482C-AC64-E594BABB2CEE}" type="presParOf" srcId="{C39C254D-C5F4-4CC3-B791-5854F00C987C}" destId="{C817AA52-779E-4C59-A1A2-AC4550444C02}" srcOrd="1" destOrd="0" presId="urn:microsoft.com/office/officeart/2005/8/layout/hList2"/>
    <dgm:cxn modelId="{29FFE213-D6F7-46F0-A338-B0A685E19DC8}" type="presParOf" srcId="{C39C254D-C5F4-4CC3-B791-5854F00C987C}" destId="{0C18075D-269F-4432-8705-1203C061C17B}" srcOrd="2" destOrd="0" presId="urn:microsoft.com/office/officeart/2005/8/layout/hList2"/>
    <dgm:cxn modelId="{2E198C78-3C06-4CF6-B08E-616636E56634}" type="presParOf" srcId="{4DC15E70-DF3F-4B70-AEC1-6B9754CA0D3A}" destId="{817E1929-7440-4563-BDF3-1249B177C2AD}" srcOrd="1" destOrd="0" presId="urn:microsoft.com/office/officeart/2005/8/layout/hList2"/>
    <dgm:cxn modelId="{68495BB1-E555-44DA-976C-6E8246B54D9A}" type="presParOf" srcId="{4DC15E70-DF3F-4B70-AEC1-6B9754CA0D3A}" destId="{A32BB31A-8A35-45FF-8BB4-79A16BB9B62D}" srcOrd="2" destOrd="0" presId="urn:microsoft.com/office/officeart/2005/8/layout/hList2"/>
    <dgm:cxn modelId="{E1D99336-6044-4D96-895A-2417CFA9CA43}" type="presParOf" srcId="{A32BB31A-8A35-45FF-8BB4-79A16BB9B62D}" destId="{9C709BC1-AA67-40F0-9CBC-24A0D656572D}" srcOrd="0" destOrd="0" presId="urn:microsoft.com/office/officeart/2005/8/layout/hList2"/>
    <dgm:cxn modelId="{5DF57FA5-338B-4CE4-A363-CCCA9C4C95A8}" type="presParOf" srcId="{A32BB31A-8A35-45FF-8BB4-79A16BB9B62D}" destId="{447F3CD8-57F2-4497-8D66-CA35ECF8CE52}" srcOrd="1" destOrd="0" presId="urn:microsoft.com/office/officeart/2005/8/layout/hList2"/>
    <dgm:cxn modelId="{48E1A56A-A12C-4CBE-B34A-ACA7F9C38210}" type="presParOf" srcId="{A32BB31A-8A35-45FF-8BB4-79A16BB9B62D}" destId="{29DC348D-BC85-4F45-B9B5-948A3931BEDB}" srcOrd="2" destOrd="0" presId="urn:microsoft.com/office/officeart/2005/8/layout/hList2"/>
    <dgm:cxn modelId="{EC1073DE-AD93-4690-8E74-1F8C7DDE06EC}" type="presParOf" srcId="{4DC15E70-DF3F-4B70-AEC1-6B9754CA0D3A}" destId="{7D61CAEF-8A08-4406-BFF1-15580D62C60B}" srcOrd="3" destOrd="0" presId="urn:microsoft.com/office/officeart/2005/8/layout/hList2"/>
    <dgm:cxn modelId="{145F786B-D29B-41CA-BA2C-BFC5AE5783D5}" type="presParOf" srcId="{4DC15E70-DF3F-4B70-AEC1-6B9754CA0D3A}" destId="{443EE211-FBEA-48DB-9E1B-747CC4B7DD1B}" srcOrd="4" destOrd="0" presId="urn:microsoft.com/office/officeart/2005/8/layout/hList2"/>
    <dgm:cxn modelId="{23B8A6F2-FC73-421A-8BB1-B25FBF4A5AFC}" type="presParOf" srcId="{443EE211-FBEA-48DB-9E1B-747CC4B7DD1B}" destId="{83673E96-4240-477F-A294-5AC42A71BE74}" srcOrd="0" destOrd="0" presId="urn:microsoft.com/office/officeart/2005/8/layout/hList2"/>
    <dgm:cxn modelId="{717DFCF8-A4AC-4912-B3DF-32CCF5528472}" type="presParOf" srcId="{443EE211-FBEA-48DB-9E1B-747CC4B7DD1B}" destId="{1C60D586-C2B8-45B5-86E0-988663F86237}" srcOrd="1" destOrd="0" presId="urn:microsoft.com/office/officeart/2005/8/layout/hList2"/>
    <dgm:cxn modelId="{5C56B3A5-BBF2-41BB-9E2A-0DB8CDE3B381}" type="presParOf" srcId="{443EE211-FBEA-48DB-9E1B-747CC4B7DD1B}" destId="{13772CFE-EE21-4598-853A-9B2EF6FCB4B8}" srcOrd="2" destOrd="0" presId="urn:microsoft.com/office/officeart/2005/8/layout/h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2186EDA-663B-4D23-A691-A8539A3B4231}" type="doc">
      <dgm:prSet loTypeId="urn:microsoft.com/office/officeart/2009/3/layout/RandomtoResultProcess" loCatId="process" qsTypeId="urn:microsoft.com/office/officeart/2005/8/quickstyle/simple1" qsCatId="simple" csTypeId="urn:microsoft.com/office/officeart/2005/8/colors/accent1_1" csCatId="accent1" phldr="1"/>
      <dgm:spPr/>
      <dgm:t>
        <a:bodyPr/>
        <a:lstStyle/>
        <a:p>
          <a:endParaRPr lang="en-GB"/>
        </a:p>
      </dgm:t>
    </dgm:pt>
    <dgm:pt modelId="{C7F7E0AF-C80E-4272-BD66-99D3284CDCB5}">
      <dgm:prSet phldrT="[Text]"/>
      <dgm:spPr/>
      <dgm:t>
        <a:bodyPr/>
        <a:lstStyle/>
        <a:p>
          <a:r>
            <a:rPr lang="es-ES" noProof="0" dirty="0">
              <a:solidFill>
                <a:schemeClr val="accent1"/>
              </a:solidFill>
            </a:rPr>
            <a:t>Clarifica el resultado</a:t>
          </a:r>
        </a:p>
      </dgm:t>
    </dgm:pt>
    <dgm:pt modelId="{3CD87F1F-1C5A-4EC6-97DF-31761406F4B2}" type="parTrans" cxnId="{ED309BF4-9618-4840-808F-E65A635979AF}">
      <dgm:prSet/>
      <dgm:spPr/>
      <dgm:t>
        <a:bodyPr/>
        <a:lstStyle/>
        <a:p>
          <a:endParaRPr lang="en-GB"/>
        </a:p>
      </dgm:t>
    </dgm:pt>
    <dgm:pt modelId="{098DBC77-CA9C-42A7-832B-79AF8C502FB8}" type="sibTrans" cxnId="{ED309BF4-9618-4840-808F-E65A635979AF}">
      <dgm:prSet/>
      <dgm:spPr/>
      <dgm:t>
        <a:bodyPr/>
        <a:lstStyle/>
        <a:p>
          <a:endParaRPr lang="en-GB"/>
        </a:p>
      </dgm:t>
    </dgm:pt>
    <dgm:pt modelId="{C731A887-A4F6-4FE8-BBDC-DC4642635BB1}">
      <dgm:prSet custT="1"/>
      <dgm:spPr/>
      <dgm:t>
        <a:bodyPr/>
        <a:lstStyle/>
        <a:p>
          <a:r>
            <a:rPr lang="es-ES" sz="1800" kern="1200" noProof="0" dirty="0">
              <a:solidFill>
                <a:schemeClr val="accent1"/>
              </a:solidFill>
            </a:rPr>
            <a:t>Identifica </a:t>
          </a:r>
          <a:r>
            <a:rPr lang="es-ES" sz="1800" kern="1200" noProof="0" dirty="0">
              <a:solidFill>
                <a:srgbClr val="1D1D1B"/>
              </a:solidFill>
              <a:latin typeface="Raleway"/>
              <a:ea typeface="+mn-ea"/>
              <a:cs typeface="+mn-cs"/>
            </a:rPr>
            <a:t>Tus </a:t>
          </a:r>
          <a:r>
            <a:rPr lang="en-GB" sz="1800" kern="1200" dirty="0">
              <a:solidFill>
                <a:srgbClr val="1D1D1B"/>
              </a:solidFill>
              <a:latin typeface="Raleway"/>
              <a:ea typeface="+mn-ea"/>
              <a:cs typeface="+mn-cs"/>
            </a:rPr>
            <a:t>puntos de ventas únicos  </a:t>
          </a:r>
          <a:r>
            <a:rPr lang="es-ES" sz="1800" kern="1200" noProof="0" dirty="0">
              <a:solidFill>
                <a:schemeClr val="accent1"/>
              </a:solidFill>
            </a:rPr>
            <a:t>(USP)</a:t>
          </a:r>
        </a:p>
      </dgm:t>
    </dgm:pt>
    <dgm:pt modelId="{1C609964-1CC7-4DCE-8512-448D7E617D9E}" type="parTrans" cxnId="{544A92D2-29B5-4920-BC5F-4452D7D24036}">
      <dgm:prSet/>
      <dgm:spPr/>
      <dgm:t>
        <a:bodyPr/>
        <a:lstStyle/>
        <a:p>
          <a:endParaRPr lang="en-GB"/>
        </a:p>
      </dgm:t>
    </dgm:pt>
    <dgm:pt modelId="{67B59E0C-D837-4932-95CF-7630E42F434D}" type="sibTrans" cxnId="{544A92D2-29B5-4920-BC5F-4452D7D24036}">
      <dgm:prSet/>
      <dgm:spPr/>
      <dgm:t>
        <a:bodyPr/>
        <a:lstStyle/>
        <a:p>
          <a:endParaRPr lang="en-GB"/>
        </a:p>
      </dgm:t>
    </dgm:pt>
    <dgm:pt modelId="{0194A8F6-E620-4FDE-B334-EB99CB8C8FA4}">
      <dgm:prSet/>
      <dgm:spPr/>
      <dgm:t>
        <a:bodyPr/>
        <a:lstStyle/>
        <a:p>
          <a:r>
            <a:rPr lang="es-ES" noProof="0" dirty="0">
              <a:solidFill>
                <a:schemeClr val="accent1"/>
              </a:solidFill>
            </a:rPr>
            <a:t>Cuantifica la visión</a:t>
          </a:r>
        </a:p>
      </dgm:t>
    </dgm:pt>
    <dgm:pt modelId="{DBCAE40B-E895-439C-993B-50EA99A05EB0}" type="parTrans" cxnId="{C5570B1A-6AD5-4477-8548-3746832F5518}">
      <dgm:prSet/>
      <dgm:spPr/>
      <dgm:t>
        <a:bodyPr/>
        <a:lstStyle/>
        <a:p>
          <a:endParaRPr lang="en-GB"/>
        </a:p>
      </dgm:t>
    </dgm:pt>
    <dgm:pt modelId="{74342F68-935D-4B89-BECE-3CD2A4D48699}" type="sibTrans" cxnId="{C5570B1A-6AD5-4477-8548-3746832F5518}">
      <dgm:prSet/>
      <dgm:spPr/>
      <dgm:t>
        <a:bodyPr/>
        <a:lstStyle/>
        <a:p>
          <a:endParaRPr lang="en-GB"/>
        </a:p>
      </dgm:t>
    </dgm:pt>
    <dgm:pt modelId="{0481CDBA-A1DB-42C9-82EF-855424FCCE35}">
      <dgm:prSet/>
      <dgm:spPr/>
      <dgm:t>
        <a:bodyPr/>
        <a:lstStyle/>
        <a:p>
          <a:r>
            <a:rPr lang="es-ES" noProof="0" dirty="0">
              <a:solidFill>
                <a:schemeClr val="accent1"/>
              </a:solidFill>
            </a:rPr>
            <a:t>Crea una conexión humana</a:t>
          </a:r>
        </a:p>
      </dgm:t>
    </dgm:pt>
    <dgm:pt modelId="{EA437AAD-D6C1-40C4-A6AE-7458A4EADF23}" type="parTrans" cxnId="{2B27C445-B260-424D-BDE9-6F819A713E5B}">
      <dgm:prSet/>
      <dgm:spPr/>
      <dgm:t>
        <a:bodyPr/>
        <a:lstStyle/>
        <a:p>
          <a:endParaRPr lang="en-GB"/>
        </a:p>
      </dgm:t>
    </dgm:pt>
    <dgm:pt modelId="{2DB3767D-01E5-4BC5-B604-059D994207C3}" type="sibTrans" cxnId="{2B27C445-B260-424D-BDE9-6F819A713E5B}">
      <dgm:prSet/>
      <dgm:spPr/>
      <dgm:t>
        <a:bodyPr/>
        <a:lstStyle/>
        <a:p>
          <a:endParaRPr lang="en-GB"/>
        </a:p>
      </dgm:t>
    </dgm:pt>
    <dgm:pt modelId="{E583A289-24E4-4698-9F6F-5FBDF9C39C0C}">
      <dgm:prSet/>
      <dgm:spPr/>
      <dgm:t>
        <a:bodyPr/>
        <a:lstStyle/>
        <a:p>
          <a:r>
            <a:rPr lang="es-ES" noProof="0" dirty="0">
              <a:solidFill>
                <a:schemeClr val="accent1"/>
              </a:solidFill>
            </a:rPr>
            <a:t>Sé conciso y claro</a:t>
          </a:r>
        </a:p>
      </dgm:t>
    </dgm:pt>
    <dgm:pt modelId="{E9599B0C-9233-49AF-B158-31052C195AC2}" type="parTrans" cxnId="{D0FF99B7-9065-4516-907E-651E63D80177}">
      <dgm:prSet/>
      <dgm:spPr/>
      <dgm:t>
        <a:bodyPr/>
        <a:lstStyle/>
        <a:p>
          <a:endParaRPr lang="en-GB"/>
        </a:p>
      </dgm:t>
    </dgm:pt>
    <dgm:pt modelId="{5BBBD2B7-C02A-48AC-A424-D3C1AAAADFAF}" type="sibTrans" cxnId="{D0FF99B7-9065-4516-907E-651E63D80177}">
      <dgm:prSet/>
      <dgm:spPr/>
      <dgm:t>
        <a:bodyPr/>
        <a:lstStyle/>
        <a:p>
          <a:endParaRPr lang="en-GB"/>
        </a:p>
      </dgm:t>
    </dgm:pt>
    <dgm:pt modelId="{4A3374C4-A07A-43E4-9929-8BFFF8F2D963}">
      <dgm:prSet phldrT="[Text]" custT="1"/>
      <dgm:spPr/>
      <dgm:t>
        <a:bodyPr/>
        <a:lstStyle/>
        <a:p>
          <a:pPr>
            <a:lnSpc>
              <a:spcPct val="150000"/>
            </a:lnSpc>
          </a:pPr>
          <a:r>
            <a:rPr lang="es-ES" sz="1600" noProof="0" dirty="0">
              <a:solidFill>
                <a:schemeClr val="accent1"/>
              </a:solidFill>
            </a:rPr>
            <a:t>Define lo que tu organización pretende conseguir en última instancia. </a:t>
          </a:r>
        </a:p>
      </dgm:t>
    </dgm:pt>
    <dgm:pt modelId="{8C1064BE-5F71-4E5F-A070-07DA2CD12D39}" type="parTrans" cxnId="{56CB1AE4-73DE-47F7-BD52-3470B10C3E99}">
      <dgm:prSet/>
      <dgm:spPr/>
      <dgm:t>
        <a:bodyPr/>
        <a:lstStyle/>
        <a:p>
          <a:endParaRPr lang="en-GB"/>
        </a:p>
      </dgm:t>
    </dgm:pt>
    <dgm:pt modelId="{955573CE-28D5-4242-AF51-E9B5A014BA0C}" type="sibTrans" cxnId="{56CB1AE4-73DE-47F7-BD52-3470B10C3E99}">
      <dgm:prSet/>
      <dgm:spPr/>
      <dgm:t>
        <a:bodyPr/>
        <a:lstStyle/>
        <a:p>
          <a:endParaRPr lang="en-GB"/>
        </a:p>
      </dgm:t>
    </dgm:pt>
    <dgm:pt modelId="{60882E40-B0DC-42A9-B1A1-D99F7E5C9023}">
      <dgm:prSet custT="1"/>
      <dgm:spPr/>
      <dgm:t>
        <a:bodyPr/>
        <a:lstStyle/>
        <a:p>
          <a:pPr>
            <a:lnSpc>
              <a:spcPct val="150000"/>
            </a:lnSpc>
          </a:pPr>
          <a:r>
            <a:rPr lang="es-ES" sz="1600" noProof="0" dirty="0">
              <a:solidFill>
                <a:schemeClr val="accent1"/>
              </a:solidFill>
            </a:rPr>
            <a:t>Destaca lo que diferencia a su organización de las demás. </a:t>
          </a:r>
        </a:p>
      </dgm:t>
    </dgm:pt>
    <dgm:pt modelId="{CB937A46-2982-4F48-A88F-F35961C98AAC}" type="parTrans" cxnId="{D350705E-C31F-409A-946E-1BE7875CA615}">
      <dgm:prSet/>
      <dgm:spPr/>
      <dgm:t>
        <a:bodyPr/>
        <a:lstStyle/>
        <a:p>
          <a:endParaRPr lang="en-GB"/>
        </a:p>
      </dgm:t>
    </dgm:pt>
    <dgm:pt modelId="{DC734CBF-F41A-48E6-9DD6-3F62DC28E11F}" type="sibTrans" cxnId="{D350705E-C31F-409A-946E-1BE7875CA615}">
      <dgm:prSet/>
      <dgm:spPr/>
      <dgm:t>
        <a:bodyPr/>
        <a:lstStyle/>
        <a:p>
          <a:endParaRPr lang="en-GB"/>
        </a:p>
      </dgm:t>
    </dgm:pt>
    <dgm:pt modelId="{D0D12024-82E8-4472-B835-8EEA1A6ACB5A}">
      <dgm:prSet custT="1"/>
      <dgm:spPr/>
      <dgm:t>
        <a:bodyPr/>
        <a:lstStyle/>
        <a:p>
          <a:pPr>
            <a:lnSpc>
              <a:spcPct val="150000"/>
            </a:lnSpc>
          </a:pPr>
          <a:r>
            <a:rPr lang="es-ES" sz="1600" noProof="0" dirty="0">
              <a:solidFill>
                <a:schemeClr val="accent1"/>
              </a:solidFill>
            </a:rPr>
            <a:t>Céntrate en un estado idealista a largo plazo que proporcione dirección sin limitar las posibilidades futuras</a:t>
          </a:r>
        </a:p>
      </dgm:t>
    </dgm:pt>
    <dgm:pt modelId="{3C395ED2-AB43-4ECE-A5D0-5C0EEB193F18}" type="parTrans" cxnId="{798FF2F1-B7F6-46FD-A9D5-E283A9B2600C}">
      <dgm:prSet/>
      <dgm:spPr/>
      <dgm:t>
        <a:bodyPr/>
        <a:lstStyle/>
        <a:p>
          <a:endParaRPr lang="en-GB"/>
        </a:p>
      </dgm:t>
    </dgm:pt>
    <dgm:pt modelId="{79FB241B-592D-4C1D-B223-B32C5A1C8248}" type="sibTrans" cxnId="{798FF2F1-B7F6-46FD-A9D5-E283A9B2600C}">
      <dgm:prSet/>
      <dgm:spPr/>
      <dgm:t>
        <a:bodyPr/>
        <a:lstStyle/>
        <a:p>
          <a:endParaRPr lang="en-GB"/>
        </a:p>
      </dgm:t>
    </dgm:pt>
    <dgm:pt modelId="{7CA598BF-77E1-4FC2-8438-4DD13504DC70}">
      <dgm:prSet custT="1"/>
      <dgm:spPr/>
      <dgm:t>
        <a:bodyPr/>
        <a:lstStyle/>
        <a:p>
          <a:pPr>
            <a:lnSpc>
              <a:spcPct val="150000"/>
            </a:lnSpc>
          </a:pPr>
          <a:r>
            <a:rPr lang="es-ES" sz="1600" noProof="0" dirty="0">
              <a:solidFill>
                <a:schemeClr val="accent1"/>
              </a:solidFill>
            </a:rPr>
            <a:t>Incluye elementos que resuenen a nivel personal tanto con los empleados como con las partes interesadas. </a:t>
          </a:r>
        </a:p>
      </dgm:t>
    </dgm:pt>
    <dgm:pt modelId="{A0308A13-FC6B-4F65-8D7C-65369E27AB07}" type="parTrans" cxnId="{8B4F881E-2D3F-482E-859B-4A3E93CED810}">
      <dgm:prSet/>
      <dgm:spPr/>
      <dgm:t>
        <a:bodyPr/>
        <a:lstStyle/>
        <a:p>
          <a:endParaRPr lang="en-GB"/>
        </a:p>
      </dgm:t>
    </dgm:pt>
    <dgm:pt modelId="{157704FE-F59E-4E6B-8A4C-849D8B6FCCFB}" type="sibTrans" cxnId="{8B4F881E-2D3F-482E-859B-4A3E93CED810}">
      <dgm:prSet/>
      <dgm:spPr/>
      <dgm:t>
        <a:bodyPr/>
        <a:lstStyle/>
        <a:p>
          <a:endParaRPr lang="en-GB"/>
        </a:p>
      </dgm:t>
    </dgm:pt>
    <dgm:pt modelId="{B1F04609-14BC-40EB-94C0-7196C4FD37D2}">
      <dgm:prSet custT="1"/>
      <dgm:spPr/>
      <dgm:t>
        <a:bodyPr/>
        <a:lstStyle/>
        <a:p>
          <a:pPr>
            <a:lnSpc>
              <a:spcPct val="150000"/>
            </a:lnSpc>
          </a:pPr>
          <a:r>
            <a:rPr lang="es-ES" sz="1600" noProof="0" dirty="0">
              <a:solidFill>
                <a:schemeClr val="accent1"/>
              </a:solidFill>
            </a:rPr>
            <a:t> Asegúrate de que la declaración de visión sea breve, fácil de entender y sin jerga.</a:t>
          </a:r>
        </a:p>
      </dgm:t>
    </dgm:pt>
    <dgm:pt modelId="{9575B469-9540-4824-B4F4-17C39D5D1E25}" type="parTrans" cxnId="{7E6908E0-2AF7-40C1-8F44-4A1F82A73EA9}">
      <dgm:prSet/>
      <dgm:spPr/>
      <dgm:t>
        <a:bodyPr/>
        <a:lstStyle/>
        <a:p>
          <a:endParaRPr lang="en-GB"/>
        </a:p>
      </dgm:t>
    </dgm:pt>
    <dgm:pt modelId="{87BB75A9-EE35-49FA-B1E1-5937D8757130}" type="sibTrans" cxnId="{7E6908E0-2AF7-40C1-8F44-4A1F82A73EA9}">
      <dgm:prSet/>
      <dgm:spPr/>
      <dgm:t>
        <a:bodyPr/>
        <a:lstStyle/>
        <a:p>
          <a:endParaRPr lang="en-GB"/>
        </a:p>
      </dgm:t>
    </dgm:pt>
    <dgm:pt modelId="{E03053B3-751D-4665-B37D-FB4E2907F901}" type="pres">
      <dgm:prSet presAssocID="{32186EDA-663B-4D23-A691-A8539A3B4231}" presName="Name0" presStyleCnt="0">
        <dgm:presLayoutVars>
          <dgm:dir/>
          <dgm:animOne val="branch"/>
          <dgm:animLvl val="lvl"/>
        </dgm:presLayoutVars>
      </dgm:prSet>
      <dgm:spPr/>
    </dgm:pt>
    <dgm:pt modelId="{D79063E2-B1F6-40D8-AEE9-846D525A8B00}" type="pres">
      <dgm:prSet presAssocID="{C7F7E0AF-C80E-4272-BD66-99D3284CDCB5}" presName="chaos" presStyleCnt="0"/>
      <dgm:spPr/>
    </dgm:pt>
    <dgm:pt modelId="{B9EB9B74-B08B-4DE0-9FBE-926CB3F1F06B}" type="pres">
      <dgm:prSet presAssocID="{C7F7E0AF-C80E-4272-BD66-99D3284CDCB5}" presName="parTx1" presStyleLbl="revTx" presStyleIdx="0" presStyleCnt="9"/>
      <dgm:spPr/>
    </dgm:pt>
    <dgm:pt modelId="{EA2AEAC7-CDA0-41F3-960B-219B543B0C12}" type="pres">
      <dgm:prSet presAssocID="{C7F7E0AF-C80E-4272-BD66-99D3284CDCB5}" presName="desTx1" presStyleLbl="revTx" presStyleIdx="1" presStyleCnt="9" custScaleX="120444" custLinFactNeighborX="875" custLinFactNeighborY="38001">
        <dgm:presLayoutVars>
          <dgm:bulletEnabled val="1"/>
        </dgm:presLayoutVars>
      </dgm:prSet>
      <dgm:spPr/>
    </dgm:pt>
    <dgm:pt modelId="{256A25B9-CC6D-4C2C-AA9A-8EFE61C9AFA0}" type="pres">
      <dgm:prSet presAssocID="{C7F7E0AF-C80E-4272-BD66-99D3284CDCB5}" presName="c1" presStyleLbl="node1" presStyleIdx="0" presStyleCnt="19"/>
      <dgm:spPr/>
    </dgm:pt>
    <dgm:pt modelId="{08ADDD79-E3F3-4703-B743-6B77A8DA6A7D}" type="pres">
      <dgm:prSet presAssocID="{C7F7E0AF-C80E-4272-BD66-99D3284CDCB5}" presName="c2" presStyleLbl="node1" presStyleIdx="1" presStyleCnt="19"/>
      <dgm:spPr/>
    </dgm:pt>
    <dgm:pt modelId="{5DF012A8-4AF2-4422-B278-C528B11A0F4E}" type="pres">
      <dgm:prSet presAssocID="{C7F7E0AF-C80E-4272-BD66-99D3284CDCB5}" presName="c3" presStyleLbl="node1" presStyleIdx="2" presStyleCnt="19"/>
      <dgm:spPr/>
    </dgm:pt>
    <dgm:pt modelId="{E33DC940-92C5-4BB5-AFF6-22B165349627}" type="pres">
      <dgm:prSet presAssocID="{C7F7E0AF-C80E-4272-BD66-99D3284CDCB5}" presName="c4" presStyleLbl="node1" presStyleIdx="3" presStyleCnt="19"/>
      <dgm:spPr/>
    </dgm:pt>
    <dgm:pt modelId="{C6446AA4-490C-4D96-9175-A3D6DFE25A8F}" type="pres">
      <dgm:prSet presAssocID="{C7F7E0AF-C80E-4272-BD66-99D3284CDCB5}" presName="c5" presStyleLbl="node1" presStyleIdx="4" presStyleCnt="19"/>
      <dgm:spPr/>
    </dgm:pt>
    <dgm:pt modelId="{859FC568-32B4-4169-937B-29F8F96D4A34}" type="pres">
      <dgm:prSet presAssocID="{C7F7E0AF-C80E-4272-BD66-99D3284CDCB5}" presName="c6" presStyleLbl="node1" presStyleIdx="5" presStyleCnt="19"/>
      <dgm:spPr/>
    </dgm:pt>
    <dgm:pt modelId="{FB71C84C-8C63-4C6F-978C-0721DD477F24}" type="pres">
      <dgm:prSet presAssocID="{C7F7E0AF-C80E-4272-BD66-99D3284CDCB5}" presName="c7" presStyleLbl="node1" presStyleIdx="6" presStyleCnt="19"/>
      <dgm:spPr/>
    </dgm:pt>
    <dgm:pt modelId="{ED0CEF82-49BE-4AB7-BC85-A76C6EF43A59}" type="pres">
      <dgm:prSet presAssocID="{C7F7E0AF-C80E-4272-BD66-99D3284CDCB5}" presName="c8" presStyleLbl="node1" presStyleIdx="7" presStyleCnt="19"/>
      <dgm:spPr/>
    </dgm:pt>
    <dgm:pt modelId="{1E4877ED-7F8A-4627-84FF-CE5AE74E4CEB}" type="pres">
      <dgm:prSet presAssocID="{C7F7E0AF-C80E-4272-BD66-99D3284CDCB5}" presName="c9" presStyleLbl="node1" presStyleIdx="8" presStyleCnt="19"/>
      <dgm:spPr/>
    </dgm:pt>
    <dgm:pt modelId="{2DB251A0-A9C4-446D-B6BC-40955714817A}" type="pres">
      <dgm:prSet presAssocID="{C7F7E0AF-C80E-4272-BD66-99D3284CDCB5}" presName="c10" presStyleLbl="node1" presStyleIdx="9" presStyleCnt="19"/>
      <dgm:spPr/>
    </dgm:pt>
    <dgm:pt modelId="{B207FCB8-AA8D-45B5-9D88-17E83753D0AE}" type="pres">
      <dgm:prSet presAssocID="{C7F7E0AF-C80E-4272-BD66-99D3284CDCB5}" presName="c11" presStyleLbl="node1" presStyleIdx="10" presStyleCnt="19"/>
      <dgm:spPr/>
    </dgm:pt>
    <dgm:pt modelId="{2A057B8F-B853-49FF-8ECB-482770A79CA9}" type="pres">
      <dgm:prSet presAssocID="{C7F7E0AF-C80E-4272-BD66-99D3284CDCB5}" presName="c12" presStyleLbl="node1" presStyleIdx="11" presStyleCnt="19"/>
      <dgm:spPr/>
    </dgm:pt>
    <dgm:pt modelId="{BFC4B3AC-6C43-49CC-AEFD-90853B43838A}" type="pres">
      <dgm:prSet presAssocID="{C7F7E0AF-C80E-4272-BD66-99D3284CDCB5}" presName="c13" presStyleLbl="node1" presStyleIdx="12" presStyleCnt="19"/>
      <dgm:spPr/>
    </dgm:pt>
    <dgm:pt modelId="{E9163149-8C9C-4798-9E36-0AB53FE5B07A}" type="pres">
      <dgm:prSet presAssocID="{C7F7E0AF-C80E-4272-BD66-99D3284CDCB5}" presName="c14" presStyleLbl="node1" presStyleIdx="13" presStyleCnt="19"/>
      <dgm:spPr/>
    </dgm:pt>
    <dgm:pt modelId="{3E27F996-178E-442C-825F-84A189643E75}" type="pres">
      <dgm:prSet presAssocID="{C7F7E0AF-C80E-4272-BD66-99D3284CDCB5}" presName="c15" presStyleLbl="node1" presStyleIdx="14" presStyleCnt="19"/>
      <dgm:spPr/>
    </dgm:pt>
    <dgm:pt modelId="{02446B14-FB23-423E-80A6-1F9E6F082C0A}" type="pres">
      <dgm:prSet presAssocID="{C7F7E0AF-C80E-4272-BD66-99D3284CDCB5}" presName="c16" presStyleLbl="node1" presStyleIdx="15" presStyleCnt="19"/>
      <dgm:spPr/>
    </dgm:pt>
    <dgm:pt modelId="{15E02C24-DCCF-4E32-A9A8-8919A615C8D7}" type="pres">
      <dgm:prSet presAssocID="{C7F7E0AF-C80E-4272-BD66-99D3284CDCB5}" presName="c17" presStyleLbl="node1" presStyleIdx="16" presStyleCnt="19"/>
      <dgm:spPr/>
    </dgm:pt>
    <dgm:pt modelId="{B3585DCD-19AF-48F2-A3C9-167F1A264ECD}" type="pres">
      <dgm:prSet presAssocID="{C7F7E0AF-C80E-4272-BD66-99D3284CDCB5}" presName="c18" presStyleLbl="node1" presStyleIdx="17" presStyleCnt="19"/>
      <dgm:spPr/>
    </dgm:pt>
    <dgm:pt modelId="{A66F8E41-18A6-4D9C-8F38-3AE86216F1F3}" type="pres">
      <dgm:prSet presAssocID="{098DBC77-CA9C-42A7-832B-79AF8C502FB8}" presName="chevronComposite1" presStyleCnt="0"/>
      <dgm:spPr/>
    </dgm:pt>
    <dgm:pt modelId="{EB995218-F6CD-4EC4-88E7-459C049C7C52}" type="pres">
      <dgm:prSet presAssocID="{098DBC77-CA9C-42A7-832B-79AF8C502FB8}" presName="chevron1" presStyleLbl="sibTrans2D1" presStyleIdx="0" presStyleCnt="4"/>
      <dgm:spPr/>
    </dgm:pt>
    <dgm:pt modelId="{0B6E4803-CF7A-454A-8B74-DB6F27CF71FA}" type="pres">
      <dgm:prSet presAssocID="{098DBC77-CA9C-42A7-832B-79AF8C502FB8}" presName="spChevron1" presStyleCnt="0"/>
      <dgm:spPr/>
    </dgm:pt>
    <dgm:pt modelId="{7FD4D0F5-3859-45C5-A013-0C2DC4D6F94B}" type="pres">
      <dgm:prSet presAssocID="{C731A887-A4F6-4FE8-BBDC-DC4642635BB1}" presName="middle" presStyleCnt="0"/>
      <dgm:spPr/>
    </dgm:pt>
    <dgm:pt modelId="{19C40639-AACC-4221-91CB-F46C1070D11B}" type="pres">
      <dgm:prSet presAssocID="{C731A887-A4F6-4FE8-BBDC-DC4642635BB1}" presName="parTxMid" presStyleLbl="revTx" presStyleIdx="2" presStyleCnt="9"/>
      <dgm:spPr/>
    </dgm:pt>
    <dgm:pt modelId="{C9A0A4E1-82D8-470C-A97B-710E2175AED7}" type="pres">
      <dgm:prSet presAssocID="{C731A887-A4F6-4FE8-BBDC-DC4642635BB1}" presName="desTxMid" presStyleLbl="revTx" presStyleIdx="3" presStyleCnt="9" custLinFactNeighborX="3514" custLinFactNeighborY="39250">
        <dgm:presLayoutVars>
          <dgm:bulletEnabled val="1"/>
        </dgm:presLayoutVars>
      </dgm:prSet>
      <dgm:spPr/>
    </dgm:pt>
    <dgm:pt modelId="{3F753B25-064E-453A-ADC4-9AE59887C55F}" type="pres">
      <dgm:prSet presAssocID="{C731A887-A4F6-4FE8-BBDC-DC4642635BB1}" presName="spMid" presStyleCnt="0"/>
      <dgm:spPr/>
    </dgm:pt>
    <dgm:pt modelId="{88A155F2-0340-4DCE-889B-4CD8122DD9E0}" type="pres">
      <dgm:prSet presAssocID="{67B59E0C-D837-4932-95CF-7630E42F434D}" presName="chevronComposite1" presStyleCnt="0"/>
      <dgm:spPr/>
    </dgm:pt>
    <dgm:pt modelId="{25A05587-4F63-4C5E-9AAC-891D47C8D454}" type="pres">
      <dgm:prSet presAssocID="{67B59E0C-D837-4932-95CF-7630E42F434D}" presName="chevron1" presStyleLbl="sibTrans2D1" presStyleIdx="1" presStyleCnt="4"/>
      <dgm:spPr/>
    </dgm:pt>
    <dgm:pt modelId="{858B6433-8051-4B5C-829F-E47023CB381E}" type="pres">
      <dgm:prSet presAssocID="{67B59E0C-D837-4932-95CF-7630E42F434D}" presName="spChevron1" presStyleCnt="0"/>
      <dgm:spPr/>
    </dgm:pt>
    <dgm:pt modelId="{1DDDC7A5-C432-43E5-82CE-C75D519479D9}" type="pres">
      <dgm:prSet presAssocID="{0194A8F6-E620-4FDE-B334-EB99CB8C8FA4}" presName="middle" presStyleCnt="0"/>
      <dgm:spPr/>
    </dgm:pt>
    <dgm:pt modelId="{F20C0483-999E-4D6E-926C-44127F34A314}" type="pres">
      <dgm:prSet presAssocID="{0194A8F6-E620-4FDE-B334-EB99CB8C8FA4}" presName="parTxMid" presStyleLbl="revTx" presStyleIdx="4" presStyleCnt="9"/>
      <dgm:spPr/>
    </dgm:pt>
    <dgm:pt modelId="{F993D2A7-3106-4EF0-BE67-E1DE8E5B387B}" type="pres">
      <dgm:prSet presAssocID="{0194A8F6-E620-4FDE-B334-EB99CB8C8FA4}" presName="desTxMid" presStyleLbl="revTx" presStyleIdx="5" presStyleCnt="9" custScaleX="128909" custLinFactNeighborX="2207" custLinFactNeighborY="50948">
        <dgm:presLayoutVars>
          <dgm:bulletEnabled val="1"/>
        </dgm:presLayoutVars>
      </dgm:prSet>
      <dgm:spPr/>
    </dgm:pt>
    <dgm:pt modelId="{84B903A7-3BD3-468F-8C86-797FA7113571}" type="pres">
      <dgm:prSet presAssocID="{0194A8F6-E620-4FDE-B334-EB99CB8C8FA4}" presName="spMid" presStyleCnt="0"/>
      <dgm:spPr/>
    </dgm:pt>
    <dgm:pt modelId="{F34613C1-D3D2-42F3-82A0-507C8746AB79}" type="pres">
      <dgm:prSet presAssocID="{74342F68-935D-4B89-BECE-3CD2A4D48699}" presName="chevronComposite1" presStyleCnt="0"/>
      <dgm:spPr/>
    </dgm:pt>
    <dgm:pt modelId="{B3567D4E-3640-4F0F-B9BB-391E680A5594}" type="pres">
      <dgm:prSet presAssocID="{74342F68-935D-4B89-BECE-3CD2A4D48699}" presName="chevron1" presStyleLbl="sibTrans2D1" presStyleIdx="2" presStyleCnt="4"/>
      <dgm:spPr/>
    </dgm:pt>
    <dgm:pt modelId="{E80D2673-B0D4-4BBB-A2D5-2829270020D8}" type="pres">
      <dgm:prSet presAssocID="{74342F68-935D-4B89-BECE-3CD2A4D48699}" presName="spChevron1" presStyleCnt="0"/>
      <dgm:spPr/>
    </dgm:pt>
    <dgm:pt modelId="{606BBBCB-6EBB-485B-B1A6-204F17D36CC6}" type="pres">
      <dgm:prSet presAssocID="{0481CDBA-A1DB-42C9-82EF-855424FCCE35}" presName="middle" presStyleCnt="0"/>
      <dgm:spPr/>
    </dgm:pt>
    <dgm:pt modelId="{A02D966A-092A-4F9A-86A7-53570FA7EA16}" type="pres">
      <dgm:prSet presAssocID="{0481CDBA-A1DB-42C9-82EF-855424FCCE35}" presName="parTxMid" presStyleLbl="revTx" presStyleIdx="6" presStyleCnt="9"/>
      <dgm:spPr/>
    </dgm:pt>
    <dgm:pt modelId="{B7FEB9B2-AFC2-4669-85B0-C9F2CFA46855}" type="pres">
      <dgm:prSet presAssocID="{0481CDBA-A1DB-42C9-82EF-855424FCCE35}" presName="desTxMid" presStyleLbl="revTx" presStyleIdx="7" presStyleCnt="9" custScaleX="114665" custLinFactNeighborX="-336" custLinFactNeighborY="46386">
        <dgm:presLayoutVars>
          <dgm:bulletEnabled val="1"/>
        </dgm:presLayoutVars>
      </dgm:prSet>
      <dgm:spPr/>
    </dgm:pt>
    <dgm:pt modelId="{E2DF47C6-AC5C-486F-94BE-51744B3BD50E}" type="pres">
      <dgm:prSet presAssocID="{0481CDBA-A1DB-42C9-82EF-855424FCCE35}" presName="spMid" presStyleCnt="0"/>
      <dgm:spPr/>
    </dgm:pt>
    <dgm:pt modelId="{EC3E809C-B761-4122-82CA-34A0C85FC6A1}" type="pres">
      <dgm:prSet presAssocID="{2DB3767D-01E5-4BC5-B604-059D994207C3}" presName="chevronComposite1" presStyleCnt="0"/>
      <dgm:spPr/>
    </dgm:pt>
    <dgm:pt modelId="{A0156234-A76D-49B3-840D-430B1DDC1EBC}" type="pres">
      <dgm:prSet presAssocID="{2DB3767D-01E5-4BC5-B604-059D994207C3}" presName="chevron1" presStyleLbl="sibTrans2D1" presStyleIdx="3" presStyleCnt="4"/>
      <dgm:spPr/>
    </dgm:pt>
    <dgm:pt modelId="{620BBAEB-500C-4D00-AAEA-2A99239870A2}" type="pres">
      <dgm:prSet presAssocID="{2DB3767D-01E5-4BC5-B604-059D994207C3}" presName="spChevron1" presStyleCnt="0"/>
      <dgm:spPr/>
    </dgm:pt>
    <dgm:pt modelId="{6233ED2B-BF30-4622-A87C-5CE5488638C1}" type="pres">
      <dgm:prSet presAssocID="{E583A289-24E4-4698-9F6F-5FBDF9C39C0C}" presName="last" presStyleCnt="0"/>
      <dgm:spPr/>
    </dgm:pt>
    <dgm:pt modelId="{735A0262-39D1-499B-B45B-02C67E5072BA}" type="pres">
      <dgm:prSet presAssocID="{E583A289-24E4-4698-9F6F-5FBDF9C39C0C}" presName="circleTx" presStyleLbl="node1" presStyleIdx="18" presStyleCnt="19"/>
      <dgm:spPr/>
    </dgm:pt>
    <dgm:pt modelId="{A601F32C-61D9-4FDF-8C36-3CF766E18662}" type="pres">
      <dgm:prSet presAssocID="{E583A289-24E4-4698-9F6F-5FBDF9C39C0C}" presName="desTxN" presStyleLbl="revTx" presStyleIdx="8" presStyleCnt="9" custScaleX="118725" custLinFactNeighborX="-3636" custLinFactNeighborY="48170">
        <dgm:presLayoutVars>
          <dgm:bulletEnabled val="1"/>
        </dgm:presLayoutVars>
      </dgm:prSet>
      <dgm:spPr/>
    </dgm:pt>
    <dgm:pt modelId="{78AC6114-34EE-46B3-86D3-5F732B85502E}" type="pres">
      <dgm:prSet presAssocID="{E583A289-24E4-4698-9F6F-5FBDF9C39C0C}" presName="spN" presStyleCnt="0"/>
      <dgm:spPr/>
    </dgm:pt>
  </dgm:ptLst>
  <dgm:cxnLst>
    <dgm:cxn modelId="{9A878900-B8FF-414F-8DE4-0ED4FC64F642}" type="presOf" srcId="{32186EDA-663B-4D23-A691-A8539A3B4231}" destId="{E03053B3-751D-4665-B37D-FB4E2907F901}" srcOrd="0" destOrd="0" presId="urn:microsoft.com/office/officeart/2009/3/layout/RandomtoResultProcess"/>
    <dgm:cxn modelId="{C5570B1A-6AD5-4477-8548-3746832F5518}" srcId="{32186EDA-663B-4D23-A691-A8539A3B4231}" destId="{0194A8F6-E620-4FDE-B334-EB99CB8C8FA4}" srcOrd="2" destOrd="0" parTransId="{DBCAE40B-E895-439C-993B-50EA99A05EB0}" sibTransId="{74342F68-935D-4B89-BECE-3CD2A4D48699}"/>
    <dgm:cxn modelId="{8B4F881E-2D3F-482E-859B-4A3E93CED810}" srcId="{0481CDBA-A1DB-42C9-82EF-855424FCCE35}" destId="{7CA598BF-77E1-4FC2-8438-4DD13504DC70}" srcOrd="0" destOrd="0" parTransId="{A0308A13-FC6B-4F65-8D7C-65369E27AB07}" sibTransId="{157704FE-F59E-4E6B-8A4C-849D8B6FCCFB}"/>
    <dgm:cxn modelId="{8D37C130-2B92-4984-9130-6085C4273BAB}" type="presOf" srcId="{C7F7E0AF-C80E-4272-BD66-99D3284CDCB5}" destId="{B9EB9B74-B08B-4DE0-9FBE-926CB3F1F06B}" srcOrd="0" destOrd="0" presId="urn:microsoft.com/office/officeart/2009/3/layout/RandomtoResultProcess"/>
    <dgm:cxn modelId="{DE118B35-E941-40DF-8DBA-B12FFDA2EB29}" type="presOf" srcId="{D0D12024-82E8-4472-B835-8EEA1A6ACB5A}" destId="{F993D2A7-3106-4EF0-BE67-E1DE8E5B387B}" srcOrd="0" destOrd="0" presId="urn:microsoft.com/office/officeart/2009/3/layout/RandomtoResultProcess"/>
    <dgm:cxn modelId="{C760435B-A5B8-4CD7-9005-A78273CBB0D8}" type="presOf" srcId="{0481CDBA-A1DB-42C9-82EF-855424FCCE35}" destId="{A02D966A-092A-4F9A-86A7-53570FA7EA16}" srcOrd="0" destOrd="0" presId="urn:microsoft.com/office/officeart/2009/3/layout/RandomtoResultProcess"/>
    <dgm:cxn modelId="{D350705E-C31F-409A-946E-1BE7875CA615}" srcId="{C731A887-A4F6-4FE8-BBDC-DC4642635BB1}" destId="{60882E40-B0DC-42A9-B1A1-D99F7E5C9023}" srcOrd="0" destOrd="0" parTransId="{CB937A46-2982-4F48-A88F-F35961C98AAC}" sibTransId="{DC734CBF-F41A-48E6-9DD6-3F62DC28E11F}"/>
    <dgm:cxn modelId="{2B27C445-B260-424D-BDE9-6F819A713E5B}" srcId="{32186EDA-663B-4D23-A691-A8539A3B4231}" destId="{0481CDBA-A1DB-42C9-82EF-855424FCCE35}" srcOrd="3" destOrd="0" parTransId="{EA437AAD-D6C1-40C4-A6AE-7458A4EADF23}" sibTransId="{2DB3767D-01E5-4BC5-B604-059D994207C3}"/>
    <dgm:cxn modelId="{CBC29D4B-1074-4455-B043-FC87427A9EBF}" type="presOf" srcId="{0194A8F6-E620-4FDE-B334-EB99CB8C8FA4}" destId="{F20C0483-999E-4D6E-926C-44127F34A314}" srcOrd="0" destOrd="0" presId="urn:microsoft.com/office/officeart/2009/3/layout/RandomtoResultProcess"/>
    <dgm:cxn modelId="{F914424F-7038-424E-9A4C-20119C6AC40F}" type="presOf" srcId="{C731A887-A4F6-4FE8-BBDC-DC4642635BB1}" destId="{19C40639-AACC-4221-91CB-F46C1070D11B}" srcOrd="0" destOrd="0" presId="urn:microsoft.com/office/officeart/2009/3/layout/RandomtoResultProcess"/>
    <dgm:cxn modelId="{61459E59-F992-430E-B5E5-648BE9C51D81}" type="presOf" srcId="{B1F04609-14BC-40EB-94C0-7196C4FD37D2}" destId="{A601F32C-61D9-4FDF-8C36-3CF766E18662}" srcOrd="0" destOrd="0" presId="urn:microsoft.com/office/officeart/2009/3/layout/RandomtoResultProcess"/>
    <dgm:cxn modelId="{CFBECAAD-FEA0-4881-B258-ADB79B13682E}" type="presOf" srcId="{7CA598BF-77E1-4FC2-8438-4DD13504DC70}" destId="{B7FEB9B2-AFC2-4669-85B0-C9F2CFA46855}" srcOrd="0" destOrd="0" presId="urn:microsoft.com/office/officeart/2009/3/layout/RandomtoResultProcess"/>
    <dgm:cxn modelId="{D0FF99B7-9065-4516-907E-651E63D80177}" srcId="{32186EDA-663B-4D23-A691-A8539A3B4231}" destId="{E583A289-24E4-4698-9F6F-5FBDF9C39C0C}" srcOrd="4" destOrd="0" parTransId="{E9599B0C-9233-49AF-B158-31052C195AC2}" sibTransId="{5BBBD2B7-C02A-48AC-A424-D3C1AAAADFAF}"/>
    <dgm:cxn modelId="{9F1D7CCD-497B-4C6F-832B-B56F3FFAF495}" type="presOf" srcId="{60882E40-B0DC-42A9-B1A1-D99F7E5C9023}" destId="{C9A0A4E1-82D8-470C-A97B-710E2175AED7}" srcOrd="0" destOrd="0" presId="urn:microsoft.com/office/officeart/2009/3/layout/RandomtoResultProcess"/>
    <dgm:cxn modelId="{544A92D2-29B5-4920-BC5F-4452D7D24036}" srcId="{32186EDA-663B-4D23-A691-A8539A3B4231}" destId="{C731A887-A4F6-4FE8-BBDC-DC4642635BB1}" srcOrd="1" destOrd="0" parTransId="{1C609964-1CC7-4DCE-8512-448D7E617D9E}" sibTransId="{67B59E0C-D837-4932-95CF-7630E42F434D}"/>
    <dgm:cxn modelId="{F32050D6-3FFF-44A7-87D8-4038069F1518}" type="presOf" srcId="{4A3374C4-A07A-43E4-9929-8BFFF8F2D963}" destId="{EA2AEAC7-CDA0-41F3-960B-219B543B0C12}" srcOrd="0" destOrd="0" presId="urn:microsoft.com/office/officeart/2009/3/layout/RandomtoResultProcess"/>
    <dgm:cxn modelId="{7E6908E0-2AF7-40C1-8F44-4A1F82A73EA9}" srcId="{E583A289-24E4-4698-9F6F-5FBDF9C39C0C}" destId="{B1F04609-14BC-40EB-94C0-7196C4FD37D2}" srcOrd="0" destOrd="0" parTransId="{9575B469-9540-4824-B4F4-17C39D5D1E25}" sibTransId="{87BB75A9-EE35-49FA-B1E1-5937D8757130}"/>
    <dgm:cxn modelId="{56CB1AE4-73DE-47F7-BD52-3470B10C3E99}" srcId="{C7F7E0AF-C80E-4272-BD66-99D3284CDCB5}" destId="{4A3374C4-A07A-43E4-9929-8BFFF8F2D963}" srcOrd="0" destOrd="0" parTransId="{8C1064BE-5F71-4E5F-A070-07DA2CD12D39}" sibTransId="{955573CE-28D5-4242-AF51-E9B5A014BA0C}"/>
    <dgm:cxn modelId="{798FF2F1-B7F6-46FD-A9D5-E283A9B2600C}" srcId="{0194A8F6-E620-4FDE-B334-EB99CB8C8FA4}" destId="{D0D12024-82E8-4472-B835-8EEA1A6ACB5A}" srcOrd="0" destOrd="0" parTransId="{3C395ED2-AB43-4ECE-A5D0-5C0EEB193F18}" sibTransId="{79FB241B-592D-4C1D-B223-B32C5A1C8248}"/>
    <dgm:cxn modelId="{ED309BF4-9618-4840-808F-E65A635979AF}" srcId="{32186EDA-663B-4D23-A691-A8539A3B4231}" destId="{C7F7E0AF-C80E-4272-BD66-99D3284CDCB5}" srcOrd="0" destOrd="0" parTransId="{3CD87F1F-1C5A-4EC6-97DF-31761406F4B2}" sibTransId="{098DBC77-CA9C-42A7-832B-79AF8C502FB8}"/>
    <dgm:cxn modelId="{6F435CFA-B26B-4294-859B-E9561A3ED539}" type="presOf" srcId="{E583A289-24E4-4698-9F6F-5FBDF9C39C0C}" destId="{735A0262-39D1-499B-B45B-02C67E5072BA}" srcOrd="0" destOrd="0" presId="urn:microsoft.com/office/officeart/2009/3/layout/RandomtoResultProcess"/>
    <dgm:cxn modelId="{4503BAFA-4711-49C6-814C-AEDAC950CFEB}" type="presParOf" srcId="{E03053B3-751D-4665-B37D-FB4E2907F901}" destId="{D79063E2-B1F6-40D8-AEE9-846D525A8B00}" srcOrd="0" destOrd="0" presId="urn:microsoft.com/office/officeart/2009/3/layout/RandomtoResultProcess"/>
    <dgm:cxn modelId="{B129A4C7-7BB5-4057-9B5B-444491D474AD}" type="presParOf" srcId="{D79063E2-B1F6-40D8-AEE9-846D525A8B00}" destId="{B9EB9B74-B08B-4DE0-9FBE-926CB3F1F06B}" srcOrd="0" destOrd="0" presId="urn:microsoft.com/office/officeart/2009/3/layout/RandomtoResultProcess"/>
    <dgm:cxn modelId="{19BFE132-64A1-40D6-AD76-1B8A7D269794}" type="presParOf" srcId="{D79063E2-B1F6-40D8-AEE9-846D525A8B00}" destId="{EA2AEAC7-CDA0-41F3-960B-219B543B0C12}" srcOrd="1" destOrd="0" presId="urn:microsoft.com/office/officeart/2009/3/layout/RandomtoResultProcess"/>
    <dgm:cxn modelId="{AD97EEA8-5758-402D-BB98-0EBE1551EEE8}" type="presParOf" srcId="{D79063E2-B1F6-40D8-AEE9-846D525A8B00}" destId="{256A25B9-CC6D-4C2C-AA9A-8EFE61C9AFA0}" srcOrd="2" destOrd="0" presId="urn:microsoft.com/office/officeart/2009/3/layout/RandomtoResultProcess"/>
    <dgm:cxn modelId="{41A5DB05-86B7-4E07-8B3E-6665664C2EA8}" type="presParOf" srcId="{D79063E2-B1F6-40D8-AEE9-846D525A8B00}" destId="{08ADDD79-E3F3-4703-B743-6B77A8DA6A7D}" srcOrd="3" destOrd="0" presId="urn:microsoft.com/office/officeart/2009/3/layout/RandomtoResultProcess"/>
    <dgm:cxn modelId="{2B8604BC-3506-4C78-9BCB-F46832E6A064}" type="presParOf" srcId="{D79063E2-B1F6-40D8-AEE9-846D525A8B00}" destId="{5DF012A8-4AF2-4422-B278-C528B11A0F4E}" srcOrd="4" destOrd="0" presId="urn:microsoft.com/office/officeart/2009/3/layout/RandomtoResultProcess"/>
    <dgm:cxn modelId="{A3C6B160-4349-4DF3-82A5-8EE5862C1E89}" type="presParOf" srcId="{D79063E2-B1F6-40D8-AEE9-846D525A8B00}" destId="{E33DC940-92C5-4BB5-AFF6-22B165349627}" srcOrd="5" destOrd="0" presId="urn:microsoft.com/office/officeart/2009/3/layout/RandomtoResultProcess"/>
    <dgm:cxn modelId="{836F32AD-2D16-4B7A-91D8-7038D46BA72B}" type="presParOf" srcId="{D79063E2-B1F6-40D8-AEE9-846D525A8B00}" destId="{C6446AA4-490C-4D96-9175-A3D6DFE25A8F}" srcOrd="6" destOrd="0" presId="urn:microsoft.com/office/officeart/2009/3/layout/RandomtoResultProcess"/>
    <dgm:cxn modelId="{68A1D9DE-DFBF-40C8-91F6-E11BC59D0AB6}" type="presParOf" srcId="{D79063E2-B1F6-40D8-AEE9-846D525A8B00}" destId="{859FC568-32B4-4169-937B-29F8F96D4A34}" srcOrd="7" destOrd="0" presId="urn:microsoft.com/office/officeart/2009/3/layout/RandomtoResultProcess"/>
    <dgm:cxn modelId="{459589A2-FFE6-4540-9DE1-EB1909F8F925}" type="presParOf" srcId="{D79063E2-B1F6-40D8-AEE9-846D525A8B00}" destId="{FB71C84C-8C63-4C6F-978C-0721DD477F24}" srcOrd="8" destOrd="0" presId="urn:microsoft.com/office/officeart/2009/3/layout/RandomtoResultProcess"/>
    <dgm:cxn modelId="{C36BB776-0285-43DD-BDE9-B5CADEA9B6D9}" type="presParOf" srcId="{D79063E2-B1F6-40D8-AEE9-846D525A8B00}" destId="{ED0CEF82-49BE-4AB7-BC85-A76C6EF43A59}" srcOrd="9" destOrd="0" presId="urn:microsoft.com/office/officeart/2009/3/layout/RandomtoResultProcess"/>
    <dgm:cxn modelId="{D5E4E768-01F0-4861-A14D-34DDE16B6AB4}" type="presParOf" srcId="{D79063E2-B1F6-40D8-AEE9-846D525A8B00}" destId="{1E4877ED-7F8A-4627-84FF-CE5AE74E4CEB}" srcOrd="10" destOrd="0" presId="urn:microsoft.com/office/officeart/2009/3/layout/RandomtoResultProcess"/>
    <dgm:cxn modelId="{23E4FA23-377E-4F76-8746-31D1A5470756}" type="presParOf" srcId="{D79063E2-B1F6-40D8-AEE9-846D525A8B00}" destId="{2DB251A0-A9C4-446D-B6BC-40955714817A}" srcOrd="11" destOrd="0" presId="urn:microsoft.com/office/officeart/2009/3/layout/RandomtoResultProcess"/>
    <dgm:cxn modelId="{3F5A47F6-A826-4EA3-8CD4-E4A4D7F93FED}" type="presParOf" srcId="{D79063E2-B1F6-40D8-AEE9-846D525A8B00}" destId="{B207FCB8-AA8D-45B5-9D88-17E83753D0AE}" srcOrd="12" destOrd="0" presId="urn:microsoft.com/office/officeart/2009/3/layout/RandomtoResultProcess"/>
    <dgm:cxn modelId="{C204552F-491F-4811-B101-2409988586BF}" type="presParOf" srcId="{D79063E2-B1F6-40D8-AEE9-846D525A8B00}" destId="{2A057B8F-B853-49FF-8ECB-482770A79CA9}" srcOrd="13" destOrd="0" presId="urn:microsoft.com/office/officeart/2009/3/layout/RandomtoResultProcess"/>
    <dgm:cxn modelId="{97A9574A-5CFD-4507-A4E2-31D5D9190FCA}" type="presParOf" srcId="{D79063E2-B1F6-40D8-AEE9-846D525A8B00}" destId="{BFC4B3AC-6C43-49CC-AEFD-90853B43838A}" srcOrd="14" destOrd="0" presId="urn:microsoft.com/office/officeart/2009/3/layout/RandomtoResultProcess"/>
    <dgm:cxn modelId="{6CC8567D-7079-49CE-9EA9-85B922D625CF}" type="presParOf" srcId="{D79063E2-B1F6-40D8-AEE9-846D525A8B00}" destId="{E9163149-8C9C-4798-9E36-0AB53FE5B07A}" srcOrd="15" destOrd="0" presId="urn:microsoft.com/office/officeart/2009/3/layout/RandomtoResultProcess"/>
    <dgm:cxn modelId="{795571D8-297F-4A15-9D13-17B0C306EBA6}" type="presParOf" srcId="{D79063E2-B1F6-40D8-AEE9-846D525A8B00}" destId="{3E27F996-178E-442C-825F-84A189643E75}" srcOrd="16" destOrd="0" presId="urn:microsoft.com/office/officeart/2009/3/layout/RandomtoResultProcess"/>
    <dgm:cxn modelId="{5EF9A566-7E69-4891-876C-71FDDB28E32B}" type="presParOf" srcId="{D79063E2-B1F6-40D8-AEE9-846D525A8B00}" destId="{02446B14-FB23-423E-80A6-1F9E6F082C0A}" srcOrd="17" destOrd="0" presId="urn:microsoft.com/office/officeart/2009/3/layout/RandomtoResultProcess"/>
    <dgm:cxn modelId="{BBA44B46-4869-4A59-AF3A-BA33B76FDE65}" type="presParOf" srcId="{D79063E2-B1F6-40D8-AEE9-846D525A8B00}" destId="{15E02C24-DCCF-4E32-A9A8-8919A615C8D7}" srcOrd="18" destOrd="0" presId="urn:microsoft.com/office/officeart/2009/3/layout/RandomtoResultProcess"/>
    <dgm:cxn modelId="{BC765589-D23A-4C7B-9936-2EC3DA46FCA0}" type="presParOf" srcId="{D79063E2-B1F6-40D8-AEE9-846D525A8B00}" destId="{B3585DCD-19AF-48F2-A3C9-167F1A264ECD}" srcOrd="19" destOrd="0" presId="urn:microsoft.com/office/officeart/2009/3/layout/RandomtoResultProcess"/>
    <dgm:cxn modelId="{5872704D-AD62-4DA8-9332-2BBBC383D0BF}" type="presParOf" srcId="{E03053B3-751D-4665-B37D-FB4E2907F901}" destId="{A66F8E41-18A6-4D9C-8F38-3AE86216F1F3}" srcOrd="1" destOrd="0" presId="urn:microsoft.com/office/officeart/2009/3/layout/RandomtoResultProcess"/>
    <dgm:cxn modelId="{A61B944A-AA1D-4013-9078-401B6D3446A5}" type="presParOf" srcId="{A66F8E41-18A6-4D9C-8F38-3AE86216F1F3}" destId="{EB995218-F6CD-4EC4-88E7-459C049C7C52}" srcOrd="0" destOrd="0" presId="urn:microsoft.com/office/officeart/2009/3/layout/RandomtoResultProcess"/>
    <dgm:cxn modelId="{982FA01B-DC58-426D-A2EB-0E284956A88E}" type="presParOf" srcId="{A66F8E41-18A6-4D9C-8F38-3AE86216F1F3}" destId="{0B6E4803-CF7A-454A-8B74-DB6F27CF71FA}" srcOrd="1" destOrd="0" presId="urn:microsoft.com/office/officeart/2009/3/layout/RandomtoResultProcess"/>
    <dgm:cxn modelId="{993223C9-77C3-4806-B5E2-997CFA1E12A6}" type="presParOf" srcId="{E03053B3-751D-4665-B37D-FB4E2907F901}" destId="{7FD4D0F5-3859-45C5-A013-0C2DC4D6F94B}" srcOrd="2" destOrd="0" presId="urn:microsoft.com/office/officeart/2009/3/layout/RandomtoResultProcess"/>
    <dgm:cxn modelId="{0631E5BB-24FD-4D85-B20E-266D4CC5DE48}" type="presParOf" srcId="{7FD4D0F5-3859-45C5-A013-0C2DC4D6F94B}" destId="{19C40639-AACC-4221-91CB-F46C1070D11B}" srcOrd="0" destOrd="0" presId="urn:microsoft.com/office/officeart/2009/3/layout/RandomtoResultProcess"/>
    <dgm:cxn modelId="{418334CB-2B5D-4646-8BB0-F6E0F414643E}" type="presParOf" srcId="{7FD4D0F5-3859-45C5-A013-0C2DC4D6F94B}" destId="{C9A0A4E1-82D8-470C-A97B-710E2175AED7}" srcOrd="1" destOrd="0" presId="urn:microsoft.com/office/officeart/2009/3/layout/RandomtoResultProcess"/>
    <dgm:cxn modelId="{C05569D5-C051-4B2C-B59E-8C948AB178F9}" type="presParOf" srcId="{7FD4D0F5-3859-45C5-A013-0C2DC4D6F94B}" destId="{3F753B25-064E-453A-ADC4-9AE59887C55F}" srcOrd="2" destOrd="0" presId="urn:microsoft.com/office/officeart/2009/3/layout/RandomtoResultProcess"/>
    <dgm:cxn modelId="{DDD70237-640E-4259-80AE-E10CD8CC299F}" type="presParOf" srcId="{E03053B3-751D-4665-B37D-FB4E2907F901}" destId="{88A155F2-0340-4DCE-889B-4CD8122DD9E0}" srcOrd="3" destOrd="0" presId="urn:microsoft.com/office/officeart/2009/3/layout/RandomtoResultProcess"/>
    <dgm:cxn modelId="{700144CF-1BF2-498E-881F-7EA741649D4C}" type="presParOf" srcId="{88A155F2-0340-4DCE-889B-4CD8122DD9E0}" destId="{25A05587-4F63-4C5E-9AAC-891D47C8D454}" srcOrd="0" destOrd="0" presId="urn:microsoft.com/office/officeart/2009/3/layout/RandomtoResultProcess"/>
    <dgm:cxn modelId="{EE9A2EF3-32DD-4AE7-BA2C-7D4D43AFA5B0}" type="presParOf" srcId="{88A155F2-0340-4DCE-889B-4CD8122DD9E0}" destId="{858B6433-8051-4B5C-829F-E47023CB381E}" srcOrd="1" destOrd="0" presId="urn:microsoft.com/office/officeart/2009/3/layout/RandomtoResultProcess"/>
    <dgm:cxn modelId="{4A0FE9B2-8A42-4760-A02E-879E7951AFFE}" type="presParOf" srcId="{E03053B3-751D-4665-B37D-FB4E2907F901}" destId="{1DDDC7A5-C432-43E5-82CE-C75D519479D9}" srcOrd="4" destOrd="0" presId="urn:microsoft.com/office/officeart/2009/3/layout/RandomtoResultProcess"/>
    <dgm:cxn modelId="{B3FD56FB-0BB9-4940-BD70-CA0EAC3B1D53}" type="presParOf" srcId="{1DDDC7A5-C432-43E5-82CE-C75D519479D9}" destId="{F20C0483-999E-4D6E-926C-44127F34A314}" srcOrd="0" destOrd="0" presId="urn:microsoft.com/office/officeart/2009/3/layout/RandomtoResultProcess"/>
    <dgm:cxn modelId="{A4015151-A6E3-474C-9996-20D1E288BCCE}" type="presParOf" srcId="{1DDDC7A5-C432-43E5-82CE-C75D519479D9}" destId="{F993D2A7-3106-4EF0-BE67-E1DE8E5B387B}" srcOrd="1" destOrd="0" presId="urn:microsoft.com/office/officeart/2009/3/layout/RandomtoResultProcess"/>
    <dgm:cxn modelId="{3EFDE61D-917F-4AFA-9DB6-509BC750E0D3}" type="presParOf" srcId="{1DDDC7A5-C432-43E5-82CE-C75D519479D9}" destId="{84B903A7-3BD3-468F-8C86-797FA7113571}" srcOrd="2" destOrd="0" presId="urn:microsoft.com/office/officeart/2009/3/layout/RandomtoResultProcess"/>
    <dgm:cxn modelId="{397CA918-F149-4488-9AE1-33BDC9C7DF2D}" type="presParOf" srcId="{E03053B3-751D-4665-B37D-FB4E2907F901}" destId="{F34613C1-D3D2-42F3-82A0-507C8746AB79}" srcOrd="5" destOrd="0" presId="urn:microsoft.com/office/officeart/2009/3/layout/RandomtoResultProcess"/>
    <dgm:cxn modelId="{6F9A9BD1-A933-4D0B-A5A4-03834AC32BFE}" type="presParOf" srcId="{F34613C1-D3D2-42F3-82A0-507C8746AB79}" destId="{B3567D4E-3640-4F0F-B9BB-391E680A5594}" srcOrd="0" destOrd="0" presId="urn:microsoft.com/office/officeart/2009/3/layout/RandomtoResultProcess"/>
    <dgm:cxn modelId="{7180449C-7DC1-4BA1-BEC4-33BBC5B370EE}" type="presParOf" srcId="{F34613C1-D3D2-42F3-82A0-507C8746AB79}" destId="{E80D2673-B0D4-4BBB-A2D5-2829270020D8}" srcOrd="1" destOrd="0" presId="urn:microsoft.com/office/officeart/2009/3/layout/RandomtoResultProcess"/>
    <dgm:cxn modelId="{0334F545-E056-4047-BD42-8611D517E5D3}" type="presParOf" srcId="{E03053B3-751D-4665-B37D-FB4E2907F901}" destId="{606BBBCB-6EBB-485B-B1A6-204F17D36CC6}" srcOrd="6" destOrd="0" presId="urn:microsoft.com/office/officeart/2009/3/layout/RandomtoResultProcess"/>
    <dgm:cxn modelId="{1A370E64-B726-4C94-85C2-B9356D3AACF7}" type="presParOf" srcId="{606BBBCB-6EBB-485B-B1A6-204F17D36CC6}" destId="{A02D966A-092A-4F9A-86A7-53570FA7EA16}" srcOrd="0" destOrd="0" presId="urn:microsoft.com/office/officeart/2009/3/layout/RandomtoResultProcess"/>
    <dgm:cxn modelId="{9B5C9088-DE99-41F2-BA78-8BA760DEB2B4}" type="presParOf" srcId="{606BBBCB-6EBB-485B-B1A6-204F17D36CC6}" destId="{B7FEB9B2-AFC2-4669-85B0-C9F2CFA46855}" srcOrd="1" destOrd="0" presId="urn:microsoft.com/office/officeart/2009/3/layout/RandomtoResultProcess"/>
    <dgm:cxn modelId="{4BEE04E0-CF1E-4F0C-B503-BC2D2F4D6905}" type="presParOf" srcId="{606BBBCB-6EBB-485B-B1A6-204F17D36CC6}" destId="{E2DF47C6-AC5C-486F-94BE-51744B3BD50E}" srcOrd="2" destOrd="0" presId="urn:microsoft.com/office/officeart/2009/3/layout/RandomtoResultProcess"/>
    <dgm:cxn modelId="{763ED1B4-7D1F-4AD6-9BCE-CC8277AB791A}" type="presParOf" srcId="{E03053B3-751D-4665-B37D-FB4E2907F901}" destId="{EC3E809C-B761-4122-82CA-34A0C85FC6A1}" srcOrd="7" destOrd="0" presId="urn:microsoft.com/office/officeart/2009/3/layout/RandomtoResultProcess"/>
    <dgm:cxn modelId="{CCDDE9D4-DE73-43EA-9417-9771C96048E7}" type="presParOf" srcId="{EC3E809C-B761-4122-82CA-34A0C85FC6A1}" destId="{A0156234-A76D-49B3-840D-430B1DDC1EBC}" srcOrd="0" destOrd="0" presId="urn:microsoft.com/office/officeart/2009/3/layout/RandomtoResultProcess"/>
    <dgm:cxn modelId="{7C38A486-E23A-47C4-B981-6B490DE12988}" type="presParOf" srcId="{EC3E809C-B761-4122-82CA-34A0C85FC6A1}" destId="{620BBAEB-500C-4D00-AAEA-2A99239870A2}" srcOrd="1" destOrd="0" presId="urn:microsoft.com/office/officeart/2009/3/layout/RandomtoResultProcess"/>
    <dgm:cxn modelId="{573551C1-DE8C-4CD5-97C0-77AFA82C34DF}" type="presParOf" srcId="{E03053B3-751D-4665-B37D-FB4E2907F901}" destId="{6233ED2B-BF30-4622-A87C-5CE5488638C1}" srcOrd="8" destOrd="0" presId="urn:microsoft.com/office/officeart/2009/3/layout/RandomtoResultProcess"/>
    <dgm:cxn modelId="{CA90BA64-9CDB-4426-A82D-FD5B884E7B68}" type="presParOf" srcId="{6233ED2B-BF30-4622-A87C-5CE5488638C1}" destId="{735A0262-39D1-499B-B45B-02C67E5072BA}" srcOrd="0" destOrd="0" presId="urn:microsoft.com/office/officeart/2009/3/layout/RandomtoResultProcess"/>
    <dgm:cxn modelId="{9FFFCDBD-A1BE-44E6-B965-1376DD9D16AB}" type="presParOf" srcId="{6233ED2B-BF30-4622-A87C-5CE5488638C1}" destId="{A601F32C-61D9-4FDF-8C36-3CF766E18662}" srcOrd="1" destOrd="0" presId="urn:microsoft.com/office/officeart/2009/3/layout/RandomtoResultProcess"/>
    <dgm:cxn modelId="{F6C27903-3504-486E-BB84-DD5B7BF8DFFB}" type="presParOf" srcId="{6233ED2B-BF30-4622-A87C-5CE5488638C1}" destId="{78AC6114-34EE-46B3-86D3-5F732B85502E}" srcOrd="2" destOrd="0" presId="urn:microsoft.com/office/officeart/2009/3/layout/RandomtoResult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C40FD4BF-3FD7-4943-94B3-89D6E67D318D}"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GB"/>
        </a:p>
      </dgm:t>
    </dgm:pt>
    <dgm:pt modelId="{C37865CB-321B-493A-ABB2-BD03E3F76EB1}">
      <dgm:prSet phldrT="[Text]" custT="1"/>
      <dgm:spPr/>
      <dgm:t>
        <a:bodyPr/>
        <a:lstStyle/>
        <a:p>
          <a:pPr>
            <a:buFont typeface="Arial" panose="020B0604020202020204" pitchFamily="34" charset="0"/>
            <a:buChar char="•"/>
          </a:pPr>
          <a:r>
            <a:rPr lang="es-ES" sz="1600" b="1" noProof="0" dirty="0">
              <a:solidFill>
                <a:schemeClr val="bg1"/>
              </a:solidFill>
            </a:rPr>
            <a:t>Definir el propósito: </a:t>
          </a:r>
          <a:r>
            <a:rPr lang="es-ES" sz="1600" b="0" noProof="0" dirty="0">
              <a:solidFill>
                <a:schemeClr val="bg1"/>
              </a:solidFill>
            </a:rPr>
            <a:t>articular claramente la razón de ser de la organización.</a:t>
          </a:r>
        </a:p>
      </dgm:t>
    </dgm:pt>
    <dgm:pt modelId="{05EF237F-7F20-4775-97E5-A9B11481B0C3}" type="parTrans" cxnId="{72E08F91-C464-4027-A7E9-21F3297499E9}">
      <dgm:prSet/>
      <dgm:spPr/>
      <dgm:t>
        <a:bodyPr/>
        <a:lstStyle/>
        <a:p>
          <a:endParaRPr lang="en-GB" sz="2800"/>
        </a:p>
      </dgm:t>
    </dgm:pt>
    <dgm:pt modelId="{FD5F722A-D9F6-4D6F-8809-3511A505A953}" type="sibTrans" cxnId="{72E08F91-C464-4027-A7E9-21F3297499E9}">
      <dgm:prSet/>
      <dgm:spPr/>
      <dgm:t>
        <a:bodyPr/>
        <a:lstStyle/>
        <a:p>
          <a:endParaRPr lang="en-GB" sz="2800"/>
        </a:p>
      </dgm:t>
    </dgm:pt>
    <dgm:pt modelId="{BEF4481E-19A6-49C0-9EA2-BB8335C0BDE2}">
      <dgm:prSet custT="1"/>
      <dgm:spPr/>
      <dgm:t>
        <a:bodyPr/>
        <a:lstStyle/>
        <a:p>
          <a:r>
            <a:rPr lang="es-ES" sz="1600" b="1" noProof="0" dirty="0">
              <a:solidFill>
                <a:schemeClr val="bg1"/>
              </a:solidFill>
            </a:rPr>
            <a:t>Orientar la estrategia: </a:t>
          </a:r>
          <a:r>
            <a:rPr lang="es-ES" sz="1600" b="0" noProof="0" dirty="0">
              <a:solidFill>
                <a:schemeClr val="bg1"/>
              </a:solidFill>
            </a:rPr>
            <a:t>Proporcionar una base para las decisiones y la planificación estratégicas.</a:t>
          </a:r>
        </a:p>
      </dgm:t>
    </dgm:pt>
    <dgm:pt modelId="{C64DF209-F8DF-499E-8A0D-F4C0FA78DA42}" type="parTrans" cxnId="{21EDE281-90DA-4B1A-8574-183F91804E74}">
      <dgm:prSet/>
      <dgm:spPr/>
      <dgm:t>
        <a:bodyPr/>
        <a:lstStyle/>
        <a:p>
          <a:endParaRPr lang="en-GB" sz="2800"/>
        </a:p>
      </dgm:t>
    </dgm:pt>
    <dgm:pt modelId="{201E5583-BB06-4503-95DA-7F4CF7BF894A}" type="sibTrans" cxnId="{21EDE281-90DA-4B1A-8574-183F91804E74}">
      <dgm:prSet/>
      <dgm:spPr/>
      <dgm:t>
        <a:bodyPr/>
        <a:lstStyle/>
        <a:p>
          <a:endParaRPr lang="en-GB" sz="2800"/>
        </a:p>
      </dgm:t>
    </dgm:pt>
    <dgm:pt modelId="{D74F78B2-721D-42DF-8B8E-D98CFBF4E54C}">
      <dgm:prSet custT="1"/>
      <dgm:spPr/>
      <dgm:t>
        <a:bodyPr/>
        <a:lstStyle/>
        <a:p>
          <a:r>
            <a:rPr lang="es-ES" sz="1600" b="1" noProof="0" dirty="0">
              <a:solidFill>
                <a:schemeClr val="bg1"/>
              </a:solidFill>
            </a:rPr>
            <a:t>Inspirar y comprometer: </a:t>
          </a:r>
          <a:r>
            <a:rPr lang="es-ES" sz="1600" b="0" noProof="0" dirty="0">
              <a:solidFill>
                <a:schemeClr val="bg1"/>
              </a:solidFill>
            </a:rPr>
            <a:t>Motivar a los empleados y conectar con las partes interesadas.</a:t>
          </a:r>
        </a:p>
      </dgm:t>
    </dgm:pt>
    <dgm:pt modelId="{9BDA989E-9150-4BBD-BA48-E1DD0E4DF261}" type="parTrans" cxnId="{A6A1D388-48A2-4226-AD9E-E861736C7584}">
      <dgm:prSet/>
      <dgm:spPr/>
      <dgm:t>
        <a:bodyPr/>
        <a:lstStyle/>
        <a:p>
          <a:endParaRPr lang="en-GB" sz="2800"/>
        </a:p>
      </dgm:t>
    </dgm:pt>
    <dgm:pt modelId="{CD7B0BEB-8229-46F0-BDCE-CEA8A5B8852A}" type="sibTrans" cxnId="{A6A1D388-48A2-4226-AD9E-E861736C7584}">
      <dgm:prSet/>
      <dgm:spPr/>
      <dgm:t>
        <a:bodyPr/>
        <a:lstStyle/>
        <a:p>
          <a:endParaRPr lang="en-GB" sz="2800"/>
        </a:p>
      </dgm:t>
    </dgm:pt>
    <dgm:pt modelId="{35A281BC-3D43-4233-8C77-87B4C6F244FC}" type="pres">
      <dgm:prSet presAssocID="{C40FD4BF-3FD7-4943-94B3-89D6E67D318D}" presName="linear" presStyleCnt="0">
        <dgm:presLayoutVars>
          <dgm:dir/>
          <dgm:animLvl val="lvl"/>
          <dgm:resizeHandles val="exact"/>
        </dgm:presLayoutVars>
      </dgm:prSet>
      <dgm:spPr/>
    </dgm:pt>
    <dgm:pt modelId="{101B96A7-BD5D-4DBB-9642-46E790FC887C}" type="pres">
      <dgm:prSet presAssocID="{C37865CB-321B-493A-ABB2-BD03E3F76EB1}" presName="parentLin" presStyleCnt="0"/>
      <dgm:spPr/>
    </dgm:pt>
    <dgm:pt modelId="{DCA740BE-2AB4-430F-8DCA-5A517E3284F2}" type="pres">
      <dgm:prSet presAssocID="{C37865CB-321B-493A-ABB2-BD03E3F76EB1}" presName="parentLeftMargin" presStyleLbl="node1" presStyleIdx="0" presStyleCnt="3"/>
      <dgm:spPr/>
    </dgm:pt>
    <dgm:pt modelId="{CD080375-E85D-4E03-8FC5-D4FD28027914}" type="pres">
      <dgm:prSet presAssocID="{C37865CB-321B-493A-ABB2-BD03E3F76EB1}" presName="parentText" presStyleLbl="node1" presStyleIdx="0" presStyleCnt="3">
        <dgm:presLayoutVars>
          <dgm:chMax val="0"/>
          <dgm:bulletEnabled val="1"/>
        </dgm:presLayoutVars>
      </dgm:prSet>
      <dgm:spPr/>
    </dgm:pt>
    <dgm:pt modelId="{426D89FD-DCC7-4F9B-9ADB-5A95DBB6C2A6}" type="pres">
      <dgm:prSet presAssocID="{C37865CB-321B-493A-ABB2-BD03E3F76EB1}" presName="negativeSpace" presStyleCnt="0"/>
      <dgm:spPr/>
    </dgm:pt>
    <dgm:pt modelId="{2F9BC704-53B6-4F22-9052-5837BAF18EB7}" type="pres">
      <dgm:prSet presAssocID="{C37865CB-321B-493A-ABB2-BD03E3F76EB1}" presName="childText" presStyleLbl="conFgAcc1" presStyleIdx="0" presStyleCnt="3">
        <dgm:presLayoutVars>
          <dgm:bulletEnabled val="1"/>
        </dgm:presLayoutVars>
      </dgm:prSet>
      <dgm:spPr/>
    </dgm:pt>
    <dgm:pt modelId="{CDDD09F0-ECED-48F9-9F13-45356BF325E0}" type="pres">
      <dgm:prSet presAssocID="{FD5F722A-D9F6-4D6F-8809-3511A505A953}" presName="spaceBetweenRectangles" presStyleCnt="0"/>
      <dgm:spPr/>
    </dgm:pt>
    <dgm:pt modelId="{A68B37FD-ECE3-4BF1-AC9C-497935651881}" type="pres">
      <dgm:prSet presAssocID="{BEF4481E-19A6-49C0-9EA2-BB8335C0BDE2}" presName="parentLin" presStyleCnt="0"/>
      <dgm:spPr/>
    </dgm:pt>
    <dgm:pt modelId="{FB02B466-9732-47A6-8647-DA2854343A40}" type="pres">
      <dgm:prSet presAssocID="{BEF4481E-19A6-49C0-9EA2-BB8335C0BDE2}" presName="parentLeftMargin" presStyleLbl="node1" presStyleIdx="0" presStyleCnt="3"/>
      <dgm:spPr/>
    </dgm:pt>
    <dgm:pt modelId="{EAAF8FC3-F4D1-4FB1-819C-8D9A528715A6}" type="pres">
      <dgm:prSet presAssocID="{BEF4481E-19A6-49C0-9EA2-BB8335C0BDE2}" presName="parentText" presStyleLbl="node1" presStyleIdx="1" presStyleCnt="3">
        <dgm:presLayoutVars>
          <dgm:chMax val="0"/>
          <dgm:bulletEnabled val="1"/>
        </dgm:presLayoutVars>
      </dgm:prSet>
      <dgm:spPr/>
    </dgm:pt>
    <dgm:pt modelId="{CD1C1BB3-FB2B-4DF8-B3FF-5F52967E0CC8}" type="pres">
      <dgm:prSet presAssocID="{BEF4481E-19A6-49C0-9EA2-BB8335C0BDE2}" presName="negativeSpace" presStyleCnt="0"/>
      <dgm:spPr/>
    </dgm:pt>
    <dgm:pt modelId="{B1FFF257-9330-4404-BB77-7745D3E40271}" type="pres">
      <dgm:prSet presAssocID="{BEF4481E-19A6-49C0-9EA2-BB8335C0BDE2}" presName="childText" presStyleLbl="conFgAcc1" presStyleIdx="1" presStyleCnt="3">
        <dgm:presLayoutVars>
          <dgm:bulletEnabled val="1"/>
        </dgm:presLayoutVars>
      </dgm:prSet>
      <dgm:spPr/>
    </dgm:pt>
    <dgm:pt modelId="{C8B22A19-9C6A-45C6-898D-36437B59E3EC}" type="pres">
      <dgm:prSet presAssocID="{201E5583-BB06-4503-95DA-7F4CF7BF894A}" presName="spaceBetweenRectangles" presStyleCnt="0"/>
      <dgm:spPr/>
    </dgm:pt>
    <dgm:pt modelId="{BD4EF540-A865-4A8D-818A-7ED19E9A3E58}" type="pres">
      <dgm:prSet presAssocID="{D74F78B2-721D-42DF-8B8E-D98CFBF4E54C}" presName="parentLin" presStyleCnt="0"/>
      <dgm:spPr/>
    </dgm:pt>
    <dgm:pt modelId="{A8B383D5-CCA9-46D5-842A-18AB1B2FA77D}" type="pres">
      <dgm:prSet presAssocID="{D74F78B2-721D-42DF-8B8E-D98CFBF4E54C}" presName="parentLeftMargin" presStyleLbl="node1" presStyleIdx="1" presStyleCnt="3"/>
      <dgm:spPr/>
    </dgm:pt>
    <dgm:pt modelId="{1A5466D9-5BE1-4B8A-ACA6-5B6269D6DB2E}" type="pres">
      <dgm:prSet presAssocID="{D74F78B2-721D-42DF-8B8E-D98CFBF4E54C}" presName="parentText" presStyleLbl="node1" presStyleIdx="2" presStyleCnt="3">
        <dgm:presLayoutVars>
          <dgm:chMax val="0"/>
          <dgm:bulletEnabled val="1"/>
        </dgm:presLayoutVars>
      </dgm:prSet>
      <dgm:spPr/>
    </dgm:pt>
    <dgm:pt modelId="{DF349C90-2F1E-4D79-A83D-FB234A3550DE}" type="pres">
      <dgm:prSet presAssocID="{D74F78B2-721D-42DF-8B8E-D98CFBF4E54C}" presName="negativeSpace" presStyleCnt="0"/>
      <dgm:spPr/>
    </dgm:pt>
    <dgm:pt modelId="{C1C4A847-93B9-4FC1-94B8-BAB40B02BDC4}" type="pres">
      <dgm:prSet presAssocID="{D74F78B2-721D-42DF-8B8E-D98CFBF4E54C}" presName="childText" presStyleLbl="conFgAcc1" presStyleIdx="2" presStyleCnt="3">
        <dgm:presLayoutVars>
          <dgm:bulletEnabled val="1"/>
        </dgm:presLayoutVars>
      </dgm:prSet>
      <dgm:spPr/>
    </dgm:pt>
  </dgm:ptLst>
  <dgm:cxnLst>
    <dgm:cxn modelId="{FBC1470E-A4B8-43B0-BCC7-8AB255C6AC6B}" type="presOf" srcId="{D74F78B2-721D-42DF-8B8E-D98CFBF4E54C}" destId="{A8B383D5-CCA9-46D5-842A-18AB1B2FA77D}" srcOrd="0" destOrd="0" presId="urn:microsoft.com/office/officeart/2005/8/layout/list1"/>
    <dgm:cxn modelId="{69574F13-BE76-42B9-8036-65BE78CB55EA}" type="presOf" srcId="{BEF4481E-19A6-49C0-9EA2-BB8335C0BDE2}" destId="{EAAF8FC3-F4D1-4FB1-819C-8D9A528715A6}" srcOrd="1" destOrd="0" presId="urn:microsoft.com/office/officeart/2005/8/layout/list1"/>
    <dgm:cxn modelId="{B4664F49-2C8A-437D-97CE-D20D1F1BFD3A}" type="presOf" srcId="{D74F78B2-721D-42DF-8B8E-D98CFBF4E54C}" destId="{1A5466D9-5BE1-4B8A-ACA6-5B6269D6DB2E}" srcOrd="1" destOrd="0" presId="urn:microsoft.com/office/officeart/2005/8/layout/list1"/>
    <dgm:cxn modelId="{2470B180-1875-4FEA-B865-1A516F65B2F6}" type="presOf" srcId="{C37865CB-321B-493A-ABB2-BD03E3F76EB1}" destId="{DCA740BE-2AB4-430F-8DCA-5A517E3284F2}" srcOrd="0" destOrd="0" presId="urn:microsoft.com/office/officeart/2005/8/layout/list1"/>
    <dgm:cxn modelId="{21EDE281-90DA-4B1A-8574-183F91804E74}" srcId="{C40FD4BF-3FD7-4943-94B3-89D6E67D318D}" destId="{BEF4481E-19A6-49C0-9EA2-BB8335C0BDE2}" srcOrd="1" destOrd="0" parTransId="{C64DF209-F8DF-499E-8A0D-F4C0FA78DA42}" sibTransId="{201E5583-BB06-4503-95DA-7F4CF7BF894A}"/>
    <dgm:cxn modelId="{A6A1D388-48A2-4226-AD9E-E861736C7584}" srcId="{C40FD4BF-3FD7-4943-94B3-89D6E67D318D}" destId="{D74F78B2-721D-42DF-8B8E-D98CFBF4E54C}" srcOrd="2" destOrd="0" parTransId="{9BDA989E-9150-4BBD-BA48-E1DD0E4DF261}" sibTransId="{CD7B0BEB-8229-46F0-BDCE-CEA8A5B8852A}"/>
    <dgm:cxn modelId="{72E08F91-C464-4027-A7E9-21F3297499E9}" srcId="{C40FD4BF-3FD7-4943-94B3-89D6E67D318D}" destId="{C37865CB-321B-493A-ABB2-BD03E3F76EB1}" srcOrd="0" destOrd="0" parTransId="{05EF237F-7F20-4775-97E5-A9B11481B0C3}" sibTransId="{FD5F722A-D9F6-4D6F-8809-3511A505A953}"/>
    <dgm:cxn modelId="{9C6DB19E-A85F-4E94-A5E0-94D11CB1568A}" type="presOf" srcId="{BEF4481E-19A6-49C0-9EA2-BB8335C0BDE2}" destId="{FB02B466-9732-47A6-8647-DA2854343A40}" srcOrd="0" destOrd="0" presId="urn:microsoft.com/office/officeart/2005/8/layout/list1"/>
    <dgm:cxn modelId="{D5C68AEA-6F7E-4018-957E-9A812AF23985}" type="presOf" srcId="{C40FD4BF-3FD7-4943-94B3-89D6E67D318D}" destId="{35A281BC-3D43-4233-8C77-87B4C6F244FC}" srcOrd="0" destOrd="0" presId="urn:microsoft.com/office/officeart/2005/8/layout/list1"/>
    <dgm:cxn modelId="{2C4D53FC-A120-432E-87EF-3F538F332BDE}" type="presOf" srcId="{C37865CB-321B-493A-ABB2-BD03E3F76EB1}" destId="{CD080375-E85D-4E03-8FC5-D4FD28027914}" srcOrd="1" destOrd="0" presId="urn:microsoft.com/office/officeart/2005/8/layout/list1"/>
    <dgm:cxn modelId="{F917A447-74F0-41EF-8D64-B37B773423ED}" type="presParOf" srcId="{35A281BC-3D43-4233-8C77-87B4C6F244FC}" destId="{101B96A7-BD5D-4DBB-9642-46E790FC887C}" srcOrd="0" destOrd="0" presId="urn:microsoft.com/office/officeart/2005/8/layout/list1"/>
    <dgm:cxn modelId="{D8CBFAF9-9D34-4EB2-BC69-825E8E7DFDF9}" type="presParOf" srcId="{101B96A7-BD5D-4DBB-9642-46E790FC887C}" destId="{DCA740BE-2AB4-430F-8DCA-5A517E3284F2}" srcOrd="0" destOrd="0" presId="urn:microsoft.com/office/officeart/2005/8/layout/list1"/>
    <dgm:cxn modelId="{0618C239-29C1-4CED-9732-BE19145CBE7F}" type="presParOf" srcId="{101B96A7-BD5D-4DBB-9642-46E790FC887C}" destId="{CD080375-E85D-4E03-8FC5-D4FD28027914}" srcOrd="1" destOrd="0" presId="urn:microsoft.com/office/officeart/2005/8/layout/list1"/>
    <dgm:cxn modelId="{3E3A0EA6-6DA9-4F57-BAA1-C19F9192C0B0}" type="presParOf" srcId="{35A281BC-3D43-4233-8C77-87B4C6F244FC}" destId="{426D89FD-DCC7-4F9B-9ADB-5A95DBB6C2A6}" srcOrd="1" destOrd="0" presId="urn:microsoft.com/office/officeart/2005/8/layout/list1"/>
    <dgm:cxn modelId="{599B9104-E52D-48A2-84CA-111DC64DD53B}" type="presParOf" srcId="{35A281BC-3D43-4233-8C77-87B4C6F244FC}" destId="{2F9BC704-53B6-4F22-9052-5837BAF18EB7}" srcOrd="2" destOrd="0" presId="urn:microsoft.com/office/officeart/2005/8/layout/list1"/>
    <dgm:cxn modelId="{0EBD4F76-CFEC-400A-B540-254A6A4182AA}" type="presParOf" srcId="{35A281BC-3D43-4233-8C77-87B4C6F244FC}" destId="{CDDD09F0-ECED-48F9-9F13-45356BF325E0}" srcOrd="3" destOrd="0" presId="urn:microsoft.com/office/officeart/2005/8/layout/list1"/>
    <dgm:cxn modelId="{EE313C18-4F1F-49D4-8AD2-649B561563E9}" type="presParOf" srcId="{35A281BC-3D43-4233-8C77-87B4C6F244FC}" destId="{A68B37FD-ECE3-4BF1-AC9C-497935651881}" srcOrd="4" destOrd="0" presId="urn:microsoft.com/office/officeart/2005/8/layout/list1"/>
    <dgm:cxn modelId="{2C6600FD-2ADE-4EBB-AC9C-91BF693832F1}" type="presParOf" srcId="{A68B37FD-ECE3-4BF1-AC9C-497935651881}" destId="{FB02B466-9732-47A6-8647-DA2854343A40}" srcOrd="0" destOrd="0" presId="urn:microsoft.com/office/officeart/2005/8/layout/list1"/>
    <dgm:cxn modelId="{DBA21F23-A104-4049-9858-8807B2D76704}" type="presParOf" srcId="{A68B37FD-ECE3-4BF1-AC9C-497935651881}" destId="{EAAF8FC3-F4D1-4FB1-819C-8D9A528715A6}" srcOrd="1" destOrd="0" presId="urn:microsoft.com/office/officeart/2005/8/layout/list1"/>
    <dgm:cxn modelId="{7F222FA8-840B-49EE-8BAD-C4770A07F8DA}" type="presParOf" srcId="{35A281BC-3D43-4233-8C77-87B4C6F244FC}" destId="{CD1C1BB3-FB2B-4DF8-B3FF-5F52967E0CC8}" srcOrd="5" destOrd="0" presId="urn:microsoft.com/office/officeart/2005/8/layout/list1"/>
    <dgm:cxn modelId="{1E7F8154-DBC3-4396-AB08-4CC6BE860650}" type="presParOf" srcId="{35A281BC-3D43-4233-8C77-87B4C6F244FC}" destId="{B1FFF257-9330-4404-BB77-7745D3E40271}" srcOrd="6" destOrd="0" presId="urn:microsoft.com/office/officeart/2005/8/layout/list1"/>
    <dgm:cxn modelId="{089C38A4-1B92-435A-8875-110623B9F5D3}" type="presParOf" srcId="{35A281BC-3D43-4233-8C77-87B4C6F244FC}" destId="{C8B22A19-9C6A-45C6-898D-36437B59E3EC}" srcOrd="7" destOrd="0" presId="urn:microsoft.com/office/officeart/2005/8/layout/list1"/>
    <dgm:cxn modelId="{78324D65-6AEC-4004-8C57-84B0B01C1F1D}" type="presParOf" srcId="{35A281BC-3D43-4233-8C77-87B4C6F244FC}" destId="{BD4EF540-A865-4A8D-818A-7ED19E9A3E58}" srcOrd="8" destOrd="0" presId="urn:microsoft.com/office/officeart/2005/8/layout/list1"/>
    <dgm:cxn modelId="{1C4B296B-00B0-4674-BC92-23398AA86B9C}" type="presParOf" srcId="{BD4EF540-A865-4A8D-818A-7ED19E9A3E58}" destId="{A8B383D5-CCA9-46D5-842A-18AB1B2FA77D}" srcOrd="0" destOrd="0" presId="urn:microsoft.com/office/officeart/2005/8/layout/list1"/>
    <dgm:cxn modelId="{74F9D7B3-48CC-4547-BB65-CC98B16485D2}" type="presParOf" srcId="{BD4EF540-A865-4A8D-818A-7ED19E9A3E58}" destId="{1A5466D9-5BE1-4B8A-ACA6-5B6269D6DB2E}" srcOrd="1" destOrd="0" presId="urn:microsoft.com/office/officeart/2005/8/layout/list1"/>
    <dgm:cxn modelId="{91E5C3D8-848D-41DB-8E74-E59ECCC21EBA}" type="presParOf" srcId="{35A281BC-3D43-4233-8C77-87B4C6F244FC}" destId="{DF349C90-2F1E-4D79-A83D-FB234A3550DE}" srcOrd="9" destOrd="0" presId="urn:microsoft.com/office/officeart/2005/8/layout/list1"/>
    <dgm:cxn modelId="{62CE5B26-ED80-46AE-8102-94EA82B638C2}" type="presParOf" srcId="{35A281BC-3D43-4233-8C77-87B4C6F244FC}" destId="{C1C4A847-93B9-4FC1-94B8-BAB40B02BDC4}" srcOrd="1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C40FD4BF-3FD7-4943-94B3-89D6E67D318D}"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GB"/>
        </a:p>
      </dgm:t>
    </dgm:pt>
    <dgm:pt modelId="{C37865CB-321B-493A-ABB2-BD03E3F76EB1}">
      <dgm:prSet phldrT="[Text]" custT="1"/>
      <dgm:spPr/>
      <dgm:t>
        <a:bodyPr/>
        <a:lstStyle/>
        <a:p>
          <a:pPr>
            <a:buFont typeface="Arial" panose="020B0604020202020204" pitchFamily="34" charset="0"/>
            <a:buChar char="•"/>
          </a:pPr>
          <a:r>
            <a:rPr lang="es-ES" sz="1600" b="1" noProof="0" dirty="0">
              <a:solidFill>
                <a:schemeClr val="bg1"/>
              </a:solidFill>
            </a:rPr>
            <a:t>Objetivo principal: </a:t>
          </a:r>
          <a:r>
            <a:rPr lang="es-ES" sz="1600" b="0" noProof="0" dirty="0">
              <a:solidFill>
                <a:schemeClr val="bg1"/>
              </a:solidFill>
            </a:rPr>
            <a:t>Una declaración clara y concisa de las principales actividades de la organización.</a:t>
          </a:r>
        </a:p>
      </dgm:t>
    </dgm:pt>
    <dgm:pt modelId="{05EF237F-7F20-4775-97E5-A9B11481B0C3}" type="parTrans" cxnId="{72E08F91-C464-4027-A7E9-21F3297499E9}">
      <dgm:prSet/>
      <dgm:spPr/>
      <dgm:t>
        <a:bodyPr/>
        <a:lstStyle/>
        <a:p>
          <a:endParaRPr lang="en-GB" sz="1600"/>
        </a:p>
      </dgm:t>
    </dgm:pt>
    <dgm:pt modelId="{FD5F722A-D9F6-4D6F-8809-3511A505A953}" type="sibTrans" cxnId="{72E08F91-C464-4027-A7E9-21F3297499E9}">
      <dgm:prSet/>
      <dgm:spPr/>
      <dgm:t>
        <a:bodyPr/>
        <a:lstStyle/>
        <a:p>
          <a:endParaRPr lang="en-GB" sz="1600"/>
        </a:p>
      </dgm:t>
    </dgm:pt>
    <dgm:pt modelId="{184C2AB8-40B1-43A6-ADFC-C27174339550}">
      <dgm:prSet custT="1"/>
      <dgm:spPr/>
      <dgm:t>
        <a:bodyPr/>
        <a:lstStyle/>
        <a:p>
          <a:pPr>
            <a:buFont typeface="Arial" panose="020B0604020202020204" pitchFamily="34" charset="0"/>
            <a:buChar char="•"/>
          </a:pPr>
          <a:r>
            <a:rPr lang="es-ES" sz="1600" b="1" noProof="0" dirty="0">
              <a:solidFill>
                <a:schemeClr val="bg1"/>
              </a:solidFill>
            </a:rPr>
            <a:t>Público destinatario: </a:t>
          </a:r>
          <a:r>
            <a:rPr lang="es-ES" sz="1600" b="0" noProof="0" dirty="0">
              <a:solidFill>
                <a:schemeClr val="bg1"/>
              </a:solidFill>
            </a:rPr>
            <a:t>Especifica los grupos o comunidades clave sobre los que la organización pretende influir.</a:t>
          </a:r>
        </a:p>
      </dgm:t>
    </dgm:pt>
    <dgm:pt modelId="{9EE07785-1405-4613-93C9-1D8400D11EE7}" type="parTrans" cxnId="{96BA33A7-E174-4EEE-BEA7-481BE1D85CB1}">
      <dgm:prSet/>
      <dgm:spPr/>
      <dgm:t>
        <a:bodyPr/>
        <a:lstStyle/>
        <a:p>
          <a:endParaRPr lang="en-GB" sz="1600"/>
        </a:p>
      </dgm:t>
    </dgm:pt>
    <dgm:pt modelId="{8BCB11E0-AF28-45BE-A736-1FB89F700D4B}" type="sibTrans" cxnId="{96BA33A7-E174-4EEE-BEA7-481BE1D85CB1}">
      <dgm:prSet/>
      <dgm:spPr/>
      <dgm:t>
        <a:bodyPr/>
        <a:lstStyle/>
        <a:p>
          <a:endParaRPr lang="en-GB" sz="1600"/>
        </a:p>
      </dgm:t>
    </dgm:pt>
    <dgm:pt modelId="{F613D946-8B13-483A-9335-7D374975132B}">
      <dgm:prSet custT="1"/>
      <dgm:spPr/>
      <dgm:t>
        <a:bodyPr/>
        <a:lstStyle/>
        <a:p>
          <a:pPr>
            <a:buFont typeface="Arial" panose="020B0604020202020204" pitchFamily="34" charset="0"/>
            <a:buChar char="•"/>
          </a:pPr>
          <a:r>
            <a:rPr lang="es-ES" sz="1600" b="1" noProof="0" dirty="0">
              <a:solidFill>
                <a:schemeClr val="bg1"/>
              </a:solidFill>
            </a:rPr>
            <a:t>Valores fundamentales: </a:t>
          </a:r>
          <a:r>
            <a:rPr lang="es-ES" sz="1600" b="0" noProof="0" dirty="0">
              <a:solidFill>
                <a:schemeClr val="bg1"/>
              </a:solidFill>
            </a:rPr>
            <a:t>Reflejan las creencias y valores fundamentales que impulsan a la organización.</a:t>
          </a:r>
        </a:p>
      </dgm:t>
    </dgm:pt>
    <dgm:pt modelId="{9CDAFDFB-487D-42D5-9720-EB8EF6746395}" type="parTrans" cxnId="{FA03B46E-78B3-4631-88D2-B73A0B9DD81D}">
      <dgm:prSet/>
      <dgm:spPr/>
      <dgm:t>
        <a:bodyPr/>
        <a:lstStyle/>
        <a:p>
          <a:endParaRPr lang="en-GB" sz="1600"/>
        </a:p>
      </dgm:t>
    </dgm:pt>
    <dgm:pt modelId="{2B6EA430-5E2A-42E3-99DD-8A7801DE9635}" type="sibTrans" cxnId="{FA03B46E-78B3-4631-88D2-B73A0B9DD81D}">
      <dgm:prSet/>
      <dgm:spPr/>
      <dgm:t>
        <a:bodyPr/>
        <a:lstStyle/>
        <a:p>
          <a:endParaRPr lang="en-GB" sz="1600"/>
        </a:p>
      </dgm:t>
    </dgm:pt>
    <dgm:pt modelId="{D8FBC526-ED02-40EF-B11A-B5B91805133B}">
      <dgm:prSet custT="1"/>
      <dgm:spPr/>
      <dgm:t>
        <a:bodyPr/>
        <a:lstStyle/>
        <a:p>
          <a:pPr>
            <a:buFont typeface="Arial" panose="020B0604020202020204" pitchFamily="34" charset="0"/>
            <a:buChar char="•"/>
          </a:pPr>
          <a:r>
            <a:rPr lang="es-ES" sz="1600" b="1" noProof="0" dirty="0">
              <a:solidFill>
                <a:schemeClr val="bg1"/>
              </a:solidFill>
            </a:rPr>
            <a:t>Propuesta única de venta (USP): </a:t>
          </a:r>
          <a:r>
            <a:rPr lang="es-ES" sz="1600" b="0" noProof="0" dirty="0">
              <a:solidFill>
                <a:schemeClr val="bg1"/>
              </a:solidFill>
            </a:rPr>
            <a:t>Destaca los aspectos distintivos que diferencian a la organización de sus competidores.</a:t>
          </a:r>
        </a:p>
      </dgm:t>
    </dgm:pt>
    <dgm:pt modelId="{F7DD1D95-1DC6-41D1-87DE-5BDF4DEE7B1C}" type="parTrans" cxnId="{89092D09-EA9C-468A-AD12-557BA78EB095}">
      <dgm:prSet/>
      <dgm:spPr/>
      <dgm:t>
        <a:bodyPr/>
        <a:lstStyle/>
        <a:p>
          <a:endParaRPr lang="en-GB" sz="1600"/>
        </a:p>
      </dgm:t>
    </dgm:pt>
    <dgm:pt modelId="{8C5CEC96-14A0-45E9-8B2A-2ED089AF8A63}" type="sibTrans" cxnId="{89092D09-EA9C-468A-AD12-557BA78EB095}">
      <dgm:prSet/>
      <dgm:spPr/>
      <dgm:t>
        <a:bodyPr/>
        <a:lstStyle/>
        <a:p>
          <a:endParaRPr lang="en-GB" sz="1600"/>
        </a:p>
      </dgm:t>
    </dgm:pt>
    <dgm:pt modelId="{35A281BC-3D43-4233-8C77-87B4C6F244FC}" type="pres">
      <dgm:prSet presAssocID="{C40FD4BF-3FD7-4943-94B3-89D6E67D318D}" presName="linear" presStyleCnt="0">
        <dgm:presLayoutVars>
          <dgm:dir/>
          <dgm:animLvl val="lvl"/>
          <dgm:resizeHandles val="exact"/>
        </dgm:presLayoutVars>
      </dgm:prSet>
      <dgm:spPr/>
    </dgm:pt>
    <dgm:pt modelId="{101B96A7-BD5D-4DBB-9642-46E790FC887C}" type="pres">
      <dgm:prSet presAssocID="{C37865CB-321B-493A-ABB2-BD03E3F76EB1}" presName="parentLin" presStyleCnt="0"/>
      <dgm:spPr/>
    </dgm:pt>
    <dgm:pt modelId="{DCA740BE-2AB4-430F-8DCA-5A517E3284F2}" type="pres">
      <dgm:prSet presAssocID="{C37865CB-321B-493A-ABB2-BD03E3F76EB1}" presName="parentLeftMargin" presStyleLbl="node1" presStyleIdx="0" presStyleCnt="4"/>
      <dgm:spPr/>
    </dgm:pt>
    <dgm:pt modelId="{CD080375-E85D-4E03-8FC5-D4FD28027914}" type="pres">
      <dgm:prSet presAssocID="{C37865CB-321B-493A-ABB2-BD03E3F76EB1}" presName="parentText" presStyleLbl="node1" presStyleIdx="0" presStyleCnt="4">
        <dgm:presLayoutVars>
          <dgm:chMax val="0"/>
          <dgm:bulletEnabled val="1"/>
        </dgm:presLayoutVars>
      </dgm:prSet>
      <dgm:spPr/>
    </dgm:pt>
    <dgm:pt modelId="{426D89FD-DCC7-4F9B-9ADB-5A95DBB6C2A6}" type="pres">
      <dgm:prSet presAssocID="{C37865CB-321B-493A-ABB2-BD03E3F76EB1}" presName="negativeSpace" presStyleCnt="0"/>
      <dgm:spPr/>
    </dgm:pt>
    <dgm:pt modelId="{2F9BC704-53B6-4F22-9052-5837BAF18EB7}" type="pres">
      <dgm:prSet presAssocID="{C37865CB-321B-493A-ABB2-BD03E3F76EB1}" presName="childText" presStyleLbl="conFgAcc1" presStyleIdx="0" presStyleCnt="4">
        <dgm:presLayoutVars>
          <dgm:bulletEnabled val="1"/>
        </dgm:presLayoutVars>
      </dgm:prSet>
      <dgm:spPr/>
    </dgm:pt>
    <dgm:pt modelId="{CDDD09F0-ECED-48F9-9F13-45356BF325E0}" type="pres">
      <dgm:prSet presAssocID="{FD5F722A-D9F6-4D6F-8809-3511A505A953}" presName="spaceBetweenRectangles" presStyleCnt="0"/>
      <dgm:spPr/>
    </dgm:pt>
    <dgm:pt modelId="{6F0AD266-BB21-4CFD-B030-D1D7BCBC239D}" type="pres">
      <dgm:prSet presAssocID="{184C2AB8-40B1-43A6-ADFC-C27174339550}" presName="parentLin" presStyleCnt="0"/>
      <dgm:spPr/>
    </dgm:pt>
    <dgm:pt modelId="{B1565A6B-B743-424C-B529-0F2441DCEE0E}" type="pres">
      <dgm:prSet presAssocID="{184C2AB8-40B1-43A6-ADFC-C27174339550}" presName="parentLeftMargin" presStyleLbl="node1" presStyleIdx="0" presStyleCnt="4"/>
      <dgm:spPr/>
    </dgm:pt>
    <dgm:pt modelId="{8B33A644-A13E-4507-AA90-87B57298D712}" type="pres">
      <dgm:prSet presAssocID="{184C2AB8-40B1-43A6-ADFC-C27174339550}" presName="parentText" presStyleLbl="node1" presStyleIdx="1" presStyleCnt="4">
        <dgm:presLayoutVars>
          <dgm:chMax val="0"/>
          <dgm:bulletEnabled val="1"/>
        </dgm:presLayoutVars>
      </dgm:prSet>
      <dgm:spPr/>
    </dgm:pt>
    <dgm:pt modelId="{AF7589F0-2B6E-4E70-ABA6-6E5FFF22D927}" type="pres">
      <dgm:prSet presAssocID="{184C2AB8-40B1-43A6-ADFC-C27174339550}" presName="negativeSpace" presStyleCnt="0"/>
      <dgm:spPr/>
    </dgm:pt>
    <dgm:pt modelId="{486ABB32-FB6E-42DE-9508-7C7132E8ED64}" type="pres">
      <dgm:prSet presAssocID="{184C2AB8-40B1-43A6-ADFC-C27174339550}" presName="childText" presStyleLbl="conFgAcc1" presStyleIdx="1" presStyleCnt="4">
        <dgm:presLayoutVars>
          <dgm:bulletEnabled val="1"/>
        </dgm:presLayoutVars>
      </dgm:prSet>
      <dgm:spPr/>
    </dgm:pt>
    <dgm:pt modelId="{EBA56B12-7083-4B0D-8975-F0A36767C695}" type="pres">
      <dgm:prSet presAssocID="{8BCB11E0-AF28-45BE-A736-1FB89F700D4B}" presName="spaceBetweenRectangles" presStyleCnt="0"/>
      <dgm:spPr/>
    </dgm:pt>
    <dgm:pt modelId="{1EF97622-F1D6-4250-9989-08C48CD8A743}" type="pres">
      <dgm:prSet presAssocID="{F613D946-8B13-483A-9335-7D374975132B}" presName="parentLin" presStyleCnt="0"/>
      <dgm:spPr/>
    </dgm:pt>
    <dgm:pt modelId="{52B0798E-79C5-4AAE-9F12-7B5D403F0048}" type="pres">
      <dgm:prSet presAssocID="{F613D946-8B13-483A-9335-7D374975132B}" presName="parentLeftMargin" presStyleLbl="node1" presStyleIdx="1" presStyleCnt="4"/>
      <dgm:spPr/>
    </dgm:pt>
    <dgm:pt modelId="{6A0DBB76-E8F8-4276-8BC4-306E3713C681}" type="pres">
      <dgm:prSet presAssocID="{F613D946-8B13-483A-9335-7D374975132B}" presName="parentText" presStyleLbl="node1" presStyleIdx="2" presStyleCnt="4">
        <dgm:presLayoutVars>
          <dgm:chMax val="0"/>
          <dgm:bulletEnabled val="1"/>
        </dgm:presLayoutVars>
      </dgm:prSet>
      <dgm:spPr/>
    </dgm:pt>
    <dgm:pt modelId="{06B607F2-7FA8-469C-9B01-8DA66B0CD913}" type="pres">
      <dgm:prSet presAssocID="{F613D946-8B13-483A-9335-7D374975132B}" presName="negativeSpace" presStyleCnt="0"/>
      <dgm:spPr/>
    </dgm:pt>
    <dgm:pt modelId="{503B4C29-E76D-44A7-92B2-DB239032B5B7}" type="pres">
      <dgm:prSet presAssocID="{F613D946-8B13-483A-9335-7D374975132B}" presName="childText" presStyleLbl="conFgAcc1" presStyleIdx="2" presStyleCnt="4">
        <dgm:presLayoutVars>
          <dgm:bulletEnabled val="1"/>
        </dgm:presLayoutVars>
      </dgm:prSet>
      <dgm:spPr/>
    </dgm:pt>
    <dgm:pt modelId="{7C076D18-8C6E-4B52-923E-79BF6277D942}" type="pres">
      <dgm:prSet presAssocID="{2B6EA430-5E2A-42E3-99DD-8A7801DE9635}" presName="spaceBetweenRectangles" presStyleCnt="0"/>
      <dgm:spPr/>
    </dgm:pt>
    <dgm:pt modelId="{417991B6-B37B-421B-AD33-BFEDA1C2BEA8}" type="pres">
      <dgm:prSet presAssocID="{D8FBC526-ED02-40EF-B11A-B5B91805133B}" presName="parentLin" presStyleCnt="0"/>
      <dgm:spPr/>
    </dgm:pt>
    <dgm:pt modelId="{61A67748-EE0D-4BB1-876D-B3FA3F54A468}" type="pres">
      <dgm:prSet presAssocID="{D8FBC526-ED02-40EF-B11A-B5B91805133B}" presName="parentLeftMargin" presStyleLbl="node1" presStyleIdx="2" presStyleCnt="4"/>
      <dgm:spPr/>
    </dgm:pt>
    <dgm:pt modelId="{D445C47E-AAAD-4D3C-ABEB-F86753FFA391}" type="pres">
      <dgm:prSet presAssocID="{D8FBC526-ED02-40EF-B11A-B5B91805133B}" presName="parentText" presStyleLbl="node1" presStyleIdx="3" presStyleCnt="4">
        <dgm:presLayoutVars>
          <dgm:chMax val="0"/>
          <dgm:bulletEnabled val="1"/>
        </dgm:presLayoutVars>
      </dgm:prSet>
      <dgm:spPr/>
    </dgm:pt>
    <dgm:pt modelId="{5F5D9454-6BEE-4FA9-9EEC-A7FE80E236F8}" type="pres">
      <dgm:prSet presAssocID="{D8FBC526-ED02-40EF-B11A-B5B91805133B}" presName="negativeSpace" presStyleCnt="0"/>
      <dgm:spPr/>
    </dgm:pt>
    <dgm:pt modelId="{85FE9A70-7810-4AA1-8522-85A4A5A829F0}" type="pres">
      <dgm:prSet presAssocID="{D8FBC526-ED02-40EF-B11A-B5B91805133B}" presName="childText" presStyleLbl="conFgAcc1" presStyleIdx="3" presStyleCnt="4">
        <dgm:presLayoutVars>
          <dgm:bulletEnabled val="1"/>
        </dgm:presLayoutVars>
      </dgm:prSet>
      <dgm:spPr/>
    </dgm:pt>
  </dgm:ptLst>
  <dgm:cxnLst>
    <dgm:cxn modelId="{E6A11009-558D-44EA-80A7-ECD4FF08506C}" type="presOf" srcId="{D8FBC526-ED02-40EF-B11A-B5B91805133B}" destId="{D445C47E-AAAD-4D3C-ABEB-F86753FFA391}" srcOrd="1" destOrd="0" presId="urn:microsoft.com/office/officeart/2005/8/layout/list1"/>
    <dgm:cxn modelId="{89092D09-EA9C-468A-AD12-557BA78EB095}" srcId="{C40FD4BF-3FD7-4943-94B3-89D6E67D318D}" destId="{D8FBC526-ED02-40EF-B11A-B5B91805133B}" srcOrd="3" destOrd="0" parTransId="{F7DD1D95-1DC6-41D1-87DE-5BDF4DEE7B1C}" sibTransId="{8C5CEC96-14A0-45E9-8B2A-2ED089AF8A63}"/>
    <dgm:cxn modelId="{A1213830-898D-4F6F-9A6C-6409CB1C3ECB}" type="presOf" srcId="{184C2AB8-40B1-43A6-ADFC-C27174339550}" destId="{8B33A644-A13E-4507-AA90-87B57298D712}" srcOrd="1" destOrd="0" presId="urn:microsoft.com/office/officeart/2005/8/layout/list1"/>
    <dgm:cxn modelId="{DB4E4A47-FEAE-4ECD-9661-6F6C008A0688}" type="presOf" srcId="{D8FBC526-ED02-40EF-B11A-B5B91805133B}" destId="{61A67748-EE0D-4BB1-876D-B3FA3F54A468}" srcOrd="0" destOrd="0" presId="urn:microsoft.com/office/officeart/2005/8/layout/list1"/>
    <dgm:cxn modelId="{FA03B46E-78B3-4631-88D2-B73A0B9DD81D}" srcId="{C40FD4BF-3FD7-4943-94B3-89D6E67D318D}" destId="{F613D946-8B13-483A-9335-7D374975132B}" srcOrd="2" destOrd="0" parTransId="{9CDAFDFB-487D-42D5-9720-EB8EF6746395}" sibTransId="{2B6EA430-5E2A-42E3-99DD-8A7801DE9635}"/>
    <dgm:cxn modelId="{2470B180-1875-4FEA-B865-1A516F65B2F6}" type="presOf" srcId="{C37865CB-321B-493A-ABB2-BD03E3F76EB1}" destId="{DCA740BE-2AB4-430F-8DCA-5A517E3284F2}" srcOrd="0" destOrd="0" presId="urn:microsoft.com/office/officeart/2005/8/layout/list1"/>
    <dgm:cxn modelId="{72E08F91-C464-4027-A7E9-21F3297499E9}" srcId="{C40FD4BF-3FD7-4943-94B3-89D6E67D318D}" destId="{C37865CB-321B-493A-ABB2-BD03E3F76EB1}" srcOrd="0" destOrd="0" parTransId="{05EF237F-7F20-4775-97E5-A9B11481B0C3}" sibTransId="{FD5F722A-D9F6-4D6F-8809-3511A505A953}"/>
    <dgm:cxn modelId="{96BA33A7-E174-4EEE-BEA7-481BE1D85CB1}" srcId="{C40FD4BF-3FD7-4943-94B3-89D6E67D318D}" destId="{184C2AB8-40B1-43A6-ADFC-C27174339550}" srcOrd="1" destOrd="0" parTransId="{9EE07785-1405-4613-93C9-1D8400D11EE7}" sibTransId="{8BCB11E0-AF28-45BE-A736-1FB89F700D4B}"/>
    <dgm:cxn modelId="{113F9FC7-7CE7-4FA7-85FC-30A815DF362B}" type="presOf" srcId="{F613D946-8B13-483A-9335-7D374975132B}" destId="{52B0798E-79C5-4AAE-9F12-7B5D403F0048}" srcOrd="0" destOrd="0" presId="urn:microsoft.com/office/officeart/2005/8/layout/list1"/>
    <dgm:cxn modelId="{C143F5D3-FC08-4B87-9CD5-6D24C5C16D17}" type="presOf" srcId="{F613D946-8B13-483A-9335-7D374975132B}" destId="{6A0DBB76-E8F8-4276-8BC4-306E3713C681}" srcOrd="1" destOrd="0" presId="urn:microsoft.com/office/officeart/2005/8/layout/list1"/>
    <dgm:cxn modelId="{D5C68AEA-6F7E-4018-957E-9A812AF23985}" type="presOf" srcId="{C40FD4BF-3FD7-4943-94B3-89D6E67D318D}" destId="{35A281BC-3D43-4233-8C77-87B4C6F244FC}" srcOrd="0" destOrd="0" presId="urn:microsoft.com/office/officeart/2005/8/layout/list1"/>
    <dgm:cxn modelId="{D566A5F4-C6DB-4DE2-A857-D3A713DB121D}" type="presOf" srcId="{184C2AB8-40B1-43A6-ADFC-C27174339550}" destId="{B1565A6B-B743-424C-B529-0F2441DCEE0E}" srcOrd="0" destOrd="0" presId="urn:microsoft.com/office/officeart/2005/8/layout/list1"/>
    <dgm:cxn modelId="{2C4D53FC-A120-432E-87EF-3F538F332BDE}" type="presOf" srcId="{C37865CB-321B-493A-ABB2-BD03E3F76EB1}" destId="{CD080375-E85D-4E03-8FC5-D4FD28027914}" srcOrd="1" destOrd="0" presId="urn:microsoft.com/office/officeart/2005/8/layout/list1"/>
    <dgm:cxn modelId="{F917A447-74F0-41EF-8D64-B37B773423ED}" type="presParOf" srcId="{35A281BC-3D43-4233-8C77-87B4C6F244FC}" destId="{101B96A7-BD5D-4DBB-9642-46E790FC887C}" srcOrd="0" destOrd="0" presId="urn:microsoft.com/office/officeart/2005/8/layout/list1"/>
    <dgm:cxn modelId="{D8CBFAF9-9D34-4EB2-BC69-825E8E7DFDF9}" type="presParOf" srcId="{101B96A7-BD5D-4DBB-9642-46E790FC887C}" destId="{DCA740BE-2AB4-430F-8DCA-5A517E3284F2}" srcOrd="0" destOrd="0" presId="urn:microsoft.com/office/officeart/2005/8/layout/list1"/>
    <dgm:cxn modelId="{0618C239-29C1-4CED-9732-BE19145CBE7F}" type="presParOf" srcId="{101B96A7-BD5D-4DBB-9642-46E790FC887C}" destId="{CD080375-E85D-4E03-8FC5-D4FD28027914}" srcOrd="1" destOrd="0" presId="urn:microsoft.com/office/officeart/2005/8/layout/list1"/>
    <dgm:cxn modelId="{3E3A0EA6-6DA9-4F57-BAA1-C19F9192C0B0}" type="presParOf" srcId="{35A281BC-3D43-4233-8C77-87B4C6F244FC}" destId="{426D89FD-DCC7-4F9B-9ADB-5A95DBB6C2A6}" srcOrd="1" destOrd="0" presId="urn:microsoft.com/office/officeart/2005/8/layout/list1"/>
    <dgm:cxn modelId="{599B9104-E52D-48A2-84CA-111DC64DD53B}" type="presParOf" srcId="{35A281BC-3D43-4233-8C77-87B4C6F244FC}" destId="{2F9BC704-53B6-4F22-9052-5837BAF18EB7}" srcOrd="2" destOrd="0" presId="urn:microsoft.com/office/officeart/2005/8/layout/list1"/>
    <dgm:cxn modelId="{0EBD4F76-CFEC-400A-B540-254A6A4182AA}" type="presParOf" srcId="{35A281BC-3D43-4233-8C77-87B4C6F244FC}" destId="{CDDD09F0-ECED-48F9-9F13-45356BF325E0}" srcOrd="3" destOrd="0" presId="urn:microsoft.com/office/officeart/2005/8/layout/list1"/>
    <dgm:cxn modelId="{F3DA4DD4-6225-4F9F-A27B-7973AF0E1DE0}" type="presParOf" srcId="{35A281BC-3D43-4233-8C77-87B4C6F244FC}" destId="{6F0AD266-BB21-4CFD-B030-D1D7BCBC239D}" srcOrd="4" destOrd="0" presId="urn:microsoft.com/office/officeart/2005/8/layout/list1"/>
    <dgm:cxn modelId="{CCFB756B-4E5D-4952-9AC9-2F817F966738}" type="presParOf" srcId="{6F0AD266-BB21-4CFD-B030-D1D7BCBC239D}" destId="{B1565A6B-B743-424C-B529-0F2441DCEE0E}" srcOrd="0" destOrd="0" presId="urn:microsoft.com/office/officeart/2005/8/layout/list1"/>
    <dgm:cxn modelId="{26B8DFE8-554E-4126-B861-48F898387D97}" type="presParOf" srcId="{6F0AD266-BB21-4CFD-B030-D1D7BCBC239D}" destId="{8B33A644-A13E-4507-AA90-87B57298D712}" srcOrd="1" destOrd="0" presId="urn:microsoft.com/office/officeart/2005/8/layout/list1"/>
    <dgm:cxn modelId="{EFFE4319-FE88-4049-BE2F-1C55B5E92F9F}" type="presParOf" srcId="{35A281BC-3D43-4233-8C77-87B4C6F244FC}" destId="{AF7589F0-2B6E-4E70-ABA6-6E5FFF22D927}" srcOrd="5" destOrd="0" presId="urn:microsoft.com/office/officeart/2005/8/layout/list1"/>
    <dgm:cxn modelId="{82D44B23-1C0D-41D7-8984-A8E424D32FF5}" type="presParOf" srcId="{35A281BC-3D43-4233-8C77-87B4C6F244FC}" destId="{486ABB32-FB6E-42DE-9508-7C7132E8ED64}" srcOrd="6" destOrd="0" presId="urn:microsoft.com/office/officeart/2005/8/layout/list1"/>
    <dgm:cxn modelId="{087A0E01-1150-40E1-B3A1-2D627C2BB598}" type="presParOf" srcId="{35A281BC-3D43-4233-8C77-87B4C6F244FC}" destId="{EBA56B12-7083-4B0D-8975-F0A36767C695}" srcOrd="7" destOrd="0" presId="urn:microsoft.com/office/officeart/2005/8/layout/list1"/>
    <dgm:cxn modelId="{EFF5F6F5-64B7-453B-9CB6-5ADFE509323A}" type="presParOf" srcId="{35A281BC-3D43-4233-8C77-87B4C6F244FC}" destId="{1EF97622-F1D6-4250-9989-08C48CD8A743}" srcOrd="8" destOrd="0" presId="urn:microsoft.com/office/officeart/2005/8/layout/list1"/>
    <dgm:cxn modelId="{AFD540C2-7866-4016-8C29-CA7FD3CD4FC1}" type="presParOf" srcId="{1EF97622-F1D6-4250-9989-08C48CD8A743}" destId="{52B0798E-79C5-4AAE-9F12-7B5D403F0048}" srcOrd="0" destOrd="0" presId="urn:microsoft.com/office/officeart/2005/8/layout/list1"/>
    <dgm:cxn modelId="{462E9AEB-691A-4E03-9B7C-F40FD8EE5AC5}" type="presParOf" srcId="{1EF97622-F1D6-4250-9989-08C48CD8A743}" destId="{6A0DBB76-E8F8-4276-8BC4-306E3713C681}" srcOrd="1" destOrd="0" presId="urn:microsoft.com/office/officeart/2005/8/layout/list1"/>
    <dgm:cxn modelId="{B84B9145-128C-4DE2-B459-9FFB1C4A2B3A}" type="presParOf" srcId="{35A281BC-3D43-4233-8C77-87B4C6F244FC}" destId="{06B607F2-7FA8-469C-9B01-8DA66B0CD913}" srcOrd="9" destOrd="0" presId="urn:microsoft.com/office/officeart/2005/8/layout/list1"/>
    <dgm:cxn modelId="{920BB4FF-EB95-41A3-8483-DB0F985BD168}" type="presParOf" srcId="{35A281BC-3D43-4233-8C77-87B4C6F244FC}" destId="{503B4C29-E76D-44A7-92B2-DB239032B5B7}" srcOrd="10" destOrd="0" presId="urn:microsoft.com/office/officeart/2005/8/layout/list1"/>
    <dgm:cxn modelId="{88D53C7D-6889-4D79-BF3F-492F29C81AED}" type="presParOf" srcId="{35A281BC-3D43-4233-8C77-87B4C6F244FC}" destId="{7C076D18-8C6E-4B52-923E-79BF6277D942}" srcOrd="11" destOrd="0" presId="urn:microsoft.com/office/officeart/2005/8/layout/list1"/>
    <dgm:cxn modelId="{D7DB1564-312A-4792-B648-B7365C5E3B0B}" type="presParOf" srcId="{35A281BC-3D43-4233-8C77-87B4C6F244FC}" destId="{417991B6-B37B-421B-AD33-BFEDA1C2BEA8}" srcOrd="12" destOrd="0" presId="urn:microsoft.com/office/officeart/2005/8/layout/list1"/>
    <dgm:cxn modelId="{6B4D6302-1836-4314-B15E-FF2CAE9CF66C}" type="presParOf" srcId="{417991B6-B37B-421B-AD33-BFEDA1C2BEA8}" destId="{61A67748-EE0D-4BB1-876D-B3FA3F54A468}" srcOrd="0" destOrd="0" presId="urn:microsoft.com/office/officeart/2005/8/layout/list1"/>
    <dgm:cxn modelId="{CC349E6C-4E99-4C30-A122-52A2D32EB31B}" type="presParOf" srcId="{417991B6-B37B-421B-AD33-BFEDA1C2BEA8}" destId="{D445C47E-AAAD-4D3C-ABEB-F86753FFA391}" srcOrd="1" destOrd="0" presId="urn:microsoft.com/office/officeart/2005/8/layout/list1"/>
    <dgm:cxn modelId="{801A79CB-A95E-4B73-9CAA-BD58F9DA0408}" type="presParOf" srcId="{35A281BC-3D43-4233-8C77-87B4C6F244FC}" destId="{5F5D9454-6BEE-4FA9-9EEC-A7FE80E236F8}" srcOrd="13" destOrd="0" presId="urn:microsoft.com/office/officeart/2005/8/layout/list1"/>
    <dgm:cxn modelId="{C01CFFAA-A9FC-4694-97C8-927F8F68FC45}" type="presParOf" srcId="{35A281BC-3D43-4233-8C77-87B4C6F244FC}" destId="{85FE9A70-7810-4AA1-8522-85A4A5A829F0}" srcOrd="14"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BB52D931-31EB-46E0-9841-F9C714186E46}" type="doc">
      <dgm:prSet loTypeId="urn:microsoft.com/office/officeart/2005/8/layout/bProcess3" loCatId="process" qsTypeId="urn:microsoft.com/office/officeart/2005/8/quickstyle/simple1" qsCatId="simple" csTypeId="urn:microsoft.com/office/officeart/2005/8/colors/accent1_1" csCatId="accent1" phldr="1"/>
      <dgm:spPr/>
    </dgm:pt>
    <dgm:pt modelId="{B15AC8F4-AA71-417E-B1C0-E67EED70D69D}">
      <dgm:prSet phldrT="[Text]" custT="1"/>
      <dgm:spPr/>
      <dgm:t>
        <a:bodyPr/>
        <a:lstStyle/>
        <a:p>
          <a:r>
            <a:rPr lang="es-ES" sz="1400" b="1" noProof="0" dirty="0">
              <a:solidFill>
                <a:schemeClr val="accent1"/>
              </a:solidFill>
            </a:rPr>
            <a:t>Reunir un equipo diverso</a:t>
          </a:r>
          <a:endParaRPr lang="es-ES" sz="1400" noProof="0" dirty="0">
            <a:solidFill>
              <a:schemeClr val="accent1"/>
            </a:solidFill>
          </a:endParaRPr>
        </a:p>
      </dgm:t>
    </dgm:pt>
    <dgm:pt modelId="{1557AF42-1962-46E6-85F8-CDE46928CAE2}" type="parTrans" cxnId="{3518330A-A3B8-48D1-A0CE-6759ECD3DD04}">
      <dgm:prSet/>
      <dgm:spPr/>
      <dgm:t>
        <a:bodyPr/>
        <a:lstStyle/>
        <a:p>
          <a:endParaRPr lang="en-GB" sz="3600">
            <a:solidFill>
              <a:schemeClr val="accent1"/>
            </a:solidFill>
          </a:endParaRPr>
        </a:p>
      </dgm:t>
    </dgm:pt>
    <dgm:pt modelId="{17338640-FF7E-45D2-97AE-3C864D68DB3A}" type="sibTrans" cxnId="{3518330A-A3B8-48D1-A0CE-6759ECD3DD04}">
      <dgm:prSet custT="1"/>
      <dgm:spPr/>
      <dgm:t>
        <a:bodyPr/>
        <a:lstStyle/>
        <a:p>
          <a:endParaRPr lang="es-ES" sz="1400" noProof="0" dirty="0">
            <a:solidFill>
              <a:schemeClr val="accent1"/>
            </a:solidFill>
          </a:endParaRPr>
        </a:p>
      </dgm:t>
    </dgm:pt>
    <dgm:pt modelId="{DC4DAC46-2C02-4D2F-A1A4-1427D72B3548}">
      <dgm:prSet custT="1"/>
      <dgm:spPr/>
      <dgm:t>
        <a:bodyPr/>
        <a:lstStyle/>
        <a:p>
          <a:pPr>
            <a:buFont typeface="Arial" panose="020B0604020202020204" pitchFamily="34" charset="0"/>
            <a:buChar char="•"/>
          </a:pPr>
          <a:r>
            <a:rPr lang="es-ES" sz="1400" noProof="0" dirty="0">
              <a:solidFill>
                <a:schemeClr val="accent1"/>
              </a:solidFill>
            </a:rPr>
            <a:t>Incluye a miembros de varios departamentos y niveles para garantizar una perspectiva global.</a:t>
          </a:r>
        </a:p>
      </dgm:t>
    </dgm:pt>
    <dgm:pt modelId="{426791DF-6D83-4485-A2F6-792C6E3E1D92}" type="parTrans" cxnId="{BED3851C-313D-448A-AB92-E9502F7A0CE3}">
      <dgm:prSet/>
      <dgm:spPr/>
      <dgm:t>
        <a:bodyPr/>
        <a:lstStyle/>
        <a:p>
          <a:endParaRPr lang="en-GB" sz="3600">
            <a:solidFill>
              <a:schemeClr val="accent1"/>
            </a:solidFill>
          </a:endParaRPr>
        </a:p>
      </dgm:t>
    </dgm:pt>
    <dgm:pt modelId="{9FA5CB6B-29E5-436F-801D-810653C1CB43}" type="sibTrans" cxnId="{BED3851C-313D-448A-AB92-E9502F7A0CE3}">
      <dgm:prSet/>
      <dgm:spPr/>
      <dgm:t>
        <a:bodyPr/>
        <a:lstStyle/>
        <a:p>
          <a:endParaRPr lang="en-GB" sz="3600">
            <a:solidFill>
              <a:schemeClr val="accent1"/>
            </a:solidFill>
          </a:endParaRPr>
        </a:p>
      </dgm:t>
    </dgm:pt>
    <dgm:pt modelId="{EBBFC700-0D2A-49FB-ACB2-374F27E1EF58}">
      <dgm:prSet custT="1"/>
      <dgm:spPr/>
      <dgm:t>
        <a:bodyPr/>
        <a:lstStyle/>
        <a:p>
          <a:r>
            <a:rPr lang="es-ES" sz="1400" b="1" noProof="0" dirty="0">
              <a:solidFill>
                <a:schemeClr val="accent1"/>
              </a:solidFill>
            </a:rPr>
            <a:t>Reflexionar sobre el propósito de la empresa</a:t>
          </a:r>
          <a:endParaRPr lang="es-ES" sz="1400" noProof="0" dirty="0">
            <a:solidFill>
              <a:schemeClr val="accent1"/>
            </a:solidFill>
          </a:endParaRPr>
        </a:p>
      </dgm:t>
    </dgm:pt>
    <dgm:pt modelId="{9D3274C4-E6F8-473E-9103-89A2059DCD16}" type="parTrans" cxnId="{294CC042-5A11-48F0-A819-4368FBCA1C8C}">
      <dgm:prSet/>
      <dgm:spPr/>
      <dgm:t>
        <a:bodyPr/>
        <a:lstStyle/>
        <a:p>
          <a:endParaRPr lang="en-GB" sz="3600">
            <a:solidFill>
              <a:schemeClr val="accent1"/>
            </a:solidFill>
          </a:endParaRPr>
        </a:p>
      </dgm:t>
    </dgm:pt>
    <dgm:pt modelId="{15E4F67D-B9F6-4245-A5F7-714EB0452089}" type="sibTrans" cxnId="{294CC042-5A11-48F0-A819-4368FBCA1C8C}">
      <dgm:prSet custT="1"/>
      <dgm:spPr/>
      <dgm:t>
        <a:bodyPr/>
        <a:lstStyle/>
        <a:p>
          <a:endParaRPr lang="es-ES" sz="1400" noProof="0" dirty="0">
            <a:solidFill>
              <a:schemeClr val="accent1"/>
            </a:solidFill>
          </a:endParaRPr>
        </a:p>
      </dgm:t>
    </dgm:pt>
    <dgm:pt modelId="{5294A21A-03EF-46F6-96EC-6145D3CCE60C}">
      <dgm:prSet custT="1"/>
      <dgm:spPr/>
      <dgm:t>
        <a:bodyPr/>
        <a:lstStyle/>
        <a:p>
          <a:pPr>
            <a:buFont typeface="Arial" panose="020B0604020202020204" pitchFamily="34" charset="0"/>
            <a:buChar char="•"/>
          </a:pPr>
          <a:r>
            <a:rPr lang="es-ES" sz="1400" noProof="0" dirty="0">
              <a:solidFill>
                <a:schemeClr val="accent1"/>
              </a:solidFill>
            </a:rPr>
            <a:t>Discute la misión de la empresa y el impacto que pretende tener en los clientes, los empleados y las partes interesadas.</a:t>
          </a:r>
        </a:p>
      </dgm:t>
    </dgm:pt>
    <dgm:pt modelId="{A76D67D6-2F62-48D9-8FD2-2AFF953DD86C}" type="parTrans" cxnId="{DF2F689E-32E7-446D-AEEE-12AB1AB38633}">
      <dgm:prSet/>
      <dgm:spPr/>
      <dgm:t>
        <a:bodyPr/>
        <a:lstStyle/>
        <a:p>
          <a:endParaRPr lang="en-GB" sz="3600">
            <a:solidFill>
              <a:schemeClr val="accent1"/>
            </a:solidFill>
          </a:endParaRPr>
        </a:p>
      </dgm:t>
    </dgm:pt>
    <dgm:pt modelId="{3798D3FD-9B00-41B7-BDE2-D2D62BCFAC78}" type="sibTrans" cxnId="{DF2F689E-32E7-446D-AEEE-12AB1AB38633}">
      <dgm:prSet/>
      <dgm:spPr/>
      <dgm:t>
        <a:bodyPr/>
        <a:lstStyle/>
        <a:p>
          <a:endParaRPr lang="en-GB" sz="3600">
            <a:solidFill>
              <a:schemeClr val="accent1"/>
            </a:solidFill>
          </a:endParaRPr>
        </a:p>
      </dgm:t>
    </dgm:pt>
    <dgm:pt modelId="{F68BA882-D357-4F48-9446-59D18B3C510B}">
      <dgm:prSet custT="1"/>
      <dgm:spPr/>
      <dgm:t>
        <a:bodyPr/>
        <a:lstStyle/>
        <a:p>
          <a:pPr algn="l"/>
          <a:r>
            <a:rPr lang="es-ES" sz="1400" b="1" noProof="0" dirty="0">
              <a:solidFill>
                <a:schemeClr val="accent1"/>
              </a:solidFill>
            </a:rPr>
            <a:t>Analizar los comportamientos y prácticas existentes</a:t>
          </a:r>
          <a:endParaRPr lang="es-ES" sz="1400" noProof="0" dirty="0">
            <a:solidFill>
              <a:schemeClr val="accent1"/>
            </a:solidFill>
          </a:endParaRPr>
        </a:p>
      </dgm:t>
    </dgm:pt>
    <dgm:pt modelId="{CBAD79FE-4C80-49FA-AEBA-D164463BF19A}" type="parTrans" cxnId="{7620DDE3-FB29-4405-9528-9FB28C6562D2}">
      <dgm:prSet/>
      <dgm:spPr/>
      <dgm:t>
        <a:bodyPr/>
        <a:lstStyle/>
        <a:p>
          <a:endParaRPr lang="en-GB" sz="3600">
            <a:solidFill>
              <a:schemeClr val="accent1"/>
            </a:solidFill>
          </a:endParaRPr>
        </a:p>
      </dgm:t>
    </dgm:pt>
    <dgm:pt modelId="{F3DA338A-36AE-4036-A167-77B55CDAF049}" type="sibTrans" cxnId="{7620DDE3-FB29-4405-9528-9FB28C6562D2}">
      <dgm:prSet custT="1"/>
      <dgm:spPr/>
      <dgm:t>
        <a:bodyPr/>
        <a:lstStyle/>
        <a:p>
          <a:endParaRPr lang="es-ES" sz="1400" noProof="0" dirty="0">
            <a:solidFill>
              <a:schemeClr val="accent1"/>
            </a:solidFill>
          </a:endParaRPr>
        </a:p>
      </dgm:t>
    </dgm:pt>
    <dgm:pt modelId="{29B59A5F-F3AE-4AB5-BE46-CE8EDD8B8E4B}">
      <dgm:prSet custT="1"/>
      <dgm:spPr/>
      <dgm:t>
        <a:bodyPr/>
        <a:lstStyle/>
        <a:p>
          <a:pPr algn="l">
            <a:buFont typeface="Arial" panose="020B0604020202020204" pitchFamily="34" charset="0"/>
            <a:buChar char="•"/>
          </a:pPr>
          <a:r>
            <a:rPr lang="es-ES" sz="1400" noProof="0" dirty="0">
              <a:solidFill>
                <a:schemeClr val="accent1"/>
              </a:solidFill>
            </a:rPr>
            <a:t>Identifica los comportamientos y prácticas actuales que contribuyen al éxito de la empresa.</a:t>
          </a:r>
        </a:p>
      </dgm:t>
    </dgm:pt>
    <dgm:pt modelId="{E8E38385-FE81-46AA-B672-A5A8DF944AF9}" type="parTrans" cxnId="{A1E31062-8EA6-45D9-BDFB-E69197A47E39}">
      <dgm:prSet/>
      <dgm:spPr/>
      <dgm:t>
        <a:bodyPr/>
        <a:lstStyle/>
        <a:p>
          <a:endParaRPr lang="en-GB" sz="3600">
            <a:solidFill>
              <a:schemeClr val="accent1"/>
            </a:solidFill>
          </a:endParaRPr>
        </a:p>
      </dgm:t>
    </dgm:pt>
    <dgm:pt modelId="{BC67982A-F2D4-45B2-85D2-556BCD93FFA6}" type="sibTrans" cxnId="{A1E31062-8EA6-45D9-BDFB-E69197A47E39}">
      <dgm:prSet/>
      <dgm:spPr/>
      <dgm:t>
        <a:bodyPr/>
        <a:lstStyle/>
        <a:p>
          <a:endParaRPr lang="en-GB" sz="3600">
            <a:solidFill>
              <a:schemeClr val="accent1"/>
            </a:solidFill>
          </a:endParaRPr>
        </a:p>
      </dgm:t>
    </dgm:pt>
    <dgm:pt modelId="{9A0820A0-CC87-4B62-8595-BEF349D7776F}">
      <dgm:prSet custT="1"/>
      <dgm:spPr/>
      <dgm:t>
        <a:bodyPr/>
        <a:lstStyle/>
        <a:p>
          <a:r>
            <a:rPr lang="es-ES" sz="1400" b="1" noProof="0" dirty="0">
              <a:solidFill>
                <a:schemeClr val="accent1"/>
              </a:solidFill>
            </a:rPr>
            <a:t>Lluvia de ideas sobre valores</a:t>
          </a:r>
          <a:endParaRPr lang="es-ES" sz="1400" noProof="0" dirty="0">
            <a:solidFill>
              <a:schemeClr val="accent1"/>
            </a:solidFill>
          </a:endParaRPr>
        </a:p>
      </dgm:t>
    </dgm:pt>
    <dgm:pt modelId="{D1415850-72B9-4903-B289-3C7FAE9260BF}" type="parTrans" cxnId="{007A111A-B922-4817-A4C9-82A2C70D3A0E}">
      <dgm:prSet/>
      <dgm:spPr/>
      <dgm:t>
        <a:bodyPr/>
        <a:lstStyle/>
        <a:p>
          <a:endParaRPr lang="en-GB" sz="3600">
            <a:solidFill>
              <a:schemeClr val="accent1"/>
            </a:solidFill>
          </a:endParaRPr>
        </a:p>
      </dgm:t>
    </dgm:pt>
    <dgm:pt modelId="{F2699DB4-403E-4864-8C87-31EE05A030AB}" type="sibTrans" cxnId="{007A111A-B922-4817-A4C9-82A2C70D3A0E}">
      <dgm:prSet custT="1"/>
      <dgm:spPr/>
      <dgm:t>
        <a:bodyPr/>
        <a:lstStyle/>
        <a:p>
          <a:endParaRPr lang="es-ES" sz="1400" noProof="0" dirty="0">
            <a:solidFill>
              <a:schemeClr val="accent1"/>
            </a:solidFill>
          </a:endParaRPr>
        </a:p>
      </dgm:t>
    </dgm:pt>
    <dgm:pt modelId="{3398F105-D94F-447B-B3EE-CFF43F9E96CA}">
      <dgm:prSet custT="1"/>
      <dgm:spPr/>
      <dgm:t>
        <a:bodyPr/>
        <a:lstStyle/>
        <a:p>
          <a:pPr>
            <a:buFont typeface="Arial" panose="020B0604020202020204" pitchFamily="34" charset="0"/>
            <a:buChar char="•"/>
          </a:pPr>
          <a:r>
            <a:rPr lang="es-ES" sz="1400" noProof="0" dirty="0">
              <a:solidFill>
                <a:schemeClr val="accent1"/>
              </a:solidFill>
            </a:rPr>
            <a:t>Anima a los miembros del equipo a sugerir valores que consideren cruciales para el éxito de la empresa.</a:t>
          </a:r>
        </a:p>
      </dgm:t>
    </dgm:pt>
    <dgm:pt modelId="{93C17BF1-9ECC-4371-BAC2-852207013538}" type="parTrans" cxnId="{4399106B-7DCE-4448-9F75-793FAC131C0E}">
      <dgm:prSet/>
      <dgm:spPr/>
      <dgm:t>
        <a:bodyPr/>
        <a:lstStyle/>
        <a:p>
          <a:endParaRPr lang="en-GB" sz="3600">
            <a:solidFill>
              <a:schemeClr val="accent1"/>
            </a:solidFill>
          </a:endParaRPr>
        </a:p>
      </dgm:t>
    </dgm:pt>
    <dgm:pt modelId="{6346BC19-C872-48CD-A0B5-31869F8A3C49}" type="sibTrans" cxnId="{4399106B-7DCE-4448-9F75-793FAC131C0E}">
      <dgm:prSet/>
      <dgm:spPr/>
      <dgm:t>
        <a:bodyPr/>
        <a:lstStyle/>
        <a:p>
          <a:endParaRPr lang="en-GB" sz="3600">
            <a:solidFill>
              <a:schemeClr val="accent1"/>
            </a:solidFill>
          </a:endParaRPr>
        </a:p>
      </dgm:t>
    </dgm:pt>
    <dgm:pt modelId="{94FE1B45-E8A7-4945-98A5-AA13F898C8F0}">
      <dgm:prSet custT="1"/>
      <dgm:spPr/>
      <dgm:t>
        <a:bodyPr/>
        <a:lstStyle/>
        <a:p>
          <a:r>
            <a:rPr lang="es-ES" sz="1400" b="1" noProof="0" dirty="0">
              <a:solidFill>
                <a:schemeClr val="accent1"/>
              </a:solidFill>
            </a:rPr>
            <a:t>Reducir la lista</a:t>
          </a:r>
          <a:endParaRPr lang="es-ES" sz="1400" noProof="0" dirty="0">
            <a:solidFill>
              <a:schemeClr val="accent1"/>
            </a:solidFill>
          </a:endParaRPr>
        </a:p>
      </dgm:t>
    </dgm:pt>
    <dgm:pt modelId="{2FD6F714-690A-41B5-92E9-EAEFC2CE4E5B}" type="parTrans" cxnId="{9912A616-9A7E-44EC-A60E-AD66EBAC48AE}">
      <dgm:prSet/>
      <dgm:spPr/>
      <dgm:t>
        <a:bodyPr/>
        <a:lstStyle/>
        <a:p>
          <a:endParaRPr lang="en-GB" sz="3600">
            <a:solidFill>
              <a:schemeClr val="accent1"/>
            </a:solidFill>
          </a:endParaRPr>
        </a:p>
      </dgm:t>
    </dgm:pt>
    <dgm:pt modelId="{C5C2704F-7329-41E0-96BC-F16EC9DA6CA7}" type="sibTrans" cxnId="{9912A616-9A7E-44EC-A60E-AD66EBAC48AE}">
      <dgm:prSet custT="1"/>
      <dgm:spPr/>
      <dgm:t>
        <a:bodyPr/>
        <a:lstStyle/>
        <a:p>
          <a:endParaRPr lang="es-ES" sz="1400" noProof="0" dirty="0">
            <a:solidFill>
              <a:schemeClr val="accent1"/>
            </a:solidFill>
          </a:endParaRPr>
        </a:p>
      </dgm:t>
    </dgm:pt>
    <dgm:pt modelId="{39A898F4-990F-4CB8-8225-6B014F7BEF0D}">
      <dgm:prSet custT="1"/>
      <dgm:spPr/>
      <dgm:t>
        <a:bodyPr/>
        <a:lstStyle/>
        <a:p>
          <a:pPr>
            <a:buFont typeface="Arial" panose="020B0604020202020204" pitchFamily="34" charset="0"/>
            <a:buChar char="•"/>
          </a:pPr>
          <a:r>
            <a:rPr lang="es-ES" sz="1400" noProof="0" dirty="0">
              <a:solidFill>
                <a:schemeClr val="accent1"/>
              </a:solidFill>
            </a:rPr>
            <a:t>Evalúa y prioriza los valores sugeridos, con el objetivo de centrarse en 5-10 valores fundamentales.</a:t>
          </a:r>
        </a:p>
      </dgm:t>
    </dgm:pt>
    <dgm:pt modelId="{7CA427E3-7D8A-4393-A61F-90BFAA8088C0}" type="parTrans" cxnId="{FFE89254-6484-4A3F-92E2-83A9BEFE8218}">
      <dgm:prSet/>
      <dgm:spPr/>
      <dgm:t>
        <a:bodyPr/>
        <a:lstStyle/>
        <a:p>
          <a:endParaRPr lang="en-GB" sz="3600">
            <a:solidFill>
              <a:schemeClr val="accent1"/>
            </a:solidFill>
          </a:endParaRPr>
        </a:p>
      </dgm:t>
    </dgm:pt>
    <dgm:pt modelId="{7FD67F2D-7156-429A-8783-8EA006D1A20F}" type="sibTrans" cxnId="{FFE89254-6484-4A3F-92E2-83A9BEFE8218}">
      <dgm:prSet/>
      <dgm:spPr/>
      <dgm:t>
        <a:bodyPr/>
        <a:lstStyle/>
        <a:p>
          <a:endParaRPr lang="en-GB" sz="3600">
            <a:solidFill>
              <a:schemeClr val="accent1"/>
            </a:solidFill>
          </a:endParaRPr>
        </a:p>
      </dgm:t>
    </dgm:pt>
    <dgm:pt modelId="{68B612C1-4D39-43E4-B621-545AADF8E7AD}">
      <dgm:prSet custT="1"/>
      <dgm:spPr/>
      <dgm:t>
        <a:bodyPr/>
        <a:lstStyle/>
        <a:p>
          <a:r>
            <a:rPr lang="es-ES" sz="1400" b="1" noProof="0" dirty="0">
              <a:solidFill>
                <a:schemeClr val="accent1"/>
              </a:solidFill>
            </a:rPr>
            <a:t>Definir cada valor</a:t>
          </a:r>
          <a:endParaRPr lang="es-ES" sz="1400" noProof="0" dirty="0">
            <a:solidFill>
              <a:schemeClr val="accent1"/>
            </a:solidFill>
          </a:endParaRPr>
        </a:p>
      </dgm:t>
    </dgm:pt>
    <dgm:pt modelId="{F2A0A091-A05B-4557-9569-68011627BCCD}" type="parTrans" cxnId="{AFB03608-A913-4747-A616-2CB002175270}">
      <dgm:prSet/>
      <dgm:spPr/>
      <dgm:t>
        <a:bodyPr/>
        <a:lstStyle/>
        <a:p>
          <a:endParaRPr lang="en-GB" sz="3600">
            <a:solidFill>
              <a:schemeClr val="accent1"/>
            </a:solidFill>
          </a:endParaRPr>
        </a:p>
      </dgm:t>
    </dgm:pt>
    <dgm:pt modelId="{13DCA131-7459-4C9B-BA37-46DDB40476C3}" type="sibTrans" cxnId="{AFB03608-A913-4747-A616-2CB002175270}">
      <dgm:prSet custT="1"/>
      <dgm:spPr/>
      <dgm:t>
        <a:bodyPr/>
        <a:lstStyle/>
        <a:p>
          <a:endParaRPr lang="es-ES" sz="1400" noProof="0" dirty="0">
            <a:solidFill>
              <a:schemeClr val="accent1"/>
            </a:solidFill>
          </a:endParaRPr>
        </a:p>
      </dgm:t>
    </dgm:pt>
    <dgm:pt modelId="{E30D8523-D01D-42AD-A3D1-C492123452D3}">
      <dgm:prSet custT="1"/>
      <dgm:spPr/>
      <dgm:t>
        <a:bodyPr/>
        <a:lstStyle/>
        <a:p>
          <a:pPr>
            <a:buFont typeface="Arial" panose="020B0604020202020204" pitchFamily="34" charset="0"/>
            <a:buChar char="•"/>
          </a:pPr>
          <a:r>
            <a:rPr lang="es-ES" sz="1400" noProof="0" dirty="0">
              <a:solidFill>
                <a:schemeClr val="accent1"/>
              </a:solidFill>
            </a:rPr>
            <a:t>Proporciona definiciones claras para garantizar una comprensión coherente en toda la organización.</a:t>
          </a:r>
        </a:p>
      </dgm:t>
    </dgm:pt>
    <dgm:pt modelId="{40BAFBB6-7C5F-4883-A4E4-03AEC89396F8}" type="parTrans" cxnId="{60407DF0-2631-4B9B-88C0-06EC3D4EACD8}">
      <dgm:prSet/>
      <dgm:spPr/>
      <dgm:t>
        <a:bodyPr/>
        <a:lstStyle/>
        <a:p>
          <a:endParaRPr lang="en-GB" sz="3600">
            <a:solidFill>
              <a:schemeClr val="accent1"/>
            </a:solidFill>
          </a:endParaRPr>
        </a:p>
      </dgm:t>
    </dgm:pt>
    <dgm:pt modelId="{F9E16A7F-1967-4A28-A89E-5BAF6A905551}" type="sibTrans" cxnId="{60407DF0-2631-4B9B-88C0-06EC3D4EACD8}">
      <dgm:prSet/>
      <dgm:spPr/>
      <dgm:t>
        <a:bodyPr/>
        <a:lstStyle/>
        <a:p>
          <a:endParaRPr lang="en-GB" sz="3600">
            <a:solidFill>
              <a:schemeClr val="accent1"/>
            </a:solidFill>
          </a:endParaRPr>
        </a:p>
      </dgm:t>
    </dgm:pt>
    <dgm:pt modelId="{3766C8FB-AC38-4048-A681-10AF0285A710}">
      <dgm:prSet custT="1"/>
      <dgm:spPr/>
      <dgm:t>
        <a:bodyPr/>
        <a:lstStyle/>
        <a:p>
          <a:r>
            <a:rPr lang="es-ES" sz="1400" b="1" noProof="0" dirty="0">
              <a:solidFill>
                <a:schemeClr val="accent1"/>
              </a:solidFill>
            </a:rPr>
            <a:t>Priorizar valores</a:t>
          </a:r>
          <a:endParaRPr lang="es-ES" sz="1400" noProof="0" dirty="0">
            <a:solidFill>
              <a:schemeClr val="accent1"/>
            </a:solidFill>
          </a:endParaRPr>
        </a:p>
      </dgm:t>
    </dgm:pt>
    <dgm:pt modelId="{37EDE4C5-0F85-4C0E-9AE4-7973E2FB81A4}" type="parTrans" cxnId="{5115A294-F3B0-4E55-A9EA-DE1DA03AC878}">
      <dgm:prSet/>
      <dgm:spPr/>
      <dgm:t>
        <a:bodyPr/>
        <a:lstStyle/>
        <a:p>
          <a:endParaRPr lang="en-GB" sz="3600">
            <a:solidFill>
              <a:schemeClr val="accent1"/>
            </a:solidFill>
          </a:endParaRPr>
        </a:p>
      </dgm:t>
    </dgm:pt>
    <dgm:pt modelId="{08B1760F-7F03-46BE-B90C-EF8ACA742D44}" type="sibTrans" cxnId="{5115A294-F3B0-4E55-A9EA-DE1DA03AC878}">
      <dgm:prSet custT="1"/>
      <dgm:spPr/>
      <dgm:t>
        <a:bodyPr/>
        <a:lstStyle/>
        <a:p>
          <a:endParaRPr lang="es-ES" sz="1400" noProof="0" dirty="0">
            <a:solidFill>
              <a:schemeClr val="accent1"/>
            </a:solidFill>
          </a:endParaRPr>
        </a:p>
      </dgm:t>
    </dgm:pt>
    <dgm:pt modelId="{1ABEC166-8B53-4711-9090-6AFCAC22CFE4}">
      <dgm:prSet custT="1"/>
      <dgm:spPr/>
      <dgm:t>
        <a:bodyPr/>
        <a:lstStyle/>
        <a:p>
          <a:pPr>
            <a:buFont typeface="Arial" panose="020B0604020202020204" pitchFamily="34" charset="0"/>
            <a:buChar char="•"/>
          </a:pPr>
          <a:r>
            <a:rPr lang="es-ES" sz="1400" noProof="0" dirty="0">
              <a:solidFill>
                <a:schemeClr val="accent1"/>
              </a:solidFill>
            </a:rPr>
            <a:t>Clasifica los valores fundamentales para aclarar cuáles son los más críticos en la toma de decisiones.</a:t>
          </a:r>
        </a:p>
      </dgm:t>
    </dgm:pt>
    <dgm:pt modelId="{EAE90D47-936D-47CB-B5FC-1736DF283456}" type="parTrans" cxnId="{15F5CECA-0546-4467-A905-C3FF60CC7AAB}">
      <dgm:prSet/>
      <dgm:spPr/>
      <dgm:t>
        <a:bodyPr/>
        <a:lstStyle/>
        <a:p>
          <a:endParaRPr lang="en-GB" sz="3600">
            <a:solidFill>
              <a:schemeClr val="accent1"/>
            </a:solidFill>
          </a:endParaRPr>
        </a:p>
      </dgm:t>
    </dgm:pt>
    <dgm:pt modelId="{2D83B866-CE78-47D8-9050-91497C6AA7E3}" type="sibTrans" cxnId="{15F5CECA-0546-4467-A905-C3FF60CC7AAB}">
      <dgm:prSet/>
      <dgm:spPr/>
      <dgm:t>
        <a:bodyPr/>
        <a:lstStyle/>
        <a:p>
          <a:endParaRPr lang="en-GB" sz="3600">
            <a:solidFill>
              <a:schemeClr val="accent1"/>
            </a:solidFill>
          </a:endParaRPr>
        </a:p>
      </dgm:t>
    </dgm:pt>
    <dgm:pt modelId="{2E7FF14C-9934-4E7D-9406-3AF21CE17320}">
      <dgm:prSet custT="1"/>
      <dgm:spPr/>
      <dgm:t>
        <a:bodyPr/>
        <a:lstStyle/>
        <a:p>
          <a:r>
            <a:rPr lang="es-ES" sz="1400" b="1" noProof="0" dirty="0">
              <a:solidFill>
                <a:schemeClr val="accent1"/>
              </a:solidFill>
            </a:rPr>
            <a:t>Ponga a prueba los valores</a:t>
          </a:r>
          <a:endParaRPr lang="es-ES" sz="1400" noProof="0" dirty="0">
            <a:solidFill>
              <a:schemeClr val="accent1"/>
            </a:solidFill>
          </a:endParaRPr>
        </a:p>
      </dgm:t>
    </dgm:pt>
    <dgm:pt modelId="{415ECD8B-3049-4355-B09E-01362DDD4A00}" type="parTrans" cxnId="{E7B37A19-456D-46A0-8304-B59DF5D06412}">
      <dgm:prSet/>
      <dgm:spPr/>
      <dgm:t>
        <a:bodyPr/>
        <a:lstStyle/>
        <a:p>
          <a:endParaRPr lang="en-GB" sz="3600">
            <a:solidFill>
              <a:schemeClr val="accent1"/>
            </a:solidFill>
          </a:endParaRPr>
        </a:p>
      </dgm:t>
    </dgm:pt>
    <dgm:pt modelId="{ED5F211E-AAD6-413F-8AF4-2037370F2227}" type="sibTrans" cxnId="{E7B37A19-456D-46A0-8304-B59DF5D06412}">
      <dgm:prSet custT="1"/>
      <dgm:spPr/>
      <dgm:t>
        <a:bodyPr/>
        <a:lstStyle/>
        <a:p>
          <a:endParaRPr lang="es-ES" sz="1400" noProof="0" dirty="0">
            <a:solidFill>
              <a:schemeClr val="accent1"/>
            </a:solidFill>
          </a:endParaRPr>
        </a:p>
      </dgm:t>
    </dgm:pt>
    <dgm:pt modelId="{D41AA828-DF79-4469-8203-EAA82A4DA242}">
      <dgm:prSet custT="1"/>
      <dgm:spPr/>
      <dgm:t>
        <a:bodyPr/>
        <a:lstStyle/>
        <a:p>
          <a:pPr>
            <a:buFont typeface="Arial" panose="020B0604020202020204" pitchFamily="34" charset="0"/>
            <a:buChar char="•"/>
          </a:pPr>
          <a:r>
            <a:rPr lang="es-ES" sz="1400" noProof="0" dirty="0">
              <a:solidFill>
                <a:schemeClr val="accent1"/>
              </a:solidFill>
            </a:rPr>
            <a:t>Alinea los valores propuestos con escenarios y decisiones de la vida real dentro de la empresa.</a:t>
          </a:r>
        </a:p>
      </dgm:t>
    </dgm:pt>
    <dgm:pt modelId="{32997B43-F948-4C6D-9EBC-6A310B304FE7}" type="parTrans" cxnId="{4A500D9F-82CA-4912-B54F-297BC9FD098E}">
      <dgm:prSet/>
      <dgm:spPr/>
      <dgm:t>
        <a:bodyPr/>
        <a:lstStyle/>
        <a:p>
          <a:endParaRPr lang="en-GB" sz="3600">
            <a:solidFill>
              <a:schemeClr val="accent1"/>
            </a:solidFill>
          </a:endParaRPr>
        </a:p>
      </dgm:t>
    </dgm:pt>
    <dgm:pt modelId="{6E19CEF5-CB78-4583-BBE2-8E54D83D0594}" type="sibTrans" cxnId="{4A500D9F-82CA-4912-B54F-297BC9FD098E}">
      <dgm:prSet/>
      <dgm:spPr/>
      <dgm:t>
        <a:bodyPr/>
        <a:lstStyle/>
        <a:p>
          <a:endParaRPr lang="en-GB" sz="3600">
            <a:solidFill>
              <a:schemeClr val="accent1"/>
            </a:solidFill>
          </a:endParaRPr>
        </a:p>
      </dgm:t>
    </dgm:pt>
    <dgm:pt modelId="{1CB4D289-D62F-4FB4-A24C-589AEF9C6047}">
      <dgm:prSet custT="1"/>
      <dgm:spPr/>
      <dgm:t>
        <a:bodyPr/>
        <a:lstStyle/>
        <a:p>
          <a:r>
            <a:rPr lang="es-ES" sz="1400" b="1" noProof="0" dirty="0">
              <a:solidFill>
                <a:schemeClr val="accent1"/>
              </a:solidFill>
            </a:rPr>
            <a:t>Comunicar los valores</a:t>
          </a:r>
          <a:endParaRPr lang="es-ES" sz="1400" noProof="0" dirty="0">
            <a:solidFill>
              <a:schemeClr val="accent1"/>
            </a:solidFill>
          </a:endParaRPr>
        </a:p>
      </dgm:t>
    </dgm:pt>
    <dgm:pt modelId="{E3AB309D-7768-4209-BDFF-B2B7536E075B}" type="parTrans" cxnId="{2AE52804-BF0A-4D50-81C8-3EA59ADCCD45}">
      <dgm:prSet/>
      <dgm:spPr/>
      <dgm:t>
        <a:bodyPr/>
        <a:lstStyle/>
        <a:p>
          <a:endParaRPr lang="en-GB" sz="3600">
            <a:solidFill>
              <a:schemeClr val="accent1"/>
            </a:solidFill>
          </a:endParaRPr>
        </a:p>
      </dgm:t>
    </dgm:pt>
    <dgm:pt modelId="{6D671F37-2A21-466D-823B-702DAD39A6C2}" type="sibTrans" cxnId="{2AE52804-BF0A-4D50-81C8-3EA59ADCCD45}">
      <dgm:prSet custT="1"/>
      <dgm:spPr/>
      <dgm:t>
        <a:bodyPr/>
        <a:lstStyle/>
        <a:p>
          <a:endParaRPr lang="es-ES" sz="1400" noProof="0" dirty="0">
            <a:solidFill>
              <a:schemeClr val="accent1"/>
            </a:solidFill>
          </a:endParaRPr>
        </a:p>
      </dgm:t>
    </dgm:pt>
    <dgm:pt modelId="{45C8FAA8-2692-47B5-B6AA-1852B4B8D4C4}">
      <dgm:prSet custT="1"/>
      <dgm:spPr/>
      <dgm:t>
        <a:bodyPr/>
        <a:lstStyle/>
        <a:p>
          <a:pPr>
            <a:buFont typeface="Arial" panose="020B0604020202020204" pitchFamily="34" charset="0"/>
            <a:buChar char="•"/>
          </a:pPr>
          <a:r>
            <a:rPr lang="es-ES" sz="1400" noProof="0" dirty="0">
              <a:solidFill>
                <a:schemeClr val="accent1"/>
              </a:solidFill>
            </a:rPr>
            <a:t>Comparte los valores fundamentales con todos los empleados y partes interesadas, garantizando la alineación.</a:t>
          </a:r>
        </a:p>
      </dgm:t>
    </dgm:pt>
    <dgm:pt modelId="{72AB4770-73EF-4A21-BCE0-EEA9917BFFC4}" type="parTrans" cxnId="{D7AF1D3F-F81D-496A-978C-669D3CA32DC6}">
      <dgm:prSet/>
      <dgm:spPr/>
      <dgm:t>
        <a:bodyPr/>
        <a:lstStyle/>
        <a:p>
          <a:endParaRPr lang="en-GB" sz="3600">
            <a:solidFill>
              <a:schemeClr val="accent1"/>
            </a:solidFill>
          </a:endParaRPr>
        </a:p>
      </dgm:t>
    </dgm:pt>
    <dgm:pt modelId="{90986E56-B817-48AE-8090-6D4F55843B7A}" type="sibTrans" cxnId="{D7AF1D3F-F81D-496A-978C-669D3CA32DC6}">
      <dgm:prSet/>
      <dgm:spPr/>
      <dgm:t>
        <a:bodyPr/>
        <a:lstStyle/>
        <a:p>
          <a:endParaRPr lang="en-GB" sz="3600">
            <a:solidFill>
              <a:schemeClr val="accent1"/>
            </a:solidFill>
          </a:endParaRPr>
        </a:p>
      </dgm:t>
    </dgm:pt>
    <dgm:pt modelId="{FC5AB18D-0723-49A5-ACB3-B32A358DB3D1}">
      <dgm:prSet custT="1"/>
      <dgm:spPr/>
      <dgm:t>
        <a:bodyPr/>
        <a:lstStyle/>
        <a:p>
          <a:r>
            <a:rPr lang="es-ES" sz="1400" b="1" noProof="0" dirty="0">
              <a:solidFill>
                <a:schemeClr val="accent1"/>
              </a:solidFill>
            </a:rPr>
            <a:t>Integrar y reforzar los valores</a:t>
          </a:r>
          <a:endParaRPr lang="es-ES" sz="1400" noProof="0" dirty="0">
            <a:solidFill>
              <a:schemeClr val="accent1"/>
            </a:solidFill>
          </a:endParaRPr>
        </a:p>
      </dgm:t>
    </dgm:pt>
    <dgm:pt modelId="{B882D035-5115-4D7B-9245-E1C2628F234F}" type="parTrans" cxnId="{1AA40669-CC40-422A-9CF3-370A344395A6}">
      <dgm:prSet/>
      <dgm:spPr/>
      <dgm:t>
        <a:bodyPr/>
        <a:lstStyle/>
        <a:p>
          <a:endParaRPr lang="en-GB" sz="3600">
            <a:solidFill>
              <a:schemeClr val="accent1"/>
            </a:solidFill>
          </a:endParaRPr>
        </a:p>
      </dgm:t>
    </dgm:pt>
    <dgm:pt modelId="{770AC2A6-84F4-4BD2-93B6-78ACA169F8A4}" type="sibTrans" cxnId="{1AA40669-CC40-422A-9CF3-370A344395A6}">
      <dgm:prSet/>
      <dgm:spPr/>
      <dgm:t>
        <a:bodyPr/>
        <a:lstStyle/>
        <a:p>
          <a:endParaRPr lang="en-GB" sz="3600">
            <a:solidFill>
              <a:schemeClr val="accent1"/>
            </a:solidFill>
          </a:endParaRPr>
        </a:p>
      </dgm:t>
    </dgm:pt>
    <dgm:pt modelId="{A9A34A10-D2F0-4E03-A36A-EF6EA66A804F}">
      <dgm:prSet custT="1"/>
      <dgm:spPr/>
      <dgm:t>
        <a:bodyPr/>
        <a:lstStyle/>
        <a:p>
          <a:pPr>
            <a:buFont typeface="Arial" panose="020B0604020202020204" pitchFamily="34" charset="0"/>
            <a:buChar char="•"/>
          </a:pPr>
          <a:r>
            <a:rPr lang="es-ES" sz="1400" noProof="0" dirty="0">
              <a:solidFill>
                <a:schemeClr val="accent1"/>
              </a:solidFill>
            </a:rPr>
            <a:t>Integra los valores fundamentales en la contratación, la formación, las evaluaciones del rendimiento y las operaciones diarias.</a:t>
          </a:r>
        </a:p>
      </dgm:t>
    </dgm:pt>
    <dgm:pt modelId="{40CF5399-B794-4EAE-B10A-0C7A38618444}" type="parTrans" cxnId="{FFE89BAE-5A43-45E8-B790-4902E0D50241}">
      <dgm:prSet/>
      <dgm:spPr/>
      <dgm:t>
        <a:bodyPr/>
        <a:lstStyle/>
        <a:p>
          <a:endParaRPr lang="en-GB" sz="3600">
            <a:solidFill>
              <a:schemeClr val="accent1"/>
            </a:solidFill>
          </a:endParaRPr>
        </a:p>
      </dgm:t>
    </dgm:pt>
    <dgm:pt modelId="{24F768C2-1E0E-4138-98C0-929A3D346A2B}" type="sibTrans" cxnId="{FFE89BAE-5A43-45E8-B790-4902E0D50241}">
      <dgm:prSet/>
      <dgm:spPr/>
      <dgm:t>
        <a:bodyPr/>
        <a:lstStyle/>
        <a:p>
          <a:endParaRPr lang="en-GB" sz="3600">
            <a:solidFill>
              <a:schemeClr val="accent1"/>
            </a:solidFill>
          </a:endParaRPr>
        </a:p>
      </dgm:t>
    </dgm:pt>
    <dgm:pt modelId="{716C11CE-2137-4A1A-BE97-C819E126D372}" type="pres">
      <dgm:prSet presAssocID="{BB52D931-31EB-46E0-9841-F9C714186E46}" presName="Name0" presStyleCnt="0">
        <dgm:presLayoutVars>
          <dgm:dir/>
          <dgm:resizeHandles val="exact"/>
        </dgm:presLayoutVars>
      </dgm:prSet>
      <dgm:spPr/>
    </dgm:pt>
    <dgm:pt modelId="{705CB258-389C-47D8-AAA6-AF72B1B70AB0}" type="pres">
      <dgm:prSet presAssocID="{B15AC8F4-AA71-417E-B1C0-E67EED70D69D}" presName="node" presStyleLbl="node1" presStyleIdx="0" presStyleCnt="10">
        <dgm:presLayoutVars>
          <dgm:bulletEnabled val="1"/>
        </dgm:presLayoutVars>
      </dgm:prSet>
      <dgm:spPr/>
    </dgm:pt>
    <dgm:pt modelId="{C88EC3F2-4EA9-4AE3-8779-2B99131969AC}" type="pres">
      <dgm:prSet presAssocID="{17338640-FF7E-45D2-97AE-3C864D68DB3A}" presName="sibTrans" presStyleLbl="sibTrans1D1" presStyleIdx="0" presStyleCnt="9"/>
      <dgm:spPr/>
    </dgm:pt>
    <dgm:pt modelId="{501EB926-81FF-42F2-9371-DEEBF6626A71}" type="pres">
      <dgm:prSet presAssocID="{17338640-FF7E-45D2-97AE-3C864D68DB3A}" presName="connectorText" presStyleLbl="sibTrans1D1" presStyleIdx="0" presStyleCnt="9"/>
      <dgm:spPr/>
    </dgm:pt>
    <dgm:pt modelId="{8FD900FE-2B18-4DF1-859C-0D7F719CD4BD}" type="pres">
      <dgm:prSet presAssocID="{EBBFC700-0D2A-49FB-ACB2-374F27E1EF58}" presName="node" presStyleLbl="node1" presStyleIdx="1" presStyleCnt="10">
        <dgm:presLayoutVars>
          <dgm:bulletEnabled val="1"/>
        </dgm:presLayoutVars>
      </dgm:prSet>
      <dgm:spPr/>
    </dgm:pt>
    <dgm:pt modelId="{556715B3-A0AF-4B80-A946-B09F8EF8B98D}" type="pres">
      <dgm:prSet presAssocID="{15E4F67D-B9F6-4245-A5F7-714EB0452089}" presName="sibTrans" presStyleLbl="sibTrans1D1" presStyleIdx="1" presStyleCnt="9"/>
      <dgm:spPr/>
    </dgm:pt>
    <dgm:pt modelId="{A74355F3-356F-4208-B5A9-23F81F08197E}" type="pres">
      <dgm:prSet presAssocID="{15E4F67D-B9F6-4245-A5F7-714EB0452089}" presName="connectorText" presStyleLbl="sibTrans1D1" presStyleIdx="1" presStyleCnt="9"/>
      <dgm:spPr/>
    </dgm:pt>
    <dgm:pt modelId="{BFCB015F-9098-4C57-912A-BEDD6D33F6D8}" type="pres">
      <dgm:prSet presAssocID="{F68BA882-D357-4F48-9446-59D18B3C510B}" presName="node" presStyleLbl="node1" presStyleIdx="2" presStyleCnt="10" custScaleY="114481">
        <dgm:presLayoutVars>
          <dgm:bulletEnabled val="1"/>
        </dgm:presLayoutVars>
      </dgm:prSet>
      <dgm:spPr/>
    </dgm:pt>
    <dgm:pt modelId="{D88B76B6-4462-4A2F-9DC4-306FA659FAC4}" type="pres">
      <dgm:prSet presAssocID="{F3DA338A-36AE-4036-A167-77B55CDAF049}" presName="sibTrans" presStyleLbl="sibTrans1D1" presStyleIdx="2" presStyleCnt="9"/>
      <dgm:spPr/>
    </dgm:pt>
    <dgm:pt modelId="{F7A180FF-AC00-4A14-9E1C-8F2F8EB2E495}" type="pres">
      <dgm:prSet presAssocID="{F3DA338A-36AE-4036-A167-77B55CDAF049}" presName="connectorText" presStyleLbl="sibTrans1D1" presStyleIdx="2" presStyleCnt="9"/>
      <dgm:spPr/>
    </dgm:pt>
    <dgm:pt modelId="{21B06F22-2E58-4937-9712-ED93548ACE6C}" type="pres">
      <dgm:prSet presAssocID="{9A0820A0-CC87-4B62-8595-BEF349D7776F}" presName="node" presStyleLbl="node1" presStyleIdx="3" presStyleCnt="10">
        <dgm:presLayoutVars>
          <dgm:bulletEnabled val="1"/>
        </dgm:presLayoutVars>
      </dgm:prSet>
      <dgm:spPr/>
    </dgm:pt>
    <dgm:pt modelId="{642EE449-5E14-4C08-BCBB-7B8D8AE3D34F}" type="pres">
      <dgm:prSet presAssocID="{F2699DB4-403E-4864-8C87-31EE05A030AB}" presName="sibTrans" presStyleLbl="sibTrans1D1" presStyleIdx="3" presStyleCnt="9"/>
      <dgm:spPr/>
    </dgm:pt>
    <dgm:pt modelId="{92519146-6918-4FAB-9F43-339DBC23BE38}" type="pres">
      <dgm:prSet presAssocID="{F2699DB4-403E-4864-8C87-31EE05A030AB}" presName="connectorText" presStyleLbl="sibTrans1D1" presStyleIdx="3" presStyleCnt="9"/>
      <dgm:spPr/>
    </dgm:pt>
    <dgm:pt modelId="{1FBA04AC-487D-4CF9-A4B8-B87040062B28}" type="pres">
      <dgm:prSet presAssocID="{94FE1B45-E8A7-4945-98A5-AA13F898C8F0}" presName="node" presStyleLbl="node1" presStyleIdx="4" presStyleCnt="10">
        <dgm:presLayoutVars>
          <dgm:bulletEnabled val="1"/>
        </dgm:presLayoutVars>
      </dgm:prSet>
      <dgm:spPr/>
    </dgm:pt>
    <dgm:pt modelId="{E81FC1DB-B365-49C8-9B8E-C497184C4AFC}" type="pres">
      <dgm:prSet presAssocID="{C5C2704F-7329-41E0-96BC-F16EC9DA6CA7}" presName="sibTrans" presStyleLbl="sibTrans1D1" presStyleIdx="4" presStyleCnt="9"/>
      <dgm:spPr/>
    </dgm:pt>
    <dgm:pt modelId="{5ABD65E6-8451-44D4-B65F-B0615DF928B9}" type="pres">
      <dgm:prSet presAssocID="{C5C2704F-7329-41E0-96BC-F16EC9DA6CA7}" presName="connectorText" presStyleLbl="sibTrans1D1" presStyleIdx="4" presStyleCnt="9"/>
      <dgm:spPr/>
    </dgm:pt>
    <dgm:pt modelId="{CD56BEA9-6809-49D5-8FCA-EA812725FCDA}" type="pres">
      <dgm:prSet presAssocID="{68B612C1-4D39-43E4-B621-545AADF8E7AD}" presName="node" presStyleLbl="node1" presStyleIdx="5" presStyleCnt="10">
        <dgm:presLayoutVars>
          <dgm:bulletEnabled val="1"/>
        </dgm:presLayoutVars>
      </dgm:prSet>
      <dgm:spPr/>
    </dgm:pt>
    <dgm:pt modelId="{718DEA6C-351A-4339-B465-C87ECCCAEB2D}" type="pres">
      <dgm:prSet presAssocID="{13DCA131-7459-4C9B-BA37-46DDB40476C3}" presName="sibTrans" presStyleLbl="sibTrans1D1" presStyleIdx="5" presStyleCnt="9"/>
      <dgm:spPr/>
    </dgm:pt>
    <dgm:pt modelId="{E9BA90D7-E9D6-4B77-9FBA-C0397925F03F}" type="pres">
      <dgm:prSet presAssocID="{13DCA131-7459-4C9B-BA37-46DDB40476C3}" presName="connectorText" presStyleLbl="sibTrans1D1" presStyleIdx="5" presStyleCnt="9"/>
      <dgm:spPr/>
    </dgm:pt>
    <dgm:pt modelId="{46E6C23F-1EB2-4613-9196-88AD6E57FB3A}" type="pres">
      <dgm:prSet presAssocID="{3766C8FB-AC38-4048-A681-10AF0285A710}" presName="node" presStyleLbl="node1" presStyleIdx="6" presStyleCnt="10">
        <dgm:presLayoutVars>
          <dgm:bulletEnabled val="1"/>
        </dgm:presLayoutVars>
      </dgm:prSet>
      <dgm:spPr/>
    </dgm:pt>
    <dgm:pt modelId="{30775FE0-C3D0-468A-8BB5-D50EA6EB569C}" type="pres">
      <dgm:prSet presAssocID="{08B1760F-7F03-46BE-B90C-EF8ACA742D44}" presName="sibTrans" presStyleLbl="sibTrans1D1" presStyleIdx="6" presStyleCnt="9"/>
      <dgm:spPr/>
    </dgm:pt>
    <dgm:pt modelId="{3EF83485-6926-4E61-9509-980598F0149C}" type="pres">
      <dgm:prSet presAssocID="{08B1760F-7F03-46BE-B90C-EF8ACA742D44}" presName="connectorText" presStyleLbl="sibTrans1D1" presStyleIdx="6" presStyleCnt="9"/>
      <dgm:spPr/>
    </dgm:pt>
    <dgm:pt modelId="{DDE4483C-D601-4E80-96C7-8A6D0387A3D2}" type="pres">
      <dgm:prSet presAssocID="{2E7FF14C-9934-4E7D-9406-3AF21CE17320}" presName="node" presStyleLbl="node1" presStyleIdx="7" presStyleCnt="10">
        <dgm:presLayoutVars>
          <dgm:bulletEnabled val="1"/>
        </dgm:presLayoutVars>
      </dgm:prSet>
      <dgm:spPr/>
    </dgm:pt>
    <dgm:pt modelId="{2FA3A4FC-3A6B-4F08-9D56-98B43D665F55}" type="pres">
      <dgm:prSet presAssocID="{ED5F211E-AAD6-413F-8AF4-2037370F2227}" presName="sibTrans" presStyleLbl="sibTrans1D1" presStyleIdx="7" presStyleCnt="9"/>
      <dgm:spPr/>
    </dgm:pt>
    <dgm:pt modelId="{9FFC3B7B-78BE-44C8-AFE9-0BB5819AEF12}" type="pres">
      <dgm:prSet presAssocID="{ED5F211E-AAD6-413F-8AF4-2037370F2227}" presName="connectorText" presStyleLbl="sibTrans1D1" presStyleIdx="7" presStyleCnt="9"/>
      <dgm:spPr/>
    </dgm:pt>
    <dgm:pt modelId="{B412ABD8-27D5-4A60-A2DA-AD18F119B10B}" type="pres">
      <dgm:prSet presAssocID="{1CB4D289-D62F-4FB4-A24C-589AEF9C6047}" presName="node" presStyleLbl="node1" presStyleIdx="8" presStyleCnt="10">
        <dgm:presLayoutVars>
          <dgm:bulletEnabled val="1"/>
        </dgm:presLayoutVars>
      </dgm:prSet>
      <dgm:spPr/>
    </dgm:pt>
    <dgm:pt modelId="{648B8BCF-1BF6-472D-90D2-CD305F4AB7F4}" type="pres">
      <dgm:prSet presAssocID="{6D671F37-2A21-466D-823B-702DAD39A6C2}" presName="sibTrans" presStyleLbl="sibTrans1D1" presStyleIdx="8" presStyleCnt="9"/>
      <dgm:spPr/>
    </dgm:pt>
    <dgm:pt modelId="{4810CE36-2160-429D-B37E-FCE3F2377F38}" type="pres">
      <dgm:prSet presAssocID="{6D671F37-2A21-466D-823B-702DAD39A6C2}" presName="connectorText" presStyleLbl="sibTrans1D1" presStyleIdx="8" presStyleCnt="9"/>
      <dgm:spPr/>
    </dgm:pt>
    <dgm:pt modelId="{50BB51F1-DBF0-4449-9E28-059E06C43A69}" type="pres">
      <dgm:prSet presAssocID="{FC5AB18D-0723-49A5-ACB3-B32A358DB3D1}" presName="node" presStyleLbl="node1" presStyleIdx="9" presStyleCnt="10" custScaleX="120891">
        <dgm:presLayoutVars>
          <dgm:bulletEnabled val="1"/>
        </dgm:presLayoutVars>
      </dgm:prSet>
      <dgm:spPr/>
    </dgm:pt>
  </dgm:ptLst>
  <dgm:cxnLst>
    <dgm:cxn modelId="{2AE52804-BF0A-4D50-81C8-3EA59ADCCD45}" srcId="{BB52D931-31EB-46E0-9841-F9C714186E46}" destId="{1CB4D289-D62F-4FB4-A24C-589AEF9C6047}" srcOrd="8" destOrd="0" parTransId="{E3AB309D-7768-4209-BDFF-B2B7536E075B}" sibTransId="{6D671F37-2A21-466D-823B-702DAD39A6C2}"/>
    <dgm:cxn modelId="{AFB03608-A913-4747-A616-2CB002175270}" srcId="{BB52D931-31EB-46E0-9841-F9C714186E46}" destId="{68B612C1-4D39-43E4-B621-545AADF8E7AD}" srcOrd="5" destOrd="0" parTransId="{F2A0A091-A05B-4557-9569-68011627BCCD}" sibTransId="{13DCA131-7459-4C9B-BA37-46DDB40476C3}"/>
    <dgm:cxn modelId="{3518330A-A3B8-48D1-A0CE-6759ECD3DD04}" srcId="{BB52D931-31EB-46E0-9841-F9C714186E46}" destId="{B15AC8F4-AA71-417E-B1C0-E67EED70D69D}" srcOrd="0" destOrd="0" parTransId="{1557AF42-1962-46E6-85F8-CDE46928CAE2}" sibTransId="{17338640-FF7E-45D2-97AE-3C864D68DB3A}"/>
    <dgm:cxn modelId="{AF380611-1114-434F-A320-DE5187D472DF}" type="presOf" srcId="{5294A21A-03EF-46F6-96EC-6145D3CCE60C}" destId="{8FD900FE-2B18-4DF1-859C-0D7F719CD4BD}" srcOrd="0" destOrd="1" presId="urn:microsoft.com/office/officeart/2005/8/layout/bProcess3"/>
    <dgm:cxn modelId="{17446E16-70CF-4989-936F-CFC03A0EF20F}" type="presOf" srcId="{29B59A5F-F3AE-4AB5-BE46-CE8EDD8B8E4B}" destId="{BFCB015F-9098-4C57-912A-BEDD6D33F6D8}" srcOrd="0" destOrd="1" presId="urn:microsoft.com/office/officeart/2005/8/layout/bProcess3"/>
    <dgm:cxn modelId="{9912A616-9A7E-44EC-A60E-AD66EBAC48AE}" srcId="{BB52D931-31EB-46E0-9841-F9C714186E46}" destId="{94FE1B45-E8A7-4945-98A5-AA13F898C8F0}" srcOrd="4" destOrd="0" parTransId="{2FD6F714-690A-41B5-92E9-EAEFC2CE4E5B}" sibTransId="{C5C2704F-7329-41E0-96BC-F16EC9DA6CA7}"/>
    <dgm:cxn modelId="{AFA81D17-DAE9-4CE5-A7E1-27C24F846935}" type="presOf" srcId="{9A0820A0-CC87-4B62-8595-BEF349D7776F}" destId="{21B06F22-2E58-4937-9712-ED93548ACE6C}" srcOrd="0" destOrd="0" presId="urn:microsoft.com/office/officeart/2005/8/layout/bProcess3"/>
    <dgm:cxn modelId="{E7B37A19-456D-46A0-8304-B59DF5D06412}" srcId="{BB52D931-31EB-46E0-9841-F9C714186E46}" destId="{2E7FF14C-9934-4E7D-9406-3AF21CE17320}" srcOrd="7" destOrd="0" parTransId="{415ECD8B-3049-4355-B09E-01362DDD4A00}" sibTransId="{ED5F211E-AAD6-413F-8AF4-2037370F2227}"/>
    <dgm:cxn modelId="{007A111A-B922-4817-A4C9-82A2C70D3A0E}" srcId="{BB52D931-31EB-46E0-9841-F9C714186E46}" destId="{9A0820A0-CC87-4B62-8595-BEF349D7776F}" srcOrd="3" destOrd="0" parTransId="{D1415850-72B9-4903-B289-3C7FAE9260BF}" sibTransId="{F2699DB4-403E-4864-8C87-31EE05A030AB}"/>
    <dgm:cxn modelId="{BED3851C-313D-448A-AB92-E9502F7A0CE3}" srcId="{B15AC8F4-AA71-417E-B1C0-E67EED70D69D}" destId="{DC4DAC46-2C02-4D2F-A1A4-1427D72B3548}" srcOrd="0" destOrd="0" parTransId="{426791DF-6D83-4485-A2F6-792C6E3E1D92}" sibTransId="{9FA5CB6B-29E5-436F-801D-810653C1CB43}"/>
    <dgm:cxn modelId="{E203BF1C-2A1D-407B-B074-484BF8AFCE48}" type="presOf" srcId="{B15AC8F4-AA71-417E-B1C0-E67EED70D69D}" destId="{705CB258-389C-47D8-AAA6-AF72B1B70AB0}" srcOrd="0" destOrd="0" presId="urn:microsoft.com/office/officeart/2005/8/layout/bProcess3"/>
    <dgm:cxn modelId="{9F92AF1F-3715-42D1-8062-417497AF711E}" type="presOf" srcId="{39A898F4-990F-4CB8-8225-6B014F7BEF0D}" destId="{1FBA04AC-487D-4CF9-A4B8-B87040062B28}" srcOrd="0" destOrd="1" presId="urn:microsoft.com/office/officeart/2005/8/layout/bProcess3"/>
    <dgm:cxn modelId="{2D10A427-B807-4A98-9E04-9E82DED7D371}" type="presOf" srcId="{F68BA882-D357-4F48-9446-59D18B3C510B}" destId="{BFCB015F-9098-4C57-912A-BEDD6D33F6D8}" srcOrd="0" destOrd="0" presId="urn:microsoft.com/office/officeart/2005/8/layout/bProcess3"/>
    <dgm:cxn modelId="{1F854F2D-C919-430A-9119-AC1C8355C6C3}" type="presOf" srcId="{13DCA131-7459-4C9B-BA37-46DDB40476C3}" destId="{E9BA90D7-E9D6-4B77-9FBA-C0397925F03F}" srcOrd="1" destOrd="0" presId="urn:microsoft.com/office/officeart/2005/8/layout/bProcess3"/>
    <dgm:cxn modelId="{C8CAD62D-1E79-4086-A8C6-D49E8A518060}" type="presOf" srcId="{D41AA828-DF79-4469-8203-EAA82A4DA242}" destId="{DDE4483C-D601-4E80-96C7-8A6D0387A3D2}" srcOrd="0" destOrd="1" presId="urn:microsoft.com/office/officeart/2005/8/layout/bProcess3"/>
    <dgm:cxn modelId="{D7AF1D3F-F81D-496A-978C-669D3CA32DC6}" srcId="{1CB4D289-D62F-4FB4-A24C-589AEF9C6047}" destId="{45C8FAA8-2692-47B5-B6AA-1852B4B8D4C4}" srcOrd="0" destOrd="0" parTransId="{72AB4770-73EF-4A21-BCE0-EEA9917BFFC4}" sibTransId="{90986E56-B817-48AE-8090-6D4F55843B7A}"/>
    <dgm:cxn modelId="{F89B4761-1E2F-4B9B-A379-6F9438DDFCC1}" type="presOf" srcId="{3766C8FB-AC38-4048-A681-10AF0285A710}" destId="{46E6C23F-1EB2-4613-9196-88AD6E57FB3A}" srcOrd="0" destOrd="0" presId="urn:microsoft.com/office/officeart/2005/8/layout/bProcess3"/>
    <dgm:cxn modelId="{A1E31062-8EA6-45D9-BDFB-E69197A47E39}" srcId="{F68BA882-D357-4F48-9446-59D18B3C510B}" destId="{29B59A5F-F3AE-4AB5-BE46-CE8EDD8B8E4B}" srcOrd="0" destOrd="0" parTransId="{E8E38385-FE81-46AA-B672-A5A8DF944AF9}" sibTransId="{BC67982A-F2D4-45B2-85D2-556BCD93FFA6}"/>
    <dgm:cxn modelId="{294CC042-5A11-48F0-A819-4368FBCA1C8C}" srcId="{BB52D931-31EB-46E0-9841-F9C714186E46}" destId="{EBBFC700-0D2A-49FB-ACB2-374F27E1EF58}" srcOrd="1" destOrd="0" parTransId="{9D3274C4-E6F8-473E-9103-89A2059DCD16}" sibTransId="{15E4F67D-B9F6-4245-A5F7-714EB0452089}"/>
    <dgm:cxn modelId="{1AA40669-CC40-422A-9CF3-370A344395A6}" srcId="{BB52D931-31EB-46E0-9841-F9C714186E46}" destId="{FC5AB18D-0723-49A5-ACB3-B32A358DB3D1}" srcOrd="9" destOrd="0" parTransId="{B882D035-5115-4D7B-9245-E1C2628F234F}" sibTransId="{770AC2A6-84F4-4BD2-93B6-78ACA169F8A4}"/>
    <dgm:cxn modelId="{4399106B-7DCE-4448-9F75-793FAC131C0E}" srcId="{9A0820A0-CC87-4B62-8595-BEF349D7776F}" destId="{3398F105-D94F-447B-B3EE-CFF43F9E96CA}" srcOrd="0" destOrd="0" parTransId="{93C17BF1-9ECC-4371-BAC2-852207013538}" sibTransId="{6346BC19-C872-48CD-A0B5-31869F8A3C49}"/>
    <dgm:cxn modelId="{7D67DF6F-4525-4E39-9D3F-256A562F4C87}" type="presOf" srcId="{A9A34A10-D2F0-4E03-A36A-EF6EA66A804F}" destId="{50BB51F1-DBF0-4449-9E28-059E06C43A69}" srcOrd="0" destOrd="1" presId="urn:microsoft.com/office/officeart/2005/8/layout/bProcess3"/>
    <dgm:cxn modelId="{FFE89254-6484-4A3F-92E2-83A9BEFE8218}" srcId="{94FE1B45-E8A7-4945-98A5-AA13F898C8F0}" destId="{39A898F4-990F-4CB8-8225-6B014F7BEF0D}" srcOrd="0" destOrd="0" parTransId="{7CA427E3-7D8A-4393-A61F-90BFAA8088C0}" sibTransId="{7FD67F2D-7156-429A-8783-8EA006D1A20F}"/>
    <dgm:cxn modelId="{2558787E-B1AB-4D87-9622-3F8BCF025E9B}" type="presOf" srcId="{C5C2704F-7329-41E0-96BC-F16EC9DA6CA7}" destId="{E81FC1DB-B365-49C8-9B8E-C497184C4AFC}" srcOrd="0" destOrd="0" presId="urn:microsoft.com/office/officeart/2005/8/layout/bProcess3"/>
    <dgm:cxn modelId="{26832C81-443F-4949-AA71-5082B392BAAA}" type="presOf" srcId="{C5C2704F-7329-41E0-96BC-F16EC9DA6CA7}" destId="{5ABD65E6-8451-44D4-B65F-B0615DF928B9}" srcOrd="1" destOrd="0" presId="urn:microsoft.com/office/officeart/2005/8/layout/bProcess3"/>
    <dgm:cxn modelId="{6E74C984-C434-4FCA-BF51-34300A52CF3E}" type="presOf" srcId="{1ABEC166-8B53-4711-9090-6AFCAC22CFE4}" destId="{46E6C23F-1EB2-4613-9196-88AD6E57FB3A}" srcOrd="0" destOrd="1" presId="urn:microsoft.com/office/officeart/2005/8/layout/bProcess3"/>
    <dgm:cxn modelId="{23F37188-C01F-4A22-B049-DB5FA98F7E83}" type="presOf" srcId="{3398F105-D94F-447B-B3EE-CFF43F9E96CA}" destId="{21B06F22-2E58-4937-9712-ED93548ACE6C}" srcOrd="0" destOrd="1" presId="urn:microsoft.com/office/officeart/2005/8/layout/bProcess3"/>
    <dgm:cxn modelId="{2778A688-0C0D-4DE1-8286-A6A6BC919893}" type="presOf" srcId="{2E7FF14C-9934-4E7D-9406-3AF21CE17320}" destId="{DDE4483C-D601-4E80-96C7-8A6D0387A3D2}" srcOrd="0" destOrd="0" presId="urn:microsoft.com/office/officeart/2005/8/layout/bProcess3"/>
    <dgm:cxn modelId="{7806C08A-30B4-4D5D-808A-71F61381EB86}" type="presOf" srcId="{15E4F67D-B9F6-4245-A5F7-714EB0452089}" destId="{A74355F3-356F-4208-B5A9-23F81F08197E}" srcOrd="1" destOrd="0" presId="urn:microsoft.com/office/officeart/2005/8/layout/bProcess3"/>
    <dgm:cxn modelId="{3867888E-8B27-48D1-B7CD-6FD609C09C93}" type="presOf" srcId="{EBBFC700-0D2A-49FB-ACB2-374F27E1EF58}" destId="{8FD900FE-2B18-4DF1-859C-0D7F719CD4BD}" srcOrd="0" destOrd="0" presId="urn:microsoft.com/office/officeart/2005/8/layout/bProcess3"/>
    <dgm:cxn modelId="{5115A294-F3B0-4E55-A9EA-DE1DA03AC878}" srcId="{BB52D931-31EB-46E0-9841-F9C714186E46}" destId="{3766C8FB-AC38-4048-A681-10AF0285A710}" srcOrd="6" destOrd="0" parTransId="{37EDE4C5-0F85-4C0E-9AE4-7973E2FB81A4}" sibTransId="{08B1760F-7F03-46BE-B90C-EF8ACA742D44}"/>
    <dgm:cxn modelId="{DFBB189C-9128-4A00-92A4-A7790F9404B8}" type="presOf" srcId="{17338640-FF7E-45D2-97AE-3C864D68DB3A}" destId="{C88EC3F2-4EA9-4AE3-8779-2B99131969AC}" srcOrd="0" destOrd="0" presId="urn:microsoft.com/office/officeart/2005/8/layout/bProcess3"/>
    <dgm:cxn modelId="{DF2F689E-32E7-446D-AEEE-12AB1AB38633}" srcId="{EBBFC700-0D2A-49FB-ACB2-374F27E1EF58}" destId="{5294A21A-03EF-46F6-96EC-6145D3CCE60C}" srcOrd="0" destOrd="0" parTransId="{A76D67D6-2F62-48D9-8FD2-2AFF953DD86C}" sibTransId="{3798D3FD-9B00-41B7-BDE2-D2D62BCFAC78}"/>
    <dgm:cxn modelId="{4A500D9F-82CA-4912-B54F-297BC9FD098E}" srcId="{2E7FF14C-9934-4E7D-9406-3AF21CE17320}" destId="{D41AA828-DF79-4469-8203-EAA82A4DA242}" srcOrd="0" destOrd="0" parTransId="{32997B43-F948-4C6D-9EBC-6A310B304FE7}" sibTransId="{6E19CEF5-CB78-4583-BBE2-8E54D83D0594}"/>
    <dgm:cxn modelId="{D052F9A5-D590-4F5D-A85D-ACCBF41B1590}" type="presOf" srcId="{13DCA131-7459-4C9B-BA37-46DDB40476C3}" destId="{718DEA6C-351A-4339-B465-C87ECCCAEB2D}" srcOrd="0" destOrd="0" presId="urn:microsoft.com/office/officeart/2005/8/layout/bProcess3"/>
    <dgm:cxn modelId="{13E2EDAC-DA61-4AA5-BE52-044282CC3F61}" type="presOf" srcId="{45C8FAA8-2692-47B5-B6AA-1852B4B8D4C4}" destId="{B412ABD8-27D5-4A60-A2DA-AD18F119B10B}" srcOrd="0" destOrd="1" presId="urn:microsoft.com/office/officeart/2005/8/layout/bProcess3"/>
    <dgm:cxn modelId="{FFE89BAE-5A43-45E8-B790-4902E0D50241}" srcId="{FC5AB18D-0723-49A5-ACB3-B32A358DB3D1}" destId="{A9A34A10-D2F0-4E03-A36A-EF6EA66A804F}" srcOrd="0" destOrd="0" parTransId="{40CF5399-B794-4EAE-B10A-0C7A38618444}" sibTransId="{24F768C2-1E0E-4138-98C0-929A3D346A2B}"/>
    <dgm:cxn modelId="{DE2967AF-F683-45F4-B3F7-0D7C58557D7D}" type="presOf" srcId="{ED5F211E-AAD6-413F-8AF4-2037370F2227}" destId="{9FFC3B7B-78BE-44C8-AFE9-0BB5819AEF12}" srcOrd="1" destOrd="0" presId="urn:microsoft.com/office/officeart/2005/8/layout/bProcess3"/>
    <dgm:cxn modelId="{CE3345B1-5499-4888-AE02-10087C1502E4}" type="presOf" srcId="{94FE1B45-E8A7-4945-98A5-AA13F898C8F0}" destId="{1FBA04AC-487D-4CF9-A4B8-B87040062B28}" srcOrd="0" destOrd="0" presId="urn:microsoft.com/office/officeart/2005/8/layout/bProcess3"/>
    <dgm:cxn modelId="{A5F0FDB3-A8C3-4880-A6F1-03E1E8B02422}" type="presOf" srcId="{ED5F211E-AAD6-413F-8AF4-2037370F2227}" destId="{2FA3A4FC-3A6B-4F08-9D56-98B43D665F55}" srcOrd="0" destOrd="0" presId="urn:microsoft.com/office/officeart/2005/8/layout/bProcess3"/>
    <dgm:cxn modelId="{B99273B4-64C2-4BC2-8C70-6D7982242F69}" type="presOf" srcId="{1CB4D289-D62F-4FB4-A24C-589AEF9C6047}" destId="{B412ABD8-27D5-4A60-A2DA-AD18F119B10B}" srcOrd="0" destOrd="0" presId="urn:microsoft.com/office/officeart/2005/8/layout/bProcess3"/>
    <dgm:cxn modelId="{1D4810BC-A776-4143-A40B-92794385E531}" type="presOf" srcId="{68B612C1-4D39-43E4-B621-545AADF8E7AD}" destId="{CD56BEA9-6809-49D5-8FCA-EA812725FCDA}" srcOrd="0" destOrd="0" presId="urn:microsoft.com/office/officeart/2005/8/layout/bProcess3"/>
    <dgm:cxn modelId="{15F5CECA-0546-4467-A905-C3FF60CC7AAB}" srcId="{3766C8FB-AC38-4048-A681-10AF0285A710}" destId="{1ABEC166-8B53-4711-9090-6AFCAC22CFE4}" srcOrd="0" destOrd="0" parTransId="{EAE90D47-936D-47CB-B5FC-1736DF283456}" sibTransId="{2D83B866-CE78-47D8-9050-91497C6AA7E3}"/>
    <dgm:cxn modelId="{15E478CB-7A87-4028-9E59-45E9C6B0705E}" type="presOf" srcId="{08B1760F-7F03-46BE-B90C-EF8ACA742D44}" destId="{3EF83485-6926-4E61-9509-980598F0149C}" srcOrd="1" destOrd="0" presId="urn:microsoft.com/office/officeart/2005/8/layout/bProcess3"/>
    <dgm:cxn modelId="{E725F4CB-22A2-4B82-9495-79558DA00462}" type="presOf" srcId="{F2699DB4-403E-4864-8C87-31EE05A030AB}" destId="{92519146-6918-4FAB-9F43-339DBC23BE38}" srcOrd="1" destOrd="0" presId="urn:microsoft.com/office/officeart/2005/8/layout/bProcess3"/>
    <dgm:cxn modelId="{15D3D2CF-9AF1-44A4-8952-D01684CA564F}" type="presOf" srcId="{F2699DB4-403E-4864-8C87-31EE05A030AB}" destId="{642EE449-5E14-4C08-BCBB-7B8D8AE3D34F}" srcOrd="0" destOrd="0" presId="urn:microsoft.com/office/officeart/2005/8/layout/bProcess3"/>
    <dgm:cxn modelId="{1B4243D3-207A-4532-88B2-296578D7FC9B}" type="presOf" srcId="{17338640-FF7E-45D2-97AE-3C864D68DB3A}" destId="{501EB926-81FF-42F2-9371-DEEBF6626A71}" srcOrd="1" destOrd="0" presId="urn:microsoft.com/office/officeart/2005/8/layout/bProcess3"/>
    <dgm:cxn modelId="{B8A502D6-9E70-4DC4-9BB5-21413B5952EF}" type="presOf" srcId="{FC5AB18D-0723-49A5-ACB3-B32A358DB3D1}" destId="{50BB51F1-DBF0-4449-9E28-059E06C43A69}" srcOrd="0" destOrd="0" presId="urn:microsoft.com/office/officeart/2005/8/layout/bProcess3"/>
    <dgm:cxn modelId="{3FB1B1DD-6346-46A1-8A62-B2A677B17326}" type="presOf" srcId="{F3DA338A-36AE-4036-A167-77B55CDAF049}" destId="{F7A180FF-AC00-4A14-9E1C-8F2F8EB2E495}" srcOrd="1" destOrd="0" presId="urn:microsoft.com/office/officeart/2005/8/layout/bProcess3"/>
    <dgm:cxn modelId="{7620DDE3-FB29-4405-9528-9FB28C6562D2}" srcId="{BB52D931-31EB-46E0-9841-F9C714186E46}" destId="{F68BA882-D357-4F48-9446-59D18B3C510B}" srcOrd="2" destOrd="0" parTransId="{CBAD79FE-4C80-49FA-AEBA-D164463BF19A}" sibTransId="{F3DA338A-36AE-4036-A167-77B55CDAF049}"/>
    <dgm:cxn modelId="{738C3AE4-C027-4516-B247-E2ED87A0609E}" type="presOf" srcId="{15E4F67D-B9F6-4245-A5F7-714EB0452089}" destId="{556715B3-A0AF-4B80-A946-B09F8EF8B98D}" srcOrd="0" destOrd="0" presId="urn:microsoft.com/office/officeart/2005/8/layout/bProcess3"/>
    <dgm:cxn modelId="{DAC0B7E6-AA79-4D76-A12C-BCC7E0B08D53}" type="presOf" srcId="{6D671F37-2A21-466D-823B-702DAD39A6C2}" destId="{648B8BCF-1BF6-472D-90D2-CD305F4AB7F4}" srcOrd="0" destOrd="0" presId="urn:microsoft.com/office/officeart/2005/8/layout/bProcess3"/>
    <dgm:cxn modelId="{4EEF98E9-3B4C-4E11-A8A5-BD1B2719B2FB}" type="presOf" srcId="{08B1760F-7F03-46BE-B90C-EF8ACA742D44}" destId="{30775FE0-C3D0-468A-8BB5-D50EA6EB569C}" srcOrd="0" destOrd="0" presId="urn:microsoft.com/office/officeart/2005/8/layout/bProcess3"/>
    <dgm:cxn modelId="{275BA2ED-F1BA-4F90-A17E-AB0DA44405C9}" type="presOf" srcId="{6D671F37-2A21-466D-823B-702DAD39A6C2}" destId="{4810CE36-2160-429D-B37E-FCE3F2377F38}" srcOrd="1" destOrd="0" presId="urn:microsoft.com/office/officeart/2005/8/layout/bProcess3"/>
    <dgm:cxn modelId="{93EF62EF-64A2-4FE8-BA4F-140B26A20930}" type="presOf" srcId="{F3DA338A-36AE-4036-A167-77B55CDAF049}" destId="{D88B76B6-4462-4A2F-9DC4-306FA659FAC4}" srcOrd="0" destOrd="0" presId="urn:microsoft.com/office/officeart/2005/8/layout/bProcess3"/>
    <dgm:cxn modelId="{60407DF0-2631-4B9B-88C0-06EC3D4EACD8}" srcId="{68B612C1-4D39-43E4-B621-545AADF8E7AD}" destId="{E30D8523-D01D-42AD-A3D1-C492123452D3}" srcOrd="0" destOrd="0" parTransId="{40BAFBB6-7C5F-4883-A4E4-03AEC89396F8}" sibTransId="{F9E16A7F-1967-4A28-A89E-5BAF6A905551}"/>
    <dgm:cxn modelId="{5A8FECF6-46FD-43BC-BE5B-8086CFFE5F76}" type="presOf" srcId="{DC4DAC46-2C02-4D2F-A1A4-1427D72B3548}" destId="{705CB258-389C-47D8-AAA6-AF72B1B70AB0}" srcOrd="0" destOrd="1" presId="urn:microsoft.com/office/officeart/2005/8/layout/bProcess3"/>
    <dgm:cxn modelId="{9D233FF7-DF19-457F-BEA8-B9F54F0A247B}" type="presOf" srcId="{E30D8523-D01D-42AD-A3D1-C492123452D3}" destId="{CD56BEA9-6809-49D5-8FCA-EA812725FCDA}" srcOrd="0" destOrd="1" presId="urn:microsoft.com/office/officeart/2005/8/layout/bProcess3"/>
    <dgm:cxn modelId="{C94770FF-3120-41C2-A69F-666A5E619913}" type="presOf" srcId="{BB52D931-31EB-46E0-9841-F9C714186E46}" destId="{716C11CE-2137-4A1A-BE97-C819E126D372}" srcOrd="0" destOrd="0" presId="urn:microsoft.com/office/officeart/2005/8/layout/bProcess3"/>
    <dgm:cxn modelId="{9B1EC0D1-F511-4BB9-AD18-F3BA2584E70C}" type="presParOf" srcId="{716C11CE-2137-4A1A-BE97-C819E126D372}" destId="{705CB258-389C-47D8-AAA6-AF72B1B70AB0}" srcOrd="0" destOrd="0" presId="urn:microsoft.com/office/officeart/2005/8/layout/bProcess3"/>
    <dgm:cxn modelId="{F8B4B69D-24BC-4166-8B4D-D75E384CB8F4}" type="presParOf" srcId="{716C11CE-2137-4A1A-BE97-C819E126D372}" destId="{C88EC3F2-4EA9-4AE3-8779-2B99131969AC}" srcOrd="1" destOrd="0" presId="urn:microsoft.com/office/officeart/2005/8/layout/bProcess3"/>
    <dgm:cxn modelId="{61C13242-11D9-4276-AE65-39E3D792DB0A}" type="presParOf" srcId="{C88EC3F2-4EA9-4AE3-8779-2B99131969AC}" destId="{501EB926-81FF-42F2-9371-DEEBF6626A71}" srcOrd="0" destOrd="0" presId="urn:microsoft.com/office/officeart/2005/8/layout/bProcess3"/>
    <dgm:cxn modelId="{F80836E4-0A2B-4CBC-B884-9E343BFE0DFD}" type="presParOf" srcId="{716C11CE-2137-4A1A-BE97-C819E126D372}" destId="{8FD900FE-2B18-4DF1-859C-0D7F719CD4BD}" srcOrd="2" destOrd="0" presId="urn:microsoft.com/office/officeart/2005/8/layout/bProcess3"/>
    <dgm:cxn modelId="{8BCD91D4-11C5-4423-A6BA-BF42432FFCB7}" type="presParOf" srcId="{716C11CE-2137-4A1A-BE97-C819E126D372}" destId="{556715B3-A0AF-4B80-A946-B09F8EF8B98D}" srcOrd="3" destOrd="0" presId="urn:microsoft.com/office/officeart/2005/8/layout/bProcess3"/>
    <dgm:cxn modelId="{CE6DB2EC-B9B7-4296-BFC8-5E0C71A77F36}" type="presParOf" srcId="{556715B3-A0AF-4B80-A946-B09F8EF8B98D}" destId="{A74355F3-356F-4208-B5A9-23F81F08197E}" srcOrd="0" destOrd="0" presId="urn:microsoft.com/office/officeart/2005/8/layout/bProcess3"/>
    <dgm:cxn modelId="{24656CC8-044E-4998-B3E2-52FB2C0FDDFD}" type="presParOf" srcId="{716C11CE-2137-4A1A-BE97-C819E126D372}" destId="{BFCB015F-9098-4C57-912A-BEDD6D33F6D8}" srcOrd="4" destOrd="0" presId="urn:microsoft.com/office/officeart/2005/8/layout/bProcess3"/>
    <dgm:cxn modelId="{B6C7108A-6278-4DE8-B778-AA6BC7130E67}" type="presParOf" srcId="{716C11CE-2137-4A1A-BE97-C819E126D372}" destId="{D88B76B6-4462-4A2F-9DC4-306FA659FAC4}" srcOrd="5" destOrd="0" presId="urn:microsoft.com/office/officeart/2005/8/layout/bProcess3"/>
    <dgm:cxn modelId="{E319019D-B7A8-4537-851F-41B494D92B00}" type="presParOf" srcId="{D88B76B6-4462-4A2F-9DC4-306FA659FAC4}" destId="{F7A180FF-AC00-4A14-9E1C-8F2F8EB2E495}" srcOrd="0" destOrd="0" presId="urn:microsoft.com/office/officeart/2005/8/layout/bProcess3"/>
    <dgm:cxn modelId="{705CD5D7-BEC4-4A8C-8FDE-06D939B019D4}" type="presParOf" srcId="{716C11CE-2137-4A1A-BE97-C819E126D372}" destId="{21B06F22-2E58-4937-9712-ED93548ACE6C}" srcOrd="6" destOrd="0" presId="urn:microsoft.com/office/officeart/2005/8/layout/bProcess3"/>
    <dgm:cxn modelId="{94735A0A-B397-4B58-B16C-9FEDA00D8B97}" type="presParOf" srcId="{716C11CE-2137-4A1A-BE97-C819E126D372}" destId="{642EE449-5E14-4C08-BCBB-7B8D8AE3D34F}" srcOrd="7" destOrd="0" presId="urn:microsoft.com/office/officeart/2005/8/layout/bProcess3"/>
    <dgm:cxn modelId="{E464B36D-E8E9-45A8-BB96-13C00C16CE02}" type="presParOf" srcId="{642EE449-5E14-4C08-BCBB-7B8D8AE3D34F}" destId="{92519146-6918-4FAB-9F43-339DBC23BE38}" srcOrd="0" destOrd="0" presId="urn:microsoft.com/office/officeart/2005/8/layout/bProcess3"/>
    <dgm:cxn modelId="{8AE821E5-AA0F-436B-BC9C-584BB68AA925}" type="presParOf" srcId="{716C11CE-2137-4A1A-BE97-C819E126D372}" destId="{1FBA04AC-487D-4CF9-A4B8-B87040062B28}" srcOrd="8" destOrd="0" presId="urn:microsoft.com/office/officeart/2005/8/layout/bProcess3"/>
    <dgm:cxn modelId="{2A1688B2-C873-4090-A5CB-359EE92903C9}" type="presParOf" srcId="{716C11CE-2137-4A1A-BE97-C819E126D372}" destId="{E81FC1DB-B365-49C8-9B8E-C497184C4AFC}" srcOrd="9" destOrd="0" presId="urn:microsoft.com/office/officeart/2005/8/layout/bProcess3"/>
    <dgm:cxn modelId="{6E43D4FE-6364-4748-88FA-48B3C83CF6D3}" type="presParOf" srcId="{E81FC1DB-B365-49C8-9B8E-C497184C4AFC}" destId="{5ABD65E6-8451-44D4-B65F-B0615DF928B9}" srcOrd="0" destOrd="0" presId="urn:microsoft.com/office/officeart/2005/8/layout/bProcess3"/>
    <dgm:cxn modelId="{4E4B4C03-5B1E-44EF-B4E1-F137F3C22A12}" type="presParOf" srcId="{716C11CE-2137-4A1A-BE97-C819E126D372}" destId="{CD56BEA9-6809-49D5-8FCA-EA812725FCDA}" srcOrd="10" destOrd="0" presId="urn:microsoft.com/office/officeart/2005/8/layout/bProcess3"/>
    <dgm:cxn modelId="{8873FAA1-AFF0-4C85-8938-31774EABE442}" type="presParOf" srcId="{716C11CE-2137-4A1A-BE97-C819E126D372}" destId="{718DEA6C-351A-4339-B465-C87ECCCAEB2D}" srcOrd="11" destOrd="0" presId="urn:microsoft.com/office/officeart/2005/8/layout/bProcess3"/>
    <dgm:cxn modelId="{6FB92E77-F9A4-49CE-B960-A02A87D16D8A}" type="presParOf" srcId="{718DEA6C-351A-4339-B465-C87ECCCAEB2D}" destId="{E9BA90D7-E9D6-4B77-9FBA-C0397925F03F}" srcOrd="0" destOrd="0" presId="urn:microsoft.com/office/officeart/2005/8/layout/bProcess3"/>
    <dgm:cxn modelId="{7503CCEB-979D-48E7-8BC7-B9861EC16E9E}" type="presParOf" srcId="{716C11CE-2137-4A1A-BE97-C819E126D372}" destId="{46E6C23F-1EB2-4613-9196-88AD6E57FB3A}" srcOrd="12" destOrd="0" presId="urn:microsoft.com/office/officeart/2005/8/layout/bProcess3"/>
    <dgm:cxn modelId="{B037F191-D2DA-4492-8652-59579B22DB21}" type="presParOf" srcId="{716C11CE-2137-4A1A-BE97-C819E126D372}" destId="{30775FE0-C3D0-468A-8BB5-D50EA6EB569C}" srcOrd="13" destOrd="0" presId="urn:microsoft.com/office/officeart/2005/8/layout/bProcess3"/>
    <dgm:cxn modelId="{4FCEAFC5-01C0-477F-BC6A-122E80DA01B3}" type="presParOf" srcId="{30775FE0-C3D0-468A-8BB5-D50EA6EB569C}" destId="{3EF83485-6926-4E61-9509-980598F0149C}" srcOrd="0" destOrd="0" presId="urn:microsoft.com/office/officeart/2005/8/layout/bProcess3"/>
    <dgm:cxn modelId="{FAF66CA9-494E-4A83-B114-E13BEDB10FD4}" type="presParOf" srcId="{716C11CE-2137-4A1A-BE97-C819E126D372}" destId="{DDE4483C-D601-4E80-96C7-8A6D0387A3D2}" srcOrd="14" destOrd="0" presId="urn:microsoft.com/office/officeart/2005/8/layout/bProcess3"/>
    <dgm:cxn modelId="{2DEF6F22-0BAB-4723-B640-94F91B41F876}" type="presParOf" srcId="{716C11CE-2137-4A1A-BE97-C819E126D372}" destId="{2FA3A4FC-3A6B-4F08-9D56-98B43D665F55}" srcOrd="15" destOrd="0" presId="urn:microsoft.com/office/officeart/2005/8/layout/bProcess3"/>
    <dgm:cxn modelId="{DA4EC48D-9915-4483-BC26-2CE8405C4A85}" type="presParOf" srcId="{2FA3A4FC-3A6B-4F08-9D56-98B43D665F55}" destId="{9FFC3B7B-78BE-44C8-AFE9-0BB5819AEF12}" srcOrd="0" destOrd="0" presId="urn:microsoft.com/office/officeart/2005/8/layout/bProcess3"/>
    <dgm:cxn modelId="{E432C085-7C77-49A2-9E9F-8969A24529D1}" type="presParOf" srcId="{716C11CE-2137-4A1A-BE97-C819E126D372}" destId="{B412ABD8-27D5-4A60-A2DA-AD18F119B10B}" srcOrd="16" destOrd="0" presId="urn:microsoft.com/office/officeart/2005/8/layout/bProcess3"/>
    <dgm:cxn modelId="{78DA5E04-2DA6-487A-80E8-CDB639D082C9}" type="presParOf" srcId="{716C11CE-2137-4A1A-BE97-C819E126D372}" destId="{648B8BCF-1BF6-472D-90D2-CD305F4AB7F4}" srcOrd="17" destOrd="0" presId="urn:microsoft.com/office/officeart/2005/8/layout/bProcess3"/>
    <dgm:cxn modelId="{87A7B0F6-E605-4BDA-8731-EEAF736B476F}" type="presParOf" srcId="{648B8BCF-1BF6-472D-90D2-CD305F4AB7F4}" destId="{4810CE36-2160-429D-B37E-FCE3F2377F38}" srcOrd="0" destOrd="0" presId="urn:microsoft.com/office/officeart/2005/8/layout/bProcess3"/>
    <dgm:cxn modelId="{7C41D948-619D-42C6-87C3-72B0938B630F}" type="presParOf" srcId="{716C11CE-2137-4A1A-BE97-C819E126D372}" destId="{50BB51F1-DBF0-4449-9E28-059E06C43A69}" srcOrd="18" destOrd="0" presId="urn:microsoft.com/office/officeart/2005/8/layout/bProcess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62D714C5-5F82-4050-924C-92769633C1CA}" type="doc">
      <dgm:prSet loTypeId="urn:microsoft.com/office/officeart/2005/8/layout/target3" loCatId="relationship" qsTypeId="urn:microsoft.com/office/officeart/2005/8/quickstyle/simple1" qsCatId="simple" csTypeId="urn:microsoft.com/office/officeart/2005/8/colors/accent1_2" csCatId="accent1" phldr="1"/>
      <dgm:spPr/>
      <dgm:t>
        <a:bodyPr/>
        <a:lstStyle/>
        <a:p>
          <a:endParaRPr lang="en-GB"/>
        </a:p>
      </dgm:t>
    </dgm:pt>
    <dgm:pt modelId="{A29719E4-05B7-4FE4-A47C-D07C49965D02}">
      <dgm:prSet custT="1"/>
      <dgm:spPr/>
      <dgm:t>
        <a:bodyPr/>
        <a:lstStyle/>
        <a:p>
          <a:pPr>
            <a:lnSpc>
              <a:spcPct val="100000"/>
            </a:lnSpc>
            <a:buFont typeface="Arial" panose="020B0604020202020204" pitchFamily="34" charset="0"/>
            <a:buChar char="•"/>
          </a:pPr>
          <a:r>
            <a:rPr lang="es-ES" sz="1600" b="1" noProof="0" dirty="0">
              <a:solidFill>
                <a:schemeClr val="accent1"/>
              </a:solidFill>
            </a:rPr>
            <a:t>Visión</a:t>
          </a:r>
          <a:endParaRPr lang="es-ES" sz="1600" noProof="0" dirty="0">
            <a:solidFill>
              <a:schemeClr val="accent1"/>
            </a:solidFill>
          </a:endParaRPr>
        </a:p>
      </dgm:t>
    </dgm:pt>
    <dgm:pt modelId="{A7212BF1-2D83-4123-84E7-8B82DA3A6F58}" type="parTrans" cxnId="{C75F9AC0-0701-40BA-B27A-15A5178D31DA}">
      <dgm:prSet/>
      <dgm:spPr/>
      <dgm:t>
        <a:bodyPr/>
        <a:lstStyle/>
        <a:p>
          <a:pPr>
            <a:lnSpc>
              <a:spcPct val="100000"/>
            </a:lnSpc>
          </a:pPr>
          <a:endParaRPr lang="en-GB" sz="1600">
            <a:solidFill>
              <a:schemeClr val="accent1"/>
            </a:solidFill>
          </a:endParaRPr>
        </a:p>
      </dgm:t>
    </dgm:pt>
    <dgm:pt modelId="{6A659226-A579-4FD6-BCE0-0D57010D687D}" type="sibTrans" cxnId="{C75F9AC0-0701-40BA-B27A-15A5178D31DA}">
      <dgm:prSet/>
      <dgm:spPr/>
      <dgm:t>
        <a:bodyPr/>
        <a:lstStyle/>
        <a:p>
          <a:pPr>
            <a:lnSpc>
              <a:spcPct val="100000"/>
            </a:lnSpc>
          </a:pPr>
          <a:endParaRPr lang="en-GB" sz="1600">
            <a:solidFill>
              <a:schemeClr val="accent1"/>
            </a:solidFill>
          </a:endParaRPr>
        </a:p>
      </dgm:t>
    </dgm:pt>
    <dgm:pt modelId="{1FFF29D9-BAC4-4941-BC46-2AEEB16288F1}">
      <dgm:prSet custT="1"/>
      <dgm:spPr/>
      <dgm:t>
        <a:bodyPr/>
        <a:lstStyle/>
        <a:p>
          <a:pPr>
            <a:lnSpc>
              <a:spcPct val="100000"/>
            </a:lnSpc>
            <a:buFont typeface="Arial" panose="020B0604020202020204" pitchFamily="34" charset="0"/>
            <a:buChar char="•"/>
          </a:pPr>
          <a:r>
            <a:rPr lang="es-ES" sz="1600" b="1" noProof="0" dirty="0">
              <a:solidFill>
                <a:schemeClr val="accent1"/>
              </a:solidFill>
            </a:rPr>
            <a:t>Propósito: </a:t>
          </a:r>
          <a:r>
            <a:rPr lang="es-ES" sz="1600" b="0" noProof="0" dirty="0">
              <a:solidFill>
                <a:schemeClr val="accent1"/>
              </a:solidFill>
            </a:rPr>
            <a:t>Establece las aspiraciones futuras de la empresa.</a:t>
          </a:r>
          <a:r>
            <a:rPr lang="es-ES" sz="1600" b="1" noProof="0" dirty="0">
              <a:solidFill>
                <a:schemeClr val="accent1"/>
              </a:solidFill>
            </a:rPr>
            <a:t>
Función de alineación: </a:t>
          </a:r>
          <a:r>
            <a:rPr lang="es-ES" sz="1600" b="0" noProof="0" dirty="0">
              <a:solidFill>
                <a:schemeClr val="accent1"/>
              </a:solidFill>
            </a:rPr>
            <a:t>Actúa como guía a largo plazo para todas las estrategias e iniciativas.</a:t>
          </a:r>
        </a:p>
      </dgm:t>
    </dgm:pt>
    <dgm:pt modelId="{F0833BA8-29F4-464B-9AE1-9686DBEB8DE4}" type="parTrans" cxnId="{F23E2188-940D-471E-A9FB-2220127DF980}">
      <dgm:prSet/>
      <dgm:spPr/>
      <dgm:t>
        <a:bodyPr/>
        <a:lstStyle/>
        <a:p>
          <a:pPr>
            <a:lnSpc>
              <a:spcPct val="100000"/>
            </a:lnSpc>
          </a:pPr>
          <a:endParaRPr lang="en-GB" sz="1600">
            <a:solidFill>
              <a:schemeClr val="accent1"/>
            </a:solidFill>
          </a:endParaRPr>
        </a:p>
      </dgm:t>
    </dgm:pt>
    <dgm:pt modelId="{AEDF892C-7D2A-4D3B-9EAD-296CC2A14FA0}" type="sibTrans" cxnId="{F23E2188-940D-471E-A9FB-2220127DF980}">
      <dgm:prSet/>
      <dgm:spPr/>
      <dgm:t>
        <a:bodyPr/>
        <a:lstStyle/>
        <a:p>
          <a:pPr>
            <a:lnSpc>
              <a:spcPct val="100000"/>
            </a:lnSpc>
          </a:pPr>
          <a:endParaRPr lang="en-GB" sz="1600">
            <a:solidFill>
              <a:schemeClr val="accent1"/>
            </a:solidFill>
          </a:endParaRPr>
        </a:p>
      </dgm:t>
    </dgm:pt>
    <dgm:pt modelId="{F6338F26-3E20-4ACC-AB2E-22FD708D6D2E}">
      <dgm:prSet custT="1"/>
      <dgm:spPr/>
      <dgm:t>
        <a:bodyPr/>
        <a:lstStyle/>
        <a:p>
          <a:pPr>
            <a:lnSpc>
              <a:spcPct val="100000"/>
            </a:lnSpc>
            <a:buFont typeface="Arial" panose="020B0604020202020204" pitchFamily="34" charset="0"/>
            <a:buChar char="•"/>
          </a:pPr>
          <a:r>
            <a:rPr lang="es-ES" sz="1600" b="1" noProof="0" dirty="0">
              <a:solidFill>
                <a:schemeClr val="accent1"/>
              </a:solidFill>
            </a:rPr>
            <a:t>Misión</a:t>
          </a:r>
          <a:endParaRPr lang="es-ES" sz="1600" noProof="0" dirty="0">
            <a:solidFill>
              <a:schemeClr val="accent1"/>
            </a:solidFill>
          </a:endParaRPr>
        </a:p>
      </dgm:t>
    </dgm:pt>
    <dgm:pt modelId="{ED010C48-02B2-4771-ACEB-A573C7358D30}" type="parTrans" cxnId="{06496B98-C7B7-418E-A1F2-B3CE39F266C8}">
      <dgm:prSet/>
      <dgm:spPr/>
      <dgm:t>
        <a:bodyPr/>
        <a:lstStyle/>
        <a:p>
          <a:pPr>
            <a:lnSpc>
              <a:spcPct val="100000"/>
            </a:lnSpc>
          </a:pPr>
          <a:endParaRPr lang="en-GB" sz="1600">
            <a:solidFill>
              <a:schemeClr val="accent1"/>
            </a:solidFill>
          </a:endParaRPr>
        </a:p>
      </dgm:t>
    </dgm:pt>
    <dgm:pt modelId="{BB9CC51E-38E0-40CC-8C78-CDD00F8B3E2E}" type="sibTrans" cxnId="{06496B98-C7B7-418E-A1F2-B3CE39F266C8}">
      <dgm:prSet/>
      <dgm:spPr/>
      <dgm:t>
        <a:bodyPr/>
        <a:lstStyle/>
        <a:p>
          <a:pPr>
            <a:lnSpc>
              <a:spcPct val="100000"/>
            </a:lnSpc>
          </a:pPr>
          <a:endParaRPr lang="en-GB" sz="1600">
            <a:solidFill>
              <a:schemeClr val="accent1"/>
            </a:solidFill>
          </a:endParaRPr>
        </a:p>
      </dgm:t>
    </dgm:pt>
    <dgm:pt modelId="{DFEE00AD-41D5-4297-A31B-82EC56B5F9AC}">
      <dgm:prSet custT="1"/>
      <dgm:spPr/>
      <dgm:t>
        <a:bodyPr/>
        <a:lstStyle/>
        <a:p>
          <a:pPr>
            <a:lnSpc>
              <a:spcPct val="100000"/>
            </a:lnSpc>
            <a:buFont typeface="Arial" panose="020B0604020202020204" pitchFamily="34" charset="0"/>
            <a:buChar char="•"/>
          </a:pPr>
          <a:r>
            <a:rPr lang="es-ES" sz="1600" b="1" noProof="0" dirty="0">
              <a:solidFill>
                <a:schemeClr val="accent1"/>
              </a:solidFill>
            </a:rPr>
            <a:t>Propósito: </a:t>
          </a:r>
          <a:r>
            <a:rPr lang="es-ES" sz="1600" b="0" noProof="0" dirty="0">
              <a:solidFill>
                <a:schemeClr val="accent1"/>
              </a:solidFill>
            </a:rPr>
            <a:t>Define el propósito central y las operaciones de la empresa.</a:t>
          </a:r>
          <a:r>
            <a:rPr lang="es-ES" sz="1600" b="1" noProof="0" dirty="0">
              <a:solidFill>
                <a:schemeClr val="accent1"/>
              </a:solidFill>
            </a:rPr>
            <a:t>
Función de alineación: </a:t>
          </a:r>
          <a:r>
            <a:rPr lang="es-ES" sz="1600" b="0" noProof="0" dirty="0">
              <a:solidFill>
                <a:schemeClr val="accent1"/>
              </a:solidFill>
            </a:rPr>
            <a:t>Proporciona la hoja de ruta para alcanzar la visión, detallando cómo la empresa sirve a sus grupos de interés.</a:t>
          </a:r>
        </a:p>
      </dgm:t>
    </dgm:pt>
    <dgm:pt modelId="{F1283409-652F-40B3-A16C-E4BB944A1000}" type="parTrans" cxnId="{2A28466E-A395-4214-BEFB-D315E66D2979}">
      <dgm:prSet/>
      <dgm:spPr/>
      <dgm:t>
        <a:bodyPr/>
        <a:lstStyle/>
        <a:p>
          <a:pPr>
            <a:lnSpc>
              <a:spcPct val="100000"/>
            </a:lnSpc>
          </a:pPr>
          <a:endParaRPr lang="en-GB" sz="1600">
            <a:solidFill>
              <a:schemeClr val="accent1"/>
            </a:solidFill>
          </a:endParaRPr>
        </a:p>
      </dgm:t>
    </dgm:pt>
    <dgm:pt modelId="{C9C51FA9-B715-40C8-A301-F75CCA6B6A16}" type="sibTrans" cxnId="{2A28466E-A395-4214-BEFB-D315E66D2979}">
      <dgm:prSet/>
      <dgm:spPr/>
      <dgm:t>
        <a:bodyPr/>
        <a:lstStyle/>
        <a:p>
          <a:pPr>
            <a:lnSpc>
              <a:spcPct val="100000"/>
            </a:lnSpc>
          </a:pPr>
          <a:endParaRPr lang="en-GB" sz="1600">
            <a:solidFill>
              <a:schemeClr val="accent1"/>
            </a:solidFill>
          </a:endParaRPr>
        </a:p>
      </dgm:t>
    </dgm:pt>
    <dgm:pt modelId="{476AE7B5-04CA-450E-9B2E-F841E60A61C6}">
      <dgm:prSet custT="1"/>
      <dgm:spPr/>
      <dgm:t>
        <a:bodyPr/>
        <a:lstStyle/>
        <a:p>
          <a:pPr>
            <a:lnSpc>
              <a:spcPct val="100000"/>
            </a:lnSpc>
            <a:buFont typeface="Arial" panose="020B0604020202020204" pitchFamily="34" charset="0"/>
            <a:buChar char="•"/>
          </a:pPr>
          <a:r>
            <a:rPr lang="es-ES" sz="1600" b="1" noProof="0" dirty="0">
              <a:solidFill>
                <a:schemeClr val="accent1"/>
              </a:solidFill>
            </a:rPr>
            <a:t>Valores</a:t>
          </a:r>
          <a:endParaRPr lang="es-ES" sz="1600" noProof="0" dirty="0">
            <a:solidFill>
              <a:schemeClr val="accent1"/>
            </a:solidFill>
          </a:endParaRPr>
        </a:p>
      </dgm:t>
    </dgm:pt>
    <dgm:pt modelId="{4C5ABE6A-96D5-4494-9BDC-253135661CFE}" type="parTrans" cxnId="{C0D7217E-D67E-4949-AB87-D1B63130DE6D}">
      <dgm:prSet/>
      <dgm:spPr/>
      <dgm:t>
        <a:bodyPr/>
        <a:lstStyle/>
        <a:p>
          <a:pPr>
            <a:lnSpc>
              <a:spcPct val="100000"/>
            </a:lnSpc>
          </a:pPr>
          <a:endParaRPr lang="en-GB" sz="1600">
            <a:solidFill>
              <a:schemeClr val="accent1"/>
            </a:solidFill>
          </a:endParaRPr>
        </a:p>
      </dgm:t>
    </dgm:pt>
    <dgm:pt modelId="{6B224DAC-7313-4B94-91CD-1CB0BE8158AF}" type="sibTrans" cxnId="{C0D7217E-D67E-4949-AB87-D1B63130DE6D}">
      <dgm:prSet/>
      <dgm:spPr/>
      <dgm:t>
        <a:bodyPr/>
        <a:lstStyle/>
        <a:p>
          <a:pPr>
            <a:lnSpc>
              <a:spcPct val="100000"/>
            </a:lnSpc>
          </a:pPr>
          <a:endParaRPr lang="en-GB" sz="1600">
            <a:solidFill>
              <a:schemeClr val="accent1"/>
            </a:solidFill>
          </a:endParaRPr>
        </a:p>
      </dgm:t>
    </dgm:pt>
    <dgm:pt modelId="{36F2E0DF-045A-49E6-A8FC-A843C65926E4}">
      <dgm:prSet custT="1"/>
      <dgm:spPr/>
      <dgm:t>
        <a:bodyPr/>
        <a:lstStyle/>
        <a:p>
          <a:pPr>
            <a:lnSpc>
              <a:spcPct val="100000"/>
            </a:lnSpc>
            <a:buFont typeface="Arial" panose="020B0604020202020204" pitchFamily="34" charset="0"/>
            <a:buChar char="•"/>
          </a:pPr>
          <a:r>
            <a:rPr lang="es-ES" sz="1600" b="1" noProof="0" dirty="0">
              <a:solidFill>
                <a:schemeClr val="accent1"/>
              </a:solidFill>
            </a:rPr>
            <a:t>Finalidad: </a:t>
          </a:r>
          <a:r>
            <a:rPr lang="es-ES" sz="1600" b="0" noProof="0" dirty="0">
              <a:solidFill>
                <a:schemeClr val="accent1"/>
              </a:solidFill>
            </a:rPr>
            <a:t>Establece los cimientos éticos y culturales de la empresa.</a:t>
          </a:r>
          <a:r>
            <a:rPr lang="es-ES" sz="1600" b="1" noProof="0" dirty="0">
              <a:solidFill>
                <a:schemeClr val="accent1"/>
              </a:solidFill>
            </a:rPr>
            <a:t>
Función de alineación: </a:t>
          </a:r>
          <a:r>
            <a:rPr lang="es-ES" sz="1600" b="0" noProof="0" dirty="0">
              <a:solidFill>
                <a:schemeClr val="accent1"/>
              </a:solidFill>
            </a:rPr>
            <a:t>Garantiza que todas las acciones y decisiones se basen en las creencias y principios fundamentales de la empresa.</a:t>
          </a:r>
        </a:p>
      </dgm:t>
    </dgm:pt>
    <dgm:pt modelId="{46884E5D-F36A-4A51-8429-871D91EF474B}" type="parTrans" cxnId="{5E4A7704-E463-490A-9CCF-1CF0FB35D8FE}">
      <dgm:prSet/>
      <dgm:spPr/>
      <dgm:t>
        <a:bodyPr/>
        <a:lstStyle/>
        <a:p>
          <a:pPr>
            <a:lnSpc>
              <a:spcPct val="100000"/>
            </a:lnSpc>
          </a:pPr>
          <a:endParaRPr lang="en-GB" sz="1600">
            <a:solidFill>
              <a:schemeClr val="accent1"/>
            </a:solidFill>
          </a:endParaRPr>
        </a:p>
      </dgm:t>
    </dgm:pt>
    <dgm:pt modelId="{6C595C81-E67A-4362-A90F-703613EF2F9D}" type="sibTrans" cxnId="{5E4A7704-E463-490A-9CCF-1CF0FB35D8FE}">
      <dgm:prSet/>
      <dgm:spPr/>
      <dgm:t>
        <a:bodyPr/>
        <a:lstStyle/>
        <a:p>
          <a:pPr>
            <a:lnSpc>
              <a:spcPct val="100000"/>
            </a:lnSpc>
          </a:pPr>
          <a:endParaRPr lang="en-GB" sz="1600">
            <a:solidFill>
              <a:schemeClr val="accent1"/>
            </a:solidFill>
          </a:endParaRPr>
        </a:p>
      </dgm:t>
    </dgm:pt>
    <dgm:pt modelId="{05544116-E0F8-4D9E-AE89-688933632042}" type="pres">
      <dgm:prSet presAssocID="{62D714C5-5F82-4050-924C-92769633C1CA}" presName="Name0" presStyleCnt="0">
        <dgm:presLayoutVars>
          <dgm:chMax val="7"/>
          <dgm:dir/>
          <dgm:animLvl val="lvl"/>
          <dgm:resizeHandles val="exact"/>
        </dgm:presLayoutVars>
      </dgm:prSet>
      <dgm:spPr/>
    </dgm:pt>
    <dgm:pt modelId="{BFAEBAB4-41B1-4116-8E75-72C8EFBA6C5C}" type="pres">
      <dgm:prSet presAssocID="{A29719E4-05B7-4FE4-A47C-D07C49965D02}" presName="circle1" presStyleLbl="node1" presStyleIdx="0" presStyleCnt="3" custScaleX="89621"/>
      <dgm:spPr/>
    </dgm:pt>
    <dgm:pt modelId="{74BC0415-A364-45F8-B1C4-2052F6780C52}" type="pres">
      <dgm:prSet presAssocID="{A29719E4-05B7-4FE4-A47C-D07C49965D02}" presName="space" presStyleCnt="0"/>
      <dgm:spPr/>
    </dgm:pt>
    <dgm:pt modelId="{CB4B5E58-C65B-4F6A-BDEB-CAE9670831E5}" type="pres">
      <dgm:prSet presAssocID="{A29719E4-05B7-4FE4-A47C-D07C49965D02}" presName="rect1" presStyleLbl="alignAcc1" presStyleIdx="0" presStyleCnt="3" custScaleY="100000"/>
      <dgm:spPr/>
    </dgm:pt>
    <dgm:pt modelId="{D85B6618-4D7A-4E24-8951-FFF63DEAB624}" type="pres">
      <dgm:prSet presAssocID="{F6338F26-3E20-4ACC-AB2E-22FD708D6D2E}" presName="vertSpace2" presStyleLbl="node1" presStyleIdx="0" presStyleCnt="3"/>
      <dgm:spPr/>
    </dgm:pt>
    <dgm:pt modelId="{C9A0D5CA-BDE6-4A8E-813E-9F25E46AD326}" type="pres">
      <dgm:prSet presAssocID="{F6338F26-3E20-4ACC-AB2E-22FD708D6D2E}" presName="circle2" presStyleLbl="node1" presStyleIdx="1" presStyleCnt="3"/>
      <dgm:spPr/>
    </dgm:pt>
    <dgm:pt modelId="{90CBC7EE-6A80-45E4-AB4F-3769F4AE7909}" type="pres">
      <dgm:prSet presAssocID="{F6338F26-3E20-4ACC-AB2E-22FD708D6D2E}" presName="rect2" presStyleLbl="alignAcc1" presStyleIdx="1" presStyleCnt="3"/>
      <dgm:spPr/>
    </dgm:pt>
    <dgm:pt modelId="{EFE2E27C-5332-4575-919C-85F3444D05D4}" type="pres">
      <dgm:prSet presAssocID="{476AE7B5-04CA-450E-9B2E-F841E60A61C6}" presName="vertSpace3" presStyleLbl="node1" presStyleIdx="1" presStyleCnt="3"/>
      <dgm:spPr/>
    </dgm:pt>
    <dgm:pt modelId="{24F77769-5533-4B94-B49D-E61BBE1A0D2B}" type="pres">
      <dgm:prSet presAssocID="{476AE7B5-04CA-450E-9B2E-F841E60A61C6}" presName="circle3" presStyleLbl="node1" presStyleIdx="2" presStyleCnt="3"/>
      <dgm:spPr/>
    </dgm:pt>
    <dgm:pt modelId="{A68E526F-4404-4D4E-A0CF-A39CC1535C66}" type="pres">
      <dgm:prSet presAssocID="{476AE7B5-04CA-450E-9B2E-F841E60A61C6}" presName="rect3" presStyleLbl="alignAcc1" presStyleIdx="2" presStyleCnt="3"/>
      <dgm:spPr/>
    </dgm:pt>
    <dgm:pt modelId="{07B8D01B-7A67-46AC-8F72-19AE2234B703}" type="pres">
      <dgm:prSet presAssocID="{A29719E4-05B7-4FE4-A47C-D07C49965D02}" presName="rect1ParTx" presStyleLbl="alignAcc1" presStyleIdx="2" presStyleCnt="3">
        <dgm:presLayoutVars>
          <dgm:chMax val="1"/>
          <dgm:bulletEnabled val="1"/>
        </dgm:presLayoutVars>
      </dgm:prSet>
      <dgm:spPr/>
    </dgm:pt>
    <dgm:pt modelId="{8DEB5127-1D81-4A4A-AE3D-5953B0BA7A93}" type="pres">
      <dgm:prSet presAssocID="{A29719E4-05B7-4FE4-A47C-D07C49965D02}" presName="rect1ChTx" presStyleLbl="alignAcc1" presStyleIdx="2" presStyleCnt="3" custScaleX="106301">
        <dgm:presLayoutVars>
          <dgm:bulletEnabled val="1"/>
        </dgm:presLayoutVars>
      </dgm:prSet>
      <dgm:spPr/>
    </dgm:pt>
    <dgm:pt modelId="{630049BF-761F-4031-923E-0327123BA999}" type="pres">
      <dgm:prSet presAssocID="{F6338F26-3E20-4ACC-AB2E-22FD708D6D2E}" presName="rect2ParTx" presStyleLbl="alignAcc1" presStyleIdx="2" presStyleCnt="3">
        <dgm:presLayoutVars>
          <dgm:chMax val="1"/>
          <dgm:bulletEnabled val="1"/>
        </dgm:presLayoutVars>
      </dgm:prSet>
      <dgm:spPr/>
    </dgm:pt>
    <dgm:pt modelId="{E5F127EB-48C1-4954-A8EC-C9B6408B4DE9}" type="pres">
      <dgm:prSet presAssocID="{F6338F26-3E20-4ACC-AB2E-22FD708D6D2E}" presName="rect2ChTx" presStyleLbl="alignAcc1" presStyleIdx="2" presStyleCnt="3" custScaleX="107887">
        <dgm:presLayoutVars>
          <dgm:bulletEnabled val="1"/>
        </dgm:presLayoutVars>
      </dgm:prSet>
      <dgm:spPr/>
    </dgm:pt>
    <dgm:pt modelId="{041E5EF4-ADB6-431A-AF0F-DA360A4F4441}" type="pres">
      <dgm:prSet presAssocID="{476AE7B5-04CA-450E-9B2E-F841E60A61C6}" presName="rect3ParTx" presStyleLbl="alignAcc1" presStyleIdx="2" presStyleCnt="3">
        <dgm:presLayoutVars>
          <dgm:chMax val="1"/>
          <dgm:bulletEnabled val="1"/>
        </dgm:presLayoutVars>
      </dgm:prSet>
      <dgm:spPr/>
    </dgm:pt>
    <dgm:pt modelId="{D516B3FA-90E0-4D86-A2E5-B58FD98A6432}" type="pres">
      <dgm:prSet presAssocID="{476AE7B5-04CA-450E-9B2E-F841E60A61C6}" presName="rect3ChTx" presStyleLbl="alignAcc1" presStyleIdx="2" presStyleCnt="3" custScaleX="109156">
        <dgm:presLayoutVars>
          <dgm:bulletEnabled val="1"/>
        </dgm:presLayoutVars>
      </dgm:prSet>
      <dgm:spPr/>
    </dgm:pt>
  </dgm:ptLst>
  <dgm:cxnLst>
    <dgm:cxn modelId="{5E4A7704-E463-490A-9CCF-1CF0FB35D8FE}" srcId="{476AE7B5-04CA-450E-9B2E-F841E60A61C6}" destId="{36F2E0DF-045A-49E6-A8FC-A843C65926E4}" srcOrd="0" destOrd="0" parTransId="{46884E5D-F36A-4A51-8429-871D91EF474B}" sibTransId="{6C595C81-E67A-4362-A90F-703613EF2F9D}"/>
    <dgm:cxn modelId="{90541D10-80A7-4C80-898C-3BEF0AAB39B0}" type="presOf" srcId="{F6338F26-3E20-4ACC-AB2E-22FD708D6D2E}" destId="{630049BF-761F-4031-923E-0327123BA999}" srcOrd="1" destOrd="0" presId="urn:microsoft.com/office/officeart/2005/8/layout/target3"/>
    <dgm:cxn modelId="{43D62417-ACE2-4350-8A44-D7DF0E51FD39}" type="presOf" srcId="{36F2E0DF-045A-49E6-A8FC-A843C65926E4}" destId="{D516B3FA-90E0-4D86-A2E5-B58FD98A6432}" srcOrd="0" destOrd="0" presId="urn:microsoft.com/office/officeart/2005/8/layout/target3"/>
    <dgm:cxn modelId="{672F481E-49EB-4CB5-8537-F568D2458F2C}" type="presOf" srcId="{476AE7B5-04CA-450E-9B2E-F841E60A61C6}" destId="{041E5EF4-ADB6-431A-AF0F-DA360A4F4441}" srcOrd="1" destOrd="0" presId="urn:microsoft.com/office/officeart/2005/8/layout/target3"/>
    <dgm:cxn modelId="{425F166A-F4B7-4F6B-B64D-EB74C8BF7FDA}" type="presOf" srcId="{62D714C5-5F82-4050-924C-92769633C1CA}" destId="{05544116-E0F8-4D9E-AE89-688933632042}" srcOrd="0" destOrd="0" presId="urn:microsoft.com/office/officeart/2005/8/layout/target3"/>
    <dgm:cxn modelId="{0C402D6A-742A-48DE-A487-42DE79106D8C}" type="presOf" srcId="{F6338F26-3E20-4ACC-AB2E-22FD708D6D2E}" destId="{90CBC7EE-6A80-45E4-AB4F-3769F4AE7909}" srcOrd="0" destOrd="0" presId="urn:microsoft.com/office/officeart/2005/8/layout/target3"/>
    <dgm:cxn modelId="{2A28466E-A395-4214-BEFB-D315E66D2979}" srcId="{F6338F26-3E20-4ACC-AB2E-22FD708D6D2E}" destId="{DFEE00AD-41D5-4297-A31B-82EC56B5F9AC}" srcOrd="0" destOrd="0" parTransId="{F1283409-652F-40B3-A16C-E4BB944A1000}" sibTransId="{C9C51FA9-B715-40C8-A301-F75CCA6B6A16}"/>
    <dgm:cxn modelId="{937C8B4F-4A6C-4308-9422-EB5A5CADD8C9}" type="presOf" srcId="{476AE7B5-04CA-450E-9B2E-F841E60A61C6}" destId="{A68E526F-4404-4D4E-A0CF-A39CC1535C66}" srcOrd="0" destOrd="0" presId="urn:microsoft.com/office/officeart/2005/8/layout/target3"/>
    <dgm:cxn modelId="{C0D7217E-D67E-4949-AB87-D1B63130DE6D}" srcId="{62D714C5-5F82-4050-924C-92769633C1CA}" destId="{476AE7B5-04CA-450E-9B2E-F841E60A61C6}" srcOrd="2" destOrd="0" parTransId="{4C5ABE6A-96D5-4494-9BDC-253135661CFE}" sibTransId="{6B224DAC-7313-4B94-91CD-1CB0BE8158AF}"/>
    <dgm:cxn modelId="{F23E2188-940D-471E-A9FB-2220127DF980}" srcId="{A29719E4-05B7-4FE4-A47C-D07C49965D02}" destId="{1FFF29D9-BAC4-4941-BC46-2AEEB16288F1}" srcOrd="0" destOrd="0" parTransId="{F0833BA8-29F4-464B-9AE1-9686DBEB8DE4}" sibTransId="{AEDF892C-7D2A-4D3B-9EAD-296CC2A14FA0}"/>
    <dgm:cxn modelId="{439A7E94-5704-4B47-9970-233352442854}" type="presOf" srcId="{1FFF29D9-BAC4-4941-BC46-2AEEB16288F1}" destId="{8DEB5127-1D81-4A4A-AE3D-5953B0BA7A93}" srcOrd="0" destOrd="0" presId="urn:microsoft.com/office/officeart/2005/8/layout/target3"/>
    <dgm:cxn modelId="{06496B98-C7B7-418E-A1F2-B3CE39F266C8}" srcId="{62D714C5-5F82-4050-924C-92769633C1CA}" destId="{F6338F26-3E20-4ACC-AB2E-22FD708D6D2E}" srcOrd="1" destOrd="0" parTransId="{ED010C48-02B2-4771-ACEB-A573C7358D30}" sibTransId="{BB9CC51E-38E0-40CC-8C78-CDD00F8B3E2E}"/>
    <dgm:cxn modelId="{C75F9AC0-0701-40BA-B27A-15A5178D31DA}" srcId="{62D714C5-5F82-4050-924C-92769633C1CA}" destId="{A29719E4-05B7-4FE4-A47C-D07C49965D02}" srcOrd="0" destOrd="0" parTransId="{A7212BF1-2D83-4123-84E7-8B82DA3A6F58}" sibTransId="{6A659226-A579-4FD6-BCE0-0D57010D687D}"/>
    <dgm:cxn modelId="{44404CC5-6AF2-4CA6-A995-1A7B56871947}" type="presOf" srcId="{A29719E4-05B7-4FE4-A47C-D07C49965D02}" destId="{07B8D01B-7A67-46AC-8F72-19AE2234B703}" srcOrd="1" destOrd="0" presId="urn:microsoft.com/office/officeart/2005/8/layout/target3"/>
    <dgm:cxn modelId="{30981AD7-E447-49B9-8465-DF28C6365493}" type="presOf" srcId="{A29719E4-05B7-4FE4-A47C-D07C49965D02}" destId="{CB4B5E58-C65B-4F6A-BDEB-CAE9670831E5}" srcOrd="0" destOrd="0" presId="urn:microsoft.com/office/officeart/2005/8/layout/target3"/>
    <dgm:cxn modelId="{354C13E3-A3F8-4624-BA9F-A897F678411E}" type="presOf" srcId="{DFEE00AD-41D5-4297-A31B-82EC56B5F9AC}" destId="{E5F127EB-48C1-4954-A8EC-C9B6408B4DE9}" srcOrd="0" destOrd="0" presId="urn:microsoft.com/office/officeart/2005/8/layout/target3"/>
    <dgm:cxn modelId="{F99F7C36-68D8-40C0-AF88-853F01957682}" type="presParOf" srcId="{05544116-E0F8-4D9E-AE89-688933632042}" destId="{BFAEBAB4-41B1-4116-8E75-72C8EFBA6C5C}" srcOrd="0" destOrd="0" presId="urn:microsoft.com/office/officeart/2005/8/layout/target3"/>
    <dgm:cxn modelId="{7E8899AB-C839-4E1F-BD71-C6C7426A96CA}" type="presParOf" srcId="{05544116-E0F8-4D9E-AE89-688933632042}" destId="{74BC0415-A364-45F8-B1C4-2052F6780C52}" srcOrd="1" destOrd="0" presId="urn:microsoft.com/office/officeart/2005/8/layout/target3"/>
    <dgm:cxn modelId="{4904389B-EA01-4EA7-ACBD-23C5E7181EFF}" type="presParOf" srcId="{05544116-E0F8-4D9E-AE89-688933632042}" destId="{CB4B5E58-C65B-4F6A-BDEB-CAE9670831E5}" srcOrd="2" destOrd="0" presId="urn:microsoft.com/office/officeart/2005/8/layout/target3"/>
    <dgm:cxn modelId="{736EB305-D474-45B8-B6BB-C11F5FE5BC0E}" type="presParOf" srcId="{05544116-E0F8-4D9E-AE89-688933632042}" destId="{D85B6618-4D7A-4E24-8951-FFF63DEAB624}" srcOrd="3" destOrd="0" presId="urn:microsoft.com/office/officeart/2005/8/layout/target3"/>
    <dgm:cxn modelId="{B10493E9-ACB1-4236-92AE-5BEFC235AACB}" type="presParOf" srcId="{05544116-E0F8-4D9E-AE89-688933632042}" destId="{C9A0D5CA-BDE6-4A8E-813E-9F25E46AD326}" srcOrd="4" destOrd="0" presId="urn:microsoft.com/office/officeart/2005/8/layout/target3"/>
    <dgm:cxn modelId="{526E5E2A-B38F-4E66-97A4-58C400EECBB6}" type="presParOf" srcId="{05544116-E0F8-4D9E-AE89-688933632042}" destId="{90CBC7EE-6A80-45E4-AB4F-3769F4AE7909}" srcOrd="5" destOrd="0" presId="urn:microsoft.com/office/officeart/2005/8/layout/target3"/>
    <dgm:cxn modelId="{D9BD1C91-09D9-4E4F-A022-5E143C6A3A51}" type="presParOf" srcId="{05544116-E0F8-4D9E-AE89-688933632042}" destId="{EFE2E27C-5332-4575-919C-85F3444D05D4}" srcOrd="6" destOrd="0" presId="urn:microsoft.com/office/officeart/2005/8/layout/target3"/>
    <dgm:cxn modelId="{B396153E-28CC-4693-8CEE-12C4F20B3674}" type="presParOf" srcId="{05544116-E0F8-4D9E-AE89-688933632042}" destId="{24F77769-5533-4B94-B49D-E61BBE1A0D2B}" srcOrd="7" destOrd="0" presId="urn:microsoft.com/office/officeart/2005/8/layout/target3"/>
    <dgm:cxn modelId="{0FF3F742-1204-4B89-9CFB-CD3B1CE1878B}" type="presParOf" srcId="{05544116-E0F8-4D9E-AE89-688933632042}" destId="{A68E526F-4404-4D4E-A0CF-A39CC1535C66}" srcOrd="8" destOrd="0" presId="urn:microsoft.com/office/officeart/2005/8/layout/target3"/>
    <dgm:cxn modelId="{619375F8-B4BA-4892-BA62-018CC051E0C5}" type="presParOf" srcId="{05544116-E0F8-4D9E-AE89-688933632042}" destId="{07B8D01B-7A67-46AC-8F72-19AE2234B703}" srcOrd="9" destOrd="0" presId="urn:microsoft.com/office/officeart/2005/8/layout/target3"/>
    <dgm:cxn modelId="{36BE8BD0-D680-4C73-8448-385F256079EC}" type="presParOf" srcId="{05544116-E0F8-4D9E-AE89-688933632042}" destId="{8DEB5127-1D81-4A4A-AE3D-5953B0BA7A93}" srcOrd="10" destOrd="0" presId="urn:microsoft.com/office/officeart/2005/8/layout/target3"/>
    <dgm:cxn modelId="{28215799-9763-4897-87F2-2AAD3DB1204A}" type="presParOf" srcId="{05544116-E0F8-4D9E-AE89-688933632042}" destId="{630049BF-761F-4031-923E-0327123BA999}" srcOrd="11" destOrd="0" presId="urn:microsoft.com/office/officeart/2005/8/layout/target3"/>
    <dgm:cxn modelId="{1B47C054-D3BB-4F38-A45B-F0208D89652D}" type="presParOf" srcId="{05544116-E0F8-4D9E-AE89-688933632042}" destId="{E5F127EB-48C1-4954-A8EC-C9B6408B4DE9}" srcOrd="12" destOrd="0" presId="urn:microsoft.com/office/officeart/2005/8/layout/target3"/>
    <dgm:cxn modelId="{AFECF93E-54AC-445B-9DC3-C10D287BCD4D}" type="presParOf" srcId="{05544116-E0F8-4D9E-AE89-688933632042}" destId="{041E5EF4-ADB6-431A-AF0F-DA360A4F4441}" srcOrd="13" destOrd="0" presId="urn:microsoft.com/office/officeart/2005/8/layout/target3"/>
    <dgm:cxn modelId="{FEC90914-06D8-4C84-8B97-49192A665291}" type="presParOf" srcId="{05544116-E0F8-4D9E-AE89-688933632042}" destId="{D516B3FA-90E0-4D86-A2E5-B58FD98A6432}" srcOrd="14" destOrd="0" presId="urn:microsoft.com/office/officeart/2005/8/layout/targe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B1038568-F6E6-45AD-8B12-841E47ED7915}" type="doc">
      <dgm:prSet loTypeId="urn:microsoft.com/office/officeart/2008/layout/SquareAccentList" loCatId="list" qsTypeId="urn:microsoft.com/office/officeart/2005/8/quickstyle/simple1" qsCatId="simple" csTypeId="urn:microsoft.com/office/officeart/2005/8/colors/accent1_2" csCatId="accent1" phldr="1"/>
      <dgm:spPr/>
      <dgm:t>
        <a:bodyPr/>
        <a:lstStyle/>
        <a:p>
          <a:endParaRPr lang="en-GB"/>
        </a:p>
      </dgm:t>
    </dgm:pt>
    <dgm:pt modelId="{1E86CC07-6A3C-4CDD-89F2-71A02A9A6DA7}">
      <dgm:prSet phldrT="[Text]" custT="1"/>
      <dgm:spPr/>
      <dgm:t>
        <a:bodyPr/>
        <a:lstStyle/>
        <a:p>
          <a:pPr algn="ctr">
            <a:lnSpc>
              <a:spcPct val="150000"/>
            </a:lnSpc>
          </a:pPr>
          <a:r>
            <a:rPr lang="es-ES" sz="1600" b="1" noProof="0" dirty="0">
              <a:solidFill>
                <a:schemeClr val="accent1"/>
              </a:solidFill>
            </a:rPr>
            <a:t>Establece objetivos claros de innovación</a:t>
          </a:r>
          <a:endParaRPr lang="es-ES" sz="1600" noProof="0" dirty="0">
            <a:solidFill>
              <a:schemeClr val="accent1"/>
            </a:solidFill>
          </a:endParaRPr>
        </a:p>
      </dgm:t>
    </dgm:pt>
    <dgm:pt modelId="{E3154DD1-2A23-4793-9004-B266E05E86CE}" type="parTrans" cxnId="{F684BA3A-792F-4316-9CC8-EC3883EEEB84}">
      <dgm:prSet/>
      <dgm:spPr/>
      <dgm:t>
        <a:bodyPr/>
        <a:lstStyle/>
        <a:p>
          <a:pPr>
            <a:lnSpc>
              <a:spcPct val="150000"/>
            </a:lnSpc>
          </a:pPr>
          <a:endParaRPr lang="en-GB" sz="4400">
            <a:solidFill>
              <a:schemeClr val="accent1"/>
            </a:solidFill>
          </a:endParaRPr>
        </a:p>
      </dgm:t>
    </dgm:pt>
    <dgm:pt modelId="{6FCD8624-61EB-4E36-80BE-6203196ECA94}" type="sibTrans" cxnId="{F684BA3A-792F-4316-9CC8-EC3883EEEB84}">
      <dgm:prSet/>
      <dgm:spPr/>
      <dgm:t>
        <a:bodyPr/>
        <a:lstStyle/>
        <a:p>
          <a:pPr>
            <a:lnSpc>
              <a:spcPct val="150000"/>
            </a:lnSpc>
          </a:pPr>
          <a:endParaRPr lang="en-GB" sz="4400">
            <a:solidFill>
              <a:schemeClr val="accent1"/>
            </a:solidFill>
          </a:endParaRPr>
        </a:p>
      </dgm:t>
    </dgm:pt>
    <dgm:pt modelId="{8FC67AAE-25C2-45B9-B071-05228FD1040A}">
      <dgm:prSet custT="1"/>
      <dgm:spPr/>
      <dgm:t>
        <a:bodyPr/>
        <a:lstStyle/>
        <a:p>
          <a:pPr>
            <a:lnSpc>
              <a:spcPct val="150000"/>
            </a:lnSpc>
            <a:buFont typeface="Arial" panose="020B0604020202020204" pitchFamily="34" charset="0"/>
            <a:buChar char="•"/>
          </a:pPr>
          <a:r>
            <a:rPr lang="es-ES" sz="1200" noProof="0" dirty="0">
              <a:solidFill>
                <a:schemeClr val="accent1"/>
              </a:solidFill>
            </a:rPr>
            <a:t>Definir y comunicar objetivos específicos de innovación.</a:t>
          </a:r>
        </a:p>
      </dgm:t>
    </dgm:pt>
    <dgm:pt modelId="{9DD4E5B8-8486-4514-A79D-F76F75E46AB1}" type="parTrans" cxnId="{1BA387E9-0119-407F-A3F8-1CE5DF265D21}">
      <dgm:prSet/>
      <dgm:spPr/>
      <dgm:t>
        <a:bodyPr/>
        <a:lstStyle/>
        <a:p>
          <a:pPr>
            <a:lnSpc>
              <a:spcPct val="150000"/>
            </a:lnSpc>
          </a:pPr>
          <a:endParaRPr lang="en-GB" sz="4400">
            <a:solidFill>
              <a:schemeClr val="accent1"/>
            </a:solidFill>
          </a:endParaRPr>
        </a:p>
      </dgm:t>
    </dgm:pt>
    <dgm:pt modelId="{AF98BE1D-1A7E-4AC3-ABFB-F1BCF06A19EB}" type="sibTrans" cxnId="{1BA387E9-0119-407F-A3F8-1CE5DF265D21}">
      <dgm:prSet/>
      <dgm:spPr/>
      <dgm:t>
        <a:bodyPr/>
        <a:lstStyle/>
        <a:p>
          <a:pPr>
            <a:lnSpc>
              <a:spcPct val="150000"/>
            </a:lnSpc>
          </a:pPr>
          <a:endParaRPr lang="en-GB" sz="4400">
            <a:solidFill>
              <a:schemeClr val="accent1"/>
            </a:solidFill>
          </a:endParaRPr>
        </a:p>
      </dgm:t>
    </dgm:pt>
    <dgm:pt modelId="{179AA0DD-C672-43AB-B514-9AA64E0105AD}">
      <dgm:prSet custT="1"/>
      <dgm:spPr/>
      <dgm:t>
        <a:bodyPr/>
        <a:lstStyle/>
        <a:p>
          <a:pPr>
            <a:lnSpc>
              <a:spcPct val="150000"/>
            </a:lnSpc>
            <a:buFont typeface="Arial" panose="020B0604020202020204" pitchFamily="34" charset="0"/>
            <a:buChar char="•"/>
          </a:pPr>
          <a:r>
            <a:rPr lang="es-ES" sz="1200" noProof="0" dirty="0">
              <a:solidFill>
                <a:schemeClr val="accent1"/>
              </a:solidFill>
            </a:rPr>
            <a:t>Alinearse con los objetivos generales de la empresa.</a:t>
          </a:r>
        </a:p>
      </dgm:t>
    </dgm:pt>
    <dgm:pt modelId="{EBE7A29F-3831-472F-81A1-45C86C622992}" type="parTrans" cxnId="{93DC5910-AB9F-44FD-A764-EBEA91DB631A}">
      <dgm:prSet/>
      <dgm:spPr/>
      <dgm:t>
        <a:bodyPr/>
        <a:lstStyle/>
        <a:p>
          <a:pPr>
            <a:lnSpc>
              <a:spcPct val="150000"/>
            </a:lnSpc>
          </a:pPr>
          <a:endParaRPr lang="en-GB" sz="4400">
            <a:solidFill>
              <a:schemeClr val="accent1"/>
            </a:solidFill>
          </a:endParaRPr>
        </a:p>
      </dgm:t>
    </dgm:pt>
    <dgm:pt modelId="{702096A0-B1BE-4B5B-99FA-7186E687F7BE}" type="sibTrans" cxnId="{93DC5910-AB9F-44FD-A764-EBEA91DB631A}">
      <dgm:prSet/>
      <dgm:spPr/>
      <dgm:t>
        <a:bodyPr/>
        <a:lstStyle/>
        <a:p>
          <a:pPr>
            <a:lnSpc>
              <a:spcPct val="150000"/>
            </a:lnSpc>
          </a:pPr>
          <a:endParaRPr lang="en-GB" sz="4400">
            <a:solidFill>
              <a:schemeClr val="accent1"/>
            </a:solidFill>
          </a:endParaRPr>
        </a:p>
      </dgm:t>
    </dgm:pt>
    <dgm:pt modelId="{115667CB-8AE2-4B13-8503-746DF8DC8AA4}">
      <dgm:prSet custT="1"/>
      <dgm:spPr/>
      <dgm:t>
        <a:bodyPr/>
        <a:lstStyle/>
        <a:p>
          <a:pPr algn="ctr">
            <a:lnSpc>
              <a:spcPct val="150000"/>
            </a:lnSpc>
          </a:pPr>
          <a:r>
            <a:rPr lang="es-ES" sz="1600" b="1" noProof="0" dirty="0">
              <a:solidFill>
                <a:schemeClr val="accent1"/>
              </a:solidFill>
            </a:rPr>
            <a:t>Fomenta la colaboración interfuncional</a:t>
          </a:r>
          <a:endParaRPr lang="es-ES" sz="1600" noProof="0" dirty="0">
            <a:solidFill>
              <a:schemeClr val="accent1"/>
            </a:solidFill>
          </a:endParaRPr>
        </a:p>
      </dgm:t>
    </dgm:pt>
    <dgm:pt modelId="{6F7F0843-737E-46A2-A477-0DE79BC5037A}" type="parTrans" cxnId="{4B7EF58F-E593-46B7-8B9B-C103F5161C1F}">
      <dgm:prSet/>
      <dgm:spPr/>
      <dgm:t>
        <a:bodyPr/>
        <a:lstStyle/>
        <a:p>
          <a:pPr>
            <a:lnSpc>
              <a:spcPct val="150000"/>
            </a:lnSpc>
          </a:pPr>
          <a:endParaRPr lang="en-GB" sz="4400">
            <a:solidFill>
              <a:schemeClr val="accent1"/>
            </a:solidFill>
          </a:endParaRPr>
        </a:p>
      </dgm:t>
    </dgm:pt>
    <dgm:pt modelId="{63CF2906-464E-4B7D-A037-D196AA1BA466}" type="sibTrans" cxnId="{4B7EF58F-E593-46B7-8B9B-C103F5161C1F}">
      <dgm:prSet/>
      <dgm:spPr/>
      <dgm:t>
        <a:bodyPr/>
        <a:lstStyle/>
        <a:p>
          <a:pPr>
            <a:lnSpc>
              <a:spcPct val="150000"/>
            </a:lnSpc>
          </a:pPr>
          <a:endParaRPr lang="en-GB" sz="4400">
            <a:solidFill>
              <a:schemeClr val="accent1"/>
            </a:solidFill>
          </a:endParaRPr>
        </a:p>
      </dgm:t>
    </dgm:pt>
    <dgm:pt modelId="{D2D038DE-E308-45EB-8747-8A157A12D58A}">
      <dgm:prSet custT="1"/>
      <dgm:spPr/>
      <dgm:t>
        <a:bodyPr/>
        <a:lstStyle/>
        <a:p>
          <a:pPr>
            <a:lnSpc>
              <a:spcPct val="150000"/>
            </a:lnSpc>
            <a:buFont typeface="Arial" panose="020B0604020202020204" pitchFamily="34" charset="0"/>
            <a:buChar char="•"/>
          </a:pPr>
          <a:r>
            <a:rPr lang="es-ES" sz="1200" noProof="0" dirty="0">
              <a:solidFill>
                <a:schemeClr val="accent1"/>
              </a:solidFill>
            </a:rPr>
            <a:t>Romper los silos entre departamentos.</a:t>
          </a:r>
        </a:p>
      </dgm:t>
    </dgm:pt>
    <dgm:pt modelId="{58E51C4F-F77E-43D7-8CFA-871BFBC47559}" type="parTrans" cxnId="{07B44992-2D0E-4944-8DE8-5BC12E669E89}">
      <dgm:prSet/>
      <dgm:spPr/>
      <dgm:t>
        <a:bodyPr/>
        <a:lstStyle/>
        <a:p>
          <a:pPr>
            <a:lnSpc>
              <a:spcPct val="150000"/>
            </a:lnSpc>
          </a:pPr>
          <a:endParaRPr lang="en-GB" sz="4400">
            <a:solidFill>
              <a:schemeClr val="accent1"/>
            </a:solidFill>
          </a:endParaRPr>
        </a:p>
      </dgm:t>
    </dgm:pt>
    <dgm:pt modelId="{A63D8AF0-B400-4654-98C4-200F7525CC47}" type="sibTrans" cxnId="{07B44992-2D0E-4944-8DE8-5BC12E669E89}">
      <dgm:prSet/>
      <dgm:spPr/>
      <dgm:t>
        <a:bodyPr/>
        <a:lstStyle/>
        <a:p>
          <a:pPr>
            <a:lnSpc>
              <a:spcPct val="150000"/>
            </a:lnSpc>
          </a:pPr>
          <a:endParaRPr lang="en-GB" sz="4400">
            <a:solidFill>
              <a:schemeClr val="accent1"/>
            </a:solidFill>
          </a:endParaRPr>
        </a:p>
      </dgm:t>
    </dgm:pt>
    <dgm:pt modelId="{13E875FC-1309-446D-91E7-4D00B59E8066}">
      <dgm:prSet custT="1"/>
      <dgm:spPr/>
      <dgm:t>
        <a:bodyPr/>
        <a:lstStyle/>
        <a:p>
          <a:pPr>
            <a:lnSpc>
              <a:spcPct val="150000"/>
            </a:lnSpc>
            <a:buFont typeface="Arial" panose="020B0604020202020204" pitchFamily="34" charset="0"/>
            <a:buChar char="•"/>
          </a:pPr>
          <a:r>
            <a:rPr lang="es-ES" sz="1200" noProof="0" dirty="0">
              <a:solidFill>
                <a:schemeClr val="accent1"/>
              </a:solidFill>
            </a:rPr>
            <a:t>Fomentar el trabajo en equipo y la diversidad de perspectivas.</a:t>
          </a:r>
        </a:p>
      </dgm:t>
    </dgm:pt>
    <dgm:pt modelId="{2BDE8F5B-6BC5-41F1-ACAF-BF26F50581DF}" type="parTrans" cxnId="{BC54A6C5-74C3-48A2-B729-711D253822BD}">
      <dgm:prSet/>
      <dgm:spPr/>
      <dgm:t>
        <a:bodyPr/>
        <a:lstStyle/>
        <a:p>
          <a:pPr>
            <a:lnSpc>
              <a:spcPct val="150000"/>
            </a:lnSpc>
          </a:pPr>
          <a:endParaRPr lang="en-GB" sz="4400">
            <a:solidFill>
              <a:schemeClr val="accent1"/>
            </a:solidFill>
          </a:endParaRPr>
        </a:p>
      </dgm:t>
    </dgm:pt>
    <dgm:pt modelId="{47145565-C81B-4E8A-BEED-307FEEFA6F4F}" type="sibTrans" cxnId="{BC54A6C5-74C3-48A2-B729-711D253822BD}">
      <dgm:prSet/>
      <dgm:spPr/>
      <dgm:t>
        <a:bodyPr/>
        <a:lstStyle/>
        <a:p>
          <a:pPr>
            <a:lnSpc>
              <a:spcPct val="150000"/>
            </a:lnSpc>
          </a:pPr>
          <a:endParaRPr lang="en-GB" sz="4400">
            <a:solidFill>
              <a:schemeClr val="accent1"/>
            </a:solidFill>
          </a:endParaRPr>
        </a:p>
      </dgm:t>
    </dgm:pt>
    <dgm:pt modelId="{559DC25F-EF9F-47A9-93F9-3EE264AB224C}">
      <dgm:prSet custT="1"/>
      <dgm:spPr/>
      <dgm:t>
        <a:bodyPr/>
        <a:lstStyle/>
        <a:p>
          <a:pPr algn="ctr">
            <a:lnSpc>
              <a:spcPct val="150000"/>
            </a:lnSpc>
          </a:pPr>
          <a:r>
            <a:rPr lang="es-ES" sz="1600" b="1" noProof="0" dirty="0">
              <a:solidFill>
                <a:schemeClr val="accent1"/>
              </a:solidFill>
            </a:rPr>
            <a:t>Recompensa y reconoce la innovación</a:t>
          </a:r>
          <a:endParaRPr lang="es-ES" sz="1600" noProof="0" dirty="0">
            <a:solidFill>
              <a:schemeClr val="accent1"/>
            </a:solidFill>
          </a:endParaRPr>
        </a:p>
      </dgm:t>
    </dgm:pt>
    <dgm:pt modelId="{B5A4531E-8ECE-410F-BC25-F1ABEC7E6B29}" type="parTrans" cxnId="{0AA348A1-CE04-48AB-9204-49A826388447}">
      <dgm:prSet/>
      <dgm:spPr/>
      <dgm:t>
        <a:bodyPr/>
        <a:lstStyle/>
        <a:p>
          <a:pPr>
            <a:lnSpc>
              <a:spcPct val="150000"/>
            </a:lnSpc>
          </a:pPr>
          <a:endParaRPr lang="en-GB" sz="4400">
            <a:solidFill>
              <a:schemeClr val="accent1"/>
            </a:solidFill>
          </a:endParaRPr>
        </a:p>
      </dgm:t>
    </dgm:pt>
    <dgm:pt modelId="{90C4C706-8502-4275-BDA7-B19E4F817282}" type="sibTrans" cxnId="{0AA348A1-CE04-48AB-9204-49A826388447}">
      <dgm:prSet/>
      <dgm:spPr/>
      <dgm:t>
        <a:bodyPr/>
        <a:lstStyle/>
        <a:p>
          <a:pPr>
            <a:lnSpc>
              <a:spcPct val="150000"/>
            </a:lnSpc>
          </a:pPr>
          <a:endParaRPr lang="en-GB" sz="4400">
            <a:solidFill>
              <a:schemeClr val="accent1"/>
            </a:solidFill>
          </a:endParaRPr>
        </a:p>
      </dgm:t>
    </dgm:pt>
    <dgm:pt modelId="{11427F67-95F7-4F63-AB02-D81E47507959}">
      <dgm:prSet custT="1"/>
      <dgm:spPr/>
      <dgm:t>
        <a:bodyPr/>
        <a:lstStyle/>
        <a:p>
          <a:pPr>
            <a:lnSpc>
              <a:spcPct val="150000"/>
            </a:lnSpc>
            <a:buFont typeface="Arial" panose="020B0604020202020204" pitchFamily="34" charset="0"/>
            <a:buChar char="•"/>
          </a:pPr>
          <a:r>
            <a:rPr lang="es-ES" sz="1200" noProof="0" dirty="0">
              <a:solidFill>
                <a:schemeClr val="accent1"/>
              </a:solidFill>
            </a:rPr>
            <a:t>Implantar un sistema de reconocimiento de las ideas innovadoras.</a:t>
          </a:r>
        </a:p>
      </dgm:t>
    </dgm:pt>
    <dgm:pt modelId="{6259CCA0-DFA5-46A0-B6AC-E2D4402A4142}" type="parTrans" cxnId="{4DC42618-6F6D-4B6F-9DCC-1007BB96AE1E}">
      <dgm:prSet/>
      <dgm:spPr/>
      <dgm:t>
        <a:bodyPr/>
        <a:lstStyle/>
        <a:p>
          <a:pPr>
            <a:lnSpc>
              <a:spcPct val="150000"/>
            </a:lnSpc>
          </a:pPr>
          <a:endParaRPr lang="en-GB" sz="4400">
            <a:solidFill>
              <a:schemeClr val="accent1"/>
            </a:solidFill>
          </a:endParaRPr>
        </a:p>
      </dgm:t>
    </dgm:pt>
    <dgm:pt modelId="{A97387D4-ECFB-4F3F-B8E1-F5FD61AE9D69}" type="sibTrans" cxnId="{4DC42618-6F6D-4B6F-9DCC-1007BB96AE1E}">
      <dgm:prSet/>
      <dgm:spPr/>
      <dgm:t>
        <a:bodyPr/>
        <a:lstStyle/>
        <a:p>
          <a:pPr>
            <a:lnSpc>
              <a:spcPct val="150000"/>
            </a:lnSpc>
          </a:pPr>
          <a:endParaRPr lang="en-GB" sz="4400">
            <a:solidFill>
              <a:schemeClr val="accent1"/>
            </a:solidFill>
          </a:endParaRPr>
        </a:p>
      </dgm:t>
    </dgm:pt>
    <dgm:pt modelId="{2C040BE9-6D06-4D06-AF5E-CFC8ED9DDC06}">
      <dgm:prSet custT="1"/>
      <dgm:spPr/>
      <dgm:t>
        <a:bodyPr/>
        <a:lstStyle/>
        <a:p>
          <a:pPr>
            <a:lnSpc>
              <a:spcPct val="150000"/>
            </a:lnSpc>
            <a:buFont typeface="Arial" panose="020B0604020202020204" pitchFamily="34" charset="0"/>
            <a:buChar char="•"/>
          </a:pPr>
          <a:r>
            <a:rPr lang="es-ES" sz="1200" noProof="0" dirty="0">
              <a:solidFill>
                <a:schemeClr val="accent1"/>
              </a:solidFill>
            </a:rPr>
            <a:t>Celebrar los éxitos y aprender de los fracasos.</a:t>
          </a:r>
        </a:p>
      </dgm:t>
    </dgm:pt>
    <dgm:pt modelId="{95F6B950-A3DE-4390-852C-12FF65A6358D}" type="parTrans" cxnId="{6408424A-8E64-4893-8224-6540DCC8A882}">
      <dgm:prSet/>
      <dgm:spPr/>
      <dgm:t>
        <a:bodyPr/>
        <a:lstStyle/>
        <a:p>
          <a:pPr>
            <a:lnSpc>
              <a:spcPct val="150000"/>
            </a:lnSpc>
          </a:pPr>
          <a:endParaRPr lang="en-GB" sz="4400">
            <a:solidFill>
              <a:schemeClr val="accent1"/>
            </a:solidFill>
          </a:endParaRPr>
        </a:p>
      </dgm:t>
    </dgm:pt>
    <dgm:pt modelId="{07A0E455-18D9-4582-AEA4-A857708C73CD}" type="sibTrans" cxnId="{6408424A-8E64-4893-8224-6540DCC8A882}">
      <dgm:prSet/>
      <dgm:spPr/>
      <dgm:t>
        <a:bodyPr/>
        <a:lstStyle/>
        <a:p>
          <a:pPr>
            <a:lnSpc>
              <a:spcPct val="150000"/>
            </a:lnSpc>
          </a:pPr>
          <a:endParaRPr lang="en-GB" sz="4400">
            <a:solidFill>
              <a:schemeClr val="accent1"/>
            </a:solidFill>
          </a:endParaRPr>
        </a:p>
      </dgm:t>
    </dgm:pt>
    <dgm:pt modelId="{FA238F79-715A-4423-9CD0-5E70EB746E81}">
      <dgm:prSet custT="1"/>
      <dgm:spPr/>
      <dgm:t>
        <a:bodyPr/>
        <a:lstStyle/>
        <a:p>
          <a:pPr algn="ctr">
            <a:lnSpc>
              <a:spcPct val="150000"/>
            </a:lnSpc>
          </a:pPr>
          <a:r>
            <a:rPr lang="es-ES" sz="1600" b="1" noProof="0" dirty="0">
              <a:solidFill>
                <a:schemeClr val="accent1"/>
              </a:solidFill>
            </a:rPr>
            <a:t>Proporciona recursos y formación</a:t>
          </a:r>
          <a:endParaRPr lang="es-ES" sz="1600" noProof="0" dirty="0">
            <a:solidFill>
              <a:schemeClr val="accent1"/>
            </a:solidFill>
          </a:endParaRPr>
        </a:p>
      </dgm:t>
    </dgm:pt>
    <dgm:pt modelId="{1B8CF92B-DF49-41BF-9AE9-DE87D6F2275D}" type="parTrans" cxnId="{9ADBE9E4-1FD9-4025-8773-8DD89EF851E7}">
      <dgm:prSet/>
      <dgm:spPr/>
      <dgm:t>
        <a:bodyPr/>
        <a:lstStyle/>
        <a:p>
          <a:pPr>
            <a:lnSpc>
              <a:spcPct val="150000"/>
            </a:lnSpc>
          </a:pPr>
          <a:endParaRPr lang="en-GB" sz="4400">
            <a:solidFill>
              <a:schemeClr val="accent1"/>
            </a:solidFill>
          </a:endParaRPr>
        </a:p>
      </dgm:t>
    </dgm:pt>
    <dgm:pt modelId="{6968DC73-6E53-4FF9-8D50-C4508AA733C7}" type="sibTrans" cxnId="{9ADBE9E4-1FD9-4025-8773-8DD89EF851E7}">
      <dgm:prSet/>
      <dgm:spPr/>
      <dgm:t>
        <a:bodyPr/>
        <a:lstStyle/>
        <a:p>
          <a:pPr>
            <a:lnSpc>
              <a:spcPct val="150000"/>
            </a:lnSpc>
          </a:pPr>
          <a:endParaRPr lang="en-GB" sz="4400">
            <a:solidFill>
              <a:schemeClr val="accent1"/>
            </a:solidFill>
          </a:endParaRPr>
        </a:p>
      </dgm:t>
    </dgm:pt>
    <dgm:pt modelId="{07EF4F57-F205-4E75-BD3D-0C42DB9BD26E}">
      <dgm:prSet custT="1"/>
      <dgm:spPr/>
      <dgm:t>
        <a:bodyPr/>
        <a:lstStyle/>
        <a:p>
          <a:pPr>
            <a:lnSpc>
              <a:spcPct val="150000"/>
            </a:lnSpc>
            <a:buFont typeface="Arial" panose="020B0604020202020204" pitchFamily="34" charset="0"/>
            <a:buChar char="•"/>
          </a:pPr>
          <a:r>
            <a:rPr lang="es-ES" sz="1200" noProof="0" dirty="0">
              <a:solidFill>
                <a:schemeClr val="accent1"/>
              </a:solidFill>
            </a:rPr>
            <a:t>Ofrecer herramientas y formación para la creatividad y la innovación.</a:t>
          </a:r>
        </a:p>
      </dgm:t>
    </dgm:pt>
    <dgm:pt modelId="{16FA2BCC-62C8-4FB4-8D78-8ACD48C1B5F4}" type="parTrans" cxnId="{28CF5EDE-D6CA-43C4-8ACB-A80085A3628D}">
      <dgm:prSet/>
      <dgm:spPr/>
      <dgm:t>
        <a:bodyPr/>
        <a:lstStyle/>
        <a:p>
          <a:pPr>
            <a:lnSpc>
              <a:spcPct val="150000"/>
            </a:lnSpc>
          </a:pPr>
          <a:endParaRPr lang="en-GB" sz="4400">
            <a:solidFill>
              <a:schemeClr val="accent1"/>
            </a:solidFill>
          </a:endParaRPr>
        </a:p>
      </dgm:t>
    </dgm:pt>
    <dgm:pt modelId="{C91C5286-DA8B-458C-AEBF-FD70543099DA}" type="sibTrans" cxnId="{28CF5EDE-D6CA-43C4-8ACB-A80085A3628D}">
      <dgm:prSet/>
      <dgm:spPr/>
      <dgm:t>
        <a:bodyPr/>
        <a:lstStyle/>
        <a:p>
          <a:pPr>
            <a:lnSpc>
              <a:spcPct val="150000"/>
            </a:lnSpc>
          </a:pPr>
          <a:endParaRPr lang="en-GB" sz="4400">
            <a:solidFill>
              <a:schemeClr val="accent1"/>
            </a:solidFill>
          </a:endParaRPr>
        </a:p>
      </dgm:t>
    </dgm:pt>
    <dgm:pt modelId="{4AEDA98E-39E8-41A2-AF45-3C607C003A1C}">
      <dgm:prSet custT="1"/>
      <dgm:spPr/>
      <dgm:t>
        <a:bodyPr/>
        <a:lstStyle/>
        <a:p>
          <a:pPr>
            <a:lnSpc>
              <a:spcPct val="150000"/>
            </a:lnSpc>
            <a:buFont typeface="Arial" panose="020B0604020202020204" pitchFamily="34" charset="0"/>
            <a:buChar char="•"/>
          </a:pPr>
          <a:r>
            <a:rPr lang="es-ES" sz="1200" noProof="0" dirty="0">
              <a:solidFill>
                <a:schemeClr val="accent1"/>
              </a:solidFill>
            </a:rPr>
            <a:t>Apoyar los proyectos paralelos y dejar tiempo para explorarlos.</a:t>
          </a:r>
        </a:p>
      </dgm:t>
    </dgm:pt>
    <dgm:pt modelId="{988E2F6E-EC9F-4BF6-B7AC-6F62AB551B72}" type="parTrans" cxnId="{9B284F31-DA0B-43B1-9194-9A0269D38994}">
      <dgm:prSet/>
      <dgm:spPr/>
      <dgm:t>
        <a:bodyPr/>
        <a:lstStyle/>
        <a:p>
          <a:pPr>
            <a:lnSpc>
              <a:spcPct val="150000"/>
            </a:lnSpc>
          </a:pPr>
          <a:endParaRPr lang="en-GB" sz="4400">
            <a:solidFill>
              <a:schemeClr val="accent1"/>
            </a:solidFill>
          </a:endParaRPr>
        </a:p>
      </dgm:t>
    </dgm:pt>
    <dgm:pt modelId="{39EC496E-6E8D-4AC8-9764-213442FFBADD}" type="sibTrans" cxnId="{9B284F31-DA0B-43B1-9194-9A0269D38994}">
      <dgm:prSet/>
      <dgm:spPr/>
      <dgm:t>
        <a:bodyPr/>
        <a:lstStyle/>
        <a:p>
          <a:pPr>
            <a:lnSpc>
              <a:spcPct val="150000"/>
            </a:lnSpc>
          </a:pPr>
          <a:endParaRPr lang="en-GB" sz="4400">
            <a:solidFill>
              <a:schemeClr val="accent1"/>
            </a:solidFill>
          </a:endParaRPr>
        </a:p>
      </dgm:t>
    </dgm:pt>
    <dgm:pt modelId="{CB01F38F-A992-4298-925F-D5D04FACE615}">
      <dgm:prSet custT="1"/>
      <dgm:spPr/>
      <dgm:t>
        <a:bodyPr/>
        <a:lstStyle/>
        <a:p>
          <a:pPr algn="ctr">
            <a:lnSpc>
              <a:spcPct val="150000"/>
            </a:lnSpc>
          </a:pPr>
          <a:r>
            <a:rPr lang="es-ES" sz="1600" b="1" noProof="0" dirty="0">
              <a:solidFill>
                <a:schemeClr val="accent1"/>
              </a:solidFill>
            </a:rPr>
            <a:t>Promueve un entorno seguro para la asunción de riesgos</a:t>
          </a:r>
          <a:endParaRPr lang="es-ES" sz="1600" noProof="0" dirty="0">
            <a:solidFill>
              <a:schemeClr val="accent1"/>
            </a:solidFill>
          </a:endParaRPr>
        </a:p>
      </dgm:t>
    </dgm:pt>
    <dgm:pt modelId="{DC85AF97-0A80-491E-9EB9-499B4A8609E7}" type="parTrans" cxnId="{00B7856E-4AA3-406D-AF9C-65FDEA53A654}">
      <dgm:prSet/>
      <dgm:spPr/>
      <dgm:t>
        <a:bodyPr/>
        <a:lstStyle/>
        <a:p>
          <a:pPr>
            <a:lnSpc>
              <a:spcPct val="150000"/>
            </a:lnSpc>
          </a:pPr>
          <a:endParaRPr lang="en-GB" sz="4400">
            <a:solidFill>
              <a:schemeClr val="accent1"/>
            </a:solidFill>
          </a:endParaRPr>
        </a:p>
      </dgm:t>
    </dgm:pt>
    <dgm:pt modelId="{F8F0EDDD-B057-4793-80C5-B8944D7AFB01}" type="sibTrans" cxnId="{00B7856E-4AA3-406D-AF9C-65FDEA53A654}">
      <dgm:prSet/>
      <dgm:spPr/>
      <dgm:t>
        <a:bodyPr/>
        <a:lstStyle/>
        <a:p>
          <a:pPr>
            <a:lnSpc>
              <a:spcPct val="150000"/>
            </a:lnSpc>
          </a:pPr>
          <a:endParaRPr lang="en-GB" sz="4400">
            <a:solidFill>
              <a:schemeClr val="accent1"/>
            </a:solidFill>
          </a:endParaRPr>
        </a:p>
      </dgm:t>
    </dgm:pt>
    <dgm:pt modelId="{8D17AA8B-78B2-49F4-B041-B9096AB3BDDC}">
      <dgm:prSet custT="1"/>
      <dgm:spPr/>
      <dgm:t>
        <a:bodyPr/>
        <a:lstStyle/>
        <a:p>
          <a:pPr>
            <a:lnSpc>
              <a:spcPct val="150000"/>
            </a:lnSpc>
            <a:buFont typeface="Arial" panose="020B0604020202020204" pitchFamily="34" charset="0"/>
            <a:buChar char="•"/>
          </a:pPr>
          <a:r>
            <a:rPr lang="es-ES" sz="1200" noProof="0" dirty="0">
              <a:solidFill>
                <a:schemeClr val="accent1"/>
              </a:solidFill>
            </a:rPr>
            <a:t>Anime a los empleados a compartir ideas sin miedo a las críticas.</a:t>
          </a:r>
        </a:p>
      </dgm:t>
    </dgm:pt>
    <dgm:pt modelId="{A6D5E1C6-A65A-403E-9789-B5DC34F5D2B6}" type="parTrans" cxnId="{EB2FD0A0-CE80-4A83-B753-F5C5E9111530}">
      <dgm:prSet/>
      <dgm:spPr/>
      <dgm:t>
        <a:bodyPr/>
        <a:lstStyle/>
        <a:p>
          <a:pPr>
            <a:lnSpc>
              <a:spcPct val="150000"/>
            </a:lnSpc>
          </a:pPr>
          <a:endParaRPr lang="en-GB" sz="4400">
            <a:solidFill>
              <a:schemeClr val="accent1"/>
            </a:solidFill>
          </a:endParaRPr>
        </a:p>
      </dgm:t>
    </dgm:pt>
    <dgm:pt modelId="{DE02D4DF-A156-4B14-A4F9-C56E9938E2E8}" type="sibTrans" cxnId="{EB2FD0A0-CE80-4A83-B753-F5C5E9111530}">
      <dgm:prSet/>
      <dgm:spPr/>
      <dgm:t>
        <a:bodyPr/>
        <a:lstStyle/>
        <a:p>
          <a:pPr>
            <a:lnSpc>
              <a:spcPct val="150000"/>
            </a:lnSpc>
          </a:pPr>
          <a:endParaRPr lang="en-GB" sz="4400">
            <a:solidFill>
              <a:schemeClr val="accent1"/>
            </a:solidFill>
          </a:endParaRPr>
        </a:p>
      </dgm:t>
    </dgm:pt>
    <dgm:pt modelId="{376C9920-D8E3-4B62-B6BD-2A444EE75D82}">
      <dgm:prSet custT="1"/>
      <dgm:spPr/>
      <dgm:t>
        <a:bodyPr/>
        <a:lstStyle/>
        <a:p>
          <a:pPr>
            <a:lnSpc>
              <a:spcPct val="150000"/>
            </a:lnSpc>
            <a:buFont typeface="Arial" panose="020B0604020202020204" pitchFamily="34" charset="0"/>
            <a:buChar char="•"/>
          </a:pPr>
          <a:r>
            <a:rPr lang="es-ES" sz="1200" noProof="0" dirty="0">
              <a:solidFill>
                <a:schemeClr val="accent1"/>
              </a:solidFill>
            </a:rPr>
            <a:t>Crear un lugar de trabajo psicológicamente seguro.</a:t>
          </a:r>
        </a:p>
      </dgm:t>
    </dgm:pt>
    <dgm:pt modelId="{56851DF1-5ABE-4E0A-933F-4F3FE2F31DC2}" type="parTrans" cxnId="{2A2BD31C-894D-4572-A97F-E2FE84A7F8D2}">
      <dgm:prSet/>
      <dgm:spPr/>
      <dgm:t>
        <a:bodyPr/>
        <a:lstStyle/>
        <a:p>
          <a:pPr>
            <a:lnSpc>
              <a:spcPct val="150000"/>
            </a:lnSpc>
          </a:pPr>
          <a:endParaRPr lang="en-GB" sz="4400">
            <a:solidFill>
              <a:schemeClr val="accent1"/>
            </a:solidFill>
          </a:endParaRPr>
        </a:p>
      </dgm:t>
    </dgm:pt>
    <dgm:pt modelId="{15D4C912-113A-4ACA-BD3C-30C81964E7D0}" type="sibTrans" cxnId="{2A2BD31C-894D-4572-A97F-E2FE84A7F8D2}">
      <dgm:prSet/>
      <dgm:spPr/>
      <dgm:t>
        <a:bodyPr/>
        <a:lstStyle/>
        <a:p>
          <a:pPr>
            <a:lnSpc>
              <a:spcPct val="150000"/>
            </a:lnSpc>
          </a:pPr>
          <a:endParaRPr lang="en-GB" sz="4400">
            <a:solidFill>
              <a:schemeClr val="accent1"/>
            </a:solidFill>
          </a:endParaRPr>
        </a:p>
      </dgm:t>
    </dgm:pt>
    <dgm:pt modelId="{EBA2D720-BFF4-4C2A-B8A4-C5888EE42D5A}" type="pres">
      <dgm:prSet presAssocID="{B1038568-F6E6-45AD-8B12-841E47ED7915}" presName="layout" presStyleCnt="0">
        <dgm:presLayoutVars>
          <dgm:chMax/>
          <dgm:chPref/>
          <dgm:dir/>
          <dgm:resizeHandles/>
        </dgm:presLayoutVars>
      </dgm:prSet>
      <dgm:spPr/>
    </dgm:pt>
    <dgm:pt modelId="{0653A4AA-9294-4604-845A-5A924BC96CB1}" type="pres">
      <dgm:prSet presAssocID="{1E86CC07-6A3C-4CDD-89F2-71A02A9A6DA7}" presName="root" presStyleCnt="0">
        <dgm:presLayoutVars>
          <dgm:chMax/>
          <dgm:chPref/>
        </dgm:presLayoutVars>
      </dgm:prSet>
      <dgm:spPr/>
    </dgm:pt>
    <dgm:pt modelId="{A5D3457C-AF1F-4259-A830-0586A4864E1E}" type="pres">
      <dgm:prSet presAssocID="{1E86CC07-6A3C-4CDD-89F2-71A02A9A6DA7}" presName="rootComposite" presStyleCnt="0">
        <dgm:presLayoutVars/>
      </dgm:prSet>
      <dgm:spPr/>
    </dgm:pt>
    <dgm:pt modelId="{F4C7420F-DAA8-44E1-8386-CF0849858075}" type="pres">
      <dgm:prSet presAssocID="{1E86CC07-6A3C-4CDD-89F2-71A02A9A6DA7}" presName="ParentAccent" presStyleLbl="alignNode1" presStyleIdx="0" presStyleCnt="5" custScaleY="186630" custLinFactY="131140" custLinFactNeighborX="3246" custLinFactNeighborY="200000"/>
      <dgm:spPr/>
    </dgm:pt>
    <dgm:pt modelId="{7B21838E-9A5D-4D8D-8AE7-0CA0A8D83690}" type="pres">
      <dgm:prSet presAssocID="{1E86CC07-6A3C-4CDD-89F2-71A02A9A6DA7}" presName="ParentSmallAccent" presStyleLbl="fgAcc1" presStyleIdx="0" presStyleCnt="5" custScaleY="186630" custLinFactY="225454" custLinFactNeighborX="13219" custLinFactNeighborY="300000"/>
      <dgm:spPr/>
    </dgm:pt>
    <dgm:pt modelId="{C4CC83A0-8E7C-4B17-8D1F-623A069888CD}" type="pres">
      <dgm:prSet presAssocID="{1E86CC07-6A3C-4CDD-89F2-71A02A9A6DA7}" presName="Parent" presStyleLbl="revTx" presStyleIdx="0" presStyleCnt="15" custScaleY="186630" custLinFactY="35824" custLinFactNeighborX="4103" custLinFactNeighborY="100000">
        <dgm:presLayoutVars>
          <dgm:chMax/>
          <dgm:chPref val="4"/>
          <dgm:bulletEnabled val="1"/>
        </dgm:presLayoutVars>
      </dgm:prSet>
      <dgm:spPr/>
    </dgm:pt>
    <dgm:pt modelId="{201B51BA-2113-4708-AF83-9F072FE75790}" type="pres">
      <dgm:prSet presAssocID="{1E86CC07-6A3C-4CDD-89F2-71A02A9A6DA7}" presName="childShape" presStyleCnt="0">
        <dgm:presLayoutVars>
          <dgm:chMax val="0"/>
          <dgm:chPref val="0"/>
        </dgm:presLayoutVars>
      </dgm:prSet>
      <dgm:spPr/>
    </dgm:pt>
    <dgm:pt modelId="{43AF15E4-4E50-489C-B0F8-6AD9E0FB42A2}" type="pres">
      <dgm:prSet presAssocID="{8FC67AAE-25C2-45B9-B071-05228FD1040A}" presName="childComposite" presStyleCnt="0">
        <dgm:presLayoutVars>
          <dgm:chMax val="0"/>
          <dgm:chPref val="0"/>
        </dgm:presLayoutVars>
      </dgm:prSet>
      <dgm:spPr/>
    </dgm:pt>
    <dgm:pt modelId="{E584CE55-6749-4CA1-A4C0-9242F00CA24E}" type="pres">
      <dgm:prSet presAssocID="{8FC67AAE-25C2-45B9-B071-05228FD1040A}" presName="ChildAccent" presStyleLbl="solidFgAcc1" presStyleIdx="0" presStyleCnt="10" custScaleY="186630" custLinFactY="225467" custLinFactNeighborX="13220" custLinFactNeighborY="300000"/>
      <dgm:spPr/>
    </dgm:pt>
    <dgm:pt modelId="{0EFAE48F-E864-4A2C-A825-993E05AD6527}" type="pres">
      <dgm:prSet presAssocID="{8FC67AAE-25C2-45B9-B071-05228FD1040A}" presName="Child" presStyleLbl="revTx" presStyleIdx="1" presStyleCnt="15" custScaleY="186630" custLinFactY="100000" custLinFactNeighborX="1044" custLinFactNeighborY="125426">
        <dgm:presLayoutVars>
          <dgm:chMax val="0"/>
          <dgm:chPref val="0"/>
          <dgm:bulletEnabled val="1"/>
        </dgm:presLayoutVars>
      </dgm:prSet>
      <dgm:spPr/>
    </dgm:pt>
    <dgm:pt modelId="{A65BE435-1BA4-453E-8868-55F924E3315C}" type="pres">
      <dgm:prSet presAssocID="{179AA0DD-C672-43AB-B514-9AA64E0105AD}" presName="childComposite" presStyleCnt="0">
        <dgm:presLayoutVars>
          <dgm:chMax val="0"/>
          <dgm:chPref val="0"/>
        </dgm:presLayoutVars>
      </dgm:prSet>
      <dgm:spPr/>
    </dgm:pt>
    <dgm:pt modelId="{017E756B-873F-4FCA-95BB-39A34266EACD}" type="pres">
      <dgm:prSet presAssocID="{179AA0DD-C672-43AB-B514-9AA64E0105AD}" presName="ChildAccent" presStyleLbl="solidFgAcc1" presStyleIdx="1" presStyleCnt="10" custScaleY="186630" custLinFactY="225467" custLinFactNeighborX="13220" custLinFactNeighborY="300000"/>
      <dgm:spPr/>
    </dgm:pt>
    <dgm:pt modelId="{D18D9847-9BBA-415F-AA3C-EC5AD9529DDA}" type="pres">
      <dgm:prSet presAssocID="{179AA0DD-C672-43AB-B514-9AA64E0105AD}" presName="Child" presStyleLbl="revTx" presStyleIdx="2" presStyleCnt="15" custScaleY="186630" custLinFactY="100000" custLinFactNeighborX="1044" custLinFactNeighborY="125426">
        <dgm:presLayoutVars>
          <dgm:chMax val="0"/>
          <dgm:chPref val="0"/>
          <dgm:bulletEnabled val="1"/>
        </dgm:presLayoutVars>
      </dgm:prSet>
      <dgm:spPr/>
    </dgm:pt>
    <dgm:pt modelId="{319F825F-B821-49BC-9062-FEF1B817AB1B}" type="pres">
      <dgm:prSet presAssocID="{115667CB-8AE2-4B13-8503-746DF8DC8AA4}" presName="root" presStyleCnt="0">
        <dgm:presLayoutVars>
          <dgm:chMax/>
          <dgm:chPref/>
        </dgm:presLayoutVars>
      </dgm:prSet>
      <dgm:spPr/>
    </dgm:pt>
    <dgm:pt modelId="{D9AE8AA3-6403-4758-A058-54F5031350FD}" type="pres">
      <dgm:prSet presAssocID="{115667CB-8AE2-4B13-8503-746DF8DC8AA4}" presName="rootComposite" presStyleCnt="0">
        <dgm:presLayoutVars/>
      </dgm:prSet>
      <dgm:spPr/>
    </dgm:pt>
    <dgm:pt modelId="{190260F4-3CEB-4BAD-A943-3FF2FEAAA78A}" type="pres">
      <dgm:prSet presAssocID="{115667CB-8AE2-4B13-8503-746DF8DC8AA4}" presName="ParentAccent" presStyleLbl="alignNode1" presStyleIdx="1" presStyleCnt="5" custScaleY="186630" custLinFactY="128114" custLinFactNeighborX="971" custLinFactNeighborY="200000"/>
      <dgm:spPr/>
    </dgm:pt>
    <dgm:pt modelId="{6FC2D693-A5AF-4D3F-9D01-EC8A7B397B5B}" type="pres">
      <dgm:prSet presAssocID="{115667CB-8AE2-4B13-8503-746DF8DC8AA4}" presName="ParentSmallAccent" presStyleLbl="fgAcc1" presStyleIdx="1" presStyleCnt="5" custScaleY="186630" custLinFactY="225454" custLinFactNeighborX="13219" custLinFactNeighborY="300000"/>
      <dgm:spPr/>
    </dgm:pt>
    <dgm:pt modelId="{31EEFCD2-DF54-49C8-81D6-7CCC7AEC17AF}" type="pres">
      <dgm:prSet presAssocID="{115667CB-8AE2-4B13-8503-746DF8DC8AA4}" presName="Parent" presStyleLbl="revTx" presStyleIdx="3" presStyleCnt="15" custScaleY="186630" custLinFactY="3485" custLinFactNeighborX="683" custLinFactNeighborY="100000">
        <dgm:presLayoutVars>
          <dgm:chMax/>
          <dgm:chPref val="4"/>
          <dgm:bulletEnabled val="1"/>
        </dgm:presLayoutVars>
      </dgm:prSet>
      <dgm:spPr/>
    </dgm:pt>
    <dgm:pt modelId="{C993B78E-BE7F-41CD-B1D1-D711ADBE8063}" type="pres">
      <dgm:prSet presAssocID="{115667CB-8AE2-4B13-8503-746DF8DC8AA4}" presName="childShape" presStyleCnt="0">
        <dgm:presLayoutVars>
          <dgm:chMax val="0"/>
          <dgm:chPref val="0"/>
        </dgm:presLayoutVars>
      </dgm:prSet>
      <dgm:spPr/>
    </dgm:pt>
    <dgm:pt modelId="{5E80C1D9-835B-406C-B224-0A61D3FED1EB}" type="pres">
      <dgm:prSet presAssocID="{D2D038DE-E308-45EB-8747-8A157A12D58A}" presName="childComposite" presStyleCnt="0">
        <dgm:presLayoutVars>
          <dgm:chMax val="0"/>
          <dgm:chPref val="0"/>
        </dgm:presLayoutVars>
      </dgm:prSet>
      <dgm:spPr/>
    </dgm:pt>
    <dgm:pt modelId="{F07450FA-3BC7-4783-9FE5-6241F1B23E6A}" type="pres">
      <dgm:prSet presAssocID="{D2D038DE-E308-45EB-8747-8A157A12D58A}" presName="ChildAccent" presStyleLbl="solidFgAcc1" presStyleIdx="2" presStyleCnt="10" custScaleY="186630" custLinFactY="225467" custLinFactNeighborX="13220" custLinFactNeighborY="300000"/>
      <dgm:spPr/>
    </dgm:pt>
    <dgm:pt modelId="{80464C16-59F1-4805-B414-5666CFDD9CC6}" type="pres">
      <dgm:prSet presAssocID="{D2D038DE-E308-45EB-8747-8A157A12D58A}" presName="Child" presStyleLbl="revTx" presStyleIdx="4" presStyleCnt="15" custScaleY="186630" custLinFactY="100000" custLinFactNeighborX="1044" custLinFactNeighborY="125426">
        <dgm:presLayoutVars>
          <dgm:chMax val="0"/>
          <dgm:chPref val="0"/>
          <dgm:bulletEnabled val="1"/>
        </dgm:presLayoutVars>
      </dgm:prSet>
      <dgm:spPr/>
    </dgm:pt>
    <dgm:pt modelId="{671B178C-F9D6-4F27-AE5B-C9103C72A7C9}" type="pres">
      <dgm:prSet presAssocID="{13E875FC-1309-446D-91E7-4D00B59E8066}" presName="childComposite" presStyleCnt="0">
        <dgm:presLayoutVars>
          <dgm:chMax val="0"/>
          <dgm:chPref val="0"/>
        </dgm:presLayoutVars>
      </dgm:prSet>
      <dgm:spPr/>
    </dgm:pt>
    <dgm:pt modelId="{BAF3E2B2-C0A0-4A90-BF8B-99B489EC46BC}" type="pres">
      <dgm:prSet presAssocID="{13E875FC-1309-446D-91E7-4D00B59E8066}" presName="ChildAccent" presStyleLbl="solidFgAcc1" presStyleIdx="3" presStyleCnt="10" custScaleY="186630" custLinFactY="225467" custLinFactNeighborX="13220" custLinFactNeighborY="300000"/>
      <dgm:spPr/>
    </dgm:pt>
    <dgm:pt modelId="{659FC8A2-9A53-4B18-B749-A3E5BC29456C}" type="pres">
      <dgm:prSet presAssocID="{13E875FC-1309-446D-91E7-4D00B59E8066}" presName="Child" presStyleLbl="revTx" presStyleIdx="5" presStyleCnt="15" custScaleY="186630" custLinFactY="100000" custLinFactNeighborX="1044" custLinFactNeighborY="125426">
        <dgm:presLayoutVars>
          <dgm:chMax val="0"/>
          <dgm:chPref val="0"/>
          <dgm:bulletEnabled val="1"/>
        </dgm:presLayoutVars>
      </dgm:prSet>
      <dgm:spPr/>
    </dgm:pt>
    <dgm:pt modelId="{174700D6-F9F9-4E94-9C92-A536E4460741}" type="pres">
      <dgm:prSet presAssocID="{559DC25F-EF9F-47A9-93F9-3EE264AB224C}" presName="root" presStyleCnt="0">
        <dgm:presLayoutVars>
          <dgm:chMax/>
          <dgm:chPref/>
        </dgm:presLayoutVars>
      </dgm:prSet>
      <dgm:spPr/>
    </dgm:pt>
    <dgm:pt modelId="{ADECC3E1-9C7E-4E14-95B0-1899EB55AF83}" type="pres">
      <dgm:prSet presAssocID="{559DC25F-EF9F-47A9-93F9-3EE264AB224C}" presName="rootComposite" presStyleCnt="0">
        <dgm:presLayoutVars/>
      </dgm:prSet>
      <dgm:spPr/>
    </dgm:pt>
    <dgm:pt modelId="{757D3954-4385-428D-B413-D8EE16E0C59F}" type="pres">
      <dgm:prSet presAssocID="{559DC25F-EF9F-47A9-93F9-3EE264AB224C}" presName="ParentAccent" presStyleLbl="alignNode1" presStyleIdx="2" presStyleCnt="5" custScaleY="186630" custLinFactY="128114" custLinFactNeighborX="971" custLinFactNeighborY="200000"/>
      <dgm:spPr/>
    </dgm:pt>
    <dgm:pt modelId="{F506CC4B-5B54-4540-85AB-0D0DF172F0A2}" type="pres">
      <dgm:prSet presAssocID="{559DC25F-EF9F-47A9-93F9-3EE264AB224C}" presName="ParentSmallAccent" presStyleLbl="fgAcc1" presStyleIdx="2" presStyleCnt="5" custScaleY="186630" custLinFactY="225454" custLinFactNeighborX="13219" custLinFactNeighborY="300000"/>
      <dgm:spPr/>
    </dgm:pt>
    <dgm:pt modelId="{F1DD44A8-2A12-4762-8949-97A5BCD26361}" type="pres">
      <dgm:prSet presAssocID="{559DC25F-EF9F-47A9-93F9-3EE264AB224C}" presName="Parent" presStyleLbl="revTx" presStyleIdx="6" presStyleCnt="15" custScaleY="186630" custLinFactY="3485" custLinFactNeighborX="683" custLinFactNeighborY="100000">
        <dgm:presLayoutVars>
          <dgm:chMax/>
          <dgm:chPref val="4"/>
          <dgm:bulletEnabled val="1"/>
        </dgm:presLayoutVars>
      </dgm:prSet>
      <dgm:spPr/>
    </dgm:pt>
    <dgm:pt modelId="{ADC955C3-A2D3-4EB6-B397-907B5BB53F59}" type="pres">
      <dgm:prSet presAssocID="{559DC25F-EF9F-47A9-93F9-3EE264AB224C}" presName="childShape" presStyleCnt="0">
        <dgm:presLayoutVars>
          <dgm:chMax val="0"/>
          <dgm:chPref val="0"/>
        </dgm:presLayoutVars>
      </dgm:prSet>
      <dgm:spPr/>
    </dgm:pt>
    <dgm:pt modelId="{415F4E5B-94BE-4E3B-81DE-360E43D3180C}" type="pres">
      <dgm:prSet presAssocID="{11427F67-95F7-4F63-AB02-D81E47507959}" presName="childComposite" presStyleCnt="0">
        <dgm:presLayoutVars>
          <dgm:chMax val="0"/>
          <dgm:chPref val="0"/>
        </dgm:presLayoutVars>
      </dgm:prSet>
      <dgm:spPr/>
    </dgm:pt>
    <dgm:pt modelId="{A3B2A2C6-2E7B-45C3-AB0C-D7F7FC6289B6}" type="pres">
      <dgm:prSet presAssocID="{11427F67-95F7-4F63-AB02-D81E47507959}" presName="ChildAccent" presStyleLbl="solidFgAcc1" presStyleIdx="4" presStyleCnt="10" custScaleY="186630" custLinFactY="225467" custLinFactNeighborX="13220" custLinFactNeighborY="300000"/>
      <dgm:spPr/>
    </dgm:pt>
    <dgm:pt modelId="{3F273555-FB23-4996-8881-08F87CB0E1B4}" type="pres">
      <dgm:prSet presAssocID="{11427F67-95F7-4F63-AB02-D81E47507959}" presName="Child" presStyleLbl="revTx" presStyleIdx="7" presStyleCnt="15" custScaleY="186630" custLinFactY="100000" custLinFactNeighborX="1044" custLinFactNeighborY="125426">
        <dgm:presLayoutVars>
          <dgm:chMax val="0"/>
          <dgm:chPref val="0"/>
          <dgm:bulletEnabled val="1"/>
        </dgm:presLayoutVars>
      </dgm:prSet>
      <dgm:spPr/>
    </dgm:pt>
    <dgm:pt modelId="{1F106E4F-072E-41E7-A9EA-109E66C99904}" type="pres">
      <dgm:prSet presAssocID="{2C040BE9-6D06-4D06-AF5E-CFC8ED9DDC06}" presName="childComposite" presStyleCnt="0">
        <dgm:presLayoutVars>
          <dgm:chMax val="0"/>
          <dgm:chPref val="0"/>
        </dgm:presLayoutVars>
      </dgm:prSet>
      <dgm:spPr/>
    </dgm:pt>
    <dgm:pt modelId="{1BB3700C-4AAC-4986-8BCA-607D4131ED58}" type="pres">
      <dgm:prSet presAssocID="{2C040BE9-6D06-4D06-AF5E-CFC8ED9DDC06}" presName="ChildAccent" presStyleLbl="solidFgAcc1" presStyleIdx="5" presStyleCnt="10" custScaleY="186630" custLinFactY="225467" custLinFactNeighborX="13220" custLinFactNeighborY="300000"/>
      <dgm:spPr/>
    </dgm:pt>
    <dgm:pt modelId="{9129FDDE-2EE5-466F-92AA-68EE8F7836D9}" type="pres">
      <dgm:prSet presAssocID="{2C040BE9-6D06-4D06-AF5E-CFC8ED9DDC06}" presName="Child" presStyleLbl="revTx" presStyleIdx="8" presStyleCnt="15" custScaleY="186630" custLinFactY="100000" custLinFactNeighborX="1044" custLinFactNeighborY="125426">
        <dgm:presLayoutVars>
          <dgm:chMax val="0"/>
          <dgm:chPref val="0"/>
          <dgm:bulletEnabled val="1"/>
        </dgm:presLayoutVars>
      </dgm:prSet>
      <dgm:spPr/>
    </dgm:pt>
    <dgm:pt modelId="{0B4635AA-D89F-4182-B217-3D73CB79BAEC}" type="pres">
      <dgm:prSet presAssocID="{FA238F79-715A-4423-9CD0-5E70EB746E81}" presName="root" presStyleCnt="0">
        <dgm:presLayoutVars>
          <dgm:chMax/>
          <dgm:chPref/>
        </dgm:presLayoutVars>
      </dgm:prSet>
      <dgm:spPr/>
    </dgm:pt>
    <dgm:pt modelId="{426CE555-8CB6-44EC-8EC1-A391A4F72222}" type="pres">
      <dgm:prSet presAssocID="{FA238F79-715A-4423-9CD0-5E70EB746E81}" presName="rootComposite" presStyleCnt="0">
        <dgm:presLayoutVars/>
      </dgm:prSet>
      <dgm:spPr/>
    </dgm:pt>
    <dgm:pt modelId="{ECD801AC-D940-4433-BA37-411529D9F1BC}" type="pres">
      <dgm:prSet presAssocID="{FA238F79-715A-4423-9CD0-5E70EB746E81}" presName="ParentAccent" presStyleLbl="alignNode1" presStyleIdx="3" presStyleCnt="5" custScaleY="186630" custLinFactY="128114" custLinFactNeighborX="971" custLinFactNeighborY="200000"/>
      <dgm:spPr/>
    </dgm:pt>
    <dgm:pt modelId="{B2FEDD4E-4980-4C53-9B5D-6406A8B415A3}" type="pres">
      <dgm:prSet presAssocID="{FA238F79-715A-4423-9CD0-5E70EB746E81}" presName="ParentSmallAccent" presStyleLbl="fgAcc1" presStyleIdx="3" presStyleCnt="5" custScaleY="186630" custLinFactY="225454" custLinFactNeighborX="13219" custLinFactNeighborY="300000"/>
      <dgm:spPr/>
    </dgm:pt>
    <dgm:pt modelId="{8A960745-D56D-4954-B9B2-B82F9A8FE6BE}" type="pres">
      <dgm:prSet presAssocID="{FA238F79-715A-4423-9CD0-5E70EB746E81}" presName="Parent" presStyleLbl="revTx" presStyleIdx="9" presStyleCnt="15" custScaleY="186630" custLinFactY="3485" custLinFactNeighborX="683" custLinFactNeighborY="100000">
        <dgm:presLayoutVars>
          <dgm:chMax/>
          <dgm:chPref val="4"/>
          <dgm:bulletEnabled val="1"/>
        </dgm:presLayoutVars>
      </dgm:prSet>
      <dgm:spPr/>
    </dgm:pt>
    <dgm:pt modelId="{F72A383D-5F71-4450-9678-E8DF11C821E9}" type="pres">
      <dgm:prSet presAssocID="{FA238F79-715A-4423-9CD0-5E70EB746E81}" presName="childShape" presStyleCnt="0">
        <dgm:presLayoutVars>
          <dgm:chMax val="0"/>
          <dgm:chPref val="0"/>
        </dgm:presLayoutVars>
      </dgm:prSet>
      <dgm:spPr/>
    </dgm:pt>
    <dgm:pt modelId="{A63138BA-1A6C-4698-B560-D25A8C0F8161}" type="pres">
      <dgm:prSet presAssocID="{07EF4F57-F205-4E75-BD3D-0C42DB9BD26E}" presName="childComposite" presStyleCnt="0">
        <dgm:presLayoutVars>
          <dgm:chMax val="0"/>
          <dgm:chPref val="0"/>
        </dgm:presLayoutVars>
      </dgm:prSet>
      <dgm:spPr/>
    </dgm:pt>
    <dgm:pt modelId="{843FC66A-5A9C-44EB-B983-B2CC2619E47E}" type="pres">
      <dgm:prSet presAssocID="{07EF4F57-F205-4E75-BD3D-0C42DB9BD26E}" presName="ChildAccent" presStyleLbl="solidFgAcc1" presStyleIdx="6" presStyleCnt="10" custScaleY="186630" custLinFactY="225467" custLinFactNeighborX="13220" custLinFactNeighborY="300000"/>
      <dgm:spPr/>
    </dgm:pt>
    <dgm:pt modelId="{8BF2EAA1-E4DD-4C14-9579-F7439C9BB6DF}" type="pres">
      <dgm:prSet presAssocID="{07EF4F57-F205-4E75-BD3D-0C42DB9BD26E}" presName="Child" presStyleLbl="revTx" presStyleIdx="10" presStyleCnt="15" custScaleY="186630" custLinFactY="100000" custLinFactNeighborX="1044" custLinFactNeighborY="125426">
        <dgm:presLayoutVars>
          <dgm:chMax val="0"/>
          <dgm:chPref val="0"/>
          <dgm:bulletEnabled val="1"/>
        </dgm:presLayoutVars>
      </dgm:prSet>
      <dgm:spPr/>
    </dgm:pt>
    <dgm:pt modelId="{22E45555-7C3B-41D3-B7C1-170514071145}" type="pres">
      <dgm:prSet presAssocID="{4AEDA98E-39E8-41A2-AF45-3C607C003A1C}" presName="childComposite" presStyleCnt="0">
        <dgm:presLayoutVars>
          <dgm:chMax val="0"/>
          <dgm:chPref val="0"/>
        </dgm:presLayoutVars>
      </dgm:prSet>
      <dgm:spPr/>
    </dgm:pt>
    <dgm:pt modelId="{64D1ADC7-0BEC-4B98-9970-C1B1632EB4FD}" type="pres">
      <dgm:prSet presAssocID="{4AEDA98E-39E8-41A2-AF45-3C607C003A1C}" presName="ChildAccent" presStyleLbl="solidFgAcc1" presStyleIdx="7" presStyleCnt="10" custScaleY="186630" custLinFactY="225467" custLinFactNeighborX="13220" custLinFactNeighborY="300000"/>
      <dgm:spPr/>
    </dgm:pt>
    <dgm:pt modelId="{F80859D3-441C-4C62-909A-96B9C72C6136}" type="pres">
      <dgm:prSet presAssocID="{4AEDA98E-39E8-41A2-AF45-3C607C003A1C}" presName="Child" presStyleLbl="revTx" presStyleIdx="11" presStyleCnt="15" custScaleY="186630" custLinFactY="100000" custLinFactNeighborX="1044" custLinFactNeighborY="168045">
        <dgm:presLayoutVars>
          <dgm:chMax val="0"/>
          <dgm:chPref val="0"/>
          <dgm:bulletEnabled val="1"/>
        </dgm:presLayoutVars>
      </dgm:prSet>
      <dgm:spPr/>
    </dgm:pt>
    <dgm:pt modelId="{3BF11B02-AC14-45AA-B814-D114ABED4B37}" type="pres">
      <dgm:prSet presAssocID="{CB01F38F-A992-4298-925F-D5D04FACE615}" presName="root" presStyleCnt="0">
        <dgm:presLayoutVars>
          <dgm:chMax/>
          <dgm:chPref/>
        </dgm:presLayoutVars>
      </dgm:prSet>
      <dgm:spPr/>
    </dgm:pt>
    <dgm:pt modelId="{117A52C4-06E0-4D74-B144-5697708C32E8}" type="pres">
      <dgm:prSet presAssocID="{CB01F38F-A992-4298-925F-D5D04FACE615}" presName="rootComposite" presStyleCnt="0">
        <dgm:presLayoutVars/>
      </dgm:prSet>
      <dgm:spPr/>
    </dgm:pt>
    <dgm:pt modelId="{BF7BEAC4-C6E1-4873-80F0-5D2EC8E84EB5}" type="pres">
      <dgm:prSet presAssocID="{CB01F38F-A992-4298-925F-D5D04FACE615}" presName="ParentAccent" presStyleLbl="alignNode1" presStyleIdx="4" presStyleCnt="5" custScaleY="186630" custLinFactY="128114" custLinFactNeighborX="971" custLinFactNeighborY="200000"/>
      <dgm:spPr/>
    </dgm:pt>
    <dgm:pt modelId="{4AAE53E2-5D26-4185-916A-19276B81CFA9}" type="pres">
      <dgm:prSet presAssocID="{CB01F38F-A992-4298-925F-D5D04FACE615}" presName="ParentSmallAccent" presStyleLbl="fgAcc1" presStyleIdx="4" presStyleCnt="5" custScaleY="186630" custLinFactY="225454" custLinFactNeighborX="13219" custLinFactNeighborY="300000"/>
      <dgm:spPr/>
    </dgm:pt>
    <dgm:pt modelId="{86EF2FDD-8965-433A-93D7-FC15E4CAF5A0}" type="pres">
      <dgm:prSet presAssocID="{CB01F38F-A992-4298-925F-D5D04FACE615}" presName="Parent" presStyleLbl="revTx" presStyleIdx="12" presStyleCnt="15" custScaleY="186630" custLinFactY="3485" custLinFactNeighborX="683" custLinFactNeighborY="100000">
        <dgm:presLayoutVars>
          <dgm:chMax/>
          <dgm:chPref val="4"/>
          <dgm:bulletEnabled val="1"/>
        </dgm:presLayoutVars>
      </dgm:prSet>
      <dgm:spPr/>
    </dgm:pt>
    <dgm:pt modelId="{A220BC2B-9B57-4BB6-8609-92EDDB7A55B0}" type="pres">
      <dgm:prSet presAssocID="{CB01F38F-A992-4298-925F-D5D04FACE615}" presName="childShape" presStyleCnt="0">
        <dgm:presLayoutVars>
          <dgm:chMax val="0"/>
          <dgm:chPref val="0"/>
        </dgm:presLayoutVars>
      </dgm:prSet>
      <dgm:spPr/>
    </dgm:pt>
    <dgm:pt modelId="{F0C3E65C-11EE-41EF-A703-8F08FC170322}" type="pres">
      <dgm:prSet presAssocID="{8D17AA8B-78B2-49F4-B041-B9096AB3BDDC}" presName="childComposite" presStyleCnt="0">
        <dgm:presLayoutVars>
          <dgm:chMax val="0"/>
          <dgm:chPref val="0"/>
        </dgm:presLayoutVars>
      </dgm:prSet>
      <dgm:spPr/>
    </dgm:pt>
    <dgm:pt modelId="{DE4E8A87-CC3A-4BBF-B7A2-340098A479AC}" type="pres">
      <dgm:prSet presAssocID="{8D17AA8B-78B2-49F4-B041-B9096AB3BDDC}" presName="ChildAccent" presStyleLbl="solidFgAcc1" presStyleIdx="8" presStyleCnt="10" custScaleY="186630" custLinFactY="225467" custLinFactNeighborX="13220" custLinFactNeighborY="300000"/>
      <dgm:spPr/>
    </dgm:pt>
    <dgm:pt modelId="{0D0AE373-111A-4455-B9D9-B6C630736BF6}" type="pres">
      <dgm:prSet presAssocID="{8D17AA8B-78B2-49F4-B041-B9096AB3BDDC}" presName="Child" presStyleLbl="revTx" presStyleIdx="13" presStyleCnt="15" custScaleY="186630" custLinFactY="100000" custLinFactNeighborX="1044" custLinFactNeighborY="125426">
        <dgm:presLayoutVars>
          <dgm:chMax val="0"/>
          <dgm:chPref val="0"/>
          <dgm:bulletEnabled val="1"/>
        </dgm:presLayoutVars>
      </dgm:prSet>
      <dgm:spPr/>
    </dgm:pt>
    <dgm:pt modelId="{1D1A133E-3E3D-46FC-889D-048E2532367B}" type="pres">
      <dgm:prSet presAssocID="{376C9920-D8E3-4B62-B6BD-2A444EE75D82}" presName="childComposite" presStyleCnt="0">
        <dgm:presLayoutVars>
          <dgm:chMax val="0"/>
          <dgm:chPref val="0"/>
        </dgm:presLayoutVars>
      </dgm:prSet>
      <dgm:spPr/>
    </dgm:pt>
    <dgm:pt modelId="{41883235-B01A-4B70-B8A7-FD767556942B}" type="pres">
      <dgm:prSet presAssocID="{376C9920-D8E3-4B62-B6BD-2A444EE75D82}" presName="ChildAccent" presStyleLbl="solidFgAcc1" presStyleIdx="9" presStyleCnt="10" custScaleY="186630" custLinFactY="225467" custLinFactNeighborX="13220" custLinFactNeighborY="300000"/>
      <dgm:spPr/>
    </dgm:pt>
    <dgm:pt modelId="{9A97A18F-F61D-4A76-8F63-AFF0477DF0EA}" type="pres">
      <dgm:prSet presAssocID="{376C9920-D8E3-4B62-B6BD-2A444EE75D82}" presName="Child" presStyleLbl="revTx" presStyleIdx="14" presStyleCnt="15" custScaleY="186630" custLinFactY="100000" custLinFactNeighborX="1044" custLinFactNeighborY="125426">
        <dgm:presLayoutVars>
          <dgm:chMax val="0"/>
          <dgm:chPref val="0"/>
          <dgm:bulletEnabled val="1"/>
        </dgm:presLayoutVars>
      </dgm:prSet>
      <dgm:spPr/>
    </dgm:pt>
  </dgm:ptLst>
  <dgm:cxnLst>
    <dgm:cxn modelId="{93DC5910-AB9F-44FD-A764-EBEA91DB631A}" srcId="{1E86CC07-6A3C-4CDD-89F2-71A02A9A6DA7}" destId="{179AA0DD-C672-43AB-B514-9AA64E0105AD}" srcOrd="1" destOrd="0" parTransId="{EBE7A29F-3831-472F-81A1-45C86C622992}" sibTransId="{702096A0-B1BE-4B5B-99FA-7186E687F7BE}"/>
    <dgm:cxn modelId="{4DC42618-6F6D-4B6F-9DCC-1007BB96AE1E}" srcId="{559DC25F-EF9F-47A9-93F9-3EE264AB224C}" destId="{11427F67-95F7-4F63-AB02-D81E47507959}" srcOrd="0" destOrd="0" parTransId="{6259CCA0-DFA5-46A0-B6AC-E2D4402A4142}" sibTransId="{A97387D4-ECFB-4F3F-B8E1-F5FD61AE9D69}"/>
    <dgm:cxn modelId="{2A2BD31C-894D-4572-A97F-E2FE84A7F8D2}" srcId="{CB01F38F-A992-4298-925F-D5D04FACE615}" destId="{376C9920-D8E3-4B62-B6BD-2A444EE75D82}" srcOrd="1" destOrd="0" parTransId="{56851DF1-5ABE-4E0A-933F-4F3FE2F31DC2}" sibTransId="{15D4C912-113A-4ACA-BD3C-30C81964E7D0}"/>
    <dgm:cxn modelId="{C9FBF41C-3254-44D4-B6B6-24921364B67F}" type="presOf" srcId="{11427F67-95F7-4F63-AB02-D81E47507959}" destId="{3F273555-FB23-4996-8881-08F87CB0E1B4}" srcOrd="0" destOrd="0" presId="urn:microsoft.com/office/officeart/2008/layout/SquareAccentList"/>
    <dgm:cxn modelId="{A5AC281F-961A-4176-8990-6991334F36A7}" type="presOf" srcId="{179AA0DD-C672-43AB-B514-9AA64E0105AD}" destId="{D18D9847-9BBA-415F-AA3C-EC5AD9529DDA}" srcOrd="0" destOrd="0" presId="urn:microsoft.com/office/officeart/2008/layout/SquareAccentList"/>
    <dgm:cxn modelId="{9B284F31-DA0B-43B1-9194-9A0269D38994}" srcId="{FA238F79-715A-4423-9CD0-5E70EB746E81}" destId="{4AEDA98E-39E8-41A2-AF45-3C607C003A1C}" srcOrd="1" destOrd="0" parTransId="{988E2F6E-EC9F-4BF6-B7AC-6F62AB551B72}" sibTransId="{39EC496E-6E8D-4AC8-9764-213442FFBADD}"/>
    <dgm:cxn modelId="{F684BA3A-792F-4316-9CC8-EC3883EEEB84}" srcId="{B1038568-F6E6-45AD-8B12-841E47ED7915}" destId="{1E86CC07-6A3C-4CDD-89F2-71A02A9A6DA7}" srcOrd="0" destOrd="0" parTransId="{E3154DD1-2A23-4793-9004-B266E05E86CE}" sibTransId="{6FCD8624-61EB-4E36-80BE-6203196ECA94}"/>
    <dgm:cxn modelId="{6408424A-8E64-4893-8224-6540DCC8A882}" srcId="{559DC25F-EF9F-47A9-93F9-3EE264AB224C}" destId="{2C040BE9-6D06-4D06-AF5E-CFC8ED9DDC06}" srcOrd="1" destOrd="0" parTransId="{95F6B950-A3DE-4390-852C-12FF65A6358D}" sibTransId="{07A0E455-18D9-4582-AEA4-A857708C73CD}"/>
    <dgm:cxn modelId="{00B7856E-4AA3-406D-AF9C-65FDEA53A654}" srcId="{B1038568-F6E6-45AD-8B12-841E47ED7915}" destId="{CB01F38F-A992-4298-925F-D5D04FACE615}" srcOrd="4" destOrd="0" parTransId="{DC85AF97-0A80-491E-9EB9-499B4A8609E7}" sibTransId="{F8F0EDDD-B057-4793-80C5-B8944D7AFB01}"/>
    <dgm:cxn modelId="{F468AC56-C8C4-4C6D-87B0-3299D0B7E230}" type="presOf" srcId="{13E875FC-1309-446D-91E7-4D00B59E8066}" destId="{659FC8A2-9A53-4B18-B749-A3E5BC29456C}" srcOrd="0" destOrd="0" presId="urn:microsoft.com/office/officeart/2008/layout/SquareAccentList"/>
    <dgm:cxn modelId="{91327E59-7BDE-46B2-B530-9DCB57634A2C}" type="presOf" srcId="{07EF4F57-F205-4E75-BD3D-0C42DB9BD26E}" destId="{8BF2EAA1-E4DD-4C14-9579-F7439C9BB6DF}" srcOrd="0" destOrd="0" presId="urn:microsoft.com/office/officeart/2008/layout/SquareAccentList"/>
    <dgm:cxn modelId="{7EAD967A-B3EA-4F6F-A9D2-FF597600F15A}" type="presOf" srcId="{8D17AA8B-78B2-49F4-B041-B9096AB3BDDC}" destId="{0D0AE373-111A-4455-B9D9-B6C630736BF6}" srcOrd="0" destOrd="0" presId="urn:microsoft.com/office/officeart/2008/layout/SquareAccentList"/>
    <dgm:cxn modelId="{6857357D-D2E1-4C23-BA1A-41E64DA575D4}" type="presOf" srcId="{2C040BE9-6D06-4D06-AF5E-CFC8ED9DDC06}" destId="{9129FDDE-2EE5-466F-92AA-68EE8F7836D9}" srcOrd="0" destOrd="0" presId="urn:microsoft.com/office/officeart/2008/layout/SquareAccentList"/>
    <dgm:cxn modelId="{4B7EF58F-E593-46B7-8B9B-C103F5161C1F}" srcId="{B1038568-F6E6-45AD-8B12-841E47ED7915}" destId="{115667CB-8AE2-4B13-8503-746DF8DC8AA4}" srcOrd="1" destOrd="0" parTransId="{6F7F0843-737E-46A2-A477-0DE79BC5037A}" sibTransId="{63CF2906-464E-4B7D-A037-D196AA1BA466}"/>
    <dgm:cxn modelId="{07B44992-2D0E-4944-8DE8-5BC12E669E89}" srcId="{115667CB-8AE2-4B13-8503-746DF8DC8AA4}" destId="{D2D038DE-E308-45EB-8747-8A157A12D58A}" srcOrd="0" destOrd="0" parTransId="{58E51C4F-F77E-43D7-8CFA-871BFBC47559}" sibTransId="{A63D8AF0-B400-4654-98C4-200F7525CC47}"/>
    <dgm:cxn modelId="{D28B2695-E74B-405F-8EE8-1C8FF11EFC08}" type="presOf" srcId="{CB01F38F-A992-4298-925F-D5D04FACE615}" destId="{86EF2FDD-8965-433A-93D7-FC15E4CAF5A0}" srcOrd="0" destOrd="0" presId="urn:microsoft.com/office/officeart/2008/layout/SquareAccentList"/>
    <dgm:cxn modelId="{EB2FD0A0-CE80-4A83-B753-F5C5E9111530}" srcId="{CB01F38F-A992-4298-925F-D5D04FACE615}" destId="{8D17AA8B-78B2-49F4-B041-B9096AB3BDDC}" srcOrd="0" destOrd="0" parTransId="{A6D5E1C6-A65A-403E-9789-B5DC34F5D2B6}" sibTransId="{DE02D4DF-A156-4B14-A4F9-C56E9938E2E8}"/>
    <dgm:cxn modelId="{0AA348A1-CE04-48AB-9204-49A826388447}" srcId="{B1038568-F6E6-45AD-8B12-841E47ED7915}" destId="{559DC25F-EF9F-47A9-93F9-3EE264AB224C}" srcOrd="2" destOrd="0" parTransId="{B5A4531E-8ECE-410F-BC25-F1ABEC7E6B29}" sibTransId="{90C4C706-8502-4275-BDA7-B19E4F817282}"/>
    <dgm:cxn modelId="{C7EC21B6-7A69-430F-8A66-7EFFA5388E88}" type="presOf" srcId="{115667CB-8AE2-4B13-8503-746DF8DC8AA4}" destId="{31EEFCD2-DF54-49C8-81D6-7CCC7AEC17AF}" srcOrd="0" destOrd="0" presId="urn:microsoft.com/office/officeart/2008/layout/SquareAccentList"/>
    <dgm:cxn modelId="{45B173C0-A61C-49DF-82EF-B02C3AEB6BF8}" type="presOf" srcId="{376C9920-D8E3-4B62-B6BD-2A444EE75D82}" destId="{9A97A18F-F61D-4A76-8F63-AFF0477DF0EA}" srcOrd="0" destOrd="0" presId="urn:microsoft.com/office/officeart/2008/layout/SquareAccentList"/>
    <dgm:cxn modelId="{BC54A6C5-74C3-48A2-B729-711D253822BD}" srcId="{115667CB-8AE2-4B13-8503-746DF8DC8AA4}" destId="{13E875FC-1309-446D-91E7-4D00B59E8066}" srcOrd="1" destOrd="0" parTransId="{2BDE8F5B-6BC5-41F1-ACAF-BF26F50581DF}" sibTransId="{47145565-C81B-4E8A-BEED-307FEEFA6F4F}"/>
    <dgm:cxn modelId="{556C29C7-DF48-4605-AC5C-5500947A2EC4}" type="presOf" srcId="{4AEDA98E-39E8-41A2-AF45-3C607C003A1C}" destId="{F80859D3-441C-4C62-909A-96B9C72C6136}" srcOrd="0" destOrd="0" presId="urn:microsoft.com/office/officeart/2008/layout/SquareAccentList"/>
    <dgm:cxn modelId="{4BDD99D4-819B-4669-A8B6-D74C4F568B7E}" type="presOf" srcId="{B1038568-F6E6-45AD-8B12-841E47ED7915}" destId="{EBA2D720-BFF4-4C2A-B8A4-C5888EE42D5A}" srcOrd="0" destOrd="0" presId="urn:microsoft.com/office/officeart/2008/layout/SquareAccentList"/>
    <dgm:cxn modelId="{28CF5EDE-D6CA-43C4-8ACB-A80085A3628D}" srcId="{FA238F79-715A-4423-9CD0-5E70EB746E81}" destId="{07EF4F57-F205-4E75-BD3D-0C42DB9BD26E}" srcOrd="0" destOrd="0" parTransId="{16FA2BCC-62C8-4FB4-8D78-8ACD48C1B5F4}" sibTransId="{C91C5286-DA8B-458C-AEBF-FD70543099DA}"/>
    <dgm:cxn modelId="{9ADBE9E4-1FD9-4025-8773-8DD89EF851E7}" srcId="{B1038568-F6E6-45AD-8B12-841E47ED7915}" destId="{FA238F79-715A-4423-9CD0-5E70EB746E81}" srcOrd="3" destOrd="0" parTransId="{1B8CF92B-DF49-41BF-9AE9-DE87D6F2275D}" sibTransId="{6968DC73-6E53-4FF9-8D50-C4508AA733C7}"/>
    <dgm:cxn modelId="{D1BD1FE9-AF87-4D75-8615-130DAF7A33D3}" type="presOf" srcId="{D2D038DE-E308-45EB-8747-8A157A12D58A}" destId="{80464C16-59F1-4805-B414-5666CFDD9CC6}" srcOrd="0" destOrd="0" presId="urn:microsoft.com/office/officeart/2008/layout/SquareAccentList"/>
    <dgm:cxn modelId="{1BA387E9-0119-407F-A3F8-1CE5DF265D21}" srcId="{1E86CC07-6A3C-4CDD-89F2-71A02A9A6DA7}" destId="{8FC67AAE-25C2-45B9-B071-05228FD1040A}" srcOrd="0" destOrd="0" parTransId="{9DD4E5B8-8486-4514-A79D-F76F75E46AB1}" sibTransId="{AF98BE1D-1A7E-4AC3-ABFB-F1BCF06A19EB}"/>
    <dgm:cxn modelId="{518F7CEA-73CF-4086-8030-A1A23FA8F187}" type="presOf" srcId="{1E86CC07-6A3C-4CDD-89F2-71A02A9A6DA7}" destId="{C4CC83A0-8E7C-4B17-8D1F-623A069888CD}" srcOrd="0" destOrd="0" presId="urn:microsoft.com/office/officeart/2008/layout/SquareAccentList"/>
    <dgm:cxn modelId="{B05FD4F0-6885-46DA-9CAF-79E4BDAA24FB}" type="presOf" srcId="{8FC67AAE-25C2-45B9-B071-05228FD1040A}" destId="{0EFAE48F-E864-4A2C-A825-993E05AD6527}" srcOrd="0" destOrd="0" presId="urn:microsoft.com/office/officeart/2008/layout/SquareAccentList"/>
    <dgm:cxn modelId="{F9432BF3-1227-4B53-A2F6-2DB1A9D58D1F}" type="presOf" srcId="{559DC25F-EF9F-47A9-93F9-3EE264AB224C}" destId="{F1DD44A8-2A12-4762-8949-97A5BCD26361}" srcOrd="0" destOrd="0" presId="urn:microsoft.com/office/officeart/2008/layout/SquareAccentList"/>
    <dgm:cxn modelId="{91FB5CF6-94FB-43BA-9F05-5E19168DD9AC}" type="presOf" srcId="{FA238F79-715A-4423-9CD0-5E70EB746E81}" destId="{8A960745-D56D-4954-B9B2-B82F9A8FE6BE}" srcOrd="0" destOrd="0" presId="urn:microsoft.com/office/officeart/2008/layout/SquareAccentList"/>
    <dgm:cxn modelId="{14B11B50-6FD0-4722-9560-863BEBF9C6C1}" type="presParOf" srcId="{EBA2D720-BFF4-4C2A-B8A4-C5888EE42D5A}" destId="{0653A4AA-9294-4604-845A-5A924BC96CB1}" srcOrd="0" destOrd="0" presId="urn:microsoft.com/office/officeart/2008/layout/SquareAccentList"/>
    <dgm:cxn modelId="{01894369-4EC0-47C2-886A-DEB3171460C7}" type="presParOf" srcId="{0653A4AA-9294-4604-845A-5A924BC96CB1}" destId="{A5D3457C-AF1F-4259-A830-0586A4864E1E}" srcOrd="0" destOrd="0" presId="urn:microsoft.com/office/officeart/2008/layout/SquareAccentList"/>
    <dgm:cxn modelId="{FE0BADF3-91C6-45FA-AAB7-A485B34B3194}" type="presParOf" srcId="{A5D3457C-AF1F-4259-A830-0586A4864E1E}" destId="{F4C7420F-DAA8-44E1-8386-CF0849858075}" srcOrd="0" destOrd="0" presId="urn:microsoft.com/office/officeart/2008/layout/SquareAccentList"/>
    <dgm:cxn modelId="{00CB13EA-B90C-4FF8-9E2C-0A9242BA90BA}" type="presParOf" srcId="{A5D3457C-AF1F-4259-A830-0586A4864E1E}" destId="{7B21838E-9A5D-4D8D-8AE7-0CA0A8D83690}" srcOrd="1" destOrd="0" presId="urn:microsoft.com/office/officeart/2008/layout/SquareAccentList"/>
    <dgm:cxn modelId="{26C08DE9-0DF9-4EC4-8FCE-F10E2419192F}" type="presParOf" srcId="{A5D3457C-AF1F-4259-A830-0586A4864E1E}" destId="{C4CC83A0-8E7C-4B17-8D1F-623A069888CD}" srcOrd="2" destOrd="0" presId="urn:microsoft.com/office/officeart/2008/layout/SquareAccentList"/>
    <dgm:cxn modelId="{360A1A45-7882-4AE2-866A-561EC37563B1}" type="presParOf" srcId="{0653A4AA-9294-4604-845A-5A924BC96CB1}" destId="{201B51BA-2113-4708-AF83-9F072FE75790}" srcOrd="1" destOrd="0" presId="urn:microsoft.com/office/officeart/2008/layout/SquareAccentList"/>
    <dgm:cxn modelId="{6AAE221C-FBE9-49F7-BE65-E26A80C14E2C}" type="presParOf" srcId="{201B51BA-2113-4708-AF83-9F072FE75790}" destId="{43AF15E4-4E50-489C-B0F8-6AD9E0FB42A2}" srcOrd="0" destOrd="0" presId="urn:microsoft.com/office/officeart/2008/layout/SquareAccentList"/>
    <dgm:cxn modelId="{2A92CC21-19B7-4106-8C5F-B91EC6A0885A}" type="presParOf" srcId="{43AF15E4-4E50-489C-B0F8-6AD9E0FB42A2}" destId="{E584CE55-6749-4CA1-A4C0-9242F00CA24E}" srcOrd="0" destOrd="0" presId="urn:microsoft.com/office/officeart/2008/layout/SquareAccentList"/>
    <dgm:cxn modelId="{3484142C-027A-4500-A03B-AE77B001DC16}" type="presParOf" srcId="{43AF15E4-4E50-489C-B0F8-6AD9E0FB42A2}" destId="{0EFAE48F-E864-4A2C-A825-993E05AD6527}" srcOrd="1" destOrd="0" presId="urn:microsoft.com/office/officeart/2008/layout/SquareAccentList"/>
    <dgm:cxn modelId="{5539624A-2555-422B-AA3D-6DF1B7D3BDEB}" type="presParOf" srcId="{201B51BA-2113-4708-AF83-9F072FE75790}" destId="{A65BE435-1BA4-453E-8868-55F924E3315C}" srcOrd="1" destOrd="0" presId="urn:microsoft.com/office/officeart/2008/layout/SquareAccentList"/>
    <dgm:cxn modelId="{EBF41E23-103D-4220-A88D-5517D2FD1A8F}" type="presParOf" srcId="{A65BE435-1BA4-453E-8868-55F924E3315C}" destId="{017E756B-873F-4FCA-95BB-39A34266EACD}" srcOrd="0" destOrd="0" presId="urn:microsoft.com/office/officeart/2008/layout/SquareAccentList"/>
    <dgm:cxn modelId="{04605B39-910C-4B5E-AD76-B6D8BF1EB6A6}" type="presParOf" srcId="{A65BE435-1BA4-453E-8868-55F924E3315C}" destId="{D18D9847-9BBA-415F-AA3C-EC5AD9529DDA}" srcOrd="1" destOrd="0" presId="urn:microsoft.com/office/officeart/2008/layout/SquareAccentList"/>
    <dgm:cxn modelId="{20BF5958-AC62-4E5D-B3C5-9EA1D50E0A78}" type="presParOf" srcId="{EBA2D720-BFF4-4C2A-B8A4-C5888EE42D5A}" destId="{319F825F-B821-49BC-9062-FEF1B817AB1B}" srcOrd="1" destOrd="0" presId="urn:microsoft.com/office/officeart/2008/layout/SquareAccentList"/>
    <dgm:cxn modelId="{D8DD40F3-49CE-42A0-B3FA-1FBA06D9B50A}" type="presParOf" srcId="{319F825F-B821-49BC-9062-FEF1B817AB1B}" destId="{D9AE8AA3-6403-4758-A058-54F5031350FD}" srcOrd="0" destOrd="0" presId="urn:microsoft.com/office/officeart/2008/layout/SquareAccentList"/>
    <dgm:cxn modelId="{1FC0BAE0-C10D-4927-A2BC-BF8E1F01C684}" type="presParOf" srcId="{D9AE8AA3-6403-4758-A058-54F5031350FD}" destId="{190260F4-3CEB-4BAD-A943-3FF2FEAAA78A}" srcOrd="0" destOrd="0" presId="urn:microsoft.com/office/officeart/2008/layout/SquareAccentList"/>
    <dgm:cxn modelId="{DB9C70F7-DB3F-4D90-BD8B-1F538BE51757}" type="presParOf" srcId="{D9AE8AA3-6403-4758-A058-54F5031350FD}" destId="{6FC2D693-A5AF-4D3F-9D01-EC8A7B397B5B}" srcOrd="1" destOrd="0" presId="urn:microsoft.com/office/officeart/2008/layout/SquareAccentList"/>
    <dgm:cxn modelId="{4AEC81DA-68DD-4A6C-BD17-D154B2202E1C}" type="presParOf" srcId="{D9AE8AA3-6403-4758-A058-54F5031350FD}" destId="{31EEFCD2-DF54-49C8-81D6-7CCC7AEC17AF}" srcOrd="2" destOrd="0" presId="urn:microsoft.com/office/officeart/2008/layout/SquareAccentList"/>
    <dgm:cxn modelId="{B0545753-569E-4EAB-8A83-A94A4651F0F3}" type="presParOf" srcId="{319F825F-B821-49BC-9062-FEF1B817AB1B}" destId="{C993B78E-BE7F-41CD-B1D1-D711ADBE8063}" srcOrd="1" destOrd="0" presId="urn:microsoft.com/office/officeart/2008/layout/SquareAccentList"/>
    <dgm:cxn modelId="{E27C8011-499C-46C0-8C26-8048A630A7B8}" type="presParOf" srcId="{C993B78E-BE7F-41CD-B1D1-D711ADBE8063}" destId="{5E80C1D9-835B-406C-B224-0A61D3FED1EB}" srcOrd="0" destOrd="0" presId="urn:microsoft.com/office/officeart/2008/layout/SquareAccentList"/>
    <dgm:cxn modelId="{B4D3776C-8DB4-4963-B946-8AA31E6715F4}" type="presParOf" srcId="{5E80C1D9-835B-406C-B224-0A61D3FED1EB}" destId="{F07450FA-3BC7-4783-9FE5-6241F1B23E6A}" srcOrd="0" destOrd="0" presId="urn:microsoft.com/office/officeart/2008/layout/SquareAccentList"/>
    <dgm:cxn modelId="{4EB72E55-D620-455A-B909-DA11C75B6D82}" type="presParOf" srcId="{5E80C1D9-835B-406C-B224-0A61D3FED1EB}" destId="{80464C16-59F1-4805-B414-5666CFDD9CC6}" srcOrd="1" destOrd="0" presId="urn:microsoft.com/office/officeart/2008/layout/SquareAccentList"/>
    <dgm:cxn modelId="{9AF14FB4-01BD-4503-B788-85962D0F968E}" type="presParOf" srcId="{C993B78E-BE7F-41CD-B1D1-D711ADBE8063}" destId="{671B178C-F9D6-4F27-AE5B-C9103C72A7C9}" srcOrd="1" destOrd="0" presId="urn:microsoft.com/office/officeart/2008/layout/SquareAccentList"/>
    <dgm:cxn modelId="{63DC853A-81F8-4F4D-BD9B-AD3E8B8CA5D6}" type="presParOf" srcId="{671B178C-F9D6-4F27-AE5B-C9103C72A7C9}" destId="{BAF3E2B2-C0A0-4A90-BF8B-99B489EC46BC}" srcOrd="0" destOrd="0" presId="urn:microsoft.com/office/officeart/2008/layout/SquareAccentList"/>
    <dgm:cxn modelId="{2EEA9C1A-CAA3-413B-ABF7-81B61BEC3EE6}" type="presParOf" srcId="{671B178C-F9D6-4F27-AE5B-C9103C72A7C9}" destId="{659FC8A2-9A53-4B18-B749-A3E5BC29456C}" srcOrd="1" destOrd="0" presId="urn:microsoft.com/office/officeart/2008/layout/SquareAccentList"/>
    <dgm:cxn modelId="{F2BAE3E6-B8F6-45DC-9522-C47CE13048C4}" type="presParOf" srcId="{EBA2D720-BFF4-4C2A-B8A4-C5888EE42D5A}" destId="{174700D6-F9F9-4E94-9C92-A536E4460741}" srcOrd="2" destOrd="0" presId="urn:microsoft.com/office/officeart/2008/layout/SquareAccentList"/>
    <dgm:cxn modelId="{46AF8D79-74F6-4F9E-A9FA-7767C82FF441}" type="presParOf" srcId="{174700D6-F9F9-4E94-9C92-A536E4460741}" destId="{ADECC3E1-9C7E-4E14-95B0-1899EB55AF83}" srcOrd="0" destOrd="0" presId="urn:microsoft.com/office/officeart/2008/layout/SquareAccentList"/>
    <dgm:cxn modelId="{21109E2A-0844-46BF-B87F-B8444CACA804}" type="presParOf" srcId="{ADECC3E1-9C7E-4E14-95B0-1899EB55AF83}" destId="{757D3954-4385-428D-B413-D8EE16E0C59F}" srcOrd="0" destOrd="0" presId="urn:microsoft.com/office/officeart/2008/layout/SquareAccentList"/>
    <dgm:cxn modelId="{20E9AA46-8B89-49CE-B97B-73BCC5F09417}" type="presParOf" srcId="{ADECC3E1-9C7E-4E14-95B0-1899EB55AF83}" destId="{F506CC4B-5B54-4540-85AB-0D0DF172F0A2}" srcOrd="1" destOrd="0" presId="urn:microsoft.com/office/officeart/2008/layout/SquareAccentList"/>
    <dgm:cxn modelId="{772B4FBA-6215-4FBB-ABD2-F86C6F3658F2}" type="presParOf" srcId="{ADECC3E1-9C7E-4E14-95B0-1899EB55AF83}" destId="{F1DD44A8-2A12-4762-8949-97A5BCD26361}" srcOrd="2" destOrd="0" presId="urn:microsoft.com/office/officeart/2008/layout/SquareAccentList"/>
    <dgm:cxn modelId="{89AB020C-7422-41BB-A991-6151A0F5E22E}" type="presParOf" srcId="{174700D6-F9F9-4E94-9C92-A536E4460741}" destId="{ADC955C3-A2D3-4EB6-B397-907B5BB53F59}" srcOrd="1" destOrd="0" presId="urn:microsoft.com/office/officeart/2008/layout/SquareAccentList"/>
    <dgm:cxn modelId="{B066DC1C-FFC3-4A27-BC95-1BA2940D280C}" type="presParOf" srcId="{ADC955C3-A2D3-4EB6-B397-907B5BB53F59}" destId="{415F4E5B-94BE-4E3B-81DE-360E43D3180C}" srcOrd="0" destOrd="0" presId="urn:microsoft.com/office/officeart/2008/layout/SquareAccentList"/>
    <dgm:cxn modelId="{6C6259A8-8246-43BF-AC91-38D388A98331}" type="presParOf" srcId="{415F4E5B-94BE-4E3B-81DE-360E43D3180C}" destId="{A3B2A2C6-2E7B-45C3-AB0C-D7F7FC6289B6}" srcOrd="0" destOrd="0" presId="urn:microsoft.com/office/officeart/2008/layout/SquareAccentList"/>
    <dgm:cxn modelId="{3BB389E4-E8B5-4480-9E80-A9F6DB237C57}" type="presParOf" srcId="{415F4E5B-94BE-4E3B-81DE-360E43D3180C}" destId="{3F273555-FB23-4996-8881-08F87CB0E1B4}" srcOrd="1" destOrd="0" presId="urn:microsoft.com/office/officeart/2008/layout/SquareAccentList"/>
    <dgm:cxn modelId="{12A37D5F-DA8F-4A86-A472-5105ED528582}" type="presParOf" srcId="{ADC955C3-A2D3-4EB6-B397-907B5BB53F59}" destId="{1F106E4F-072E-41E7-A9EA-109E66C99904}" srcOrd="1" destOrd="0" presId="urn:microsoft.com/office/officeart/2008/layout/SquareAccentList"/>
    <dgm:cxn modelId="{427BC4EF-79D4-4B47-B610-8A2168FB0277}" type="presParOf" srcId="{1F106E4F-072E-41E7-A9EA-109E66C99904}" destId="{1BB3700C-4AAC-4986-8BCA-607D4131ED58}" srcOrd="0" destOrd="0" presId="urn:microsoft.com/office/officeart/2008/layout/SquareAccentList"/>
    <dgm:cxn modelId="{1E2E070F-4E69-40AE-B715-8FFCC22BCB43}" type="presParOf" srcId="{1F106E4F-072E-41E7-A9EA-109E66C99904}" destId="{9129FDDE-2EE5-466F-92AA-68EE8F7836D9}" srcOrd="1" destOrd="0" presId="urn:microsoft.com/office/officeart/2008/layout/SquareAccentList"/>
    <dgm:cxn modelId="{D4356325-471D-480A-ACA0-2A43B624AB64}" type="presParOf" srcId="{EBA2D720-BFF4-4C2A-B8A4-C5888EE42D5A}" destId="{0B4635AA-D89F-4182-B217-3D73CB79BAEC}" srcOrd="3" destOrd="0" presId="urn:microsoft.com/office/officeart/2008/layout/SquareAccentList"/>
    <dgm:cxn modelId="{82DC37B3-93ED-4E48-BD56-8556BD88951B}" type="presParOf" srcId="{0B4635AA-D89F-4182-B217-3D73CB79BAEC}" destId="{426CE555-8CB6-44EC-8EC1-A391A4F72222}" srcOrd="0" destOrd="0" presId="urn:microsoft.com/office/officeart/2008/layout/SquareAccentList"/>
    <dgm:cxn modelId="{E71991B7-E3FB-4591-BC0B-87197E2973D1}" type="presParOf" srcId="{426CE555-8CB6-44EC-8EC1-A391A4F72222}" destId="{ECD801AC-D940-4433-BA37-411529D9F1BC}" srcOrd="0" destOrd="0" presId="urn:microsoft.com/office/officeart/2008/layout/SquareAccentList"/>
    <dgm:cxn modelId="{4B6ED5F2-43EF-48EA-8213-DF9D84ED4494}" type="presParOf" srcId="{426CE555-8CB6-44EC-8EC1-A391A4F72222}" destId="{B2FEDD4E-4980-4C53-9B5D-6406A8B415A3}" srcOrd="1" destOrd="0" presId="urn:microsoft.com/office/officeart/2008/layout/SquareAccentList"/>
    <dgm:cxn modelId="{6C0B6CB4-D305-490C-969D-828DE07FF895}" type="presParOf" srcId="{426CE555-8CB6-44EC-8EC1-A391A4F72222}" destId="{8A960745-D56D-4954-B9B2-B82F9A8FE6BE}" srcOrd="2" destOrd="0" presId="urn:microsoft.com/office/officeart/2008/layout/SquareAccentList"/>
    <dgm:cxn modelId="{46A15F39-D87F-44DA-8E8F-B5AD13F3C7B9}" type="presParOf" srcId="{0B4635AA-D89F-4182-B217-3D73CB79BAEC}" destId="{F72A383D-5F71-4450-9678-E8DF11C821E9}" srcOrd="1" destOrd="0" presId="urn:microsoft.com/office/officeart/2008/layout/SquareAccentList"/>
    <dgm:cxn modelId="{FD52AB98-B78C-477E-811C-2511F362C623}" type="presParOf" srcId="{F72A383D-5F71-4450-9678-E8DF11C821E9}" destId="{A63138BA-1A6C-4698-B560-D25A8C0F8161}" srcOrd="0" destOrd="0" presId="urn:microsoft.com/office/officeart/2008/layout/SquareAccentList"/>
    <dgm:cxn modelId="{58A9805D-A96E-4D26-827A-EA8BBA9EEE7F}" type="presParOf" srcId="{A63138BA-1A6C-4698-B560-D25A8C0F8161}" destId="{843FC66A-5A9C-44EB-B983-B2CC2619E47E}" srcOrd="0" destOrd="0" presId="urn:microsoft.com/office/officeart/2008/layout/SquareAccentList"/>
    <dgm:cxn modelId="{F78857B1-0258-4F7C-9775-CABB2A3B42F3}" type="presParOf" srcId="{A63138BA-1A6C-4698-B560-D25A8C0F8161}" destId="{8BF2EAA1-E4DD-4C14-9579-F7439C9BB6DF}" srcOrd="1" destOrd="0" presId="urn:microsoft.com/office/officeart/2008/layout/SquareAccentList"/>
    <dgm:cxn modelId="{2A7F05AC-33BD-4CA5-BFF6-2932FFE3B145}" type="presParOf" srcId="{F72A383D-5F71-4450-9678-E8DF11C821E9}" destId="{22E45555-7C3B-41D3-B7C1-170514071145}" srcOrd="1" destOrd="0" presId="urn:microsoft.com/office/officeart/2008/layout/SquareAccentList"/>
    <dgm:cxn modelId="{36CCC6FC-C04C-46D6-8408-9C3D42D55DFF}" type="presParOf" srcId="{22E45555-7C3B-41D3-B7C1-170514071145}" destId="{64D1ADC7-0BEC-4B98-9970-C1B1632EB4FD}" srcOrd="0" destOrd="0" presId="urn:microsoft.com/office/officeart/2008/layout/SquareAccentList"/>
    <dgm:cxn modelId="{CE5F7335-E2F3-41CE-B205-C548B07CFE02}" type="presParOf" srcId="{22E45555-7C3B-41D3-B7C1-170514071145}" destId="{F80859D3-441C-4C62-909A-96B9C72C6136}" srcOrd="1" destOrd="0" presId="urn:microsoft.com/office/officeart/2008/layout/SquareAccentList"/>
    <dgm:cxn modelId="{B881B28C-9261-429A-803C-7FE830051C1F}" type="presParOf" srcId="{EBA2D720-BFF4-4C2A-B8A4-C5888EE42D5A}" destId="{3BF11B02-AC14-45AA-B814-D114ABED4B37}" srcOrd="4" destOrd="0" presId="urn:microsoft.com/office/officeart/2008/layout/SquareAccentList"/>
    <dgm:cxn modelId="{FD9EDE9D-7469-48B7-842A-2543BCBC558E}" type="presParOf" srcId="{3BF11B02-AC14-45AA-B814-D114ABED4B37}" destId="{117A52C4-06E0-4D74-B144-5697708C32E8}" srcOrd="0" destOrd="0" presId="urn:microsoft.com/office/officeart/2008/layout/SquareAccentList"/>
    <dgm:cxn modelId="{D6578D96-CD6E-44A1-90CE-E6395D162E80}" type="presParOf" srcId="{117A52C4-06E0-4D74-B144-5697708C32E8}" destId="{BF7BEAC4-C6E1-4873-80F0-5D2EC8E84EB5}" srcOrd="0" destOrd="0" presId="urn:microsoft.com/office/officeart/2008/layout/SquareAccentList"/>
    <dgm:cxn modelId="{661D47A5-2535-4A7A-97B3-4854A9D92F6C}" type="presParOf" srcId="{117A52C4-06E0-4D74-B144-5697708C32E8}" destId="{4AAE53E2-5D26-4185-916A-19276B81CFA9}" srcOrd="1" destOrd="0" presId="urn:microsoft.com/office/officeart/2008/layout/SquareAccentList"/>
    <dgm:cxn modelId="{ECFB97B8-207C-4DB3-9434-5331F0066E12}" type="presParOf" srcId="{117A52C4-06E0-4D74-B144-5697708C32E8}" destId="{86EF2FDD-8965-433A-93D7-FC15E4CAF5A0}" srcOrd="2" destOrd="0" presId="urn:microsoft.com/office/officeart/2008/layout/SquareAccentList"/>
    <dgm:cxn modelId="{8FDB92BA-9940-444F-98B0-F4C056AF857B}" type="presParOf" srcId="{3BF11B02-AC14-45AA-B814-D114ABED4B37}" destId="{A220BC2B-9B57-4BB6-8609-92EDDB7A55B0}" srcOrd="1" destOrd="0" presId="urn:microsoft.com/office/officeart/2008/layout/SquareAccentList"/>
    <dgm:cxn modelId="{105462BD-F362-4B79-B1D8-1573869C36B4}" type="presParOf" srcId="{A220BC2B-9B57-4BB6-8609-92EDDB7A55B0}" destId="{F0C3E65C-11EE-41EF-A703-8F08FC170322}" srcOrd="0" destOrd="0" presId="urn:microsoft.com/office/officeart/2008/layout/SquareAccentList"/>
    <dgm:cxn modelId="{FD69E041-8A4C-40B3-BA61-DB7250DBA219}" type="presParOf" srcId="{F0C3E65C-11EE-41EF-A703-8F08FC170322}" destId="{DE4E8A87-CC3A-4BBF-B7A2-340098A479AC}" srcOrd="0" destOrd="0" presId="urn:microsoft.com/office/officeart/2008/layout/SquareAccentList"/>
    <dgm:cxn modelId="{9C770E35-35F5-4F32-A725-E58E7AFB0F94}" type="presParOf" srcId="{F0C3E65C-11EE-41EF-A703-8F08FC170322}" destId="{0D0AE373-111A-4455-B9D9-B6C630736BF6}" srcOrd="1" destOrd="0" presId="urn:microsoft.com/office/officeart/2008/layout/SquareAccentList"/>
    <dgm:cxn modelId="{7A4B97E3-E238-43FB-8407-5559894D412A}" type="presParOf" srcId="{A220BC2B-9B57-4BB6-8609-92EDDB7A55B0}" destId="{1D1A133E-3E3D-46FC-889D-048E2532367B}" srcOrd="1" destOrd="0" presId="urn:microsoft.com/office/officeart/2008/layout/SquareAccentList"/>
    <dgm:cxn modelId="{8D385981-2E6D-4E4C-B77C-2A89CE2274AA}" type="presParOf" srcId="{1D1A133E-3E3D-46FC-889D-048E2532367B}" destId="{41883235-B01A-4B70-B8A7-FD767556942B}" srcOrd="0" destOrd="0" presId="urn:microsoft.com/office/officeart/2008/layout/SquareAccentList"/>
    <dgm:cxn modelId="{B8D1F5CC-DEF7-4A4F-87E1-D67209FFF5D8}" type="presParOf" srcId="{1D1A133E-3E3D-46FC-889D-048E2532367B}" destId="{9A97A18F-F61D-4A76-8F63-AFF0477DF0EA}" srcOrd="1" destOrd="0" presId="urn:microsoft.com/office/officeart/2008/layout/SquareAccent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24FAF25-6ADD-4825-A244-38481BC5766C}">
      <dsp:nvSpPr>
        <dsp:cNvPr id="0" name=""/>
        <dsp:cNvSpPr/>
      </dsp:nvSpPr>
      <dsp:spPr>
        <a:xfrm>
          <a:off x="1028580" y="1037237"/>
          <a:ext cx="4400550" cy="4400550"/>
        </a:xfrm>
        <a:prstGeom prst="ellipse">
          <a:avLst/>
        </a:prstGeom>
        <a:solidFill>
          <a:schemeClr val="accent1">
            <a:shade val="80000"/>
            <a:hueOff val="0"/>
            <a:satOff val="-3651"/>
            <a:lumOff val="4958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8A1FB4D-0C21-40F2-BF63-1D95F4F9CA55}">
      <dsp:nvSpPr>
        <dsp:cNvPr id="0" name=""/>
        <dsp:cNvSpPr/>
      </dsp:nvSpPr>
      <dsp:spPr>
        <a:xfrm>
          <a:off x="1840490" y="1932837"/>
          <a:ext cx="2640330" cy="2640330"/>
        </a:xfrm>
        <a:prstGeom prst="ellipse">
          <a:avLst/>
        </a:prstGeom>
        <a:solidFill>
          <a:schemeClr val="accent1">
            <a:shade val="80000"/>
            <a:hueOff val="0"/>
            <a:satOff val="-1826"/>
            <a:lumOff val="2479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A880148-9A95-4F00-BEB1-32463401DC1A}">
      <dsp:nvSpPr>
        <dsp:cNvPr id="0" name=""/>
        <dsp:cNvSpPr/>
      </dsp:nvSpPr>
      <dsp:spPr>
        <a:xfrm>
          <a:off x="2747901" y="2824414"/>
          <a:ext cx="880110" cy="880110"/>
        </a:xfrm>
        <a:prstGeom prst="ellipse">
          <a:avLst/>
        </a:prstGeom>
        <a:solidFill>
          <a:schemeClr val="accent1">
            <a:shade val="8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7986DB5-2361-4484-91A5-9D6D2DD95C08}">
      <dsp:nvSpPr>
        <dsp:cNvPr id="0" name=""/>
        <dsp:cNvSpPr/>
      </dsp:nvSpPr>
      <dsp:spPr>
        <a:xfrm>
          <a:off x="5502626" y="3247"/>
          <a:ext cx="6949084" cy="1919336"/>
        </a:xfrm>
        <a:prstGeom prst="rect">
          <a:avLst/>
        </a:prstGeom>
        <a:solidFill>
          <a:schemeClr val="lt1"/>
        </a:solidFill>
        <a:ln w="12700" cap="flat" cmpd="sng" algn="ctr">
          <a:solidFill>
            <a:schemeClr val="accent1"/>
          </a:solidFill>
          <a:prstDash val="solid"/>
          <a:miter lim="800000"/>
        </a:ln>
        <a:effectLst/>
      </dsp:spPr>
      <dsp:style>
        <a:lnRef idx="2">
          <a:schemeClr val="accent1"/>
        </a:lnRef>
        <a:fillRef idx="1">
          <a:schemeClr val="lt1"/>
        </a:fillRef>
        <a:effectRef idx="0">
          <a:schemeClr val="accent1"/>
        </a:effectRef>
        <a:fontRef idx="minor">
          <a:schemeClr val="dk1"/>
        </a:fontRef>
      </dsp:style>
      <dsp:txBody>
        <a:bodyPr spcFirstLastPara="0" vert="horz" wrap="square" lIns="113792" tIns="20320" rIns="20320" bIns="20320" numCol="1" spcCol="1270" anchor="ctr" anchorCtr="0">
          <a:noAutofit/>
        </a:bodyPr>
        <a:lstStyle/>
        <a:p>
          <a:pPr marL="0" lvl="0" indent="0" algn="just" defTabSz="711200">
            <a:lnSpc>
              <a:spcPct val="150000"/>
            </a:lnSpc>
            <a:spcBef>
              <a:spcPct val="0"/>
            </a:spcBef>
            <a:spcAft>
              <a:spcPct val="35000"/>
            </a:spcAft>
            <a:buNone/>
          </a:pPr>
          <a:r>
            <a:rPr lang="es-ES" sz="1600" b="1" kern="1200" noProof="0" dirty="0">
              <a:solidFill>
                <a:schemeClr val="accent1"/>
              </a:solidFill>
            </a:rPr>
            <a:t>- Estrella del Norte orientadora: </a:t>
          </a:r>
          <a:r>
            <a:rPr lang="es-ES" sz="1600" b="0" kern="1200" noProof="0" dirty="0">
              <a:solidFill>
                <a:schemeClr val="accent1"/>
              </a:solidFill>
            </a:rPr>
            <a:t>Proporciona una dirección clara y aspiraciones a largo plazo.</a:t>
          </a:r>
          <a:r>
            <a:rPr lang="es-ES" sz="1600" b="1" kern="1200" noProof="0" dirty="0">
              <a:solidFill>
                <a:schemeClr val="accent1"/>
              </a:solidFill>
            </a:rPr>
            <a:t>
- Inspira la innovación: </a:t>
          </a:r>
          <a:r>
            <a:rPr lang="es-ES" sz="1600" b="0" kern="1200" noProof="0" dirty="0">
              <a:solidFill>
                <a:schemeClr val="accent1"/>
              </a:solidFill>
            </a:rPr>
            <a:t>Anima a los empleados a alinearse con los objetivos futuros de la empresa, fomentando la creatividad y la innovación.</a:t>
          </a:r>
        </a:p>
      </dsp:txBody>
      <dsp:txXfrm>
        <a:off x="5502626" y="3247"/>
        <a:ext cx="6949084" cy="1919336"/>
      </dsp:txXfrm>
    </dsp:sp>
    <dsp:sp modelId="{A2191F67-55DA-4EB8-9E66-00FF2A7559FB}">
      <dsp:nvSpPr>
        <dsp:cNvPr id="0" name=""/>
        <dsp:cNvSpPr/>
      </dsp:nvSpPr>
      <dsp:spPr>
        <a:xfrm>
          <a:off x="5406892" y="2967573"/>
          <a:ext cx="550068"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A49EFCD-5C91-4170-897D-7B53CB2A6A39}">
      <dsp:nvSpPr>
        <dsp:cNvPr id="0" name=""/>
        <dsp:cNvSpPr/>
      </dsp:nvSpPr>
      <dsp:spPr>
        <a:xfrm rot="5400000">
          <a:off x="3574380" y="1079695"/>
          <a:ext cx="1609080" cy="1924243"/>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800B3B7-91E4-427D-BBF2-81B75B5993DC}">
      <dsp:nvSpPr>
        <dsp:cNvPr id="0" name=""/>
        <dsp:cNvSpPr/>
      </dsp:nvSpPr>
      <dsp:spPr>
        <a:xfrm>
          <a:off x="5532231" y="2055675"/>
          <a:ext cx="6962132" cy="1578376"/>
        </a:xfrm>
        <a:prstGeom prst="rect">
          <a:avLst/>
        </a:prstGeom>
        <a:solidFill>
          <a:schemeClr val="lt1"/>
        </a:solidFill>
        <a:ln w="12700" cap="flat" cmpd="sng" algn="ctr">
          <a:solidFill>
            <a:schemeClr val="accent1"/>
          </a:solidFill>
          <a:prstDash val="solid"/>
          <a:miter lim="800000"/>
        </a:ln>
        <a:effectLst/>
      </dsp:spPr>
      <dsp:style>
        <a:lnRef idx="2">
          <a:schemeClr val="accent1"/>
        </a:lnRef>
        <a:fillRef idx="1">
          <a:schemeClr val="lt1"/>
        </a:fillRef>
        <a:effectRef idx="0">
          <a:schemeClr val="accent1"/>
        </a:effectRef>
        <a:fontRef idx="minor">
          <a:schemeClr val="dk1"/>
        </a:fontRef>
      </dsp:style>
      <dsp:txBody>
        <a:bodyPr spcFirstLastPara="0" vert="horz" wrap="square" lIns="106680" tIns="19050" rIns="19050" bIns="19050" numCol="1" spcCol="1270" anchor="ctr" anchorCtr="0">
          <a:noAutofit/>
        </a:bodyPr>
        <a:lstStyle/>
        <a:p>
          <a:pPr marL="0" lvl="0" indent="0" algn="just" defTabSz="666750">
            <a:lnSpc>
              <a:spcPct val="150000"/>
            </a:lnSpc>
            <a:spcBef>
              <a:spcPct val="0"/>
            </a:spcBef>
            <a:spcAft>
              <a:spcPct val="35000"/>
            </a:spcAft>
            <a:buNone/>
          </a:pPr>
          <a:r>
            <a:rPr lang="es-ES" sz="1500" b="1" kern="1200" noProof="0" dirty="0">
              <a:solidFill>
                <a:schemeClr val="accent1"/>
              </a:solidFill>
            </a:rPr>
            <a:t>- Define el propósito: </a:t>
          </a:r>
          <a:r>
            <a:rPr lang="es-ES" sz="1500" b="0" kern="1200" noProof="0" dirty="0">
              <a:solidFill>
                <a:schemeClr val="accent1"/>
              </a:solidFill>
            </a:rPr>
            <a:t>Aclara el propósito central de la empresa y su propuesta de valor única.                   </a:t>
          </a:r>
          <a:r>
            <a:rPr lang="es-ES" sz="1500" b="1" kern="1200" noProof="0" dirty="0">
              <a:solidFill>
                <a:schemeClr val="accent1"/>
              </a:solidFill>
            </a:rPr>
            <a:t>
 - Orienta las decisiones estratégicas: </a:t>
          </a:r>
          <a:r>
            <a:rPr lang="es-ES" sz="1500" b="0" kern="1200" noProof="0" dirty="0">
              <a:solidFill>
                <a:schemeClr val="accent1"/>
              </a:solidFill>
            </a:rPr>
            <a:t>Garantiza que todas las actividades estén en consonancia con el propósito y los objetivos de la empresa.</a:t>
          </a:r>
        </a:p>
      </dsp:txBody>
      <dsp:txXfrm>
        <a:off x="5532231" y="2055675"/>
        <a:ext cx="6962132" cy="1578376"/>
      </dsp:txXfrm>
    </dsp:sp>
    <dsp:sp modelId="{F2147B87-F632-4CC9-ADE7-DB332B26FD4A}">
      <dsp:nvSpPr>
        <dsp:cNvPr id="0" name=""/>
        <dsp:cNvSpPr/>
      </dsp:nvSpPr>
      <dsp:spPr>
        <a:xfrm>
          <a:off x="5299200" y="1243781"/>
          <a:ext cx="550068"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A42EFCC9-9580-426F-A06E-E68ECF091EF7}">
      <dsp:nvSpPr>
        <dsp:cNvPr id="0" name=""/>
        <dsp:cNvSpPr/>
      </dsp:nvSpPr>
      <dsp:spPr>
        <a:xfrm rot="5400000">
          <a:off x="4281713" y="2720368"/>
          <a:ext cx="876638" cy="1409564"/>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9474A0F-80F2-4F5C-AD6E-BF33AC2F842D}">
      <dsp:nvSpPr>
        <dsp:cNvPr id="0" name=""/>
        <dsp:cNvSpPr/>
      </dsp:nvSpPr>
      <dsp:spPr>
        <a:xfrm>
          <a:off x="5536907" y="3768350"/>
          <a:ext cx="6953617" cy="1808725"/>
        </a:xfrm>
        <a:prstGeom prst="rect">
          <a:avLst/>
        </a:prstGeom>
        <a:solidFill>
          <a:schemeClr val="lt1"/>
        </a:solidFill>
        <a:ln w="12700" cap="flat" cmpd="sng" algn="ctr">
          <a:solidFill>
            <a:schemeClr val="accent1"/>
          </a:solidFill>
          <a:prstDash val="solid"/>
          <a:miter lim="800000"/>
        </a:ln>
        <a:effectLst/>
      </dsp:spPr>
      <dsp:style>
        <a:lnRef idx="2">
          <a:schemeClr val="accent1"/>
        </a:lnRef>
        <a:fillRef idx="1">
          <a:schemeClr val="lt1"/>
        </a:fillRef>
        <a:effectRef idx="0">
          <a:schemeClr val="accent1"/>
        </a:effectRef>
        <a:fontRef idx="minor">
          <a:schemeClr val="dk1"/>
        </a:fontRef>
      </dsp:style>
      <dsp:txBody>
        <a:bodyPr spcFirstLastPara="0" vert="horz" wrap="square" lIns="113792" tIns="20320" rIns="20320" bIns="20320" numCol="1" spcCol="1270" anchor="ctr" anchorCtr="0">
          <a:noAutofit/>
        </a:bodyPr>
        <a:lstStyle/>
        <a:p>
          <a:pPr marL="0" lvl="0" indent="0" algn="just" defTabSz="711200">
            <a:lnSpc>
              <a:spcPct val="150000"/>
            </a:lnSpc>
            <a:spcBef>
              <a:spcPct val="0"/>
            </a:spcBef>
            <a:spcAft>
              <a:spcPct val="35000"/>
            </a:spcAft>
            <a:buNone/>
          </a:pPr>
          <a:r>
            <a:rPr lang="es-ES" sz="1600" b="1" kern="1200" noProof="0" dirty="0">
              <a:solidFill>
                <a:schemeClr val="accent1"/>
              </a:solidFill>
            </a:rPr>
            <a:t>- Fundación cultural: </a:t>
          </a:r>
          <a:r>
            <a:rPr lang="es-ES" sz="1600" b="0" kern="1200" noProof="0" dirty="0">
              <a:solidFill>
                <a:schemeClr val="accent1"/>
              </a:solidFill>
            </a:rPr>
            <a:t>Da</a:t>
          </a:r>
          <a:r>
            <a:rPr lang="es-ES" sz="1600" b="1" kern="1200" noProof="0" dirty="0">
              <a:solidFill>
                <a:schemeClr val="accent1"/>
              </a:solidFill>
            </a:rPr>
            <a:t> </a:t>
          </a:r>
          <a:r>
            <a:rPr lang="es-ES" sz="1600" b="0" kern="1200" noProof="0" dirty="0">
              <a:solidFill>
                <a:schemeClr val="accent1"/>
              </a:solidFill>
            </a:rPr>
            <a:t>forma a los comportamientos, normas, y cultura de empresa. </a:t>
          </a:r>
        </a:p>
        <a:p>
          <a:pPr marL="0" lvl="0" indent="0" algn="just" defTabSz="711200">
            <a:lnSpc>
              <a:spcPct val="150000"/>
            </a:lnSpc>
            <a:spcBef>
              <a:spcPct val="0"/>
            </a:spcBef>
            <a:spcAft>
              <a:spcPct val="35000"/>
            </a:spcAft>
            <a:buNone/>
          </a:pPr>
          <a:r>
            <a:rPr lang="es-ES" sz="1600" b="1" kern="1200" noProof="0" dirty="0">
              <a:solidFill>
                <a:schemeClr val="accent1"/>
              </a:solidFill>
            </a:rPr>
            <a:t>- Empodera la toma de decisión: </a:t>
          </a:r>
          <a:r>
            <a:rPr lang="es-ES" sz="1600" b="0" kern="1200" noProof="0" dirty="0">
              <a:solidFill>
                <a:schemeClr val="accent1"/>
              </a:solidFill>
            </a:rPr>
            <a:t>Actúa como una brújula para los empleados, orientando sus acciones y fomentando un enfoque unificado.</a:t>
          </a:r>
        </a:p>
      </dsp:txBody>
      <dsp:txXfrm>
        <a:off x="5536907" y="3768350"/>
        <a:ext cx="6953617" cy="1808725"/>
      </dsp:txXfrm>
    </dsp:sp>
    <dsp:sp modelId="{96EF363A-0C5F-43D1-B266-6BF6683B209B}">
      <dsp:nvSpPr>
        <dsp:cNvPr id="0" name=""/>
        <dsp:cNvSpPr/>
      </dsp:nvSpPr>
      <dsp:spPr>
        <a:xfrm>
          <a:off x="5447025" y="4867446"/>
          <a:ext cx="550068"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EE7502C-CDCC-4547-972F-BA20D8BBD299}">
      <dsp:nvSpPr>
        <dsp:cNvPr id="0" name=""/>
        <dsp:cNvSpPr/>
      </dsp:nvSpPr>
      <dsp:spPr>
        <a:xfrm rot="16200000" flipH="1">
          <a:off x="4656133" y="4076604"/>
          <a:ext cx="442035" cy="1169508"/>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6F946EB-8173-4EDD-BBBB-85986A4470CF}">
      <dsp:nvSpPr>
        <dsp:cNvPr id="0" name=""/>
        <dsp:cNvSpPr/>
      </dsp:nvSpPr>
      <dsp:spPr>
        <a:xfrm>
          <a:off x="8849" y="2198082"/>
          <a:ext cx="1857160" cy="1531769"/>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050" tIns="19050" rIns="19050" bIns="19050" numCol="1" spcCol="1270" anchor="t" anchorCtr="0">
          <a:noAutofit/>
        </a:bodyPr>
        <a:lstStyle/>
        <a:p>
          <a:pPr marL="57150" lvl="1" indent="-57150" algn="l" defTabSz="444500">
            <a:lnSpc>
              <a:spcPct val="90000"/>
            </a:lnSpc>
            <a:spcBef>
              <a:spcPct val="0"/>
            </a:spcBef>
            <a:spcAft>
              <a:spcPct val="15000"/>
            </a:spcAft>
            <a:buFont typeface="Arial" panose="020B0604020202020204" pitchFamily="34" charset="0"/>
            <a:buChar char="•"/>
          </a:pPr>
          <a:r>
            <a:rPr lang="es-ES" sz="1000" kern="1200" noProof="0" dirty="0">
              <a:solidFill>
                <a:schemeClr val="accent1"/>
              </a:solidFill>
            </a:rPr>
            <a:t>Los líderes establecen una visión clara e inspiran la innovación.
Alinean la misión de la organización con objetivos innovadores.</a:t>
          </a:r>
        </a:p>
      </dsp:txBody>
      <dsp:txXfrm>
        <a:off x="44099" y="2233332"/>
        <a:ext cx="1786660" cy="1133032"/>
      </dsp:txXfrm>
    </dsp:sp>
    <dsp:sp modelId="{E3075CD7-6DF0-484D-A207-0F9C6CD40E52}">
      <dsp:nvSpPr>
        <dsp:cNvPr id="0" name=""/>
        <dsp:cNvSpPr/>
      </dsp:nvSpPr>
      <dsp:spPr>
        <a:xfrm>
          <a:off x="1053432" y="2566160"/>
          <a:ext cx="2043290" cy="2043290"/>
        </a:xfrm>
        <a:prstGeom prst="leftCircularArrow">
          <a:avLst>
            <a:gd name="adj1" fmla="val 3131"/>
            <a:gd name="adj2" fmla="val 385094"/>
            <a:gd name="adj3" fmla="val 2160605"/>
            <a:gd name="adj4" fmla="val 9024489"/>
            <a:gd name="adj5" fmla="val 3653"/>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1">
          <a:scrgbClr r="0" g="0" b="0"/>
        </a:effectRef>
        <a:fontRef idx="minor">
          <a:schemeClr val="lt1"/>
        </a:fontRef>
      </dsp:style>
    </dsp:sp>
    <dsp:sp modelId="{AA355942-0B02-4403-B0C5-D8F1A76559CE}">
      <dsp:nvSpPr>
        <dsp:cNvPr id="0" name=""/>
        <dsp:cNvSpPr/>
      </dsp:nvSpPr>
      <dsp:spPr>
        <a:xfrm>
          <a:off x="421551" y="3401615"/>
          <a:ext cx="1650809" cy="656472"/>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26670" tIns="17780" rIns="26670" bIns="17780" numCol="1" spcCol="1270" anchor="ctr" anchorCtr="0">
          <a:noAutofit/>
        </a:bodyPr>
        <a:lstStyle/>
        <a:p>
          <a:pPr marL="0" lvl="0" indent="0" algn="ctr" defTabSz="622300">
            <a:lnSpc>
              <a:spcPct val="90000"/>
            </a:lnSpc>
            <a:spcBef>
              <a:spcPct val="0"/>
            </a:spcBef>
            <a:spcAft>
              <a:spcPct val="35000"/>
            </a:spcAft>
            <a:buNone/>
          </a:pPr>
          <a:r>
            <a:rPr lang="es-ES" sz="1400" b="1" kern="1200" noProof="0" dirty="0"/>
            <a:t>Liderazgo visionario</a:t>
          </a:r>
          <a:endParaRPr lang="es-ES" sz="1400" kern="1200" noProof="0" dirty="0"/>
        </a:p>
      </dsp:txBody>
      <dsp:txXfrm>
        <a:off x="440778" y="3420842"/>
        <a:ext cx="1612355" cy="618018"/>
      </dsp:txXfrm>
    </dsp:sp>
    <dsp:sp modelId="{438DA9A9-FAAD-4387-AAB6-0965AFEAB954}">
      <dsp:nvSpPr>
        <dsp:cNvPr id="0" name=""/>
        <dsp:cNvSpPr/>
      </dsp:nvSpPr>
      <dsp:spPr>
        <a:xfrm>
          <a:off x="2377002" y="2198082"/>
          <a:ext cx="1857160" cy="1531769"/>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050" tIns="19050" rIns="19050" bIns="19050" numCol="1" spcCol="1270" anchor="t" anchorCtr="0">
          <a:noAutofit/>
        </a:bodyPr>
        <a:lstStyle/>
        <a:p>
          <a:pPr marL="57150" lvl="1" indent="-57150" algn="l" defTabSz="444500">
            <a:lnSpc>
              <a:spcPct val="90000"/>
            </a:lnSpc>
            <a:spcBef>
              <a:spcPct val="0"/>
            </a:spcBef>
            <a:spcAft>
              <a:spcPct val="15000"/>
            </a:spcAft>
            <a:buFont typeface="Arial" panose="020B0604020202020204" pitchFamily="34" charset="0"/>
            <a:buChar char="•"/>
          </a:pPr>
          <a:r>
            <a:rPr lang="es-ES" sz="1000" kern="1200" noProof="0" dirty="0">
              <a:solidFill>
                <a:schemeClr val="accent1"/>
              </a:solidFill>
            </a:rPr>
            <a:t>Conceder a los empleados autonomía para explorar nuevas ideas.
Confiar en los miembros del equipo para que tomen decisiones e iniciativas.</a:t>
          </a:r>
        </a:p>
      </dsp:txBody>
      <dsp:txXfrm>
        <a:off x="2412252" y="2561569"/>
        <a:ext cx="1786660" cy="1133032"/>
      </dsp:txXfrm>
    </dsp:sp>
    <dsp:sp modelId="{2A3E3185-76D1-454C-A962-C3590B84505C}">
      <dsp:nvSpPr>
        <dsp:cNvPr id="0" name=""/>
        <dsp:cNvSpPr/>
      </dsp:nvSpPr>
      <dsp:spPr>
        <a:xfrm>
          <a:off x="3406109" y="1258424"/>
          <a:ext cx="2280594" cy="2280594"/>
        </a:xfrm>
        <a:prstGeom prst="circularArrow">
          <a:avLst>
            <a:gd name="adj1" fmla="val 2805"/>
            <a:gd name="adj2" fmla="val 342393"/>
            <a:gd name="adj3" fmla="val 19482096"/>
            <a:gd name="adj4" fmla="val 12575511"/>
            <a:gd name="adj5" fmla="val 3273"/>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1">
          <a:scrgbClr r="0" g="0" b="0"/>
        </a:effectRef>
        <a:fontRef idx="minor">
          <a:schemeClr val="lt1"/>
        </a:fontRef>
      </dsp:style>
    </dsp:sp>
    <dsp:sp modelId="{DFC6C3CC-4292-4E7A-8DF5-4C92D7678DDB}">
      <dsp:nvSpPr>
        <dsp:cNvPr id="0" name=""/>
        <dsp:cNvSpPr/>
      </dsp:nvSpPr>
      <dsp:spPr>
        <a:xfrm>
          <a:off x="2789705" y="1869846"/>
          <a:ext cx="1650809" cy="656472"/>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26670" tIns="17780" rIns="26670" bIns="17780" numCol="1" spcCol="1270" anchor="ctr" anchorCtr="0">
          <a:noAutofit/>
        </a:bodyPr>
        <a:lstStyle/>
        <a:p>
          <a:pPr marL="0" lvl="0" indent="0" algn="ctr" defTabSz="622300">
            <a:lnSpc>
              <a:spcPct val="90000"/>
            </a:lnSpc>
            <a:spcBef>
              <a:spcPct val="0"/>
            </a:spcBef>
            <a:spcAft>
              <a:spcPct val="35000"/>
            </a:spcAft>
            <a:buNone/>
          </a:pPr>
          <a:r>
            <a:rPr lang="es-ES" sz="1400" b="1" kern="1200" noProof="0" dirty="0"/>
            <a:t>Empoderamiento y Autonomía</a:t>
          </a:r>
          <a:endParaRPr lang="es-ES" sz="1400" kern="1200" noProof="0" dirty="0"/>
        </a:p>
      </dsp:txBody>
      <dsp:txXfrm>
        <a:off x="2808932" y="1889073"/>
        <a:ext cx="1612355" cy="618018"/>
      </dsp:txXfrm>
    </dsp:sp>
    <dsp:sp modelId="{63233BA4-D0BE-4718-8355-FA73D949DB38}">
      <dsp:nvSpPr>
        <dsp:cNvPr id="0" name=""/>
        <dsp:cNvSpPr/>
      </dsp:nvSpPr>
      <dsp:spPr>
        <a:xfrm>
          <a:off x="4745156" y="2198082"/>
          <a:ext cx="1857160" cy="1531769"/>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050" tIns="19050" rIns="19050" bIns="19050" numCol="1" spcCol="1270" anchor="t" anchorCtr="0">
          <a:noAutofit/>
        </a:bodyPr>
        <a:lstStyle/>
        <a:p>
          <a:pPr marL="57150" lvl="1" indent="-57150" algn="l" defTabSz="444500">
            <a:lnSpc>
              <a:spcPct val="90000"/>
            </a:lnSpc>
            <a:spcBef>
              <a:spcPct val="0"/>
            </a:spcBef>
            <a:spcAft>
              <a:spcPct val="15000"/>
            </a:spcAft>
            <a:buFont typeface="Arial" panose="020B0604020202020204" pitchFamily="34" charset="0"/>
            <a:buChar char="•"/>
          </a:pPr>
          <a:r>
            <a:rPr lang="es-ES" sz="1000" kern="1200" noProof="0" dirty="0">
              <a:solidFill>
                <a:schemeClr val="accent1"/>
              </a:solidFill>
            </a:rPr>
            <a:t>Los líderes deben encarnar el pensamiento y las prácticas innovadoras.
Fomentar el aprendizaje continuo y la adaptabilidad.</a:t>
          </a:r>
        </a:p>
      </dsp:txBody>
      <dsp:txXfrm>
        <a:off x="4780406" y="2233332"/>
        <a:ext cx="1786660" cy="1133032"/>
      </dsp:txXfrm>
    </dsp:sp>
    <dsp:sp modelId="{B4F162AB-2C92-4794-8D74-8EE11B51B0E0}">
      <dsp:nvSpPr>
        <dsp:cNvPr id="0" name=""/>
        <dsp:cNvSpPr/>
      </dsp:nvSpPr>
      <dsp:spPr>
        <a:xfrm>
          <a:off x="5789739" y="2566160"/>
          <a:ext cx="2043290" cy="2043290"/>
        </a:xfrm>
        <a:prstGeom prst="leftCircularArrow">
          <a:avLst>
            <a:gd name="adj1" fmla="val 3131"/>
            <a:gd name="adj2" fmla="val 385094"/>
            <a:gd name="adj3" fmla="val 2160605"/>
            <a:gd name="adj4" fmla="val 9024489"/>
            <a:gd name="adj5" fmla="val 3653"/>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1">
          <a:scrgbClr r="0" g="0" b="0"/>
        </a:effectRef>
        <a:fontRef idx="minor">
          <a:schemeClr val="lt1"/>
        </a:fontRef>
      </dsp:style>
    </dsp:sp>
    <dsp:sp modelId="{7043CCD5-AD47-4CD1-BFBB-70A641F16382}">
      <dsp:nvSpPr>
        <dsp:cNvPr id="0" name=""/>
        <dsp:cNvSpPr/>
      </dsp:nvSpPr>
      <dsp:spPr>
        <a:xfrm>
          <a:off x="5157858" y="3401615"/>
          <a:ext cx="1650809" cy="656472"/>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26670" tIns="17780" rIns="26670" bIns="17780" numCol="1" spcCol="1270" anchor="ctr" anchorCtr="0">
          <a:noAutofit/>
        </a:bodyPr>
        <a:lstStyle/>
        <a:p>
          <a:pPr marL="0" lvl="0" indent="0" algn="ctr" defTabSz="622300">
            <a:lnSpc>
              <a:spcPct val="90000"/>
            </a:lnSpc>
            <a:spcBef>
              <a:spcPct val="0"/>
            </a:spcBef>
            <a:spcAft>
              <a:spcPct val="35000"/>
            </a:spcAft>
            <a:buNone/>
          </a:pPr>
          <a:r>
            <a:rPr lang="es-ES" sz="1400" b="1" kern="1200" noProof="0" dirty="0"/>
            <a:t>Modelización del comportamiento innovador</a:t>
          </a:r>
          <a:endParaRPr lang="es-ES" sz="1400" kern="1200" noProof="0" dirty="0"/>
        </a:p>
      </dsp:txBody>
      <dsp:txXfrm>
        <a:off x="5177085" y="3420842"/>
        <a:ext cx="1612355" cy="618018"/>
      </dsp:txXfrm>
    </dsp:sp>
    <dsp:sp modelId="{663FDEAD-333C-4969-A7FD-7C8D259699FC}">
      <dsp:nvSpPr>
        <dsp:cNvPr id="0" name=""/>
        <dsp:cNvSpPr/>
      </dsp:nvSpPr>
      <dsp:spPr>
        <a:xfrm>
          <a:off x="7113310" y="2198082"/>
          <a:ext cx="1857160" cy="1531769"/>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050" tIns="19050" rIns="19050" bIns="19050" numCol="1" spcCol="1270" anchor="t" anchorCtr="0">
          <a:noAutofit/>
        </a:bodyPr>
        <a:lstStyle/>
        <a:p>
          <a:pPr marL="57150" lvl="1" indent="-57150" algn="l" defTabSz="444500">
            <a:lnSpc>
              <a:spcPct val="90000"/>
            </a:lnSpc>
            <a:spcBef>
              <a:spcPct val="0"/>
            </a:spcBef>
            <a:spcAft>
              <a:spcPct val="15000"/>
            </a:spcAft>
            <a:buFont typeface="Arial" panose="020B0604020202020204" pitchFamily="34" charset="0"/>
            <a:buChar char="•"/>
          </a:pPr>
          <a:r>
            <a:rPr lang="es-ES" sz="1000" kern="1200" noProof="0" dirty="0">
              <a:solidFill>
                <a:schemeClr val="accent1"/>
              </a:solidFill>
            </a:rPr>
            <a:t>Comunicar claramente la importancia de la innovación.
Proporcionar actualizaciones periódicas y comentarios sobre los esfuerzos de innovación.</a:t>
          </a:r>
        </a:p>
      </dsp:txBody>
      <dsp:txXfrm>
        <a:off x="7148560" y="2561569"/>
        <a:ext cx="1786660" cy="1133032"/>
      </dsp:txXfrm>
    </dsp:sp>
    <dsp:sp modelId="{745315D6-E2C3-4244-8FDD-34DE8A84EC11}">
      <dsp:nvSpPr>
        <dsp:cNvPr id="0" name=""/>
        <dsp:cNvSpPr/>
      </dsp:nvSpPr>
      <dsp:spPr>
        <a:xfrm>
          <a:off x="8142416" y="1258424"/>
          <a:ext cx="2280594" cy="2280594"/>
        </a:xfrm>
        <a:prstGeom prst="circularArrow">
          <a:avLst>
            <a:gd name="adj1" fmla="val 2805"/>
            <a:gd name="adj2" fmla="val 342393"/>
            <a:gd name="adj3" fmla="val 19482096"/>
            <a:gd name="adj4" fmla="val 12575511"/>
            <a:gd name="adj5" fmla="val 3273"/>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1">
          <a:scrgbClr r="0" g="0" b="0"/>
        </a:effectRef>
        <a:fontRef idx="minor">
          <a:schemeClr val="lt1"/>
        </a:fontRef>
      </dsp:style>
    </dsp:sp>
    <dsp:sp modelId="{55AC40C0-D74D-42FD-82BD-3FEB16582E2C}">
      <dsp:nvSpPr>
        <dsp:cNvPr id="0" name=""/>
        <dsp:cNvSpPr/>
      </dsp:nvSpPr>
      <dsp:spPr>
        <a:xfrm>
          <a:off x="7526012" y="1869846"/>
          <a:ext cx="1650809" cy="656472"/>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26670" tIns="17780" rIns="26670" bIns="17780" numCol="1" spcCol="1270" anchor="ctr" anchorCtr="0">
          <a:noAutofit/>
        </a:bodyPr>
        <a:lstStyle/>
        <a:p>
          <a:pPr marL="0" lvl="0" indent="0" algn="ctr" defTabSz="622300">
            <a:lnSpc>
              <a:spcPct val="90000"/>
            </a:lnSpc>
            <a:spcBef>
              <a:spcPct val="0"/>
            </a:spcBef>
            <a:spcAft>
              <a:spcPct val="35000"/>
            </a:spcAft>
            <a:buNone/>
          </a:pPr>
          <a:r>
            <a:rPr lang="es-ES" sz="1400" b="1" kern="1200" noProof="0" dirty="0"/>
            <a:t>Comunicación eficaz</a:t>
          </a:r>
          <a:endParaRPr lang="es-ES" sz="1400" kern="1200" noProof="0" dirty="0"/>
        </a:p>
      </dsp:txBody>
      <dsp:txXfrm>
        <a:off x="7545239" y="1889073"/>
        <a:ext cx="1612355" cy="618018"/>
      </dsp:txXfrm>
    </dsp:sp>
    <dsp:sp modelId="{1BAB2332-8B0D-4D00-9DAE-E57DFC3A9CD7}">
      <dsp:nvSpPr>
        <dsp:cNvPr id="0" name=""/>
        <dsp:cNvSpPr/>
      </dsp:nvSpPr>
      <dsp:spPr>
        <a:xfrm>
          <a:off x="9481464" y="2198082"/>
          <a:ext cx="1857160" cy="1531769"/>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050" tIns="19050" rIns="19050" bIns="19050" numCol="1" spcCol="1270" anchor="t" anchorCtr="0">
          <a:noAutofit/>
        </a:bodyPr>
        <a:lstStyle/>
        <a:p>
          <a:pPr marL="57150" lvl="1" indent="-57150" algn="l" defTabSz="444500">
            <a:lnSpc>
              <a:spcPct val="90000"/>
            </a:lnSpc>
            <a:spcBef>
              <a:spcPct val="0"/>
            </a:spcBef>
            <a:spcAft>
              <a:spcPct val="15000"/>
            </a:spcAft>
            <a:buFont typeface="Arial" panose="020B0604020202020204" pitchFamily="34" charset="0"/>
            <a:buChar char="•"/>
          </a:pPr>
          <a:r>
            <a:rPr lang="es-ES" sz="1000" kern="1200" noProof="0" dirty="0">
              <a:solidFill>
                <a:schemeClr val="accent1"/>
              </a:solidFill>
            </a:rPr>
            <a:t>Garantizar la disponibilidad de recursos suficientes para los proyectos de innovación.
Apoyar e invertir en el desarrollo de nuevas ideas.</a:t>
          </a:r>
        </a:p>
      </dsp:txBody>
      <dsp:txXfrm>
        <a:off x="9516714" y="2233332"/>
        <a:ext cx="1786660" cy="1133032"/>
      </dsp:txXfrm>
    </dsp:sp>
    <dsp:sp modelId="{B3AB3E52-98B0-4CB8-8E81-1F1CFBF81EF0}">
      <dsp:nvSpPr>
        <dsp:cNvPr id="0" name=""/>
        <dsp:cNvSpPr/>
      </dsp:nvSpPr>
      <dsp:spPr>
        <a:xfrm>
          <a:off x="9894166" y="3401615"/>
          <a:ext cx="1650809" cy="656472"/>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26670" tIns="17780" rIns="26670" bIns="17780" numCol="1" spcCol="1270" anchor="ctr" anchorCtr="0">
          <a:noAutofit/>
        </a:bodyPr>
        <a:lstStyle/>
        <a:p>
          <a:pPr marL="0" lvl="0" indent="0" algn="ctr" defTabSz="622300">
            <a:lnSpc>
              <a:spcPct val="90000"/>
            </a:lnSpc>
            <a:spcBef>
              <a:spcPct val="0"/>
            </a:spcBef>
            <a:spcAft>
              <a:spcPct val="35000"/>
            </a:spcAft>
            <a:buNone/>
          </a:pPr>
          <a:r>
            <a:rPr lang="es-ES" sz="1400" b="1" kern="1200" noProof="0" dirty="0"/>
            <a:t>Asignación de recursos</a:t>
          </a:r>
          <a:endParaRPr lang="es-ES" sz="1400" kern="1200" noProof="0" dirty="0"/>
        </a:p>
      </dsp:txBody>
      <dsp:txXfrm>
        <a:off x="9913393" y="3420842"/>
        <a:ext cx="1612355" cy="618018"/>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7A4CE8F-8E2D-4E2E-BF43-DA1E11153BA2}">
      <dsp:nvSpPr>
        <dsp:cNvPr id="0" name=""/>
        <dsp:cNvSpPr/>
      </dsp:nvSpPr>
      <dsp:spPr>
        <a:xfrm rot="5400000">
          <a:off x="-701500" y="1805835"/>
          <a:ext cx="3712833" cy="2598983"/>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1778000">
            <a:lnSpc>
              <a:spcPct val="90000"/>
            </a:lnSpc>
            <a:spcBef>
              <a:spcPct val="0"/>
            </a:spcBef>
            <a:spcAft>
              <a:spcPct val="35000"/>
            </a:spcAft>
            <a:buNone/>
          </a:pPr>
          <a:r>
            <a:rPr lang="es-ES" sz="4000" b="1" kern="1200" noProof="0" dirty="0"/>
            <a:t>Tipos</a:t>
          </a:r>
          <a:endParaRPr lang="es-ES" sz="4000" kern="1200" noProof="0" dirty="0"/>
        </a:p>
      </dsp:txBody>
      <dsp:txXfrm rot="-5400000">
        <a:off x="-144574" y="2548402"/>
        <a:ext cx="2598983" cy="1113850"/>
      </dsp:txXfrm>
    </dsp:sp>
    <dsp:sp modelId="{A9614270-DA90-455A-AC93-2EBE5B5E80E8}">
      <dsp:nvSpPr>
        <dsp:cNvPr id="0" name=""/>
        <dsp:cNvSpPr/>
      </dsp:nvSpPr>
      <dsp:spPr>
        <a:xfrm rot="5400000">
          <a:off x="3921412" y="-1683745"/>
          <a:ext cx="4889333" cy="8401645"/>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3792" tIns="10160" rIns="10160" bIns="10160" numCol="1" spcCol="1270" anchor="ctr" anchorCtr="0">
          <a:noAutofit/>
        </a:bodyPr>
        <a:lstStyle/>
        <a:p>
          <a:pPr marL="171450" lvl="1" indent="-171450" algn="l" defTabSz="711200">
            <a:lnSpc>
              <a:spcPct val="90000"/>
            </a:lnSpc>
            <a:spcBef>
              <a:spcPct val="0"/>
            </a:spcBef>
            <a:spcAft>
              <a:spcPct val="15000"/>
            </a:spcAft>
            <a:buFont typeface="Arial" panose="020B0604020202020204" pitchFamily="34" charset="0"/>
            <a:buChar char="•"/>
          </a:pPr>
          <a:r>
            <a:rPr lang="es-ES" sz="1600" b="1" kern="1200" noProof="0" dirty="0">
              <a:solidFill>
                <a:schemeClr val="accent1"/>
              </a:solidFill>
            </a:rPr>
            <a:t>Mercado de masas:</a:t>
          </a:r>
          <a:endParaRPr lang="es-ES" sz="1600" kern="1200" noProof="0" dirty="0">
            <a:solidFill>
              <a:schemeClr val="accent1"/>
            </a:solidFill>
          </a:endParaRPr>
        </a:p>
        <a:p>
          <a:pPr marL="171450" lvl="1" indent="-171450" algn="l" defTabSz="711200">
            <a:lnSpc>
              <a:spcPct val="90000"/>
            </a:lnSpc>
            <a:spcBef>
              <a:spcPct val="0"/>
            </a:spcBef>
            <a:spcAft>
              <a:spcPct val="15000"/>
            </a:spcAft>
            <a:buFont typeface="Arial" panose="020B0604020202020204" pitchFamily="34" charset="0"/>
            <a:buNone/>
          </a:pPr>
          <a:r>
            <a:rPr lang="es-ES" sz="1600" kern="1200" noProof="0" dirty="0">
              <a:solidFill>
                <a:schemeClr val="accent1"/>
              </a:solidFill>
            </a:rPr>
            <a:t>   Se dirige a un público amplio e indiferenciado. Común en electrónica de consumo y artículos para el hogar.</a:t>
          </a:r>
        </a:p>
        <a:p>
          <a:pPr marL="171450" lvl="1" indent="-171450" algn="l" defTabSz="711200">
            <a:lnSpc>
              <a:spcPct val="90000"/>
            </a:lnSpc>
            <a:spcBef>
              <a:spcPct val="0"/>
            </a:spcBef>
            <a:spcAft>
              <a:spcPct val="15000"/>
            </a:spcAft>
            <a:buFont typeface="Arial" panose="020B0604020202020204" pitchFamily="34" charset="0"/>
            <a:buChar char="•"/>
          </a:pPr>
          <a:endParaRPr lang="es-ES" sz="1600" kern="1200" noProof="0" dirty="0">
            <a:solidFill>
              <a:schemeClr val="accent1"/>
            </a:solidFill>
          </a:endParaRPr>
        </a:p>
        <a:p>
          <a:pPr marL="171450" lvl="1" indent="-171450" algn="l" defTabSz="711200">
            <a:lnSpc>
              <a:spcPct val="90000"/>
            </a:lnSpc>
            <a:spcBef>
              <a:spcPct val="0"/>
            </a:spcBef>
            <a:spcAft>
              <a:spcPct val="15000"/>
            </a:spcAft>
            <a:buFont typeface="Arial" panose="020B0604020202020204" pitchFamily="34" charset="0"/>
            <a:buChar char="•"/>
          </a:pPr>
          <a:r>
            <a:rPr lang="es-ES" sz="1600" b="1" kern="1200" noProof="0" dirty="0">
              <a:solidFill>
                <a:schemeClr val="accent1"/>
              </a:solidFill>
            </a:rPr>
            <a:t>Nicho de mercado:</a:t>
          </a:r>
          <a:endParaRPr lang="es-ES" sz="1600" kern="1200" noProof="0" dirty="0">
            <a:solidFill>
              <a:schemeClr val="accent1"/>
            </a:solidFill>
          </a:endParaRPr>
        </a:p>
        <a:p>
          <a:pPr marL="171450" lvl="1" indent="-171450" algn="l" defTabSz="711200">
            <a:lnSpc>
              <a:spcPct val="90000"/>
            </a:lnSpc>
            <a:spcBef>
              <a:spcPct val="0"/>
            </a:spcBef>
            <a:spcAft>
              <a:spcPct val="15000"/>
            </a:spcAft>
            <a:buFont typeface="Arial" panose="020B0604020202020204" pitchFamily="34" charset="0"/>
            <a:buNone/>
          </a:pPr>
          <a:r>
            <a:rPr lang="es-ES" sz="1600" kern="1200" noProof="0" dirty="0">
              <a:solidFill>
                <a:schemeClr val="accent1"/>
              </a:solidFill>
            </a:rPr>
            <a:t>   Se centra en un segmento estrecho y especializado con necesidades únicas. Ejemplos: artículos de lujo o productos alimentarios especiales.</a:t>
          </a:r>
        </a:p>
        <a:p>
          <a:pPr marL="171450" lvl="1" indent="-171450" algn="l" defTabSz="711200">
            <a:lnSpc>
              <a:spcPct val="90000"/>
            </a:lnSpc>
            <a:spcBef>
              <a:spcPct val="0"/>
            </a:spcBef>
            <a:spcAft>
              <a:spcPct val="15000"/>
            </a:spcAft>
            <a:buFont typeface="Arial" panose="020B0604020202020204" pitchFamily="34" charset="0"/>
            <a:buNone/>
          </a:pPr>
          <a:endParaRPr lang="es-ES" sz="1600" kern="1200" noProof="0" dirty="0">
            <a:solidFill>
              <a:schemeClr val="accent1"/>
            </a:solidFill>
          </a:endParaRPr>
        </a:p>
        <a:p>
          <a:pPr marL="342900" lvl="2" indent="-171450" algn="l" defTabSz="711200">
            <a:lnSpc>
              <a:spcPct val="90000"/>
            </a:lnSpc>
            <a:spcBef>
              <a:spcPct val="0"/>
            </a:spcBef>
            <a:spcAft>
              <a:spcPct val="15000"/>
            </a:spcAft>
            <a:buFont typeface="Arial" panose="020B0604020202020204" pitchFamily="34" charset="0"/>
            <a:buChar char="•"/>
          </a:pPr>
          <a:r>
            <a:rPr lang="es-ES" sz="1600" b="1" kern="1200" noProof="0" dirty="0">
              <a:solidFill>
                <a:schemeClr val="accent1"/>
              </a:solidFill>
            </a:rPr>
            <a:t>Segmentado:</a:t>
          </a:r>
          <a:endParaRPr lang="es-ES" sz="1600" kern="1200" noProof="0" dirty="0">
            <a:solidFill>
              <a:schemeClr val="accent1"/>
            </a:solidFill>
          </a:endParaRPr>
        </a:p>
        <a:p>
          <a:pPr marL="171450" lvl="1" indent="-171450" algn="l" defTabSz="711200">
            <a:lnSpc>
              <a:spcPct val="90000"/>
            </a:lnSpc>
            <a:spcBef>
              <a:spcPct val="0"/>
            </a:spcBef>
            <a:spcAft>
              <a:spcPct val="15000"/>
            </a:spcAft>
            <a:buFont typeface="Arial" panose="020B0604020202020204" pitchFamily="34" charset="0"/>
            <a:buNone/>
          </a:pPr>
          <a:r>
            <a:rPr lang="es-ES" sz="1600" kern="1200" noProof="0" dirty="0">
              <a:solidFill>
                <a:schemeClr val="accent1"/>
              </a:solidFill>
            </a:rPr>
            <a:t>   Diferencia entre necesidades ligeramente distintas dentro de mercados más amplios, como ofrecer diferentes servicios bancarios a distintos niveles de renta.</a:t>
          </a:r>
        </a:p>
        <a:p>
          <a:pPr marL="171450" lvl="1" indent="-171450" algn="l" defTabSz="711200">
            <a:lnSpc>
              <a:spcPct val="90000"/>
            </a:lnSpc>
            <a:spcBef>
              <a:spcPct val="0"/>
            </a:spcBef>
            <a:spcAft>
              <a:spcPct val="15000"/>
            </a:spcAft>
            <a:buFont typeface="Arial" panose="020B0604020202020204" pitchFamily="34" charset="0"/>
            <a:buNone/>
          </a:pPr>
          <a:endParaRPr lang="es-ES" sz="1600" kern="1200" noProof="0" dirty="0">
            <a:solidFill>
              <a:schemeClr val="accent1"/>
            </a:solidFill>
          </a:endParaRPr>
        </a:p>
        <a:p>
          <a:pPr marL="171450" lvl="1" indent="-171450" algn="l" defTabSz="711200">
            <a:lnSpc>
              <a:spcPct val="90000"/>
            </a:lnSpc>
            <a:spcBef>
              <a:spcPct val="0"/>
            </a:spcBef>
            <a:spcAft>
              <a:spcPct val="15000"/>
            </a:spcAft>
            <a:buFont typeface="Arial" panose="020B0604020202020204" pitchFamily="34" charset="0"/>
            <a:buChar char="•"/>
          </a:pPr>
          <a:r>
            <a:rPr lang="es-ES" sz="1600" b="1" kern="1200" noProof="0" dirty="0">
              <a:solidFill>
                <a:schemeClr val="accent1"/>
              </a:solidFill>
            </a:rPr>
            <a:t>Diversificado</a:t>
          </a:r>
          <a:r>
            <a:rPr lang="es-ES" sz="1600" kern="1200" noProof="0" dirty="0">
              <a:solidFill>
                <a:schemeClr val="accent1"/>
              </a:solidFill>
            </a:rPr>
            <a:t>:</a:t>
          </a:r>
        </a:p>
        <a:p>
          <a:pPr marL="171450" lvl="1" indent="-171450" algn="l" defTabSz="711200">
            <a:lnSpc>
              <a:spcPct val="90000"/>
            </a:lnSpc>
            <a:spcBef>
              <a:spcPct val="0"/>
            </a:spcBef>
            <a:spcAft>
              <a:spcPct val="15000"/>
            </a:spcAft>
            <a:buFont typeface="Arial" panose="020B0604020202020204" pitchFamily="34" charset="0"/>
            <a:buNone/>
          </a:pPr>
          <a:r>
            <a:rPr lang="es-ES" sz="1600" kern="1200" noProof="0" dirty="0">
              <a:solidFill>
                <a:schemeClr val="accent1"/>
              </a:solidFill>
            </a:rPr>
            <a:t>   Sirve a segmentos de clientes no relacionados con necesidades distintas, como una empresa que ofrece servicios financieros personales y corporativos.</a:t>
          </a:r>
        </a:p>
        <a:p>
          <a:pPr marL="171450" lvl="1" indent="-171450" algn="l" defTabSz="711200">
            <a:lnSpc>
              <a:spcPct val="90000"/>
            </a:lnSpc>
            <a:spcBef>
              <a:spcPct val="0"/>
            </a:spcBef>
            <a:spcAft>
              <a:spcPct val="15000"/>
            </a:spcAft>
            <a:buFont typeface="Arial" panose="020B0604020202020204" pitchFamily="34" charset="0"/>
            <a:buNone/>
          </a:pPr>
          <a:endParaRPr lang="es-ES" sz="1600" kern="1200" noProof="0" dirty="0">
            <a:solidFill>
              <a:schemeClr val="accent1"/>
            </a:solidFill>
          </a:endParaRPr>
        </a:p>
        <a:p>
          <a:pPr marL="171450" lvl="1" indent="-171450" algn="l" defTabSz="711200">
            <a:lnSpc>
              <a:spcPct val="90000"/>
            </a:lnSpc>
            <a:spcBef>
              <a:spcPct val="0"/>
            </a:spcBef>
            <a:spcAft>
              <a:spcPct val="15000"/>
            </a:spcAft>
            <a:buFont typeface="Arial" panose="020B0604020202020204" pitchFamily="34" charset="0"/>
            <a:buChar char="•"/>
          </a:pPr>
          <a:r>
            <a:rPr lang="es-ES" sz="1600" b="1" kern="1200" noProof="0" dirty="0">
              <a:solidFill>
                <a:schemeClr val="accent1"/>
              </a:solidFill>
            </a:rPr>
            <a:t>Plataformas Multilaterales</a:t>
          </a:r>
          <a:r>
            <a:rPr lang="es-ES" sz="1600" kern="1200" noProof="0" dirty="0">
              <a:solidFill>
                <a:schemeClr val="accent1"/>
              </a:solidFill>
            </a:rPr>
            <a:t>:</a:t>
          </a:r>
        </a:p>
        <a:p>
          <a:pPr marL="171450" lvl="1" indent="-171450" algn="l" defTabSz="711200">
            <a:lnSpc>
              <a:spcPct val="90000"/>
            </a:lnSpc>
            <a:spcBef>
              <a:spcPct val="0"/>
            </a:spcBef>
            <a:spcAft>
              <a:spcPct val="15000"/>
            </a:spcAft>
            <a:buFont typeface="Arial" panose="020B0604020202020204" pitchFamily="34" charset="0"/>
            <a:buNone/>
          </a:pPr>
          <a:r>
            <a:rPr lang="es-ES" sz="1600" kern="1200" noProof="0" dirty="0">
              <a:solidFill>
                <a:schemeClr val="accent1"/>
              </a:solidFill>
            </a:rPr>
            <a:t>   Atiende a segmentos interdependientes, como las empresas de tarjetas de crédito que atienden tanto a titulares como a comerciantes.</a:t>
          </a:r>
        </a:p>
      </dsp:txBody>
      <dsp:txXfrm rot="-5400000">
        <a:off x="2165256" y="311089"/>
        <a:ext cx="8162967" cy="4411977"/>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2E424BC-0349-43B2-A68B-6E108E20322B}">
      <dsp:nvSpPr>
        <dsp:cNvPr id="0" name=""/>
        <dsp:cNvSpPr/>
      </dsp:nvSpPr>
      <dsp:spPr>
        <a:xfrm>
          <a:off x="0" y="5530145"/>
          <a:ext cx="9503663" cy="0"/>
        </a:xfrm>
        <a:prstGeom prst="line">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74DD445-E71F-4D42-87C7-E4FACABDFDCD}">
      <dsp:nvSpPr>
        <dsp:cNvPr id="0" name=""/>
        <dsp:cNvSpPr/>
      </dsp:nvSpPr>
      <dsp:spPr>
        <a:xfrm>
          <a:off x="0" y="4414265"/>
          <a:ext cx="9503663" cy="0"/>
        </a:xfrm>
        <a:prstGeom prst="line">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F674D37-54F5-4A45-86E1-E342798B03D1}">
      <dsp:nvSpPr>
        <dsp:cNvPr id="0" name=""/>
        <dsp:cNvSpPr/>
      </dsp:nvSpPr>
      <dsp:spPr>
        <a:xfrm>
          <a:off x="0" y="3298384"/>
          <a:ext cx="9503663" cy="0"/>
        </a:xfrm>
        <a:prstGeom prst="line">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0B46A75-35D4-48F3-A5C3-5011C6FB042B}">
      <dsp:nvSpPr>
        <dsp:cNvPr id="0" name=""/>
        <dsp:cNvSpPr/>
      </dsp:nvSpPr>
      <dsp:spPr>
        <a:xfrm>
          <a:off x="0" y="2182503"/>
          <a:ext cx="9503663" cy="0"/>
        </a:xfrm>
        <a:prstGeom prst="line">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E889975-75C0-4C10-9F0B-8A56D22A5C1F}">
      <dsp:nvSpPr>
        <dsp:cNvPr id="0" name=""/>
        <dsp:cNvSpPr/>
      </dsp:nvSpPr>
      <dsp:spPr>
        <a:xfrm>
          <a:off x="0" y="1066622"/>
          <a:ext cx="9503663" cy="0"/>
        </a:xfrm>
        <a:prstGeom prst="line">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B310812-77F5-41F9-A7F5-9B488FF25462}">
      <dsp:nvSpPr>
        <dsp:cNvPr id="0" name=""/>
        <dsp:cNvSpPr/>
      </dsp:nvSpPr>
      <dsp:spPr>
        <a:xfrm>
          <a:off x="2470952" y="249463"/>
          <a:ext cx="7032711" cy="5715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b" anchorCtr="0">
          <a:noAutofit/>
        </a:bodyPr>
        <a:lstStyle/>
        <a:p>
          <a:pPr marL="0" lvl="0" indent="0" algn="just" defTabSz="711200">
            <a:lnSpc>
              <a:spcPct val="150000"/>
            </a:lnSpc>
            <a:spcBef>
              <a:spcPct val="0"/>
            </a:spcBef>
            <a:spcAft>
              <a:spcPct val="35000"/>
            </a:spcAft>
            <a:buNone/>
          </a:pPr>
          <a:r>
            <a:rPr lang="es-ES" sz="1600" kern="1200" noProof="0" dirty="0">
              <a:solidFill>
                <a:schemeClr val="accent1"/>
              </a:solidFill>
            </a:rPr>
            <a:t>Introducción de productos completamente nuevos o innovaciones que no existían antes, atrayendo a los primeros en adoptarlos.</a:t>
          </a:r>
        </a:p>
      </dsp:txBody>
      <dsp:txXfrm>
        <a:off x="2470952" y="249463"/>
        <a:ext cx="7032711" cy="571575"/>
      </dsp:txXfrm>
    </dsp:sp>
    <dsp:sp modelId="{81F8082C-B172-4F72-8057-3A7C41A5CC40}">
      <dsp:nvSpPr>
        <dsp:cNvPr id="0" name=""/>
        <dsp:cNvSpPr/>
      </dsp:nvSpPr>
      <dsp:spPr>
        <a:xfrm>
          <a:off x="0" y="3879"/>
          <a:ext cx="2470952" cy="1062743"/>
        </a:xfrm>
        <a:prstGeom prst="round2SameRect">
          <a:avLst>
            <a:gd name="adj1" fmla="val 16670"/>
            <a:gd name="adj2" fmla="val 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711200">
            <a:lnSpc>
              <a:spcPct val="150000"/>
            </a:lnSpc>
            <a:spcBef>
              <a:spcPct val="0"/>
            </a:spcBef>
            <a:spcAft>
              <a:spcPct val="35000"/>
            </a:spcAft>
            <a:buNone/>
          </a:pPr>
          <a:r>
            <a:rPr lang="es-ES" sz="1600" b="1" kern="1200" noProof="0" dirty="0">
              <a:solidFill>
                <a:schemeClr val="bg1"/>
              </a:solidFill>
            </a:rPr>
            <a:t>Novedad</a:t>
          </a:r>
          <a:endParaRPr lang="es-ES" sz="1600" kern="1200" noProof="0" dirty="0">
            <a:solidFill>
              <a:schemeClr val="bg1"/>
            </a:solidFill>
          </a:endParaRPr>
        </a:p>
      </dsp:txBody>
      <dsp:txXfrm>
        <a:off x="51888" y="55767"/>
        <a:ext cx="2367176" cy="1010855"/>
      </dsp:txXfrm>
    </dsp:sp>
    <dsp:sp modelId="{C409B313-2044-4AA7-BF56-A4A111BF3AF4}">
      <dsp:nvSpPr>
        <dsp:cNvPr id="0" name=""/>
        <dsp:cNvSpPr/>
      </dsp:nvSpPr>
      <dsp:spPr>
        <a:xfrm>
          <a:off x="2470952" y="1398900"/>
          <a:ext cx="7032711" cy="50446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b" anchorCtr="0">
          <a:noAutofit/>
        </a:bodyPr>
        <a:lstStyle/>
        <a:p>
          <a:pPr marL="0" lvl="0" indent="0" algn="just" defTabSz="711200">
            <a:lnSpc>
              <a:spcPct val="150000"/>
            </a:lnSpc>
            <a:spcBef>
              <a:spcPct val="0"/>
            </a:spcBef>
            <a:spcAft>
              <a:spcPct val="35000"/>
            </a:spcAft>
            <a:buNone/>
          </a:pPr>
          <a:r>
            <a:rPr lang="es-ES" sz="1600" kern="1200" noProof="0" dirty="0">
              <a:solidFill>
                <a:schemeClr val="accent1"/>
              </a:solidFill>
            </a:rPr>
            <a:t>Mejora de las prestaciones o la calidad de los productos existentes, atrayendo a clientes que buscan mejores soluciones.</a:t>
          </a:r>
        </a:p>
      </dsp:txBody>
      <dsp:txXfrm>
        <a:off x="2470952" y="1398900"/>
        <a:ext cx="7032711" cy="504463"/>
      </dsp:txXfrm>
    </dsp:sp>
    <dsp:sp modelId="{938E9394-7124-4311-95F4-0F6088E68D46}">
      <dsp:nvSpPr>
        <dsp:cNvPr id="0" name=""/>
        <dsp:cNvSpPr/>
      </dsp:nvSpPr>
      <dsp:spPr>
        <a:xfrm>
          <a:off x="0" y="1119759"/>
          <a:ext cx="2470952" cy="1062743"/>
        </a:xfrm>
        <a:prstGeom prst="round2SameRect">
          <a:avLst>
            <a:gd name="adj1" fmla="val 16670"/>
            <a:gd name="adj2" fmla="val 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711200">
            <a:lnSpc>
              <a:spcPct val="150000"/>
            </a:lnSpc>
            <a:spcBef>
              <a:spcPct val="0"/>
            </a:spcBef>
            <a:spcAft>
              <a:spcPct val="35000"/>
            </a:spcAft>
            <a:buNone/>
          </a:pPr>
          <a:r>
            <a:rPr lang="es-ES" sz="1600" b="1" kern="1200" noProof="0" dirty="0">
              <a:solidFill>
                <a:schemeClr val="bg1"/>
              </a:solidFill>
            </a:rPr>
            <a:t>Rendimiento</a:t>
          </a:r>
          <a:endParaRPr lang="es-ES" sz="1600" kern="1200" noProof="0" dirty="0">
            <a:solidFill>
              <a:schemeClr val="bg1"/>
            </a:solidFill>
          </a:endParaRPr>
        </a:p>
      </dsp:txBody>
      <dsp:txXfrm>
        <a:off x="51888" y="1171647"/>
        <a:ext cx="2367176" cy="1010855"/>
      </dsp:txXfrm>
    </dsp:sp>
    <dsp:sp modelId="{2591555B-A691-464F-BBC5-F3A5AF6DEFA0}">
      <dsp:nvSpPr>
        <dsp:cNvPr id="0" name=""/>
        <dsp:cNvSpPr/>
      </dsp:nvSpPr>
      <dsp:spPr>
        <a:xfrm>
          <a:off x="2470952" y="2235640"/>
          <a:ext cx="7032711" cy="106274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b" anchorCtr="0">
          <a:noAutofit/>
        </a:bodyPr>
        <a:lstStyle/>
        <a:p>
          <a:pPr marL="0" lvl="0" indent="0" algn="just" defTabSz="711200">
            <a:lnSpc>
              <a:spcPct val="150000"/>
            </a:lnSpc>
            <a:spcBef>
              <a:spcPct val="0"/>
            </a:spcBef>
            <a:spcAft>
              <a:spcPct val="35000"/>
            </a:spcAft>
            <a:buNone/>
          </a:pPr>
          <a:r>
            <a:rPr lang="es-ES" sz="1600" kern="1200" noProof="0" dirty="0">
              <a:solidFill>
                <a:schemeClr val="accent1"/>
              </a:solidFill>
            </a:rPr>
            <a:t>Ofrecimiento de productos o servicios personalizados adaptados a las necesidades específicas del cliente, creando una experiencia de cliente más íntima.</a:t>
          </a:r>
        </a:p>
      </dsp:txBody>
      <dsp:txXfrm>
        <a:off x="2470952" y="2235640"/>
        <a:ext cx="7032711" cy="1062743"/>
      </dsp:txXfrm>
    </dsp:sp>
    <dsp:sp modelId="{B1809A7C-F5DF-4BF1-9A7B-8F347D402867}">
      <dsp:nvSpPr>
        <dsp:cNvPr id="0" name=""/>
        <dsp:cNvSpPr/>
      </dsp:nvSpPr>
      <dsp:spPr>
        <a:xfrm>
          <a:off x="0" y="2235640"/>
          <a:ext cx="2470952" cy="1062743"/>
        </a:xfrm>
        <a:prstGeom prst="round2SameRect">
          <a:avLst>
            <a:gd name="adj1" fmla="val 16670"/>
            <a:gd name="adj2" fmla="val 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711200">
            <a:lnSpc>
              <a:spcPct val="150000"/>
            </a:lnSpc>
            <a:spcBef>
              <a:spcPct val="0"/>
            </a:spcBef>
            <a:spcAft>
              <a:spcPct val="35000"/>
            </a:spcAft>
            <a:buNone/>
          </a:pPr>
          <a:r>
            <a:rPr lang="es-ES" sz="1600" b="1" kern="1200" noProof="0" dirty="0">
              <a:solidFill>
                <a:schemeClr val="bg1"/>
              </a:solidFill>
            </a:rPr>
            <a:t>Personalización</a:t>
          </a:r>
          <a:endParaRPr lang="es-ES" sz="1600" kern="1200" noProof="0" dirty="0">
            <a:solidFill>
              <a:schemeClr val="bg1"/>
            </a:solidFill>
          </a:endParaRPr>
        </a:p>
      </dsp:txBody>
      <dsp:txXfrm>
        <a:off x="51888" y="2287528"/>
        <a:ext cx="2367176" cy="1010855"/>
      </dsp:txXfrm>
    </dsp:sp>
    <dsp:sp modelId="{1F384DE9-9EF4-4989-9AB7-4B53C9C3F0DE}">
      <dsp:nvSpPr>
        <dsp:cNvPr id="0" name=""/>
        <dsp:cNvSpPr/>
      </dsp:nvSpPr>
      <dsp:spPr>
        <a:xfrm>
          <a:off x="2470952" y="4191157"/>
          <a:ext cx="7032711" cy="4577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b" anchorCtr="0">
          <a:noAutofit/>
        </a:bodyPr>
        <a:lstStyle/>
        <a:p>
          <a:pPr marL="0" lvl="0" indent="0" algn="just" defTabSz="711200">
            <a:lnSpc>
              <a:spcPct val="150000"/>
            </a:lnSpc>
            <a:spcBef>
              <a:spcPct val="0"/>
            </a:spcBef>
            <a:spcAft>
              <a:spcPct val="35000"/>
            </a:spcAft>
            <a:buNone/>
          </a:pPr>
          <a:r>
            <a:rPr lang="es-ES" sz="1600" kern="1200" noProof="0" dirty="0">
              <a:solidFill>
                <a:schemeClr val="accent1"/>
              </a:solidFill>
            </a:rPr>
            <a:t>Soluciones que ayudan a los clientes a realizar tareas específicas con mayor eficacia o eficiencia.</a:t>
          </a:r>
        </a:p>
      </dsp:txBody>
      <dsp:txXfrm>
        <a:off x="2470952" y="4191157"/>
        <a:ext cx="7032711" cy="45772"/>
      </dsp:txXfrm>
    </dsp:sp>
    <dsp:sp modelId="{480EB8C6-69C6-4772-B098-089AE747F852}">
      <dsp:nvSpPr>
        <dsp:cNvPr id="0" name=""/>
        <dsp:cNvSpPr/>
      </dsp:nvSpPr>
      <dsp:spPr>
        <a:xfrm>
          <a:off x="0" y="3351521"/>
          <a:ext cx="2470952" cy="1062743"/>
        </a:xfrm>
        <a:prstGeom prst="round2SameRect">
          <a:avLst>
            <a:gd name="adj1" fmla="val 16670"/>
            <a:gd name="adj2" fmla="val 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711200">
            <a:lnSpc>
              <a:spcPct val="150000"/>
            </a:lnSpc>
            <a:spcBef>
              <a:spcPct val="0"/>
            </a:spcBef>
            <a:spcAft>
              <a:spcPct val="35000"/>
            </a:spcAft>
            <a:buNone/>
          </a:pPr>
          <a:r>
            <a:rPr lang="es-ES" sz="1600" b="1" kern="1200" noProof="0" dirty="0">
              <a:solidFill>
                <a:schemeClr val="bg1"/>
              </a:solidFill>
            </a:rPr>
            <a:t>Hacer el trabajo</a:t>
          </a:r>
          <a:endParaRPr lang="es-ES" sz="1600" kern="1200" noProof="0" dirty="0">
            <a:solidFill>
              <a:schemeClr val="bg1"/>
            </a:solidFill>
          </a:endParaRPr>
        </a:p>
      </dsp:txBody>
      <dsp:txXfrm>
        <a:off x="51888" y="3403409"/>
        <a:ext cx="2367176" cy="1010855"/>
      </dsp:txXfrm>
    </dsp:sp>
    <dsp:sp modelId="{D54A36B3-3C10-4019-B25E-96BD6DF04980}">
      <dsp:nvSpPr>
        <dsp:cNvPr id="0" name=""/>
        <dsp:cNvSpPr/>
      </dsp:nvSpPr>
      <dsp:spPr>
        <a:xfrm>
          <a:off x="2470952" y="4775348"/>
          <a:ext cx="7032711" cy="44685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b" anchorCtr="0">
          <a:noAutofit/>
        </a:bodyPr>
        <a:lstStyle/>
        <a:p>
          <a:pPr marL="0" lvl="0" indent="0" algn="just" defTabSz="711200">
            <a:lnSpc>
              <a:spcPct val="150000"/>
            </a:lnSpc>
            <a:spcBef>
              <a:spcPct val="0"/>
            </a:spcBef>
            <a:spcAft>
              <a:spcPct val="35000"/>
            </a:spcAft>
            <a:buNone/>
          </a:pPr>
          <a:r>
            <a:rPr lang="es-ES" sz="1600" kern="1200" noProof="0" dirty="0">
              <a:solidFill>
                <a:schemeClr val="accent1"/>
              </a:solidFill>
            </a:rPr>
            <a:t>Elementos de diseño estéticamente agradables o funcionalmente superiores que diferencian un producto.</a:t>
          </a:r>
        </a:p>
      </dsp:txBody>
      <dsp:txXfrm>
        <a:off x="2470952" y="4775348"/>
        <a:ext cx="7032711" cy="446851"/>
      </dsp:txXfrm>
    </dsp:sp>
    <dsp:sp modelId="{6F69C0CB-D836-4DB0-8D88-C6E799EE3451}">
      <dsp:nvSpPr>
        <dsp:cNvPr id="0" name=""/>
        <dsp:cNvSpPr/>
      </dsp:nvSpPr>
      <dsp:spPr>
        <a:xfrm>
          <a:off x="0" y="4467402"/>
          <a:ext cx="2470952" cy="1062743"/>
        </a:xfrm>
        <a:prstGeom prst="round2SameRect">
          <a:avLst>
            <a:gd name="adj1" fmla="val 16670"/>
            <a:gd name="adj2" fmla="val 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711200">
            <a:lnSpc>
              <a:spcPct val="150000"/>
            </a:lnSpc>
            <a:spcBef>
              <a:spcPct val="0"/>
            </a:spcBef>
            <a:spcAft>
              <a:spcPct val="35000"/>
            </a:spcAft>
            <a:buNone/>
          </a:pPr>
          <a:r>
            <a:rPr lang="es-ES" sz="1600" b="1" kern="1200" noProof="0" dirty="0">
              <a:solidFill>
                <a:schemeClr val="bg1"/>
              </a:solidFill>
            </a:rPr>
            <a:t>Diseño</a:t>
          </a:r>
          <a:endParaRPr lang="es-ES" sz="1600" kern="1200" noProof="0" dirty="0">
            <a:solidFill>
              <a:schemeClr val="bg1"/>
            </a:solidFill>
          </a:endParaRPr>
        </a:p>
      </dsp:txBody>
      <dsp:txXfrm>
        <a:off x="51888" y="4519290"/>
        <a:ext cx="2367176" cy="1010855"/>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C4A950C-CED7-4FD1-A66E-109C572ACB63}">
      <dsp:nvSpPr>
        <dsp:cNvPr id="0" name=""/>
        <dsp:cNvSpPr/>
      </dsp:nvSpPr>
      <dsp:spPr>
        <a:xfrm>
          <a:off x="0" y="5523326"/>
          <a:ext cx="9847334" cy="0"/>
        </a:xfrm>
        <a:prstGeom prst="line">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10AC849-F754-44C8-BB1F-8C72D174CDE2}">
      <dsp:nvSpPr>
        <dsp:cNvPr id="0" name=""/>
        <dsp:cNvSpPr/>
      </dsp:nvSpPr>
      <dsp:spPr>
        <a:xfrm>
          <a:off x="0" y="4408821"/>
          <a:ext cx="9847334" cy="0"/>
        </a:xfrm>
        <a:prstGeom prst="line">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627F55D-D781-41AD-8881-68C89DA0DDE5}">
      <dsp:nvSpPr>
        <dsp:cNvPr id="0" name=""/>
        <dsp:cNvSpPr/>
      </dsp:nvSpPr>
      <dsp:spPr>
        <a:xfrm>
          <a:off x="0" y="3294317"/>
          <a:ext cx="9847334" cy="0"/>
        </a:xfrm>
        <a:prstGeom prst="line">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26FB248-2B40-4169-BA8F-D6B11F4B02B7}">
      <dsp:nvSpPr>
        <dsp:cNvPr id="0" name=""/>
        <dsp:cNvSpPr/>
      </dsp:nvSpPr>
      <dsp:spPr>
        <a:xfrm>
          <a:off x="0" y="2179812"/>
          <a:ext cx="9847334" cy="0"/>
        </a:xfrm>
        <a:prstGeom prst="line">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D1316B9-D4A9-4C15-A1E0-17753BB476B7}">
      <dsp:nvSpPr>
        <dsp:cNvPr id="0" name=""/>
        <dsp:cNvSpPr/>
      </dsp:nvSpPr>
      <dsp:spPr>
        <a:xfrm>
          <a:off x="0" y="1065307"/>
          <a:ext cx="9847334" cy="0"/>
        </a:xfrm>
        <a:prstGeom prst="line">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2D16AE1-D568-4B25-B82A-97447C8DF8B9}">
      <dsp:nvSpPr>
        <dsp:cNvPr id="0" name=""/>
        <dsp:cNvSpPr/>
      </dsp:nvSpPr>
      <dsp:spPr>
        <a:xfrm>
          <a:off x="2560306" y="130652"/>
          <a:ext cx="7287027" cy="80787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b" anchorCtr="0">
          <a:noAutofit/>
        </a:bodyPr>
        <a:lstStyle/>
        <a:p>
          <a:pPr marL="0" lvl="0" indent="0" algn="just" defTabSz="711200">
            <a:lnSpc>
              <a:spcPct val="150000"/>
            </a:lnSpc>
            <a:spcBef>
              <a:spcPct val="0"/>
            </a:spcBef>
            <a:spcAft>
              <a:spcPct val="35000"/>
            </a:spcAft>
            <a:buNone/>
          </a:pPr>
          <a:r>
            <a:rPr lang="es-ES" sz="1600" kern="1200" noProof="0" dirty="0">
              <a:solidFill>
                <a:schemeClr val="accent1"/>
              </a:solidFill>
            </a:rPr>
            <a:t>Aprovechar la reputación o el estatus de la marca para atraer a clientes que buscan reconocimiento o prestigio.</a:t>
          </a:r>
        </a:p>
      </dsp:txBody>
      <dsp:txXfrm>
        <a:off x="2560306" y="130652"/>
        <a:ext cx="7287027" cy="807877"/>
      </dsp:txXfrm>
    </dsp:sp>
    <dsp:sp modelId="{6D516ED4-7D0B-4DC7-8085-8B811A400EBD}">
      <dsp:nvSpPr>
        <dsp:cNvPr id="0" name=""/>
        <dsp:cNvSpPr/>
      </dsp:nvSpPr>
      <dsp:spPr>
        <a:xfrm>
          <a:off x="0" y="3874"/>
          <a:ext cx="2560306" cy="1061433"/>
        </a:xfrm>
        <a:prstGeom prst="round2SameRect">
          <a:avLst>
            <a:gd name="adj1" fmla="val 16670"/>
            <a:gd name="adj2" fmla="val 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711200">
            <a:lnSpc>
              <a:spcPct val="150000"/>
            </a:lnSpc>
            <a:spcBef>
              <a:spcPct val="0"/>
            </a:spcBef>
            <a:spcAft>
              <a:spcPct val="35000"/>
            </a:spcAft>
            <a:buNone/>
          </a:pPr>
          <a:r>
            <a:rPr lang="es-ES" sz="1600" b="1" kern="1200" noProof="0" dirty="0">
              <a:solidFill>
                <a:schemeClr val="bg1"/>
              </a:solidFill>
            </a:rPr>
            <a:t>Marca/Situación</a:t>
          </a:r>
          <a:endParaRPr lang="es-ES" sz="1600" kern="1200" noProof="0" dirty="0">
            <a:solidFill>
              <a:schemeClr val="bg1"/>
            </a:solidFill>
          </a:endParaRPr>
        </a:p>
      </dsp:txBody>
      <dsp:txXfrm>
        <a:off x="51824" y="55698"/>
        <a:ext cx="2456658" cy="1009609"/>
      </dsp:txXfrm>
    </dsp:sp>
    <dsp:sp modelId="{4B3EB407-58C4-4DC9-B813-025E98E576E1}">
      <dsp:nvSpPr>
        <dsp:cNvPr id="0" name=""/>
        <dsp:cNvSpPr/>
      </dsp:nvSpPr>
      <dsp:spPr>
        <a:xfrm>
          <a:off x="2560306" y="1260436"/>
          <a:ext cx="7287027" cy="77731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b" anchorCtr="0">
          <a:noAutofit/>
        </a:bodyPr>
        <a:lstStyle/>
        <a:p>
          <a:pPr marL="0" lvl="0" indent="0" algn="just" defTabSz="711200">
            <a:lnSpc>
              <a:spcPct val="150000"/>
            </a:lnSpc>
            <a:spcBef>
              <a:spcPct val="0"/>
            </a:spcBef>
            <a:spcAft>
              <a:spcPct val="35000"/>
            </a:spcAft>
            <a:buNone/>
          </a:pPr>
          <a:r>
            <a:rPr lang="es-ES" sz="1600" kern="1200" noProof="0" dirty="0">
              <a:solidFill>
                <a:schemeClr val="accent1"/>
              </a:solidFill>
            </a:rPr>
            <a:t>Ofrecer soluciones rentables que atraigan a clientes con un presupuesto ajustado.</a:t>
          </a:r>
        </a:p>
      </dsp:txBody>
      <dsp:txXfrm>
        <a:off x="2560306" y="1260436"/>
        <a:ext cx="7287027" cy="777319"/>
      </dsp:txXfrm>
    </dsp:sp>
    <dsp:sp modelId="{3862384A-28C9-4B45-A8B8-B867AD7E4C6F}">
      <dsp:nvSpPr>
        <dsp:cNvPr id="0" name=""/>
        <dsp:cNvSpPr/>
      </dsp:nvSpPr>
      <dsp:spPr>
        <a:xfrm>
          <a:off x="0" y="1118379"/>
          <a:ext cx="2560306" cy="1061433"/>
        </a:xfrm>
        <a:prstGeom prst="round2SameRect">
          <a:avLst>
            <a:gd name="adj1" fmla="val 16670"/>
            <a:gd name="adj2" fmla="val 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711200">
            <a:lnSpc>
              <a:spcPct val="150000"/>
            </a:lnSpc>
            <a:spcBef>
              <a:spcPct val="0"/>
            </a:spcBef>
            <a:spcAft>
              <a:spcPct val="35000"/>
            </a:spcAft>
            <a:buNone/>
          </a:pPr>
          <a:r>
            <a:rPr lang="es-ES" sz="1600" b="1" kern="1200" noProof="0" dirty="0">
              <a:solidFill>
                <a:schemeClr val="bg1"/>
              </a:solidFill>
            </a:rPr>
            <a:t>Precio</a:t>
          </a:r>
          <a:endParaRPr lang="es-ES" sz="1600" kern="1200" noProof="0" dirty="0">
            <a:solidFill>
              <a:schemeClr val="bg1"/>
            </a:solidFill>
          </a:endParaRPr>
        </a:p>
      </dsp:txBody>
      <dsp:txXfrm>
        <a:off x="51824" y="1170203"/>
        <a:ext cx="2456658" cy="1009609"/>
      </dsp:txXfrm>
    </dsp:sp>
    <dsp:sp modelId="{250DF056-2A40-4B60-9121-43D235E89FD1}">
      <dsp:nvSpPr>
        <dsp:cNvPr id="0" name=""/>
        <dsp:cNvSpPr/>
      </dsp:nvSpPr>
      <dsp:spPr>
        <a:xfrm>
          <a:off x="2560306" y="2380492"/>
          <a:ext cx="7287027" cy="76621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b" anchorCtr="0">
          <a:noAutofit/>
        </a:bodyPr>
        <a:lstStyle/>
        <a:p>
          <a:pPr marL="0" lvl="0" indent="0" algn="just" defTabSz="711200">
            <a:lnSpc>
              <a:spcPct val="150000"/>
            </a:lnSpc>
            <a:spcBef>
              <a:spcPct val="0"/>
            </a:spcBef>
            <a:spcAft>
              <a:spcPct val="35000"/>
            </a:spcAft>
            <a:buNone/>
          </a:pPr>
          <a:r>
            <a:rPr lang="es-ES" sz="1600" kern="1200" noProof="0" dirty="0">
              <a:solidFill>
                <a:schemeClr val="accent1"/>
              </a:solidFill>
            </a:rPr>
            <a:t>Ayudar a los clientes a ahorrar dinero, ya sea mediante productos más eficientes o reduciendo los costes asociados.</a:t>
          </a:r>
        </a:p>
      </dsp:txBody>
      <dsp:txXfrm>
        <a:off x="2560306" y="2380492"/>
        <a:ext cx="7287027" cy="766216"/>
      </dsp:txXfrm>
    </dsp:sp>
    <dsp:sp modelId="{C780A0CE-35D7-42D2-96A3-616BFA44ED84}">
      <dsp:nvSpPr>
        <dsp:cNvPr id="0" name=""/>
        <dsp:cNvSpPr/>
      </dsp:nvSpPr>
      <dsp:spPr>
        <a:xfrm>
          <a:off x="0" y="2232883"/>
          <a:ext cx="2560306" cy="1061433"/>
        </a:xfrm>
        <a:prstGeom prst="round2SameRect">
          <a:avLst>
            <a:gd name="adj1" fmla="val 16670"/>
            <a:gd name="adj2" fmla="val 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711200">
            <a:lnSpc>
              <a:spcPct val="150000"/>
            </a:lnSpc>
            <a:spcBef>
              <a:spcPct val="0"/>
            </a:spcBef>
            <a:spcAft>
              <a:spcPct val="35000"/>
            </a:spcAft>
            <a:buNone/>
          </a:pPr>
          <a:r>
            <a:rPr lang="es-ES" sz="1600" b="1" kern="1200" noProof="0" dirty="0">
              <a:solidFill>
                <a:schemeClr val="bg1"/>
              </a:solidFill>
            </a:rPr>
            <a:t>Reducción de Coste</a:t>
          </a:r>
          <a:endParaRPr lang="es-ES" sz="1600" kern="1200" noProof="0" dirty="0">
            <a:solidFill>
              <a:schemeClr val="bg1"/>
            </a:solidFill>
          </a:endParaRPr>
        </a:p>
      </dsp:txBody>
      <dsp:txXfrm>
        <a:off x="51824" y="2284707"/>
        <a:ext cx="2456658" cy="1009609"/>
      </dsp:txXfrm>
    </dsp:sp>
    <dsp:sp modelId="{8898CF35-E6A7-4CE2-879D-429A564E2F5D}">
      <dsp:nvSpPr>
        <dsp:cNvPr id="0" name=""/>
        <dsp:cNvSpPr/>
      </dsp:nvSpPr>
      <dsp:spPr>
        <a:xfrm>
          <a:off x="2560306" y="3461636"/>
          <a:ext cx="7287027" cy="83293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b" anchorCtr="0">
          <a:noAutofit/>
        </a:bodyPr>
        <a:lstStyle/>
        <a:p>
          <a:pPr marL="0" lvl="0" indent="0" algn="just" defTabSz="711200">
            <a:lnSpc>
              <a:spcPct val="150000"/>
            </a:lnSpc>
            <a:spcBef>
              <a:spcPct val="0"/>
            </a:spcBef>
            <a:spcAft>
              <a:spcPct val="35000"/>
            </a:spcAft>
            <a:buNone/>
          </a:pPr>
          <a:r>
            <a:rPr lang="es-ES" sz="1600" kern="1200" noProof="0" dirty="0">
              <a:solidFill>
                <a:schemeClr val="accent1"/>
              </a:solidFill>
            </a:rPr>
            <a:t>Minimizar los posibles riesgos o incertidumbres asociados a la compra o utilización del producto.</a:t>
          </a:r>
        </a:p>
      </dsp:txBody>
      <dsp:txXfrm>
        <a:off x="2560306" y="3461636"/>
        <a:ext cx="7287027" cy="832938"/>
      </dsp:txXfrm>
    </dsp:sp>
    <dsp:sp modelId="{A261BD2F-2414-41D6-99FA-CB470D28F209}">
      <dsp:nvSpPr>
        <dsp:cNvPr id="0" name=""/>
        <dsp:cNvSpPr/>
      </dsp:nvSpPr>
      <dsp:spPr>
        <a:xfrm>
          <a:off x="0" y="3347388"/>
          <a:ext cx="2560306" cy="1061433"/>
        </a:xfrm>
        <a:prstGeom prst="round2SameRect">
          <a:avLst>
            <a:gd name="adj1" fmla="val 16670"/>
            <a:gd name="adj2" fmla="val 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711200">
            <a:lnSpc>
              <a:spcPct val="150000"/>
            </a:lnSpc>
            <a:spcBef>
              <a:spcPct val="0"/>
            </a:spcBef>
            <a:spcAft>
              <a:spcPct val="35000"/>
            </a:spcAft>
            <a:buNone/>
          </a:pPr>
          <a:r>
            <a:rPr lang="es-ES" sz="1600" b="1" kern="1200" noProof="0" dirty="0">
              <a:solidFill>
                <a:schemeClr val="bg1"/>
              </a:solidFill>
            </a:rPr>
            <a:t>Reducción de riesgos</a:t>
          </a:r>
          <a:endParaRPr lang="es-ES" sz="1600" kern="1200" noProof="0" dirty="0">
            <a:solidFill>
              <a:schemeClr val="bg1"/>
            </a:solidFill>
          </a:endParaRPr>
        </a:p>
      </dsp:txBody>
      <dsp:txXfrm>
        <a:off x="51824" y="3399212"/>
        <a:ext cx="2456658" cy="1009609"/>
      </dsp:txXfrm>
    </dsp:sp>
    <dsp:sp modelId="{3EE1F81F-F33E-4D15-8446-98BC778AC4F8}">
      <dsp:nvSpPr>
        <dsp:cNvPr id="0" name=""/>
        <dsp:cNvSpPr/>
      </dsp:nvSpPr>
      <dsp:spPr>
        <a:xfrm>
          <a:off x="2560306" y="4591420"/>
          <a:ext cx="7287027" cy="80237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b" anchorCtr="0">
          <a:noAutofit/>
        </a:bodyPr>
        <a:lstStyle/>
        <a:p>
          <a:pPr marL="0" lvl="0" indent="0" algn="just" defTabSz="711200">
            <a:lnSpc>
              <a:spcPct val="150000"/>
            </a:lnSpc>
            <a:spcBef>
              <a:spcPct val="0"/>
            </a:spcBef>
            <a:spcAft>
              <a:spcPct val="35000"/>
            </a:spcAft>
            <a:buNone/>
          </a:pPr>
          <a:r>
            <a:rPr lang="es-ES" sz="1600" kern="1200" noProof="0" dirty="0">
              <a:solidFill>
                <a:schemeClr val="accent1"/>
              </a:solidFill>
            </a:rPr>
            <a:t>Facilitar el uso o el acceso a los productos, aumentando la comodidad del cliente.</a:t>
          </a:r>
        </a:p>
      </dsp:txBody>
      <dsp:txXfrm>
        <a:off x="2560306" y="4591420"/>
        <a:ext cx="7287027" cy="802379"/>
      </dsp:txXfrm>
    </dsp:sp>
    <dsp:sp modelId="{5CF54CC3-F17E-4685-94B4-A85FBFED4B9C}">
      <dsp:nvSpPr>
        <dsp:cNvPr id="0" name=""/>
        <dsp:cNvSpPr/>
      </dsp:nvSpPr>
      <dsp:spPr>
        <a:xfrm>
          <a:off x="0" y="4461893"/>
          <a:ext cx="2560306" cy="1061433"/>
        </a:xfrm>
        <a:prstGeom prst="round2SameRect">
          <a:avLst>
            <a:gd name="adj1" fmla="val 16670"/>
            <a:gd name="adj2" fmla="val 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711200">
            <a:lnSpc>
              <a:spcPct val="150000"/>
            </a:lnSpc>
            <a:spcBef>
              <a:spcPct val="0"/>
            </a:spcBef>
            <a:spcAft>
              <a:spcPct val="35000"/>
            </a:spcAft>
            <a:buNone/>
          </a:pPr>
          <a:r>
            <a:rPr lang="es-ES" sz="1600" b="1" kern="1200" noProof="0" dirty="0">
              <a:solidFill>
                <a:schemeClr val="bg1"/>
              </a:solidFill>
            </a:rPr>
            <a:t>Comodidad/Utilización</a:t>
          </a:r>
          <a:endParaRPr lang="es-ES" sz="1600" kern="1200" noProof="0" dirty="0">
            <a:solidFill>
              <a:schemeClr val="bg1"/>
            </a:solidFill>
          </a:endParaRPr>
        </a:p>
      </dsp:txBody>
      <dsp:txXfrm>
        <a:off x="51824" y="4513717"/>
        <a:ext cx="2456658" cy="1009609"/>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D3ADB18-D204-4695-87EA-B65B268A4B82}">
      <dsp:nvSpPr>
        <dsp:cNvPr id="0" name=""/>
        <dsp:cNvSpPr/>
      </dsp:nvSpPr>
      <dsp:spPr>
        <a:xfrm>
          <a:off x="4674788" y="2120165"/>
          <a:ext cx="2694822" cy="2331130"/>
        </a:xfrm>
        <a:prstGeom prst="hexagon">
          <a:avLst>
            <a:gd name="adj" fmla="val 28570"/>
            <a:gd name="vf" fmla="val 1154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es-ES" sz="2000" kern="1200" noProof="0" dirty="0"/>
            <a:t>Funciones</a:t>
          </a:r>
        </a:p>
      </dsp:txBody>
      <dsp:txXfrm>
        <a:off x="5121358" y="2506466"/>
        <a:ext cx="1801682" cy="1558528"/>
      </dsp:txXfrm>
    </dsp:sp>
    <dsp:sp modelId="{F0525994-9ED3-4265-A594-71986B359B11}">
      <dsp:nvSpPr>
        <dsp:cNvPr id="0" name=""/>
        <dsp:cNvSpPr/>
      </dsp:nvSpPr>
      <dsp:spPr>
        <a:xfrm>
          <a:off x="6362265" y="1004876"/>
          <a:ext cx="1016748" cy="876063"/>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AB6AFC1-7F3E-4365-9510-A6010238FF31}">
      <dsp:nvSpPr>
        <dsp:cNvPr id="0" name=""/>
        <dsp:cNvSpPr/>
      </dsp:nvSpPr>
      <dsp:spPr>
        <a:xfrm>
          <a:off x="4923020" y="0"/>
          <a:ext cx="2208388" cy="1910514"/>
        </a:xfrm>
        <a:prstGeom prst="hexagon">
          <a:avLst>
            <a:gd name="adj" fmla="val 28570"/>
            <a:gd name="vf" fmla="val 1154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s-ES" sz="1200" b="1" kern="1200" noProof="0" dirty="0"/>
            <a:t>Concienciación</a:t>
          </a:r>
          <a:endParaRPr lang="es-ES" sz="1200" kern="1200" noProof="0" dirty="0"/>
        </a:p>
        <a:p>
          <a:pPr marL="57150" lvl="1" indent="-57150" algn="ctr" defTabSz="466725">
            <a:lnSpc>
              <a:spcPct val="90000"/>
            </a:lnSpc>
            <a:spcBef>
              <a:spcPct val="0"/>
            </a:spcBef>
            <a:spcAft>
              <a:spcPct val="15000"/>
            </a:spcAft>
            <a:buChar char="•"/>
          </a:pPr>
          <a:r>
            <a:rPr lang="es-ES" sz="1050" b="0" kern="1200" noProof="0" dirty="0"/>
            <a:t>Dar a conocer el producto o servicio mediante campañas publicitarias y de marketing..</a:t>
          </a:r>
        </a:p>
      </dsp:txBody>
      <dsp:txXfrm>
        <a:off x="5288997" y="316613"/>
        <a:ext cx="1476434" cy="1277288"/>
      </dsp:txXfrm>
    </dsp:sp>
    <dsp:sp modelId="{0089CD56-2B86-4113-BCFA-A39E46918A3C}">
      <dsp:nvSpPr>
        <dsp:cNvPr id="0" name=""/>
        <dsp:cNvSpPr/>
      </dsp:nvSpPr>
      <dsp:spPr>
        <a:xfrm>
          <a:off x="7548889" y="2642649"/>
          <a:ext cx="1016748" cy="876063"/>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D220BAB-8218-45EF-9AED-DA12774C3B60}">
      <dsp:nvSpPr>
        <dsp:cNvPr id="0" name=""/>
        <dsp:cNvSpPr/>
      </dsp:nvSpPr>
      <dsp:spPr>
        <a:xfrm>
          <a:off x="6948368" y="1175094"/>
          <a:ext cx="2208388" cy="1910514"/>
        </a:xfrm>
        <a:prstGeom prst="hexagon">
          <a:avLst>
            <a:gd name="adj" fmla="val 28570"/>
            <a:gd name="vf" fmla="val 1154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s-ES" sz="1200" b="1" kern="1200" noProof="0" dirty="0"/>
            <a:t>Evaluación</a:t>
          </a:r>
          <a:endParaRPr lang="es-ES" sz="1200" kern="1200" noProof="0" dirty="0"/>
        </a:p>
        <a:p>
          <a:pPr marL="57150" lvl="1" indent="-57150" algn="ctr" defTabSz="466725">
            <a:lnSpc>
              <a:spcPct val="90000"/>
            </a:lnSpc>
            <a:spcBef>
              <a:spcPct val="0"/>
            </a:spcBef>
            <a:spcAft>
              <a:spcPct val="15000"/>
            </a:spcAft>
            <a:buChar char="•"/>
          </a:pPr>
          <a:r>
            <a:rPr lang="es-ES" sz="1050" b="0" kern="1200" noProof="0" dirty="0"/>
            <a:t>Ayudar a los clientes potenciales a evaluar la propuesta de valor mediante demostraciones, reseñas y comparaciones.</a:t>
          </a:r>
        </a:p>
      </dsp:txBody>
      <dsp:txXfrm>
        <a:off x="7314345" y="1491707"/>
        <a:ext cx="1476434" cy="1277288"/>
      </dsp:txXfrm>
    </dsp:sp>
    <dsp:sp modelId="{C1D637D4-D2F4-4531-94BA-F347F54944F2}">
      <dsp:nvSpPr>
        <dsp:cNvPr id="0" name=""/>
        <dsp:cNvSpPr/>
      </dsp:nvSpPr>
      <dsp:spPr>
        <a:xfrm>
          <a:off x="6724583" y="4491386"/>
          <a:ext cx="1016748" cy="876063"/>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41B7DAB-1FD9-410C-98E0-C5C38A704C94}">
      <dsp:nvSpPr>
        <dsp:cNvPr id="0" name=""/>
        <dsp:cNvSpPr/>
      </dsp:nvSpPr>
      <dsp:spPr>
        <a:xfrm>
          <a:off x="6948368" y="3485194"/>
          <a:ext cx="2208388" cy="1910514"/>
        </a:xfrm>
        <a:prstGeom prst="hexagon">
          <a:avLst>
            <a:gd name="adj" fmla="val 28570"/>
            <a:gd name="vf" fmla="val 1154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s-ES" sz="1200" b="1" kern="1200" noProof="0" dirty="0"/>
            <a:t>Compras</a:t>
          </a:r>
          <a:endParaRPr lang="es-ES" sz="1200" kern="1200" noProof="0" dirty="0"/>
        </a:p>
        <a:p>
          <a:pPr marL="57150" lvl="1" indent="-57150" algn="ctr" defTabSz="466725">
            <a:lnSpc>
              <a:spcPct val="90000"/>
            </a:lnSpc>
            <a:spcBef>
              <a:spcPct val="0"/>
            </a:spcBef>
            <a:spcAft>
              <a:spcPct val="15000"/>
            </a:spcAft>
            <a:buChar char="•"/>
          </a:pPr>
          <a:r>
            <a:rPr lang="es-ES" sz="1050" b="0" kern="1200" noProof="0" dirty="0"/>
            <a:t>Facilitar el proceso de compra, ya sea a través del comercio electrónico, las tiendas minoristas o la venta directa..</a:t>
          </a:r>
        </a:p>
      </dsp:txBody>
      <dsp:txXfrm>
        <a:off x="7314345" y="3801807"/>
        <a:ext cx="1476434" cy="1277288"/>
      </dsp:txXfrm>
    </dsp:sp>
    <dsp:sp modelId="{7ED13AD5-9AA1-4A52-8290-D944B2F01CCC}">
      <dsp:nvSpPr>
        <dsp:cNvPr id="0" name=""/>
        <dsp:cNvSpPr/>
      </dsp:nvSpPr>
      <dsp:spPr>
        <a:xfrm>
          <a:off x="4679803" y="4683291"/>
          <a:ext cx="1016748" cy="876063"/>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D448A9D-E23B-4156-BD5B-00B371247B9A}">
      <dsp:nvSpPr>
        <dsp:cNvPr id="0" name=""/>
        <dsp:cNvSpPr/>
      </dsp:nvSpPr>
      <dsp:spPr>
        <a:xfrm>
          <a:off x="4923020" y="4661604"/>
          <a:ext cx="2208388" cy="1910514"/>
        </a:xfrm>
        <a:prstGeom prst="hexagon">
          <a:avLst>
            <a:gd name="adj" fmla="val 28570"/>
            <a:gd name="vf" fmla="val 1154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s-ES" sz="1200" b="1" kern="1200" noProof="0" dirty="0"/>
            <a:t>Entrega</a:t>
          </a:r>
          <a:endParaRPr lang="es-ES" sz="1200" kern="1200" noProof="0" dirty="0"/>
        </a:p>
        <a:p>
          <a:pPr marL="57150" lvl="1" indent="-57150" algn="ctr" defTabSz="466725">
            <a:lnSpc>
              <a:spcPct val="90000"/>
            </a:lnSpc>
            <a:spcBef>
              <a:spcPct val="0"/>
            </a:spcBef>
            <a:spcAft>
              <a:spcPct val="15000"/>
            </a:spcAft>
            <a:buChar char="•"/>
          </a:pPr>
          <a:r>
            <a:rPr lang="es-ES" sz="1050" b="0" kern="1200" noProof="0" dirty="0"/>
            <a:t>Garantizar que el producto llegue al cliente, incluidos los procesos de logística y cumplimiento.</a:t>
          </a:r>
        </a:p>
      </dsp:txBody>
      <dsp:txXfrm>
        <a:off x="5288997" y="4978217"/>
        <a:ext cx="1476434" cy="1277288"/>
      </dsp:txXfrm>
    </dsp:sp>
    <dsp:sp modelId="{98F4C660-DC97-43D8-A3AD-48FCA1250E82}">
      <dsp:nvSpPr>
        <dsp:cNvPr id="0" name=""/>
        <dsp:cNvSpPr/>
      </dsp:nvSpPr>
      <dsp:spPr>
        <a:xfrm>
          <a:off x="2888269" y="3486509"/>
          <a:ext cx="2208388" cy="1910514"/>
        </a:xfrm>
        <a:prstGeom prst="hexagon">
          <a:avLst>
            <a:gd name="adj" fmla="val 28570"/>
            <a:gd name="vf" fmla="val 1154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s-ES" sz="1200" b="1" kern="1200" noProof="0" dirty="0"/>
            <a:t>Posventa</a:t>
          </a:r>
          <a:endParaRPr lang="es-ES" sz="1200" kern="1200" noProof="0" dirty="0"/>
        </a:p>
        <a:p>
          <a:pPr marL="57150" lvl="1" indent="-57150" algn="ctr" defTabSz="466725">
            <a:lnSpc>
              <a:spcPct val="90000"/>
            </a:lnSpc>
            <a:spcBef>
              <a:spcPct val="0"/>
            </a:spcBef>
            <a:spcAft>
              <a:spcPct val="15000"/>
            </a:spcAft>
            <a:buChar char="•"/>
          </a:pPr>
          <a:r>
            <a:rPr lang="es-ES" sz="1050" b="0" kern="1200" noProof="0" dirty="0"/>
            <a:t>Proporcionar asistencia al cliente y servicios posteriores a la compra, como garantías, reparaciones o atención al cliente..</a:t>
          </a:r>
        </a:p>
      </dsp:txBody>
      <dsp:txXfrm>
        <a:off x="3254246" y="3803122"/>
        <a:ext cx="1476434" cy="1277288"/>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B1F54E5-CDF8-4871-A780-6543BC6BD8A7}">
      <dsp:nvSpPr>
        <dsp:cNvPr id="0" name=""/>
        <dsp:cNvSpPr/>
      </dsp:nvSpPr>
      <dsp:spPr>
        <a:xfrm>
          <a:off x="10197539" y="1469406"/>
          <a:ext cx="91440" cy="672572"/>
        </a:xfrm>
        <a:custGeom>
          <a:avLst/>
          <a:gdLst/>
          <a:ahLst/>
          <a:cxnLst/>
          <a:rect l="0" t="0" r="0" b="0"/>
          <a:pathLst>
            <a:path>
              <a:moveTo>
                <a:pt x="45720" y="0"/>
              </a:moveTo>
              <a:lnTo>
                <a:pt x="45720" y="672572"/>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F3970A4-5E26-463D-B8C7-8511C27DF0D9}">
      <dsp:nvSpPr>
        <dsp:cNvPr id="0" name=""/>
        <dsp:cNvSpPr/>
      </dsp:nvSpPr>
      <dsp:spPr>
        <a:xfrm>
          <a:off x="6651205" y="1469406"/>
          <a:ext cx="91440" cy="672572"/>
        </a:xfrm>
        <a:custGeom>
          <a:avLst/>
          <a:gdLst/>
          <a:ahLst/>
          <a:cxnLst/>
          <a:rect l="0" t="0" r="0" b="0"/>
          <a:pathLst>
            <a:path>
              <a:moveTo>
                <a:pt x="45720" y="0"/>
              </a:moveTo>
              <a:lnTo>
                <a:pt x="45720" y="672572"/>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B778A77-F776-4F2E-82AB-E05FB7F65133}">
      <dsp:nvSpPr>
        <dsp:cNvPr id="0" name=""/>
        <dsp:cNvSpPr/>
      </dsp:nvSpPr>
      <dsp:spPr>
        <a:xfrm>
          <a:off x="3104872" y="1469406"/>
          <a:ext cx="91440" cy="672572"/>
        </a:xfrm>
        <a:custGeom>
          <a:avLst/>
          <a:gdLst/>
          <a:ahLst/>
          <a:cxnLst/>
          <a:rect l="0" t="0" r="0" b="0"/>
          <a:pathLst>
            <a:path>
              <a:moveTo>
                <a:pt x="45720" y="0"/>
              </a:moveTo>
              <a:lnTo>
                <a:pt x="45720" y="672572"/>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FF8F238-3FA8-44DE-91E9-FAF4FBEDD0C8}">
      <dsp:nvSpPr>
        <dsp:cNvPr id="0" name=""/>
        <dsp:cNvSpPr/>
      </dsp:nvSpPr>
      <dsp:spPr>
        <a:xfrm>
          <a:off x="1634377" y="923"/>
          <a:ext cx="3032428" cy="146848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F9AFABD-CF5A-4E93-91FA-D809CB40A04B}">
      <dsp:nvSpPr>
        <dsp:cNvPr id="0" name=""/>
        <dsp:cNvSpPr/>
      </dsp:nvSpPr>
      <dsp:spPr>
        <a:xfrm>
          <a:off x="1891330" y="245028"/>
          <a:ext cx="3032428" cy="1468482"/>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100000"/>
            </a:lnSpc>
            <a:spcBef>
              <a:spcPct val="0"/>
            </a:spcBef>
            <a:spcAft>
              <a:spcPct val="35000"/>
            </a:spcAft>
            <a:buNone/>
          </a:pPr>
          <a:r>
            <a:rPr lang="es-ES" sz="1600" b="1" kern="1200" noProof="0" dirty="0">
              <a:solidFill>
                <a:schemeClr val="accent1"/>
              </a:solidFill>
            </a:rPr>
            <a:t>Transaccional</a:t>
          </a:r>
          <a:endParaRPr lang="es-ES" sz="1600" kern="1200" noProof="0" dirty="0">
            <a:solidFill>
              <a:schemeClr val="accent1"/>
            </a:solidFill>
          </a:endParaRPr>
        </a:p>
      </dsp:txBody>
      <dsp:txXfrm>
        <a:off x="1934340" y="288038"/>
        <a:ext cx="2946408" cy="1382462"/>
      </dsp:txXfrm>
    </dsp:sp>
    <dsp:sp modelId="{E8BC7441-67EB-4429-A048-16FB94273AB4}">
      <dsp:nvSpPr>
        <dsp:cNvPr id="0" name=""/>
        <dsp:cNvSpPr/>
      </dsp:nvSpPr>
      <dsp:spPr>
        <a:xfrm>
          <a:off x="1634377" y="2141979"/>
          <a:ext cx="3032428" cy="146848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7DE44B0-CED1-46D5-A8D6-E5E370487C90}">
      <dsp:nvSpPr>
        <dsp:cNvPr id="0" name=""/>
        <dsp:cNvSpPr/>
      </dsp:nvSpPr>
      <dsp:spPr>
        <a:xfrm>
          <a:off x="1891330" y="2386084"/>
          <a:ext cx="3032428" cy="1468482"/>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100000"/>
            </a:lnSpc>
            <a:spcBef>
              <a:spcPct val="0"/>
            </a:spcBef>
            <a:spcAft>
              <a:spcPct val="35000"/>
            </a:spcAft>
            <a:buNone/>
          </a:pPr>
          <a:r>
            <a:rPr lang="es-ES" sz="1600" b="0" kern="1200" noProof="0" dirty="0">
              <a:solidFill>
                <a:schemeClr val="accent1"/>
              </a:solidFill>
            </a:rPr>
            <a:t>Interacciones puntuales sin compromiso continuo, típicas en las compras de baja implicación.</a:t>
          </a:r>
        </a:p>
      </dsp:txBody>
      <dsp:txXfrm>
        <a:off x="1934340" y="2429094"/>
        <a:ext cx="2946408" cy="1382462"/>
      </dsp:txXfrm>
    </dsp:sp>
    <dsp:sp modelId="{19238666-00F7-4EEF-9F84-D42956874FD2}">
      <dsp:nvSpPr>
        <dsp:cNvPr id="0" name=""/>
        <dsp:cNvSpPr/>
      </dsp:nvSpPr>
      <dsp:spPr>
        <a:xfrm>
          <a:off x="5180711" y="923"/>
          <a:ext cx="3032428" cy="146848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0433D51-EFCC-404C-8E3B-01E10BE4E740}">
      <dsp:nvSpPr>
        <dsp:cNvPr id="0" name=""/>
        <dsp:cNvSpPr/>
      </dsp:nvSpPr>
      <dsp:spPr>
        <a:xfrm>
          <a:off x="5437663" y="245028"/>
          <a:ext cx="3032428" cy="1468482"/>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100000"/>
            </a:lnSpc>
            <a:spcBef>
              <a:spcPct val="0"/>
            </a:spcBef>
            <a:spcAft>
              <a:spcPct val="35000"/>
            </a:spcAft>
            <a:buNone/>
          </a:pPr>
          <a:r>
            <a:rPr lang="es-ES" sz="1600" b="1" kern="1200" noProof="0" dirty="0">
              <a:solidFill>
                <a:schemeClr val="accent1"/>
              </a:solidFill>
            </a:rPr>
            <a:t>A largo plazo</a:t>
          </a:r>
          <a:endParaRPr lang="es-ES" sz="1600" kern="1200" noProof="0" dirty="0">
            <a:solidFill>
              <a:schemeClr val="accent1"/>
            </a:solidFill>
          </a:endParaRPr>
        </a:p>
      </dsp:txBody>
      <dsp:txXfrm>
        <a:off x="5480673" y="288038"/>
        <a:ext cx="2946408" cy="1382462"/>
      </dsp:txXfrm>
    </dsp:sp>
    <dsp:sp modelId="{D0C80679-9107-4945-8B73-CF5C0259283C}">
      <dsp:nvSpPr>
        <dsp:cNvPr id="0" name=""/>
        <dsp:cNvSpPr/>
      </dsp:nvSpPr>
      <dsp:spPr>
        <a:xfrm>
          <a:off x="5180711" y="2141979"/>
          <a:ext cx="3032428" cy="146848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981087B-E2B4-458B-8130-CEC435F6EF25}">
      <dsp:nvSpPr>
        <dsp:cNvPr id="0" name=""/>
        <dsp:cNvSpPr/>
      </dsp:nvSpPr>
      <dsp:spPr>
        <a:xfrm>
          <a:off x="5437663" y="2386084"/>
          <a:ext cx="3032428" cy="1468482"/>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100000"/>
            </a:lnSpc>
            <a:spcBef>
              <a:spcPct val="0"/>
            </a:spcBef>
            <a:spcAft>
              <a:spcPct val="35000"/>
            </a:spcAft>
            <a:buNone/>
          </a:pPr>
          <a:r>
            <a:rPr lang="es-ES" sz="1600" b="0" kern="1200" noProof="0" dirty="0">
              <a:solidFill>
                <a:schemeClr val="accent1"/>
              </a:solidFill>
            </a:rPr>
            <a:t>Interacciones continuas que fomentan la fidelidad y la repetición, habituales en modelos de suscripción o programas de fidelización.</a:t>
          </a:r>
        </a:p>
      </dsp:txBody>
      <dsp:txXfrm>
        <a:off x="5480673" y="2429094"/>
        <a:ext cx="2946408" cy="1382462"/>
      </dsp:txXfrm>
    </dsp:sp>
    <dsp:sp modelId="{77E07542-A1C2-4A8F-97C0-3B6B8485AC4D}">
      <dsp:nvSpPr>
        <dsp:cNvPr id="0" name=""/>
        <dsp:cNvSpPr/>
      </dsp:nvSpPr>
      <dsp:spPr>
        <a:xfrm>
          <a:off x="8727044" y="923"/>
          <a:ext cx="3032428" cy="146848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4094B34-F62F-4117-9CA3-1CC6C70F082E}">
      <dsp:nvSpPr>
        <dsp:cNvPr id="0" name=""/>
        <dsp:cNvSpPr/>
      </dsp:nvSpPr>
      <dsp:spPr>
        <a:xfrm>
          <a:off x="8983997" y="245028"/>
          <a:ext cx="3032428" cy="1468482"/>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100000"/>
            </a:lnSpc>
            <a:spcBef>
              <a:spcPct val="0"/>
            </a:spcBef>
            <a:spcAft>
              <a:spcPct val="35000"/>
            </a:spcAft>
            <a:buNone/>
          </a:pPr>
          <a:r>
            <a:rPr lang="es-ES" sz="1600" b="1" kern="1200" noProof="0" dirty="0">
              <a:solidFill>
                <a:schemeClr val="accent1"/>
              </a:solidFill>
            </a:rPr>
            <a:t>Asistencia personal</a:t>
          </a:r>
          <a:endParaRPr lang="es-ES" sz="1600" kern="1200" noProof="0" dirty="0">
            <a:solidFill>
              <a:schemeClr val="accent1"/>
            </a:solidFill>
          </a:endParaRPr>
        </a:p>
      </dsp:txBody>
      <dsp:txXfrm>
        <a:off x="9027007" y="288038"/>
        <a:ext cx="2946408" cy="1382462"/>
      </dsp:txXfrm>
    </dsp:sp>
    <dsp:sp modelId="{C65ACE7A-863A-4AE4-8E13-554955628458}">
      <dsp:nvSpPr>
        <dsp:cNvPr id="0" name=""/>
        <dsp:cNvSpPr/>
      </dsp:nvSpPr>
      <dsp:spPr>
        <a:xfrm>
          <a:off x="8727044" y="2141979"/>
          <a:ext cx="3032428" cy="146848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0D98E9C-C739-4D78-BC79-B5F659897CF2}">
      <dsp:nvSpPr>
        <dsp:cNvPr id="0" name=""/>
        <dsp:cNvSpPr/>
      </dsp:nvSpPr>
      <dsp:spPr>
        <a:xfrm>
          <a:off x="8983997" y="2386084"/>
          <a:ext cx="3032428" cy="1468482"/>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100000"/>
            </a:lnSpc>
            <a:spcBef>
              <a:spcPct val="0"/>
            </a:spcBef>
            <a:spcAft>
              <a:spcPct val="35000"/>
            </a:spcAft>
            <a:buNone/>
          </a:pPr>
          <a:r>
            <a:rPr lang="es-ES" sz="1600" b="0" kern="1200" noProof="0" dirty="0">
              <a:solidFill>
                <a:schemeClr val="accent1"/>
              </a:solidFill>
            </a:rPr>
            <a:t> Interacción directa entre los representantes del servicio de atención al cliente y los clientes, ofreciendo asesoramiento o apoyo personalizados.</a:t>
          </a:r>
        </a:p>
      </dsp:txBody>
      <dsp:txXfrm>
        <a:off x="9027007" y="2429094"/>
        <a:ext cx="2946408" cy="1382462"/>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1F5490D-13E8-4452-9880-93B6F435A5DD}">
      <dsp:nvSpPr>
        <dsp:cNvPr id="0" name=""/>
        <dsp:cNvSpPr/>
      </dsp:nvSpPr>
      <dsp:spPr>
        <a:xfrm>
          <a:off x="9449969" y="1479654"/>
          <a:ext cx="91440" cy="677562"/>
        </a:xfrm>
        <a:custGeom>
          <a:avLst/>
          <a:gdLst/>
          <a:ahLst/>
          <a:cxnLst/>
          <a:rect l="0" t="0" r="0" b="0"/>
          <a:pathLst>
            <a:path>
              <a:moveTo>
                <a:pt x="45720" y="0"/>
              </a:moveTo>
              <a:lnTo>
                <a:pt x="45720" y="677562"/>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D067FFB-7995-4CA0-B421-536E82FA4B88}">
      <dsp:nvSpPr>
        <dsp:cNvPr id="0" name=""/>
        <dsp:cNvSpPr/>
      </dsp:nvSpPr>
      <dsp:spPr>
        <a:xfrm>
          <a:off x="5828728" y="1479654"/>
          <a:ext cx="91440" cy="677562"/>
        </a:xfrm>
        <a:custGeom>
          <a:avLst/>
          <a:gdLst/>
          <a:ahLst/>
          <a:cxnLst/>
          <a:rect l="0" t="0" r="0" b="0"/>
          <a:pathLst>
            <a:path>
              <a:moveTo>
                <a:pt x="45720" y="0"/>
              </a:moveTo>
              <a:lnTo>
                <a:pt x="45720" y="677562"/>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EFA2D89-6EDA-48CE-95F1-112F6E2A4F6E}">
      <dsp:nvSpPr>
        <dsp:cNvPr id="0" name=""/>
        <dsp:cNvSpPr/>
      </dsp:nvSpPr>
      <dsp:spPr>
        <a:xfrm>
          <a:off x="2207488" y="1479654"/>
          <a:ext cx="91440" cy="677562"/>
        </a:xfrm>
        <a:custGeom>
          <a:avLst/>
          <a:gdLst/>
          <a:ahLst/>
          <a:cxnLst/>
          <a:rect l="0" t="0" r="0" b="0"/>
          <a:pathLst>
            <a:path>
              <a:moveTo>
                <a:pt x="45720" y="0"/>
              </a:moveTo>
              <a:lnTo>
                <a:pt x="45720" y="677562"/>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2733ADD-76A9-47A2-BBE1-640F9415D1E5}">
      <dsp:nvSpPr>
        <dsp:cNvPr id="0" name=""/>
        <dsp:cNvSpPr/>
      </dsp:nvSpPr>
      <dsp:spPr>
        <a:xfrm>
          <a:off x="701446" y="278"/>
          <a:ext cx="3103523" cy="147937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C0A8FE9-EFD2-4ECA-83B3-0E38A5E4D162}">
      <dsp:nvSpPr>
        <dsp:cNvPr id="0" name=""/>
        <dsp:cNvSpPr/>
      </dsp:nvSpPr>
      <dsp:spPr>
        <a:xfrm>
          <a:off x="960305" y="246193"/>
          <a:ext cx="3103523" cy="1479376"/>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s-ES" sz="1600" b="1" kern="1200" noProof="0" dirty="0">
              <a:solidFill>
                <a:schemeClr val="accent1"/>
              </a:solidFill>
            </a:rPr>
            <a:t>Auto-Servicio</a:t>
          </a:r>
          <a:endParaRPr lang="es-ES" sz="1600" kern="1200" noProof="0" dirty="0">
            <a:solidFill>
              <a:schemeClr val="accent1"/>
            </a:solidFill>
          </a:endParaRPr>
        </a:p>
      </dsp:txBody>
      <dsp:txXfrm>
        <a:off x="1003634" y="289522"/>
        <a:ext cx="3016865" cy="1392718"/>
      </dsp:txXfrm>
    </dsp:sp>
    <dsp:sp modelId="{5DD12423-E131-428E-BCCC-98B9E3835EDF}">
      <dsp:nvSpPr>
        <dsp:cNvPr id="0" name=""/>
        <dsp:cNvSpPr/>
      </dsp:nvSpPr>
      <dsp:spPr>
        <a:xfrm>
          <a:off x="701446" y="2157217"/>
          <a:ext cx="3103523" cy="147937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7E91423-E4A8-4A6F-847E-E4BF5B9CDA4C}">
      <dsp:nvSpPr>
        <dsp:cNvPr id="0" name=""/>
        <dsp:cNvSpPr/>
      </dsp:nvSpPr>
      <dsp:spPr>
        <a:xfrm>
          <a:off x="960305" y="2403133"/>
          <a:ext cx="3103523" cy="1479376"/>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s-ES" sz="1600" b="0" kern="1200" noProof="0" dirty="0">
              <a:solidFill>
                <a:schemeClr val="accent1"/>
              </a:solidFill>
            </a:rPr>
            <a:t>Proporcionar herramientas y recursos para que los clientes se atiendan a sí mismos, como preguntas frecuentes en línea u opciones de autofacturación.</a:t>
          </a:r>
        </a:p>
      </dsp:txBody>
      <dsp:txXfrm>
        <a:off x="1003634" y="2446462"/>
        <a:ext cx="3016865" cy="1392718"/>
      </dsp:txXfrm>
    </dsp:sp>
    <dsp:sp modelId="{442789F9-7D62-4AFF-AF70-CAE800B85DE1}">
      <dsp:nvSpPr>
        <dsp:cNvPr id="0" name=""/>
        <dsp:cNvSpPr/>
      </dsp:nvSpPr>
      <dsp:spPr>
        <a:xfrm>
          <a:off x="4322687" y="278"/>
          <a:ext cx="3103523" cy="147937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3DCEB63-BD3C-4751-8EE5-72FD77FBE4A6}">
      <dsp:nvSpPr>
        <dsp:cNvPr id="0" name=""/>
        <dsp:cNvSpPr/>
      </dsp:nvSpPr>
      <dsp:spPr>
        <a:xfrm>
          <a:off x="4581545" y="246193"/>
          <a:ext cx="3103523" cy="1479376"/>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s-ES" sz="1600" b="1" kern="1200" noProof="0" dirty="0">
              <a:solidFill>
                <a:schemeClr val="accent1"/>
              </a:solidFill>
            </a:rPr>
            <a:t>Servicios automatizados</a:t>
          </a:r>
          <a:endParaRPr lang="es-ES" sz="1600" kern="1200" noProof="0" dirty="0">
            <a:solidFill>
              <a:schemeClr val="accent1"/>
            </a:solidFill>
          </a:endParaRPr>
        </a:p>
      </dsp:txBody>
      <dsp:txXfrm>
        <a:off x="4624874" y="289522"/>
        <a:ext cx="3016865" cy="1392718"/>
      </dsp:txXfrm>
    </dsp:sp>
    <dsp:sp modelId="{F55D5A0B-AF5F-4B44-A43B-4EF807341768}">
      <dsp:nvSpPr>
        <dsp:cNvPr id="0" name=""/>
        <dsp:cNvSpPr/>
      </dsp:nvSpPr>
      <dsp:spPr>
        <a:xfrm>
          <a:off x="4322687" y="2157217"/>
          <a:ext cx="3103523" cy="147937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AF3EACB-EF86-47FF-A01D-4CF28A3ED5B4}">
      <dsp:nvSpPr>
        <dsp:cNvPr id="0" name=""/>
        <dsp:cNvSpPr/>
      </dsp:nvSpPr>
      <dsp:spPr>
        <a:xfrm>
          <a:off x="4581545" y="2403133"/>
          <a:ext cx="3103523" cy="1479376"/>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s-ES" sz="1600" b="0" kern="1200" noProof="0" dirty="0">
              <a:solidFill>
                <a:schemeClr val="accent1"/>
              </a:solidFill>
            </a:rPr>
            <a:t>Utilizar la tecnología para interactuar con los clientes, como correos electrónicos automatizados, chatbots o motores de recomendación.</a:t>
          </a:r>
        </a:p>
      </dsp:txBody>
      <dsp:txXfrm>
        <a:off x="4624874" y="2446462"/>
        <a:ext cx="3016865" cy="1392718"/>
      </dsp:txXfrm>
    </dsp:sp>
    <dsp:sp modelId="{8CE22AFE-ADB2-4F8D-8B6B-892DBB193B30}">
      <dsp:nvSpPr>
        <dsp:cNvPr id="0" name=""/>
        <dsp:cNvSpPr/>
      </dsp:nvSpPr>
      <dsp:spPr>
        <a:xfrm>
          <a:off x="7943927" y="278"/>
          <a:ext cx="3103523" cy="147937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E445D99-2388-41AC-ABB0-1DE36BDAED43}">
      <dsp:nvSpPr>
        <dsp:cNvPr id="0" name=""/>
        <dsp:cNvSpPr/>
      </dsp:nvSpPr>
      <dsp:spPr>
        <a:xfrm>
          <a:off x="8202786" y="246193"/>
          <a:ext cx="3103523" cy="1479376"/>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s-ES" sz="1600" b="1" kern="1200" noProof="0" dirty="0">
              <a:solidFill>
                <a:schemeClr val="accent1"/>
              </a:solidFill>
            </a:rPr>
            <a:t>Comunidades</a:t>
          </a:r>
          <a:endParaRPr lang="es-ES" sz="1600" kern="1200" noProof="0" dirty="0">
            <a:solidFill>
              <a:schemeClr val="accent1"/>
            </a:solidFill>
          </a:endParaRPr>
        </a:p>
      </dsp:txBody>
      <dsp:txXfrm>
        <a:off x="8246115" y="289522"/>
        <a:ext cx="3016865" cy="1392718"/>
      </dsp:txXfrm>
    </dsp:sp>
    <dsp:sp modelId="{D72FA7D3-08A2-4A3A-A4C7-9A734A214251}">
      <dsp:nvSpPr>
        <dsp:cNvPr id="0" name=""/>
        <dsp:cNvSpPr/>
      </dsp:nvSpPr>
      <dsp:spPr>
        <a:xfrm>
          <a:off x="7943927" y="2157217"/>
          <a:ext cx="3103523" cy="147937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EF3FD14-9F56-4655-8C3C-3A87389716A3}">
      <dsp:nvSpPr>
        <dsp:cNvPr id="0" name=""/>
        <dsp:cNvSpPr/>
      </dsp:nvSpPr>
      <dsp:spPr>
        <a:xfrm>
          <a:off x="8202786" y="2403133"/>
          <a:ext cx="3103523" cy="1479376"/>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s-ES" sz="1600" b="0" kern="1200" noProof="0" dirty="0">
              <a:solidFill>
                <a:schemeClr val="accent1"/>
              </a:solidFill>
            </a:rPr>
            <a:t>Crear foros o grupos en los que los clientes puedan interactuar entre sí y con la marca, a menudo en marcas de estilo de vida o productos tecnológicos.</a:t>
          </a:r>
        </a:p>
      </dsp:txBody>
      <dsp:txXfrm>
        <a:off x="8246115" y="2446462"/>
        <a:ext cx="3016865" cy="1392718"/>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4F53A70-75A3-4BDE-BCEF-45CBEACC1A6D}">
      <dsp:nvSpPr>
        <dsp:cNvPr id="0" name=""/>
        <dsp:cNvSpPr/>
      </dsp:nvSpPr>
      <dsp:spPr>
        <a:xfrm>
          <a:off x="0" y="330633"/>
          <a:ext cx="9295111" cy="96075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21404" tIns="416560" rIns="721404" bIns="113792" numCol="1" spcCol="1270" anchor="t" anchorCtr="0">
          <a:noAutofit/>
        </a:bodyPr>
        <a:lstStyle/>
        <a:p>
          <a:pPr marL="171450" lvl="1" indent="-171450" algn="l" defTabSz="711200">
            <a:lnSpc>
              <a:spcPct val="90000"/>
            </a:lnSpc>
            <a:spcBef>
              <a:spcPct val="0"/>
            </a:spcBef>
            <a:spcAft>
              <a:spcPct val="15000"/>
            </a:spcAft>
            <a:buChar char="•"/>
          </a:pPr>
          <a:r>
            <a:rPr lang="es-ES" sz="1600" kern="1200" noProof="0" dirty="0">
              <a:solidFill>
                <a:schemeClr val="accent1"/>
              </a:solidFill>
            </a:rPr>
            <a:t>Venta de derechos de propiedad sobre un producto físico (por ejemplo, ventas al por menor).</a:t>
          </a:r>
        </a:p>
      </dsp:txBody>
      <dsp:txXfrm>
        <a:off x="0" y="330633"/>
        <a:ext cx="9295111" cy="960750"/>
      </dsp:txXfrm>
    </dsp:sp>
    <dsp:sp modelId="{B62FCFC5-5EA9-48F7-83FB-B568A14F0C15}">
      <dsp:nvSpPr>
        <dsp:cNvPr id="0" name=""/>
        <dsp:cNvSpPr/>
      </dsp:nvSpPr>
      <dsp:spPr>
        <a:xfrm>
          <a:off x="464755" y="35433"/>
          <a:ext cx="6506577" cy="5904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5933" tIns="0" rIns="245933" bIns="0" numCol="1" spcCol="1270" anchor="ctr" anchorCtr="0">
          <a:noAutofit/>
        </a:bodyPr>
        <a:lstStyle/>
        <a:p>
          <a:pPr marL="0" lvl="0" indent="0" algn="l" defTabSz="711200">
            <a:lnSpc>
              <a:spcPct val="90000"/>
            </a:lnSpc>
            <a:spcBef>
              <a:spcPct val="0"/>
            </a:spcBef>
            <a:spcAft>
              <a:spcPct val="35000"/>
            </a:spcAft>
            <a:buNone/>
          </a:pPr>
          <a:r>
            <a:rPr lang="es-ES" sz="1600" kern="1200" noProof="0" dirty="0">
              <a:solidFill>
                <a:schemeClr val="bg1"/>
              </a:solidFill>
            </a:rPr>
            <a:t>Venta de activos</a:t>
          </a:r>
        </a:p>
      </dsp:txBody>
      <dsp:txXfrm>
        <a:off x="493576" y="64254"/>
        <a:ext cx="6448935" cy="532758"/>
      </dsp:txXfrm>
    </dsp:sp>
    <dsp:sp modelId="{72FBDE6C-0788-45D1-937D-BFC4B1BAC63E}">
      <dsp:nvSpPr>
        <dsp:cNvPr id="0" name=""/>
        <dsp:cNvSpPr/>
      </dsp:nvSpPr>
      <dsp:spPr>
        <a:xfrm>
          <a:off x="0" y="1694583"/>
          <a:ext cx="9295111" cy="96075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21404" tIns="416560" rIns="721404" bIns="113792" numCol="1" spcCol="1270" anchor="t" anchorCtr="0">
          <a:noAutofit/>
        </a:bodyPr>
        <a:lstStyle/>
        <a:p>
          <a:pPr marL="171450" lvl="1" indent="-171450" algn="l" defTabSz="711200">
            <a:lnSpc>
              <a:spcPct val="90000"/>
            </a:lnSpc>
            <a:spcBef>
              <a:spcPct val="0"/>
            </a:spcBef>
            <a:spcAft>
              <a:spcPct val="15000"/>
            </a:spcAft>
            <a:buChar char="•"/>
          </a:pPr>
          <a:r>
            <a:rPr lang="es-ES" sz="1600" kern="1200" noProof="0" dirty="0">
              <a:solidFill>
                <a:schemeClr val="accent1"/>
              </a:solidFill>
            </a:rPr>
            <a:t>Cobro a los clientes por el uso de un servicio concreto (por ejemplo, servicios de telecomunicaciones).</a:t>
          </a:r>
        </a:p>
      </dsp:txBody>
      <dsp:txXfrm>
        <a:off x="0" y="1694583"/>
        <a:ext cx="9295111" cy="960750"/>
      </dsp:txXfrm>
    </dsp:sp>
    <dsp:sp modelId="{E522136B-6423-4C8B-9752-E340DCE99111}">
      <dsp:nvSpPr>
        <dsp:cNvPr id="0" name=""/>
        <dsp:cNvSpPr/>
      </dsp:nvSpPr>
      <dsp:spPr>
        <a:xfrm>
          <a:off x="464755" y="1399383"/>
          <a:ext cx="6506577" cy="5904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5933" tIns="0" rIns="245933" bIns="0" numCol="1" spcCol="1270" anchor="ctr" anchorCtr="0">
          <a:noAutofit/>
        </a:bodyPr>
        <a:lstStyle/>
        <a:p>
          <a:pPr marL="0" lvl="0" indent="0" algn="l" defTabSz="711200">
            <a:lnSpc>
              <a:spcPct val="90000"/>
            </a:lnSpc>
            <a:spcBef>
              <a:spcPct val="0"/>
            </a:spcBef>
            <a:spcAft>
              <a:spcPct val="35000"/>
            </a:spcAft>
            <a:buNone/>
          </a:pPr>
          <a:r>
            <a:rPr lang="es-ES" sz="1600" kern="1200" noProof="0" dirty="0">
              <a:solidFill>
                <a:schemeClr val="bg1"/>
              </a:solidFill>
            </a:rPr>
            <a:t>Tasa de uso</a:t>
          </a:r>
        </a:p>
      </dsp:txBody>
      <dsp:txXfrm>
        <a:off x="493576" y="1428204"/>
        <a:ext cx="6448935" cy="532758"/>
      </dsp:txXfrm>
    </dsp:sp>
    <dsp:sp modelId="{394CCC9B-A33C-4ABE-8CB5-4B072D07ADDA}">
      <dsp:nvSpPr>
        <dsp:cNvPr id="0" name=""/>
        <dsp:cNvSpPr/>
      </dsp:nvSpPr>
      <dsp:spPr>
        <a:xfrm>
          <a:off x="0" y="3058533"/>
          <a:ext cx="9295111" cy="96075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21404" tIns="416560" rIns="721404" bIns="113792" numCol="1" spcCol="1270" anchor="t" anchorCtr="0">
          <a:noAutofit/>
        </a:bodyPr>
        <a:lstStyle/>
        <a:p>
          <a:pPr marL="171450" lvl="1" indent="-171450" algn="l" defTabSz="711200">
            <a:lnSpc>
              <a:spcPct val="90000"/>
            </a:lnSpc>
            <a:spcBef>
              <a:spcPct val="0"/>
            </a:spcBef>
            <a:spcAft>
              <a:spcPct val="15000"/>
            </a:spcAft>
            <a:buChar char="•"/>
          </a:pPr>
          <a:r>
            <a:rPr lang="es-ES" sz="1600" kern="1200" noProof="0" dirty="0">
              <a:solidFill>
                <a:schemeClr val="accent1"/>
              </a:solidFill>
            </a:rPr>
            <a:t>Pagos regulares por el acceso continuo a un producto o servicio (por ejemplo, servicios de streaming).</a:t>
          </a:r>
        </a:p>
      </dsp:txBody>
      <dsp:txXfrm>
        <a:off x="0" y="3058533"/>
        <a:ext cx="9295111" cy="960750"/>
      </dsp:txXfrm>
    </dsp:sp>
    <dsp:sp modelId="{894EDDC2-D6AD-4C88-A538-2CA0DD3993B2}">
      <dsp:nvSpPr>
        <dsp:cNvPr id="0" name=""/>
        <dsp:cNvSpPr/>
      </dsp:nvSpPr>
      <dsp:spPr>
        <a:xfrm>
          <a:off x="464755" y="2763333"/>
          <a:ext cx="6506577" cy="5904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5933" tIns="0" rIns="245933" bIns="0" numCol="1" spcCol="1270" anchor="ctr" anchorCtr="0">
          <a:noAutofit/>
        </a:bodyPr>
        <a:lstStyle/>
        <a:p>
          <a:pPr marL="0" lvl="0" indent="0" algn="l" defTabSz="711200">
            <a:lnSpc>
              <a:spcPct val="90000"/>
            </a:lnSpc>
            <a:spcBef>
              <a:spcPct val="0"/>
            </a:spcBef>
            <a:spcAft>
              <a:spcPct val="35000"/>
            </a:spcAft>
            <a:buNone/>
          </a:pPr>
          <a:r>
            <a:rPr lang="es-ES" sz="1600" kern="1200" noProof="0" dirty="0">
              <a:solidFill>
                <a:schemeClr val="bg1"/>
              </a:solidFill>
            </a:rPr>
            <a:t>Cuotas de suscripción</a:t>
          </a:r>
        </a:p>
      </dsp:txBody>
      <dsp:txXfrm>
        <a:off x="493576" y="2792154"/>
        <a:ext cx="6448935" cy="532758"/>
      </dsp:txXfrm>
    </dsp:sp>
    <dsp:sp modelId="{47D8DE49-BABC-44BD-8204-8DC40C22B156}">
      <dsp:nvSpPr>
        <dsp:cNvPr id="0" name=""/>
        <dsp:cNvSpPr/>
      </dsp:nvSpPr>
      <dsp:spPr>
        <a:xfrm>
          <a:off x="0" y="4422483"/>
          <a:ext cx="9295111" cy="96075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21404" tIns="416560" rIns="721404" bIns="113792" numCol="1" spcCol="1270" anchor="t" anchorCtr="0">
          <a:noAutofit/>
        </a:bodyPr>
        <a:lstStyle/>
        <a:p>
          <a:pPr marL="171450" lvl="1" indent="-171450" algn="l" defTabSz="711200">
            <a:lnSpc>
              <a:spcPct val="90000"/>
            </a:lnSpc>
            <a:spcBef>
              <a:spcPct val="0"/>
            </a:spcBef>
            <a:spcAft>
              <a:spcPct val="15000"/>
            </a:spcAft>
            <a:buChar char="•"/>
          </a:pPr>
          <a:r>
            <a:rPr lang="es-ES" sz="1600" kern="1200" noProof="0" dirty="0">
              <a:solidFill>
                <a:schemeClr val="accent1"/>
              </a:solidFill>
            </a:rPr>
            <a:t>Conceder temporalmente a los clientes acceso a un producto a cambio de una tarifa (por ejemplo, alquiler de equipos).</a:t>
          </a:r>
        </a:p>
      </dsp:txBody>
      <dsp:txXfrm>
        <a:off x="0" y="4422483"/>
        <a:ext cx="9295111" cy="960750"/>
      </dsp:txXfrm>
    </dsp:sp>
    <dsp:sp modelId="{CAF84CF4-0216-4788-A10D-972A14DDAA0E}">
      <dsp:nvSpPr>
        <dsp:cNvPr id="0" name=""/>
        <dsp:cNvSpPr/>
      </dsp:nvSpPr>
      <dsp:spPr>
        <a:xfrm>
          <a:off x="464755" y="4127283"/>
          <a:ext cx="6506577" cy="5904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5933" tIns="0" rIns="245933" bIns="0" numCol="1" spcCol="1270" anchor="ctr" anchorCtr="0">
          <a:noAutofit/>
        </a:bodyPr>
        <a:lstStyle/>
        <a:p>
          <a:pPr marL="0" lvl="0" indent="0" algn="l" defTabSz="711200">
            <a:lnSpc>
              <a:spcPct val="90000"/>
            </a:lnSpc>
            <a:spcBef>
              <a:spcPct val="0"/>
            </a:spcBef>
            <a:spcAft>
              <a:spcPct val="35000"/>
            </a:spcAft>
            <a:buNone/>
          </a:pPr>
          <a:r>
            <a:rPr lang="es-ES" sz="1600" kern="1200" noProof="0" dirty="0">
              <a:solidFill>
                <a:schemeClr val="bg1"/>
              </a:solidFill>
            </a:rPr>
            <a:t>Préstamo/Alquiler/Arrendamiento financiero</a:t>
          </a:r>
        </a:p>
      </dsp:txBody>
      <dsp:txXfrm>
        <a:off x="493576" y="4156104"/>
        <a:ext cx="6448935" cy="532758"/>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2681FD0-87D1-4380-A6CE-BDB50B075381}">
      <dsp:nvSpPr>
        <dsp:cNvPr id="0" name=""/>
        <dsp:cNvSpPr/>
      </dsp:nvSpPr>
      <dsp:spPr>
        <a:xfrm>
          <a:off x="0" y="404170"/>
          <a:ext cx="9822706" cy="110565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62351" tIns="562356" rIns="762351" bIns="113792" numCol="1" spcCol="1270" anchor="t" anchorCtr="0">
          <a:noAutofit/>
        </a:bodyPr>
        <a:lstStyle/>
        <a:p>
          <a:pPr marL="171450" lvl="1" indent="-171450" algn="l" defTabSz="711200">
            <a:lnSpc>
              <a:spcPct val="90000"/>
            </a:lnSpc>
            <a:spcBef>
              <a:spcPct val="0"/>
            </a:spcBef>
            <a:spcAft>
              <a:spcPct val="15000"/>
            </a:spcAft>
            <a:buChar char="•"/>
          </a:pPr>
          <a:r>
            <a:rPr lang="es-ES" sz="1600" kern="1200" noProof="0" dirty="0">
              <a:solidFill>
                <a:schemeClr val="accent1"/>
              </a:solidFill>
            </a:rPr>
            <a:t>Conceder permiso para utilizar propiedad intelectual a cambio de una remuneración (por ejemplo, licencias de software).</a:t>
          </a:r>
        </a:p>
      </dsp:txBody>
      <dsp:txXfrm>
        <a:off x="0" y="404170"/>
        <a:ext cx="9822706" cy="1105650"/>
      </dsp:txXfrm>
    </dsp:sp>
    <dsp:sp modelId="{C6914186-86F6-4DD6-9D41-F9E80B776DF4}">
      <dsp:nvSpPr>
        <dsp:cNvPr id="0" name=""/>
        <dsp:cNvSpPr/>
      </dsp:nvSpPr>
      <dsp:spPr>
        <a:xfrm>
          <a:off x="491135" y="5650"/>
          <a:ext cx="6875894" cy="79704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9892" tIns="0" rIns="259892" bIns="0" numCol="1" spcCol="1270" anchor="ctr" anchorCtr="0">
          <a:noAutofit/>
        </a:bodyPr>
        <a:lstStyle/>
        <a:p>
          <a:pPr marL="0" lvl="0" indent="0" algn="l" defTabSz="711200">
            <a:lnSpc>
              <a:spcPct val="90000"/>
            </a:lnSpc>
            <a:spcBef>
              <a:spcPct val="0"/>
            </a:spcBef>
            <a:spcAft>
              <a:spcPct val="35000"/>
            </a:spcAft>
            <a:buNone/>
          </a:pPr>
          <a:r>
            <a:rPr lang="es-ES" sz="1600" kern="1200" noProof="0" dirty="0">
              <a:solidFill>
                <a:schemeClr val="bg1"/>
              </a:solidFill>
            </a:rPr>
            <a:t>Concesión de licencias</a:t>
          </a:r>
        </a:p>
      </dsp:txBody>
      <dsp:txXfrm>
        <a:off x="530043" y="44558"/>
        <a:ext cx="6798078" cy="719224"/>
      </dsp:txXfrm>
    </dsp:sp>
    <dsp:sp modelId="{99EA2A13-F44C-4D79-96D3-281A1CE31158}">
      <dsp:nvSpPr>
        <dsp:cNvPr id="0" name=""/>
        <dsp:cNvSpPr/>
      </dsp:nvSpPr>
      <dsp:spPr>
        <a:xfrm>
          <a:off x="0" y="2054140"/>
          <a:ext cx="9822706" cy="110565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62351" tIns="562356" rIns="762351" bIns="113792" numCol="1" spcCol="1270" anchor="t" anchorCtr="0">
          <a:noAutofit/>
        </a:bodyPr>
        <a:lstStyle/>
        <a:p>
          <a:pPr marL="171450" lvl="1" indent="-171450" algn="l" defTabSz="711200">
            <a:lnSpc>
              <a:spcPct val="90000"/>
            </a:lnSpc>
            <a:spcBef>
              <a:spcPct val="0"/>
            </a:spcBef>
            <a:spcAft>
              <a:spcPct val="15000"/>
            </a:spcAft>
            <a:buChar char="•"/>
          </a:pPr>
          <a:r>
            <a:rPr lang="es-ES" sz="1600" kern="1200" noProof="0" dirty="0">
              <a:solidFill>
                <a:schemeClr val="accent1"/>
              </a:solidFill>
            </a:rPr>
            <a:t>Ingresos por servicios de intermediación entre dos partes (por ejemplo, comisiones inmobiliarias).</a:t>
          </a:r>
        </a:p>
      </dsp:txBody>
      <dsp:txXfrm>
        <a:off x="0" y="2054140"/>
        <a:ext cx="9822706" cy="1105650"/>
      </dsp:txXfrm>
    </dsp:sp>
    <dsp:sp modelId="{8247FDE0-F0B0-4978-BA7C-AC48A4DBF58F}">
      <dsp:nvSpPr>
        <dsp:cNvPr id="0" name=""/>
        <dsp:cNvSpPr/>
      </dsp:nvSpPr>
      <dsp:spPr>
        <a:xfrm>
          <a:off x="491135" y="1655620"/>
          <a:ext cx="6875894" cy="79704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9892" tIns="0" rIns="259892" bIns="0" numCol="1" spcCol="1270" anchor="ctr" anchorCtr="0">
          <a:noAutofit/>
        </a:bodyPr>
        <a:lstStyle/>
        <a:p>
          <a:pPr marL="0" lvl="0" indent="0" algn="l" defTabSz="711200">
            <a:lnSpc>
              <a:spcPct val="90000"/>
            </a:lnSpc>
            <a:spcBef>
              <a:spcPct val="0"/>
            </a:spcBef>
            <a:spcAft>
              <a:spcPct val="35000"/>
            </a:spcAft>
            <a:buNone/>
          </a:pPr>
          <a:r>
            <a:rPr lang="es-ES" sz="1600" kern="1200" noProof="0" dirty="0">
              <a:solidFill>
                <a:schemeClr val="bg1"/>
              </a:solidFill>
            </a:rPr>
            <a:t>Comisiones de intermediación</a:t>
          </a:r>
        </a:p>
      </dsp:txBody>
      <dsp:txXfrm>
        <a:off x="530043" y="1694528"/>
        <a:ext cx="6798078" cy="719224"/>
      </dsp:txXfrm>
    </dsp:sp>
    <dsp:sp modelId="{0C1458AA-710D-4558-8D12-151763BB4C3F}">
      <dsp:nvSpPr>
        <dsp:cNvPr id="0" name=""/>
        <dsp:cNvSpPr/>
      </dsp:nvSpPr>
      <dsp:spPr>
        <a:xfrm>
          <a:off x="0" y="3704109"/>
          <a:ext cx="9822706" cy="110565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62351" tIns="562356" rIns="762351" bIns="113792" numCol="1" spcCol="1270" anchor="t" anchorCtr="0">
          <a:noAutofit/>
        </a:bodyPr>
        <a:lstStyle/>
        <a:p>
          <a:pPr marL="171450" lvl="1" indent="-171450" algn="l" defTabSz="711200">
            <a:lnSpc>
              <a:spcPct val="90000"/>
            </a:lnSpc>
            <a:spcBef>
              <a:spcPct val="0"/>
            </a:spcBef>
            <a:spcAft>
              <a:spcPct val="15000"/>
            </a:spcAft>
            <a:buChar char="•"/>
          </a:pPr>
          <a:r>
            <a:rPr lang="es-ES" sz="1600" kern="1200" noProof="0" dirty="0">
              <a:solidFill>
                <a:schemeClr val="accent1"/>
              </a:solidFill>
            </a:rPr>
            <a:t>Ingresos procedentes de la publicidad de un producto, servicio o marca a una base de clientes (por ejemplo, anuncios en línea).</a:t>
          </a:r>
        </a:p>
      </dsp:txBody>
      <dsp:txXfrm>
        <a:off x="0" y="3704109"/>
        <a:ext cx="9822706" cy="1105650"/>
      </dsp:txXfrm>
    </dsp:sp>
    <dsp:sp modelId="{EC6E9218-6571-44F5-B35B-6C8D724F6034}">
      <dsp:nvSpPr>
        <dsp:cNvPr id="0" name=""/>
        <dsp:cNvSpPr/>
      </dsp:nvSpPr>
      <dsp:spPr>
        <a:xfrm>
          <a:off x="491135" y="3305590"/>
          <a:ext cx="6875894" cy="79704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9892" tIns="0" rIns="259892" bIns="0" numCol="1" spcCol="1270" anchor="ctr" anchorCtr="0">
          <a:noAutofit/>
        </a:bodyPr>
        <a:lstStyle/>
        <a:p>
          <a:pPr marL="0" lvl="0" indent="0" algn="l" defTabSz="711200">
            <a:lnSpc>
              <a:spcPct val="90000"/>
            </a:lnSpc>
            <a:spcBef>
              <a:spcPct val="0"/>
            </a:spcBef>
            <a:spcAft>
              <a:spcPct val="35000"/>
            </a:spcAft>
            <a:buNone/>
          </a:pPr>
          <a:r>
            <a:rPr lang="es-ES" sz="1600" kern="1200" noProof="0" dirty="0">
              <a:solidFill>
                <a:schemeClr val="bg1"/>
              </a:solidFill>
            </a:rPr>
            <a:t>Publicidad</a:t>
          </a:r>
        </a:p>
      </dsp:txBody>
      <dsp:txXfrm>
        <a:off x="530043" y="3344498"/>
        <a:ext cx="6798078" cy="719224"/>
      </dsp:txXfrm>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F66DEAA-2E80-4DC4-AA6A-1EDC347526C1}">
      <dsp:nvSpPr>
        <dsp:cNvPr id="0" name=""/>
        <dsp:cNvSpPr/>
      </dsp:nvSpPr>
      <dsp:spPr>
        <a:xfrm>
          <a:off x="1118677" y="2103"/>
          <a:ext cx="3223866" cy="193432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marL="0" lvl="0" indent="0" algn="l" defTabSz="711200">
            <a:lnSpc>
              <a:spcPct val="150000"/>
            </a:lnSpc>
            <a:spcBef>
              <a:spcPct val="0"/>
            </a:spcBef>
            <a:spcAft>
              <a:spcPct val="35000"/>
            </a:spcAft>
            <a:buNone/>
          </a:pPr>
          <a:r>
            <a:rPr lang="es-ES" sz="1600" b="1" kern="1200" noProof="0" dirty="0"/>
            <a:t>Recursos materiales</a:t>
          </a:r>
          <a:endParaRPr lang="es-ES" sz="1600" kern="1200" noProof="0" dirty="0"/>
        </a:p>
        <a:p>
          <a:pPr marL="171450" lvl="1" indent="-171450" algn="l" defTabSz="711200">
            <a:lnSpc>
              <a:spcPct val="150000"/>
            </a:lnSpc>
            <a:spcBef>
              <a:spcPct val="0"/>
            </a:spcBef>
            <a:spcAft>
              <a:spcPct val="15000"/>
            </a:spcAft>
            <a:buChar char="•"/>
          </a:pPr>
          <a:r>
            <a:rPr lang="es-ES" sz="1600" kern="1200" noProof="0" dirty="0"/>
            <a:t>Activos materiales como edificios, vehículos, máquinas y redes de distribución..</a:t>
          </a:r>
        </a:p>
      </dsp:txBody>
      <dsp:txXfrm>
        <a:off x="1118677" y="2103"/>
        <a:ext cx="3223866" cy="1934320"/>
      </dsp:txXfrm>
    </dsp:sp>
    <dsp:sp modelId="{F52C6C01-93BF-44D5-B32D-39C7B83B4391}">
      <dsp:nvSpPr>
        <dsp:cNvPr id="0" name=""/>
        <dsp:cNvSpPr/>
      </dsp:nvSpPr>
      <dsp:spPr>
        <a:xfrm>
          <a:off x="4664930" y="2103"/>
          <a:ext cx="3223866" cy="193432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marL="0" lvl="0" indent="0" algn="l" defTabSz="711200">
            <a:lnSpc>
              <a:spcPct val="150000"/>
            </a:lnSpc>
            <a:spcBef>
              <a:spcPct val="0"/>
            </a:spcBef>
            <a:spcAft>
              <a:spcPct val="35000"/>
            </a:spcAft>
            <a:buNone/>
          </a:pPr>
          <a:r>
            <a:rPr lang="es-ES" sz="1600" b="1" kern="1200" noProof="0" dirty="0"/>
            <a:t>Recursos intelectuales</a:t>
          </a:r>
          <a:endParaRPr lang="es-ES" sz="1600" kern="1200" noProof="0" dirty="0"/>
        </a:p>
        <a:p>
          <a:pPr marL="171450" lvl="1" indent="-171450" algn="l" defTabSz="711200">
            <a:lnSpc>
              <a:spcPct val="150000"/>
            </a:lnSpc>
            <a:spcBef>
              <a:spcPct val="0"/>
            </a:spcBef>
            <a:spcAft>
              <a:spcPct val="15000"/>
            </a:spcAft>
            <a:buChar char="•"/>
          </a:pPr>
          <a:r>
            <a:rPr lang="es-ES" sz="1600" kern="1200" noProof="0" dirty="0"/>
            <a:t>Activos intangibles como marcas, conocimientos patentados, patentes y derechos de autor.</a:t>
          </a:r>
        </a:p>
      </dsp:txBody>
      <dsp:txXfrm>
        <a:off x="4664930" y="2103"/>
        <a:ext cx="3223866" cy="1934320"/>
      </dsp:txXfrm>
    </dsp:sp>
    <dsp:sp modelId="{96A41C53-17B7-412F-8D75-A6FD21343975}">
      <dsp:nvSpPr>
        <dsp:cNvPr id="0" name=""/>
        <dsp:cNvSpPr/>
      </dsp:nvSpPr>
      <dsp:spPr>
        <a:xfrm>
          <a:off x="1118677" y="2258809"/>
          <a:ext cx="3223866" cy="193432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marL="0" lvl="0" indent="0" algn="l" defTabSz="711200">
            <a:lnSpc>
              <a:spcPct val="150000"/>
            </a:lnSpc>
            <a:spcBef>
              <a:spcPct val="0"/>
            </a:spcBef>
            <a:spcAft>
              <a:spcPct val="35000"/>
            </a:spcAft>
            <a:buNone/>
          </a:pPr>
          <a:r>
            <a:rPr lang="es-ES" sz="1600" b="1" kern="1200" noProof="0" dirty="0"/>
            <a:t>Recursos Humanos</a:t>
          </a:r>
          <a:endParaRPr lang="es-ES" sz="1600" kern="1200" noProof="0" dirty="0"/>
        </a:p>
        <a:p>
          <a:pPr marL="171450" lvl="1" indent="-171450" algn="l" defTabSz="711200">
            <a:lnSpc>
              <a:spcPct val="150000"/>
            </a:lnSpc>
            <a:spcBef>
              <a:spcPct val="0"/>
            </a:spcBef>
            <a:spcAft>
              <a:spcPct val="15000"/>
            </a:spcAft>
            <a:buChar char="•"/>
          </a:pPr>
          <a:r>
            <a:rPr lang="es-ES" sz="1600" kern="1200" noProof="0" dirty="0"/>
            <a:t> Empleados con competencias y conocimientos específicos cruciales para el funcionamiento de la empresa.</a:t>
          </a:r>
        </a:p>
      </dsp:txBody>
      <dsp:txXfrm>
        <a:off x="1118677" y="2258809"/>
        <a:ext cx="3223866" cy="1934320"/>
      </dsp:txXfrm>
    </dsp:sp>
    <dsp:sp modelId="{89121286-D67C-4E4A-83E5-64A2909E32CE}">
      <dsp:nvSpPr>
        <dsp:cNvPr id="0" name=""/>
        <dsp:cNvSpPr/>
      </dsp:nvSpPr>
      <dsp:spPr>
        <a:xfrm>
          <a:off x="4664930" y="2258809"/>
          <a:ext cx="3223866" cy="193432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marL="0" lvl="0" indent="0" algn="l" defTabSz="711200">
            <a:lnSpc>
              <a:spcPct val="150000"/>
            </a:lnSpc>
            <a:spcBef>
              <a:spcPct val="0"/>
            </a:spcBef>
            <a:spcAft>
              <a:spcPct val="35000"/>
            </a:spcAft>
            <a:buNone/>
          </a:pPr>
          <a:r>
            <a:rPr lang="es-ES" sz="1600" b="1" kern="1200" noProof="0" dirty="0"/>
            <a:t>Recursos financieros</a:t>
          </a:r>
          <a:endParaRPr lang="es-ES" sz="1600" kern="1200" noProof="0" dirty="0"/>
        </a:p>
        <a:p>
          <a:pPr marL="171450" lvl="1" indent="-171450" algn="l" defTabSz="711200">
            <a:lnSpc>
              <a:spcPct val="150000"/>
            </a:lnSpc>
            <a:spcBef>
              <a:spcPct val="0"/>
            </a:spcBef>
            <a:spcAft>
              <a:spcPct val="15000"/>
            </a:spcAft>
            <a:buChar char="•"/>
          </a:pPr>
          <a:r>
            <a:rPr lang="es-ES" sz="1600" kern="1200" noProof="0" dirty="0"/>
            <a:t>Fondos e instrumentos financieros que respaldan las actividades empresariales.</a:t>
          </a:r>
        </a:p>
      </dsp:txBody>
      <dsp:txXfrm>
        <a:off x="4664930" y="2258809"/>
        <a:ext cx="3223866" cy="193432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5101FC3-44F8-4C16-8C85-B0655F317D69}">
      <dsp:nvSpPr>
        <dsp:cNvPr id="0" name=""/>
        <dsp:cNvSpPr/>
      </dsp:nvSpPr>
      <dsp:spPr>
        <a:xfrm>
          <a:off x="0" y="0"/>
          <a:ext cx="12105249"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A795F0C-AF7B-4F64-A9B4-1FF97C559B27}">
      <dsp:nvSpPr>
        <dsp:cNvPr id="0" name=""/>
        <dsp:cNvSpPr/>
      </dsp:nvSpPr>
      <dsp:spPr>
        <a:xfrm>
          <a:off x="0" y="0"/>
          <a:ext cx="2209006" cy="552321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150000"/>
            </a:lnSpc>
            <a:spcBef>
              <a:spcPct val="0"/>
            </a:spcBef>
            <a:spcAft>
              <a:spcPct val="35000"/>
            </a:spcAft>
            <a:buNone/>
          </a:pPr>
          <a:endParaRPr lang="es-ES" sz="1600" b="1" kern="1200" noProof="0" dirty="0">
            <a:solidFill>
              <a:schemeClr val="bg2"/>
            </a:solidFill>
          </a:endParaRPr>
        </a:p>
        <a:p>
          <a:pPr marL="0" lvl="0" indent="0" algn="l" defTabSz="711200">
            <a:lnSpc>
              <a:spcPct val="150000"/>
            </a:lnSpc>
            <a:spcBef>
              <a:spcPct val="0"/>
            </a:spcBef>
            <a:spcAft>
              <a:spcPct val="35000"/>
            </a:spcAft>
            <a:buNone/>
          </a:pPr>
          <a:endParaRPr lang="es-ES" sz="1600" b="1" kern="1200" noProof="0" dirty="0">
            <a:solidFill>
              <a:schemeClr val="bg2"/>
            </a:solidFill>
          </a:endParaRPr>
        </a:p>
        <a:p>
          <a:pPr marL="0" lvl="0" indent="0" algn="l" defTabSz="711200">
            <a:lnSpc>
              <a:spcPct val="150000"/>
            </a:lnSpc>
            <a:spcBef>
              <a:spcPct val="0"/>
            </a:spcBef>
            <a:spcAft>
              <a:spcPct val="35000"/>
            </a:spcAft>
            <a:buNone/>
          </a:pPr>
          <a:endParaRPr lang="es-ES" sz="1600" b="1" kern="1200" noProof="0" dirty="0">
            <a:solidFill>
              <a:schemeClr val="bg1"/>
            </a:solidFill>
          </a:endParaRPr>
        </a:p>
        <a:p>
          <a:pPr marL="0" lvl="0" indent="0" algn="l" defTabSz="711200">
            <a:lnSpc>
              <a:spcPct val="150000"/>
            </a:lnSpc>
            <a:spcBef>
              <a:spcPct val="0"/>
            </a:spcBef>
            <a:spcAft>
              <a:spcPct val="35000"/>
            </a:spcAft>
            <a:buNone/>
          </a:pPr>
          <a:r>
            <a:rPr lang="es-ES" sz="1600" b="1" kern="1200" noProof="0" dirty="0">
              <a:solidFill>
                <a:schemeClr val="bg1"/>
              </a:solidFill>
            </a:rPr>
            <a:t>IMPORTANCIA </a:t>
          </a:r>
        </a:p>
        <a:p>
          <a:pPr marL="0" lvl="0" indent="0" algn="l" defTabSz="711200">
            <a:lnSpc>
              <a:spcPct val="150000"/>
            </a:lnSpc>
            <a:spcBef>
              <a:spcPct val="0"/>
            </a:spcBef>
            <a:spcAft>
              <a:spcPct val="35000"/>
            </a:spcAft>
            <a:buNone/>
          </a:pPr>
          <a:r>
            <a:rPr lang="es-ES" sz="1600" b="1" kern="1200" noProof="0" dirty="0">
              <a:solidFill>
                <a:schemeClr val="bg1"/>
              </a:solidFill>
            </a:rPr>
            <a:t>DE LA ALINEACIÓN CON LA CULTURA </a:t>
          </a:r>
        </a:p>
        <a:p>
          <a:pPr marL="0" lvl="0" indent="0" algn="l" defTabSz="711200">
            <a:lnSpc>
              <a:spcPct val="150000"/>
            </a:lnSpc>
            <a:spcBef>
              <a:spcPct val="0"/>
            </a:spcBef>
            <a:spcAft>
              <a:spcPct val="35000"/>
            </a:spcAft>
            <a:buNone/>
          </a:pPr>
          <a:r>
            <a:rPr lang="es-ES" sz="1600" b="1" kern="1200" noProof="0" dirty="0">
              <a:solidFill>
                <a:schemeClr val="bg1"/>
              </a:solidFill>
            </a:rPr>
            <a:t>DE EMPRESA </a:t>
          </a:r>
        </a:p>
      </dsp:txBody>
      <dsp:txXfrm>
        <a:off x="0" y="0"/>
        <a:ext cx="2209006" cy="5523216"/>
      </dsp:txXfrm>
    </dsp:sp>
    <dsp:sp modelId="{573442EF-0A2A-4708-92BC-8D6F7FD8E529}">
      <dsp:nvSpPr>
        <dsp:cNvPr id="0" name=""/>
        <dsp:cNvSpPr/>
      </dsp:nvSpPr>
      <dsp:spPr>
        <a:xfrm>
          <a:off x="2387570" y="64927"/>
          <a:ext cx="4583148" cy="12985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150000"/>
            </a:lnSpc>
            <a:spcBef>
              <a:spcPct val="0"/>
            </a:spcBef>
            <a:spcAft>
              <a:spcPct val="35000"/>
            </a:spcAft>
            <a:buNone/>
          </a:pPr>
          <a:r>
            <a:rPr lang="es-ES" sz="1600" b="1" kern="1200" noProof="0" dirty="0">
              <a:solidFill>
                <a:schemeClr val="accent1"/>
              </a:solidFill>
            </a:rPr>
            <a:t>Coherencia</a:t>
          </a:r>
        </a:p>
      </dsp:txBody>
      <dsp:txXfrm>
        <a:off x="2387570" y="64927"/>
        <a:ext cx="4583148" cy="1298549"/>
      </dsp:txXfrm>
    </dsp:sp>
    <dsp:sp modelId="{24A63FC7-31BF-483C-B80D-B9F138616F35}">
      <dsp:nvSpPr>
        <dsp:cNvPr id="0" name=""/>
        <dsp:cNvSpPr/>
      </dsp:nvSpPr>
      <dsp:spPr>
        <a:xfrm>
          <a:off x="7149283" y="64927"/>
          <a:ext cx="4954292" cy="12985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just" defTabSz="711200">
            <a:lnSpc>
              <a:spcPct val="150000"/>
            </a:lnSpc>
            <a:spcBef>
              <a:spcPct val="0"/>
            </a:spcBef>
            <a:spcAft>
              <a:spcPct val="35000"/>
            </a:spcAft>
            <a:buNone/>
          </a:pPr>
          <a:r>
            <a:rPr lang="es-ES" sz="1600" kern="1200" noProof="0" dirty="0">
              <a:solidFill>
                <a:schemeClr val="accent1"/>
              </a:solidFill>
            </a:rPr>
            <a:t>Garantiza que la visión, la misión y los valores se integren en las operaciones cotidianas y en los procesos de toma de decisiones.</a:t>
          </a:r>
        </a:p>
      </dsp:txBody>
      <dsp:txXfrm>
        <a:off x="7149283" y="64927"/>
        <a:ext cx="4954292" cy="1298549"/>
      </dsp:txXfrm>
    </dsp:sp>
    <dsp:sp modelId="{1D73DC33-0006-45B6-B28D-39FEFA821553}">
      <dsp:nvSpPr>
        <dsp:cNvPr id="0" name=""/>
        <dsp:cNvSpPr/>
      </dsp:nvSpPr>
      <dsp:spPr>
        <a:xfrm>
          <a:off x="2209006" y="1363476"/>
          <a:ext cx="9523426" cy="0"/>
        </a:xfrm>
        <a:prstGeom prst="line">
          <a:avLst/>
        </a:prstGeom>
        <a:solidFill>
          <a:schemeClr val="accent1">
            <a:hueOff val="0"/>
            <a:satOff val="0"/>
            <a:lumOff val="0"/>
            <a:alphaOff val="0"/>
          </a:schemeClr>
        </a:solidFill>
        <a:ln w="12700" cap="flat" cmpd="sng" algn="ctr">
          <a:solidFill>
            <a:schemeClr val="accent1"/>
          </a:solidFill>
          <a:prstDash val="solid"/>
          <a:miter lim="800000"/>
        </a:ln>
        <a:effectLst/>
      </dsp:spPr>
      <dsp:style>
        <a:lnRef idx="2">
          <a:scrgbClr r="0" g="0" b="0"/>
        </a:lnRef>
        <a:fillRef idx="1">
          <a:scrgbClr r="0" g="0" b="0"/>
        </a:fillRef>
        <a:effectRef idx="0">
          <a:scrgbClr r="0" g="0" b="0"/>
        </a:effectRef>
        <a:fontRef idx="minor"/>
      </dsp:style>
    </dsp:sp>
    <dsp:sp modelId="{25FFE280-4F29-4DF1-8387-B57F035A9BBF}">
      <dsp:nvSpPr>
        <dsp:cNvPr id="0" name=""/>
        <dsp:cNvSpPr/>
      </dsp:nvSpPr>
      <dsp:spPr>
        <a:xfrm>
          <a:off x="2387570" y="1428403"/>
          <a:ext cx="4583148" cy="12985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150000"/>
            </a:lnSpc>
            <a:spcBef>
              <a:spcPct val="0"/>
            </a:spcBef>
            <a:spcAft>
              <a:spcPct val="35000"/>
            </a:spcAft>
            <a:buNone/>
          </a:pPr>
          <a:r>
            <a:rPr lang="es-ES" sz="1600" b="1" kern="1200" noProof="0" dirty="0">
              <a:solidFill>
                <a:schemeClr val="accent1"/>
              </a:solidFill>
            </a:rPr>
            <a:t>Compromiso de los empleados</a:t>
          </a:r>
        </a:p>
      </dsp:txBody>
      <dsp:txXfrm>
        <a:off x="2387570" y="1428403"/>
        <a:ext cx="4583148" cy="1298549"/>
      </dsp:txXfrm>
    </dsp:sp>
    <dsp:sp modelId="{79ED3B64-B252-410B-ADA7-9F83C00D5B6D}">
      <dsp:nvSpPr>
        <dsp:cNvPr id="0" name=""/>
        <dsp:cNvSpPr/>
      </dsp:nvSpPr>
      <dsp:spPr>
        <a:xfrm>
          <a:off x="7177011" y="1365671"/>
          <a:ext cx="4851629" cy="12985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just" defTabSz="711200">
            <a:lnSpc>
              <a:spcPct val="150000"/>
            </a:lnSpc>
            <a:spcBef>
              <a:spcPct val="0"/>
            </a:spcBef>
            <a:spcAft>
              <a:spcPct val="35000"/>
            </a:spcAft>
            <a:buNone/>
          </a:pPr>
          <a:r>
            <a:rPr lang="es-ES" sz="1600" kern="1200" noProof="0" dirty="0">
              <a:solidFill>
                <a:schemeClr val="accent1"/>
              </a:solidFill>
            </a:rPr>
            <a:t>Una alineación clara y coherente crea un fuerte sentido de propósito entre los empleados, impulsando la motivación y la innovación.</a:t>
          </a:r>
        </a:p>
      </dsp:txBody>
      <dsp:txXfrm>
        <a:off x="7177011" y="1365671"/>
        <a:ext cx="4851629" cy="1298549"/>
      </dsp:txXfrm>
    </dsp:sp>
    <dsp:sp modelId="{748C2743-62AC-4126-850D-653549A05FCC}">
      <dsp:nvSpPr>
        <dsp:cNvPr id="0" name=""/>
        <dsp:cNvSpPr/>
      </dsp:nvSpPr>
      <dsp:spPr>
        <a:xfrm>
          <a:off x="2209006" y="2726953"/>
          <a:ext cx="9523426" cy="0"/>
        </a:xfrm>
        <a:prstGeom prst="line">
          <a:avLst/>
        </a:prstGeom>
        <a:solidFill>
          <a:schemeClr val="accent1">
            <a:hueOff val="0"/>
            <a:satOff val="0"/>
            <a:lumOff val="0"/>
            <a:alphaOff val="0"/>
          </a:schemeClr>
        </a:solidFill>
        <a:ln w="12700" cap="flat" cmpd="sng" algn="ctr">
          <a:solidFill>
            <a:schemeClr val="accent1"/>
          </a:solidFill>
          <a:prstDash val="solid"/>
          <a:miter lim="800000"/>
        </a:ln>
        <a:effectLst/>
      </dsp:spPr>
      <dsp:style>
        <a:lnRef idx="2">
          <a:scrgbClr r="0" g="0" b="0"/>
        </a:lnRef>
        <a:fillRef idx="1">
          <a:scrgbClr r="0" g="0" b="0"/>
        </a:fillRef>
        <a:effectRef idx="0">
          <a:scrgbClr r="0" g="0" b="0"/>
        </a:effectRef>
        <a:fontRef idx="minor"/>
      </dsp:style>
    </dsp:sp>
    <dsp:sp modelId="{A510337F-681A-4BE4-A76A-FF2AEA8DB347}">
      <dsp:nvSpPr>
        <dsp:cNvPr id="0" name=""/>
        <dsp:cNvSpPr/>
      </dsp:nvSpPr>
      <dsp:spPr>
        <a:xfrm>
          <a:off x="2387570" y="2791880"/>
          <a:ext cx="4583148" cy="12985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150000"/>
            </a:lnSpc>
            <a:spcBef>
              <a:spcPct val="0"/>
            </a:spcBef>
            <a:spcAft>
              <a:spcPct val="35000"/>
            </a:spcAft>
            <a:buNone/>
          </a:pPr>
          <a:r>
            <a:rPr lang="es-ES" sz="1600" b="1" kern="1200" noProof="0" dirty="0">
              <a:solidFill>
                <a:schemeClr val="accent1"/>
              </a:solidFill>
            </a:rPr>
            <a:t>Identidad de marca y confianza</a:t>
          </a:r>
        </a:p>
      </dsp:txBody>
      <dsp:txXfrm>
        <a:off x="2387570" y="2791880"/>
        <a:ext cx="4583148" cy="1298549"/>
      </dsp:txXfrm>
    </dsp:sp>
    <dsp:sp modelId="{AF10BDD0-E1E9-4560-B17A-AF5CCDB29E63}">
      <dsp:nvSpPr>
        <dsp:cNvPr id="0" name=""/>
        <dsp:cNvSpPr/>
      </dsp:nvSpPr>
      <dsp:spPr>
        <a:xfrm>
          <a:off x="7149283" y="2791880"/>
          <a:ext cx="4903373" cy="12985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just" defTabSz="711200">
            <a:lnSpc>
              <a:spcPct val="150000"/>
            </a:lnSpc>
            <a:spcBef>
              <a:spcPct val="0"/>
            </a:spcBef>
            <a:spcAft>
              <a:spcPct val="35000"/>
            </a:spcAft>
            <a:buNone/>
          </a:pPr>
          <a:r>
            <a:rPr lang="es-ES" sz="1600" kern="1200" noProof="0" dirty="0">
              <a:solidFill>
                <a:schemeClr val="accent1"/>
              </a:solidFill>
            </a:rPr>
            <a:t>Ayuda a construir una identidad de marca sólida y fiable alineando los mensajes internos y externos.</a:t>
          </a:r>
        </a:p>
      </dsp:txBody>
      <dsp:txXfrm>
        <a:off x="7149283" y="2791880"/>
        <a:ext cx="4903373" cy="1298549"/>
      </dsp:txXfrm>
    </dsp:sp>
    <dsp:sp modelId="{1257CC65-AA98-41B8-A8E4-EE1B4F362038}">
      <dsp:nvSpPr>
        <dsp:cNvPr id="0" name=""/>
        <dsp:cNvSpPr/>
      </dsp:nvSpPr>
      <dsp:spPr>
        <a:xfrm>
          <a:off x="2209006" y="4090429"/>
          <a:ext cx="9523426" cy="0"/>
        </a:xfrm>
        <a:prstGeom prst="line">
          <a:avLst/>
        </a:prstGeom>
        <a:solidFill>
          <a:schemeClr val="accent1">
            <a:hueOff val="0"/>
            <a:satOff val="0"/>
            <a:lumOff val="0"/>
            <a:alphaOff val="0"/>
          </a:schemeClr>
        </a:solidFill>
        <a:ln w="12700" cap="flat" cmpd="sng" algn="ctr">
          <a:solidFill>
            <a:schemeClr val="accent1"/>
          </a:solidFill>
          <a:prstDash val="solid"/>
          <a:miter lim="800000"/>
        </a:ln>
        <a:effectLst/>
      </dsp:spPr>
      <dsp:style>
        <a:lnRef idx="2">
          <a:scrgbClr r="0" g="0" b="0"/>
        </a:lnRef>
        <a:fillRef idx="1">
          <a:scrgbClr r="0" g="0" b="0"/>
        </a:fillRef>
        <a:effectRef idx="0">
          <a:scrgbClr r="0" g="0" b="0"/>
        </a:effectRef>
        <a:fontRef idx="minor"/>
      </dsp:style>
    </dsp:sp>
    <dsp:sp modelId="{1AF0208B-5DA2-40C7-B3BF-2D3C18C69915}">
      <dsp:nvSpPr>
        <dsp:cNvPr id="0" name=""/>
        <dsp:cNvSpPr/>
      </dsp:nvSpPr>
      <dsp:spPr>
        <a:xfrm>
          <a:off x="2387570" y="4155357"/>
          <a:ext cx="4583148" cy="12985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150000"/>
            </a:lnSpc>
            <a:spcBef>
              <a:spcPct val="0"/>
            </a:spcBef>
            <a:spcAft>
              <a:spcPct val="35000"/>
            </a:spcAft>
            <a:buNone/>
          </a:pPr>
          <a:r>
            <a:rPr lang="es-ES" sz="1600" b="1" kern="1200" noProof="0" dirty="0">
              <a:solidFill>
                <a:schemeClr val="accent1"/>
              </a:solidFill>
            </a:rPr>
            <a:t>Adaptabilidad</a:t>
          </a:r>
        </a:p>
      </dsp:txBody>
      <dsp:txXfrm>
        <a:off x="2387570" y="4155357"/>
        <a:ext cx="4583148" cy="1298549"/>
      </dsp:txXfrm>
    </dsp:sp>
    <dsp:sp modelId="{3BB96538-C14E-43D2-9707-A4CAF526CEBB}">
      <dsp:nvSpPr>
        <dsp:cNvPr id="0" name=""/>
        <dsp:cNvSpPr/>
      </dsp:nvSpPr>
      <dsp:spPr>
        <a:xfrm>
          <a:off x="7149283" y="4155357"/>
          <a:ext cx="4910019" cy="129695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just" defTabSz="711200">
            <a:lnSpc>
              <a:spcPct val="150000"/>
            </a:lnSpc>
            <a:spcBef>
              <a:spcPct val="0"/>
            </a:spcBef>
            <a:spcAft>
              <a:spcPct val="35000"/>
            </a:spcAft>
            <a:buNone/>
          </a:pPr>
          <a:r>
            <a:rPr lang="es-ES" sz="1600" kern="1200" noProof="0" dirty="0">
              <a:solidFill>
                <a:schemeClr val="accent1"/>
              </a:solidFill>
            </a:rPr>
            <a:t>Facilita la capacidad de la empresa para adaptarse a los cambios del mercado manteniéndose fiel a sus principios fundamentales.</a:t>
          </a:r>
        </a:p>
      </dsp:txBody>
      <dsp:txXfrm>
        <a:off x="7149283" y="4155357"/>
        <a:ext cx="4910019" cy="1296957"/>
      </dsp:txXfrm>
    </dsp:sp>
    <dsp:sp modelId="{8295BC59-B715-40E2-8B30-B7EC151FDDA7}">
      <dsp:nvSpPr>
        <dsp:cNvPr id="0" name=""/>
        <dsp:cNvSpPr/>
      </dsp:nvSpPr>
      <dsp:spPr>
        <a:xfrm>
          <a:off x="2209006" y="5453906"/>
          <a:ext cx="9523426" cy="0"/>
        </a:xfrm>
        <a:prstGeom prst="line">
          <a:avLst/>
        </a:prstGeom>
        <a:solidFill>
          <a:schemeClr val="accent1">
            <a:hueOff val="0"/>
            <a:satOff val="0"/>
            <a:lumOff val="0"/>
            <a:alphaOff val="0"/>
          </a:schemeClr>
        </a:solidFill>
        <a:ln w="12700" cap="flat" cmpd="sng" algn="ctr">
          <a:solidFill>
            <a:schemeClr val="accent1"/>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6AFE81E-A69D-417C-8B7B-1DA31EC05743}">
      <dsp:nvSpPr>
        <dsp:cNvPr id="0" name=""/>
        <dsp:cNvSpPr/>
      </dsp:nvSpPr>
      <dsp:spPr>
        <a:xfrm>
          <a:off x="10336" y="839482"/>
          <a:ext cx="3019770" cy="107265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20320" rIns="30480" bIns="20320" numCol="1" spcCol="1270" anchor="ctr" anchorCtr="0">
          <a:noAutofit/>
        </a:bodyPr>
        <a:lstStyle/>
        <a:p>
          <a:pPr marL="0" lvl="0" indent="0" algn="ctr" defTabSz="711200">
            <a:lnSpc>
              <a:spcPct val="150000"/>
            </a:lnSpc>
            <a:spcBef>
              <a:spcPct val="0"/>
            </a:spcBef>
            <a:spcAft>
              <a:spcPct val="35000"/>
            </a:spcAft>
            <a:buNone/>
          </a:pPr>
          <a:r>
            <a:rPr lang="es-ES" sz="1600" b="1" kern="1200" noProof="0" dirty="0"/>
            <a:t>Producción</a:t>
          </a:r>
          <a:endParaRPr lang="es-ES" sz="1600" kern="1200" noProof="0" dirty="0"/>
        </a:p>
      </dsp:txBody>
      <dsp:txXfrm>
        <a:off x="41753" y="870899"/>
        <a:ext cx="2956936" cy="1009818"/>
      </dsp:txXfrm>
    </dsp:sp>
    <dsp:sp modelId="{B82B9BDE-C552-45BC-9B2B-7E0EED0062CF}">
      <dsp:nvSpPr>
        <dsp:cNvPr id="0" name=""/>
        <dsp:cNvSpPr/>
      </dsp:nvSpPr>
      <dsp:spPr>
        <a:xfrm>
          <a:off x="312313" y="1912135"/>
          <a:ext cx="301977" cy="1132414"/>
        </a:xfrm>
        <a:custGeom>
          <a:avLst/>
          <a:gdLst/>
          <a:ahLst/>
          <a:cxnLst/>
          <a:rect l="0" t="0" r="0" b="0"/>
          <a:pathLst>
            <a:path>
              <a:moveTo>
                <a:pt x="0" y="0"/>
              </a:moveTo>
              <a:lnTo>
                <a:pt x="0" y="1132414"/>
              </a:lnTo>
              <a:lnTo>
                <a:pt x="301977" y="1132414"/>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DA09CB7-2F40-46F3-BEB6-043F46EFA31C}">
      <dsp:nvSpPr>
        <dsp:cNvPr id="0" name=""/>
        <dsp:cNvSpPr/>
      </dsp:nvSpPr>
      <dsp:spPr>
        <a:xfrm>
          <a:off x="614290" y="2289606"/>
          <a:ext cx="2748378" cy="1509885"/>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marL="0" lvl="0" indent="0" algn="ctr" defTabSz="711200">
            <a:lnSpc>
              <a:spcPct val="150000"/>
            </a:lnSpc>
            <a:spcBef>
              <a:spcPct val="0"/>
            </a:spcBef>
            <a:spcAft>
              <a:spcPct val="35000"/>
            </a:spcAft>
            <a:buNone/>
          </a:pPr>
          <a:r>
            <a:rPr lang="es-ES" sz="1600" b="0" kern="1200" noProof="0" dirty="0">
              <a:solidFill>
                <a:schemeClr val="accent1"/>
              </a:solidFill>
            </a:rPr>
            <a:t>Diseñar, fabricar y entregar un producto en cantidades sustanciales o de calidad superior.</a:t>
          </a:r>
        </a:p>
      </dsp:txBody>
      <dsp:txXfrm>
        <a:off x="658513" y="2333829"/>
        <a:ext cx="2659932" cy="1421439"/>
      </dsp:txXfrm>
    </dsp:sp>
    <dsp:sp modelId="{64B38F9D-604A-4A03-AE6A-13E69A0871E4}">
      <dsp:nvSpPr>
        <dsp:cNvPr id="0" name=""/>
        <dsp:cNvSpPr/>
      </dsp:nvSpPr>
      <dsp:spPr>
        <a:xfrm>
          <a:off x="3785050" y="839482"/>
          <a:ext cx="3019770" cy="107265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20320" rIns="30480" bIns="20320" numCol="1" spcCol="1270" anchor="ctr" anchorCtr="0">
          <a:noAutofit/>
        </a:bodyPr>
        <a:lstStyle/>
        <a:p>
          <a:pPr marL="0" lvl="0" indent="0" algn="ctr" defTabSz="711200">
            <a:lnSpc>
              <a:spcPct val="150000"/>
            </a:lnSpc>
            <a:spcBef>
              <a:spcPct val="0"/>
            </a:spcBef>
            <a:spcAft>
              <a:spcPct val="35000"/>
            </a:spcAft>
            <a:buNone/>
          </a:pPr>
          <a:r>
            <a:rPr lang="es-ES" sz="1600" b="1" kern="1200" noProof="0" dirty="0"/>
            <a:t>Resolución de problemas</a:t>
          </a:r>
          <a:endParaRPr lang="es-ES" sz="1600" kern="1200" noProof="0" dirty="0"/>
        </a:p>
      </dsp:txBody>
      <dsp:txXfrm>
        <a:off x="3816467" y="870899"/>
        <a:ext cx="2956936" cy="1009818"/>
      </dsp:txXfrm>
    </dsp:sp>
    <dsp:sp modelId="{42476BF7-D9C0-4210-AEC8-23089F5A56C1}">
      <dsp:nvSpPr>
        <dsp:cNvPr id="0" name=""/>
        <dsp:cNvSpPr/>
      </dsp:nvSpPr>
      <dsp:spPr>
        <a:xfrm>
          <a:off x="4087027" y="1912135"/>
          <a:ext cx="301977" cy="1132414"/>
        </a:xfrm>
        <a:custGeom>
          <a:avLst/>
          <a:gdLst/>
          <a:ahLst/>
          <a:cxnLst/>
          <a:rect l="0" t="0" r="0" b="0"/>
          <a:pathLst>
            <a:path>
              <a:moveTo>
                <a:pt x="0" y="0"/>
              </a:moveTo>
              <a:lnTo>
                <a:pt x="0" y="1132414"/>
              </a:lnTo>
              <a:lnTo>
                <a:pt x="301977" y="1132414"/>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E75A1A6-7596-4574-8E1E-87F56076F1E9}">
      <dsp:nvSpPr>
        <dsp:cNvPr id="0" name=""/>
        <dsp:cNvSpPr/>
      </dsp:nvSpPr>
      <dsp:spPr>
        <a:xfrm>
          <a:off x="4389004" y="2289606"/>
          <a:ext cx="3224728" cy="1509885"/>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marL="0" lvl="0" indent="0" algn="ctr" defTabSz="711200">
            <a:lnSpc>
              <a:spcPct val="150000"/>
            </a:lnSpc>
            <a:spcBef>
              <a:spcPct val="0"/>
            </a:spcBef>
            <a:spcAft>
              <a:spcPct val="35000"/>
            </a:spcAft>
            <a:buNone/>
          </a:pPr>
          <a:r>
            <a:rPr lang="es-ES" sz="1600" b="0" kern="1200" noProof="0" dirty="0">
              <a:solidFill>
                <a:schemeClr val="accent1"/>
              </a:solidFill>
            </a:rPr>
            <a:t>Ofrecer nuevas soluciones a los problemas individuales de los clientes a través de servicios como la consultoría.</a:t>
          </a:r>
        </a:p>
      </dsp:txBody>
      <dsp:txXfrm>
        <a:off x="4433227" y="2333829"/>
        <a:ext cx="3136282" cy="1421439"/>
      </dsp:txXfrm>
    </dsp:sp>
    <dsp:sp modelId="{DD2983CA-F783-47AA-8FF2-89D0311B0544}">
      <dsp:nvSpPr>
        <dsp:cNvPr id="0" name=""/>
        <dsp:cNvSpPr/>
      </dsp:nvSpPr>
      <dsp:spPr>
        <a:xfrm>
          <a:off x="7764721" y="839482"/>
          <a:ext cx="3019770" cy="107265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20320" rIns="30480" bIns="20320" numCol="1" spcCol="1270" anchor="ctr" anchorCtr="0">
          <a:noAutofit/>
        </a:bodyPr>
        <a:lstStyle/>
        <a:p>
          <a:pPr marL="0" lvl="0" indent="0" algn="ctr" defTabSz="711200">
            <a:lnSpc>
              <a:spcPct val="150000"/>
            </a:lnSpc>
            <a:spcBef>
              <a:spcPct val="0"/>
            </a:spcBef>
            <a:spcAft>
              <a:spcPct val="35000"/>
            </a:spcAft>
            <a:buNone/>
          </a:pPr>
          <a:r>
            <a:rPr lang="es-ES" sz="1600" b="1" kern="1200" noProof="0" dirty="0"/>
            <a:t>Plataforma/Red de contactos</a:t>
          </a:r>
          <a:endParaRPr lang="es-ES" sz="1600" kern="1200" noProof="0" dirty="0"/>
        </a:p>
      </dsp:txBody>
      <dsp:txXfrm>
        <a:off x="7796138" y="870899"/>
        <a:ext cx="2956936" cy="1009818"/>
      </dsp:txXfrm>
    </dsp:sp>
    <dsp:sp modelId="{AB23DCDE-556E-4AE3-B126-12889BDFCB98}">
      <dsp:nvSpPr>
        <dsp:cNvPr id="0" name=""/>
        <dsp:cNvSpPr/>
      </dsp:nvSpPr>
      <dsp:spPr>
        <a:xfrm>
          <a:off x="8066698" y="1912135"/>
          <a:ext cx="301977" cy="1132414"/>
        </a:xfrm>
        <a:custGeom>
          <a:avLst/>
          <a:gdLst/>
          <a:ahLst/>
          <a:cxnLst/>
          <a:rect l="0" t="0" r="0" b="0"/>
          <a:pathLst>
            <a:path>
              <a:moveTo>
                <a:pt x="0" y="0"/>
              </a:moveTo>
              <a:lnTo>
                <a:pt x="0" y="1132414"/>
              </a:lnTo>
              <a:lnTo>
                <a:pt x="301977" y="1132414"/>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85A912E-0413-4D8F-AD09-DDC4483714FA}">
      <dsp:nvSpPr>
        <dsp:cNvPr id="0" name=""/>
        <dsp:cNvSpPr/>
      </dsp:nvSpPr>
      <dsp:spPr>
        <a:xfrm>
          <a:off x="8368675" y="2289606"/>
          <a:ext cx="3031487" cy="1509885"/>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marL="0" lvl="0" indent="0" algn="ctr" defTabSz="711200">
            <a:lnSpc>
              <a:spcPct val="150000"/>
            </a:lnSpc>
            <a:spcBef>
              <a:spcPct val="0"/>
            </a:spcBef>
            <a:spcAft>
              <a:spcPct val="35000"/>
            </a:spcAft>
            <a:buNone/>
          </a:pPr>
          <a:r>
            <a:rPr lang="es-ES" sz="1600" b="0" kern="1200" noProof="0" dirty="0">
              <a:solidFill>
                <a:schemeClr val="accent1"/>
              </a:solidFill>
            </a:rPr>
            <a:t>Construir y mantener plataformas que faciliten las interacciones y transacciones de los clientes.</a:t>
          </a:r>
        </a:p>
      </dsp:txBody>
      <dsp:txXfrm>
        <a:off x="8412898" y="2333829"/>
        <a:ext cx="2943041" cy="1421439"/>
      </dsp:txXfrm>
    </dsp:sp>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E3B1537-1369-4F6D-AA4E-46E1BA7F3015}">
      <dsp:nvSpPr>
        <dsp:cNvPr id="0" name=""/>
        <dsp:cNvSpPr/>
      </dsp:nvSpPr>
      <dsp:spPr>
        <a:xfrm>
          <a:off x="406" y="277836"/>
          <a:ext cx="2371519" cy="948607"/>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65024" rIns="113792" bIns="65024" numCol="1" spcCol="1270" anchor="ctr" anchorCtr="0">
          <a:noAutofit/>
        </a:bodyPr>
        <a:lstStyle/>
        <a:p>
          <a:pPr marL="0" lvl="0" indent="0" algn="ctr" defTabSz="711200">
            <a:lnSpc>
              <a:spcPct val="150000"/>
            </a:lnSpc>
            <a:spcBef>
              <a:spcPct val="0"/>
            </a:spcBef>
            <a:spcAft>
              <a:spcPct val="35000"/>
            </a:spcAft>
            <a:buNone/>
          </a:pPr>
          <a:r>
            <a:rPr lang="es-ES" sz="1600" b="1" kern="1200" noProof="0" dirty="0"/>
            <a:t>Alianzas estratégicas</a:t>
          </a:r>
          <a:endParaRPr lang="es-ES" sz="1600" kern="1200" noProof="0" dirty="0"/>
        </a:p>
      </dsp:txBody>
      <dsp:txXfrm>
        <a:off x="406" y="277836"/>
        <a:ext cx="2371519" cy="948607"/>
      </dsp:txXfrm>
    </dsp:sp>
    <dsp:sp modelId="{D7B1BD6C-7FE9-4718-96A4-7BC9176E5012}">
      <dsp:nvSpPr>
        <dsp:cNvPr id="0" name=""/>
        <dsp:cNvSpPr/>
      </dsp:nvSpPr>
      <dsp:spPr>
        <a:xfrm>
          <a:off x="406" y="1226444"/>
          <a:ext cx="2371519" cy="3853980"/>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71450" lvl="1" indent="-171450" algn="l" defTabSz="711200">
            <a:lnSpc>
              <a:spcPct val="150000"/>
            </a:lnSpc>
            <a:spcBef>
              <a:spcPct val="0"/>
            </a:spcBef>
            <a:spcAft>
              <a:spcPct val="15000"/>
            </a:spcAft>
            <a:buChar char="•"/>
          </a:pPr>
          <a:r>
            <a:rPr lang="es-ES" sz="1600" kern="1200" noProof="0" dirty="0">
              <a:solidFill>
                <a:schemeClr val="accent1"/>
              </a:solidFill>
            </a:rPr>
            <a:t>Las empresas no competitivas colaboran para lograr beneficios mutuos, como la comercialización conjunta o los esfuerzos compartidos en I+D.</a:t>
          </a:r>
        </a:p>
      </dsp:txBody>
      <dsp:txXfrm>
        <a:off x="406" y="1226444"/>
        <a:ext cx="2371519" cy="3853980"/>
      </dsp:txXfrm>
    </dsp:sp>
    <dsp:sp modelId="{9F455813-D37E-4E31-9143-21F48594A140}">
      <dsp:nvSpPr>
        <dsp:cNvPr id="0" name=""/>
        <dsp:cNvSpPr/>
      </dsp:nvSpPr>
      <dsp:spPr>
        <a:xfrm>
          <a:off x="2703939" y="277836"/>
          <a:ext cx="2371519" cy="948607"/>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65024" rIns="113792" bIns="65024" numCol="1" spcCol="1270" anchor="ctr" anchorCtr="0">
          <a:noAutofit/>
        </a:bodyPr>
        <a:lstStyle/>
        <a:p>
          <a:pPr marL="0" lvl="0" indent="0" algn="ctr" defTabSz="711200">
            <a:lnSpc>
              <a:spcPct val="150000"/>
            </a:lnSpc>
            <a:spcBef>
              <a:spcPct val="0"/>
            </a:spcBef>
            <a:spcAft>
              <a:spcPct val="35000"/>
            </a:spcAft>
            <a:buNone/>
          </a:pPr>
          <a:r>
            <a:rPr lang="es-ES" sz="1600" b="1" kern="1200" noProof="0" dirty="0">
              <a:latin typeface="Raleway SemiBold"/>
            </a:rPr>
            <a:t>Competición</a:t>
          </a:r>
          <a:endParaRPr lang="es-ES" sz="1600" kern="1200" noProof="0" dirty="0"/>
        </a:p>
      </dsp:txBody>
      <dsp:txXfrm>
        <a:off x="2703939" y="277836"/>
        <a:ext cx="2371519" cy="948607"/>
      </dsp:txXfrm>
    </dsp:sp>
    <dsp:sp modelId="{768BAD7E-129D-4A6B-B1BA-E3371ECAA5B2}">
      <dsp:nvSpPr>
        <dsp:cNvPr id="0" name=""/>
        <dsp:cNvSpPr/>
      </dsp:nvSpPr>
      <dsp:spPr>
        <a:xfrm>
          <a:off x="2703939" y="1226444"/>
          <a:ext cx="2371519" cy="3853980"/>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71450" lvl="1" indent="-171450" algn="l" defTabSz="711200">
            <a:lnSpc>
              <a:spcPct val="150000"/>
            </a:lnSpc>
            <a:spcBef>
              <a:spcPct val="0"/>
            </a:spcBef>
            <a:spcAft>
              <a:spcPct val="15000"/>
            </a:spcAft>
            <a:buChar char="•"/>
          </a:pPr>
          <a:r>
            <a:rPr lang="es-ES" sz="1600" kern="1200" noProof="0" dirty="0">
              <a:solidFill>
                <a:schemeClr val="accent1"/>
              </a:solidFill>
            </a:rPr>
            <a:t>Los competidores colaboran en proyectos que aportan beneficios mutuos, como establecer normas industriales o compartir tecnología.</a:t>
          </a:r>
        </a:p>
      </dsp:txBody>
      <dsp:txXfrm>
        <a:off x="2703939" y="1226444"/>
        <a:ext cx="2371519" cy="3853980"/>
      </dsp:txXfrm>
    </dsp:sp>
    <dsp:sp modelId="{B04A6231-8DD1-4BD2-B065-0A9A1E9FB12B}">
      <dsp:nvSpPr>
        <dsp:cNvPr id="0" name=""/>
        <dsp:cNvSpPr/>
      </dsp:nvSpPr>
      <dsp:spPr>
        <a:xfrm>
          <a:off x="5407471" y="277836"/>
          <a:ext cx="2371519" cy="948607"/>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65024" rIns="113792" bIns="65024" numCol="1" spcCol="1270" anchor="ctr" anchorCtr="0">
          <a:noAutofit/>
        </a:bodyPr>
        <a:lstStyle/>
        <a:p>
          <a:pPr marL="0" lvl="0" indent="0" algn="ctr" defTabSz="711200">
            <a:lnSpc>
              <a:spcPct val="150000"/>
            </a:lnSpc>
            <a:spcBef>
              <a:spcPct val="0"/>
            </a:spcBef>
            <a:spcAft>
              <a:spcPct val="35000"/>
            </a:spcAft>
            <a:buNone/>
          </a:pPr>
          <a:r>
            <a:rPr lang="es-ES" sz="1600" b="1" kern="1200" noProof="0" dirty="0"/>
            <a:t>Joint Ventures</a:t>
          </a:r>
          <a:endParaRPr lang="es-ES" sz="1600" kern="1200" noProof="0" dirty="0"/>
        </a:p>
      </dsp:txBody>
      <dsp:txXfrm>
        <a:off x="5407471" y="277836"/>
        <a:ext cx="2371519" cy="948607"/>
      </dsp:txXfrm>
    </dsp:sp>
    <dsp:sp modelId="{53718599-0751-48A0-AB75-575F2BA4672C}">
      <dsp:nvSpPr>
        <dsp:cNvPr id="0" name=""/>
        <dsp:cNvSpPr/>
      </dsp:nvSpPr>
      <dsp:spPr>
        <a:xfrm>
          <a:off x="5407471" y="1226444"/>
          <a:ext cx="2371519" cy="3853980"/>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71450" lvl="1" indent="-171450" algn="l" defTabSz="711200">
            <a:lnSpc>
              <a:spcPct val="150000"/>
            </a:lnSpc>
            <a:spcBef>
              <a:spcPct val="0"/>
            </a:spcBef>
            <a:spcAft>
              <a:spcPct val="15000"/>
            </a:spcAft>
            <a:buChar char="•"/>
          </a:pPr>
          <a:r>
            <a:rPr lang="es-ES" sz="1600" kern="1200" noProof="0" dirty="0">
              <a:solidFill>
                <a:schemeClr val="accent1"/>
              </a:solidFill>
            </a:rPr>
            <a:t>Dos o más partes crean una nueva entidad empresarial, compartiendo recursos y riesgos para perseguir nuevas oportunidades.</a:t>
          </a:r>
        </a:p>
      </dsp:txBody>
      <dsp:txXfrm>
        <a:off x="5407471" y="1226444"/>
        <a:ext cx="2371519" cy="3853980"/>
      </dsp:txXfrm>
    </dsp:sp>
    <dsp:sp modelId="{854B1733-A049-453F-ABF3-27C90BB00677}">
      <dsp:nvSpPr>
        <dsp:cNvPr id="0" name=""/>
        <dsp:cNvSpPr/>
      </dsp:nvSpPr>
      <dsp:spPr>
        <a:xfrm>
          <a:off x="8133035" y="277836"/>
          <a:ext cx="2542482" cy="948607"/>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65024" rIns="113792" bIns="65024" numCol="1" spcCol="1270" anchor="ctr" anchorCtr="0">
          <a:noAutofit/>
        </a:bodyPr>
        <a:lstStyle/>
        <a:p>
          <a:pPr marL="0" lvl="0" indent="0" algn="ctr" defTabSz="711200">
            <a:lnSpc>
              <a:spcPct val="150000"/>
            </a:lnSpc>
            <a:spcBef>
              <a:spcPct val="0"/>
            </a:spcBef>
            <a:spcAft>
              <a:spcPct val="35000"/>
            </a:spcAft>
            <a:buNone/>
          </a:pPr>
          <a:r>
            <a:rPr lang="es-ES" sz="1600" b="1" kern="1200" noProof="0" dirty="0"/>
            <a:t>Relaciones comprador-proveedor</a:t>
          </a:r>
          <a:endParaRPr lang="es-ES" sz="1600" kern="1200" noProof="0" dirty="0"/>
        </a:p>
      </dsp:txBody>
      <dsp:txXfrm>
        <a:off x="8133035" y="277836"/>
        <a:ext cx="2542482" cy="948607"/>
      </dsp:txXfrm>
    </dsp:sp>
    <dsp:sp modelId="{507CDC8A-0F69-477A-A506-1D7F72E52B78}">
      <dsp:nvSpPr>
        <dsp:cNvPr id="0" name=""/>
        <dsp:cNvSpPr/>
      </dsp:nvSpPr>
      <dsp:spPr>
        <a:xfrm>
          <a:off x="8111003" y="1226444"/>
          <a:ext cx="2586545" cy="3853980"/>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71450" lvl="1" indent="-171450" algn="l" defTabSz="711200">
            <a:lnSpc>
              <a:spcPct val="150000"/>
            </a:lnSpc>
            <a:spcBef>
              <a:spcPct val="0"/>
            </a:spcBef>
            <a:spcAft>
              <a:spcPct val="15000"/>
            </a:spcAft>
            <a:buChar char="•"/>
          </a:pPr>
          <a:r>
            <a:rPr lang="es-ES" sz="1600" kern="1200" noProof="0" dirty="0">
              <a:solidFill>
                <a:schemeClr val="accent1"/>
              </a:solidFill>
            </a:rPr>
            <a:t>Asociaciones con proveedores para garantizar un suministro constante de bienes y servicios esenciales, que a menudo implican contratos y negociaciones a largo plazo.</a:t>
          </a:r>
        </a:p>
      </dsp:txBody>
      <dsp:txXfrm>
        <a:off x="8111003" y="1226444"/>
        <a:ext cx="2586545" cy="3853980"/>
      </dsp:txXfrm>
    </dsp:sp>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55052B8-6082-4DD8-9A67-5E1AC9A714BE}">
      <dsp:nvSpPr>
        <dsp:cNvPr id="0" name=""/>
        <dsp:cNvSpPr/>
      </dsp:nvSpPr>
      <dsp:spPr>
        <a:xfrm>
          <a:off x="1134" y="0"/>
          <a:ext cx="676269" cy="676269"/>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714D4E2-69AF-4BB3-9CDC-C8BFBEAEDA4F}">
      <dsp:nvSpPr>
        <dsp:cNvPr id="0" name=""/>
        <dsp:cNvSpPr/>
      </dsp:nvSpPr>
      <dsp:spPr>
        <a:xfrm>
          <a:off x="68761" y="67626"/>
          <a:ext cx="541015" cy="541015"/>
        </a:xfrm>
        <a:prstGeom prst="chord">
          <a:avLst>
            <a:gd name="adj1" fmla="val 1800000"/>
            <a:gd name="adj2" fmla="val 900000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A5EF971-9B76-433E-8DC0-B04279FFF28D}">
      <dsp:nvSpPr>
        <dsp:cNvPr id="0" name=""/>
        <dsp:cNvSpPr/>
      </dsp:nvSpPr>
      <dsp:spPr>
        <a:xfrm>
          <a:off x="818294" y="676269"/>
          <a:ext cx="2000631" cy="284596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0640" tIns="40640" rIns="40640" bIns="40640" numCol="1" spcCol="1270" anchor="t" anchorCtr="0">
          <a:noAutofit/>
        </a:bodyPr>
        <a:lstStyle/>
        <a:p>
          <a:pPr marL="0" lvl="0" indent="0" algn="l" defTabSz="711200">
            <a:lnSpc>
              <a:spcPct val="150000"/>
            </a:lnSpc>
            <a:spcBef>
              <a:spcPct val="0"/>
            </a:spcBef>
            <a:spcAft>
              <a:spcPct val="35000"/>
            </a:spcAft>
            <a:buFont typeface="Arial" panose="020B0604020202020204" pitchFamily="34" charset="0"/>
            <a:buNone/>
          </a:pPr>
          <a:r>
            <a:rPr lang="es-ES" sz="1600" kern="1200" noProof="0" dirty="0">
              <a:solidFill>
                <a:schemeClr val="accent1"/>
              </a:solidFill>
            </a:rPr>
            <a:t>Gastos que no cambian con los niveles de producción, como alquileres, salarios y seguros. Son previsibles y recurrentes, por lo que aportan estabilidad a la planificación financiera.</a:t>
          </a:r>
        </a:p>
      </dsp:txBody>
      <dsp:txXfrm>
        <a:off x="818294" y="676269"/>
        <a:ext cx="2000631" cy="2845968"/>
      </dsp:txXfrm>
    </dsp:sp>
    <dsp:sp modelId="{8DCFE669-267F-49A5-98CB-A9877CF3D1AC}">
      <dsp:nvSpPr>
        <dsp:cNvPr id="0" name=""/>
        <dsp:cNvSpPr/>
      </dsp:nvSpPr>
      <dsp:spPr>
        <a:xfrm>
          <a:off x="818294" y="0"/>
          <a:ext cx="2000631" cy="67626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0640" tIns="40640" rIns="40640" bIns="40640" numCol="1" spcCol="1270" anchor="b" anchorCtr="0">
          <a:noAutofit/>
        </a:bodyPr>
        <a:lstStyle/>
        <a:p>
          <a:pPr marL="0" lvl="0" indent="0" algn="l" defTabSz="711200">
            <a:lnSpc>
              <a:spcPct val="150000"/>
            </a:lnSpc>
            <a:spcBef>
              <a:spcPct val="0"/>
            </a:spcBef>
            <a:spcAft>
              <a:spcPct val="35000"/>
            </a:spcAft>
            <a:buFont typeface="Arial" panose="020B0604020202020204" pitchFamily="34" charset="0"/>
            <a:buNone/>
          </a:pPr>
          <a:r>
            <a:rPr lang="es-ES" sz="1600" b="1" kern="1200" noProof="0" dirty="0">
              <a:solidFill>
                <a:schemeClr val="accent1"/>
              </a:solidFill>
            </a:rPr>
            <a:t>Costes Fijos</a:t>
          </a:r>
          <a:endParaRPr lang="es-ES" sz="1600" kern="1200" noProof="0" dirty="0">
            <a:solidFill>
              <a:schemeClr val="accent1"/>
            </a:solidFill>
          </a:endParaRPr>
        </a:p>
      </dsp:txBody>
      <dsp:txXfrm>
        <a:off x="818294" y="0"/>
        <a:ext cx="2000631" cy="676269"/>
      </dsp:txXfrm>
    </dsp:sp>
    <dsp:sp modelId="{0ACBB80F-1715-4FE3-9A34-B1918E88DF5C}">
      <dsp:nvSpPr>
        <dsp:cNvPr id="0" name=""/>
        <dsp:cNvSpPr/>
      </dsp:nvSpPr>
      <dsp:spPr>
        <a:xfrm>
          <a:off x="2959815" y="0"/>
          <a:ext cx="676269" cy="676269"/>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3851879-1A16-4116-9AD6-59CBFFF63516}">
      <dsp:nvSpPr>
        <dsp:cNvPr id="0" name=""/>
        <dsp:cNvSpPr/>
      </dsp:nvSpPr>
      <dsp:spPr>
        <a:xfrm>
          <a:off x="3027442" y="67626"/>
          <a:ext cx="541015" cy="541015"/>
        </a:xfrm>
        <a:prstGeom prst="chord">
          <a:avLst>
            <a:gd name="adj1" fmla="val 0"/>
            <a:gd name="adj2" fmla="val 1080000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4356D85-44C1-468E-820D-74F22FC3CBEB}">
      <dsp:nvSpPr>
        <dsp:cNvPr id="0" name=""/>
        <dsp:cNvSpPr/>
      </dsp:nvSpPr>
      <dsp:spPr>
        <a:xfrm>
          <a:off x="3776974" y="676269"/>
          <a:ext cx="2000631" cy="284596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0640" tIns="40640" rIns="40640" bIns="40640" numCol="1" spcCol="1270" anchor="t" anchorCtr="0">
          <a:noAutofit/>
        </a:bodyPr>
        <a:lstStyle/>
        <a:p>
          <a:pPr marL="0" lvl="0" indent="0" algn="l" defTabSz="711200">
            <a:lnSpc>
              <a:spcPct val="150000"/>
            </a:lnSpc>
            <a:spcBef>
              <a:spcPct val="0"/>
            </a:spcBef>
            <a:spcAft>
              <a:spcPct val="35000"/>
            </a:spcAft>
            <a:buFont typeface="Arial" panose="020B0604020202020204" pitchFamily="34" charset="0"/>
            <a:buNone/>
          </a:pPr>
          <a:r>
            <a:rPr lang="es-ES" sz="1600" kern="1200" noProof="0" dirty="0">
              <a:solidFill>
                <a:schemeClr val="accent1"/>
              </a:solidFill>
            </a:rPr>
            <a:t>Costes que fluctúan con el volumen de producción, incluidas las materias primas, los gastos de servicios públicos y los costes de envío. Están directamente relacionados con la escala de las operaciones.</a:t>
          </a:r>
        </a:p>
      </dsp:txBody>
      <dsp:txXfrm>
        <a:off x="3776974" y="676269"/>
        <a:ext cx="2000631" cy="2845968"/>
      </dsp:txXfrm>
    </dsp:sp>
    <dsp:sp modelId="{39464305-3B2F-4F1C-8562-C58B7189439B}">
      <dsp:nvSpPr>
        <dsp:cNvPr id="0" name=""/>
        <dsp:cNvSpPr/>
      </dsp:nvSpPr>
      <dsp:spPr>
        <a:xfrm>
          <a:off x="3776974" y="0"/>
          <a:ext cx="2000631" cy="67626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0640" tIns="40640" rIns="40640" bIns="40640" numCol="1" spcCol="1270" anchor="b" anchorCtr="0">
          <a:noAutofit/>
        </a:bodyPr>
        <a:lstStyle/>
        <a:p>
          <a:pPr marL="0" lvl="0" indent="0" algn="l" defTabSz="711200">
            <a:lnSpc>
              <a:spcPct val="150000"/>
            </a:lnSpc>
            <a:spcBef>
              <a:spcPct val="0"/>
            </a:spcBef>
            <a:spcAft>
              <a:spcPct val="35000"/>
            </a:spcAft>
            <a:buFont typeface="Arial" panose="020B0604020202020204" pitchFamily="34" charset="0"/>
            <a:buNone/>
          </a:pPr>
          <a:r>
            <a:rPr lang="es-ES" sz="1600" b="1" kern="1200" noProof="0" dirty="0">
              <a:solidFill>
                <a:schemeClr val="accent1"/>
              </a:solidFill>
            </a:rPr>
            <a:t>Costes Variables</a:t>
          </a:r>
          <a:endParaRPr lang="es-ES" sz="1600" kern="1200" noProof="0" dirty="0">
            <a:solidFill>
              <a:schemeClr val="accent1"/>
            </a:solidFill>
          </a:endParaRPr>
        </a:p>
      </dsp:txBody>
      <dsp:txXfrm>
        <a:off x="3776974" y="0"/>
        <a:ext cx="2000631" cy="676269"/>
      </dsp:txXfrm>
    </dsp:sp>
    <dsp:sp modelId="{913FA436-5C06-48F9-9350-C679FC61BD13}">
      <dsp:nvSpPr>
        <dsp:cNvPr id="0" name=""/>
        <dsp:cNvSpPr/>
      </dsp:nvSpPr>
      <dsp:spPr>
        <a:xfrm>
          <a:off x="5918495" y="0"/>
          <a:ext cx="676269" cy="676269"/>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80F7988-4799-46DA-ACC9-DB21EC394C9B}">
      <dsp:nvSpPr>
        <dsp:cNvPr id="0" name=""/>
        <dsp:cNvSpPr/>
      </dsp:nvSpPr>
      <dsp:spPr>
        <a:xfrm>
          <a:off x="5986122" y="67626"/>
          <a:ext cx="541015" cy="541015"/>
        </a:xfrm>
        <a:prstGeom prst="chord">
          <a:avLst>
            <a:gd name="adj1" fmla="val 19800000"/>
            <a:gd name="adj2" fmla="val 1260000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EB9338A-6270-418E-B18C-CF439F605092}">
      <dsp:nvSpPr>
        <dsp:cNvPr id="0" name=""/>
        <dsp:cNvSpPr/>
      </dsp:nvSpPr>
      <dsp:spPr>
        <a:xfrm>
          <a:off x="6500290" y="676269"/>
          <a:ext cx="2471360" cy="284596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0640" tIns="40640" rIns="40640" bIns="40640" numCol="1" spcCol="1270" anchor="t" anchorCtr="0">
          <a:noAutofit/>
        </a:bodyPr>
        <a:lstStyle/>
        <a:p>
          <a:pPr marL="0" lvl="0" indent="0" algn="l" defTabSz="711200">
            <a:lnSpc>
              <a:spcPct val="150000"/>
            </a:lnSpc>
            <a:spcBef>
              <a:spcPct val="0"/>
            </a:spcBef>
            <a:spcAft>
              <a:spcPct val="35000"/>
            </a:spcAft>
            <a:buFont typeface="Arial" panose="020B0604020202020204" pitchFamily="34" charset="0"/>
            <a:buNone/>
          </a:pPr>
          <a:r>
            <a:rPr lang="es-ES" sz="1600" kern="1200" noProof="0" dirty="0">
              <a:solidFill>
                <a:schemeClr val="accent1"/>
              </a:solidFill>
            </a:rPr>
            <a:t>Ventajas de costes que se consiguen cuando una empresa aumenta la producción, lo que se traduce en menores costes por unidad. Esto suele deberse a la eficiencia de la producción, las compras al por mayor o el reparto de los gastos generales entre más unidades..</a:t>
          </a:r>
        </a:p>
      </dsp:txBody>
      <dsp:txXfrm>
        <a:off x="6500290" y="676269"/>
        <a:ext cx="2471360" cy="2845968"/>
      </dsp:txXfrm>
    </dsp:sp>
    <dsp:sp modelId="{3A338092-171E-4B4A-A42F-33C278EDD45C}">
      <dsp:nvSpPr>
        <dsp:cNvPr id="0" name=""/>
        <dsp:cNvSpPr/>
      </dsp:nvSpPr>
      <dsp:spPr>
        <a:xfrm>
          <a:off x="6735654" y="0"/>
          <a:ext cx="2000631" cy="67626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0640" tIns="40640" rIns="40640" bIns="40640" numCol="1" spcCol="1270" anchor="b" anchorCtr="0">
          <a:noAutofit/>
        </a:bodyPr>
        <a:lstStyle/>
        <a:p>
          <a:pPr marL="0" lvl="0" indent="0" algn="l" defTabSz="711200">
            <a:lnSpc>
              <a:spcPct val="150000"/>
            </a:lnSpc>
            <a:spcBef>
              <a:spcPct val="0"/>
            </a:spcBef>
            <a:spcAft>
              <a:spcPct val="35000"/>
            </a:spcAft>
            <a:buFont typeface="Arial" panose="020B0604020202020204" pitchFamily="34" charset="0"/>
            <a:buNone/>
          </a:pPr>
          <a:r>
            <a:rPr lang="es-ES" sz="1600" b="1" kern="1200" noProof="0" dirty="0">
              <a:solidFill>
                <a:schemeClr val="accent1"/>
              </a:solidFill>
            </a:rPr>
            <a:t>Economías de escala</a:t>
          </a:r>
          <a:endParaRPr lang="es-ES" sz="1600" kern="1200" noProof="0" dirty="0">
            <a:solidFill>
              <a:schemeClr val="accent1"/>
            </a:solidFill>
          </a:endParaRPr>
        </a:p>
      </dsp:txBody>
      <dsp:txXfrm>
        <a:off x="6735654" y="0"/>
        <a:ext cx="2000631" cy="676269"/>
      </dsp:txXfrm>
    </dsp:sp>
    <dsp:sp modelId="{49BB1871-0047-4066-9AC3-3BB0372082BB}">
      <dsp:nvSpPr>
        <dsp:cNvPr id="0" name=""/>
        <dsp:cNvSpPr/>
      </dsp:nvSpPr>
      <dsp:spPr>
        <a:xfrm>
          <a:off x="9112540" y="0"/>
          <a:ext cx="676269" cy="676269"/>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B5DA4EF-B65F-4584-A6B3-B5D3D1C5E464}">
      <dsp:nvSpPr>
        <dsp:cNvPr id="0" name=""/>
        <dsp:cNvSpPr/>
      </dsp:nvSpPr>
      <dsp:spPr>
        <a:xfrm>
          <a:off x="9180167" y="67626"/>
          <a:ext cx="541015" cy="541015"/>
        </a:xfrm>
        <a:prstGeom prst="chord">
          <a:avLst>
            <a:gd name="adj1" fmla="val 16200000"/>
            <a:gd name="adj2" fmla="val 1620000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DE0C98F-C9A5-4CB2-8A94-27E2FC22240F}">
      <dsp:nvSpPr>
        <dsp:cNvPr id="0" name=""/>
        <dsp:cNvSpPr/>
      </dsp:nvSpPr>
      <dsp:spPr>
        <a:xfrm>
          <a:off x="9929699" y="676269"/>
          <a:ext cx="2000631" cy="284596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0640" tIns="40640" rIns="40640" bIns="40640" numCol="1" spcCol="1270" anchor="t" anchorCtr="0">
          <a:noAutofit/>
        </a:bodyPr>
        <a:lstStyle/>
        <a:p>
          <a:pPr marL="0" lvl="0" indent="0" algn="l" defTabSz="711200">
            <a:lnSpc>
              <a:spcPct val="150000"/>
            </a:lnSpc>
            <a:spcBef>
              <a:spcPct val="0"/>
            </a:spcBef>
            <a:spcAft>
              <a:spcPct val="35000"/>
            </a:spcAft>
            <a:buFont typeface="Arial" panose="020B0604020202020204" pitchFamily="34" charset="0"/>
            <a:buNone/>
          </a:pPr>
          <a:r>
            <a:rPr lang="es-ES" sz="1600" kern="1200" noProof="0" dirty="0">
              <a:solidFill>
                <a:schemeClr val="accent1"/>
              </a:solidFill>
            </a:rPr>
            <a:t>Ventajas de costes obtenidas al ofrecer una variedad de productos o servicios que comparten recursos, reduciendo el coste total del producto. </a:t>
          </a:r>
        </a:p>
      </dsp:txBody>
      <dsp:txXfrm>
        <a:off x="9929699" y="676269"/>
        <a:ext cx="2000631" cy="2845968"/>
      </dsp:txXfrm>
    </dsp:sp>
    <dsp:sp modelId="{608CFB1C-EBAC-4AA2-A23A-353B22A6F8FD}">
      <dsp:nvSpPr>
        <dsp:cNvPr id="0" name=""/>
        <dsp:cNvSpPr/>
      </dsp:nvSpPr>
      <dsp:spPr>
        <a:xfrm>
          <a:off x="9929699" y="0"/>
          <a:ext cx="2000631" cy="67626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0640" tIns="40640" rIns="40640" bIns="40640" numCol="1" spcCol="1270" anchor="b" anchorCtr="0">
          <a:noAutofit/>
        </a:bodyPr>
        <a:lstStyle/>
        <a:p>
          <a:pPr marL="0" lvl="0" indent="0" algn="l" defTabSz="711200">
            <a:lnSpc>
              <a:spcPct val="150000"/>
            </a:lnSpc>
            <a:spcBef>
              <a:spcPct val="0"/>
            </a:spcBef>
            <a:spcAft>
              <a:spcPct val="35000"/>
            </a:spcAft>
            <a:buFont typeface="Arial" panose="020B0604020202020204" pitchFamily="34" charset="0"/>
            <a:buNone/>
          </a:pPr>
          <a:r>
            <a:rPr lang="es-ES" sz="1600" b="1" kern="1200" noProof="0" dirty="0">
              <a:solidFill>
                <a:schemeClr val="accent1"/>
              </a:solidFill>
            </a:rPr>
            <a:t>Economías de Alcance</a:t>
          </a:r>
          <a:endParaRPr lang="es-ES" sz="1600" kern="1200" noProof="0" dirty="0">
            <a:solidFill>
              <a:schemeClr val="accent1"/>
            </a:solidFill>
          </a:endParaRPr>
        </a:p>
      </dsp:txBody>
      <dsp:txXfrm>
        <a:off x="9929699" y="0"/>
        <a:ext cx="2000631" cy="676269"/>
      </dsp:txXfrm>
    </dsp:sp>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A80E5C6-C868-4EEF-AF92-C722989664C9}">
      <dsp:nvSpPr>
        <dsp:cNvPr id="0" name=""/>
        <dsp:cNvSpPr/>
      </dsp:nvSpPr>
      <dsp:spPr>
        <a:xfrm>
          <a:off x="0" y="1080567"/>
          <a:ext cx="2957512" cy="1878020"/>
        </a:xfrm>
        <a:prstGeom prst="roundRect">
          <a:avLst>
            <a:gd name="adj" fmla="val 10000"/>
          </a:avLst>
        </a:prstGeom>
        <a:solidFill>
          <a:schemeClr val="tx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1E14E7F-97D7-4362-8FE6-589267249C79}">
      <dsp:nvSpPr>
        <dsp:cNvPr id="0" name=""/>
        <dsp:cNvSpPr/>
      </dsp:nvSpPr>
      <dsp:spPr>
        <a:xfrm>
          <a:off x="328612" y="1392749"/>
          <a:ext cx="2957512" cy="1878020"/>
        </a:xfrm>
        <a:prstGeom prst="roundRect">
          <a:avLst>
            <a:gd name="adj" fmla="val 10000"/>
          </a:avLst>
        </a:prstGeom>
        <a:solidFill>
          <a:schemeClr val="lt1">
            <a:alpha val="90000"/>
            <a:hueOff val="0"/>
            <a:satOff val="0"/>
            <a:lumOff val="0"/>
            <a:alphaOff val="0"/>
          </a:schemeClr>
        </a:solid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150000"/>
            </a:lnSpc>
            <a:spcBef>
              <a:spcPct val="0"/>
            </a:spcBef>
            <a:spcAft>
              <a:spcPct val="35000"/>
            </a:spcAft>
            <a:buNone/>
          </a:pPr>
          <a:r>
            <a:rPr lang="es-ES" sz="1600" b="1" kern="1200" noProof="0" dirty="0">
              <a:solidFill>
                <a:schemeClr val="tx1">
                  <a:lumMod val="20000"/>
                  <a:lumOff val="80000"/>
                </a:schemeClr>
              </a:solidFill>
            </a:rPr>
            <a:t>Lienzo de Modelo de Negocio Validado</a:t>
          </a:r>
        </a:p>
      </dsp:txBody>
      <dsp:txXfrm>
        <a:off x="383617" y="1447754"/>
        <a:ext cx="2847502" cy="1768010"/>
      </dsp:txXfrm>
    </dsp:sp>
    <dsp:sp modelId="{69011871-1702-4351-BC0E-004919A74363}">
      <dsp:nvSpPr>
        <dsp:cNvPr id="0" name=""/>
        <dsp:cNvSpPr/>
      </dsp:nvSpPr>
      <dsp:spPr>
        <a:xfrm>
          <a:off x="3614737" y="1080567"/>
          <a:ext cx="2957512" cy="1878020"/>
        </a:xfrm>
        <a:prstGeom prst="roundRect">
          <a:avLst>
            <a:gd name="adj" fmla="val 10000"/>
          </a:avLst>
        </a:prstGeom>
        <a:solidFill>
          <a:schemeClr val="tx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6F2A897-A2D1-40CB-B729-22FBB81553FE}">
      <dsp:nvSpPr>
        <dsp:cNvPr id="0" name=""/>
        <dsp:cNvSpPr/>
      </dsp:nvSpPr>
      <dsp:spPr>
        <a:xfrm>
          <a:off x="3943350" y="1392749"/>
          <a:ext cx="2957512" cy="1878020"/>
        </a:xfrm>
        <a:prstGeom prst="roundRect">
          <a:avLst>
            <a:gd name="adj" fmla="val 10000"/>
          </a:avLst>
        </a:prstGeom>
        <a:solidFill>
          <a:schemeClr val="lt1">
            <a:alpha val="90000"/>
            <a:hueOff val="0"/>
            <a:satOff val="0"/>
            <a:lumOff val="0"/>
            <a:alphaOff val="0"/>
          </a:schemeClr>
        </a:solid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150000"/>
            </a:lnSpc>
            <a:spcBef>
              <a:spcPct val="0"/>
            </a:spcBef>
            <a:spcAft>
              <a:spcPct val="35000"/>
            </a:spcAft>
            <a:buNone/>
          </a:pPr>
          <a:r>
            <a:rPr lang="es-ES" sz="1600" kern="1200" noProof="0" dirty="0"/>
            <a:t> </a:t>
          </a:r>
        </a:p>
      </dsp:txBody>
      <dsp:txXfrm>
        <a:off x="3998355" y="1447754"/>
        <a:ext cx="2847502" cy="1768010"/>
      </dsp:txXfrm>
    </dsp:sp>
    <dsp:sp modelId="{2BA44185-4570-4C32-9759-E87D3F148DA7}">
      <dsp:nvSpPr>
        <dsp:cNvPr id="0" name=""/>
        <dsp:cNvSpPr/>
      </dsp:nvSpPr>
      <dsp:spPr>
        <a:xfrm>
          <a:off x="7229475" y="1080567"/>
          <a:ext cx="2957512" cy="1878020"/>
        </a:xfrm>
        <a:prstGeom prst="roundRect">
          <a:avLst>
            <a:gd name="adj" fmla="val 10000"/>
          </a:avLst>
        </a:prstGeom>
        <a:solidFill>
          <a:schemeClr val="tx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DF19859-05AA-4A13-938C-88388B8D402E}">
      <dsp:nvSpPr>
        <dsp:cNvPr id="0" name=""/>
        <dsp:cNvSpPr/>
      </dsp:nvSpPr>
      <dsp:spPr>
        <a:xfrm>
          <a:off x="7558087" y="1392749"/>
          <a:ext cx="2957512" cy="1878020"/>
        </a:xfrm>
        <a:prstGeom prst="roundRect">
          <a:avLst>
            <a:gd name="adj" fmla="val 10000"/>
          </a:avLst>
        </a:prstGeom>
        <a:solidFill>
          <a:schemeClr val="lt1">
            <a:alpha val="90000"/>
            <a:hueOff val="0"/>
            <a:satOff val="0"/>
            <a:lumOff val="0"/>
            <a:alphaOff val="0"/>
          </a:schemeClr>
        </a:solid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150000"/>
            </a:lnSpc>
            <a:spcBef>
              <a:spcPct val="0"/>
            </a:spcBef>
            <a:spcAft>
              <a:spcPct val="35000"/>
            </a:spcAft>
            <a:buNone/>
          </a:pPr>
          <a:r>
            <a:rPr lang="es-ES" sz="1600" b="1" kern="1200" noProof="0" dirty="0">
              <a:solidFill>
                <a:schemeClr val="tx1">
                  <a:lumMod val="20000"/>
                  <a:lumOff val="80000"/>
                </a:schemeClr>
              </a:solidFill>
            </a:rPr>
            <a:t>Roadmapping Estratégico</a:t>
          </a:r>
        </a:p>
      </dsp:txBody>
      <dsp:txXfrm>
        <a:off x="7613092" y="1447754"/>
        <a:ext cx="2847502" cy="176801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C18075D-269F-4432-8705-1203C061C17B}">
      <dsp:nvSpPr>
        <dsp:cNvPr id="0" name=""/>
        <dsp:cNvSpPr/>
      </dsp:nvSpPr>
      <dsp:spPr>
        <a:xfrm rot="16200000">
          <a:off x="-1511916" y="2375971"/>
          <a:ext cx="3592266" cy="4577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403690" bIns="0" numCol="1" spcCol="1270" anchor="t" anchorCtr="0">
          <a:noAutofit/>
        </a:bodyPr>
        <a:lstStyle/>
        <a:p>
          <a:pPr marL="0" lvl="0" indent="0" algn="r" defTabSz="800100">
            <a:lnSpc>
              <a:spcPct val="90000"/>
            </a:lnSpc>
            <a:spcBef>
              <a:spcPct val="0"/>
            </a:spcBef>
            <a:spcAft>
              <a:spcPct val="35000"/>
            </a:spcAft>
            <a:buNone/>
          </a:pPr>
          <a:r>
            <a:rPr kumimoji="0" lang="es-ES" sz="1800" b="1" i="0" u="none" strike="noStrike" kern="1200" cap="none" spc="0" normalizeH="0" baseline="0" noProof="0" dirty="0">
              <a:ln w="12700">
                <a:solidFill>
                  <a:srgbClr val="1D1D1B"/>
                </a:solidFill>
                <a:prstDash val="solid"/>
              </a:ln>
              <a:solidFill>
                <a:srgbClr val="FFFFFF"/>
              </a:solidFill>
              <a:effectLst>
                <a:outerShdw dist="38100" dir="2640000" algn="bl" rotWithShape="0">
                  <a:srgbClr val="1D1D1B"/>
                </a:outerShdw>
              </a:effectLst>
              <a:uLnTx/>
              <a:uFillTx/>
              <a:latin typeface="Raleway"/>
              <a:ea typeface="+mn-ea"/>
              <a:cs typeface="+mn-cs"/>
            </a:rPr>
            <a:t>Spotify</a:t>
          </a:r>
          <a:endParaRPr lang="es-ES" sz="1800" kern="1200" noProof="0" dirty="0">
            <a:solidFill>
              <a:srgbClr val="FFFFFF"/>
            </a:solidFill>
          </a:endParaRPr>
        </a:p>
      </dsp:txBody>
      <dsp:txXfrm>
        <a:off x="-1511916" y="2375971"/>
        <a:ext cx="3592266" cy="457727"/>
      </dsp:txXfrm>
    </dsp:sp>
    <dsp:sp modelId="{C817AA52-779E-4C59-A1A2-AC4550444C02}">
      <dsp:nvSpPr>
        <dsp:cNvPr id="0" name=""/>
        <dsp:cNvSpPr/>
      </dsp:nvSpPr>
      <dsp:spPr>
        <a:xfrm>
          <a:off x="503526" y="772563"/>
          <a:ext cx="2279967" cy="3592266"/>
        </a:xfrm>
        <a:prstGeom prst="rect">
          <a:avLst/>
        </a:prstGeom>
        <a:solidFill>
          <a:schemeClr val="bg1"/>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403690" rIns="113792" bIns="113792" numCol="1" spcCol="1270" anchor="t" anchorCtr="0">
          <a:noAutofit/>
        </a:bodyPr>
        <a:lstStyle/>
        <a:p>
          <a:pPr marL="171450" lvl="1" indent="-171450" algn="l" defTabSz="711200">
            <a:lnSpc>
              <a:spcPct val="150000"/>
            </a:lnSpc>
            <a:spcBef>
              <a:spcPct val="0"/>
            </a:spcBef>
            <a:spcAft>
              <a:spcPct val="15000"/>
            </a:spcAft>
            <a:buClrTx/>
            <a:buSzTx/>
            <a:buFontTx/>
            <a:buNone/>
          </a:pPr>
          <a:r>
            <a:rPr kumimoji="0" lang="es-ES" sz="1600" b="0" i="1" u="none" strike="noStrike" kern="1200" cap="none" spc="0" normalizeH="0" baseline="0" noProof="0" dirty="0">
              <a:ln>
                <a:noFill/>
              </a:ln>
              <a:solidFill>
                <a:schemeClr val="accent1"/>
              </a:solidFill>
              <a:effectLst/>
              <a:uLnTx/>
              <a:uFillTx/>
              <a:latin typeface="Raleway"/>
              <a:ea typeface="+mn-ea"/>
              <a:cs typeface="+mn-cs"/>
            </a:rPr>
            <a:t>“Crear una plataforma cultural en la que los creadores profesionales puedan liberarse de las limitaciones de su medio.”</a:t>
          </a:r>
          <a:endParaRPr lang="es-ES" sz="1600" kern="1200" noProof="0" dirty="0">
            <a:solidFill>
              <a:schemeClr val="accent1"/>
            </a:solidFill>
          </a:endParaRPr>
        </a:p>
      </dsp:txBody>
      <dsp:txXfrm>
        <a:off x="503526" y="772563"/>
        <a:ext cx="2279967" cy="3592266"/>
      </dsp:txXfrm>
    </dsp:sp>
    <dsp:sp modelId="{44C0422D-9934-410C-B04E-C32F953E3C79}">
      <dsp:nvSpPr>
        <dsp:cNvPr id="0" name=""/>
        <dsp:cNvSpPr/>
      </dsp:nvSpPr>
      <dsp:spPr>
        <a:xfrm>
          <a:off x="55352" y="204501"/>
          <a:ext cx="915454" cy="915454"/>
        </a:xfrm>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29DC348D-BC85-4F45-B9B5-948A3931BEDB}">
      <dsp:nvSpPr>
        <dsp:cNvPr id="0" name=""/>
        <dsp:cNvSpPr/>
      </dsp:nvSpPr>
      <dsp:spPr>
        <a:xfrm rot="16200000">
          <a:off x="1822458" y="2369435"/>
          <a:ext cx="3592266" cy="4577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403690" bIns="0" numCol="1" spcCol="1270" anchor="t" anchorCtr="0">
          <a:noAutofit/>
        </a:bodyPr>
        <a:lstStyle/>
        <a:p>
          <a:pPr marL="0" lvl="0" indent="0" algn="r" defTabSz="800100">
            <a:lnSpc>
              <a:spcPct val="90000"/>
            </a:lnSpc>
            <a:spcBef>
              <a:spcPct val="0"/>
            </a:spcBef>
            <a:spcAft>
              <a:spcPct val="35000"/>
            </a:spcAft>
            <a:buNone/>
          </a:pPr>
          <a:r>
            <a:rPr kumimoji="0" lang="es-ES" sz="1800" b="1" i="0" u="none" strike="noStrike" kern="1200" cap="none" spc="0" normalizeH="0" baseline="0" noProof="0" dirty="0">
              <a:ln w="12700">
                <a:solidFill>
                  <a:srgbClr val="1D1D1B"/>
                </a:solidFill>
                <a:prstDash val="solid"/>
              </a:ln>
              <a:solidFill>
                <a:srgbClr val="FFFFFF"/>
              </a:solidFill>
              <a:effectLst>
                <a:outerShdw dist="38100" dir="2640000" algn="bl" rotWithShape="0">
                  <a:srgbClr val="1D1D1B"/>
                </a:outerShdw>
              </a:effectLst>
              <a:uLnTx/>
              <a:uFillTx/>
              <a:latin typeface="Raleway"/>
              <a:ea typeface="+mn-ea"/>
              <a:cs typeface="+mn-cs"/>
            </a:rPr>
            <a:t>IKEA</a:t>
          </a:r>
          <a:endParaRPr lang="es-ES" sz="1800" kern="1200" noProof="0" dirty="0">
            <a:solidFill>
              <a:srgbClr val="FFFFFF"/>
            </a:solidFill>
          </a:endParaRPr>
        </a:p>
      </dsp:txBody>
      <dsp:txXfrm>
        <a:off x="1822458" y="2369435"/>
        <a:ext cx="3592266" cy="457727"/>
      </dsp:txXfrm>
    </dsp:sp>
    <dsp:sp modelId="{447F3CD8-57F2-4497-8D66-CA35ECF8CE52}">
      <dsp:nvSpPr>
        <dsp:cNvPr id="0" name=""/>
        <dsp:cNvSpPr/>
      </dsp:nvSpPr>
      <dsp:spPr>
        <a:xfrm>
          <a:off x="3847455" y="802165"/>
          <a:ext cx="2279967" cy="3592266"/>
        </a:xfrm>
        <a:prstGeom prst="rect">
          <a:avLst/>
        </a:prstGeom>
        <a:solidFill>
          <a:schemeClr val="bg1"/>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403690" rIns="113792" bIns="113792" numCol="1" spcCol="1270" anchor="t" anchorCtr="0">
          <a:noAutofit/>
        </a:bodyPr>
        <a:lstStyle/>
        <a:p>
          <a:pPr marL="171450" lvl="1" indent="-171450" algn="l" defTabSz="711200">
            <a:lnSpc>
              <a:spcPct val="150000"/>
            </a:lnSpc>
            <a:spcBef>
              <a:spcPct val="0"/>
            </a:spcBef>
            <a:spcAft>
              <a:spcPct val="15000"/>
            </a:spcAft>
            <a:buNone/>
          </a:pPr>
          <a:endParaRPr lang="es-ES" sz="1600" kern="1200" noProof="0" dirty="0">
            <a:solidFill>
              <a:schemeClr val="accent1"/>
            </a:solidFill>
          </a:endParaRPr>
        </a:p>
        <a:p>
          <a:pPr marL="171450" lvl="1" indent="-171450" algn="l" defTabSz="711200">
            <a:lnSpc>
              <a:spcPct val="150000"/>
            </a:lnSpc>
            <a:spcBef>
              <a:spcPct val="0"/>
            </a:spcBef>
            <a:spcAft>
              <a:spcPct val="15000"/>
            </a:spcAft>
            <a:buNone/>
          </a:pPr>
          <a:r>
            <a:rPr lang="es-ES" sz="1600" i="1" kern="1200" noProof="0" dirty="0">
              <a:solidFill>
                <a:schemeClr val="accent1"/>
              </a:solidFill>
            </a:rPr>
            <a:t>   "Mejorar la vida cotidiana de muchas personas."</a:t>
          </a:r>
          <a:endParaRPr lang="es-ES" sz="1600" kern="1200" noProof="0" dirty="0">
            <a:solidFill>
              <a:schemeClr val="accent1"/>
            </a:solidFill>
          </a:endParaRPr>
        </a:p>
      </dsp:txBody>
      <dsp:txXfrm>
        <a:off x="3847455" y="802165"/>
        <a:ext cx="2279967" cy="3592266"/>
      </dsp:txXfrm>
    </dsp:sp>
    <dsp:sp modelId="{9C709BC1-AA67-40F0-9CBC-24A0D656572D}">
      <dsp:nvSpPr>
        <dsp:cNvPr id="0" name=""/>
        <dsp:cNvSpPr/>
      </dsp:nvSpPr>
      <dsp:spPr>
        <a:xfrm>
          <a:off x="3389728" y="204501"/>
          <a:ext cx="915454" cy="902381"/>
        </a:xfrm>
        <a:prstGeom prst="rect">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t="-1000" b="-1000"/>
          </a:stretch>
        </a:blip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13772CFE-EE21-4598-853A-9B2EF6FCB4B8}">
      <dsp:nvSpPr>
        <dsp:cNvPr id="0" name=""/>
        <dsp:cNvSpPr/>
      </dsp:nvSpPr>
      <dsp:spPr>
        <a:xfrm rot="16200000">
          <a:off x="5156834" y="2375971"/>
          <a:ext cx="3592266" cy="4577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403690" bIns="0" numCol="1" spcCol="1270" anchor="t" anchorCtr="0">
          <a:noAutofit/>
        </a:bodyPr>
        <a:lstStyle/>
        <a:p>
          <a:pPr marL="0" lvl="0" indent="0" algn="r" defTabSz="800100">
            <a:lnSpc>
              <a:spcPct val="90000"/>
            </a:lnSpc>
            <a:spcBef>
              <a:spcPct val="0"/>
            </a:spcBef>
            <a:spcAft>
              <a:spcPct val="35000"/>
            </a:spcAft>
            <a:buNone/>
          </a:pPr>
          <a:r>
            <a:rPr kumimoji="0" lang="es-ES" sz="1800" b="1" i="0" u="none" strike="noStrike" kern="1200" cap="none" spc="0" normalizeH="0" baseline="0" noProof="0" dirty="0">
              <a:ln w="12700">
                <a:solidFill>
                  <a:srgbClr val="1D1D1B"/>
                </a:solidFill>
                <a:prstDash val="solid"/>
              </a:ln>
              <a:solidFill>
                <a:srgbClr val="FFFFFF"/>
              </a:solidFill>
              <a:effectLst>
                <a:outerShdw dist="38100" dir="2640000" algn="bl" rotWithShape="0">
                  <a:srgbClr val="1D1D1B"/>
                </a:outerShdw>
              </a:effectLst>
              <a:uLnTx/>
              <a:uFillTx/>
              <a:latin typeface="Raleway"/>
              <a:ea typeface="+mn-ea"/>
              <a:cs typeface="+mn-cs"/>
            </a:rPr>
            <a:t>Siemens</a:t>
          </a:r>
          <a:endParaRPr lang="es-ES" sz="1800" kern="1200" noProof="0" dirty="0">
            <a:solidFill>
              <a:srgbClr val="FFFFFF"/>
            </a:solidFill>
          </a:endParaRPr>
        </a:p>
      </dsp:txBody>
      <dsp:txXfrm>
        <a:off x="5156834" y="2375971"/>
        <a:ext cx="3592266" cy="457727"/>
      </dsp:txXfrm>
    </dsp:sp>
    <dsp:sp modelId="{1C60D586-C2B8-45B5-86E0-988663F86237}">
      <dsp:nvSpPr>
        <dsp:cNvPr id="0" name=""/>
        <dsp:cNvSpPr/>
      </dsp:nvSpPr>
      <dsp:spPr>
        <a:xfrm>
          <a:off x="7181831" y="808701"/>
          <a:ext cx="2279967" cy="3592266"/>
        </a:xfrm>
        <a:prstGeom prst="rect">
          <a:avLst/>
        </a:prstGeom>
        <a:solidFill>
          <a:schemeClr val="bg1"/>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403690" rIns="113792" bIns="113792" numCol="1" spcCol="1270" anchor="t" anchorCtr="0">
          <a:noAutofit/>
        </a:bodyPr>
        <a:lstStyle/>
        <a:p>
          <a:pPr marL="171450" lvl="1" indent="-171450" algn="l" defTabSz="711200">
            <a:lnSpc>
              <a:spcPct val="150000"/>
            </a:lnSpc>
            <a:spcBef>
              <a:spcPct val="0"/>
            </a:spcBef>
            <a:spcAft>
              <a:spcPct val="15000"/>
            </a:spcAft>
            <a:buNone/>
          </a:pPr>
          <a:r>
            <a:rPr lang="es-ES" sz="1600" i="1" kern="1200" noProof="0" dirty="0">
              <a:solidFill>
                <a:schemeClr val="accent1"/>
              </a:solidFill>
            </a:rPr>
            <a:t>"Ser el líder mundial en soluciones tecnológicas innovadoras que impulsen el progreso y mejoren la calidad de vida de las personas en todo el mundo."</a:t>
          </a:r>
          <a:endParaRPr lang="es-ES" sz="1600" kern="1200" noProof="0" dirty="0">
            <a:solidFill>
              <a:schemeClr val="accent1"/>
            </a:solidFill>
          </a:endParaRPr>
        </a:p>
      </dsp:txBody>
      <dsp:txXfrm>
        <a:off x="7181831" y="808701"/>
        <a:ext cx="2279967" cy="3592266"/>
      </dsp:txXfrm>
    </dsp:sp>
    <dsp:sp modelId="{83673E96-4240-477F-A294-5AC42A71BE74}">
      <dsp:nvSpPr>
        <dsp:cNvPr id="0" name=""/>
        <dsp:cNvSpPr/>
      </dsp:nvSpPr>
      <dsp:spPr>
        <a:xfrm>
          <a:off x="6724104" y="204501"/>
          <a:ext cx="915454" cy="915454"/>
        </a:xfrm>
        <a:prstGeom prst="rect">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t="-1000" b="-1000"/>
          </a:stretch>
        </a:blip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9EB9B74-B08B-4DE0-9FBE-926CB3F1F06B}">
      <dsp:nvSpPr>
        <dsp:cNvPr id="0" name=""/>
        <dsp:cNvSpPr/>
      </dsp:nvSpPr>
      <dsp:spPr>
        <a:xfrm>
          <a:off x="164094" y="2414846"/>
          <a:ext cx="1588162" cy="5233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1590" tIns="21590" rIns="21590" bIns="21590" numCol="1" spcCol="1270" anchor="ctr" anchorCtr="0">
          <a:noAutofit/>
        </a:bodyPr>
        <a:lstStyle/>
        <a:p>
          <a:pPr marL="0" lvl="0" indent="0" algn="ctr" defTabSz="755650">
            <a:lnSpc>
              <a:spcPct val="90000"/>
            </a:lnSpc>
            <a:spcBef>
              <a:spcPct val="0"/>
            </a:spcBef>
            <a:spcAft>
              <a:spcPct val="35000"/>
            </a:spcAft>
            <a:buNone/>
          </a:pPr>
          <a:r>
            <a:rPr lang="es-ES" sz="1700" kern="1200" noProof="0" dirty="0">
              <a:solidFill>
                <a:schemeClr val="accent1"/>
              </a:solidFill>
            </a:rPr>
            <a:t>Clarifica el resultado</a:t>
          </a:r>
        </a:p>
      </dsp:txBody>
      <dsp:txXfrm>
        <a:off x="164094" y="2414846"/>
        <a:ext cx="1588162" cy="523371"/>
      </dsp:txXfrm>
    </dsp:sp>
    <dsp:sp modelId="{EA2AEAC7-CDA0-41F3-960B-219B543B0C12}">
      <dsp:nvSpPr>
        <dsp:cNvPr id="0" name=""/>
        <dsp:cNvSpPr/>
      </dsp:nvSpPr>
      <dsp:spPr>
        <a:xfrm>
          <a:off x="15649" y="3891073"/>
          <a:ext cx="1912846" cy="98054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320" tIns="20320" rIns="20320" bIns="20320" numCol="1" spcCol="1270" anchor="ctr" anchorCtr="0">
          <a:noAutofit/>
        </a:bodyPr>
        <a:lstStyle/>
        <a:p>
          <a:pPr marL="0" lvl="0" indent="0" algn="ctr" defTabSz="711200">
            <a:lnSpc>
              <a:spcPct val="150000"/>
            </a:lnSpc>
            <a:spcBef>
              <a:spcPct val="0"/>
            </a:spcBef>
            <a:spcAft>
              <a:spcPct val="35000"/>
            </a:spcAft>
            <a:buNone/>
          </a:pPr>
          <a:r>
            <a:rPr lang="es-ES" sz="1600" kern="1200" noProof="0" dirty="0">
              <a:solidFill>
                <a:schemeClr val="accent1"/>
              </a:solidFill>
            </a:rPr>
            <a:t>Define lo que tu organización pretende conseguir en última instancia. </a:t>
          </a:r>
        </a:p>
      </dsp:txBody>
      <dsp:txXfrm>
        <a:off x="15649" y="3891073"/>
        <a:ext cx="1912846" cy="980543"/>
      </dsp:txXfrm>
    </dsp:sp>
    <dsp:sp modelId="{256A25B9-CC6D-4C2C-AA9A-8EFE61C9AFA0}">
      <dsp:nvSpPr>
        <dsp:cNvPr id="0" name=""/>
        <dsp:cNvSpPr/>
      </dsp:nvSpPr>
      <dsp:spPr>
        <a:xfrm>
          <a:off x="162290" y="2255669"/>
          <a:ext cx="126331" cy="126331"/>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8ADDD79-E3F3-4703-B743-6B77A8DA6A7D}">
      <dsp:nvSpPr>
        <dsp:cNvPr id="0" name=""/>
        <dsp:cNvSpPr/>
      </dsp:nvSpPr>
      <dsp:spPr>
        <a:xfrm>
          <a:off x="250721" y="2078805"/>
          <a:ext cx="126331" cy="126331"/>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DF012A8-4AF2-4422-B278-C528B11A0F4E}">
      <dsp:nvSpPr>
        <dsp:cNvPr id="0" name=""/>
        <dsp:cNvSpPr/>
      </dsp:nvSpPr>
      <dsp:spPr>
        <a:xfrm>
          <a:off x="462958" y="2114178"/>
          <a:ext cx="198520" cy="198520"/>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33DC940-92C5-4BB5-AFF6-22B165349627}">
      <dsp:nvSpPr>
        <dsp:cNvPr id="0" name=""/>
        <dsp:cNvSpPr/>
      </dsp:nvSpPr>
      <dsp:spPr>
        <a:xfrm>
          <a:off x="639821" y="1919628"/>
          <a:ext cx="126331" cy="126331"/>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6446AA4-490C-4D96-9175-A3D6DFE25A8F}">
      <dsp:nvSpPr>
        <dsp:cNvPr id="0" name=""/>
        <dsp:cNvSpPr/>
      </dsp:nvSpPr>
      <dsp:spPr>
        <a:xfrm>
          <a:off x="869744" y="1848883"/>
          <a:ext cx="126331" cy="126331"/>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59FC568-32B4-4169-937B-29F8F96D4A34}">
      <dsp:nvSpPr>
        <dsp:cNvPr id="0" name=""/>
        <dsp:cNvSpPr/>
      </dsp:nvSpPr>
      <dsp:spPr>
        <a:xfrm>
          <a:off x="1152726" y="1972687"/>
          <a:ext cx="126331" cy="126331"/>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B71C84C-8C63-4C6F-978C-0721DD477F24}">
      <dsp:nvSpPr>
        <dsp:cNvPr id="0" name=""/>
        <dsp:cNvSpPr/>
      </dsp:nvSpPr>
      <dsp:spPr>
        <a:xfrm>
          <a:off x="1329589" y="2061119"/>
          <a:ext cx="198520" cy="198520"/>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D0CEF82-49BE-4AB7-BC85-A76C6EF43A59}">
      <dsp:nvSpPr>
        <dsp:cNvPr id="0" name=""/>
        <dsp:cNvSpPr/>
      </dsp:nvSpPr>
      <dsp:spPr>
        <a:xfrm>
          <a:off x="1577198" y="2255669"/>
          <a:ext cx="126331" cy="126331"/>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E4877ED-7F8A-4627-84FF-CE5AE74E4CEB}">
      <dsp:nvSpPr>
        <dsp:cNvPr id="0" name=""/>
        <dsp:cNvSpPr/>
      </dsp:nvSpPr>
      <dsp:spPr>
        <a:xfrm>
          <a:off x="1683316" y="2450219"/>
          <a:ext cx="126331" cy="126331"/>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DB251A0-A9C4-446D-B6BC-40955714817A}">
      <dsp:nvSpPr>
        <dsp:cNvPr id="0" name=""/>
        <dsp:cNvSpPr/>
      </dsp:nvSpPr>
      <dsp:spPr>
        <a:xfrm>
          <a:off x="763626" y="2078805"/>
          <a:ext cx="324851" cy="324851"/>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207FCB8-AA8D-45B5-9D88-17E83753D0AE}">
      <dsp:nvSpPr>
        <dsp:cNvPr id="0" name=""/>
        <dsp:cNvSpPr/>
      </dsp:nvSpPr>
      <dsp:spPr>
        <a:xfrm>
          <a:off x="73858" y="2750887"/>
          <a:ext cx="126331" cy="126331"/>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A057B8F-B853-49FF-8ECB-482770A79CA9}">
      <dsp:nvSpPr>
        <dsp:cNvPr id="0" name=""/>
        <dsp:cNvSpPr/>
      </dsp:nvSpPr>
      <dsp:spPr>
        <a:xfrm>
          <a:off x="179976" y="2910064"/>
          <a:ext cx="198520" cy="198520"/>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FC4B3AC-6C43-49CC-AEFD-90853B43838A}">
      <dsp:nvSpPr>
        <dsp:cNvPr id="0" name=""/>
        <dsp:cNvSpPr/>
      </dsp:nvSpPr>
      <dsp:spPr>
        <a:xfrm>
          <a:off x="445271" y="3051555"/>
          <a:ext cx="288756" cy="288756"/>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9163149-8C9C-4798-9E36-0AB53FE5B07A}">
      <dsp:nvSpPr>
        <dsp:cNvPr id="0" name=""/>
        <dsp:cNvSpPr/>
      </dsp:nvSpPr>
      <dsp:spPr>
        <a:xfrm>
          <a:off x="816685" y="3281477"/>
          <a:ext cx="126331" cy="126331"/>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E27F996-178E-442C-825F-84A189643E75}">
      <dsp:nvSpPr>
        <dsp:cNvPr id="0" name=""/>
        <dsp:cNvSpPr/>
      </dsp:nvSpPr>
      <dsp:spPr>
        <a:xfrm>
          <a:off x="887430" y="3051555"/>
          <a:ext cx="198520" cy="198520"/>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2446B14-FB23-423E-80A6-1F9E6F082C0A}">
      <dsp:nvSpPr>
        <dsp:cNvPr id="0" name=""/>
        <dsp:cNvSpPr/>
      </dsp:nvSpPr>
      <dsp:spPr>
        <a:xfrm>
          <a:off x="1064294" y="3299164"/>
          <a:ext cx="126331" cy="126331"/>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5E02C24-DCCF-4E32-A9A8-8919A615C8D7}">
      <dsp:nvSpPr>
        <dsp:cNvPr id="0" name=""/>
        <dsp:cNvSpPr/>
      </dsp:nvSpPr>
      <dsp:spPr>
        <a:xfrm>
          <a:off x="1223471" y="3016182"/>
          <a:ext cx="288756" cy="288756"/>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3585DCD-19AF-48F2-A3C9-167F1A264ECD}">
      <dsp:nvSpPr>
        <dsp:cNvPr id="0" name=""/>
        <dsp:cNvSpPr/>
      </dsp:nvSpPr>
      <dsp:spPr>
        <a:xfrm>
          <a:off x="1612571" y="2945437"/>
          <a:ext cx="198520" cy="198520"/>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B995218-F6CD-4EC4-88E7-459C049C7C52}">
      <dsp:nvSpPr>
        <dsp:cNvPr id="0" name=""/>
        <dsp:cNvSpPr/>
      </dsp:nvSpPr>
      <dsp:spPr>
        <a:xfrm>
          <a:off x="1914599" y="2113884"/>
          <a:ext cx="583025" cy="1113059"/>
        </a:xfrm>
        <a:prstGeom prst="chevron">
          <a:avLst>
            <a:gd name="adj" fmla="val 6231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9C40639-AACC-4221-91CB-F46C1070D11B}">
      <dsp:nvSpPr>
        <dsp:cNvPr id="0" name=""/>
        <dsp:cNvSpPr/>
      </dsp:nvSpPr>
      <dsp:spPr>
        <a:xfrm>
          <a:off x="2497625" y="2114424"/>
          <a:ext cx="1590070" cy="11130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s-ES" sz="1800" kern="1200" noProof="0" dirty="0">
              <a:solidFill>
                <a:schemeClr val="accent1"/>
              </a:solidFill>
            </a:rPr>
            <a:t>Identifica </a:t>
          </a:r>
          <a:r>
            <a:rPr lang="es-ES" sz="1800" kern="1200" noProof="0" dirty="0">
              <a:solidFill>
                <a:srgbClr val="1D1D1B"/>
              </a:solidFill>
              <a:latin typeface="Raleway"/>
              <a:ea typeface="+mn-ea"/>
              <a:cs typeface="+mn-cs"/>
            </a:rPr>
            <a:t>Tus </a:t>
          </a:r>
          <a:r>
            <a:rPr lang="en-GB" sz="1800" kern="1200" dirty="0">
              <a:solidFill>
                <a:srgbClr val="1D1D1B"/>
              </a:solidFill>
              <a:latin typeface="Raleway"/>
              <a:ea typeface="+mn-ea"/>
              <a:cs typeface="+mn-cs"/>
            </a:rPr>
            <a:t>puntos de ventas únicos  </a:t>
          </a:r>
          <a:r>
            <a:rPr lang="es-ES" sz="1800" kern="1200" noProof="0" dirty="0">
              <a:solidFill>
                <a:schemeClr val="accent1"/>
              </a:solidFill>
            </a:rPr>
            <a:t>(USP)</a:t>
          </a:r>
        </a:p>
      </dsp:txBody>
      <dsp:txXfrm>
        <a:off x="2497625" y="2114424"/>
        <a:ext cx="1590070" cy="1113049"/>
      </dsp:txXfrm>
    </dsp:sp>
    <dsp:sp modelId="{C9A0A4E1-82D8-470C-A97B-710E2175AED7}">
      <dsp:nvSpPr>
        <dsp:cNvPr id="0" name=""/>
        <dsp:cNvSpPr/>
      </dsp:nvSpPr>
      <dsp:spPr>
        <a:xfrm>
          <a:off x="2553500" y="3903320"/>
          <a:ext cx="1590070" cy="98054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320" tIns="20320" rIns="20320" bIns="20320" numCol="1" spcCol="1270" anchor="ctr" anchorCtr="0">
          <a:noAutofit/>
        </a:bodyPr>
        <a:lstStyle/>
        <a:p>
          <a:pPr marL="0" lvl="0" indent="0" algn="ctr" defTabSz="711200">
            <a:lnSpc>
              <a:spcPct val="150000"/>
            </a:lnSpc>
            <a:spcBef>
              <a:spcPct val="0"/>
            </a:spcBef>
            <a:spcAft>
              <a:spcPct val="35000"/>
            </a:spcAft>
            <a:buNone/>
          </a:pPr>
          <a:r>
            <a:rPr lang="es-ES" sz="1600" kern="1200" noProof="0" dirty="0">
              <a:solidFill>
                <a:schemeClr val="accent1"/>
              </a:solidFill>
            </a:rPr>
            <a:t>Destaca lo que diferencia a su organización de las demás. </a:t>
          </a:r>
        </a:p>
      </dsp:txBody>
      <dsp:txXfrm>
        <a:off x="2553500" y="3903320"/>
        <a:ext cx="1590070" cy="980543"/>
      </dsp:txXfrm>
    </dsp:sp>
    <dsp:sp modelId="{25A05587-4F63-4C5E-9AAC-891D47C8D454}">
      <dsp:nvSpPr>
        <dsp:cNvPr id="0" name=""/>
        <dsp:cNvSpPr/>
      </dsp:nvSpPr>
      <dsp:spPr>
        <a:xfrm>
          <a:off x="4087695" y="2113884"/>
          <a:ext cx="583025" cy="1113059"/>
        </a:xfrm>
        <a:prstGeom prst="chevron">
          <a:avLst>
            <a:gd name="adj" fmla="val 6231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F20C0483-999E-4D6E-926C-44127F34A314}">
      <dsp:nvSpPr>
        <dsp:cNvPr id="0" name=""/>
        <dsp:cNvSpPr/>
      </dsp:nvSpPr>
      <dsp:spPr>
        <a:xfrm>
          <a:off x="4900558" y="2114424"/>
          <a:ext cx="1590070" cy="11130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1590" tIns="21590" rIns="21590" bIns="21590" numCol="1" spcCol="1270" anchor="ctr" anchorCtr="0">
          <a:noAutofit/>
        </a:bodyPr>
        <a:lstStyle/>
        <a:p>
          <a:pPr marL="0" lvl="0" indent="0" algn="ctr" defTabSz="755650">
            <a:lnSpc>
              <a:spcPct val="90000"/>
            </a:lnSpc>
            <a:spcBef>
              <a:spcPct val="0"/>
            </a:spcBef>
            <a:spcAft>
              <a:spcPct val="35000"/>
            </a:spcAft>
            <a:buNone/>
          </a:pPr>
          <a:r>
            <a:rPr lang="es-ES" sz="1700" kern="1200" noProof="0" dirty="0">
              <a:solidFill>
                <a:schemeClr val="accent1"/>
              </a:solidFill>
            </a:rPr>
            <a:t>Cuantifica la visión</a:t>
          </a:r>
        </a:p>
      </dsp:txBody>
      <dsp:txXfrm>
        <a:off x="4900558" y="2114424"/>
        <a:ext cx="1590070" cy="1113049"/>
      </dsp:txXfrm>
    </dsp:sp>
    <dsp:sp modelId="{F993D2A7-3106-4EF0-BE67-E1DE8E5B387B}">
      <dsp:nvSpPr>
        <dsp:cNvPr id="0" name=""/>
        <dsp:cNvSpPr/>
      </dsp:nvSpPr>
      <dsp:spPr>
        <a:xfrm>
          <a:off x="4705814" y="4018024"/>
          <a:ext cx="2049744" cy="98054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320" tIns="20320" rIns="20320" bIns="20320" numCol="1" spcCol="1270" anchor="ctr" anchorCtr="0">
          <a:noAutofit/>
        </a:bodyPr>
        <a:lstStyle/>
        <a:p>
          <a:pPr marL="0" lvl="0" indent="0" algn="ctr" defTabSz="711200">
            <a:lnSpc>
              <a:spcPct val="150000"/>
            </a:lnSpc>
            <a:spcBef>
              <a:spcPct val="0"/>
            </a:spcBef>
            <a:spcAft>
              <a:spcPct val="35000"/>
            </a:spcAft>
            <a:buNone/>
          </a:pPr>
          <a:r>
            <a:rPr lang="es-ES" sz="1600" kern="1200" noProof="0" dirty="0">
              <a:solidFill>
                <a:schemeClr val="accent1"/>
              </a:solidFill>
            </a:rPr>
            <a:t>Céntrate en un estado idealista a largo plazo que proporcione dirección sin limitar las posibilidades futuras</a:t>
          </a:r>
        </a:p>
      </dsp:txBody>
      <dsp:txXfrm>
        <a:off x="4705814" y="4018024"/>
        <a:ext cx="2049744" cy="980543"/>
      </dsp:txXfrm>
    </dsp:sp>
    <dsp:sp modelId="{B3567D4E-3640-4F0F-B9BB-391E680A5594}">
      <dsp:nvSpPr>
        <dsp:cNvPr id="0" name=""/>
        <dsp:cNvSpPr/>
      </dsp:nvSpPr>
      <dsp:spPr>
        <a:xfrm>
          <a:off x="6720465" y="2113884"/>
          <a:ext cx="583025" cy="1113059"/>
        </a:xfrm>
        <a:prstGeom prst="chevron">
          <a:avLst>
            <a:gd name="adj" fmla="val 6231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A02D966A-092A-4F9A-86A7-53570FA7EA16}">
      <dsp:nvSpPr>
        <dsp:cNvPr id="0" name=""/>
        <dsp:cNvSpPr/>
      </dsp:nvSpPr>
      <dsp:spPr>
        <a:xfrm>
          <a:off x="7420083" y="2114424"/>
          <a:ext cx="1590070" cy="11130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1590" tIns="21590" rIns="21590" bIns="21590" numCol="1" spcCol="1270" anchor="ctr" anchorCtr="0">
          <a:noAutofit/>
        </a:bodyPr>
        <a:lstStyle/>
        <a:p>
          <a:pPr marL="0" lvl="0" indent="0" algn="ctr" defTabSz="755650">
            <a:lnSpc>
              <a:spcPct val="90000"/>
            </a:lnSpc>
            <a:spcBef>
              <a:spcPct val="0"/>
            </a:spcBef>
            <a:spcAft>
              <a:spcPct val="35000"/>
            </a:spcAft>
            <a:buNone/>
          </a:pPr>
          <a:r>
            <a:rPr lang="es-ES" sz="1700" kern="1200" noProof="0" dirty="0">
              <a:solidFill>
                <a:schemeClr val="accent1"/>
              </a:solidFill>
            </a:rPr>
            <a:t>Crea una conexión humana</a:t>
          </a:r>
        </a:p>
      </dsp:txBody>
      <dsp:txXfrm>
        <a:off x="7420083" y="2114424"/>
        <a:ext cx="1590070" cy="1113049"/>
      </dsp:txXfrm>
    </dsp:sp>
    <dsp:sp modelId="{B7FEB9B2-AFC2-4669-85B0-C9F2CFA46855}">
      <dsp:nvSpPr>
        <dsp:cNvPr id="0" name=""/>
        <dsp:cNvSpPr/>
      </dsp:nvSpPr>
      <dsp:spPr>
        <a:xfrm>
          <a:off x="7298148" y="3973292"/>
          <a:ext cx="1823254" cy="98054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320" tIns="20320" rIns="20320" bIns="20320" numCol="1" spcCol="1270" anchor="ctr" anchorCtr="0">
          <a:noAutofit/>
        </a:bodyPr>
        <a:lstStyle/>
        <a:p>
          <a:pPr marL="0" lvl="0" indent="0" algn="ctr" defTabSz="711200">
            <a:lnSpc>
              <a:spcPct val="150000"/>
            </a:lnSpc>
            <a:spcBef>
              <a:spcPct val="0"/>
            </a:spcBef>
            <a:spcAft>
              <a:spcPct val="35000"/>
            </a:spcAft>
            <a:buNone/>
          </a:pPr>
          <a:r>
            <a:rPr lang="es-ES" sz="1600" kern="1200" noProof="0" dirty="0">
              <a:solidFill>
                <a:schemeClr val="accent1"/>
              </a:solidFill>
            </a:rPr>
            <a:t>Incluye elementos que resuenen a nivel personal tanto con los empleados como con las partes interesadas. </a:t>
          </a:r>
        </a:p>
      </dsp:txBody>
      <dsp:txXfrm>
        <a:off x="7298148" y="3973292"/>
        <a:ext cx="1823254" cy="980543"/>
      </dsp:txXfrm>
    </dsp:sp>
    <dsp:sp modelId="{A0156234-A76D-49B3-840D-430B1DDC1EBC}">
      <dsp:nvSpPr>
        <dsp:cNvPr id="0" name=""/>
        <dsp:cNvSpPr/>
      </dsp:nvSpPr>
      <dsp:spPr>
        <a:xfrm>
          <a:off x="9126745" y="2113884"/>
          <a:ext cx="583025" cy="1113059"/>
        </a:xfrm>
        <a:prstGeom prst="chevron">
          <a:avLst>
            <a:gd name="adj" fmla="val 6231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735A0262-39D1-499B-B45B-02C67E5072BA}">
      <dsp:nvSpPr>
        <dsp:cNvPr id="0" name=""/>
        <dsp:cNvSpPr/>
      </dsp:nvSpPr>
      <dsp:spPr>
        <a:xfrm>
          <a:off x="9977897" y="2034921"/>
          <a:ext cx="1351559" cy="1351559"/>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r>
            <a:rPr lang="es-ES" sz="1700" kern="1200" noProof="0" dirty="0">
              <a:solidFill>
                <a:schemeClr val="accent1"/>
              </a:solidFill>
            </a:rPr>
            <a:t>Sé conciso y claro</a:t>
          </a:r>
        </a:p>
      </dsp:txBody>
      <dsp:txXfrm>
        <a:off x="10175828" y="2232852"/>
        <a:ext cx="955697" cy="955697"/>
      </dsp:txXfrm>
    </dsp:sp>
    <dsp:sp modelId="{A601F32C-61D9-4FDF-8C36-3CF766E18662}">
      <dsp:nvSpPr>
        <dsp:cNvPr id="0" name=""/>
        <dsp:cNvSpPr/>
      </dsp:nvSpPr>
      <dsp:spPr>
        <a:xfrm>
          <a:off x="9651956" y="3990785"/>
          <a:ext cx="1887811" cy="98054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320" tIns="20320" rIns="20320" bIns="20320" numCol="1" spcCol="1270" anchor="ctr" anchorCtr="0">
          <a:noAutofit/>
        </a:bodyPr>
        <a:lstStyle/>
        <a:p>
          <a:pPr marL="0" lvl="0" indent="0" algn="ctr" defTabSz="711200">
            <a:lnSpc>
              <a:spcPct val="150000"/>
            </a:lnSpc>
            <a:spcBef>
              <a:spcPct val="0"/>
            </a:spcBef>
            <a:spcAft>
              <a:spcPct val="35000"/>
            </a:spcAft>
            <a:buNone/>
          </a:pPr>
          <a:r>
            <a:rPr lang="es-ES" sz="1600" kern="1200" noProof="0" dirty="0">
              <a:solidFill>
                <a:schemeClr val="accent1"/>
              </a:solidFill>
            </a:rPr>
            <a:t> Asegúrate de que la declaración de visión sea breve, fácil de entender y sin jerga.</a:t>
          </a:r>
        </a:p>
      </dsp:txBody>
      <dsp:txXfrm>
        <a:off x="9651956" y="3990785"/>
        <a:ext cx="1887811" cy="980543"/>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F9BC704-53B6-4F22-9052-5837BAF18EB7}">
      <dsp:nvSpPr>
        <dsp:cNvPr id="0" name=""/>
        <dsp:cNvSpPr/>
      </dsp:nvSpPr>
      <dsp:spPr>
        <a:xfrm>
          <a:off x="0" y="378562"/>
          <a:ext cx="12115800" cy="6300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D080375-E85D-4E03-8FC5-D4FD28027914}">
      <dsp:nvSpPr>
        <dsp:cNvPr id="0" name=""/>
        <dsp:cNvSpPr/>
      </dsp:nvSpPr>
      <dsp:spPr>
        <a:xfrm>
          <a:off x="605790" y="9562"/>
          <a:ext cx="8481060" cy="7380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564" tIns="0" rIns="320564" bIns="0" numCol="1" spcCol="1270" anchor="ctr" anchorCtr="0">
          <a:noAutofit/>
        </a:bodyPr>
        <a:lstStyle/>
        <a:p>
          <a:pPr marL="0" lvl="0" indent="0" algn="l" defTabSz="711200">
            <a:lnSpc>
              <a:spcPct val="90000"/>
            </a:lnSpc>
            <a:spcBef>
              <a:spcPct val="0"/>
            </a:spcBef>
            <a:spcAft>
              <a:spcPct val="35000"/>
            </a:spcAft>
            <a:buFont typeface="Arial" panose="020B0604020202020204" pitchFamily="34" charset="0"/>
            <a:buNone/>
          </a:pPr>
          <a:r>
            <a:rPr lang="es-ES" sz="1600" b="1" kern="1200" noProof="0" dirty="0">
              <a:solidFill>
                <a:schemeClr val="bg1"/>
              </a:solidFill>
            </a:rPr>
            <a:t>Definir el propósito: </a:t>
          </a:r>
          <a:r>
            <a:rPr lang="es-ES" sz="1600" b="0" kern="1200" noProof="0" dirty="0">
              <a:solidFill>
                <a:schemeClr val="bg1"/>
              </a:solidFill>
            </a:rPr>
            <a:t>articular claramente la razón de ser de la organización.</a:t>
          </a:r>
        </a:p>
      </dsp:txBody>
      <dsp:txXfrm>
        <a:off x="641816" y="45588"/>
        <a:ext cx="8409008" cy="665948"/>
      </dsp:txXfrm>
    </dsp:sp>
    <dsp:sp modelId="{B1FFF257-9330-4404-BB77-7745D3E40271}">
      <dsp:nvSpPr>
        <dsp:cNvPr id="0" name=""/>
        <dsp:cNvSpPr/>
      </dsp:nvSpPr>
      <dsp:spPr>
        <a:xfrm>
          <a:off x="0" y="1512562"/>
          <a:ext cx="12115800" cy="6300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EAAF8FC3-F4D1-4FB1-819C-8D9A528715A6}">
      <dsp:nvSpPr>
        <dsp:cNvPr id="0" name=""/>
        <dsp:cNvSpPr/>
      </dsp:nvSpPr>
      <dsp:spPr>
        <a:xfrm>
          <a:off x="605790" y="1143562"/>
          <a:ext cx="8481060" cy="7380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564" tIns="0" rIns="320564" bIns="0" numCol="1" spcCol="1270" anchor="ctr" anchorCtr="0">
          <a:noAutofit/>
        </a:bodyPr>
        <a:lstStyle/>
        <a:p>
          <a:pPr marL="0" lvl="0" indent="0" algn="l" defTabSz="711200">
            <a:lnSpc>
              <a:spcPct val="90000"/>
            </a:lnSpc>
            <a:spcBef>
              <a:spcPct val="0"/>
            </a:spcBef>
            <a:spcAft>
              <a:spcPct val="35000"/>
            </a:spcAft>
            <a:buNone/>
          </a:pPr>
          <a:r>
            <a:rPr lang="es-ES" sz="1600" b="1" kern="1200" noProof="0" dirty="0">
              <a:solidFill>
                <a:schemeClr val="bg1"/>
              </a:solidFill>
            </a:rPr>
            <a:t>Orientar la estrategia: </a:t>
          </a:r>
          <a:r>
            <a:rPr lang="es-ES" sz="1600" b="0" kern="1200" noProof="0" dirty="0">
              <a:solidFill>
                <a:schemeClr val="bg1"/>
              </a:solidFill>
            </a:rPr>
            <a:t>Proporcionar una base para las decisiones y la planificación estratégicas.</a:t>
          </a:r>
        </a:p>
      </dsp:txBody>
      <dsp:txXfrm>
        <a:off x="641816" y="1179588"/>
        <a:ext cx="8409008" cy="665948"/>
      </dsp:txXfrm>
    </dsp:sp>
    <dsp:sp modelId="{C1C4A847-93B9-4FC1-94B8-BAB40B02BDC4}">
      <dsp:nvSpPr>
        <dsp:cNvPr id="0" name=""/>
        <dsp:cNvSpPr/>
      </dsp:nvSpPr>
      <dsp:spPr>
        <a:xfrm>
          <a:off x="0" y="2646562"/>
          <a:ext cx="12115800" cy="6300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A5466D9-5BE1-4B8A-ACA6-5B6269D6DB2E}">
      <dsp:nvSpPr>
        <dsp:cNvPr id="0" name=""/>
        <dsp:cNvSpPr/>
      </dsp:nvSpPr>
      <dsp:spPr>
        <a:xfrm>
          <a:off x="605790" y="2277562"/>
          <a:ext cx="8481060" cy="7380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564" tIns="0" rIns="320564" bIns="0" numCol="1" spcCol="1270" anchor="ctr" anchorCtr="0">
          <a:noAutofit/>
        </a:bodyPr>
        <a:lstStyle/>
        <a:p>
          <a:pPr marL="0" lvl="0" indent="0" algn="l" defTabSz="711200">
            <a:lnSpc>
              <a:spcPct val="90000"/>
            </a:lnSpc>
            <a:spcBef>
              <a:spcPct val="0"/>
            </a:spcBef>
            <a:spcAft>
              <a:spcPct val="35000"/>
            </a:spcAft>
            <a:buNone/>
          </a:pPr>
          <a:r>
            <a:rPr lang="es-ES" sz="1600" b="1" kern="1200" noProof="0" dirty="0">
              <a:solidFill>
                <a:schemeClr val="bg1"/>
              </a:solidFill>
            </a:rPr>
            <a:t>Inspirar y comprometer: </a:t>
          </a:r>
          <a:r>
            <a:rPr lang="es-ES" sz="1600" b="0" kern="1200" noProof="0" dirty="0">
              <a:solidFill>
                <a:schemeClr val="bg1"/>
              </a:solidFill>
            </a:rPr>
            <a:t>Motivar a los empleados y conectar con las partes interesadas.</a:t>
          </a:r>
        </a:p>
      </dsp:txBody>
      <dsp:txXfrm>
        <a:off x="641816" y="2313588"/>
        <a:ext cx="8409008" cy="665948"/>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F9BC704-53B6-4F22-9052-5837BAF18EB7}">
      <dsp:nvSpPr>
        <dsp:cNvPr id="0" name=""/>
        <dsp:cNvSpPr/>
      </dsp:nvSpPr>
      <dsp:spPr>
        <a:xfrm>
          <a:off x="0" y="421162"/>
          <a:ext cx="12191999" cy="6300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D080375-E85D-4E03-8FC5-D4FD28027914}">
      <dsp:nvSpPr>
        <dsp:cNvPr id="0" name=""/>
        <dsp:cNvSpPr/>
      </dsp:nvSpPr>
      <dsp:spPr>
        <a:xfrm>
          <a:off x="609599" y="52162"/>
          <a:ext cx="8534399" cy="7380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2580" tIns="0" rIns="322580" bIns="0" numCol="1" spcCol="1270" anchor="ctr" anchorCtr="0">
          <a:noAutofit/>
        </a:bodyPr>
        <a:lstStyle/>
        <a:p>
          <a:pPr marL="0" lvl="0" indent="0" algn="l" defTabSz="711200">
            <a:lnSpc>
              <a:spcPct val="90000"/>
            </a:lnSpc>
            <a:spcBef>
              <a:spcPct val="0"/>
            </a:spcBef>
            <a:spcAft>
              <a:spcPct val="35000"/>
            </a:spcAft>
            <a:buFont typeface="Arial" panose="020B0604020202020204" pitchFamily="34" charset="0"/>
            <a:buNone/>
          </a:pPr>
          <a:r>
            <a:rPr lang="es-ES" sz="1600" b="1" kern="1200" noProof="0" dirty="0">
              <a:solidFill>
                <a:schemeClr val="bg1"/>
              </a:solidFill>
            </a:rPr>
            <a:t>Objetivo principal: </a:t>
          </a:r>
          <a:r>
            <a:rPr lang="es-ES" sz="1600" b="0" kern="1200" noProof="0" dirty="0">
              <a:solidFill>
                <a:schemeClr val="bg1"/>
              </a:solidFill>
            </a:rPr>
            <a:t>Una declaración clara y concisa de las principales actividades de la organización.</a:t>
          </a:r>
        </a:p>
      </dsp:txBody>
      <dsp:txXfrm>
        <a:off x="645625" y="88188"/>
        <a:ext cx="8462347" cy="665948"/>
      </dsp:txXfrm>
    </dsp:sp>
    <dsp:sp modelId="{486ABB32-FB6E-42DE-9508-7C7132E8ED64}">
      <dsp:nvSpPr>
        <dsp:cNvPr id="0" name=""/>
        <dsp:cNvSpPr/>
      </dsp:nvSpPr>
      <dsp:spPr>
        <a:xfrm>
          <a:off x="0" y="1555162"/>
          <a:ext cx="12191999" cy="6300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B33A644-A13E-4507-AA90-87B57298D712}">
      <dsp:nvSpPr>
        <dsp:cNvPr id="0" name=""/>
        <dsp:cNvSpPr/>
      </dsp:nvSpPr>
      <dsp:spPr>
        <a:xfrm>
          <a:off x="609599" y="1186162"/>
          <a:ext cx="8534399" cy="7380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2580" tIns="0" rIns="322580" bIns="0" numCol="1" spcCol="1270" anchor="ctr" anchorCtr="0">
          <a:noAutofit/>
        </a:bodyPr>
        <a:lstStyle/>
        <a:p>
          <a:pPr marL="0" lvl="0" indent="0" algn="l" defTabSz="711200">
            <a:lnSpc>
              <a:spcPct val="90000"/>
            </a:lnSpc>
            <a:spcBef>
              <a:spcPct val="0"/>
            </a:spcBef>
            <a:spcAft>
              <a:spcPct val="35000"/>
            </a:spcAft>
            <a:buFont typeface="Arial" panose="020B0604020202020204" pitchFamily="34" charset="0"/>
            <a:buNone/>
          </a:pPr>
          <a:r>
            <a:rPr lang="es-ES" sz="1600" b="1" kern="1200" noProof="0" dirty="0">
              <a:solidFill>
                <a:schemeClr val="bg1"/>
              </a:solidFill>
            </a:rPr>
            <a:t>Público destinatario: </a:t>
          </a:r>
          <a:r>
            <a:rPr lang="es-ES" sz="1600" b="0" kern="1200" noProof="0" dirty="0">
              <a:solidFill>
                <a:schemeClr val="bg1"/>
              </a:solidFill>
            </a:rPr>
            <a:t>Especifica los grupos o comunidades clave sobre los que la organización pretende influir.</a:t>
          </a:r>
        </a:p>
      </dsp:txBody>
      <dsp:txXfrm>
        <a:off x="645625" y="1222188"/>
        <a:ext cx="8462347" cy="665948"/>
      </dsp:txXfrm>
    </dsp:sp>
    <dsp:sp modelId="{503B4C29-E76D-44A7-92B2-DB239032B5B7}">
      <dsp:nvSpPr>
        <dsp:cNvPr id="0" name=""/>
        <dsp:cNvSpPr/>
      </dsp:nvSpPr>
      <dsp:spPr>
        <a:xfrm>
          <a:off x="0" y="2689162"/>
          <a:ext cx="12191999" cy="6300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A0DBB76-E8F8-4276-8BC4-306E3713C681}">
      <dsp:nvSpPr>
        <dsp:cNvPr id="0" name=""/>
        <dsp:cNvSpPr/>
      </dsp:nvSpPr>
      <dsp:spPr>
        <a:xfrm>
          <a:off x="609599" y="2320162"/>
          <a:ext cx="8534399" cy="7380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2580" tIns="0" rIns="322580" bIns="0" numCol="1" spcCol="1270" anchor="ctr" anchorCtr="0">
          <a:noAutofit/>
        </a:bodyPr>
        <a:lstStyle/>
        <a:p>
          <a:pPr marL="0" lvl="0" indent="0" algn="l" defTabSz="711200">
            <a:lnSpc>
              <a:spcPct val="90000"/>
            </a:lnSpc>
            <a:spcBef>
              <a:spcPct val="0"/>
            </a:spcBef>
            <a:spcAft>
              <a:spcPct val="35000"/>
            </a:spcAft>
            <a:buFont typeface="Arial" panose="020B0604020202020204" pitchFamily="34" charset="0"/>
            <a:buNone/>
          </a:pPr>
          <a:r>
            <a:rPr lang="es-ES" sz="1600" b="1" kern="1200" noProof="0" dirty="0">
              <a:solidFill>
                <a:schemeClr val="bg1"/>
              </a:solidFill>
            </a:rPr>
            <a:t>Valores fundamentales: </a:t>
          </a:r>
          <a:r>
            <a:rPr lang="es-ES" sz="1600" b="0" kern="1200" noProof="0" dirty="0">
              <a:solidFill>
                <a:schemeClr val="bg1"/>
              </a:solidFill>
            </a:rPr>
            <a:t>Reflejan las creencias y valores fundamentales que impulsan a la organización.</a:t>
          </a:r>
        </a:p>
      </dsp:txBody>
      <dsp:txXfrm>
        <a:off x="645625" y="2356188"/>
        <a:ext cx="8462347" cy="665948"/>
      </dsp:txXfrm>
    </dsp:sp>
    <dsp:sp modelId="{85FE9A70-7810-4AA1-8522-85A4A5A829F0}">
      <dsp:nvSpPr>
        <dsp:cNvPr id="0" name=""/>
        <dsp:cNvSpPr/>
      </dsp:nvSpPr>
      <dsp:spPr>
        <a:xfrm>
          <a:off x="0" y="3823162"/>
          <a:ext cx="12191999" cy="6300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445C47E-AAAD-4D3C-ABEB-F86753FFA391}">
      <dsp:nvSpPr>
        <dsp:cNvPr id="0" name=""/>
        <dsp:cNvSpPr/>
      </dsp:nvSpPr>
      <dsp:spPr>
        <a:xfrm>
          <a:off x="609599" y="3454162"/>
          <a:ext cx="8534399" cy="7380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2580" tIns="0" rIns="322580" bIns="0" numCol="1" spcCol="1270" anchor="ctr" anchorCtr="0">
          <a:noAutofit/>
        </a:bodyPr>
        <a:lstStyle/>
        <a:p>
          <a:pPr marL="0" lvl="0" indent="0" algn="l" defTabSz="711200">
            <a:lnSpc>
              <a:spcPct val="90000"/>
            </a:lnSpc>
            <a:spcBef>
              <a:spcPct val="0"/>
            </a:spcBef>
            <a:spcAft>
              <a:spcPct val="35000"/>
            </a:spcAft>
            <a:buFont typeface="Arial" panose="020B0604020202020204" pitchFamily="34" charset="0"/>
            <a:buNone/>
          </a:pPr>
          <a:r>
            <a:rPr lang="es-ES" sz="1600" b="1" kern="1200" noProof="0" dirty="0">
              <a:solidFill>
                <a:schemeClr val="bg1"/>
              </a:solidFill>
            </a:rPr>
            <a:t>Propuesta única de venta (USP): </a:t>
          </a:r>
          <a:r>
            <a:rPr lang="es-ES" sz="1600" b="0" kern="1200" noProof="0" dirty="0">
              <a:solidFill>
                <a:schemeClr val="bg1"/>
              </a:solidFill>
            </a:rPr>
            <a:t>Destaca los aspectos distintivos que diferencian a la organización de sus competidores.</a:t>
          </a:r>
        </a:p>
      </dsp:txBody>
      <dsp:txXfrm>
        <a:off x="645625" y="3490188"/>
        <a:ext cx="8462347" cy="665948"/>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88EC3F2-4EA9-4AE3-8779-2B99131969AC}">
      <dsp:nvSpPr>
        <dsp:cNvPr id="0" name=""/>
        <dsp:cNvSpPr/>
      </dsp:nvSpPr>
      <dsp:spPr>
        <a:xfrm>
          <a:off x="2535840" y="857092"/>
          <a:ext cx="551180" cy="91440"/>
        </a:xfrm>
        <a:custGeom>
          <a:avLst/>
          <a:gdLst/>
          <a:ahLst/>
          <a:cxnLst/>
          <a:rect l="0" t="0" r="0" b="0"/>
          <a:pathLst>
            <a:path>
              <a:moveTo>
                <a:pt x="0" y="45720"/>
              </a:moveTo>
              <a:lnTo>
                <a:pt x="551180"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es-ES" sz="1400" kern="1200" noProof="0" dirty="0">
            <a:solidFill>
              <a:schemeClr val="accent1"/>
            </a:solidFill>
          </a:endParaRPr>
        </a:p>
      </dsp:txBody>
      <dsp:txXfrm>
        <a:off x="2796886" y="899900"/>
        <a:ext cx="29089" cy="5823"/>
      </dsp:txXfrm>
    </dsp:sp>
    <dsp:sp modelId="{705CB258-389C-47D8-AAA6-AF72B1B70AB0}">
      <dsp:nvSpPr>
        <dsp:cNvPr id="0" name=""/>
        <dsp:cNvSpPr/>
      </dsp:nvSpPr>
      <dsp:spPr>
        <a:xfrm>
          <a:off x="8162" y="143968"/>
          <a:ext cx="2529478" cy="1517687"/>
        </a:xfrm>
        <a:prstGeom prst="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t" anchorCtr="0">
          <a:noAutofit/>
        </a:bodyPr>
        <a:lstStyle/>
        <a:p>
          <a:pPr marL="0" lvl="0" indent="0" algn="l" defTabSz="622300">
            <a:lnSpc>
              <a:spcPct val="90000"/>
            </a:lnSpc>
            <a:spcBef>
              <a:spcPct val="0"/>
            </a:spcBef>
            <a:spcAft>
              <a:spcPct val="35000"/>
            </a:spcAft>
            <a:buNone/>
          </a:pPr>
          <a:r>
            <a:rPr lang="es-ES" sz="1400" b="1" kern="1200" noProof="0" dirty="0">
              <a:solidFill>
                <a:schemeClr val="accent1"/>
              </a:solidFill>
            </a:rPr>
            <a:t>Reunir un equipo diverso</a:t>
          </a:r>
          <a:endParaRPr lang="es-ES" sz="1400" kern="1200" noProof="0" dirty="0">
            <a:solidFill>
              <a:schemeClr val="accent1"/>
            </a:solidFill>
          </a:endParaRPr>
        </a:p>
        <a:p>
          <a:pPr marL="114300" lvl="1" indent="-114300" algn="l" defTabSz="622300">
            <a:lnSpc>
              <a:spcPct val="90000"/>
            </a:lnSpc>
            <a:spcBef>
              <a:spcPct val="0"/>
            </a:spcBef>
            <a:spcAft>
              <a:spcPct val="15000"/>
            </a:spcAft>
            <a:buFont typeface="Arial" panose="020B0604020202020204" pitchFamily="34" charset="0"/>
            <a:buChar char="•"/>
          </a:pPr>
          <a:r>
            <a:rPr lang="es-ES" sz="1400" kern="1200" noProof="0" dirty="0">
              <a:solidFill>
                <a:schemeClr val="accent1"/>
              </a:solidFill>
            </a:rPr>
            <a:t>Incluye a miembros de varios departamentos y niveles para garantizar una perspectiva global.</a:t>
          </a:r>
        </a:p>
      </dsp:txBody>
      <dsp:txXfrm>
        <a:off x="8162" y="143968"/>
        <a:ext cx="2529478" cy="1517687"/>
      </dsp:txXfrm>
    </dsp:sp>
    <dsp:sp modelId="{556715B3-A0AF-4B80-A946-B09F8EF8B98D}">
      <dsp:nvSpPr>
        <dsp:cNvPr id="0" name=""/>
        <dsp:cNvSpPr/>
      </dsp:nvSpPr>
      <dsp:spPr>
        <a:xfrm>
          <a:off x="5647099" y="857092"/>
          <a:ext cx="551180" cy="91440"/>
        </a:xfrm>
        <a:custGeom>
          <a:avLst/>
          <a:gdLst/>
          <a:ahLst/>
          <a:cxnLst/>
          <a:rect l="0" t="0" r="0" b="0"/>
          <a:pathLst>
            <a:path>
              <a:moveTo>
                <a:pt x="0" y="45720"/>
              </a:moveTo>
              <a:lnTo>
                <a:pt x="551180"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es-ES" sz="1400" kern="1200" noProof="0" dirty="0">
            <a:solidFill>
              <a:schemeClr val="accent1"/>
            </a:solidFill>
          </a:endParaRPr>
        </a:p>
      </dsp:txBody>
      <dsp:txXfrm>
        <a:off x="5908145" y="899900"/>
        <a:ext cx="29089" cy="5823"/>
      </dsp:txXfrm>
    </dsp:sp>
    <dsp:sp modelId="{8FD900FE-2B18-4DF1-859C-0D7F719CD4BD}">
      <dsp:nvSpPr>
        <dsp:cNvPr id="0" name=""/>
        <dsp:cNvSpPr/>
      </dsp:nvSpPr>
      <dsp:spPr>
        <a:xfrm>
          <a:off x="3119421" y="143968"/>
          <a:ext cx="2529478" cy="1517687"/>
        </a:xfrm>
        <a:prstGeom prst="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t" anchorCtr="0">
          <a:noAutofit/>
        </a:bodyPr>
        <a:lstStyle/>
        <a:p>
          <a:pPr marL="0" lvl="0" indent="0" algn="l" defTabSz="622300">
            <a:lnSpc>
              <a:spcPct val="90000"/>
            </a:lnSpc>
            <a:spcBef>
              <a:spcPct val="0"/>
            </a:spcBef>
            <a:spcAft>
              <a:spcPct val="35000"/>
            </a:spcAft>
            <a:buNone/>
          </a:pPr>
          <a:r>
            <a:rPr lang="es-ES" sz="1400" b="1" kern="1200" noProof="0" dirty="0">
              <a:solidFill>
                <a:schemeClr val="accent1"/>
              </a:solidFill>
            </a:rPr>
            <a:t>Reflexionar sobre el propósito de la empresa</a:t>
          </a:r>
          <a:endParaRPr lang="es-ES" sz="1400" kern="1200" noProof="0" dirty="0">
            <a:solidFill>
              <a:schemeClr val="accent1"/>
            </a:solidFill>
          </a:endParaRPr>
        </a:p>
        <a:p>
          <a:pPr marL="114300" lvl="1" indent="-114300" algn="l" defTabSz="622300">
            <a:lnSpc>
              <a:spcPct val="90000"/>
            </a:lnSpc>
            <a:spcBef>
              <a:spcPct val="0"/>
            </a:spcBef>
            <a:spcAft>
              <a:spcPct val="15000"/>
            </a:spcAft>
            <a:buFont typeface="Arial" panose="020B0604020202020204" pitchFamily="34" charset="0"/>
            <a:buChar char="•"/>
          </a:pPr>
          <a:r>
            <a:rPr lang="es-ES" sz="1400" kern="1200" noProof="0" dirty="0">
              <a:solidFill>
                <a:schemeClr val="accent1"/>
              </a:solidFill>
            </a:rPr>
            <a:t>Discute la misión de la empresa y el impacto que pretende tener en los clientes, los empleados y las partes interesadas.</a:t>
          </a:r>
        </a:p>
      </dsp:txBody>
      <dsp:txXfrm>
        <a:off x="3119421" y="143968"/>
        <a:ext cx="2529478" cy="1517687"/>
      </dsp:txXfrm>
    </dsp:sp>
    <dsp:sp modelId="{D88B76B6-4462-4A2F-9DC4-306FA659FAC4}">
      <dsp:nvSpPr>
        <dsp:cNvPr id="0" name=""/>
        <dsp:cNvSpPr/>
      </dsp:nvSpPr>
      <dsp:spPr>
        <a:xfrm>
          <a:off x="8758358" y="857092"/>
          <a:ext cx="551180" cy="91440"/>
        </a:xfrm>
        <a:custGeom>
          <a:avLst/>
          <a:gdLst/>
          <a:ahLst/>
          <a:cxnLst/>
          <a:rect l="0" t="0" r="0" b="0"/>
          <a:pathLst>
            <a:path>
              <a:moveTo>
                <a:pt x="0" y="45720"/>
              </a:moveTo>
              <a:lnTo>
                <a:pt x="551180"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es-ES" sz="1400" kern="1200" noProof="0" dirty="0">
            <a:solidFill>
              <a:schemeClr val="accent1"/>
            </a:solidFill>
          </a:endParaRPr>
        </a:p>
      </dsp:txBody>
      <dsp:txXfrm>
        <a:off x="9019404" y="899900"/>
        <a:ext cx="29089" cy="5823"/>
      </dsp:txXfrm>
    </dsp:sp>
    <dsp:sp modelId="{BFCB015F-9098-4C57-912A-BEDD6D33F6D8}">
      <dsp:nvSpPr>
        <dsp:cNvPr id="0" name=""/>
        <dsp:cNvSpPr/>
      </dsp:nvSpPr>
      <dsp:spPr>
        <a:xfrm>
          <a:off x="6230680" y="34080"/>
          <a:ext cx="2529478" cy="1737463"/>
        </a:xfrm>
        <a:prstGeom prst="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t" anchorCtr="0">
          <a:noAutofit/>
        </a:bodyPr>
        <a:lstStyle/>
        <a:p>
          <a:pPr marL="0" lvl="0" indent="0" algn="l" defTabSz="622300">
            <a:lnSpc>
              <a:spcPct val="90000"/>
            </a:lnSpc>
            <a:spcBef>
              <a:spcPct val="0"/>
            </a:spcBef>
            <a:spcAft>
              <a:spcPct val="35000"/>
            </a:spcAft>
            <a:buNone/>
          </a:pPr>
          <a:r>
            <a:rPr lang="es-ES" sz="1400" b="1" kern="1200" noProof="0" dirty="0">
              <a:solidFill>
                <a:schemeClr val="accent1"/>
              </a:solidFill>
            </a:rPr>
            <a:t>Analizar los comportamientos y prácticas existentes</a:t>
          </a:r>
          <a:endParaRPr lang="es-ES" sz="1400" kern="1200" noProof="0" dirty="0">
            <a:solidFill>
              <a:schemeClr val="accent1"/>
            </a:solidFill>
          </a:endParaRPr>
        </a:p>
        <a:p>
          <a:pPr marL="114300" lvl="1" indent="-114300" algn="l" defTabSz="622300">
            <a:lnSpc>
              <a:spcPct val="90000"/>
            </a:lnSpc>
            <a:spcBef>
              <a:spcPct val="0"/>
            </a:spcBef>
            <a:spcAft>
              <a:spcPct val="15000"/>
            </a:spcAft>
            <a:buFont typeface="Arial" panose="020B0604020202020204" pitchFamily="34" charset="0"/>
            <a:buChar char="•"/>
          </a:pPr>
          <a:r>
            <a:rPr lang="es-ES" sz="1400" kern="1200" noProof="0" dirty="0">
              <a:solidFill>
                <a:schemeClr val="accent1"/>
              </a:solidFill>
            </a:rPr>
            <a:t>Identifica los comportamientos y prácticas actuales que contribuyen al éxito de la empresa.</a:t>
          </a:r>
        </a:p>
      </dsp:txBody>
      <dsp:txXfrm>
        <a:off x="6230680" y="34080"/>
        <a:ext cx="2529478" cy="1737463"/>
      </dsp:txXfrm>
    </dsp:sp>
    <dsp:sp modelId="{642EE449-5E14-4C08-BCBB-7B8D8AE3D34F}">
      <dsp:nvSpPr>
        <dsp:cNvPr id="0" name=""/>
        <dsp:cNvSpPr/>
      </dsp:nvSpPr>
      <dsp:spPr>
        <a:xfrm>
          <a:off x="1272901" y="1659856"/>
          <a:ext cx="9333777" cy="661068"/>
        </a:xfrm>
        <a:custGeom>
          <a:avLst/>
          <a:gdLst/>
          <a:ahLst/>
          <a:cxnLst/>
          <a:rect l="0" t="0" r="0" b="0"/>
          <a:pathLst>
            <a:path>
              <a:moveTo>
                <a:pt x="9333777" y="0"/>
              </a:moveTo>
              <a:lnTo>
                <a:pt x="9333777" y="347634"/>
              </a:lnTo>
              <a:lnTo>
                <a:pt x="0" y="347634"/>
              </a:lnTo>
              <a:lnTo>
                <a:pt x="0" y="661068"/>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es-ES" sz="1400" kern="1200" noProof="0" dirty="0">
            <a:solidFill>
              <a:schemeClr val="accent1"/>
            </a:solidFill>
          </a:endParaRPr>
        </a:p>
      </dsp:txBody>
      <dsp:txXfrm>
        <a:off x="5705805" y="1987478"/>
        <a:ext cx="467968" cy="5823"/>
      </dsp:txXfrm>
    </dsp:sp>
    <dsp:sp modelId="{21B06F22-2E58-4937-9712-ED93548ACE6C}">
      <dsp:nvSpPr>
        <dsp:cNvPr id="0" name=""/>
        <dsp:cNvSpPr/>
      </dsp:nvSpPr>
      <dsp:spPr>
        <a:xfrm>
          <a:off x="9341939" y="143968"/>
          <a:ext cx="2529478" cy="1517687"/>
        </a:xfrm>
        <a:prstGeom prst="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t" anchorCtr="0">
          <a:noAutofit/>
        </a:bodyPr>
        <a:lstStyle/>
        <a:p>
          <a:pPr marL="0" lvl="0" indent="0" algn="l" defTabSz="622300">
            <a:lnSpc>
              <a:spcPct val="90000"/>
            </a:lnSpc>
            <a:spcBef>
              <a:spcPct val="0"/>
            </a:spcBef>
            <a:spcAft>
              <a:spcPct val="35000"/>
            </a:spcAft>
            <a:buNone/>
          </a:pPr>
          <a:r>
            <a:rPr lang="es-ES" sz="1400" b="1" kern="1200" noProof="0" dirty="0">
              <a:solidFill>
                <a:schemeClr val="accent1"/>
              </a:solidFill>
            </a:rPr>
            <a:t>Lluvia de ideas sobre valores</a:t>
          </a:r>
          <a:endParaRPr lang="es-ES" sz="1400" kern="1200" noProof="0" dirty="0">
            <a:solidFill>
              <a:schemeClr val="accent1"/>
            </a:solidFill>
          </a:endParaRPr>
        </a:p>
        <a:p>
          <a:pPr marL="114300" lvl="1" indent="-114300" algn="l" defTabSz="622300">
            <a:lnSpc>
              <a:spcPct val="90000"/>
            </a:lnSpc>
            <a:spcBef>
              <a:spcPct val="0"/>
            </a:spcBef>
            <a:spcAft>
              <a:spcPct val="15000"/>
            </a:spcAft>
            <a:buFont typeface="Arial" panose="020B0604020202020204" pitchFamily="34" charset="0"/>
            <a:buChar char="•"/>
          </a:pPr>
          <a:r>
            <a:rPr lang="es-ES" sz="1400" kern="1200" noProof="0" dirty="0">
              <a:solidFill>
                <a:schemeClr val="accent1"/>
              </a:solidFill>
            </a:rPr>
            <a:t>Anima a los miembros del equipo a sugerir valores que consideren cruciales para el éxito de la empresa.</a:t>
          </a:r>
        </a:p>
      </dsp:txBody>
      <dsp:txXfrm>
        <a:off x="9341939" y="143968"/>
        <a:ext cx="2529478" cy="1517687"/>
      </dsp:txXfrm>
    </dsp:sp>
    <dsp:sp modelId="{E81FC1DB-B365-49C8-9B8E-C497184C4AFC}">
      <dsp:nvSpPr>
        <dsp:cNvPr id="0" name=""/>
        <dsp:cNvSpPr/>
      </dsp:nvSpPr>
      <dsp:spPr>
        <a:xfrm>
          <a:off x="2535840" y="3066448"/>
          <a:ext cx="551180" cy="91440"/>
        </a:xfrm>
        <a:custGeom>
          <a:avLst/>
          <a:gdLst/>
          <a:ahLst/>
          <a:cxnLst/>
          <a:rect l="0" t="0" r="0" b="0"/>
          <a:pathLst>
            <a:path>
              <a:moveTo>
                <a:pt x="0" y="45720"/>
              </a:moveTo>
              <a:lnTo>
                <a:pt x="551180"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es-ES" sz="1400" kern="1200" noProof="0" dirty="0">
            <a:solidFill>
              <a:schemeClr val="accent1"/>
            </a:solidFill>
          </a:endParaRPr>
        </a:p>
      </dsp:txBody>
      <dsp:txXfrm>
        <a:off x="2796886" y="3109256"/>
        <a:ext cx="29089" cy="5823"/>
      </dsp:txXfrm>
    </dsp:sp>
    <dsp:sp modelId="{1FBA04AC-487D-4CF9-A4B8-B87040062B28}">
      <dsp:nvSpPr>
        <dsp:cNvPr id="0" name=""/>
        <dsp:cNvSpPr/>
      </dsp:nvSpPr>
      <dsp:spPr>
        <a:xfrm>
          <a:off x="8162" y="2353324"/>
          <a:ext cx="2529478" cy="1517687"/>
        </a:xfrm>
        <a:prstGeom prst="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t" anchorCtr="0">
          <a:noAutofit/>
        </a:bodyPr>
        <a:lstStyle/>
        <a:p>
          <a:pPr marL="0" lvl="0" indent="0" algn="l" defTabSz="622300">
            <a:lnSpc>
              <a:spcPct val="90000"/>
            </a:lnSpc>
            <a:spcBef>
              <a:spcPct val="0"/>
            </a:spcBef>
            <a:spcAft>
              <a:spcPct val="35000"/>
            </a:spcAft>
            <a:buNone/>
          </a:pPr>
          <a:r>
            <a:rPr lang="es-ES" sz="1400" b="1" kern="1200" noProof="0" dirty="0">
              <a:solidFill>
                <a:schemeClr val="accent1"/>
              </a:solidFill>
            </a:rPr>
            <a:t>Reducir la lista</a:t>
          </a:r>
          <a:endParaRPr lang="es-ES" sz="1400" kern="1200" noProof="0" dirty="0">
            <a:solidFill>
              <a:schemeClr val="accent1"/>
            </a:solidFill>
          </a:endParaRPr>
        </a:p>
        <a:p>
          <a:pPr marL="114300" lvl="1" indent="-114300" algn="l" defTabSz="622300">
            <a:lnSpc>
              <a:spcPct val="90000"/>
            </a:lnSpc>
            <a:spcBef>
              <a:spcPct val="0"/>
            </a:spcBef>
            <a:spcAft>
              <a:spcPct val="15000"/>
            </a:spcAft>
            <a:buFont typeface="Arial" panose="020B0604020202020204" pitchFamily="34" charset="0"/>
            <a:buChar char="•"/>
          </a:pPr>
          <a:r>
            <a:rPr lang="es-ES" sz="1400" kern="1200" noProof="0" dirty="0">
              <a:solidFill>
                <a:schemeClr val="accent1"/>
              </a:solidFill>
            </a:rPr>
            <a:t>Evalúa y prioriza los valores sugeridos, con el objetivo de centrarse en 5-10 valores fundamentales.</a:t>
          </a:r>
        </a:p>
      </dsp:txBody>
      <dsp:txXfrm>
        <a:off x="8162" y="2353324"/>
        <a:ext cx="2529478" cy="1517687"/>
      </dsp:txXfrm>
    </dsp:sp>
    <dsp:sp modelId="{718DEA6C-351A-4339-B465-C87ECCCAEB2D}">
      <dsp:nvSpPr>
        <dsp:cNvPr id="0" name=""/>
        <dsp:cNvSpPr/>
      </dsp:nvSpPr>
      <dsp:spPr>
        <a:xfrm>
          <a:off x="5647099" y="3066448"/>
          <a:ext cx="551180" cy="91440"/>
        </a:xfrm>
        <a:custGeom>
          <a:avLst/>
          <a:gdLst/>
          <a:ahLst/>
          <a:cxnLst/>
          <a:rect l="0" t="0" r="0" b="0"/>
          <a:pathLst>
            <a:path>
              <a:moveTo>
                <a:pt x="0" y="45720"/>
              </a:moveTo>
              <a:lnTo>
                <a:pt x="551180"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es-ES" sz="1400" kern="1200" noProof="0" dirty="0">
            <a:solidFill>
              <a:schemeClr val="accent1"/>
            </a:solidFill>
          </a:endParaRPr>
        </a:p>
      </dsp:txBody>
      <dsp:txXfrm>
        <a:off x="5908145" y="3109256"/>
        <a:ext cx="29089" cy="5823"/>
      </dsp:txXfrm>
    </dsp:sp>
    <dsp:sp modelId="{CD56BEA9-6809-49D5-8FCA-EA812725FCDA}">
      <dsp:nvSpPr>
        <dsp:cNvPr id="0" name=""/>
        <dsp:cNvSpPr/>
      </dsp:nvSpPr>
      <dsp:spPr>
        <a:xfrm>
          <a:off x="3119421" y="2353324"/>
          <a:ext cx="2529478" cy="1517687"/>
        </a:xfrm>
        <a:prstGeom prst="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t" anchorCtr="0">
          <a:noAutofit/>
        </a:bodyPr>
        <a:lstStyle/>
        <a:p>
          <a:pPr marL="0" lvl="0" indent="0" algn="l" defTabSz="622300">
            <a:lnSpc>
              <a:spcPct val="90000"/>
            </a:lnSpc>
            <a:spcBef>
              <a:spcPct val="0"/>
            </a:spcBef>
            <a:spcAft>
              <a:spcPct val="35000"/>
            </a:spcAft>
            <a:buNone/>
          </a:pPr>
          <a:r>
            <a:rPr lang="es-ES" sz="1400" b="1" kern="1200" noProof="0" dirty="0">
              <a:solidFill>
                <a:schemeClr val="accent1"/>
              </a:solidFill>
            </a:rPr>
            <a:t>Definir cada valor</a:t>
          </a:r>
          <a:endParaRPr lang="es-ES" sz="1400" kern="1200" noProof="0" dirty="0">
            <a:solidFill>
              <a:schemeClr val="accent1"/>
            </a:solidFill>
          </a:endParaRPr>
        </a:p>
        <a:p>
          <a:pPr marL="114300" lvl="1" indent="-114300" algn="l" defTabSz="622300">
            <a:lnSpc>
              <a:spcPct val="90000"/>
            </a:lnSpc>
            <a:spcBef>
              <a:spcPct val="0"/>
            </a:spcBef>
            <a:spcAft>
              <a:spcPct val="15000"/>
            </a:spcAft>
            <a:buFont typeface="Arial" panose="020B0604020202020204" pitchFamily="34" charset="0"/>
            <a:buChar char="•"/>
          </a:pPr>
          <a:r>
            <a:rPr lang="es-ES" sz="1400" kern="1200" noProof="0" dirty="0">
              <a:solidFill>
                <a:schemeClr val="accent1"/>
              </a:solidFill>
            </a:rPr>
            <a:t>Proporciona definiciones claras para garantizar una comprensión coherente en toda la organización.</a:t>
          </a:r>
        </a:p>
      </dsp:txBody>
      <dsp:txXfrm>
        <a:off x="3119421" y="2353324"/>
        <a:ext cx="2529478" cy="1517687"/>
      </dsp:txXfrm>
    </dsp:sp>
    <dsp:sp modelId="{30775FE0-C3D0-468A-8BB5-D50EA6EB569C}">
      <dsp:nvSpPr>
        <dsp:cNvPr id="0" name=""/>
        <dsp:cNvSpPr/>
      </dsp:nvSpPr>
      <dsp:spPr>
        <a:xfrm>
          <a:off x="8758358" y="3066448"/>
          <a:ext cx="551180" cy="91440"/>
        </a:xfrm>
        <a:custGeom>
          <a:avLst/>
          <a:gdLst/>
          <a:ahLst/>
          <a:cxnLst/>
          <a:rect l="0" t="0" r="0" b="0"/>
          <a:pathLst>
            <a:path>
              <a:moveTo>
                <a:pt x="0" y="45720"/>
              </a:moveTo>
              <a:lnTo>
                <a:pt x="551180"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es-ES" sz="1400" kern="1200" noProof="0" dirty="0">
            <a:solidFill>
              <a:schemeClr val="accent1"/>
            </a:solidFill>
          </a:endParaRPr>
        </a:p>
      </dsp:txBody>
      <dsp:txXfrm>
        <a:off x="9019404" y="3109256"/>
        <a:ext cx="29089" cy="5823"/>
      </dsp:txXfrm>
    </dsp:sp>
    <dsp:sp modelId="{46E6C23F-1EB2-4613-9196-88AD6E57FB3A}">
      <dsp:nvSpPr>
        <dsp:cNvPr id="0" name=""/>
        <dsp:cNvSpPr/>
      </dsp:nvSpPr>
      <dsp:spPr>
        <a:xfrm>
          <a:off x="6230680" y="2353324"/>
          <a:ext cx="2529478" cy="1517687"/>
        </a:xfrm>
        <a:prstGeom prst="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t" anchorCtr="0">
          <a:noAutofit/>
        </a:bodyPr>
        <a:lstStyle/>
        <a:p>
          <a:pPr marL="0" lvl="0" indent="0" algn="l" defTabSz="622300">
            <a:lnSpc>
              <a:spcPct val="90000"/>
            </a:lnSpc>
            <a:spcBef>
              <a:spcPct val="0"/>
            </a:spcBef>
            <a:spcAft>
              <a:spcPct val="35000"/>
            </a:spcAft>
            <a:buNone/>
          </a:pPr>
          <a:r>
            <a:rPr lang="es-ES" sz="1400" b="1" kern="1200" noProof="0" dirty="0">
              <a:solidFill>
                <a:schemeClr val="accent1"/>
              </a:solidFill>
            </a:rPr>
            <a:t>Priorizar valores</a:t>
          </a:r>
          <a:endParaRPr lang="es-ES" sz="1400" kern="1200" noProof="0" dirty="0">
            <a:solidFill>
              <a:schemeClr val="accent1"/>
            </a:solidFill>
          </a:endParaRPr>
        </a:p>
        <a:p>
          <a:pPr marL="114300" lvl="1" indent="-114300" algn="l" defTabSz="622300">
            <a:lnSpc>
              <a:spcPct val="90000"/>
            </a:lnSpc>
            <a:spcBef>
              <a:spcPct val="0"/>
            </a:spcBef>
            <a:spcAft>
              <a:spcPct val="15000"/>
            </a:spcAft>
            <a:buFont typeface="Arial" panose="020B0604020202020204" pitchFamily="34" charset="0"/>
            <a:buChar char="•"/>
          </a:pPr>
          <a:r>
            <a:rPr lang="es-ES" sz="1400" kern="1200" noProof="0" dirty="0">
              <a:solidFill>
                <a:schemeClr val="accent1"/>
              </a:solidFill>
            </a:rPr>
            <a:t>Clasifica los valores fundamentales para aclarar cuáles son los más críticos en la toma de decisiones.</a:t>
          </a:r>
        </a:p>
      </dsp:txBody>
      <dsp:txXfrm>
        <a:off x="6230680" y="2353324"/>
        <a:ext cx="2529478" cy="1517687"/>
      </dsp:txXfrm>
    </dsp:sp>
    <dsp:sp modelId="{2FA3A4FC-3A6B-4F08-9D56-98B43D665F55}">
      <dsp:nvSpPr>
        <dsp:cNvPr id="0" name=""/>
        <dsp:cNvSpPr/>
      </dsp:nvSpPr>
      <dsp:spPr>
        <a:xfrm>
          <a:off x="1272901" y="3869211"/>
          <a:ext cx="9333777" cy="551180"/>
        </a:xfrm>
        <a:custGeom>
          <a:avLst/>
          <a:gdLst/>
          <a:ahLst/>
          <a:cxnLst/>
          <a:rect l="0" t="0" r="0" b="0"/>
          <a:pathLst>
            <a:path>
              <a:moveTo>
                <a:pt x="9333777" y="0"/>
              </a:moveTo>
              <a:lnTo>
                <a:pt x="9333777" y="292690"/>
              </a:lnTo>
              <a:lnTo>
                <a:pt x="0" y="292690"/>
              </a:lnTo>
              <a:lnTo>
                <a:pt x="0" y="55118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es-ES" sz="1400" kern="1200" noProof="0" dirty="0">
            <a:solidFill>
              <a:schemeClr val="accent1"/>
            </a:solidFill>
          </a:endParaRPr>
        </a:p>
      </dsp:txBody>
      <dsp:txXfrm>
        <a:off x="5705992" y="4141890"/>
        <a:ext cx="467594" cy="5823"/>
      </dsp:txXfrm>
    </dsp:sp>
    <dsp:sp modelId="{DDE4483C-D601-4E80-96C7-8A6D0387A3D2}">
      <dsp:nvSpPr>
        <dsp:cNvPr id="0" name=""/>
        <dsp:cNvSpPr/>
      </dsp:nvSpPr>
      <dsp:spPr>
        <a:xfrm>
          <a:off x="9341939" y="2353324"/>
          <a:ext cx="2529478" cy="1517687"/>
        </a:xfrm>
        <a:prstGeom prst="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t" anchorCtr="0">
          <a:noAutofit/>
        </a:bodyPr>
        <a:lstStyle/>
        <a:p>
          <a:pPr marL="0" lvl="0" indent="0" algn="l" defTabSz="622300">
            <a:lnSpc>
              <a:spcPct val="90000"/>
            </a:lnSpc>
            <a:spcBef>
              <a:spcPct val="0"/>
            </a:spcBef>
            <a:spcAft>
              <a:spcPct val="35000"/>
            </a:spcAft>
            <a:buNone/>
          </a:pPr>
          <a:r>
            <a:rPr lang="es-ES" sz="1400" b="1" kern="1200" noProof="0" dirty="0">
              <a:solidFill>
                <a:schemeClr val="accent1"/>
              </a:solidFill>
            </a:rPr>
            <a:t>Ponga a prueba los valores</a:t>
          </a:r>
          <a:endParaRPr lang="es-ES" sz="1400" kern="1200" noProof="0" dirty="0">
            <a:solidFill>
              <a:schemeClr val="accent1"/>
            </a:solidFill>
          </a:endParaRPr>
        </a:p>
        <a:p>
          <a:pPr marL="114300" lvl="1" indent="-114300" algn="l" defTabSz="622300">
            <a:lnSpc>
              <a:spcPct val="90000"/>
            </a:lnSpc>
            <a:spcBef>
              <a:spcPct val="0"/>
            </a:spcBef>
            <a:spcAft>
              <a:spcPct val="15000"/>
            </a:spcAft>
            <a:buFont typeface="Arial" panose="020B0604020202020204" pitchFamily="34" charset="0"/>
            <a:buChar char="•"/>
          </a:pPr>
          <a:r>
            <a:rPr lang="es-ES" sz="1400" kern="1200" noProof="0" dirty="0">
              <a:solidFill>
                <a:schemeClr val="accent1"/>
              </a:solidFill>
            </a:rPr>
            <a:t>Alinea los valores propuestos con escenarios y decisiones de la vida real dentro de la empresa.</a:t>
          </a:r>
        </a:p>
      </dsp:txBody>
      <dsp:txXfrm>
        <a:off x="9341939" y="2353324"/>
        <a:ext cx="2529478" cy="1517687"/>
      </dsp:txXfrm>
    </dsp:sp>
    <dsp:sp modelId="{648B8BCF-1BF6-472D-90D2-CD305F4AB7F4}">
      <dsp:nvSpPr>
        <dsp:cNvPr id="0" name=""/>
        <dsp:cNvSpPr/>
      </dsp:nvSpPr>
      <dsp:spPr>
        <a:xfrm>
          <a:off x="2535840" y="5165915"/>
          <a:ext cx="551180" cy="91440"/>
        </a:xfrm>
        <a:custGeom>
          <a:avLst/>
          <a:gdLst/>
          <a:ahLst/>
          <a:cxnLst/>
          <a:rect l="0" t="0" r="0" b="0"/>
          <a:pathLst>
            <a:path>
              <a:moveTo>
                <a:pt x="0" y="45720"/>
              </a:moveTo>
              <a:lnTo>
                <a:pt x="551180"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es-ES" sz="1400" kern="1200" noProof="0" dirty="0">
            <a:solidFill>
              <a:schemeClr val="accent1"/>
            </a:solidFill>
          </a:endParaRPr>
        </a:p>
      </dsp:txBody>
      <dsp:txXfrm>
        <a:off x="2796886" y="5208723"/>
        <a:ext cx="29089" cy="5823"/>
      </dsp:txXfrm>
    </dsp:sp>
    <dsp:sp modelId="{B412ABD8-27D5-4A60-A2DA-AD18F119B10B}">
      <dsp:nvSpPr>
        <dsp:cNvPr id="0" name=""/>
        <dsp:cNvSpPr/>
      </dsp:nvSpPr>
      <dsp:spPr>
        <a:xfrm>
          <a:off x="8162" y="4452791"/>
          <a:ext cx="2529478" cy="1517687"/>
        </a:xfrm>
        <a:prstGeom prst="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t" anchorCtr="0">
          <a:noAutofit/>
        </a:bodyPr>
        <a:lstStyle/>
        <a:p>
          <a:pPr marL="0" lvl="0" indent="0" algn="l" defTabSz="622300">
            <a:lnSpc>
              <a:spcPct val="90000"/>
            </a:lnSpc>
            <a:spcBef>
              <a:spcPct val="0"/>
            </a:spcBef>
            <a:spcAft>
              <a:spcPct val="35000"/>
            </a:spcAft>
            <a:buNone/>
          </a:pPr>
          <a:r>
            <a:rPr lang="es-ES" sz="1400" b="1" kern="1200" noProof="0" dirty="0">
              <a:solidFill>
                <a:schemeClr val="accent1"/>
              </a:solidFill>
            </a:rPr>
            <a:t>Comunicar los valores</a:t>
          </a:r>
          <a:endParaRPr lang="es-ES" sz="1400" kern="1200" noProof="0" dirty="0">
            <a:solidFill>
              <a:schemeClr val="accent1"/>
            </a:solidFill>
          </a:endParaRPr>
        </a:p>
        <a:p>
          <a:pPr marL="114300" lvl="1" indent="-114300" algn="l" defTabSz="622300">
            <a:lnSpc>
              <a:spcPct val="90000"/>
            </a:lnSpc>
            <a:spcBef>
              <a:spcPct val="0"/>
            </a:spcBef>
            <a:spcAft>
              <a:spcPct val="15000"/>
            </a:spcAft>
            <a:buFont typeface="Arial" panose="020B0604020202020204" pitchFamily="34" charset="0"/>
            <a:buChar char="•"/>
          </a:pPr>
          <a:r>
            <a:rPr lang="es-ES" sz="1400" kern="1200" noProof="0" dirty="0">
              <a:solidFill>
                <a:schemeClr val="accent1"/>
              </a:solidFill>
            </a:rPr>
            <a:t>Comparte los valores fundamentales con todos los empleados y partes interesadas, garantizando la alineación.</a:t>
          </a:r>
        </a:p>
      </dsp:txBody>
      <dsp:txXfrm>
        <a:off x="8162" y="4452791"/>
        <a:ext cx="2529478" cy="1517687"/>
      </dsp:txXfrm>
    </dsp:sp>
    <dsp:sp modelId="{50BB51F1-DBF0-4449-9E28-059E06C43A69}">
      <dsp:nvSpPr>
        <dsp:cNvPr id="0" name=""/>
        <dsp:cNvSpPr/>
      </dsp:nvSpPr>
      <dsp:spPr>
        <a:xfrm>
          <a:off x="3119421" y="4452791"/>
          <a:ext cx="3057912" cy="1517687"/>
        </a:xfrm>
        <a:prstGeom prst="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t" anchorCtr="0">
          <a:noAutofit/>
        </a:bodyPr>
        <a:lstStyle/>
        <a:p>
          <a:pPr marL="0" lvl="0" indent="0" algn="l" defTabSz="622300">
            <a:lnSpc>
              <a:spcPct val="90000"/>
            </a:lnSpc>
            <a:spcBef>
              <a:spcPct val="0"/>
            </a:spcBef>
            <a:spcAft>
              <a:spcPct val="35000"/>
            </a:spcAft>
            <a:buNone/>
          </a:pPr>
          <a:r>
            <a:rPr lang="es-ES" sz="1400" b="1" kern="1200" noProof="0" dirty="0">
              <a:solidFill>
                <a:schemeClr val="accent1"/>
              </a:solidFill>
            </a:rPr>
            <a:t>Integrar y reforzar los valores</a:t>
          </a:r>
          <a:endParaRPr lang="es-ES" sz="1400" kern="1200" noProof="0" dirty="0">
            <a:solidFill>
              <a:schemeClr val="accent1"/>
            </a:solidFill>
          </a:endParaRPr>
        </a:p>
        <a:p>
          <a:pPr marL="114300" lvl="1" indent="-114300" algn="l" defTabSz="622300">
            <a:lnSpc>
              <a:spcPct val="90000"/>
            </a:lnSpc>
            <a:spcBef>
              <a:spcPct val="0"/>
            </a:spcBef>
            <a:spcAft>
              <a:spcPct val="15000"/>
            </a:spcAft>
            <a:buFont typeface="Arial" panose="020B0604020202020204" pitchFamily="34" charset="0"/>
            <a:buChar char="•"/>
          </a:pPr>
          <a:r>
            <a:rPr lang="es-ES" sz="1400" kern="1200" noProof="0" dirty="0">
              <a:solidFill>
                <a:schemeClr val="accent1"/>
              </a:solidFill>
            </a:rPr>
            <a:t>Integra los valores fundamentales en la contratación, la formación, las evaluaciones del rendimiento y las operaciones diarias.</a:t>
          </a:r>
        </a:p>
      </dsp:txBody>
      <dsp:txXfrm>
        <a:off x="3119421" y="4452791"/>
        <a:ext cx="3057912" cy="1517687"/>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FAEBAB4-41B1-4116-8E75-72C8EFBA6C5C}">
      <dsp:nvSpPr>
        <dsp:cNvPr id="0" name=""/>
        <dsp:cNvSpPr/>
      </dsp:nvSpPr>
      <dsp:spPr>
        <a:xfrm>
          <a:off x="-109972" y="-138799"/>
          <a:ext cx="4794042" cy="5349240"/>
        </a:xfrm>
        <a:prstGeom prst="pie">
          <a:avLst>
            <a:gd name="adj1" fmla="val 5400000"/>
            <a:gd name="adj2" fmla="val 1620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B4B5E58-C65B-4F6A-BDEB-CAE9670831E5}">
      <dsp:nvSpPr>
        <dsp:cNvPr id="0" name=""/>
        <dsp:cNvSpPr/>
      </dsp:nvSpPr>
      <dsp:spPr>
        <a:xfrm>
          <a:off x="2564647" y="138799"/>
          <a:ext cx="9608819" cy="534924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100000"/>
            </a:lnSpc>
            <a:spcBef>
              <a:spcPct val="0"/>
            </a:spcBef>
            <a:spcAft>
              <a:spcPct val="35000"/>
            </a:spcAft>
            <a:buFont typeface="Arial" panose="020B0604020202020204" pitchFamily="34" charset="0"/>
            <a:buNone/>
          </a:pPr>
          <a:r>
            <a:rPr lang="es-ES" sz="1600" b="1" kern="1200" noProof="0" dirty="0">
              <a:solidFill>
                <a:schemeClr val="accent1"/>
              </a:solidFill>
            </a:rPr>
            <a:t>Visión</a:t>
          </a:r>
          <a:endParaRPr lang="es-ES" sz="1600" kern="1200" noProof="0" dirty="0">
            <a:solidFill>
              <a:schemeClr val="accent1"/>
            </a:solidFill>
          </a:endParaRPr>
        </a:p>
      </dsp:txBody>
      <dsp:txXfrm>
        <a:off x="2564647" y="138799"/>
        <a:ext cx="4804409" cy="1604775"/>
      </dsp:txXfrm>
    </dsp:sp>
    <dsp:sp modelId="{C9A0D5CA-BDE6-4A8E-813E-9F25E46AD326}">
      <dsp:nvSpPr>
        <dsp:cNvPr id="0" name=""/>
        <dsp:cNvSpPr/>
      </dsp:nvSpPr>
      <dsp:spPr>
        <a:xfrm>
          <a:off x="826145" y="1743574"/>
          <a:ext cx="3477002" cy="3477002"/>
        </a:xfrm>
        <a:prstGeom prst="pie">
          <a:avLst>
            <a:gd name="adj1" fmla="val 5400000"/>
            <a:gd name="adj2" fmla="val 1620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0CBC7EE-6A80-45E4-AB4F-3769F4AE7909}">
      <dsp:nvSpPr>
        <dsp:cNvPr id="0" name=""/>
        <dsp:cNvSpPr/>
      </dsp:nvSpPr>
      <dsp:spPr>
        <a:xfrm>
          <a:off x="2564647" y="1743574"/>
          <a:ext cx="9608819" cy="3477002"/>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100000"/>
            </a:lnSpc>
            <a:spcBef>
              <a:spcPct val="0"/>
            </a:spcBef>
            <a:spcAft>
              <a:spcPct val="35000"/>
            </a:spcAft>
            <a:buFont typeface="Arial" panose="020B0604020202020204" pitchFamily="34" charset="0"/>
            <a:buNone/>
          </a:pPr>
          <a:r>
            <a:rPr lang="es-ES" sz="1600" b="1" kern="1200" noProof="0" dirty="0">
              <a:solidFill>
                <a:schemeClr val="accent1"/>
              </a:solidFill>
            </a:rPr>
            <a:t>Misión</a:t>
          </a:r>
          <a:endParaRPr lang="es-ES" sz="1600" kern="1200" noProof="0" dirty="0">
            <a:solidFill>
              <a:schemeClr val="accent1"/>
            </a:solidFill>
          </a:endParaRPr>
        </a:p>
      </dsp:txBody>
      <dsp:txXfrm>
        <a:off x="2564647" y="1743574"/>
        <a:ext cx="4804409" cy="1604770"/>
      </dsp:txXfrm>
    </dsp:sp>
    <dsp:sp modelId="{24F77769-5533-4B94-B49D-E61BBE1A0D2B}">
      <dsp:nvSpPr>
        <dsp:cNvPr id="0" name=""/>
        <dsp:cNvSpPr/>
      </dsp:nvSpPr>
      <dsp:spPr>
        <a:xfrm>
          <a:off x="1762261" y="3348345"/>
          <a:ext cx="1604770" cy="1604770"/>
        </a:xfrm>
        <a:prstGeom prst="pie">
          <a:avLst>
            <a:gd name="adj1" fmla="val 5400000"/>
            <a:gd name="adj2" fmla="val 1620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68E526F-4404-4D4E-A0CF-A39CC1535C66}">
      <dsp:nvSpPr>
        <dsp:cNvPr id="0" name=""/>
        <dsp:cNvSpPr/>
      </dsp:nvSpPr>
      <dsp:spPr>
        <a:xfrm>
          <a:off x="2564647" y="3348345"/>
          <a:ext cx="9608819" cy="160477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100000"/>
            </a:lnSpc>
            <a:spcBef>
              <a:spcPct val="0"/>
            </a:spcBef>
            <a:spcAft>
              <a:spcPct val="35000"/>
            </a:spcAft>
            <a:buFont typeface="Arial" panose="020B0604020202020204" pitchFamily="34" charset="0"/>
            <a:buNone/>
          </a:pPr>
          <a:r>
            <a:rPr lang="es-ES" sz="1600" b="1" kern="1200" noProof="0" dirty="0">
              <a:solidFill>
                <a:schemeClr val="accent1"/>
              </a:solidFill>
            </a:rPr>
            <a:t>Valores</a:t>
          </a:r>
          <a:endParaRPr lang="es-ES" sz="1600" kern="1200" noProof="0" dirty="0">
            <a:solidFill>
              <a:schemeClr val="accent1"/>
            </a:solidFill>
          </a:endParaRPr>
        </a:p>
      </dsp:txBody>
      <dsp:txXfrm>
        <a:off x="2564647" y="3348345"/>
        <a:ext cx="4804409" cy="1604770"/>
      </dsp:txXfrm>
    </dsp:sp>
    <dsp:sp modelId="{8DEB5127-1D81-4A4A-AE3D-5953B0BA7A93}">
      <dsp:nvSpPr>
        <dsp:cNvPr id="0" name=""/>
        <dsp:cNvSpPr/>
      </dsp:nvSpPr>
      <dsp:spPr>
        <a:xfrm>
          <a:off x="7217694" y="138799"/>
          <a:ext cx="5107135" cy="1604775"/>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dsp:style>
      <dsp:txBody>
        <a:bodyPr spcFirstLastPara="0" vert="horz" wrap="square" lIns="247650" tIns="247650" rIns="247650" bIns="247650" numCol="1" spcCol="1270" anchor="ctr" anchorCtr="0">
          <a:noAutofit/>
        </a:bodyPr>
        <a:lstStyle/>
        <a:p>
          <a:pPr marL="171450" lvl="1" indent="-171450" algn="l" defTabSz="711200">
            <a:lnSpc>
              <a:spcPct val="100000"/>
            </a:lnSpc>
            <a:spcBef>
              <a:spcPct val="0"/>
            </a:spcBef>
            <a:spcAft>
              <a:spcPct val="15000"/>
            </a:spcAft>
            <a:buFont typeface="Arial" panose="020B0604020202020204" pitchFamily="34" charset="0"/>
            <a:buChar char="•"/>
          </a:pPr>
          <a:r>
            <a:rPr lang="es-ES" sz="1600" b="1" kern="1200" noProof="0" dirty="0">
              <a:solidFill>
                <a:schemeClr val="accent1"/>
              </a:solidFill>
            </a:rPr>
            <a:t>Propósito: </a:t>
          </a:r>
          <a:r>
            <a:rPr lang="es-ES" sz="1600" b="0" kern="1200" noProof="0" dirty="0">
              <a:solidFill>
                <a:schemeClr val="accent1"/>
              </a:solidFill>
            </a:rPr>
            <a:t>Establece las aspiraciones futuras de la empresa.</a:t>
          </a:r>
          <a:r>
            <a:rPr lang="es-ES" sz="1600" b="1" kern="1200" noProof="0" dirty="0">
              <a:solidFill>
                <a:schemeClr val="accent1"/>
              </a:solidFill>
            </a:rPr>
            <a:t>
Función de alineación: </a:t>
          </a:r>
          <a:r>
            <a:rPr lang="es-ES" sz="1600" b="0" kern="1200" noProof="0" dirty="0">
              <a:solidFill>
                <a:schemeClr val="accent1"/>
              </a:solidFill>
            </a:rPr>
            <a:t>Actúa como guía a largo plazo para todas las estrategias e iniciativas.</a:t>
          </a:r>
        </a:p>
      </dsp:txBody>
      <dsp:txXfrm>
        <a:off x="7217694" y="138799"/>
        <a:ext cx="5107135" cy="1604775"/>
      </dsp:txXfrm>
    </dsp:sp>
    <dsp:sp modelId="{E5F127EB-48C1-4954-A8EC-C9B6408B4DE9}">
      <dsp:nvSpPr>
        <dsp:cNvPr id="0" name=""/>
        <dsp:cNvSpPr/>
      </dsp:nvSpPr>
      <dsp:spPr>
        <a:xfrm>
          <a:off x="7179595" y="1743574"/>
          <a:ext cx="5183333" cy="1604770"/>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dsp:style>
      <dsp:txBody>
        <a:bodyPr spcFirstLastPara="0" vert="horz" wrap="square" lIns="247650" tIns="247650" rIns="247650" bIns="247650" numCol="1" spcCol="1270" anchor="ctr" anchorCtr="0">
          <a:noAutofit/>
        </a:bodyPr>
        <a:lstStyle/>
        <a:p>
          <a:pPr marL="171450" lvl="1" indent="-171450" algn="l" defTabSz="711200">
            <a:lnSpc>
              <a:spcPct val="100000"/>
            </a:lnSpc>
            <a:spcBef>
              <a:spcPct val="0"/>
            </a:spcBef>
            <a:spcAft>
              <a:spcPct val="15000"/>
            </a:spcAft>
            <a:buFont typeface="Arial" panose="020B0604020202020204" pitchFamily="34" charset="0"/>
            <a:buChar char="•"/>
          </a:pPr>
          <a:r>
            <a:rPr lang="es-ES" sz="1600" b="1" kern="1200" noProof="0" dirty="0">
              <a:solidFill>
                <a:schemeClr val="accent1"/>
              </a:solidFill>
            </a:rPr>
            <a:t>Propósito: </a:t>
          </a:r>
          <a:r>
            <a:rPr lang="es-ES" sz="1600" b="0" kern="1200" noProof="0" dirty="0">
              <a:solidFill>
                <a:schemeClr val="accent1"/>
              </a:solidFill>
            </a:rPr>
            <a:t>Define el propósito central y las operaciones de la empresa.</a:t>
          </a:r>
          <a:r>
            <a:rPr lang="es-ES" sz="1600" b="1" kern="1200" noProof="0" dirty="0">
              <a:solidFill>
                <a:schemeClr val="accent1"/>
              </a:solidFill>
            </a:rPr>
            <a:t>
Función de alineación: </a:t>
          </a:r>
          <a:r>
            <a:rPr lang="es-ES" sz="1600" b="0" kern="1200" noProof="0" dirty="0">
              <a:solidFill>
                <a:schemeClr val="accent1"/>
              </a:solidFill>
            </a:rPr>
            <a:t>Proporciona la hoja de ruta para alcanzar la visión, detallando cómo la empresa sirve a sus grupos de interés.</a:t>
          </a:r>
        </a:p>
      </dsp:txBody>
      <dsp:txXfrm>
        <a:off x="7179595" y="1743574"/>
        <a:ext cx="5183333" cy="1604770"/>
      </dsp:txXfrm>
    </dsp:sp>
    <dsp:sp modelId="{D516B3FA-90E0-4D86-A2E5-B58FD98A6432}">
      <dsp:nvSpPr>
        <dsp:cNvPr id="0" name=""/>
        <dsp:cNvSpPr/>
      </dsp:nvSpPr>
      <dsp:spPr>
        <a:xfrm>
          <a:off x="7149111" y="3348345"/>
          <a:ext cx="5244301" cy="1604770"/>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dsp:style>
      <dsp:txBody>
        <a:bodyPr spcFirstLastPara="0" vert="horz" wrap="square" lIns="247650" tIns="247650" rIns="247650" bIns="247650" numCol="1" spcCol="1270" anchor="ctr" anchorCtr="0">
          <a:noAutofit/>
        </a:bodyPr>
        <a:lstStyle/>
        <a:p>
          <a:pPr marL="171450" lvl="1" indent="-171450" algn="l" defTabSz="711200">
            <a:lnSpc>
              <a:spcPct val="100000"/>
            </a:lnSpc>
            <a:spcBef>
              <a:spcPct val="0"/>
            </a:spcBef>
            <a:spcAft>
              <a:spcPct val="15000"/>
            </a:spcAft>
            <a:buFont typeface="Arial" panose="020B0604020202020204" pitchFamily="34" charset="0"/>
            <a:buChar char="•"/>
          </a:pPr>
          <a:r>
            <a:rPr lang="es-ES" sz="1600" b="1" kern="1200" noProof="0" dirty="0">
              <a:solidFill>
                <a:schemeClr val="accent1"/>
              </a:solidFill>
            </a:rPr>
            <a:t>Finalidad: </a:t>
          </a:r>
          <a:r>
            <a:rPr lang="es-ES" sz="1600" b="0" kern="1200" noProof="0" dirty="0">
              <a:solidFill>
                <a:schemeClr val="accent1"/>
              </a:solidFill>
            </a:rPr>
            <a:t>Establece los cimientos éticos y culturales de la empresa.</a:t>
          </a:r>
          <a:r>
            <a:rPr lang="es-ES" sz="1600" b="1" kern="1200" noProof="0" dirty="0">
              <a:solidFill>
                <a:schemeClr val="accent1"/>
              </a:solidFill>
            </a:rPr>
            <a:t>
Función de alineación: </a:t>
          </a:r>
          <a:r>
            <a:rPr lang="es-ES" sz="1600" b="0" kern="1200" noProof="0" dirty="0">
              <a:solidFill>
                <a:schemeClr val="accent1"/>
              </a:solidFill>
            </a:rPr>
            <a:t>Garantiza que todas las acciones y decisiones se basen en las creencias y principios fundamentales de la empresa.</a:t>
          </a:r>
        </a:p>
      </dsp:txBody>
      <dsp:txXfrm>
        <a:off x="7149111" y="3348345"/>
        <a:ext cx="5244301" cy="1604770"/>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4C7420F-DAA8-44E1-8386-CF0849858075}">
      <dsp:nvSpPr>
        <dsp:cNvPr id="0" name=""/>
        <dsp:cNvSpPr/>
      </dsp:nvSpPr>
      <dsp:spPr>
        <a:xfrm>
          <a:off x="79220" y="1453644"/>
          <a:ext cx="2265991" cy="497531"/>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B21838E-9A5D-4D8D-8AE7-0CA0A8D83690}">
      <dsp:nvSpPr>
        <dsp:cNvPr id="0" name=""/>
        <dsp:cNvSpPr/>
      </dsp:nvSpPr>
      <dsp:spPr>
        <a:xfrm>
          <a:off x="27671" y="1589065"/>
          <a:ext cx="166467" cy="310679"/>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4CC83A0-8E7C-4B17-8D1F-623A069888CD}">
      <dsp:nvSpPr>
        <dsp:cNvPr id="0" name=""/>
        <dsp:cNvSpPr/>
      </dsp:nvSpPr>
      <dsp:spPr>
        <a:xfrm>
          <a:off x="98639" y="650465"/>
          <a:ext cx="2265991" cy="8937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20320" rIns="30480" bIns="20320" numCol="1" spcCol="1270" anchor="ctr" anchorCtr="0">
          <a:noAutofit/>
        </a:bodyPr>
        <a:lstStyle/>
        <a:p>
          <a:pPr marL="0" lvl="0" indent="0" algn="ctr" defTabSz="711200">
            <a:lnSpc>
              <a:spcPct val="150000"/>
            </a:lnSpc>
            <a:spcBef>
              <a:spcPct val="0"/>
            </a:spcBef>
            <a:spcAft>
              <a:spcPct val="35000"/>
            </a:spcAft>
            <a:buNone/>
          </a:pPr>
          <a:r>
            <a:rPr lang="es-ES" sz="1600" b="1" kern="1200" noProof="0" dirty="0">
              <a:solidFill>
                <a:schemeClr val="accent1"/>
              </a:solidFill>
            </a:rPr>
            <a:t>Establece objetivos claros de innovación</a:t>
          </a:r>
          <a:endParaRPr lang="es-ES" sz="1600" kern="1200" noProof="0" dirty="0">
            <a:solidFill>
              <a:schemeClr val="accent1"/>
            </a:solidFill>
          </a:endParaRPr>
        </a:p>
      </dsp:txBody>
      <dsp:txXfrm>
        <a:off x="98639" y="650465"/>
        <a:ext cx="2265991" cy="893776"/>
      </dsp:txXfrm>
    </dsp:sp>
    <dsp:sp modelId="{E584CE55-6749-4CA1-A4C0-9242F00CA24E}">
      <dsp:nvSpPr>
        <dsp:cNvPr id="0" name=""/>
        <dsp:cNvSpPr/>
      </dsp:nvSpPr>
      <dsp:spPr>
        <a:xfrm>
          <a:off x="27672" y="2260645"/>
          <a:ext cx="166463" cy="310671"/>
        </a:xfrm>
        <a:prstGeom prst="re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EFAE48F-E864-4A2C-A825-993E05AD6527}">
      <dsp:nvSpPr>
        <dsp:cNvPr id="0" name=""/>
        <dsp:cNvSpPr/>
      </dsp:nvSpPr>
      <dsp:spPr>
        <a:xfrm>
          <a:off x="186286" y="2053896"/>
          <a:ext cx="2107372" cy="7241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85344" rIns="85344" bIns="85344" numCol="1" spcCol="1270" anchor="ctr" anchorCtr="0">
          <a:noAutofit/>
        </a:bodyPr>
        <a:lstStyle/>
        <a:p>
          <a:pPr marL="0" lvl="0" indent="0" algn="l" defTabSz="533400">
            <a:lnSpc>
              <a:spcPct val="150000"/>
            </a:lnSpc>
            <a:spcBef>
              <a:spcPct val="0"/>
            </a:spcBef>
            <a:spcAft>
              <a:spcPct val="35000"/>
            </a:spcAft>
            <a:buFont typeface="Arial" panose="020B0604020202020204" pitchFamily="34" charset="0"/>
            <a:buNone/>
          </a:pPr>
          <a:r>
            <a:rPr lang="es-ES" sz="1200" kern="1200" noProof="0" dirty="0">
              <a:solidFill>
                <a:schemeClr val="accent1"/>
              </a:solidFill>
            </a:rPr>
            <a:t>Definir y comunicar objetivos específicos de innovación.</a:t>
          </a:r>
        </a:p>
      </dsp:txBody>
      <dsp:txXfrm>
        <a:off x="186286" y="2053896"/>
        <a:ext cx="2107372" cy="724175"/>
      </dsp:txXfrm>
    </dsp:sp>
    <dsp:sp modelId="{017E756B-873F-4FCA-95BB-39A34266EACD}">
      <dsp:nvSpPr>
        <dsp:cNvPr id="0" name=""/>
        <dsp:cNvSpPr/>
      </dsp:nvSpPr>
      <dsp:spPr>
        <a:xfrm>
          <a:off x="27672" y="2984821"/>
          <a:ext cx="166463" cy="310671"/>
        </a:xfrm>
        <a:prstGeom prst="re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18D9847-9BBA-415F-AA3C-EC5AD9529DDA}">
      <dsp:nvSpPr>
        <dsp:cNvPr id="0" name=""/>
        <dsp:cNvSpPr/>
      </dsp:nvSpPr>
      <dsp:spPr>
        <a:xfrm>
          <a:off x="186286" y="2778072"/>
          <a:ext cx="2107372" cy="7241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85344" rIns="85344" bIns="85344" numCol="1" spcCol="1270" anchor="ctr" anchorCtr="0">
          <a:noAutofit/>
        </a:bodyPr>
        <a:lstStyle/>
        <a:p>
          <a:pPr marL="0" lvl="0" indent="0" algn="l" defTabSz="533400">
            <a:lnSpc>
              <a:spcPct val="150000"/>
            </a:lnSpc>
            <a:spcBef>
              <a:spcPct val="0"/>
            </a:spcBef>
            <a:spcAft>
              <a:spcPct val="35000"/>
            </a:spcAft>
            <a:buFont typeface="Arial" panose="020B0604020202020204" pitchFamily="34" charset="0"/>
            <a:buNone/>
          </a:pPr>
          <a:r>
            <a:rPr lang="es-ES" sz="1200" kern="1200" noProof="0" dirty="0">
              <a:solidFill>
                <a:schemeClr val="accent1"/>
              </a:solidFill>
            </a:rPr>
            <a:t>Alinearse con los objetivos generales de la empresa.</a:t>
          </a:r>
        </a:p>
      </dsp:txBody>
      <dsp:txXfrm>
        <a:off x="186286" y="2778072"/>
        <a:ext cx="2107372" cy="724175"/>
      </dsp:txXfrm>
    </dsp:sp>
    <dsp:sp modelId="{190260F4-3CEB-4BAD-A943-3FF2FEAAA78A}">
      <dsp:nvSpPr>
        <dsp:cNvPr id="0" name=""/>
        <dsp:cNvSpPr/>
      </dsp:nvSpPr>
      <dsp:spPr>
        <a:xfrm>
          <a:off x="2406960" y="1445577"/>
          <a:ext cx="2265991" cy="497531"/>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FC2D693-A5AF-4D3F-9D01-EC8A7B397B5B}">
      <dsp:nvSpPr>
        <dsp:cNvPr id="0" name=""/>
        <dsp:cNvSpPr/>
      </dsp:nvSpPr>
      <dsp:spPr>
        <a:xfrm>
          <a:off x="2406962" y="1589065"/>
          <a:ext cx="166467" cy="310679"/>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1EEFCD2-DF54-49C8-81D6-7CCC7AEC17AF}">
      <dsp:nvSpPr>
        <dsp:cNvPr id="0" name=""/>
        <dsp:cNvSpPr/>
      </dsp:nvSpPr>
      <dsp:spPr>
        <a:xfrm>
          <a:off x="2400434" y="495592"/>
          <a:ext cx="2265991" cy="8937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20320" rIns="30480" bIns="20320" numCol="1" spcCol="1270" anchor="ctr" anchorCtr="0">
          <a:noAutofit/>
        </a:bodyPr>
        <a:lstStyle/>
        <a:p>
          <a:pPr marL="0" lvl="0" indent="0" algn="ctr" defTabSz="711200">
            <a:lnSpc>
              <a:spcPct val="150000"/>
            </a:lnSpc>
            <a:spcBef>
              <a:spcPct val="0"/>
            </a:spcBef>
            <a:spcAft>
              <a:spcPct val="35000"/>
            </a:spcAft>
            <a:buNone/>
          </a:pPr>
          <a:r>
            <a:rPr lang="es-ES" sz="1600" b="1" kern="1200" noProof="0" dirty="0">
              <a:solidFill>
                <a:schemeClr val="accent1"/>
              </a:solidFill>
            </a:rPr>
            <a:t>Fomenta la colaboración interfuncional</a:t>
          </a:r>
          <a:endParaRPr lang="es-ES" sz="1600" kern="1200" noProof="0" dirty="0">
            <a:solidFill>
              <a:schemeClr val="accent1"/>
            </a:solidFill>
          </a:endParaRPr>
        </a:p>
      </dsp:txBody>
      <dsp:txXfrm>
        <a:off x="2400434" y="495592"/>
        <a:ext cx="2265991" cy="893776"/>
      </dsp:txXfrm>
    </dsp:sp>
    <dsp:sp modelId="{F07450FA-3BC7-4783-9FE5-6241F1B23E6A}">
      <dsp:nvSpPr>
        <dsp:cNvPr id="0" name=""/>
        <dsp:cNvSpPr/>
      </dsp:nvSpPr>
      <dsp:spPr>
        <a:xfrm>
          <a:off x="2406964" y="2260645"/>
          <a:ext cx="166463" cy="310671"/>
        </a:xfrm>
        <a:prstGeom prst="re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0464C16-59F1-4805-B414-5666CFDD9CC6}">
      <dsp:nvSpPr>
        <dsp:cNvPr id="0" name=""/>
        <dsp:cNvSpPr/>
      </dsp:nvSpPr>
      <dsp:spPr>
        <a:xfrm>
          <a:off x="2565577" y="2053896"/>
          <a:ext cx="2107372" cy="7241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85344" rIns="85344" bIns="85344" numCol="1" spcCol="1270" anchor="ctr" anchorCtr="0">
          <a:noAutofit/>
        </a:bodyPr>
        <a:lstStyle/>
        <a:p>
          <a:pPr marL="0" lvl="0" indent="0" algn="l" defTabSz="533400">
            <a:lnSpc>
              <a:spcPct val="150000"/>
            </a:lnSpc>
            <a:spcBef>
              <a:spcPct val="0"/>
            </a:spcBef>
            <a:spcAft>
              <a:spcPct val="35000"/>
            </a:spcAft>
            <a:buFont typeface="Arial" panose="020B0604020202020204" pitchFamily="34" charset="0"/>
            <a:buNone/>
          </a:pPr>
          <a:r>
            <a:rPr lang="es-ES" sz="1200" kern="1200" noProof="0" dirty="0">
              <a:solidFill>
                <a:schemeClr val="accent1"/>
              </a:solidFill>
            </a:rPr>
            <a:t>Romper los silos entre departamentos.</a:t>
          </a:r>
        </a:p>
      </dsp:txBody>
      <dsp:txXfrm>
        <a:off x="2565577" y="2053896"/>
        <a:ext cx="2107372" cy="724175"/>
      </dsp:txXfrm>
    </dsp:sp>
    <dsp:sp modelId="{BAF3E2B2-C0A0-4A90-BF8B-99B489EC46BC}">
      <dsp:nvSpPr>
        <dsp:cNvPr id="0" name=""/>
        <dsp:cNvSpPr/>
      </dsp:nvSpPr>
      <dsp:spPr>
        <a:xfrm>
          <a:off x="2406964" y="2984821"/>
          <a:ext cx="166463" cy="310671"/>
        </a:xfrm>
        <a:prstGeom prst="re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59FC8A2-9A53-4B18-B749-A3E5BC29456C}">
      <dsp:nvSpPr>
        <dsp:cNvPr id="0" name=""/>
        <dsp:cNvSpPr/>
      </dsp:nvSpPr>
      <dsp:spPr>
        <a:xfrm>
          <a:off x="2565577" y="2778072"/>
          <a:ext cx="2107372" cy="7241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85344" rIns="85344" bIns="85344" numCol="1" spcCol="1270" anchor="ctr" anchorCtr="0">
          <a:noAutofit/>
        </a:bodyPr>
        <a:lstStyle/>
        <a:p>
          <a:pPr marL="0" lvl="0" indent="0" algn="l" defTabSz="533400">
            <a:lnSpc>
              <a:spcPct val="150000"/>
            </a:lnSpc>
            <a:spcBef>
              <a:spcPct val="0"/>
            </a:spcBef>
            <a:spcAft>
              <a:spcPct val="35000"/>
            </a:spcAft>
            <a:buFont typeface="Arial" panose="020B0604020202020204" pitchFamily="34" charset="0"/>
            <a:buNone/>
          </a:pPr>
          <a:r>
            <a:rPr lang="es-ES" sz="1200" kern="1200" noProof="0" dirty="0">
              <a:solidFill>
                <a:schemeClr val="accent1"/>
              </a:solidFill>
            </a:rPr>
            <a:t>Fomentar el trabajo en equipo y la diversidad de perspectivas.</a:t>
          </a:r>
        </a:p>
      </dsp:txBody>
      <dsp:txXfrm>
        <a:off x="2565577" y="2778072"/>
        <a:ext cx="2107372" cy="724175"/>
      </dsp:txXfrm>
    </dsp:sp>
    <dsp:sp modelId="{757D3954-4385-428D-B413-D8EE16E0C59F}">
      <dsp:nvSpPr>
        <dsp:cNvPr id="0" name=""/>
        <dsp:cNvSpPr/>
      </dsp:nvSpPr>
      <dsp:spPr>
        <a:xfrm>
          <a:off x="4786251" y="1445577"/>
          <a:ext cx="2265991" cy="497531"/>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506CC4B-5B54-4540-85AB-0D0DF172F0A2}">
      <dsp:nvSpPr>
        <dsp:cNvPr id="0" name=""/>
        <dsp:cNvSpPr/>
      </dsp:nvSpPr>
      <dsp:spPr>
        <a:xfrm>
          <a:off x="4786254" y="1589065"/>
          <a:ext cx="166467" cy="310679"/>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1DD44A8-2A12-4762-8949-97A5BCD26361}">
      <dsp:nvSpPr>
        <dsp:cNvPr id="0" name=""/>
        <dsp:cNvSpPr/>
      </dsp:nvSpPr>
      <dsp:spPr>
        <a:xfrm>
          <a:off x="4779725" y="495592"/>
          <a:ext cx="2265991" cy="8937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20320" rIns="30480" bIns="20320" numCol="1" spcCol="1270" anchor="ctr" anchorCtr="0">
          <a:noAutofit/>
        </a:bodyPr>
        <a:lstStyle/>
        <a:p>
          <a:pPr marL="0" lvl="0" indent="0" algn="ctr" defTabSz="711200">
            <a:lnSpc>
              <a:spcPct val="150000"/>
            </a:lnSpc>
            <a:spcBef>
              <a:spcPct val="0"/>
            </a:spcBef>
            <a:spcAft>
              <a:spcPct val="35000"/>
            </a:spcAft>
            <a:buNone/>
          </a:pPr>
          <a:r>
            <a:rPr lang="es-ES" sz="1600" b="1" kern="1200" noProof="0" dirty="0">
              <a:solidFill>
                <a:schemeClr val="accent1"/>
              </a:solidFill>
            </a:rPr>
            <a:t>Recompensa y reconoce la innovación</a:t>
          </a:r>
          <a:endParaRPr lang="es-ES" sz="1600" kern="1200" noProof="0" dirty="0">
            <a:solidFill>
              <a:schemeClr val="accent1"/>
            </a:solidFill>
          </a:endParaRPr>
        </a:p>
      </dsp:txBody>
      <dsp:txXfrm>
        <a:off x="4779725" y="495592"/>
        <a:ext cx="2265991" cy="893776"/>
      </dsp:txXfrm>
    </dsp:sp>
    <dsp:sp modelId="{A3B2A2C6-2E7B-45C3-AB0C-D7F7FC6289B6}">
      <dsp:nvSpPr>
        <dsp:cNvPr id="0" name=""/>
        <dsp:cNvSpPr/>
      </dsp:nvSpPr>
      <dsp:spPr>
        <a:xfrm>
          <a:off x="4786255" y="2260645"/>
          <a:ext cx="166463" cy="310671"/>
        </a:xfrm>
        <a:prstGeom prst="re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F273555-FB23-4996-8881-08F87CB0E1B4}">
      <dsp:nvSpPr>
        <dsp:cNvPr id="0" name=""/>
        <dsp:cNvSpPr/>
      </dsp:nvSpPr>
      <dsp:spPr>
        <a:xfrm>
          <a:off x="4944869" y="2053896"/>
          <a:ext cx="2107372" cy="7241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85344" rIns="85344" bIns="85344" numCol="1" spcCol="1270" anchor="ctr" anchorCtr="0">
          <a:noAutofit/>
        </a:bodyPr>
        <a:lstStyle/>
        <a:p>
          <a:pPr marL="0" lvl="0" indent="0" algn="l" defTabSz="533400">
            <a:lnSpc>
              <a:spcPct val="150000"/>
            </a:lnSpc>
            <a:spcBef>
              <a:spcPct val="0"/>
            </a:spcBef>
            <a:spcAft>
              <a:spcPct val="35000"/>
            </a:spcAft>
            <a:buFont typeface="Arial" panose="020B0604020202020204" pitchFamily="34" charset="0"/>
            <a:buNone/>
          </a:pPr>
          <a:r>
            <a:rPr lang="es-ES" sz="1200" kern="1200" noProof="0" dirty="0">
              <a:solidFill>
                <a:schemeClr val="accent1"/>
              </a:solidFill>
            </a:rPr>
            <a:t>Implantar un sistema de reconocimiento de las ideas innovadoras.</a:t>
          </a:r>
        </a:p>
      </dsp:txBody>
      <dsp:txXfrm>
        <a:off x="4944869" y="2053896"/>
        <a:ext cx="2107372" cy="724175"/>
      </dsp:txXfrm>
    </dsp:sp>
    <dsp:sp modelId="{1BB3700C-4AAC-4986-8BCA-607D4131ED58}">
      <dsp:nvSpPr>
        <dsp:cNvPr id="0" name=""/>
        <dsp:cNvSpPr/>
      </dsp:nvSpPr>
      <dsp:spPr>
        <a:xfrm>
          <a:off x="4786255" y="2984821"/>
          <a:ext cx="166463" cy="310671"/>
        </a:xfrm>
        <a:prstGeom prst="re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129FDDE-2EE5-466F-92AA-68EE8F7836D9}">
      <dsp:nvSpPr>
        <dsp:cNvPr id="0" name=""/>
        <dsp:cNvSpPr/>
      </dsp:nvSpPr>
      <dsp:spPr>
        <a:xfrm>
          <a:off x="4944869" y="2778072"/>
          <a:ext cx="2107372" cy="7241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85344" rIns="85344" bIns="85344" numCol="1" spcCol="1270" anchor="ctr" anchorCtr="0">
          <a:noAutofit/>
        </a:bodyPr>
        <a:lstStyle/>
        <a:p>
          <a:pPr marL="0" lvl="0" indent="0" algn="l" defTabSz="533400">
            <a:lnSpc>
              <a:spcPct val="150000"/>
            </a:lnSpc>
            <a:spcBef>
              <a:spcPct val="0"/>
            </a:spcBef>
            <a:spcAft>
              <a:spcPct val="35000"/>
            </a:spcAft>
            <a:buFont typeface="Arial" panose="020B0604020202020204" pitchFamily="34" charset="0"/>
            <a:buNone/>
          </a:pPr>
          <a:r>
            <a:rPr lang="es-ES" sz="1200" kern="1200" noProof="0" dirty="0">
              <a:solidFill>
                <a:schemeClr val="accent1"/>
              </a:solidFill>
            </a:rPr>
            <a:t>Celebrar los éxitos y aprender de los fracasos.</a:t>
          </a:r>
        </a:p>
      </dsp:txBody>
      <dsp:txXfrm>
        <a:off x="4944869" y="2778072"/>
        <a:ext cx="2107372" cy="724175"/>
      </dsp:txXfrm>
    </dsp:sp>
    <dsp:sp modelId="{ECD801AC-D940-4433-BA37-411529D9F1BC}">
      <dsp:nvSpPr>
        <dsp:cNvPr id="0" name=""/>
        <dsp:cNvSpPr/>
      </dsp:nvSpPr>
      <dsp:spPr>
        <a:xfrm>
          <a:off x="7165543" y="1445577"/>
          <a:ext cx="2265991" cy="497531"/>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2FEDD4E-4980-4C53-9B5D-6406A8B415A3}">
      <dsp:nvSpPr>
        <dsp:cNvPr id="0" name=""/>
        <dsp:cNvSpPr/>
      </dsp:nvSpPr>
      <dsp:spPr>
        <a:xfrm>
          <a:off x="7165545" y="1589065"/>
          <a:ext cx="166467" cy="310679"/>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A960745-D56D-4954-B9B2-B82F9A8FE6BE}">
      <dsp:nvSpPr>
        <dsp:cNvPr id="0" name=""/>
        <dsp:cNvSpPr/>
      </dsp:nvSpPr>
      <dsp:spPr>
        <a:xfrm>
          <a:off x="7159017" y="495592"/>
          <a:ext cx="2265991" cy="8937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20320" rIns="30480" bIns="20320" numCol="1" spcCol="1270" anchor="ctr" anchorCtr="0">
          <a:noAutofit/>
        </a:bodyPr>
        <a:lstStyle/>
        <a:p>
          <a:pPr marL="0" lvl="0" indent="0" algn="ctr" defTabSz="711200">
            <a:lnSpc>
              <a:spcPct val="150000"/>
            </a:lnSpc>
            <a:spcBef>
              <a:spcPct val="0"/>
            </a:spcBef>
            <a:spcAft>
              <a:spcPct val="35000"/>
            </a:spcAft>
            <a:buNone/>
          </a:pPr>
          <a:r>
            <a:rPr lang="es-ES" sz="1600" b="1" kern="1200" noProof="0" dirty="0">
              <a:solidFill>
                <a:schemeClr val="accent1"/>
              </a:solidFill>
            </a:rPr>
            <a:t>Proporciona recursos y formación</a:t>
          </a:r>
          <a:endParaRPr lang="es-ES" sz="1600" kern="1200" noProof="0" dirty="0">
            <a:solidFill>
              <a:schemeClr val="accent1"/>
            </a:solidFill>
          </a:endParaRPr>
        </a:p>
      </dsp:txBody>
      <dsp:txXfrm>
        <a:off x="7159017" y="495592"/>
        <a:ext cx="2265991" cy="893776"/>
      </dsp:txXfrm>
    </dsp:sp>
    <dsp:sp modelId="{843FC66A-5A9C-44EB-B983-B2CC2619E47E}">
      <dsp:nvSpPr>
        <dsp:cNvPr id="0" name=""/>
        <dsp:cNvSpPr/>
      </dsp:nvSpPr>
      <dsp:spPr>
        <a:xfrm>
          <a:off x="7165547" y="2260645"/>
          <a:ext cx="166463" cy="310671"/>
        </a:xfrm>
        <a:prstGeom prst="re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BF2EAA1-E4DD-4C14-9579-F7439C9BB6DF}">
      <dsp:nvSpPr>
        <dsp:cNvPr id="0" name=""/>
        <dsp:cNvSpPr/>
      </dsp:nvSpPr>
      <dsp:spPr>
        <a:xfrm>
          <a:off x="7324160" y="2053896"/>
          <a:ext cx="2107372" cy="7241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85344" rIns="85344" bIns="85344" numCol="1" spcCol="1270" anchor="ctr" anchorCtr="0">
          <a:noAutofit/>
        </a:bodyPr>
        <a:lstStyle/>
        <a:p>
          <a:pPr marL="0" lvl="0" indent="0" algn="l" defTabSz="533400">
            <a:lnSpc>
              <a:spcPct val="150000"/>
            </a:lnSpc>
            <a:spcBef>
              <a:spcPct val="0"/>
            </a:spcBef>
            <a:spcAft>
              <a:spcPct val="35000"/>
            </a:spcAft>
            <a:buFont typeface="Arial" panose="020B0604020202020204" pitchFamily="34" charset="0"/>
            <a:buNone/>
          </a:pPr>
          <a:r>
            <a:rPr lang="es-ES" sz="1200" kern="1200" noProof="0" dirty="0">
              <a:solidFill>
                <a:schemeClr val="accent1"/>
              </a:solidFill>
            </a:rPr>
            <a:t>Ofrecer herramientas y formación para la creatividad y la innovación.</a:t>
          </a:r>
        </a:p>
      </dsp:txBody>
      <dsp:txXfrm>
        <a:off x="7324160" y="2053896"/>
        <a:ext cx="2107372" cy="724175"/>
      </dsp:txXfrm>
    </dsp:sp>
    <dsp:sp modelId="{64D1ADC7-0BEC-4B98-9970-C1B1632EB4FD}">
      <dsp:nvSpPr>
        <dsp:cNvPr id="0" name=""/>
        <dsp:cNvSpPr/>
      </dsp:nvSpPr>
      <dsp:spPr>
        <a:xfrm>
          <a:off x="7165547" y="2984821"/>
          <a:ext cx="166463" cy="310671"/>
        </a:xfrm>
        <a:prstGeom prst="re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80859D3-441C-4C62-909A-96B9C72C6136}">
      <dsp:nvSpPr>
        <dsp:cNvPr id="0" name=""/>
        <dsp:cNvSpPr/>
      </dsp:nvSpPr>
      <dsp:spPr>
        <a:xfrm>
          <a:off x="7324160" y="2943445"/>
          <a:ext cx="2107372" cy="7241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85344" rIns="85344" bIns="85344" numCol="1" spcCol="1270" anchor="ctr" anchorCtr="0">
          <a:noAutofit/>
        </a:bodyPr>
        <a:lstStyle/>
        <a:p>
          <a:pPr marL="0" lvl="0" indent="0" algn="l" defTabSz="533400">
            <a:lnSpc>
              <a:spcPct val="150000"/>
            </a:lnSpc>
            <a:spcBef>
              <a:spcPct val="0"/>
            </a:spcBef>
            <a:spcAft>
              <a:spcPct val="35000"/>
            </a:spcAft>
            <a:buFont typeface="Arial" panose="020B0604020202020204" pitchFamily="34" charset="0"/>
            <a:buNone/>
          </a:pPr>
          <a:r>
            <a:rPr lang="es-ES" sz="1200" kern="1200" noProof="0" dirty="0">
              <a:solidFill>
                <a:schemeClr val="accent1"/>
              </a:solidFill>
            </a:rPr>
            <a:t>Apoyar los proyectos paralelos y dejar tiempo para explorarlos.</a:t>
          </a:r>
        </a:p>
      </dsp:txBody>
      <dsp:txXfrm>
        <a:off x="7324160" y="2943445"/>
        <a:ext cx="2107372" cy="724175"/>
      </dsp:txXfrm>
    </dsp:sp>
    <dsp:sp modelId="{BF7BEAC4-C6E1-4873-80F0-5D2EC8E84EB5}">
      <dsp:nvSpPr>
        <dsp:cNvPr id="0" name=""/>
        <dsp:cNvSpPr/>
      </dsp:nvSpPr>
      <dsp:spPr>
        <a:xfrm>
          <a:off x="9528498" y="1445577"/>
          <a:ext cx="2265991" cy="497531"/>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AAE53E2-5D26-4185-916A-19276B81CFA9}">
      <dsp:nvSpPr>
        <dsp:cNvPr id="0" name=""/>
        <dsp:cNvSpPr/>
      </dsp:nvSpPr>
      <dsp:spPr>
        <a:xfrm>
          <a:off x="9544837" y="1589065"/>
          <a:ext cx="166467" cy="310679"/>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6EF2FDD-8965-433A-93D7-FC15E4CAF5A0}">
      <dsp:nvSpPr>
        <dsp:cNvPr id="0" name=""/>
        <dsp:cNvSpPr/>
      </dsp:nvSpPr>
      <dsp:spPr>
        <a:xfrm>
          <a:off x="9528498" y="495592"/>
          <a:ext cx="2265991" cy="8937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20320" rIns="30480" bIns="20320" numCol="1" spcCol="1270" anchor="ctr" anchorCtr="0">
          <a:noAutofit/>
        </a:bodyPr>
        <a:lstStyle/>
        <a:p>
          <a:pPr marL="0" lvl="0" indent="0" algn="ctr" defTabSz="711200">
            <a:lnSpc>
              <a:spcPct val="150000"/>
            </a:lnSpc>
            <a:spcBef>
              <a:spcPct val="0"/>
            </a:spcBef>
            <a:spcAft>
              <a:spcPct val="35000"/>
            </a:spcAft>
            <a:buNone/>
          </a:pPr>
          <a:r>
            <a:rPr lang="es-ES" sz="1600" b="1" kern="1200" noProof="0" dirty="0">
              <a:solidFill>
                <a:schemeClr val="accent1"/>
              </a:solidFill>
            </a:rPr>
            <a:t>Promueve un entorno seguro para la asunción de riesgos</a:t>
          </a:r>
          <a:endParaRPr lang="es-ES" sz="1600" kern="1200" noProof="0" dirty="0">
            <a:solidFill>
              <a:schemeClr val="accent1"/>
            </a:solidFill>
          </a:endParaRPr>
        </a:p>
      </dsp:txBody>
      <dsp:txXfrm>
        <a:off x="9528498" y="495592"/>
        <a:ext cx="2265991" cy="893776"/>
      </dsp:txXfrm>
    </dsp:sp>
    <dsp:sp modelId="{DE4E8A87-CC3A-4BBF-B7A2-340098A479AC}">
      <dsp:nvSpPr>
        <dsp:cNvPr id="0" name=""/>
        <dsp:cNvSpPr/>
      </dsp:nvSpPr>
      <dsp:spPr>
        <a:xfrm>
          <a:off x="9544838" y="2260645"/>
          <a:ext cx="166463" cy="310671"/>
        </a:xfrm>
        <a:prstGeom prst="re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D0AE373-111A-4455-B9D9-B6C630736BF6}">
      <dsp:nvSpPr>
        <dsp:cNvPr id="0" name=""/>
        <dsp:cNvSpPr/>
      </dsp:nvSpPr>
      <dsp:spPr>
        <a:xfrm>
          <a:off x="9687117" y="2053896"/>
          <a:ext cx="2107372" cy="7241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85344" rIns="85344" bIns="85344" numCol="1" spcCol="1270" anchor="ctr" anchorCtr="0">
          <a:noAutofit/>
        </a:bodyPr>
        <a:lstStyle/>
        <a:p>
          <a:pPr marL="0" lvl="0" indent="0" algn="l" defTabSz="533400">
            <a:lnSpc>
              <a:spcPct val="150000"/>
            </a:lnSpc>
            <a:spcBef>
              <a:spcPct val="0"/>
            </a:spcBef>
            <a:spcAft>
              <a:spcPct val="35000"/>
            </a:spcAft>
            <a:buFont typeface="Arial" panose="020B0604020202020204" pitchFamily="34" charset="0"/>
            <a:buNone/>
          </a:pPr>
          <a:r>
            <a:rPr lang="es-ES" sz="1200" kern="1200" noProof="0" dirty="0">
              <a:solidFill>
                <a:schemeClr val="accent1"/>
              </a:solidFill>
            </a:rPr>
            <a:t>Anime a los empleados a compartir ideas sin miedo a las críticas.</a:t>
          </a:r>
        </a:p>
      </dsp:txBody>
      <dsp:txXfrm>
        <a:off x="9687117" y="2053896"/>
        <a:ext cx="2107372" cy="724175"/>
      </dsp:txXfrm>
    </dsp:sp>
    <dsp:sp modelId="{41883235-B01A-4B70-B8A7-FD767556942B}">
      <dsp:nvSpPr>
        <dsp:cNvPr id="0" name=""/>
        <dsp:cNvSpPr/>
      </dsp:nvSpPr>
      <dsp:spPr>
        <a:xfrm>
          <a:off x="9544838" y="2984821"/>
          <a:ext cx="166463" cy="310671"/>
        </a:xfrm>
        <a:prstGeom prst="re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A97A18F-F61D-4A76-8F63-AFF0477DF0EA}">
      <dsp:nvSpPr>
        <dsp:cNvPr id="0" name=""/>
        <dsp:cNvSpPr/>
      </dsp:nvSpPr>
      <dsp:spPr>
        <a:xfrm>
          <a:off x="9687117" y="2778072"/>
          <a:ext cx="2107372" cy="7241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85344" rIns="85344" bIns="85344" numCol="1" spcCol="1270" anchor="ctr" anchorCtr="0">
          <a:noAutofit/>
        </a:bodyPr>
        <a:lstStyle/>
        <a:p>
          <a:pPr marL="0" lvl="0" indent="0" algn="l" defTabSz="533400">
            <a:lnSpc>
              <a:spcPct val="150000"/>
            </a:lnSpc>
            <a:spcBef>
              <a:spcPct val="0"/>
            </a:spcBef>
            <a:spcAft>
              <a:spcPct val="35000"/>
            </a:spcAft>
            <a:buFont typeface="Arial" panose="020B0604020202020204" pitchFamily="34" charset="0"/>
            <a:buNone/>
          </a:pPr>
          <a:r>
            <a:rPr lang="es-ES" sz="1200" kern="1200" noProof="0" dirty="0">
              <a:solidFill>
                <a:schemeClr val="accent1"/>
              </a:solidFill>
            </a:rPr>
            <a:t>Crear un lugar de trabajo psicológicamente seguro.</a:t>
          </a:r>
        </a:p>
      </dsp:txBody>
      <dsp:txXfrm>
        <a:off x="9687117" y="2778072"/>
        <a:ext cx="2107372" cy="724175"/>
      </dsp:txXfrm>
    </dsp:sp>
  </dsp:spTree>
</dsp:drawing>
</file>

<file path=ppt/diagrams/layout1.xml><?xml version="1.0" encoding="utf-8"?>
<dgm:layoutDef xmlns:dgm="http://schemas.openxmlformats.org/drawingml/2006/diagram" xmlns:a="http://schemas.openxmlformats.org/drawingml/2006/main" uniqueId="urn:microsoft.com/office/officeart/2005/8/layout/target1">
  <dgm:title val=""/>
  <dgm:desc val=""/>
  <dgm:catLst>
    <dgm:cat type="relationship" pri="25000"/>
    <dgm:cat type="convert" pri="2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ite">
    <dgm:varLst>
      <dgm:chMax val="5"/>
      <dgm:dir/>
      <dgm:resizeHandles val="exact"/>
    </dgm:varLst>
    <dgm:alg type="composite">
      <dgm:param type="ar" val="1.25"/>
    </dgm:alg>
    <dgm:shape xmlns:r="http://schemas.openxmlformats.org/officeDocument/2006/relationships" r:blip="">
      <dgm:adjLst/>
    </dgm:shape>
    <dgm:presOf/>
    <dgm:choose name="Name0">
      <dgm:if name="Name1" func="var" arg="dir" op="equ" val="norm">
        <dgm:choose name="Name2">
          <dgm:if name="Name3" axis="ch" ptType="node" func="cnt" op="equ" val="0">
            <dgm:constrLst/>
          </dgm:if>
          <dgm:if name="Name4" axis="ch" ptType="node" func="cnt" op="equ" val="1">
            <dgm:constrLst>
              <dgm:constr type="primFontSz" for="des" ptType="node" op="equ" val="65"/>
              <dgm:constr type="w" for="ch" forName="circle1" refType="w" fact="0.6"/>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3125"/>
              <dgm:constr type="r" for="ch" forName="text1" refType="w"/>
              <dgm:constr type="t" for="ch" forName="text1"/>
              <dgm:constr type="l" for="ch" forName="line1" refType="w" fact="0.625"/>
              <dgm:constr type="ctrY" for="ch" forName="line1" refType="ctrY" refFor="ch" refForName="text1"/>
              <dgm:constr type="r" for="ch" forName="line1" refType="l" refFor="ch" refForName="text1"/>
              <dgm:constr type="h" for="ch" forName="line1"/>
              <dgm:constr type="l" for="ch" forName="d1" refType="w" fact="0.3"/>
              <dgm:constr type="b" for="ch" forName="d1" refType="h" fact="0.625"/>
              <dgm:constr type="w" for="ch" forName="d1" refType="w" fact="0.32475"/>
              <dgm:constr type="h" for="ch" forName="d1" refType="h" fact="0.469"/>
            </dgm:constrLst>
          </dgm:if>
          <dgm:if name="Name5" axis="ch" ptType="node" func="cnt" op="equ" val="2">
            <dgm:constrLst>
              <dgm:constr type="primFontSz" for="des" ptType="node" op="equ" val="65"/>
              <dgm:constr type="w" for="ch" forName="circle1" refType="w" fact="0.2"/>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3125"/>
              <dgm:constr type="r" for="ch" forName="text1" refType="w"/>
              <dgm:constr type="t" for="ch" forName="text1"/>
              <dgm:constr type="l" for="ch" forName="line1" refType="w" fact="0.625"/>
              <dgm:constr type="ctrY" for="ch" forName="line1" refType="ctrY" refFor="ch" refForName="text1"/>
              <dgm:constr type="w" for="ch" forName="line1" refType="w" fact="0.075"/>
              <dgm:constr type="h" for="ch" forName="line1"/>
              <dgm:constr type="l" for="ch" forName="d1" refType="w" fact="0.3"/>
              <dgm:constr type="b" for="ch" forName="d1" refType="h" fact="0.625"/>
              <dgm:constr type="w" for="ch" forName="d1" refType="w" fact="0.32475"/>
              <dgm:constr type="h" for="ch" forName="d1" refType="h" fact="0.469"/>
              <dgm:constr type="w" for="ch" forName="circle2" refType="w" fact="0.6"/>
              <dgm:constr type="h" for="ch" forName="circle2" refType="w" refFor="ch" refForName="circle2"/>
              <dgm:constr type="ctrX" for="ch" forName="circle2" refType="w" fact="0.3"/>
              <dgm:constr type="ctrY" for="ch" forName="circle2" refType="h" fact="0.625"/>
              <dgm:constr type="w" for="ch" forName="text2" refType="w" fact="0.3"/>
              <dgm:constr type="h" for="ch" forName="text2" refType="h" fact="0.3125"/>
              <dgm:constr type="r" for="ch" forName="text2" refType="w"/>
              <dgm:constr type="t" for="ch" forName="text2" refType="b" refFor="ch" refForName="text1"/>
              <dgm:constr type="l" for="ch" forName="line2" refType="w" fact="0.625"/>
              <dgm:constr type="ctrY" for="ch" forName="line2" refType="ctrY" refFor="ch" refForName="text2"/>
              <dgm:constr type="w" for="ch" forName="line2" refType="w" fact="0.075"/>
              <dgm:constr type="h" for="ch" forName="line2"/>
              <dgm:constr type="l" for="ch" forName="d2" refType="w" fact="0.44325"/>
              <dgm:constr type="b" for="ch" forName="d2" refType="h" fact="0.7975"/>
              <dgm:constr type="w" for="ch" forName="d2" refType="w" fact="0.1815"/>
              <dgm:constr type="h" for="ch" forName="d2" refType="h" fact="0.3283"/>
            </dgm:constrLst>
          </dgm:if>
          <dgm:if name="Name6" axis="ch" ptType="node" func="cnt" op="equ" val="3">
            <dgm:constrLst>
              <dgm:constr type="primFontSz" for="des" ptType="node" op="equ" val="65"/>
              <dgm:constr type="w" for="ch" forName="circle1" refType="w" fact="0.12"/>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21875"/>
              <dgm:constr type="r" for="ch" forName="text1" refType="w"/>
              <dgm:constr type="t" for="ch" forName="text1"/>
              <dgm:constr type="l" for="ch" forName="line1" refType="w" fact="0.625"/>
              <dgm:constr type="ctrY" for="ch" forName="line1" refType="ctrY" refFor="ch" refForName="text1"/>
              <dgm:constr type="w" for="ch" forName="line1" refType="w" fact="0.075"/>
              <dgm:constr type="h" for="ch" forName="line1"/>
              <dgm:constr type="l" for="ch" forName="d1" refType="w" fact="0.3"/>
              <dgm:constr type="b" for="ch" forName="d1" refType="h" fact="0.625"/>
              <dgm:constr type="w" for="ch" forName="d1" refType="w" fact="0.3247"/>
              <dgm:constr type="h" for="ch" forName="d1" refType="h" fact="0.5155"/>
              <dgm:constr type="w" for="ch" forName="circle2" refType="w" fact="0.36"/>
              <dgm:constr type="h" for="ch" forName="circle2" refType="w" refFor="ch" refForName="circle2"/>
              <dgm:constr type="ctrX" for="ch" forName="circle2" refType="w" fact="0.3"/>
              <dgm:constr type="ctrY" for="ch" forName="circle2" refType="h" fact="0.625"/>
              <dgm:constr type="w" for="ch" forName="text2" refType="w" fact="0.3"/>
              <dgm:constr type="h" for="ch" forName="text2" refType="h" fact="0.21875"/>
              <dgm:constr type="r" for="ch" forName="text2" refType="w"/>
              <dgm:constr type="t" for="ch" forName="text2" refType="b" refFor="ch" refForName="text1"/>
              <dgm:constr type="l" for="ch" forName="line2" refType="w" fact="0.625"/>
              <dgm:constr type="ctrY" for="ch" forName="line2" refType="ctrY" refFor="ch" refForName="text2"/>
              <dgm:constr type="w" for="ch" forName="line2" refType="w" fact="0.075"/>
              <dgm:constr type="h" for="ch" forName="line2"/>
              <dgm:constr type="l" for="ch" forName="d2" refType="w" fact="0.386"/>
              <dgm:constr type="b" for="ch" forName="d2" refType="h" fact="0.72969"/>
              <dgm:constr type="w" for="ch" forName="d2" refType="w" fact="0.2387"/>
              <dgm:constr type="h" for="ch" forName="d2" refType="h" fact="0.4017"/>
              <dgm:constr type="w" for="ch" forName="circle3" refType="w" fact="0.6"/>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21875"/>
              <dgm:constr type="r" for="ch" forName="text3" refType="w"/>
              <dgm:constr type="t" for="ch" forName="text3" refType="b" refFor="ch" refForName="text2"/>
              <dgm:constr type="l" for="ch" forName="line3" refType="w" fact="0.625"/>
              <dgm:constr type="ctrY" for="ch" forName="line3" refType="ctrY" refFor="ch" refForName="text3"/>
              <dgm:constr type="w" for="ch" forName="line3" refType="w" fact="0.075"/>
              <dgm:constr type="h" for="ch" forName="line3"/>
              <dgm:constr type="l" for="ch" forName="d3" refType="w" fact="0.47175"/>
              <dgm:constr type="b" for="ch" forName="d3" refType="h" fact="0.83375"/>
              <dgm:constr type="w" for="ch" forName="d3" refType="w" fact="0.1527"/>
              <dgm:constr type="h" for="ch" forName="d3" refType="h" fact="0.287"/>
            </dgm:constrLst>
          </dgm:if>
          <dgm:if name="Name7" axis="ch" ptType="node" func="cnt" op="equ" val="4">
            <dgm:constrLst>
              <dgm:constr type="primFontSz" for="des" ptType="node" op="equ" val="65"/>
              <dgm:constr type="w" for="ch" forName="circle1" refType="w" fact="0.0857"/>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17938"/>
              <dgm:constr type="r" for="ch" forName="text1" refType="w"/>
              <dgm:constr type="t" for="ch" forName="text1"/>
              <dgm:constr type="l" for="ch" forName="line1" refType="w" fact="0.625"/>
              <dgm:constr type="ctrY" for="ch" forName="line1" refType="ctrY" refFor="ch" refForName="text1"/>
              <dgm:constr type="w" for="ch" forName="line1" refType="w" fact="0.075"/>
              <dgm:constr type="h" for="ch" forName="line1"/>
              <dgm:constr type="l" for="ch" forName="d1" refType="w" fact="0.295"/>
              <dgm:constr type="b" for="ch" forName="d1" refType="h" fact="0.62"/>
              <dgm:constr type="w" for="ch" forName="d1" refType="w" fact="0.33"/>
              <dgm:constr type="h" for="ch" forName="d1" refType="h" fact="0.53"/>
              <dgm:constr type="w" for="ch" forName="circle2" refType="w" fact="0.2571"/>
              <dgm:constr type="h" for="ch" forName="circle2" refType="w" refFor="ch" refForName="circle2"/>
              <dgm:constr type="ctrX" for="ch" forName="circle2" refType="w" fact="0.3"/>
              <dgm:constr type="ctrY" for="ch" forName="circle2" refType="h" fact="0.625"/>
              <dgm:constr type="w" for="ch" forName="text2" refType="w" fact="0.3"/>
              <dgm:constr type="h" for="ch" forName="text2" refType="h" fact="0.17938"/>
              <dgm:constr type="r" for="ch" forName="text2" refType="w"/>
              <dgm:constr type="t" for="ch" forName="text2" refType="b" refFor="ch" refForName="text1"/>
              <dgm:constr type="l" for="ch" forName="line2" refType="w" fact="0.625"/>
              <dgm:constr type="ctrY" for="ch" forName="line2" refType="ctrY" refFor="ch" refForName="text2"/>
              <dgm:constr type="w" for="ch" forName="line2" refType="w" fact="0.075"/>
              <dgm:constr type="h" for="ch" forName="line2"/>
              <dgm:constr type="l" for="ch" forName="d2" refType="w" fact="0.36625"/>
              <dgm:constr type="b" for="ch" forName="d2" refType="h" fact="0.70438"/>
              <dgm:constr type="w" for="ch" forName="d2" refType="w" fact="0.2585"/>
              <dgm:constr type="h" for="ch" forName="d2" refType="h" fact="0.43525"/>
              <dgm:constr type="w" for="ch" forName="circle3" refType="w" fact="0.4285"/>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17938"/>
              <dgm:constr type="r" for="ch" forName="text3" refType="w"/>
              <dgm:constr type="t" for="ch" forName="text3" refType="b" refFor="ch" refForName="text2"/>
              <dgm:constr type="l" for="ch" forName="line3" refType="w" fact="0.625"/>
              <dgm:constr type="ctrY" for="ch" forName="line3" refType="ctrY" refFor="ch" refForName="text3"/>
              <dgm:constr type="w" for="ch" forName="line3" refType="w" fact="0.075"/>
              <dgm:constr type="h" for="ch" forName="line3"/>
              <dgm:constr type="l" for="ch" forName="d3" refType="w" fact="0.4255"/>
              <dgm:constr type="b" for="ch" forName="d3" refType="h" fact="0.78031"/>
              <dgm:constr type="w" for="ch" forName="d3" refType="w" fact="0.1995"/>
              <dgm:constr type="h" for="ch" forName="d3" refType="h" fact="0.332"/>
              <dgm:constr type="w" for="ch" forName="circle4" refType="w" fact="0.6"/>
              <dgm:constr type="h" for="ch" forName="circle4" refType="w" refFor="ch" refForName="circle4"/>
              <dgm:constr type="ctrX" for="ch" forName="circle4" refType="ctrX" refFor="ch" refForName="circle1"/>
              <dgm:constr type="ctrY" for="ch" forName="circle4" refType="ctrY" refFor="ch" refForName="circle1"/>
              <dgm:constr type="w" for="ch" forName="text4" refType="w" fact="0.3"/>
              <dgm:constr type="h" for="ch" forName="text4" refType="h" fact="0.17938"/>
              <dgm:constr type="r" for="ch" forName="text4" refType="w"/>
              <dgm:constr type="t" for="ch" forName="text4" refType="b" refFor="ch" refForName="text3"/>
              <dgm:constr type="l" for="ch" forName="line4" refType="w" fact="0.625"/>
              <dgm:constr type="ctrY" for="ch" forName="line4" refType="ctrY" refFor="ch" refForName="text4"/>
              <dgm:constr type="w" for="ch" forName="line4" refType="w" fact="0.075"/>
              <dgm:constr type="h" for="ch" forName="line4"/>
              <dgm:constr type="l" for="ch" forName="d4" refType="w" fact="0.48525"/>
              <dgm:constr type="b" for="ch" forName="d4" refType="h" fact="0.85594"/>
              <dgm:constr type="w" for="ch" forName="d4" refType="w" fact="0.1394"/>
              <dgm:constr type="h" for="ch" forName="d4" refType="h" fact="0.2282"/>
            </dgm:constrLst>
          </dgm:if>
          <dgm:if name="Name8" axis="ch" ptType="node" func="cnt" op="gte" val="5">
            <dgm:constrLst>
              <dgm:constr type="primFontSz" for="des" ptType="node" op="equ" val="65"/>
              <dgm:constr type="w" for="ch" forName="circle1" refType="w" fact="0.0667"/>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1324"/>
              <dgm:constr type="r" for="ch" forName="text1" refType="w"/>
              <dgm:constr type="ctrY" for="ch" forName="text1" refType="h" fact="0.13"/>
              <dgm:constr type="l" for="ch" forName="line1" refType="w" fact="0.625"/>
              <dgm:constr type="ctrY" for="ch" forName="line1" refType="ctrY" refFor="ch" refForName="text1"/>
              <dgm:constr type="w" for="ch" forName="line1" refType="w" fact="0.075"/>
              <dgm:constr type="h" for="ch" forName="line1"/>
              <dgm:constr type="l" for="ch" forName="d1" refType="w" fact="0.3"/>
              <dgm:constr type="b" for="ch" forName="d1" refType="h" fact="0.625"/>
              <dgm:constr type="w" for="ch" forName="d1" refType="w" fact="0.3245"/>
              <dgm:constr type="h" for="ch" forName="d1" refType="h" fact="0.495"/>
              <dgm:constr type="w" for="ch" forName="circle2" refType="w" fact="0.2"/>
              <dgm:constr type="h" for="ch" forName="circle2" refType="w" refFor="ch" refForName="circle2"/>
              <dgm:constr type="ctrX" for="ch" forName="circle2" refType="w" fact="0.3"/>
              <dgm:constr type="ctrY" for="ch" forName="circle2" refType="h" fact="0.625"/>
              <dgm:constr type="w" for="ch" forName="text2" refType="w" fact="0.3"/>
              <dgm:constr type="h" for="ch" forName="text2" refType="h" fact="0.1324"/>
              <dgm:constr type="r" for="ch" forName="text2" refType="w"/>
              <dgm:constr type="ctrY" for="ch" forName="text2" refType="h" fact="0.27"/>
              <dgm:constr type="l" for="ch" forName="line2" refType="w" fact="0.625"/>
              <dgm:constr type="ctrY" for="ch" forName="line2" refType="ctrY" refFor="ch" refForName="text2"/>
              <dgm:constr type="w" for="ch" forName="line2" refType="w" fact="0.075"/>
              <dgm:constr type="h" for="ch" forName="line2"/>
              <dgm:constr type="l" for="ch" forName="d2" refType="w" fact="0.3498"/>
              <dgm:constr type="b" for="ch" forName="d2" refType="h" fact="0.682"/>
              <dgm:constr type="w" for="ch" forName="d2" refType="w" fact="0.275"/>
              <dgm:constr type="h" for="ch" forName="d2" refType="h" fact="0.41215"/>
              <dgm:constr type="w" for="ch" forName="circle3" refType="w" fact="0.3334"/>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1324"/>
              <dgm:constr type="r" for="ch" forName="text3" refType="w"/>
              <dgm:constr type="ctrY" for="ch" forName="text3" refType="h" fact="0.41"/>
              <dgm:constr type="l" for="ch" forName="line3" refType="w" fact="0.625"/>
              <dgm:constr type="ctrY" for="ch" forName="line3" refType="ctrY" refFor="ch" refForName="text3"/>
              <dgm:constr type="w" for="ch" forName="line3" refType="w" fact="0.075"/>
              <dgm:constr type="h" for="ch" forName="line3"/>
              <dgm:constr type="l" for="ch" forName="d3" refType="w" fact="0.394"/>
              <dgm:constr type="b" for="ch" forName="d3" refType="h" fact="0.735"/>
              <dgm:constr type="w" for="ch" forName="d3" refType="w" fact="0.231"/>
              <dgm:constr type="h" for="ch" forName="d3" refType="h" fact="0.325"/>
              <dgm:constr type="w" for="ch" forName="circle4" refType="w" fact="0.4667"/>
              <dgm:constr type="h" for="ch" forName="circle4" refType="w" refFor="ch" refForName="circle4"/>
              <dgm:constr type="ctrX" for="ch" forName="circle4" refType="ctrX" refFor="ch" refForName="circle1"/>
              <dgm:constr type="ctrY" for="ch" forName="circle4" refType="ctrY" refFor="ch" refForName="circle1"/>
              <dgm:constr type="w" for="ch" forName="text4" refType="w" fact="0.3"/>
              <dgm:constr type="h" for="ch" forName="text4" refType="h" fact="0.1324"/>
              <dgm:constr type="r" for="ch" forName="text4" refType="w"/>
              <dgm:constr type="ctrY" for="ch" forName="text4" refType="h" fact="0.547"/>
              <dgm:constr type="l" for="ch" forName="line4" refType="w" fact="0.625"/>
              <dgm:constr type="ctrY" for="ch" forName="line4" refType="ctrY" refFor="ch" refForName="text4"/>
              <dgm:constr type="w" for="ch" forName="line4" refType="w" fact="0.075"/>
              <dgm:constr type="h" for="ch" forName="line4"/>
              <dgm:constr type="l" for="ch" forName="d4" refType="w" fact="0.446"/>
              <dgm:constr type="b" for="ch" forName="d4" refType="h" fact="0.795"/>
              <dgm:constr type="w" for="ch" forName="d4" refType="w" fact="0.179"/>
              <dgm:constr type="h" for="ch" forName="d4" refType="h" fact="0.248"/>
              <dgm:constr type="w" for="ch" forName="circle5" refType="w" fact="0.6"/>
              <dgm:constr type="h" for="ch" forName="circle5" refType="w" refFor="ch" refForName="circle5"/>
              <dgm:constr type="ctrX" for="ch" forName="circle5" refType="ctrX" refFor="ch" refForName="circle1"/>
              <dgm:constr type="ctrY" for="ch" forName="circle5" refType="ctrY" refFor="ch" refForName="circle1"/>
              <dgm:constr type="w" for="ch" forName="text5" refType="w" fact="0.3"/>
              <dgm:constr type="h" for="ch" forName="text5" refType="h" fact="0.1324"/>
              <dgm:constr type="r" for="ch" forName="text5" refType="w"/>
              <dgm:constr type="ctrY" for="ch" forName="text5" refType="h" fact="0.68"/>
              <dgm:constr type="l" for="ch" forName="line5" refType="w" fact="0.625"/>
              <dgm:constr type="ctrY" for="ch" forName="line5" refType="ctrY" refFor="ch" refForName="text5"/>
              <dgm:constr type="w" for="ch" forName="line5" refType="w" fact="0.075"/>
              <dgm:constr type="h" for="ch" forName="line5"/>
              <dgm:constr type="l" for="ch" forName="d5" refType="w" fact="0.495"/>
              <dgm:constr type="b" for="ch" forName="d5" refType="h" fact="0.855"/>
              <dgm:constr type="w" for="ch" forName="d5" refType="w" fact="0.13"/>
              <dgm:constr type="h" for="ch" forName="d5" refType="h" fact="0.175"/>
            </dgm:constrLst>
          </dgm:if>
          <dgm:else name="Name9"/>
        </dgm:choose>
      </dgm:if>
      <dgm:else name="Name10">
        <dgm:choose name="Name11">
          <dgm:if name="Name12" axis="ch" ptType="node" func="cnt" op="equ" val="0">
            <dgm:constrLst/>
          </dgm:if>
          <dgm:if name="Name13" axis="ch" ptType="node" func="cnt" op="equ" val="1">
            <dgm:constrLst>
              <dgm:constr type="primFontSz" for="des" ptType="node" op="equ" val="65"/>
              <dgm:constr type="w" for="ch" forName="circle1" refType="w" fact="0.6"/>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3125"/>
              <dgm:constr type="l" for="ch" forName="text1"/>
              <dgm:constr type="t" for="ch" forName="text1"/>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
              <dgm:constr type="b" for="ch" forName="d1" refType="h" fact="0.625"/>
              <dgm:constr type="w" for="ch" forName="d1" refType="w" fact="0.32475"/>
              <dgm:constr type="h" for="ch" forName="d1" refType="h" fact="0.469"/>
            </dgm:constrLst>
          </dgm:if>
          <dgm:if name="Name14" axis="ch" ptType="node" func="cnt" op="equ" val="2">
            <dgm:constrLst>
              <dgm:constr type="primFontSz" for="des" ptType="node" op="equ" val="65"/>
              <dgm:constr type="w" for="ch" forName="circle1" refType="w" fact="0.2"/>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3125"/>
              <dgm:constr type="l" for="ch" forName="text1"/>
              <dgm:constr type="t" for="ch" forName="text1"/>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
              <dgm:constr type="b" for="ch" forName="d1" refType="h" fact="0.625"/>
              <dgm:constr type="w" for="ch" forName="d1" refType="w" fact="0.32475"/>
              <dgm:constr type="h" for="ch" forName="d1" refType="h" fact="0.469"/>
              <dgm:constr type="w" for="ch" forName="circle2" refType="w" fact="0.6"/>
              <dgm:constr type="h" for="ch" forName="circle2" refType="w" refFor="ch" refForName="circle2"/>
              <dgm:constr type="ctrX" for="ch" forName="circle2" refType="w" fact="0.7"/>
              <dgm:constr type="ctrY" for="ch" forName="circle2" refType="h" fact="0.625"/>
              <dgm:constr type="w" for="ch" forName="text2" refType="w" fact="0.3"/>
              <dgm:constr type="h" for="ch" forName="text2" refType="h" fact="0.3125"/>
              <dgm:constr type="l" for="ch" forName="text2"/>
              <dgm:constr type="t" for="ch" forName="text2" refType="b" refFor="ch" refForName="text1"/>
              <dgm:constr type="l" for="ch" forName="line2" refType="r" refFor="ch" refForName="text2"/>
              <dgm:constr type="ctrY" for="ch" forName="line2" refType="ctrY" refFor="ch" refForName="text2"/>
              <dgm:constr type="r" for="ch" forName="line2" refType="w" fact="0.375"/>
              <dgm:constr type="h" for="ch" forName="line2"/>
              <dgm:constr type="r" for="ch" forName="d2" refType="w" fact="0.55675"/>
              <dgm:constr type="b" for="ch" forName="d2" refType="h" fact="0.7975"/>
              <dgm:constr type="w" for="ch" forName="d2" refType="w" fact="0.1815"/>
              <dgm:constr type="h" for="ch" forName="d2" refType="h" fact="0.3283"/>
            </dgm:constrLst>
          </dgm:if>
          <dgm:if name="Name15" axis="ch" ptType="node" func="cnt" op="equ" val="3">
            <dgm:constrLst>
              <dgm:constr type="primFontSz" for="des" ptType="node" op="equ" val="65"/>
              <dgm:constr type="w" for="ch" forName="circle1" refType="w" fact="0.12"/>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21875"/>
              <dgm:constr type="l" for="ch" forName="text1"/>
              <dgm:constr type="t" for="ch" forName="text1"/>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
              <dgm:constr type="b" for="ch" forName="d1" refType="h" fact="0.625"/>
              <dgm:constr type="w" for="ch" forName="d1" refType="w" fact="0.3247"/>
              <dgm:constr type="h" for="ch" forName="d1" refType="h" fact="0.5155"/>
              <dgm:constr type="w" for="ch" forName="circle2" refType="w" fact="0.36"/>
              <dgm:constr type="h" for="ch" forName="circle2" refType="w" refFor="ch" refForName="circle2"/>
              <dgm:constr type="ctrX" for="ch" forName="circle2" refType="w" fact="0.7"/>
              <dgm:constr type="ctrY" for="ch" forName="circle2" refType="h" fact="0.625"/>
              <dgm:constr type="w" for="ch" forName="text2" refType="w" fact="0.3"/>
              <dgm:constr type="h" for="ch" forName="text2" refType="h" fact="0.21875"/>
              <dgm:constr type="l" for="ch" forName="text2"/>
              <dgm:constr type="t" for="ch" forName="text2" refType="b" refFor="ch" refForName="text1"/>
              <dgm:constr type="l" for="ch" forName="line2" refType="r" refFor="ch" refForName="text2"/>
              <dgm:constr type="ctrY" for="ch" forName="line2" refType="ctrY" refFor="ch" refForName="text2"/>
              <dgm:constr type="r" for="ch" forName="line2" refType="w" fact="0.375"/>
              <dgm:constr type="h" for="ch" forName="line2"/>
              <dgm:constr type="r" for="ch" forName="d2" refType="w" fact="0.614"/>
              <dgm:constr type="b" for="ch" forName="d2" refType="h" fact="0.72969"/>
              <dgm:constr type="w" for="ch" forName="d2" refType="w" fact="0.2387"/>
              <dgm:constr type="h" for="ch" forName="d2" refType="h" fact="0.4017"/>
              <dgm:constr type="w" for="ch" forName="circle3" refType="w" fact="0.6"/>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21875"/>
              <dgm:constr type="l" for="ch" forName="text3"/>
              <dgm:constr type="t" for="ch" forName="text3" refType="b" refFor="ch" refForName="text2"/>
              <dgm:constr type="l" for="ch" forName="line3" refType="r" refFor="ch" refForName="text3"/>
              <dgm:constr type="ctrY" for="ch" forName="line3" refType="ctrY" refFor="ch" refForName="text3"/>
              <dgm:constr type="r" for="ch" forName="line3" refType="w" fact="0.375"/>
              <dgm:constr type="h" for="ch" forName="line3"/>
              <dgm:constr type="r" for="ch" forName="d3" refType="w" fact="0.52825"/>
              <dgm:constr type="b" for="ch" forName="d3" refType="h" fact="0.83375"/>
              <dgm:constr type="w" for="ch" forName="d3" refType="w" fact="0.1527"/>
              <dgm:constr type="h" for="ch" forName="d3" refType="h" fact="0.287"/>
            </dgm:constrLst>
          </dgm:if>
          <dgm:if name="Name16" axis="ch" ptType="node" func="cnt" op="equ" val="4">
            <dgm:constrLst>
              <dgm:constr type="primFontSz" for="des" ptType="node" op="equ" val="65"/>
              <dgm:constr type="w" for="ch" forName="circle1" refType="w" fact="0.0857"/>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17938"/>
              <dgm:constr type="l" for="ch" forName="text1"/>
              <dgm:constr type="t" for="ch" forName="text1"/>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05"/>
              <dgm:constr type="b" for="ch" forName="d1" refType="h" fact="0.62"/>
              <dgm:constr type="w" for="ch" forName="d1" refType="w" fact="0.33"/>
              <dgm:constr type="h" for="ch" forName="d1" refType="h" fact="0.53"/>
              <dgm:constr type="w" for="ch" forName="circle2" refType="w" fact="0.2571"/>
              <dgm:constr type="h" for="ch" forName="circle2" refType="w" refFor="ch" refForName="circle2"/>
              <dgm:constr type="ctrX" for="ch" forName="circle2" refType="w" fact="0.7"/>
              <dgm:constr type="ctrY" for="ch" forName="circle2" refType="h" fact="0.625"/>
              <dgm:constr type="w" for="ch" forName="text2" refType="w" fact="0.3"/>
              <dgm:constr type="h" for="ch" forName="text2" refType="h" fact="0.17938"/>
              <dgm:constr type="l" for="ch" forName="text2"/>
              <dgm:constr type="t" for="ch" forName="text2" refType="b" refFor="ch" refForName="text1"/>
              <dgm:constr type="l" for="ch" forName="line2" refType="r" refFor="ch" refForName="text2"/>
              <dgm:constr type="ctrY" for="ch" forName="line2" refType="ctrY" refFor="ch" refForName="text2"/>
              <dgm:constr type="r" for="ch" forName="line2" refType="w" fact="0.375"/>
              <dgm:constr type="h" for="ch" forName="line2"/>
              <dgm:constr type="r" for="ch" forName="d2" refType="w" fact="0.63375"/>
              <dgm:constr type="b" for="ch" forName="d2" refType="h" fact="0.70438"/>
              <dgm:constr type="w" for="ch" forName="d2" refType="w" fact="0.2585"/>
              <dgm:constr type="h" for="ch" forName="d2" refType="h" fact="0.43525"/>
              <dgm:constr type="w" for="ch" forName="circle3" refType="w" fact="0.4285"/>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17938"/>
              <dgm:constr type="l" for="ch" forName="text3"/>
              <dgm:constr type="t" for="ch" forName="text3" refType="b" refFor="ch" refForName="text2"/>
              <dgm:constr type="l" for="ch" forName="line3" refType="r" refFor="ch" refForName="text3"/>
              <dgm:constr type="ctrY" for="ch" forName="line3" refType="ctrY" refFor="ch" refForName="text3"/>
              <dgm:constr type="r" for="ch" forName="line3" refType="w" fact="0.375"/>
              <dgm:constr type="h" for="ch" forName="line3"/>
              <dgm:constr type="r" for="ch" forName="d3" refType="w" fact="0.5745"/>
              <dgm:constr type="b" for="ch" forName="d3" refType="h" fact="0.78031"/>
              <dgm:constr type="w" for="ch" forName="d3" refType="w" fact="0.1995"/>
              <dgm:constr type="h" for="ch" forName="d3" refType="h" fact="0.332"/>
              <dgm:constr type="w" for="ch" forName="circle4" refType="w" fact="0.6"/>
              <dgm:constr type="h" for="ch" forName="circle4" refType="w" refFor="ch" refForName="circle4"/>
              <dgm:constr type="ctrX" for="ch" forName="circle4" refType="ctrX" refFor="ch" refForName="circle1"/>
              <dgm:constr type="ctrY" for="ch" forName="circle4" refType="ctrY" refFor="ch" refForName="circle1"/>
              <dgm:constr type="w" for="ch" forName="text4" refType="w" fact="0.3"/>
              <dgm:constr type="h" for="ch" forName="text4" refType="h" fact="0.17938"/>
              <dgm:constr type="l" for="ch" forName="text4"/>
              <dgm:constr type="t" for="ch" forName="text4" refType="b" refFor="ch" refForName="text3"/>
              <dgm:constr type="l" for="ch" forName="line4" refType="r" refFor="ch" refForName="text4"/>
              <dgm:constr type="ctrY" for="ch" forName="line4" refType="ctrY" refFor="ch" refForName="text4"/>
              <dgm:constr type="r" for="ch" forName="line4" refType="w" fact="0.375"/>
              <dgm:constr type="h" for="ch" forName="line4"/>
              <dgm:constr type="r" for="ch" forName="d4" refType="w" fact="0.51475"/>
              <dgm:constr type="b" for="ch" forName="d4" refType="h" fact="0.85594"/>
              <dgm:constr type="w" for="ch" forName="d4" refType="w" fact="0.1394"/>
              <dgm:constr type="h" for="ch" forName="d4" refType="h" fact="0.2282"/>
            </dgm:constrLst>
          </dgm:if>
          <dgm:if name="Name17" axis="ch" ptType="node" func="cnt" op="gte" val="5">
            <dgm:constrLst>
              <dgm:constr type="primFontSz" for="des" ptType="node" op="equ" val="65"/>
              <dgm:constr type="w" for="ch" forName="circle1" refType="w" fact="0.0667"/>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1324"/>
              <dgm:constr type="l" for="ch" forName="text1"/>
              <dgm:constr type="ctrY" for="ch" forName="text1" refType="h" fact="0.13"/>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
              <dgm:constr type="b" for="ch" forName="d1" refType="h" fact="0.625"/>
              <dgm:constr type="w" for="ch" forName="d1" refType="w" fact="0.3245"/>
              <dgm:constr type="h" for="ch" forName="d1" refType="h" fact="0.495"/>
              <dgm:constr type="w" for="ch" forName="circle2" refType="w" fact="0.2"/>
              <dgm:constr type="h" for="ch" forName="circle2" refType="w" refFor="ch" refForName="circle2"/>
              <dgm:constr type="ctrX" for="ch" forName="circle2" refType="w" fact="0.7"/>
              <dgm:constr type="ctrY" for="ch" forName="circle2" refType="h" fact="0.625"/>
              <dgm:constr type="w" for="ch" forName="text2" refType="w" fact="0.3"/>
              <dgm:constr type="h" for="ch" forName="text2" refType="h" fact="0.1324"/>
              <dgm:constr type="l" for="ch" forName="text2"/>
              <dgm:constr type="ctrY" for="ch" forName="text2" refType="h" fact="0.27"/>
              <dgm:constr type="l" for="ch" forName="line2" refType="r" refFor="ch" refForName="text2"/>
              <dgm:constr type="ctrY" for="ch" forName="line2" refType="ctrY" refFor="ch" refForName="text2"/>
              <dgm:constr type="r" for="ch" forName="line2" refType="w" fact="0.375"/>
              <dgm:constr type="h" for="ch" forName="line2"/>
              <dgm:constr type="r" for="ch" forName="d2" refType="w" fact="0.6502"/>
              <dgm:constr type="b" for="ch" forName="d2" refType="h" fact="0.682"/>
              <dgm:constr type="w" for="ch" forName="d2" refType="w" fact="0.275"/>
              <dgm:constr type="h" for="ch" forName="d2" refType="h" fact="0.41215"/>
              <dgm:constr type="w" for="ch" forName="circle3" refType="w" fact="0.3334"/>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1324"/>
              <dgm:constr type="l" for="ch" forName="text3"/>
              <dgm:constr type="ctrY" for="ch" forName="text3" refType="h" fact="0.41"/>
              <dgm:constr type="l" for="ch" forName="line3" refType="r" refFor="ch" refForName="text3"/>
              <dgm:constr type="ctrY" for="ch" forName="line3" refType="ctrY" refFor="ch" refForName="text3"/>
              <dgm:constr type="r" for="ch" forName="line3" refType="w" fact="0.375"/>
              <dgm:constr type="h" for="ch" forName="line3"/>
              <dgm:constr type="r" for="ch" forName="d3" refType="w" fact="0.606"/>
              <dgm:constr type="b" for="ch" forName="d3" refType="h" fact="0.735"/>
              <dgm:constr type="w" for="ch" forName="d3" refType="w" fact="0.231"/>
              <dgm:constr type="h" for="ch" forName="d3" refType="h" fact="0.325"/>
              <dgm:constr type="w" for="ch" forName="circle4" refType="w" fact="0.4667"/>
              <dgm:constr type="h" for="ch" forName="circle4" refType="w" refFor="ch" refForName="circle4"/>
              <dgm:constr type="ctrX" for="ch" forName="circle4" refType="ctrX" refFor="ch" refForName="circle1"/>
              <dgm:constr type="ctrY" for="ch" forName="circle4" refType="ctrY" refFor="ch" refForName="circle1"/>
              <dgm:constr type="w" for="ch" forName="text4" refType="w" fact="0.3"/>
              <dgm:constr type="h" for="ch" forName="text4" refType="h" fact="0.1324"/>
              <dgm:constr type="l" for="ch" forName="text4"/>
              <dgm:constr type="ctrY" for="ch" forName="text4" refType="h" fact="0.547"/>
              <dgm:constr type="l" for="ch" forName="line4" refType="r" refFor="ch" refForName="text4"/>
              <dgm:constr type="ctrY" for="ch" forName="line4" refType="ctrY" refFor="ch" refForName="text4"/>
              <dgm:constr type="r" for="ch" forName="line4" refType="w" fact="0.375"/>
              <dgm:constr type="h" for="ch" forName="line4"/>
              <dgm:constr type="r" for="ch" forName="d4" refType="w" fact="0.554"/>
              <dgm:constr type="b" for="ch" forName="d4" refType="h" fact="0.795"/>
              <dgm:constr type="w" for="ch" forName="d4" refType="w" fact="0.179"/>
              <dgm:constr type="h" for="ch" forName="d4" refType="h" fact="0.248"/>
              <dgm:constr type="w" for="ch" forName="circle5" refType="w" fact="0.6"/>
              <dgm:constr type="h" for="ch" forName="circle5" refType="w" refFor="ch" refForName="circle5"/>
              <dgm:constr type="ctrX" for="ch" forName="circle5" refType="ctrX" refFor="ch" refForName="circle1"/>
              <dgm:constr type="ctrY" for="ch" forName="circle5" refType="ctrY" refFor="ch" refForName="circle1"/>
              <dgm:constr type="w" for="ch" forName="text5" refType="w" fact="0.3"/>
              <dgm:constr type="h" for="ch" forName="text5" refType="h" fact="0.1324"/>
              <dgm:constr type="l" for="ch" forName="text5"/>
              <dgm:constr type="ctrY" for="ch" forName="text5" refType="h" fact="0.68"/>
              <dgm:constr type="l" for="ch" forName="line5" refType="r" refFor="ch" refForName="text5"/>
              <dgm:constr type="ctrY" for="ch" forName="line5" refType="ctrY" refFor="ch" refForName="text5"/>
              <dgm:constr type="r" for="ch" forName="line5" refType="w" fact="0.375"/>
              <dgm:constr type="h" for="ch" forName="line5"/>
              <dgm:constr type="r" for="ch" forName="d5" refType="w" fact="0.505"/>
              <dgm:constr type="b" for="ch" forName="d5" refType="h" fact="0.855"/>
              <dgm:constr type="w" for="ch" forName="d5" refType="w" fact="0.13"/>
              <dgm:constr type="h" for="ch" forName="d5" refType="h" fact="0.175"/>
            </dgm:constrLst>
          </dgm:if>
          <dgm:else name="Name18"/>
        </dgm:choose>
      </dgm:else>
    </dgm:choose>
    <dgm:ruleLst/>
    <dgm:forEach name="Name19" axis="ch" ptType="node" cnt="1">
      <dgm:layoutNode name="circle1" styleLbl="lnNode1">
        <dgm:alg type="sp"/>
        <dgm:shape xmlns:r="http://schemas.openxmlformats.org/officeDocument/2006/relationships" type="ellipse" r:blip="">
          <dgm:adjLst/>
        </dgm:shape>
        <dgm:presOf/>
        <dgm:constrLst/>
        <dgm:ruleLst/>
      </dgm:layoutNode>
      <dgm:layoutNode name="text1" styleLbl="revTx">
        <dgm:varLst>
          <dgm:bulletEnabled val="1"/>
        </dgm:varLst>
        <dgm:choose name="Name20">
          <dgm:if name="Name21" func="var" arg="dir" op="equ" val="norm">
            <dgm:choose name="Name22">
              <dgm:if name="Name23" axis="root des" ptType="all node" func="maxDepth" op="gt" val="1">
                <dgm:alg type="tx">
                  <dgm:param type="parTxLTRAlign" val="l"/>
                  <dgm:param type="parTxRTLAlign" val="r"/>
                </dgm:alg>
              </dgm:if>
              <dgm:else name="Name24">
                <dgm:alg type="tx">
                  <dgm:param type="parTxLTRAlign" val="l"/>
                  <dgm:param type="parTxRTLAlign" val="l"/>
                </dgm:alg>
              </dgm:else>
            </dgm:choose>
          </dgm:if>
          <dgm:else name="Name25">
            <dgm:choose name="Name26">
              <dgm:if name="Name27" axis="root des" ptType="all node" func="maxDepth" op="gt" val="1">
                <dgm:alg type="tx">
                  <dgm:param type="parTxLTRAlign" val="l"/>
                  <dgm:param type="parTxRTLAlign" val="r"/>
                </dgm:alg>
              </dgm:if>
              <dgm:else name="Name28">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29">
          <dgm:if name="Name30" func="var" arg="dir" op="equ" val="norm">
            <dgm:constrLst>
              <dgm:constr type="tMarg" refType="primFontSz" fact="0.1"/>
              <dgm:constr type="bMarg" refType="primFontSz" fact="0.1"/>
              <dgm:constr type="rMarg" refType="primFontSz" fact="0.1"/>
            </dgm:constrLst>
          </dgm:if>
          <dgm:else name="Name31">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1" styleLbl="callout">
        <dgm:alg type="sp"/>
        <dgm:shape xmlns:r="http://schemas.openxmlformats.org/officeDocument/2006/relationships" type="line" r:blip="">
          <dgm:adjLst/>
        </dgm:shape>
        <dgm:presOf/>
        <dgm:constrLst/>
        <dgm:ruleLst/>
      </dgm:layoutNode>
      <dgm:layoutNode name="d1" styleLbl="callout">
        <dgm:alg type="sp"/>
        <dgm:choose name="Name32">
          <dgm:if name="Name33" func="var" arg="dir" op="equ" val="norm">
            <dgm:shape xmlns:r="http://schemas.openxmlformats.org/officeDocument/2006/relationships" rot="90" type="line" r:blip="">
              <dgm:adjLst/>
            </dgm:shape>
          </dgm:if>
          <dgm:else name="Name34">
            <dgm:shape xmlns:r="http://schemas.openxmlformats.org/officeDocument/2006/relationships" rot="180" type="line" r:blip="">
              <dgm:adjLst/>
            </dgm:shape>
          </dgm:else>
        </dgm:choose>
        <dgm:presOf/>
        <dgm:constrLst/>
        <dgm:ruleLst/>
      </dgm:layoutNode>
    </dgm:forEach>
    <dgm:forEach name="Name35" axis="ch" ptType="node" st="2" cnt="1">
      <dgm:layoutNode name="circle2" styleLbl="lnNode1">
        <dgm:alg type="sp"/>
        <dgm:shape xmlns:r="http://schemas.openxmlformats.org/officeDocument/2006/relationships" type="ellipse" r:blip="" zOrderOff="-5">
          <dgm:adjLst/>
        </dgm:shape>
        <dgm:presOf/>
        <dgm:constrLst/>
        <dgm:ruleLst/>
      </dgm:layoutNode>
      <dgm:layoutNode name="text2" styleLbl="revTx">
        <dgm:varLst>
          <dgm:bulletEnabled val="1"/>
        </dgm:varLst>
        <dgm:choose name="Name36">
          <dgm:if name="Name37" func="var" arg="dir" op="equ" val="norm">
            <dgm:choose name="Name38">
              <dgm:if name="Name39" axis="root des" ptType="all node" func="maxDepth" op="gt" val="1">
                <dgm:alg type="tx">
                  <dgm:param type="parTxLTRAlign" val="l"/>
                  <dgm:param type="parTxRTLAlign" val="r"/>
                </dgm:alg>
              </dgm:if>
              <dgm:else name="Name40">
                <dgm:alg type="tx">
                  <dgm:param type="parTxLTRAlign" val="l"/>
                  <dgm:param type="parTxRTLAlign" val="l"/>
                </dgm:alg>
              </dgm:else>
            </dgm:choose>
          </dgm:if>
          <dgm:else name="Name41">
            <dgm:choose name="Name42">
              <dgm:if name="Name43" axis="root des" ptType="all node" func="maxDepth" op="gt" val="1">
                <dgm:alg type="tx">
                  <dgm:param type="parTxLTRAlign" val="l"/>
                  <dgm:param type="parTxRTLAlign" val="r"/>
                </dgm:alg>
              </dgm:if>
              <dgm:else name="Name44">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45">
          <dgm:if name="Name46" func="var" arg="dir" op="equ" val="norm">
            <dgm:constrLst>
              <dgm:constr type="tMarg" refType="primFontSz" fact="0.1"/>
              <dgm:constr type="bMarg" refType="primFontSz" fact="0.1"/>
              <dgm:constr type="rMarg" refType="primFontSz" fact="0.1"/>
            </dgm:constrLst>
          </dgm:if>
          <dgm:else name="Name47">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2" styleLbl="callout">
        <dgm:alg type="sp"/>
        <dgm:shape xmlns:r="http://schemas.openxmlformats.org/officeDocument/2006/relationships" type="line" r:blip="">
          <dgm:adjLst/>
        </dgm:shape>
        <dgm:presOf/>
        <dgm:constrLst/>
        <dgm:ruleLst/>
      </dgm:layoutNode>
      <dgm:layoutNode name="d2" styleLbl="callout">
        <dgm:alg type="sp"/>
        <dgm:choose name="Name48">
          <dgm:if name="Name49" func="var" arg="dir" op="equ" val="norm">
            <dgm:shape xmlns:r="http://schemas.openxmlformats.org/officeDocument/2006/relationships" rot="90" type="line" r:blip="">
              <dgm:adjLst/>
            </dgm:shape>
          </dgm:if>
          <dgm:else name="Name50">
            <dgm:shape xmlns:r="http://schemas.openxmlformats.org/officeDocument/2006/relationships" rot="180" type="line" r:blip="">
              <dgm:adjLst/>
            </dgm:shape>
          </dgm:else>
        </dgm:choose>
        <dgm:presOf/>
        <dgm:constrLst/>
        <dgm:ruleLst/>
      </dgm:layoutNode>
    </dgm:forEach>
    <dgm:forEach name="Name51" axis="ch" ptType="node" st="3" cnt="1">
      <dgm:layoutNode name="circle3" styleLbl="lnNode1">
        <dgm:alg type="sp"/>
        <dgm:shape xmlns:r="http://schemas.openxmlformats.org/officeDocument/2006/relationships" type="ellipse" r:blip="" zOrderOff="-10">
          <dgm:adjLst/>
        </dgm:shape>
        <dgm:presOf/>
        <dgm:constrLst/>
        <dgm:ruleLst/>
      </dgm:layoutNode>
      <dgm:layoutNode name="text3" styleLbl="revTx">
        <dgm:varLst>
          <dgm:bulletEnabled val="1"/>
        </dgm:varLst>
        <dgm:choose name="Name52">
          <dgm:if name="Name53" func="var" arg="dir" op="equ" val="norm">
            <dgm:choose name="Name54">
              <dgm:if name="Name55" axis="root des" ptType="all node" func="maxDepth" op="gt" val="1">
                <dgm:alg type="tx">
                  <dgm:param type="parTxLTRAlign" val="l"/>
                  <dgm:param type="parTxRTLAlign" val="r"/>
                </dgm:alg>
              </dgm:if>
              <dgm:else name="Name56">
                <dgm:alg type="tx">
                  <dgm:param type="parTxLTRAlign" val="l"/>
                  <dgm:param type="parTxRTLAlign" val="l"/>
                </dgm:alg>
              </dgm:else>
            </dgm:choose>
          </dgm:if>
          <dgm:else name="Name57">
            <dgm:choose name="Name58">
              <dgm:if name="Name59" axis="root des" ptType="all node" func="maxDepth" op="gt" val="1">
                <dgm:alg type="tx">
                  <dgm:param type="parTxLTRAlign" val="l"/>
                  <dgm:param type="parTxRTLAlign" val="r"/>
                </dgm:alg>
              </dgm:if>
              <dgm:else name="Name60">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61">
          <dgm:if name="Name62" func="var" arg="dir" op="equ" val="norm">
            <dgm:constrLst>
              <dgm:constr type="tMarg" refType="primFontSz" fact="0.1"/>
              <dgm:constr type="bMarg" refType="primFontSz" fact="0.1"/>
              <dgm:constr type="rMarg" refType="primFontSz" fact="0.1"/>
            </dgm:constrLst>
          </dgm:if>
          <dgm:else name="Name63">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3" styleLbl="callout">
        <dgm:alg type="sp"/>
        <dgm:shape xmlns:r="http://schemas.openxmlformats.org/officeDocument/2006/relationships" type="line" r:blip="">
          <dgm:adjLst/>
        </dgm:shape>
        <dgm:presOf/>
        <dgm:constrLst/>
        <dgm:ruleLst/>
      </dgm:layoutNode>
      <dgm:layoutNode name="d3" styleLbl="callout">
        <dgm:alg type="sp"/>
        <dgm:choose name="Name64">
          <dgm:if name="Name65" func="var" arg="dir" op="equ" val="norm">
            <dgm:shape xmlns:r="http://schemas.openxmlformats.org/officeDocument/2006/relationships" rot="90" type="line" r:blip="">
              <dgm:adjLst/>
            </dgm:shape>
          </dgm:if>
          <dgm:else name="Name66">
            <dgm:shape xmlns:r="http://schemas.openxmlformats.org/officeDocument/2006/relationships" rot="180" type="line" r:blip="">
              <dgm:adjLst/>
            </dgm:shape>
          </dgm:else>
        </dgm:choose>
        <dgm:presOf/>
        <dgm:constrLst/>
        <dgm:ruleLst/>
      </dgm:layoutNode>
    </dgm:forEach>
    <dgm:forEach name="Name67" axis="ch" ptType="node" st="4" cnt="1">
      <dgm:layoutNode name="circle4" styleLbl="lnNode1">
        <dgm:alg type="sp"/>
        <dgm:shape xmlns:r="http://schemas.openxmlformats.org/officeDocument/2006/relationships" type="ellipse" r:blip="" zOrderOff="-15">
          <dgm:adjLst/>
        </dgm:shape>
        <dgm:presOf/>
        <dgm:constrLst/>
        <dgm:ruleLst/>
      </dgm:layoutNode>
      <dgm:layoutNode name="text4" styleLbl="revTx">
        <dgm:varLst>
          <dgm:bulletEnabled val="1"/>
        </dgm:varLst>
        <dgm:choose name="Name68">
          <dgm:if name="Name69" func="var" arg="dir" op="equ" val="norm">
            <dgm:choose name="Name70">
              <dgm:if name="Name71" axis="root des" ptType="all node" func="maxDepth" op="gt" val="1">
                <dgm:alg type="tx">
                  <dgm:param type="parTxLTRAlign" val="l"/>
                  <dgm:param type="parTxRTLAlign" val="r"/>
                </dgm:alg>
              </dgm:if>
              <dgm:else name="Name72">
                <dgm:alg type="tx">
                  <dgm:param type="parTxLTRAlign" val="l"/>
                  <dgm:param type="parTxRTLAlign" val="l"/>
                </dgm:alg>
              </dgm:else>
            </dgm:choose>
          </dgm:if>
          <dgm:else name="Name73">
            <dgm:choose name="Name74">
              <dgm:if name="Name75" axis="root des" ptType="all node" func="maxDepth" op="gt" val="1">
                <dgm:alg type="tx">
                  <dgm:param type="parTxLTRAlign" val="l"/>
                  <dgm:param type="parTxRTLAlign" val="r"/>
                </dgm:alg>
              </dgm:if>
              <dgm:else name="Name76">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77">
          <dgm:if name="Name78" func="var" arg="dir" op="equ" val="norm">
            <dgm:constrLst>
              <dgm:constr type="tMarg" refType="primFontSz" fact="0.1"/>
              <dgm:constr type="bMarg" refType="primFontSz" fact="0.1"/>
              <dgm:constr type="rMarg" refType="primFontSz" fact="0.1"/>
            </dgm:constrLst>
          </dgm:if>
          <dgm:else name="Name79">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4" styleLbl="callout">
        <dgm:alg type="sp"/>
        <dgm:shape xmlns:r="http://schemas.openxmlformats.org/officeDocument/2006/relationships" type="line" r:blip="">
          <dgm:adjLst/>
        </dgm:shape>
        <dgm:presOf/>
        <dgm:constrLst/>
        <dgm:ruleLst/>
      </dgm:layoutNode>
      <dgm:layoutNode name="d4" styleLbl="callout">
        <dgm:alg type="sp"/>
        <dgm:choose name="Name80">
          <dgm:if name="Name81" func="var" arg="dir" op="equ" val="norm">
            <dgm:shape xmlns:r="http://schemas.openxmlformats.org/officeDocument/2006/relationships" rot="90" type="line" r:blip="">
              <dgm:adjLst/>
            </dgm:shape>
          </dgm:if>
          <dgm:else name="Name82">
            <dgm:shape xmlns:r="http://schemas.openxmlformats.org/officeDocument/2006/relationships" rot="180" type="line" r:blip="">
              <dgm:adjLst/>
            </dgm:shape>
          </dgm:else>
        </dgm:choose>
        <dgm:presOf/>
        <dgm:constrLst/>
        <dgm:ruleLst/>
      </dgm:layoutNode>
    </dgm:forEach>
    <dgm:forEach name="Name83" axis="ch" ptType="node" st="5" cnt="1">
      <dgm:layoutNode name="circle5" styleLbl="lnNode1">
        <dgm:alg type="sp"/>
        <dgm:shape xmlns:r="http://schemas.openxmlformats.org/officeDocument/2006/relationships" type="ellipse" r:blip="" zOrderOff="-20">
          <dgm:adjLst/>
        </dgm:shape>
        <dgm:presOf/>
        <dgm:constrLst/>
        <dgm:ruleLst/>
      </dgm:layoutNode>
      <dgm:layoutNode name="text5" styleLbl="revTx">
        <dgm:varLst>
          <dgm:bulletEnabled val="1"/>
        </dgm:varLst>
        <dgm:choose name="Name84">
          <dgm:if name="Name85" func="var" arg="dir" op="equ" val="norm">
            <dgm:choose name="Name86">
              <dgm:if name="Name87" axis="root des" ptType="all node" func="maxDepth" op="gt" val="1">
                <dgm:alg type="tx">
                  <dgm:param type="parTxLTRAlign" val="l"/>
                  <dgm:param type="parTxRTLAlign" val="r"/>
                </dgm:alg>
              </dgm:if>
              <dgm:else name="Name88">
                <dgm:alg type="tx">
                  <dgm:param type="parTxLTRAlign" val="l"/>
                  <dgm:param type="parTxRTLAlign" val="l"/>
                </dgm:alg>
              </dgm:else>
            </dgm:choose>
          </dgm:if>
          <dgm:else name="Name89">
            <dgm:choose name="Name90">
              <dgm:if name="Name91" axis="root des" ptType="all node" func="maxDepth" op="gt" val="1">
                <dgm:alg type="tx">
                  <dgm:param type="parTxLTRAlign" val="l"/>
                  <dgm:param type="parTxRTLAlign" val="r"/>
                </dgm:alg>
              </dgm:if>
              <dgm:else name="Name92">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tMarg" refType="primFontSz" fact="0.1"/>
              <dgm:constr type="bMarg" refType="primFontSz" fact="0.1"/>
              <dgm:constr type="rMarg" refType="primFontSz" fact="0.1"/>
            </dgm:constrLst>
          </dgm:if>
          <dgm:else name="Name95">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5" styleLbl="callout">
        <dgm:alg type="sp"/>
        <dgm:shape xmlns:r="http://schemas.openxmlformats.org/officeDocument/2006/relationships" type="line" r:blip="">
          <dgm:adjLst/>
        </dgm:shape>
        <dgm:presOf/>
        <dgm:constrLst/>
        <dgm:ruleLst/>
      </dgm:layoutNode>
      <dgm:layoutNode name="d5" styleLbl="callout">
        <dgm:alg type="sp"/>
        <dgm:choose name="Name96">
          <dgm:if name="Name97" func="var" arg="dir" op="equ" val="norm">
            <dgm:shape xmlns:r="http://schemas.openxmlformats.org/officeDocument/2006/relationships" rot="90" type="line" r:blip="">
              <dgm:adjLst/>
            </dgm:shape>
          </dgm:if>
          <dgm:else name="Name98">
            <dgm:shape xmlns:r="http://schemas.openxmlformats.org/officeDocument/2006/relationships" rot="180" type="line" r:blip="">
              <dgm:adjLst/>
            </dgm:shape>
          </dgm:else>
        </dgm:choose>
        <dgm:presOf/>
        <dgm:constrLst/>
        <dgm:ruleLst/>
      </dgm:layoutNode>
    </dgm:forEach>
  </dgm:layoutNode>
</dgm:layoutDef>
</file>

<file path=ppt/diagrams/layout10.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layout1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11/layout/TabList">
  <dgm:title val="Tab List"/>
  <dgm:desc val="Use to show non-sequential or grouped blocks of information. Works well for lists with a small amount of Level 1 text. The first Level 2 displays next to the Level 1 text  and the remaining Level 2 text appears beneath the Level 1 text."/>
  <dgm:catLst>
    <dgm:cat type="list" pri="4500"/>
    <dgm:cat type="officeonline" pri="11000"/>
  </dgm:catLst>
  <dgm:sampData>
    <dgm:dataModel>
      <dgm:ptLst>
        <dgm:pt modelId="0" type="doc"/>
        <dgm:pt modelId="10">
          <dgm:prSet phldr="1"/>
        </dgm:pt>
        <dgm:pt modelId="11">
          <dgm:prSet phldr="1"/>
        </dgm:pt>
        <dgm:pt modelId="12">
          <dgm:prSet phldr="1"/>
        </dgm:pt>
        <dgm:pt modelId="20">
          <dgm:prSet phldr="1"/>
        </dgm:pt>
        <dgm:pt modelId="21">
          <dgm:prSet phldr="1"/>
        </dgm:pt>
        <dgm:pt modelId="22">
          <dgm:prSet phldr="1"/>
        </dgm:pt>
        <dgm:pt modelId="30">
          <dgm:prSet phldr="1"/>
        </dgm:pt>
        <dgm:pt modelId="31">
          <dgm:prSet phldr="1"/>
        </dgm:pt>
        <dgm:pt modelId="32">
          <dgm:prSet phldr="1"/>
        </dgm:pt>
      </dgm:ptLst>
      <dgm:cxnLst>
        <dgm:cxn modelId="40" srcId="0" destId="10" srcOrd="0" destOrd="0"/>
        <dgm:cxn modelId="41" srcId="10" destId="11" srcOrd="0" destOrd="0"/>
        <dgm:cxn modelId="42" srcId="10" destId="12" srcOrd="0" destOrd="0"/>
        <dgm:cxn modelId="50" srcId="0" destId="20" srcOrd="1" destOrd="0"/>
        <dgm:cxn modelId="51" srcId="20" destId="21" srcOrd="1" destOrd="0"/>
        <dgm:cxn modelId="52" srcId="20" destId="22" srcOrd="1" destOrd="0"/>
        <dgm:cxn modelId="60" srcId="0" destId="30" srcOrd="2" destOrd="0"/>
        <dgm:cxn modelId="61" srcId="30" destId="31" srcOrd="2" destOrd="0"/>
        <dgm:cxn modelId="62" srcId="30" destId="32"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dgm:chPref val="3"/>
      <dgm:dir/>
      <dgm:animOne val="branch"/>
      <dgm:animLvl val="lvl"/>
    </dgm:varLst>
    <dgm:alg type="lin">
      <dgm:param type="linDir" val="fromT"/>
    </dgm:alg>
    <dgm:shape xmlns:r="http://schemas.openxmlformats.org/officeDocument/2006/relationships" r:blip="">
      <dgm:adjLst/>
    </dgm:shape>
    <dgm:constrLst>
      <dgm:constr type="w" for="ch" forName="Child" refType="w"/>
      <dgm:constr type="h" for="ch" forName="Child" refType="h" fact="0.6667"/>
      <dgm:constr type="primFontSz" for="des" forName="Parent" op="equ" val="65"/>
      <dgm:constr type="primFontSz" for="des" forName="Child" op="equ" val="65"/>
      <dgm:constr type="primFontSz" for="des" forName="FirstChild" op="equ" val="65"/>
      <dgm:constr type="primFontSz" for="des" forName="Child" refType="primFontSz" refFor="des" refForName="Parent" op="lte"/>
      <dgm:constr type="primFontSz" for="des" forName="FirstChild" refType="primFontSz" refFor="des" refForName="Parent" op="lte"/>
      <dgm:constr type="primFontSz" for="des" forName="Child" refType="primFontSz" refFor="des" refForName="FirstChild" op="lte"/>
      <dgm:constr type="w" for="ch" forName="composite" refType="w"/>
      <dgm:constr type="h" for="ch" forName="composite" refType="h" fact="0.3333"/>
      <dgm:constr type="sp" refType="h" refFor="ch" refForName="composite" op="equ" fact="0.05"/>
      <dgm:constr type="h" for="ch" forName="sibTrans" refType="h" refFor="ch" refForName="composite" op="equ" fact="0.05"/>
      <dgm:constr type="w" for="ch" forName="sibTrans" refType="h" refFor="ch" refForName="sibTrans" op="equ"/>
    </dgm:constrLst>
    <dgm:forEach name="nodesForEach" axis="ch" ptType="node">
      <dgm:layoutNode name="composite">
        <dgm:alg type="composite"/>
        <dgm:shape xmlns:r="http://schemas.openxmlformats.org/officeDocument/2006/relationships" r:blip="">
          <dgm:adjLst/>
        </dgm:shape>
        <dgm:choose name="Name1">
          <dgm:if name="Name2" func="var" arg="dir" op="equ" val="norm">
            <dgm:constrLst>
              <dgm:constr type="l" for="ch" forName="Accent" refType="w" fact="0"/>
              <dgm:constr type="b" for="ch" forName="Accent" refType="h"/>
              <dgm:constr type="w" for="ch" forName="Accent" refType="w"/>
              <dgm:constr type="h" for="ch" forName="Accent" refType="h" fact="0"/>
              <dgm:constr type="l" for="ch" forName="FirstChild" refType="w" fact="0.26"/>
              <dgm:constr type="t" for="ch" forName="FirstChild" refType="h" fact="0"/>
              <dgm:constr type="w" for="ch" forName="FirstChild" refType="w" fact="0.74"/>
              <dgm:constr type="h" for="ch" forName="FirstChild" refType="h"/>
              <dgm:constr type="l" for="ch" forName="Parent" refType="w" fact="0"/>
              <dgm:constr type="t" for="ch" forName="Parent" refType="h" fact="0"/>
              <dgm:constr type="w" for="ch" forName="Parent" refType="w" fact="0.26"/>
              <dgm:constr type="h" for="ch" forName="Parent" refType="h"/>
            </dgm:constrLst>
          </dgm:if>
          <dgm:else name="Name3">
            <dgm:constrLst>
              <dgm:constr type="l" for="ch" forName="Accent" refType="w" fact="0"/>
              <dgm:constr type="b" for="ch" forName="Accent" refType="h"/>
              <dgm:constr type="w" for="ch" forName="Accent" refType="w"/>
              <dgm:constr type="h" for="ch" forName="Accent" refType="h" fact="0"/>
              <dgm:constr type="r" for="ch" forName="FirstChild" refType="w" fact="0.74"/>
              <dgm:constr type="t" for="ch" forName="FirstChild" refType="h" fact="0"/>
              <dgm:constr type="w" for="ch" forName="FirstChild" refType="w" fact="0.74"/>
              <dgm:constr type="h" for="ch" forName="FirstChild" refType="h"/>
              <dgm:constr type="r" for="ch" forName="Parent" refType="w"/>
              <dgm:constr type="t" for="ch" forName="Parent" refType="h" fact="0"/>
              <dgm:constr type="w" for="ch" forName="Parent" refType="w" fact="0.26"/>
              <dgm:constr type="h" for="ch" forName="Parent" refType="h"/>
            </dgm:constrLst>
          </dgm:else>
        </dgm:choose>
        <dgm:layoutNode name="FirstChild" styleLbl="revTx">
          <dgm:varLst>
            <dgm:chMax val="0"/>
            <dgm:chPref val="0"/>
            <dgm:bulletEnabled val="1"/>
          </dgm:varLst>
          <dgm:choose name="Name4">
            <dgm:if name="Name5" func="var" arg="dir" op="equ" val="norm">
              <dgm:alg type="tx">
                <dgm:param type="parTxLTRAlign" val="l"/>
                <dgm:param type="txAnchorVert" val="b"/>
                <dgm:param type="txAnchorVertCh" val="b"/>
                <dgm:param type="parTxRTLAlign" val="l"/>
              </dgm:alg>
            </dgm:if>
            <dgm:else name="Name6">
              <dgm:alg type="tx">
                <dgm:param type="parTxLTRAlign" val="r"/>
                <dgm:param type="shpTxLTRAlignCh" val="r"/>
                <dgm:param type="txAnchorVert" val="b"/>
                <dgm:param type="txAnchorVertCh" val="b"/>
                <dgm:param type="parTxRTLAlign" val="r"/>
              </dgm:alg>
            </dgm:else>
          </dgm:choose>
          <dgm:shape xmlns:r="http://schemas.openxmlformats.org/officeDocument/2006/relationships" type="rect" r:blip="">
            <dgm:adjLst/>
          </dgm:shape>
          <dgm:choose name="Name7">
            <dgm:if name="Name8" axis="ch" ptType="node" func="cnt" op="gte" val="1">
              <dgm:presOf axis="ch desOrSelf" ptType="node node" st="1 1" cnt="1 0"/>
            </dgm:if>
            <dgm:else name="Name9">
              <dgm:presOf/>
            </dgm:else>
          </dgm:choos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Parent" styleLbl="alignNode1">
          <dgm:varLst>
            <dgm:chMax val="3"/>
            <dgm:chPref val="3"/>
            <dgm:bulletEnabled val="1"/>
          </dgm:varLst>
          <dgm:alg type="tx">
            <dgm:param type="shpTxLTRAlignCh" val="ctr"/>
            <dgm:param type="txAnchorVertCh" val="mid"/>
          </dgm:alg>
          <dgm:shape xmlns:r="http://schemas.openxmlformats.org/officeDocument/2006/relationships" type="round2SameRect" r:blip="">
            <dgm:adjLst>
              <dgm:adj idx="1" val="0.1667"/>
              <dgm:adj idx="2" val="0"/>
            </dgm:adjLst>
          </dgm:shape>
          <dgm:presOf axis="self" ptType="nod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Accent" styleLbl="parChTrans1D1">
          <dgm:alg type="sp"/>
          <dgm:shape xmlns:r="http://schemas.openxmlformats.org/officeDocument/2006/relationships" type="line" r:blip="" zOrderOff="-99999">
            <dgm:adjLst/>
          </dgm:shape>
          <dgm:presOf/>
        </dgm:layoutNode>
      </dgm:layoutNode>
      <dgm:choose name="Name10">
        <dgm:if name="Name11" axis="ch" ptType="node" st="2" cnt="1" func="cnt" op="gte" val="1">
          <dgm:layoutNode name="Child" styleLbl="revTx">
            <dgm:varLst>
              <dgm:chMax val="0"/>
              <dgm:chPref val="0"/>
              <dgm:bulletEnabled val="1"/>
            </dgm:varLst>
            <dgm:choose name="Name12">
              <dgm:if name="Name13" func="var" arg="dir" op="equ" val="norm">
                <dgm:alg type="tx">
                  <dgm:param type="stBulletLvl" val="1"/>
                  <dgm:param type="parTxLTRAlign" val="l"/>
                  <dgm:param type="parTxRTLAlign" val="l"/>
                  <dgm:param type="txAnchorVert" val="t"/>
                </dgm:alg>
              </dgm:if>
              <dgm:else name="Name14">
                <dgm:alg type="tx">
                  <dgm:param type="stBulletLvl" val="1"/>
                  <dgm:param type="parTxLTRAlign" val="r"/>
                  <dgm:param type="shpTxLTRAlignCh" val="r"/>
                  <dgm:param type="txAnchorVert" val="t"/>
                  <dgm:param type="parTxRTLAlign" val="r"/>
                </dgm:alg>
              </dgm:else>
            </dgm:choose>
            <dgm:shape xmlns:r="http://schemas.openxmlformats.org/officeDocument/2006/relationships" type="rect" r:blip="">
              <dgm:adjLst/>
            </dgm:shape>
            <dgm:presOf axis="ch desOrSelf" ptType="node node" st="2 1" cnt="0 0"/>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if>
        <dgm:else name="Name15"/>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11/layout/TabList">
  <dgm:title val="Tab List"/>
  <dgm:desc val="Use to show non-sequential or grouped blocks of information. Works well for lists with a small amount of Level 1 text. The first Level 2 displays next to the Level 1 text  and the remaining Level 2 text appears beneath the Level 1 text."/>
  <dgm:catLst>
    <dgm:cat type="list" pri="4500"/>
    <dgm:cat type="officeonline" pri="11000"/>
  </dgm:catLst>
  <dgm:sampData>
    <dgm:dataModel>
      <dgm:ptLst>
        <dgm:pt modelId="0" type="doc"/>
        <dgm:pt modelId="10">
          <dgm:prSet phldr="1"/>
        </dgm:pt>
        <dgm:pt modelId="11">
          <dgm:prSet phldr="1"/>
        </dgm:pt>
        <dgm:pt modelId="12">
          <dgm:prSet phldr="1"/>
        </dgm:pt>
        <dgm:pt modelId="20">
          <dgm:prSet phldr="1"/>
        </dgm:pt>
        <dgm:pt modelId="21">
          <dgm:prSet phldr="1"/>
        </dgm:pt>
        <dgm:pt modelId="22">
          <dgm:prSet phldr="1"/>
        </dgm:pt>
        <dgm:pt modelId="30">
          <dgm:prSet phldr="1"/>
        </dgm:pt>
        <dgm:pt modelId="31">
          <dgm:prSet phldr="1"/>
        </dgm:pt>
        <dgm:pt modelId="32">
          <dgm:prSet phldr="1"/>
        </dgm:pt>
      </dgm:ptLst>
      <dgm:cxnLst>
        <dgm:cxn modelId="40" srcId="0" destId="10" srcOrd="0" destOrd="0"/>
        <dgm:cxn modelId="41" srcId="10" destId="11" srcOrd="0" destOrd="0"/>
        <dgm:cxn modelId="42" srcId="10" destId="12" srcOrd="0" destOrd="0"/>
        <dgm:cxn modelId="50" srcId="0" destId="20" srcOrd="1" destOrd="0"/>
        <dgm:cxn modelId="51" srcId="20" destId="21" srcOrd="1" destOrd="0"/>
        <dgm:cxn modelId="52" srcId="20" destId="22" srcOrd="1" destOrd="0"/>
        <dgm:cxn modelId="60" srcId="0" destId="30" srcOrd="2" destOrd="0"/>
        <dgm:cxn modelId="61" srcId="30" destId="31" srcOrd="2" destOrd="0"/>
        <dgm:cxn modelId="62" srcId="30" destId="32"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dgm:chPref val="3"/>
      <dgm:dir/>
      <dgm:animOne val="branch"/>
      <dgm:animLvl val="lvl"/>
    </dgm:varLst>
    <dgm:alg type="lin">
      <dgm:param type="linDir" val="fromT"/>
    </dgm:alg>
    <dgm:shape xmlns:r="http://schemas.openxmlformats.org/officeDocument/2006/relationships" r:blip="">
      <dgm:adjLst/>
    </dgm:shape>
    <dgm:constrLst>
      <dgm:constr type="w" for="ch" forName="Child" refType="w"/>
      <dgm:constr type="h" for="ch" forName="Child" refType="h" fact="0.6667"/>
      <dgm:constr type="primFontSz" for="des" forName="Parent" op="equ" val="65"/>
      <dgm:constr type="primFontSz" for="des" forName="Child" op="equ" val="65"/>
      <dgm:constr type="primFontSz" for="des" forName="FirstChild" op="equ" val="65"/>
      <dgm:constr type="primFontSz" for="des" forName="Child" refType="primFontSz" refFor="des" refForName="Parent" op="lte"/>
      <dgm:constr type="primFontSz" for="des" forName="FirstChild" refType="primFontSz" refFor="des" refForName="Parent" op="lte"/>
      <dgm:constr type="primFontSz" for="des" forName="Child" refType="primFontSz" refFor="des" refForName="FirstChild" op="lte"/>
      <dgm:constr type="w" for="ch" forName="composite" refType="w"/>
      <dgm:constr type="h" for="ch" forName="composite" refType="h" fact="0.3333"/>
      <dgm:constr type="sp" refType="h" refFor="ch" refForName="composite" op="equ" fact="0.05"/>
      <dgm:constr type="h" for="ch" forName="sibTrans" refType="h" refFor="ch" refForName="composite" op="equ" fact="0.05"/>
      <dgm:constr type="w" for="ch" forName="sibTrans" refType="h" refFor="ch" refForName="sibTrans" op="equ"/>
    </dgm:constrLst>
    <dgm:forEach name="nodesForEach" axis="ch" ptType="node">
      <dgm:layoutNode name="composite">
        <dgm:alg type="composite"/>
        <dgm:shape xmlns:r="http://schemas.openxmlformats.org/officeDocument/2006/relationships" r:blip="">
          <dgm:adjLst/>
        </dgm:shape>
        <dgm:choose name="Name1">
          <dgm:if name="Name2" func="var" arg="dir" op="equ" val="norm">
            <dgm:constrLst>
              <dgm:constr type="l" for="ch" forName="Accent" refType="w" fact="0"/>
              <dgm:constr type="b" for="ch" forName="Accent" refType="h"/>
              <dgm:constr type="w" for="ch" forName="Accent" refType="w"/>
              <dgm:constr type="h" for="ch" forName="Accent" refType="h" fact="0"/>
              <dgm:constr type="l" for="ch" forName="FirstChild" refType="w" fact="0.26"/>
              <dgm:constr type="t" for="ch" forName="FirstChild" refType="h" fact="0"/>
              <dgm:constr type="w" for="ch" forName="FirstChild" refType="w" fact="0.74"/>
              <dgm:constr type="h" for="ch" forName="FirstChild" refType="h"/>
              <dgm:constr type="l" for="ch" forName="Parent" refType="w" fact="0"/>
              <dgm:constr type="t" for="ch" forName="Parent" refType="h" fact="0"/>
              <dgm:constr type="w" for="ch" forName="Parent" refType="w" fact="0.26"/>
              <dgm:constr type="h" for="ch" forName="Parent" refType="h"/>
            </dgm:constrLst>
          </dgm:if>
          <dgm:else name="Name3">
            <dgm:constrLst>
              <dgm:constr type="l" for="ch" forName="Accent" refType="w" fact="0"/>
              <dgm:constr type="b" for="ch" forName="Accent" refType="h"/>
              <dgm:constr type="w" for="ch" forName="Accent" refType="w"/>
              <dgm:constr type="h" for="ch" forName="Accent" refType="h" fact="0"/>
              <dgm:constr type="r" for="ch" forName="FirstChild" refType="w" fact="0.74"/>
              <dgm:constr type="t" for="ch" forName="FirstChild" refType="h" fact="0"/>
              <dgm:constr type="w" for="ch" forName="FirstChild" refType="w" fact="0.74"/>
              <dgm:constr type="h" for="ch" forName="FirstChild" refType="h"/>
              <dgm:constr type="r" for="ch" forName="Parent" refType="w"/>
              <dgm:constr type="t" for="ch" forName="Parent" refType="h" fact="0"/>
              <dgm:constr type="w" for="ch" forName="Parent" refType="w" fact="0.26"/>
              <dgm:constr type="h" for="ch" forName="Parent" refType="h"/>
            </dgm:constrLst>
          </dgm:else>
        </dgm:choose>
        <dgm:layoutNode name="FirstChild" styleLbl="revTx">
          <dgm:varLst>
            <dgm:chMax val="0"/>
            <dgm:chPref val="0"/>
            <dgm:bulletEnabled val="1"/>
          </dgm:varLst>
          <dgm:choose name="Name4">
            <dgm:if name="Name5" func="var" arg="dir" op="equ" val="norm">
              <dgm:alg type="tx">
                <dgm:param type="parTxLTRAlign" val="l"/>
                <dgm:param type="txAnchorVert" val="b"/>
                <dgm:param type="txAnchorVertCh" val="b"/>
                <dgm:param type="parTxRTLAlign" val="l"/>
              </dgm:alg>
            </dgm:if>
            <dgm:else name="Name6">
              <dgm:alg type="tx">
                <dgm:param type="parTxLTRAlign" val="r"/>
                <dgm:param type="shpTxLTRAlignCh" val="r"/>
                <dgm:param type="txAnchorVert" val="b"/>
                <dgm:param type="txAnchorVertCh" val="b"/>
                <dgm:param type="parTxRTLAlign" val="r"/>
              </dgm:alg>
            </dgm:else>
          </dgm:choose>
          <dgm:shape xmlns:r="http://schemas.openxmlformats.org/officeDocument/2006/relationships" type="rect" r:blip="">
            <dgm:adjLst/>
          </dgm:shape>
          <dgm:choose name="Name7">
            <dgm:if name="Name8" axis="ch" ptType="node" func="cnt" op="gte" val="1">
              <dgm:presOf axis="ch desOrSelf" ptType="node node" st="1 1" cnt="1 0"/>
            </dgm:if>
            <dgm:else name="Name9">
              <dgm:presOf/>
            </dgm:else>
          </dgm:choos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Parent" styleLbl="alignNode1">
          <dgm:varLst>
            <dgm:chMax val="3"/>
            <dgm:chPref val="3"/>
            <dgm:bulletEnabled val="1"/>
          </dgm:varLst>
          <dgm:alg type="tx">
            <dgm:param type="shpTxLTRAlignCh" val="ctr"/>
            <dgm:param type="txAnchorVertCh" val="mid"/>
          </dgm:alg>
          <dgm:shape xmlns:r="http://schemas.openxmlformats.org/officeDocument/2006/relationships" type="round2SameRect" r:blip="">
            <dgm:adjLst>
              <dgm:adj idx="1" val="0.1667"/>
              <dgm:adj idx="2" val="0"/>
            </dgm:adjLst>
          </dgm:shape>
          <dgm:presOf axis="self" ptType="nod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Accent" styleLbl="parChTrans1D1">
          <dgm:alg type="sp"/>
          <dgm:shape xmlns:r="http://schemas.openxmlformats.org/officeDocument/2006/relationships" type="line" r:blip="" zOrderOff="-99999">
            <dgm:adjLst/>
          </dgm:shape>
          <dgm:presOf/>
        </dgm:layoutNode>
      </dgm:layoutNode>
      <dgm:choose name="Name10">
        <dgm:if name="Name11" axis="ch" ptType="node" st="2" cnt="1" func="cnt" op="gte" val="1">
          <dgm:layoutNode name="Child" styleLbl="revTx">
            <dgm:varLst>
              <dgm:chMax val="0"/>
              <dgm:chPref val="0"/>
              <dgm:bulletEnabled val="1"/>
            </dgm:varLst>
            <dgm:choose name="Name12">
              <dgm:if name="Name13" func="var" arg="dir" op="equ" val="norm">
                <dgm:alg type="tx">
                  <dgm:param type="stBulletLvl" val="1"/>
                  <dgm:param type="parTxLTRAlign" val="l"/>
                  <dgm:param type="parTxRTLAlign" val="l"/>
                  <dgm:param type="txAnchorVert" val="t"/>
                </dgm:alg>
              </dgm:if>
              <dgm:else name="Name14">
                <dgm:alg type="tx">
                  <dgm:param type="stBulletLvl" val="1"/>
                  <dgm:param type="parTxLTRAlign" val="r"/>
                  <dgm:param type="shpTxLTRAlignCh" val="r"/>
                  <dgm:param type="txAnchorVert" val="t"/>
                  <dgm:param type="parTxRTLAlign" val="r"/>
                </dgm:alg>
              </dgm:else>
            </dgm:choose>
            <dgm:shape xmlns:r="http://schemas.openxmlformats.org/officeDocument/2006/relationships" type="rect" r:blip="">
              <dgm:adjLst/>
            </dgm:shape>
            <dgm:presOf axis="ch desOrSelf" ptType="node node" st="2 1" cnt="0 0"/>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if>
        <dgm:else name="Name15"/>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11/layout/HexagonRadial">
  <dgm:title val="Hexagon Radial"/>
  <dgm:desc val="Use to show a sequential process that relates to a central idea or theme. Limited to six Level 2 shapes. Works best with small amounts of text. Unused text does not appear, but remains available if you switch layouts."/>
  <dgm:catLst>
    <dgm:cat type="cycle" pri="8500"/>
    <dgm:cat type="officeonline" pri="9000"/>
  </dgm:catLst>
  <dgm:sampData>
    <dgm:dataModel>
      <dgm:ptLst>
        <dgm:pt modelId="0" type="doc"/>
        <dgm:pt modelId="10">
          <dgm:prSet phldr="1"/>
        </dgm:pt>
        <dgm:pt modelId="11">
          <dgm:prSet phldr="1"/>
        </dgm:pt>
        <dgm:pt modelId="12">
          <dgm:prSet phldr="1"/>
        </dgm:pt>
        <dgm:pt modelId="13">
          <dgm:prSet phldr="1"/>
        </dgm:pt>
        <dgm:pt modelId="14">
          <dgm:prSet phldr="1"/>
        </dgm:pt>
        <dgm:pt modelId="15">
          <dgm:prSet phldr="1"/>
        </dgm:pt>
        <dgm:pt modelId="16">
          <dgm:prSet phldr="1"/>
        </dgm:pt>
      </dgm:ptLst>
      <dgm:cxnLst>
        <dgm:cxn modelId="40" srcId="0" destId="10" srcOrd="0" destOrd="0"/>
        <dgm:cxn modelId="50" srcId="10" destId="11" srcOrd="0" destOrd="0"/>
        <dgm:cxn modelId="60" srcId="10" destId="12" srcOrd="0" destOrd="0"/>
        <dgm:cxn modelId="70" srcId="10" destId="13" srcOrd="0" destOrd="0"/>
        <dgm:cxn modelId="80" srcId="10" destId="14" srcOrd="0" destOrd="0"/>
        <dgm:cxn modelId="90" srcId="10" destId="15" srcOrd="0" destOrd="0"/>
        <dgm:cxn modelId="100" srcId="10" destId="16" srcOrd="0" destOrd="0"/>
      </dgm:cxnLst>
      <dgm:bg/>
      <dgm:whole/>
    </dgm:dataModel>
  </dgm:sampData>
  <dgm:styleData>
    <dgm:dataModel>
      <dgm:ptLst>
        <dgm:pt modelId="0" type="doc"/>
        <dgm:pt modelId="10">
          <dgm:prSet phldr="1"/>
        </dgm:pt>
        <dgm:pt modelId="11">
          <dgm:prSet phldr="1"/>
        </dgm:pt>
        <dgm:pt modelId="12">
          <dgm:prSet phldr="1"/>
        </dgm:pt>
        <dgm:pt modelId="13">
          <dgm:prSet phldr="1"/>
        </dgm:pt>
      </dgm:ptLst>
      <dgm:cxnLst>
        <dgm:cxn modelId="40" srcId="0" destId="10" srcOrd="0" destOrd="0"/>
        <dgm:cxn modelId="50" srcId="10" destId="11" srcOrd="0" destOrd="0"/>
        <dgm:cxn modelId="60" srcId="10" destId="12" srcOrd="0" destOrd="0"/>
        <dgm:cxn modelId="70" srcId="10" destId="13" srcOrd="0" destOrd="0"/>
      </dgm:cxnLst>
      <dgm:bg/>
      <dgm:whole/>
    </dgm:dataModel>
  </dgm:styleData>
  <dgm:clrData>
    <dgm:dataModel>
      <dgm:ptLst>
        <dgm:pt modelId="0" type="doc"/>
        <dgm:pt modelId="10">
          <dgm:prSet phldr="1"/>
        </dgm:pt>
        <dgm:pt modelId="11">
          <dgm:prSet phldr="1"/>
        </dgm:pt>
        <dgm:pt modelId="12">
          <dgm:prSet phldr="1"/>
        </dgm:pt>
        <dgm:pt modelId="13">
          <dgm:prSet phldr="1"/>
        </dgm:pt>
        <dgm:pt modelId="14">
          <dgm:prSet phldr="1"/>
        </dgm:pt>
        <dgm:pt modelId="15">
          <dgm:prSet phldr="1"/>
        </dgm:pt>
        <dgm:pt modelId="16">
          <dgm:prSet phldr="1"/>
        </dgm:pt>
      </dgm:ptLst>
      <dgm:cxnLst>
        <dgm:cxn modelId="40" srcId="0" destId="10" srcOrd="0" destOrd="0"/>
        <dgm:cxn modelId="50" srcId="10" destId="11" srcOrd="0" destOrd="0"/>
        <dgm:cxn modelId="60" srcId="10" destId="12" srcOrd="0" destOrd="0"/>
        <dgm:cxn modelId="70" srcId="10" destId="13" srcOrd="0" destOrd="0"/>
        <dgm:cxn modelId="80" srcId="10" destId="14" srcOrd="0" destOrd="0"/>
        <dgm:cxn modelId="90" srcId="10" destId="15" srcOrd="0" destOrd="0"/>
        <dgm:cxn modelId="100" srcId="10" destId="16" srcOrd="0" destOrd="0"/>
      </dgm:cxnLst>
      <dgm:bg/>
      <dgm:whole/>
    </dgm:dataModel>
  </dgm:clrData>
  <dgm:layoutNode name="Name0">
    <dgm:varLst>
      <dgm:chMax val="1"/>
      <dgm:chPref val="1"/>
      <dgm:dir/>
      <dgm:animOne val="branch"/>
      <dgm:animLvl val="lvl"/>
    </dgm:varLst>
    <dgm:shape xmlns:r="http://schemas.openxmlformats.org/officeDocument/2006/relationships" r:blip="">
      <dgm:adjLst/>
    </dgm:shape>
    <dgm:choose name="Name1">
      <dgm:if name="Name2" func="var" arg="dir" op="equ" val="norm">
        <dgm:choose name="Name3">
          <dgm:if name="Name4" axis="ch ch" ptType="node node" st="1 1" cnt="1 0" func="cnt" op="equ" val="0">
            <dgm:alg type="composite">
              <dgm:param type="ar" val="1.156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5" axis="ch ch" ptType="node node" st="1 1" cnt="1 0" func="cnt" op="lte" val="1">
            <dgm:alg type="composite">
              <dgm:param type="ar" val="1.368"/>
            </dgm:alg>
            <dgm:constrLst>
              <dgm:constr type="primFontSz" for="des" forName="Parent" val="65"/>
              <dgm:constr type="primFontSz" for="des" forName="Child1" val="65"/>
              <dgm:constr type="primFontSz" for="des" forName="Child1" refType="primFontSz" refFor="des" refForName="Parent" op="lte"/>
              <dgm:constr type="l" for="ch" forName="Accent1" refType="w" fact="0.1685"/>
              <dgm:constr type="t" for="ch" forName="Accent1" refType="h" fact="0.2946"/>
              <dgm:constr type="w" for="ch" forName="Accent1" refType="w" fact="0.462"/>
              <dgm:constr type="h" for="ch" forName="Accent1" refType="h" fact="0.5472"/>
              <dgm:constr type="l" for="ch" forName="Parent" refType="w" fact="0"/>
              <dgm:constr type="t" for="ch" forName="Parent" refType="h" fact="0.2885"/>
              <dgm:constr type="w" for="ch" forName="Parent" refType="w" fact="0.6013"/>
              <dgm:constr type="h" for="ch" forName="Parent" refType="h" fact="0.7115"/>
              <dgm:constr type="l" for="ch" forName="Child1" refType="w" fact="0.5073"/>
              <dgm:constr type="t" for="ch" forName="Child1" refType="h" fact="0"/>
              <dgm:constr type="w" for="ch" forName="Child1" refType="w" fact="0.4927"/>
              <dgm:constr type="h" for="ch" forName="Child1" refType="h" fact="0.5831"/>
            </dgm:constrLst>
          </dgm:if>
          <dgm:if name="Name6" axis="ch ch" ptType="node node" st="1 1" cnt="1 0" func="cnt" op="equ" val="2">
            <dgm:alg type="composite">
              <dgm:param type="ar" val="1.0619"/>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l" for="ch" forName="Accent2" refType="w" fact="0.6413"/>
              <dgm:constr type="t" for="ch" forName="Accent2" refType="h" fact="0.3477"/>
              <dgm:constr type="w" for="ch" forName="Accent2" refType="w" fact="0.2269"/>
              <dgm:constr type="h" for="ch" forName="Accent2" refType="h" fact="0.2076"/>
              <dgm:constr type="l" for="ch" forName="Accent1" refType="w" fact="0"/>
              <dgm:constr type="t" for="ch" forName="Accent1" refType="h" fact="0"/>
              <dgm:constr type="w" for="ch" forName="Accent1" refType="w" fact="0"/>
              <dgm:constr type="h" for="ch" forName="Accent1" refType="h" fact="0"/>
              <dgm:constr type="l" for="ch" forName="Parent" refType="w" fact="0"/>
              <dgm:constr type="t" for="ch" forName="Parent" refType="h" fact="0.2239"/>
              <dgm:constr type="w" for="ch" forName="Parent" refType="w" fact="0.6013"/>
              <dgm:constr type="h" for="ch" forName="Parent" refType="h" fact="0.5523"/>
              <dgm:constr type="l" for="ch" forName="Child1" refType="w" fact="0.5073"/>
              <dgm:constr type="t" for="ch" forName="Child1" refType="h" fact="0"/>
              <dgm:constr type="w" for="ch" forName="Child1" refType="w" fact="0.4927"/>
              <dgm:constr type="h" for="ch" forName="Child1" refType="h" fact="0.4527"/>
              <dgm:constr type="l" for="ch" forName="Child2" refType="w" fact="0.5073"/>
              <dgm:constr type="t" for="ch" forName="Child2" refType="h" fact="0.5473"/>
              <dgm:constr type="w" for="ch" forName="Child2" refType="w" fact="0.4927"/>
              <dgm:constr type="h" for="ch" forName="Child2" refType="h" fact="0.4527"/>
            </dgm:constrLst>
          </dgm:if>
          <dgm:if name="Name7" axis="ch ch" ptType="node node" st="1 1" cnt="1 0" func="cnt" op="equ" val="3">
            <dgm:alg type="composite">
              <dgm:param type="ar" val="0.8305"/>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l" for="ch" forName="Accent3" refType="w" fact="0.4573"/>
              <dgm:constr type="t" for="ch" forName="Accent3" refType="h" fact="0.6145"/>
              <dgm:constr type="w" for="ch" forName="Accent3" refType="w" fact="0.2269"/>
              <dgm:constr type="h" for="ch" forName="Accent3" refType="h" fact="0.1623"/>
              <dgm:constr type="l" for="ch" forName="Accent2" refType="w" fact="0.6413"/>
              <dgm:constr type="t" for="ch" forName="Accent2" refType="h" fact="0.2719"/>
              <dgm:constr type="w" for="ch" forName="Accent2" refType="w" fact="0.2269"/>
              <dgm:constr type="h" for="ch" forName="Accent2" refType="h" fact="0.1623"/>
              <dgm:constr type="l" for="ch" forName="Accent1" refType="w" fact="0"/>
              <dgm:constr type="t" for="ch" forName="Accent1" refType="h" fact="0"/>
              <dgm:constr type="w" for="ch" forName="Accent1" refType="w" fact="0"/>
              <dgm:constr type="h" for="ch" forName="Accent1" refType="h" fact="0"/>
              <dgm:constr type="l" for="ch" forName="Child3" refType="w" fact="0.0554"/>
              <dgm:constr type="t" for="ch" forName="Child3" refType="h" fact="0.646"/>
              <dgm:constr type="w" for="ch" forName="Child3" refType="w" fact="0.4927"/>
              <dgm:constr type="h" for="ch" forName="Child3" refType="h" fact="0.354"/>
              <dgm:constr type="l" for="ch" forName="Parent" refType="w" fact="0"/>
              <dgm:constr type="t" for="ch" forName="Parent" refType="h" fact="0.1751"/>
              <dgm:constr type="w" for="ch" forName="Parent" refType="w" fact="0.6013"/>
              <dgm:constr type="h" for="ch" forName="Parent" refType="h" fact="0.4319"/>
              <dgm:constr type="l" for="ch" forName="Child1" refType="w" fact="0.5073"/>
              <dgm:constr type="t" for="ch" forName="Child1" refType="h" fact="0"/>
              <dgm:constr type="w" for="ch" forName="Child1" refType="w" fact="0.4927"/>
              <dgm:constr type="h" for="ch" forName="Child1" refType="h" fact="0.354"/>
              <dgm:constr type="l" for="ch" forName="Child2" refType="w" fact="0.5073"/>
              <dgm:constr type="t" for="ch" forName="Child2" refType="h" fact="0.428"/>
              <dgm:constr type="w" for="ch" forName="Child2" refType="w" fact="0.4927"/>
              <dgm:constr type="h" for="ch" forName="Child2" refType="h" fact="0.354"/>
            </dgm:constrLst>
          </dgm:if>
          <dgm:if name="Name8" axis="ch ch" ptType="node node" st="1 1" cnt="1 0" func="cnt" op="equ" val="4">
            <dgm:alg type="composite">
              <dgm:param type="ar" val="0.682"/>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4" refType="w" fact="0.4573"/>
              <dgm:constr type="t" for="ch" forName="Accent4" refType="h" fact="0.6834"/>
              <dgm:constr type="w" for="ch" forName="Accent4" refType="w" fact="0.2269"/>
              <dgm:constr type="h" for="ch" forName="Accent4" refType="h" fact="0.1333"/>
              <dgm:constr type="l" for="ch" forName="Accent3" refType="w" fact="0.6413"/>
              <dgm:constr type="t" for="ch" forName="Accent3" refType="h" fact="0.4021"/>
              <dgm:constr type="w" for="ch" forName="Accent3" refType="w" fact="0.2269"/>
              <dgm:constr type="h" for="ch" forName="Accent3" refType="h" fact="0.1333"/>
              <dgm:constr type="l" for="ch" forName="Accent2" refType="w" fact="0.3765"/>
              <dgm:constr type="t" for="ch" forName="Accent2" refType="h" fact="0.1529"/>
              <dgm:constr type="w" for="ch" forName="Accent2" refType="w" fact="0.2269"/>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0554"/>
              <dgm:constr type="t" for="ch" forName="Child4" refType="h" fact="0.7093"/>
              <dgm:constr type="w" for="ch" forName="Child4" refType="w" fact="0.4927"/>
              <dgm:constr type="h" for="ch" forName="Child4" refType="h" fact="0.2907"/>
              <dgm:constr type="l" for="ch" forName="Parent" refType="w" fact="0"/>
              <dgm:constr type="t" for="ch" forName="Parent" refType="h" fact="0.3226"/>
              <dgm:constr type="w" for="ch" forName="Parent" refType="w" fact="0.6013"/>
              <dgm:constr type="h" for="ch" forName="Parent" refType="h" fact="0.3547"/>
              <dgm:constr type="l" for="ch" forName="Child2" refType="w" fact="0.5073"/>
              <dgm:constr type="t" for="ch" forName="Child2" refType="h" fact="0.1788"/>
              <dgm:constr type="w" for="ch" forName="Child2" refType="w" fact="0.4927"/>
              <dgm:constr type="h" for="ch" forName="Child2" refType="h" fact="0.2907"/>
              <dgm:constr type="l" for="ch" forName="Child3" refType="w" fact="0.5073"/>
              <dgm:constr type="t" for="ch" forName="Child3" refType="h" fact="0.5303"/>
              <dgm:constr type="w" for="ch" forName="Child3" refType="w" fact="0.4927"/>
              <dgm:constr type="h" for="ch" forName="Child3" refType="h" fact="0.2907"/>
              <dgm:constr type="l" for="ch" forName="Child1" refType="w" fact="0.0554"/>
              <dgm:constr type="t" for="ch" forName="Child1" refType="h" fact="0"/>
              <dgm:constr type="w" for="ch" forName="Child1" refType="w" fact="0.4927"/>
              <dgm:constr type="h" for="ch" forName="Child1" refType="h" fact="0.2907"/>
            </dgm:constrLst>
          </dgm:if>
          <dgm:if name="Name9" axis="ch ch" ptType="node node" st="1 1" cnt="1 0" func="cnt" op="equ" val="5">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5" refType="w" fact="0.2858"/>
              <dgm:constr type="t" for="ch" forName="Accent5" refType="h" fact="0.7126"/>
              <dgm:constr type="w" for="ch" forName="Accent5" refType="w" fact="0.1622"/>
              <dgm:constr type="h" for="ch" forName="Accent5" refType="h" fact="0.1333"/>
              <dgm:constr type="l" for="ch" forName="Accent4" refType="w" fact="0.612"/>
              <dgm:constr type="t" for="ch" forName="Accent4" refType="h" fact="0.6834"/>
              <dgm:constr type="w" for="ch" forName="Accent4" refType="w" fact="0.1622"/>
              <dgm:constr type="h" for="ch" forName="Accent4" refType="h" fact="0.1333"/>
              <dgm:constr type="l" for="ch" forName="Accent3" refType="w" fact="0.7435"/>
              <dgm:constr type="t" for="ch" forName="Accent3" refType="h" fact="0.4021"/>
              <dgm:constr type="w" for="ch" forName="Accent3" refType="w" fact="0.1622"/>
              <dgm:constr type="h" for="ch" forName="Accent3" refType="h" fact="0.1333"/>
              <dgm:constr type="l" for="ch" forName="Accent2" refType="w" fact="0.5542"/>
              <dgm:constr type="t" for="ch" forName="Accent2" refType="h" fact="0.1529"/>
              <dgm:constr type="w" for="ch" forName="Accent2" refType="w" fact="0.1622"/>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3246"/>
              <dgm:constr type="t" for="ch" forName="Child4" refType="h" fact="0.7093"/>
              <dgm:constr type="w" for="ch" forName="Child4" refType="w" fact="0.3523"/>
              <dgm:constr type="h" for="ch" forName="Child4" refType="h" fact="0.2907"/>
              <dgm:constr type="l" for="ch" forName="Parent" refType="w" fact="0.285"/>
              <dgm:constr type="t" for="ch" forName="Parent" refType="h" fact="0.3226"/>
              <dgm:constr type="w" for="ch" forName="Parent" refType="w" fact="0.4299"/>
              <dgm:constr type="h" for="ch" forName="Parent" refType="h" fact="0.3547"/>
              <dgm:constr type="l" for="ch" forName="Child2" refType="w" fact="0.6477"/>
              <dgm:constr type="t" for="ch" forName="Child2" refType="h" fact="0.1788"/>
              <dgm:constr type="w" for="ch" forName="Child2" refType="w" fact="0.3523"/>
              <dgm:constr type="h" for="ch" forName="Child2" refType="h" fact="0.2907"/>
              <dgm:constr type="l" for="ch" forName="Child3" refType="w" fact="0.6477"/>
              <dgm:constr type="t" for="ch" forName="Child3" refType="h" fact="0.5303"/>
              <dgm:constr type="w" for="ch" forName="Child3" refType="w" fact="0.3523"/>
              <dgm:constr type="h" for="ch" forName="Child3" refType="h" fact="0.2907"/>
              <dgm:constr type="l" for="ch" forName="Child5" refType="w" fact="0"/>
              <dgm:constr type="t" for="ch" forName="Child5" refType="h" fact="0.5305"/>
              <dgm:constr type="w" for="ch" forName="Child5" refType="w" fact="0.3523"/>
              <dgm:constr type="h" for="ch" forName="Child5" refType="h" fact="0.2907"/>
              <dgm:constr type="l" for="ch" forName="Child1" refType="w" fact="0.3246"/>
              <dgm:constr type="t" for="ch" forName="Child1" refType="h" fact="0"/>
              <dgm:constr type="w" for="ch" forName="Child1" refType="w" fact="0.3523"/>
              <dgm:constr type="h" for="ch" forName="Child1" refType="h" fact="0.2907"/>
            </dgm:constrLst>
          </dgm:if>
          <dgm:else name="Name10">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6" refType="primFontSz" refFor="des" refForName="Parent" op="lte"/>
              <dgm:constr type="primFontSz" for="des" forName="Child7"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ptType="node" op="equ" val="65"/>
              <dgm:constr type="l" for="ch" forName="Accent6" refType="w" fact="0.0934"/>
              <dgm:constr type="t" for="ch" forName="Accent6" refType="h" fact="0.4635"/>
              <dgm:constr type="w" for="ch" forName="Accent6" refType="w" fact="0.1622"/>
              <dgm:constr type="h" for="ch" forName="Accent6" refType="h" fact="0.1333"/>
              <dgm:constr type="l" for="ch" forName="Accent5" refType="w" fact="0.2858"/>
              <dgm:constr type="t" for="ch" forName="Accent5" refType="h" fact="0.7126"/>
              <dgm:constr type="w" for="ch" forName="Accent5" refType="w" fact="0.1622"/>
              <dgm:constr type="h" for="ch" forName="Accent5" refType="h" fact="0.1333"/>
              <dgm:constr type="l" for="ch" forName="Accent4" refType="w" fact="0.612"/>
              <dgm:constr type="t" for="ch" forName="Accent4" refType="h" fact="0.6834"/>
              <dgm:constr type="w" for="ch" forName="Accent4" refType="w" fact="0.1622"/>
              <dgm:constr type="h" for="ch" forName="Accent4" refType="h" fact="0.1333"/>
              <dgm:constr type="l" for="ch" forName="Accent3" refType="w" fact="0.7435"/>
              <dgm:constr type="t" for="ch" forName="Accent3" refType="h" fact="0.4021"/>
              <dgm:constr type="w" for="ch" forName="Accent3" refType="w" fact="0.1622"/>
              <dgm:constr type="h" for="ch" forName="Accent3" refType="h" fact="0.1333"/>
              <dgm:constr type="l" for="ch" forName="Accent2" refType="w" fact="0.5542"/>
              <dgm:constr type="t" for="ch" forName="Accent2" refType="h" fact="0.1529"/>
              <dgm:constr type="w" for="ch" forName="Accent2" refType="w" fact="0.1622"/>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3246"/>
              <dgm:constr type="t" for="ch" forName="Child4" refType="h" fact="0.7093"/>
              <dgm:constr type="w" for="ch" forName="Child4" refType="w" fact="0.3523"/>
              <dgm:constr type="h" for="ch" forName="Child4" refType="h" fact="0.2907"/>
              <dgm:constr type="l" for="ch" forName="Parent" refType="w" fact="0.285"/>
              <dgm:constr type="t" for="ch" forName="Parent" refType="h" fact="0.3226"/>
              <dgm:constr type="w" for="ch" forName="Parent" refType="w" fact="0.4299"/>
              <dgm:constr type="h" for="ch" forName="Parent" refType="h" fact="0.3547"/>
              <dgm:constr type="l" for="ch" forName="Child2" refType="w" fact="0.6477"/>
              <dgm:constr type="t" for="ch" forName="Child2" refType="h" fact="0.1788"/>
              <dgm:constr type="w" for="ch" forName="Child2" refType="w" fact="0.3523"/>
              <dgm:constr type="h" for="ch" forName="Child2" refType="h" fact="0.2907"/>
              <dgm:constr type="l" for="ch" forName="Child3" refType="w" fact="0.6477"/>
              <dgm:constr type="t" for="ch" forName="Child3" refType="h" fact="0.5303"/>
              <dgm:constr type="w" for="ch" forName="Child3" refType="w" fact="0.3523"/>
              <dgm:constr type="h" for="ch" forName="Child3" refType="h" fact="0.2907"/>
              <dgm:constr type="l" for="ch" forName="Child5" refType="w" fact="0"/>
              <dgm:constr type="t" for="ch" forName="Child5" refType="h" fact="0.5305"/>
              <dgm:constr type="w" for="ch" forName="Child5" refType="w" fact="0.3523"/>
              <dgm:constr type="h" for="ch" forName="Child5" refType="h" fact="0.2907"/>
              <dgm:constr type="l" for="ch" forName="Child6" refType="w" fact="0"/>
              <dgm:constr type="t" for="ch" forName="Child6" refType="h" fact="0.1784"/>
              <dgm:constr type="w" for="ch" forName="Child6" refType="w" fact="0.3523"/>
              <dgm:constr type="h" for="ch" forName="Child6" refType="h" fact="0.2907"/>
              <dgm:constr type="l" for="ch" forName="Child1" refType="w" fact="0.3246"/>
              <dgm:constr type="t" for="ch" forName="Child1" refType="h" fact="0"/>
              <dgm:constr type="w" for="ch" forName="Child1" refType="w" fact="0.3523"/>
              <dgm:constr type="h" for="ch" forName="Child1" refType="h" fact="0.2907"/>
            </dgm:constrLst>
          </dgm:else>
        </dgm:choose>
      </dgm:if>
      <dgm:else name="Name11">
        <dgm:choose name="Name12">
          <dgm:if name="Name13" axis="ch ch" ptType="node node" st="1 1" cnt="1 0" func="cnt" op="equ" val="0">
            <dgm:alg type="composite">
              <dgm:param type="ar" val="1.156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14" axis="ch ch" ptType="node node" st="1 1" cnt="1 0" func="cnt" op="lte" val="1">
            <dgm:alg type="composite">
              <dgm:param type="ar" val="1.368"/>
            </dgm:alg>
            <dgm:constrLst>
              <dgm:constr type="primFontSz" for="des" forName="Parent" val="65"/>
              <dgm:constr type="primFontSz" for="des" forName="Child1" val="65"/>
              <dgm:constr type="primFontSz" for="des" forName="Child1" refType="primFontSz" refFor="des" refForName="Parent" op="lte"/>
              <dgm:constr type="r" for="ch" forName="Accent1" refType="w" fact="0.8315"/>
              <dgm:constr type="t" for="ch" forName="Accent1" refType="h" fact="0.2946"/>
              <dgm:constr type="w" for="ch" forName="Accent1" refType="w" fact="0.462"/>
              <dgm:constr type="h" for="ch" forName="Accent1" refType="h" fact="0.5472"/>
              <dgm:constr type="r" for="ch" forName="Parent" refType="w"/>
              <dgm:constr type="t" for="ch" forName="Parent" refType="h" fact="0.2885"/>
              <dgm:constr type="w" for="ch" forName="Parent" refType="w" fact="0.6013"/>
              <dgm:constr type="h" for="ch" forName="Parent" refType="h" fact="0.7115"/>
              <dgm:constr type="r" for="ch" forName="Child1" refType="w" fact="0.4927"/>
              <dgm:constr type="t" for="ch" forName="Child1" refType="h" fact="0"/>
              <dgm:constr type="w" for="ch" forName="Child1" refType="w" fact="0.4927"/>
              <dgm:constr type="h" for="ch" forName="Child1" refType="h" fact="0.5831"/>
            </dgm:constrLst>
          </dgm:if>
          <dgm:if name="Name15" axis="ch ch" ptType="node node" st="1 1" cnt="1 0" func="cnt" op="equ" val="2">
            <dgm:alg type="composite">
              <dgm:param type="ar" val="1.0619"/>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r" for="ch" forName="Accent2" refType="w" fact="0.3587"/>
              <dgm:constr type="t" for="ch" forName="Accent2" refType="h" fact="0.3477"/>
              <dgm:constr type="w" for="ch" forName="Accent2" refType="w" fact="0.2269"/>
              <dgm:constr type="h" for="ch" forName="Accent2" refType="h" fact="0.2076"/>
              <dgm:constr type="r" for="ch" forName="Accent1" refType="w" fact="0"/>
              <dgm:constr type="t" for="ch" forName="Accent1" refType="h" fact="0"/>
              <dgm:constr type="w" for="ch" forName="Accent1" refType="w" fact="0"/>
              <dgm:constr type="h" for="ch" forName="Accent1" refType="h" fact="0"/>
              <dgm:constr type="r" for="ch" forName="Parent" refType="w"/>
              <dgm:constr type="t" for="ch" forName="Parent" refType="h" fact="0.2239"/>
              <dgm:constr type="w" for="ch" forName="Parent" refType="w" fact="0.6013"/>
              <dgm:constr type="h" for="ch" forName="Parent" refType="h" fact="0.5523"/>
              <dgm:constr type="r" for="ch" forName="Child1" refType="w" fact="0.4927"/>
              <dgm:constr type="t" for="ch" forName="Child1" refType="h" fact="0"/>
              <dgm:constr type="w" for="ch" forName="Child1" refType="w" fact="0.4927"/>
              <dgm:constr type="h" for="ch" forName="Child1" refType="h" fact="0.4527"/>
              <dgm:constr type="r" for="ch" forName="Child2" refType="w" fact="0.5073"/>
              <dgm:constr type="t" for="ch" forName="Child2" refType="h" fact="0.5473"/>
              <dgm:constr type="w" for="ch" forName="Child2" refType="w" fact="0.4927"/>
              <dgm:constr type="h" for="ch" forName="Child2" refType="h" fact="0.4527"/>
            </dgm:constrLst>
          </dgm:if>
          <dgm:if name="Name16" axis="ch ch" ptType="node node" st="1 1" cnt="1 0" func="cnt" op="equ" val="3">
            <dgm:alg type="composite">
              <dgm:param type="ar" val="0.8305"/>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r" for="ch" forName="Accent3" refType="w" fact="0.5427"/>
              <dgm:constr type="t" for="ch" forName="Accent3" refType="h" fact="0.6145"/>
              <dgm:constr type="w" for="ch" forName="Accent3" refType="w" fact="0.2269"/>
              <dgm:constr type="h" for="ch" forName="Accent3" refType="h" fact="0.1623"/>
              <dgm:constr type="r" for="ch" forName="Accent2" refType="w" fact="0.3587"/>
              <dgm:constr type="t" for="ch" forName="Accent2" refType="h" fact="0.2719"/>
              <dgm:constr type="w" for="ch" forName="Accent2" refType="w" fact="0.2269"/>
              <dgm:constr type="h" for="ch" forName="Accent2" refType="h" fact="0.1623"/>
              <dgm:constr type="r" for="ch" forName="Accent1" refType="w" fact="0"/>
              <dgm:constr type="t" for="ch" forName="Accent1" refType="h" fact="0"/>
              <dgm:constr type="w" for="ch" forName="Accent1" refType="w" fact="0"/>
              <dgm:constr type="h" for="ch" forName="Accent1" refType="h" fact="0"/>
              <dgm:constr type="r" for="ch" forName="Child3" refType="w" fact="0.9446"/>
              <dgm:constr type="t" for="ch" forName="Child3" refType="h" fact="0.646"/>
              <dgm:constr type="w" for="ch" forName="Child3" refType="w" fact="0.4927"/>
              <dgm:constr type="h" for="ch" forName="Child3" refType="h" fact="0.354"/>
              <dgm:constr type="r" for="ch" forName="Parent" refType="w"/>
              <dgm:constr type="t" for="ch" forName="Parent" refType="h" fact="0.1751"/>
              <dgm:constr type="w" for="ch" forName="Parent" refType="w" fact="0.6013"/>
              <dgm:constr type="h" for="ch" forName="Parent" refType="h" fact="0.4319"/>
              <dgm:constr type="r" for="ch" forName="Child1" refType="w" fact="0.4927"/>
              <dgm:constr type="t" for="ch" forName="Child1" refType="h" fact="0"/>
              <dgm:constr type="w" for="ch" forName="Child1" refType="w" fact="0.4927"/>
              <dgm:constr type="h" for="ch" forName="Child1" refType="h" fact="0.354"/>
              <dgm:constr type="r" for="ch" forName="Child2" refType="w" fact="0.4927"/>
              <dgm:constr type="t" for="ch" forName="Child2" refType="h" fact="0.428"/>
              <dgm:constr type="w" for="ch" forName="Child2" refType="w" fact="0.4927"/>
              <dgm:constr type="h" for="ch" forName="Child2" refType="h" fact="0.354"/>
            </dgm:constrLst>
          </dgm:if>
          <dgm:if name="Name17" axis="ch ch" ptType="node node" st="1 1" cnt="1 0" func="cnt" op="equ" val="4">
            <dgm:alg type="composite">
              <dgm:param type="ar" val="0.682"/>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Accent4" refType="w" fact="0.5427"/>
              <dgm:constr type="t" for="ch" forName="Accent4" refType="h" fact="0.6834"/>
              <dgm:constr type="w" for="ch" forName="Accent4" refType="w" fact="0.2269"/>
              <dgm:constr type="h" for="ch" forName="Accent4" refType="h" fact="0.1333"/>
              <dgm:constr type="r" for="ch" forName="Accent3" refType="w" fact="0.3587"/>
              <dgm:constr type="t" for="ch" forName="Accent3" refType="h" fact="0.4021"/>
              <dgm:constr type="w" for="ch" forName="Accent3" refType="w" fact="0.2269"/>
              <dgm:constr type="h" for="ch" forName="Accent3" refType="h" fact="0.1333"/>
              <dgm:constr type="r" for="ch" forName="Accent2" refType="w" fact="0.6235"/>
              <dgm:constr type="t" for="ch" forName="Accent2" refType="h" fact="0.1529"/>
              <dgm:constr type="w" for="ch" forName="Accent2" refType="w" fact="0.2269"/>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9446"/>
              <dgm:constr type="t" for="ch" forName="Child4" refType="h" fact="0.7093"/>
              <dgm:constr type="w" for="ch" forName="Child4" refType="w" fact="0.4927"/>
              <dgm:constr type="h" for="ch" forName="Child4" refType="h" fact="0.2907"/>
              <dgm:constr type="r" for="ch" forName="Parent" refType="w"/>
              <dgm:constr type="t" for="ch" forName="Parent" refType="h" fact="0.3226"/>
              <dgm:constr type="w" for="ch" forName="Parent" refType="w" fact="0.6013"/>
              <dgm:constr type="h" for="ch" forName="Parent" refType="h" fact="0.3547"/>
              <dgm:constr type="r" for="ch" forName="Child2" refType="w" fact="0.4927"/>
              <dgm:constr type="t" for="ch" forName="Child2" refType="h" fact="0.1788"/>
              <dgm:constr type="w" for="ch" forName="Child2" refType="w" fact="0.4927"/>
              <dgm:constr type="h" for="ch" forName="Child2" refType="h" fact="0.2907"/>
              <dgm:constr type="r" for="ch" forName="Child3" refType="w" fact="0.4927"/>
              <dgm:constr type="t" for="ch" forName="Child3" refType="h" fact="0.5303"/>
              <dgm:constr type="w" for="ch" forName="Child3" refType="w" fact="0.4927"/>
              <dgm:constr type="h" for="ch" forName="Child3" refType="h" fact="0.2907"/>
              <dgm:constr type="r" for="ch" forName="Child1" refType="w" fact="0.9446"/>
              <dgm:constr type="t" for="ch" forName="Child1" refType="h" fact="0"/>
              <dgm:constr type="w" for="ch" forName="Child1" refType="w" fact="0.4927"/>
              <dgm:constr type="h" for="ch" forName="Child1" refType="h" fact="0.2907"/>
            </dgm:constrLst>
          </dgm:if>
          <dgm:if name="Name18" axis="ch ch" ptType="node node" st="1 1" cnt="1 0" func="cnt" op="equ" val="5">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r" for="ch" forName="Accent5" refType="w" fact="0.7142"/>
              <dgm:constr type="t" for="ch" forName="Accent5" refType="h" fact="0.7126"/>
              <dgm:constr type="w" for="ch" forName="Accent5" refType="w" fact="0.1622"/>
              <dgm:constr type="h" for="ch" forName="Accent5" refType="h" fact="0.1333"/>
              <dgm:constr type="r" for="ch" forName="Accent4" refType="w" fact="0.388"/>
              <dgm:constr type="t" for="ch" forName="Accent4" refType="h" fact="0.6834"/>
              <dgm:constr type="w" for="ch" forName="Accent4" refType="w" fact="0.1622"/>
              <dgm:constr type="h" for="ch" forName="Accent4" refType="h" fact="0.1333"/>
              <dgm:constr type="r" for="ch" forName="Accent3" refType="w" fact="0.2565"/>
              <dgm:constr type="t" for="ch" forName="Accent3" refType="h" fact="0.4021"/>
              <dgm:constr type="w" for="ch" forName="Accent3" refType="w" fact="0.1622"/>
              <dgm:constr type="h" for="ch" forName="Accent3" refType="h" fact="0.1333"/>
              <dgm:constr type="r" for="ch" forName="Accent2" refType="w" fact="0.4458"/>
              <dgm:constr type="t" for="ch" forName="Accent2" refType="h" fact="0.1529"/>
              <dgm:constr type="w" for="ch" forName="Accent2" refType="w" fact="0.1622"/>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6754"/>
              <dgm:constr type="t" for="ch" forName="Child4" refType="h" fact="0.7093"/>
              <dgm:constr type="w" for="ch" forName="Child4" refType="w" fact="0.3523"/>
              <dgm:constr type="h" for="ch" forName="Child4" refType="h" fact="0.2907"/>
              <dgm:constr type="r" for="ch" forName="Parent" refType="w" fact="0.715"/>
              <dgm:constr type="t" for="ch" forName="Parent" refType="h" fact="0.3226"/>
              <dgm:constr type="w" for="ch" forName="Parent" refType="w" fact="0.4299"/>
              <dgm:constr type="h" for="ch" forName="Parent" refType="h" fact="0.3547"/>
              <dgm:constr type="r" for="ch" forName="Child2" refType="w" fact="0.3523"/>
              <dgm:constr type="t" for="ch" forName="Child2" refType="h" fact="0.1788"/>
              <dgm:constr type="w" for="ch" forName="Child2" refType="w" fact="0.3523"/>
              <dgm:constr type="h" for="ch" forName="Child2" refType="h" fact="0.2907"/>
              <dgm:constr type="r" for="ch" forName="Child3" refType="w" fact="0.3523"/>
              <dgm:constr type="t" for="ch" forName="Child3" refType="h" fact="0.5303"/>
              <dgm:constr type="w" for="ch" forName="Child3" refType="w" fact="0.3523"/>
              <dgm:constr type="h" for="ch" forName="Child3" refType="h" fact="0.2907"/>
              <dgm:constr type="r" for="ch" forName="Child5" refType="w"/>
              <dgm:constr type="t" for="ch" forName="Child5" refType="h" fact="0.5305"/>
              <dgm:constr type="w" for="ch" forName="Child5" refType="w" fact="0.3523"/>
              <dgm:constr type="h" for="ch" forName="Child5" refType="h" fact="0.2907"/>
              <dgm:constr type="r" for="ch" forName="Child1" refType="w" fact="0.6754"/>
              <dgm:constr type="t" for="ch" forName="Child1" refType="h" fact="0"/>
              <dgm:constr type="w" for="ch" forName="Child1" refType="w" fact="0.3523"/>
              <dgm:constr type="h" for="ch" forName="Child1" refType="h" fact="0.2907"/>
            </dgm:constrLst>
          </dgm:if>
          <dgm:else name="Name19">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6" refType="primFontSz" refFor="des" refForName="Parent" op="lte"/>
              <dgm:constr type="primFontSz" for="des" forName="Child7"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ptType="node" op="equ" val="65"/>
              <dgm:constr type="r" for="ch" forName="Accent6" refType="w" fact="0.9066"/>
              <dgm:constr type="t" for="ch" forName="Accent6" refType="h" fact="0.4635"/>
              <dgm:constr type="w" for="ch" forName="Accent6" refType="w" fact="0.1622"/>
              <dgm:constr type="h" for="ch" forName="Accent6" refType="h" fact="0.1333"/>
              <dgm:constr type="r" for="ch" forName="Accent5" refType="w" fact="0.7142"/>
              <dgm:constr type="t" for="ch" forName="Accent5" refType="h" fact="0.7126"/>
              <dgm:constr type="w" for="ch" forName="Accent5" refType="w" fact="0.1622"/>
              <dgm:constr type="h" for="ch" forName="Accent5" refType="h" fact="0.1333"/>
              <dgm:constr type="r" for="ch" forName="Accent4" refType="w" fact="0.388"/>
              <dgm:constr type="t" for="ch" forName="Accent4" refType="h" fact="0.6834"/>
              <dgm:constr type="w" for="ch" forName="Accent4" refType="w" fact="0.1622"/>
              <dgm:constr type="h" for="ch" forName="Accent4" refType="h" fact="0.1333"/>
              <dgm:constr type="r" for="ch" forName="Accent3" refType="w" fact="0.2565"/>
              <dgm:constr type="t" for="ch" forName="Accent3" refType="h" fact="0.4021"/>
              <dgm:constr type="w" for="ch" forName="Accent3" refType="w" fact="0.1622"/>
              <dgm:constr type="h" for="ch" forName="Accent3" refType="h" fact="0.1333"/>
              <dgm:constr type="r" for="ch" forName="Accent2" refType="w" fact="0.4458"/>
              <dgm:constr type="t" for="ch" forName="Accent2" refType="h" fact="0.1529"/>
              <dgm:constr type="w" for="ch" forName="Accent2" refType="w" fact="0.1622"/>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6754"/>
              <dgm:constr type="t" for="ch" forName="Child4" refType="h" fact="0.7093"/>
              <dgm:constr type="w" for="ch" forName="Child4" refType="w" fact="0.3523"/>
              <dgm:constr type="h" for="ch" forName="Child4" refType="h" fact="0.2907"/>
              <dgm:constr type="r" for="ch" forName="Parent" refType="w" fact="0.715"/>
              <dgm:constr type="t" for="ch" forName="Parent" refType="h" fact="0.3226"/>
              <dgm:constr type="w" for="ch" forName="Parent" refType="w" fact="0.4299"/>
              <dgm:constr type="h" for="ch" forName="Parent" refType="h" fact="0.3547"/>
              <dgm:constr type="r" for="ch" forName="Child2" refType="w" fact="0.3523"/>
              <dgm:constr type="t" for="ch" forName="Child2" refType="h" fact="0.1788"/>
              <dgm:constr type="w" for="ch" forName="Child2" refType="w" fact="0.3523"/>
              <dgm:constr type="h" for="ch" forName="Child2" refType="h" fact="0.2907"/>
              <dgm:constr type="r" for="ch" forName="Child3" refType="w" fact="0.3523"/>
              <dgm:constr type="t" for="ch" forName="Child3" refType="h" fact="0.5303"/>
              <dgm:constr type="w" for="ch" forName="Child3" refType="w" fact="0.3523"/>
              <dgm:constr type="h" for="ch" forName="Child3" refType="h" fact="0.2907"/>
              <dgm:constr type="r" for="ch" forName="Child5" refType="w"/>
              <dgm:constr type="t" for="ch" forName="Child5" refType="h" fact="0.5305"/>
              <dgm:constr type="w" for="ch" forName="Child5" refType="w" fact="0.3523"/>
              <dgm:constr type="h" for="ch" forName="Child5" refType="h" fact="0.2907"/>
              <dgm:constr type="r" for="ch" forName="Child6" refType="w"/>
              <dgm:constr type="t" for="ch" forName="Child6" refType="h" fact="0.1784"/>
              <dgm:constr type="w" for="ch" forName="Child6" refType="w" fact="0.3523"/>
              <dgm:constr type="h" for="ch" forName="Child6" refType="h" fact="0.2907"/>
              <dgm:constr type="r" for="ch" forName="Child1" refType="w" fact="0.6754"/>
              <dgm:constr type="t" for="ch" forName="Child1" refType="h" fact="0"/>
              <dgm:constr type="w" for="ch" forName="Child1" refType="w" fact="0.3523"/>
              <dgm:constr type="h" for="ch" forName="Child1" refType="h" fact="0.2907"/>
            </dgm:constrLst>
          </dgm:else>
        </dgm:choose>
      </dgm:else>
    </dgm:choose>
    <dgm:forEach name="wrapper" axis="self" ptType="parTrans">
      <dgm:forEach name="accentRepeat" axis="self">
        <dgm:layoutNode name="Accent" styleLbl="bgShp">
          <dgm:alg type="sp"/>
          <dgm:shape xmlns:r="http://schemas.openxmlformats.org/officeDocument/2006/relationships" type="hexagon" r:blip="" zOrderOff="-2">
            <dgm:adjLst>
              <dgm:adj idx="1" val="0.289"/>
              <dgm:adj idx="2" val="1.1547"/>
            </dgm:adjLst>
          </dgm:shape>
          <dgm:presOf/>
        </dgm:layoutNode>
      </dgm:forEach>
    </dgm:forEach>
    <dgm:forEach name="Name20" axis="ch" ptType="node" cnt="1">
      <dgm:layoutNode name="Parent" styleLbl="node0">
        <dgm:varLst>
          <dgm:chMax val="6"/>
          <dgm:chPref val="6"/>
        </dgm:varLst>
        <dgm:alg type="tx"/>
        <dgm:shape xmlns:r="http://schemas.openxmlformats.org/officeDocument/2006/relationships" type="hexagon" r:blip="">
          <dgm:adjLst>
            <dgm:adj idx="1" val="0.2857"/>
            <dgm:adj idx="2" val="1.1547"/>
          </dgm:adjLst>
        </dgm:shape>
        <dgm:presOf axis="self"/>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1" axis="ch ch" ptType="node node" st="1 1" cnt="1 1">
      <dgm:layoutNode name="Accent1">
        <dgm:alg type="sp"/>
        <dgm:shape xmlns:r="http://schemas.openxmlformats.org/officeDocument/2006/relationships" r:blip="" zOrderOff="-2">
          <dgm:adjLst/>
        </dgm:shape>
        <dgm:presOf/>
        <dgm:constrLst/>
        <dgm:forEach name="Name22" ref="accentRepeat"/>
      </dgm:layoutNode>
      <dgm:layoutNode name="Child1"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3" axis="ch ch" ptType="node node" st="1 2" cnt="1 1">
      <dgm:layoutNode name="Accent2">
        <dgm:alg type="sp"/>
        <dgm:shape xmlns:r="http://schemas.openxmlformats.org/officeDocument/2006/relationships" r:blip="" zOrderOff="-2">
          <dgm:adjLst/>
        </dgm:shape>
        <dgm:presOf/>
        <dgm:constrLst/>
        <dgm:forEach name="Name24" ref="accentRepeat"/>
      </dgm:layoutNode>
      <dgm:layoutNode name="Child2"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5" axis="ch ch" ptType="node node" st="1 3" cnt="1 1">
      <dgm:layoutNode name="Accent3">
        <dgm:alg type="sp"/>
        <dgm:shape xmlns:r="http://schemas.openxmlformats.org/officeDocument/2006/relationships" r:blip="" zOrderOff="-2">
          <dgm:adjLst/>
        </dgm:shape>
        <dgm:presOf/>
        <dgm:constrLst/>
        <dgm:forEach name="Name26" ref="accentRepeat"/>
      </dgm:layoutNode>
      <dgm:layoutNode name="Child3"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7" axis="ch ch" ptType="node node" st="1 4" cnt="1 1">
      <dgm:layoutNode name="Accent4">
        <dgm:alg type="sp"/>
        <dgm:shape xmlns:r="http://schemas.openxmlformats.org/officeDocument/2006/relationships" r:blip="">
          <dgm:adjLst/>
        </dgm:shape>
        <dgm:presOf/>
        <dgm:constrLst/>
        <dgm:forEach name="Name28" ref="accentRepeat"/>
      </dgm:layoutNode>
      <dgm:layoutNode name="Child4"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9" axis="ch ch" ptType="node node" st="1 5" cnt="1 1">
      <dgm:layoutNode name="Accent5">
        <dgm:alg type="sp"/>
        <dgm:shape xmlns:r="http://schemas.openxmlformats.org/officeDocument/2006/relationships" r:blip="">
          <dgm:adjLst/>
        </dgm:shape>
        <dgm:presOf/>
        <dgm:constrLst/>
        <dgm:forEach name="Name30" ref="accentRepeat"/>
      </dgm:layoutNode>
      <dgm:layoutNode name="Child5"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31" axis="ch ch" ptType="node node" st="1 6" cnt="1 1">
      <dgm:layoutNode name="Accent6">
        <dgm:alg type="sp"/>
        <dgm:shape xmlns:r="http://schemas.openxmlformats.org/officeDocument/2006/relationships" r:blip="">
          <dgm:adjLst/>
        </dgm:shape>
        <dgm:presOf/>
        <dgm:constrLst/>
        <dgm:forEach name="Name32" ref="accentRepeat"/>
      </dgm:layoutNode>
      <dgm:layoutNode name="Child6"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layout15.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17.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8.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9.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0.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2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2.xml><?xml version="1.0" encoding="utf-8"?>
<dgm:layoutDef xmlns:dgm="http://schemas.openxmlformats.org/drawingml/2006/diagram" xmlns:a="http://schemas.openxmlformats.org/drawingml/2006/main" uniqueId="urn:microsoft.com/office/officeart/2008/layout/IncreasingCircleProcess">
  <dgm:title val=""/>
  <dgm:desc val=""/>
  <dgm:catLst>
    <dgm:cat type="list" pri="8300"/>
    <dgm:cat type="process" pri="43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clrData>
  <dgm:layoutNode name="Name0">
    <dgm:varLst>
      <dgm:chMax val="7"/>
      <dgm:chPref val="7"/>
      <dgm:dir/>
      <dgm:animOne val="branch"/>
      <dgm:animLvl val="lvl"/>
    </dgm:varLst>
    <dgm:choose name="Name1">
      <dgm:if name="Name2" func="var" arg="dir" op="equ" val="norm">
        <dgm:alg type="lin">
          <dgm:param type="linDir" val="fromL"/>
          <dgm:param type="horzAlign" val="ctr"/>
          <dgm:param type="vertAlign" val="t"/>
        </dgm:alg>
      </dgm:if>
      <dgm:else name="Name3">
        <dgm:alg type="lin">
          <dgm:param type="linDir" val="fromR"/>
          <dgm:param type="horzAlign" val="ctr"/>
          <dgm:param type="vertAlign" val="t"/>
        </dgm:alg>
      </dgm:else>
    </dgm:choose>
    <dgm:shape xmlns:r="http://schemas.openxmlformats.org/officeDocument/2006/relationships" r:blip="">
      <dgm:adjLst/>
    </dgm:shape>
    <dgm:constrLst>
      <dgm:constr type="primFontSz" for="des" forName="Child" val="65"/>
      <dgm:constr type="primFontSz" for="des" forName="Parent" val="65"/>
      <dgm:constr type="primFontSz" for="des" forName="Child" refType="primFontSz" refFor="des" refForName="Parent" op="lte"/>
      <dgm:constr type="w" for="ch" forName="composite" refType="w"/>
      <dgm:constr type="h" for="ch" forName="composite" refType="h"/>
      <dgm:constr type="sp" refType="w" refFor="ch" refForName="composite" op="equ" fact="0.05"/>
      <dgm:constr type="w" for="ch" forName="sibTrans" refType="h" refFor="ch" refForName="composite" op="equ" fact="0.04"/>
    </dgm:constrLst>
    <dgm:forEach name="nodesForEach" axis="ch" ptType="node" cnt="7">
      <dgm:layoutNode name="composite">
        <dgm:alg type="composite">
          <dgm:param type="ar" val="0.8"/>
        </dgm:alg>
        <dgm:choose name="Name4">
          <dgm:if name="Name5" func="var" arg="dir" op="equ" val="norm">
            <dgm:constrLst>
              <dgm:constr type="l" for="ch" forName="Child" refType="w" fact="0.29"/>
              <dgm:constr type="t" for="ch" forName="Child" refType="h" fact="0.192"/>
              <dgm:constr type="w" for="ch" forName="Child" refType="w" fact="0.71"/>
              <dgm:constr type="h" for="ch" forName="Child" refType="h" fact="0.808"/>
              <dgm:constr type="l" for="ch" forName="Parent" refType="w" fact="0.29"/>
              <dgm:constr type="t" for="ch" forName="Parent" refType="h" fact="0"/>
              <dgm:constr type="w" for="ch" forName="Parent" refType="w" fact="0.71"/>
              <dgm:constr type="h" for="ch" forName="Parent" refType="h" fact="0.192"/>
              <dgm:constr type="l" for="ch" forName="BackAccent" refType="w" fact="0"/>
              <dgm:constr type="t" for="ch" forName="BackAccent" refType="h" fact="0"/>
              <dgm:constr type="w" for="ch" forName="BackAccent" refType="w" fact="0.24"/>
              <dgm:constr type="h" for="ch" forName="BackAccent" refType="h" fact="0.192"/>
              <dgm:constr type="l" for="ch" forName="Accent" refType="w" fact="0.024"/>
              <dgm:constr type="t" for="ch" forName="Accent" refType="h" fact="0.0192"/>
              <dgm:constr type="w" for="ch" forName="Accent" refType="w" fact="0.192"/>
              <dgm:constr type="h" for="ch" forName="Accent" refType="h" fact="0.1536"/>
            </dgm:constrLst>
          </dgm:if>
          <dgm:else name="Name6">
            <dgm:constrLst>
              <dgm:constr type="r" for="ch" forName="Child" refType="w" fact="0.71"/>
              <dgm:constr type="t" for="ch" forName="Child" refType="h" fact="0.192"/>
              <dgm:constr type="w" for="ch" forName="Child" refType="w" fact="0.71"/>
              <dgm:constr type="h" for="ch" forName="Child" refType="h" fact="0.808"/>
              <dgm:constr type="r" for="ch" forName="Parent" refType="w" fact="0.71"/>
              <dgm:constr type="t" for="ch" forName="Parent" refType="h" fact="0"/>
              <dgm:constr type="w" for="ch" forName="Parent" refType="w" fact="0.71"/>
              <dgm:constr type="h" for="ch" forName="Parent" refType="h" fact="0.192"/>
              <dgm:constr type="r" for="ch" forName="BackAccent" refType="w"/>
              <dgm:constr type="t" for="ch" forName="BackAccent" refType="h" fact="0"/>
              <dgm:constr type="w" for="ch" forName="BackAccent" refType="w" fact="0.24"/>
              <dgm:constr type="h" for="ch" forName="BackAccent" refType="h" fact="0.192"/>
              <dgm:constr type="r" for="ch" forName="Accent" refType="w" fact="0.976"/>
              <dgm:constr type="t" for="ch" forName="Accent" refType="h" fact="0.0192"/>
              <dgm:constr type="w" for="ch" forName="Accent" refType="w" fact="0.192"/>
              <dgm:constr type="h" for="ch" forName="Accent" refType="h" fact="0.1536"/>
            </dgm:constrLst>
          </dgm:else>
        </dgm:choose>
        <dgm:layoutNode name="BackAccent" styleLbl="bgShp">
          <dgm:alg type="sp"/>
          <dgm:shape xmlns:r="http://schemas.openxmlformats.org/officeDocument/2006/relationships" type="ellipse" r:blip="">
            <dgm:adjLst/>
          </dgm:shape>
          <dgm:presOf/>
        </dgm:layoutNode>
        <dgm:layoutNode name="Accent" styleLbl="alignNode1">
          <dgm:alg type="sp"/>
          <dgm:choose name="Name7">
            <dgm:if name="Name8" axis="precedSib" ptType="node" func="cnt" op="equ" val="0">
              <dgm:choose name="Name9">
                <dgm:if name="Name10" axis="followSib" ptType="node" func="cnt" op="equ" val="0">
                  <dgm:shape xmlns:r="http://schemas.openxmlformats.org/officeDocument/2006/relationships" type="chord" r:blip="">
                    <dgm:adjLst>
                      <dgm:adj idx="1" val="-90"/>
                      <dgm:adj idx="2" val="-90"/>
                    </dgm:adjLst>
                  </dgm:shape>
                </dgm:if>
                <dgm:if name="Name11" axis="followSib" ptType="node" func="cnt" op="equ" val="1">
                  <dgm:shape xmlns:r="http://schemas.openxmlformats.org/officeDocument/2006/relationships" type="chord" r:blip="">
                    <dgm:adjLst>
                      <dgm:adj idx="1" val="0"/>
                      <dgm:adj idx="2" val="180"/>
                    </dgm:adjLst>
                  </dgm:shape>
                </dgm:if>
                <dgm:if name="Name12" axis="followSib" ptType="node" func="cnt" op="equ" val="2">
                  <dgm:shape xmlns:r="http://schemas.openxmlformats.org/officeDocument/2006/relationships" type="chord" r:blip="">
                    <dgm:adjLst>
                      <dgm:adj idx="1" val="19.4712"/>
                      <dgm:adj idx="2" val="160.5288"/>
                    </dgm:adjLst>
                  </dgm:shape>
                </dgm:if>
                <dgm:if name="Name13" axis="followSib" ptType="node" func="cnt" op="equ" val="3">
                  <dgm:shape xmlns:r="http://schemas.openxmlformats.org/officeDocument/2006/relationships" type="chord" r:blip="">
                    <dgm:adjLst>
                      <dgm:adj idx="1" val="30"/>
                      <dgm:adj idx="2" val="150"/>
                    </dgm:adjLst>
                  </dgm:shape>
                </dgm:if>
                <dgm:if name="Name14" axis="followSib" ptType="node" func="cnt" op="equ" val="4">
                  <dgm:shape xmlns:r="http://schemas.openxmlformats.org/officeDocument/2006/relationships" type="chord" r:blip="">
                    <dgm:adjLst>
                      <dgm:adj idx="1" val="38.8699"/>
                      <dgm:adj idx="2" val="143.1301"/>
                    </dgm:adjLst>
                  </dgm:shape>
                </dgm:if>
                <dgm:if name="Name15" axis="followSib" ptType="node" func="cnt" op="equ" val="5">
                  <dgm:shape xmlns:r="http://schemas.openxmlformats.org/officeDocument/2006/relationships" type="chord" r:blip="">
                    <dgm:adjLst>
                      <dgm:adj idx="1" val="41.8103"/>
                      <dgm:adj idx="2" val="138.1897"/>
                    </dgm:adjLst>
                  </dgm:shape>
                </dgm:if>
                <dgm:else name="Name16">
                  <dgm:shape xmlns:r="http://schemas.openxmlformats.org/officeDocument/2006/relationships" type="chord" r:blip="">
                    <dgm:adjLst>
                      <dgm:adj idx="1" val="45.5847"/>
                      <dgm:adj idx="2" val="134.4153"/>
                    </dgm:adjLst>
                  </dgm:shape>
                </dgm:else>
              </dgm:choose>
            </dgm:if>
            <dgm:if name="Name17" axis="precedSib" ptType="node" func="cnt" op="equ" val="1">
              <dgm:choose name="Name18">
                <dgm:if name="Name19" axis="followSib" ptType="node" func="cnt" op="equ" val="0">
                  <dgm:shape xmlns:r="http://schemas.openxmlformats.org/officeDocument/2006/relationships" type="chord" r:blip="">
                    <dgm:adjLst>
                      <dgm:adj idx="1" val="-90"/>
                      <dgm:adj idx="2" val="-90"/>
                    </dgm:adjLst>
                  </dgm:shape>
                </dgm:if>
                <dgm:if name="Name20" axis="followSib" ptType="node" func="cnt" op="equ" val="1">
                  <dgm:shape xmlns:r="http://schemas.openxmlformats.org/officeDocument/2006/relationships" type="chord" r:blip="">
                    <dgm:adjLst>
                      <dgm:adj idx="1" val="-19.4712"/>
                      <dgm:adj idx="2" val="-160.5288"/>
                    </dgm:adjLst>
                  </dgm:shape>
                </dgm:if>
                <dgm:if name="Name21" axis="followSib" ptType="node" func="cnt" op="equ" val="2">
                  <dgm:shape xmlns:r="http://schemas.openxmlformats.org/officeDocument/2006/relationships" type="chord" r:blip="">
                    <dgm:adjLst>
                      <dgm:adj idx="1" val="0"/>
                      <dgm:adj idx="2" val="180"/>
                    </dgm:adjLst>
                  </dgm:shape>
                </dgm:if>
                <dgm:if name="Name22" axis="followSib" ptType="node" func="cnt" op="equ" val="3">
                  <dgm:shape xmlns:r="http://schemas.openxmlformats.org/officeDocument/2006/relationships" type="chord" r:blip="">
                    <dgm:adjLst>
                      <dgm:adj idx="1" val="11.537"/>
                      <dgm:adj idx="2" val="168.463"/>
                    </dgm:adjLst>
                  </dgm:shape>
                </dgm:if>
                <dgm:if name="Name23" axis="followSib" ptType="node" func="cnt" op="equ" val="4">
                  <dgm:shape xmlns:r="http://schemas.openxmlformats.org/officeDocument/2006/relationships" type="chord" r:blip="">
                    <dgm:adjLst>
                      <dgm:adj idx="1" val="19.4712"/>
                      <dgm:adj idx="2" val="160.5288"/>
                    </dgm:adjLst>
                  </dgm:shape>
                </dgm:if>
                <dgm:else name="Name24">
                  <dgm:shape xmlns:r="http://schemas.openxmlformats.org/officeDocument/2006/relationships" type="chord" r:blip="">
                    <dgm:adjLst>
                      <dgm:adj idx="1" val="25.3769"/>
                      <dgm:adj idx="2" val="154.6231"/>
                    </dgm:adjLst>
                  </dgm:shape>
                </dgm:else>
              </dgm:choose>
            </dgm:if>
            <dgm:if name="Name25" axis="precedSib" ptType="node" func="cnt" op="equ" val="2">
              <dgm:choose name="Name26">
                <dgm:if name="Name27" axis="followSib" ptType="node" func="cnt" op="equ" val="0">
                  <dgm:shape xmlns:r="http://schemas.openxmlformats.org/officeDocument/2006/relationships" type="chord" r:blip="">
                    <dgm:adjLst>
                      <dgm:adj idx="1" val="-90"/>
                      <dgm:adj idx="2" val="-90"/>
                    </dgm:adjLst>
                  </dgm:shape>
                </dgm:if>
                <dgm:if name="Name28" axis="followSib" ptType="node" func="cnt" op="equ" val="1">
                  <dgm:shape xmlns:r="http://schemas.openxmlformats.org/officeDocument/2006/relationships" type="chord" r:blip="">
                    <dgm:adjLst>
                      <dgm:adj idx="1" val="-30"/>
                      <dgm:adj idx="2" val="-150"/>
                    </dgm:adjLst>
                  </dgm:shape>
                </dgm:if>
                <dgm:if name="Name29" axis="followSib" ptType="node" func="cnt" op="equ" val="2">
                  <dgm:shape xmlns:r="http://schemas.openxmlformats.org/officeDocument/2006/relationships" type="chord" r:blip="">
                    <dgm:adjLst>
                      <dgm:adj idx="1" val="-11.537"/>
                      <dgm:adj idx="2" val="-168.463"/>
                    </dgm:adjLst>
                  </dgm:shape>
                </dgm:if>
                <dgm:if name="Name30" axis="followSib" ptType="node" func="cnt" op="equ" val="3">
                  <dgm:shape xmlns:r="http://schemas.openxmlformats.org/officeDocument/2006/relationships" type="chord" r:blip="">
                    <dgm:adjLst>
                      <dgm:adj idx="1" val="0"/>
                      <dgm:adj idx="2" val="180"/>
                    </dgm:adjLst>
                  </dgm:shape>
                </dgm:if>
                <dgm:else name="Name31">
                  <dgm:shape xmlns:r="http://schemas.openxmlformats.org/officeDocument/2006/relationships" type="chord" r:blip="">
                    <dgm:adjLst>
                      <dgm:adj idx="1" val="8.2133"/>
                      <dgm:adj idx="2" val="171.7867"/>
                    </dgm:adjLst>
                  </dgm:shape>
                </dgm:else>
              </dgm:choose>
            </dgm:if>
            <dgm:if name="Name32" axis="precedSib" ptType="node" func="cnt" op="equ" val="3">
              <dgm:choose name="Name33">
                <dgm:if name="Name34" axis="followSib" ptType="node" func="cnt" op="equ" val="0">
                  <dgm:shape xmlns:r="http://schemas.openxmlformats.org/officeDocument/2006/relationships" type="chord" r:blip="">
                    <dgm:adjLst>
                      <dgm:adj idx="1" val="-90"/>
                      <dgm:adj idx="2" val="-90"/>
                    </dgm:adjLst>
                  </dgm:shape>
                </dgm:if>
                <dgm:if name="Name35" axis="followSib" ptType="node" func="cnt" op="equ" val="1">
                  <dgm:shape xmlns:r="http://schemas.openxmlformats.org/officeDocument/2006/relationships" type="chord" r:blip="">
                    <dgm:adjLst>
                      <dgm:adj idx="1" val="-38.8699"/>
                      <dgm:adj idx="2" val="-143.1301"/>
                    </dgm:adjLst>
                  </dgm:shape>
                </dgm:if>
                <dgm:if name="Name36" axis="followSib" ptType="node" func="cnt" op="equ" val="2">
                  <dgm:shape xmlns:r="http://schemas.openxmlformats.org/officeDocument/2006/relationships" type="chord" r:blip="">
                    <dgm:adjLst>
                      <dgm:adj idx="1" val="-19.4712"/>
                      <dgm:adj idx="2" val="-160.5288"/>
                    </dgm:adjLst>
                  </dgm:shape>
                </dgm:if>
                <dgm:else name="Name37">
                  <dgm:shape xmlns:r="http://schemas.openxmlformats.org/officeDocument/2006/relationships" type="chord" r:blip="">
                    <dgm:adjLst>
                      <dgm:adj idx="1" val="-8.2133"/>
                      <dgm:adj idx="2" val="-171.7867"/>
                    </dgm:adjLst>
                  </dgm:shape>
                </dgm:else>
              </dgm:choose>
            </dgm:if>
            <dgm:if name="Name38" axis="precedSib" ptType="node" func="cnt" op="equ" val="4">
              <dgm:choose name="Name39">
                <dgm:if name="Name40" axis="followSib" ptType="node" func="cnt" op="equ" val="0">
                  <dgm:shape xmlns:r="http://schemas.openxmlformats.org/officeDocument/2006/relationships" type="chord" r:blip="">
                    <dgm:adjLst>
                      <dgm:adj idx="1" val="-90"/>
                      <dgm:adj idx="2" val="-90"/>
                    </dgm:adjLst>
                  </dgm:shape>
                </dgm:if>
                <dgm:if name="Name41" axis="followSib" ptType="node" func="cnt" op="equ" val="1">
                  <dgm:shape xmlns:r="http://schemas.openxmlformats.org/officeDocument/2006/relationships" type="chord" r:blip="">
                    <dgm:adjLst>
                      <dgm:adj idx="1" val="-41.8103"/>
                      <dgm:adj idx="2" val="-138.1897"/>
                    </dgm:adjLst>
                  </dgm:shape>
                </dgm:if>
                <dgm:else name="Name42">
                  <dgm:shape xmlns:r="http://schemas.openxmlformats.org/officeDocument/2006/relationships" type="chord" r:blip="">
                    <dgm:adjLst>
                      <dgm:adj idx="1" val="-25.3769"/>
                      <dgm:adj idx="2" val="-154.6231"/>
                    </dgm:adjLst>
                  </dgm:shape>
                </dgm:else>
              </dgm:choose>
            </dgm:if>
            <dgm:if name="Name43" axis="precedSib" ptType="node" func="cnt" op="equ" val="5">
              <dgm:choose name="Name44">
                <dgm:if name="Name45" axis="followSib" ptType="node" func="cnt" op="equ" val="0">
                  <dgm:shape xmlns:r="http://schemas.openxmlformats.org/officeDocument/2006/relationships" type="chord" r:blip="">
                    <dgm:adjLst>
                      <dgm:adj idx="1" val="-90"/>
                      <dgm:adj idx="2" val="-90"/>
                    </dgm:adjLst>
                  </dgm:shape>
                </dgm:if>
                <dgm:else name="Name46">
                  <dgm:shape xmlns:r="http://schemas.openxmlformats.org/officeDocument/2006/relationships" type="chord" r:blip="">
                    <dgm:adjLst>
                      <dgm:adj idx="1" val="-45.5847"/>
                      <dgm:adj idx="2" val="-134.4153"/>
                    </dgm:adjLst>
                  </dgm:shape>
                </dgm:else>
              </dgm:choose>
            </dgm:if>
            <dgm:else name="Name47">
              <dgm:shape xmlns:r="http://schemas.openxmlformats.org/officeDocument/2006/relationships" type="chord" r:blip="">
                <dgm:adjLst>
                  <dgm:adj idx="1" val="-90"/>
                  <dgm:adj idx="2" val="-90"/>
                </dgm:adjLst>
              </dgm:shape>
            </dgm:else>
          </dgm:choose>
          <dgm:presOf/>
        </dgm:layoutNode>
        <dgm:layoutNode name="Child" styleLbl="revTx">
          <dgm:varLst>
            <dgm:chMax val="0"/>
            <dgm:chPref val="0"/>
            <dgm:bulletEnabled val="1"/>
          </dgm:varLst>
          <dgm:choose name="Name48">
            <dgm:if name="Name49" func="var" arg="dir" op="equ" val="norm">
              <dgm:alg type="tx">
                <dgm:param type="parTxLTRAlign" val="l"/>
                <dgm:param type="parTxRTLAlign" val="l"/>
                <dgm:param type="txAnchorVert" val="t"/>
              </dgm:alg>
            </dgm:if>
            <dgm:else name="Name50">
              <dgm:alg type="tx">
                <dgm:param type="parTxLTRAlign" val="r"/>
                <dgm:param type="parTxRTLAlign" val="r"/>
                <dgm:param type="txAnchorVert" val="t"/>
              </dgm:alg>
            </dgm:else>
          </dgm:choose>
          <dgm:choose name="Name51">
            <dgm:if name="Name52" axis="ch" ptType="node" func="cnt" op="gte" val="1">
              <dgm:shape xmlns:r="http://schemas.openxmlformats.org/officeDocument/2006/relationships" type="rect" r:blip="">
                <dgm:adjLst/>
              </dgm:shape>
            </dgm:if>
            <dgm:else name="Name53">
              <dgm:shape xmlns:r="http://schemas.openxmlformats.org/officeDocument/2006/relationships" type="rect" r:blip="" hideGeom="1">
                <dgm:adjLst/>
              </dgm:shape>
            </dgm:else>
          </dgm:choose>
          <dgm:choose name="Name54">
            <dgm:if name="Name55" axis="ch" ptType="node" func="cnt" op="gte" val="1">
              <dgm:presOf axis="des" ptType="node"/>
            </dgm:if>
            <dgm:else name="Name56">
              <dgm:presOf/>
            </dgm:else>
          </dgm:choos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Parent" styleLbl="revTx">
          <dgm:varLst>
            <dgm:chMax val="1"/>
            <dgm:chPref val="1"/>
            <dgm:bulletEnabled val="1"/>
          </dgm:varLst>
          <dgm:choose name="Name57">
            <dgm:if name="Name58" func="var" arg="dir" op="equ" val="norm">
              <dgm:alg type="tx">
                <dgm:param type="parTxLTRAlign" val="l"/>
                <dgm:param type="parTxRTLAlign" val="l"/>
                <dgm:param type="shpTxLTRAlignCh" val="l"/>
                <dgm:param type="shpTxRTLAlignCh" val="l"/>
                <dgm:param type="txAnchorVert" val="b"/>
                <dgm:param type="txAnchorVertCh" val="b"/>
              </dgm:alg>
            </dgm:if>
            <dgm:else name="Name59">
              <dgm:alg type="tx">
                <dgm:param type="parTxLTRAlign" val="r"/>
                <dgm:param type="parTxRTLAlign" val="r"/>
                <dgm:param type="shpTxLTRAlignCh" val="r"/>
                <dgm:param type="shpTxRTLAlignCh" val="r"/>
                <dgm:param type="txAnchorVert" val="b"/>
                <dgm:param type="txAnchorVertCh" val="b"/>
              </dgm:alg>
            </dgm:else>
          </dgm:choose>
          <dgm:shape xmlns:r="http://schemas.openxmlformats.org/officeDocument/2006/relationships" type="rect" r:blip="">
            <dgm:adjLst/>
          </dgm:shape>
          <dgm:presOf axis="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3.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List2">
  <dgm:title val=""/>
  <dgm:desc val=""/>
  <dgm:catLst>
    <dgm:cat type="list" pri="6000"/>
    <dgm:cat type="relationship" pri="16000"/>
    <dgm:cat type="picture" pri="29000"/>
    <dgm:cat type="pictureconvert" pri="29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dgm:varLst>
    <dgm:choose name="Name0">
      <dgm:if name="Name1" func="var" arg="dir" op="equ" val="norm">
        <dgm:alg type="lin">
          <dgm:param type="linDir" val="fromL"/>
          <dgm:param type="nodeVertAlign" val="t"/>
        </dgm:alg>
      </dgm:if>
      <dgm:else name="Name2">
        <dgm:alg type="lin">
          <dgm:param type="linDir" val="fromR"/>
          <dgm:param type="nodeVertAlign" val="t"/>
        </dgm:alg>
      </dgm:else>
    </dgm:choose>
    <dgm:shape xmlns:r="http://schemas.openxmlformats.org/officeDocument/2006/relationships" r:blip="">
      <dgm:adjLst/>
    </dgm:shape>
    <dgm:presOf/>
    <dgm:constrLst>
      <dgm:constr type="w" for="ch" forName="compositeNode" refType="w"/>
      <dgm:constr type="h" for="ch" forName="compositeNode" refType="h"/>
      <dgm:constr type="w" for="ch" forName="sibTrans" refType="w" refFor="ch" refForName="compositeNode" op="equ" fact="0.2"/>
      <dgm:constr type="h" for="des" forName="childNode" op="equ"/>
      <dgm:constr type="w" for="des" forName="childNode" op="equ"/>
      <dgm:constr type="w" for="des" forName="parentNode" op="equ"/>
      <dgm:constr type="h" for="des" forName="image" op="equ"/>
      <dgm:constr type="w" for="des" forName="image" op="equ"/>
      <dgm:constr type="primFontSz" for="des" forName="parentNode" op="equ" val="65"/>
      <dgm:constr type="primFontSz" for="des" forName="childNode" op="equ" val="65"/>
    </dgm:constrLst>
    <dgm:ruleLst/>
    <dgm:forEach name="Name3" axis="ch" ptType="node">
      <dgm:layoutNode name="compositeNode">
        <dgm:varLst>
          <dgm:bulletEnabled val="1"/>
        </dgm:varLst>
        <dgm:alg type="composite"/>
        <dgm:presOf/>
        <dgm:choose name="Name4">
          <dgm:if name="Name5" func="var" arg="dir" op="equ" val="norm">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l" for="ch" forName="image"/>
              <dgm:constr type="w" for="ch" forName="childNode" refType="w" fact="0.85"/>
              <dgm:constr type="h" for="ch" forName="childNode" refType="h" fact="0.78"/>
              <dgm:constr type="t" for="ch" forName="childNode" refType="h" refFor="ch" refForName="image" fact="0.66"/>
              <dgm:constr type="l"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l" for="ch" forName="parentNode"/>
              <dgm:constr type="r" for="ch" forName="parentNode" refType="l" refFor="ch" refForName="childNode"/>
              <dgm:constr type="rMarg" for="ch" forName="parentNode" refType="w" refFor="ch" refForName="image" fact="1.25"/>
            </dgm:constrLst>
          </dgm:if>
          <dgm:else name="Name6">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r" for="ch" forName="image" refType="w"/>
              <dgm:constr type="w" for="ch" forName="childNode" refType="w" fact="0.85"/>
              <dgm:constr type="h" for="ch" forName="childNode" refType="h" fact="0.78"/>
              <dgm:constr type="t" for="ch" forName="childNode" refType="h" refFor="ch" refForName="image" fact="0.66"/>
              <dgm:constr type="r" for="ch" forName="childNode" refType="w"/>
              <dgm:constr type="rOff"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r" for="ch" forName="parentNode" refType="w"/>
              <dgm:constr type="l" for="ch" forName="parentNode" refType="r" refFor="ch" refForName="childNode"/>
              <dgm:constr type="lOff" for="ch" forName="parentNode" refType="rOff" refFor="ch" refForName="childNode"/>
              <dgm:constr type="lMarg" for="ch" forName="parentNode" refType="w" refFor="ch" refForName="image" fact="1.25"/>
            </dgm:constrLst>
          </dgm:else>
        </dgm:choose>
        <dgm:ruleLst>
          <dgm:rule type="w" for="ch" forName="childNode" val="NaN" fact="0.4" max="NaN"/>
          <dgm:rule type="h" for="ch" forName="childNode" val="NaN" fact="0.5" max="NaN"/>
        </dgm:ruleLst>
        <dgm:layoutNode name="image" styleLbl="fgImgPlace1">
          <dgm:alg type="sp"/>
          <dgm:shape xmlns:r="http://schemas.openxmlformats.org/officeDocument/2006/relationships" type="rect" r:blip="" zOrderOff="4" blipPhldr="1">
            <dgm:adjLst/>
          </dgm:shape>
          <dgm:presOf/>
          <dgm:constrLst/>
          <dgm:ruleLst/>
        </dgm:layoutNode>
        <dgm:layoutNode name="childNode" styleLbl="node1">
          <dgm:varLst>
            <dgm:bulletEnabled val="1"/>
          </dgm:varLst>
          <dgm:alg type="tx">
            <dgm:param type="stBulletLvl" val="1"/>
          </dgm:alg>
          <dgm:shape xmlns:r="http://schemas.openxmlformats.org/officeDocument/2006/relationships" type="rect" r:blip="" zOrderOff="2">
            <dgm:adjLst/>
          </dgm:shape>
          <dgm:presOf axis="des" ptType="node"/>
          <dgm:constrLst/>
          <dgm:ruleLst>
            <dgm:rule type="primFontSz" val="5" fact="NaN" max="NaN"/>
          </dgm:ruleLst>
        </dgm:layoutNode>
        <dgm:layoutNode name="parentNode" styleLbl="revTx">
          <dgm:varLst>
            <dgm:chMax val="0"/>
            <dgm:bulletEnabled val="1"/>
          </dgm:varLst>
          <dgm:choose name="Name7">
            <dgm:if name="Name8" func="var" arg="dir" op="equ" val="norm">
              <dgm:alg type="tx">
                <dgm:param type="autoTxRot" val="grav"/>
                <dgm:param type="txAnchorVert" val="t"/>
                <dgm:param type="parTxLTRAlign" val="r"/>
                <dgm:param type="parTxRTLAlign" val="r"/>
              </dgm:alg>
              <dgm:shape xmlns:r="http://schemas.openxmlformats.org/officeDocument/2006/relationships" rot="270" type="rect" r:blip="">
                <dgm:adjLst/>
              </dgm:shape>
              <dgm:presOf axis="self"/>
              <dgm:constrLst>
                <dgm:constr type="lMarg"/>
                <dgm:constr type="bMarg"/>
                <dgm:constr type="tMarg"/>
              </dgm:constrLst>
            </dgm:if>
            <dgm:else name="Name9">
              <dgm:alg type="tx">
                <dgm:param type="autoTxRot" val="grav"/>
                <dgm:param type="parTxLTRAlign" val="l"/>
                <dgm:param type="parTxRTLAlign" val="l"/>
              </dgm:alg>
              <dgm:shape xmlns:r="http://schemas.openxmlformats.org/officeDocument/2006/relationships" rot="90" type="rect" r:blip="">
                <dgm:adjLst/>
              </dgm:shape>
              <dgm:presOf axis="self"/>
              <dgm:constrLst>
                <dgm:constr type="rMarg"/>
                <dgm:constr type="bMarg"/>
                <dgm:constr type="tMarg"/>
              </dgm:constrLst>
            </dgm:else>
          </dgm:choose>
          <dgm:ruleLst>
            <dgm:rule type="primFontSz" val="5" fact="NaN" max="NaN"/>
          </dgm:ruleLst>
        </dgm:layoutNode>
      </dgm:layoutNode>
      <dgm:forEach name="Name10" axis="followSib" ptType="sibTrans" cnt="1">
        <dgm:layoutNode name="sibTrans">
          <dgm:alg type="sp"/>
          <dgm:shape xmlns:r="http://schemas.openxmlformats.org/officeDocument/2006/relationships" r:blip="">
            <dgm:adjLst/>
          </dgm:shape>
          <dgm:presOf axis="sel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9/3/layout/RandomtoResultProcess">
  <dgm:title val=""/>
  <dgm:desc val=""/>
  <dgm:catLst>
    <dgm:cat type="process" pri="1275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41" srcId="1" destId="11" srcOrd="0" destOrd="0"/>
        <dgm:cxn modelId="5" srcId="0" destId="2" srcOrd="0" destOrd="0"/>
        <dgm:cxn modelId="51" srcId="2" destId="21" srcOrd="0"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clrData>
  <dgm:layoutNode name="Name0">
    <dgm:varLst>
      <dgm:dir/>
      <dgm:animOne val="branch"/>
      <dgm:animLvl val="lvl"/>
    </dgm:varLst>
    <dgm:choose name="Name1">
      <dgm:if name="Name2" func="var" arg="dir" op="equ" val="norm">
        <dgm:alg type="lin">
          <dgm:param type="fallback" val="2D"/>
          <dgm:param type="nodeVertAlign" val="t"/>
        </dgm:alg>
      </dgm:if>
      <dgm:else name="Name3">
        <dgm:alg type="lin">
          <dgm:param type="fallback" val="2D"/>
          <dgm:param type="nodeVertAlign" val="t"/>
          <dgm:param type="linDir" val="fromR"/>
        </dgm:alg>
      </dgm:else>
    </dgm:choose>
    <dgm:shape xmlns:r="http://schemas.openxmlformats.org/officeDocument/2006/relationships" r:blip="">
      <dgm:adjLst/>
    </dgm:shape>
    <dgm:constrLst>
      <dgm:constr type="userH" refType="h" fact="2"/>
      <dgm:constr type="w" for="ch" forName="chaos" refType="userH" fact="0.681"/>
      <dgm:constr type="h" for="ch" forName="chaos" refType="userH"/>
      <dgm:constr type="w" for="ch" forName="middle" refType="userH" fact="0.6"/>
      <dgm:constr type="h" for="ch" forName="middle" refType="userH"/>
      <dgm:constr type="w" for="ch" forName="last" refType="userH" fact="0.6"/>
      <dgm:constr type="h" for="ch" forName="last" refType="userH"/>
      <dgm:constr type="w" for="ch" forName="chevronComposite1" refType="userH" fact="0.22"/>
      <dgm:constr type="h" for="ch" forName="chevronComposite1" refType="userH" fact="0.52"/>
      <dgm:constr type="w" for="ch" forName="chevronComposite2" refType="userH" fact="0.22"/>
      <dgm:constr type="h" for="ch" forName="chevronComposite2" refType="userH" fact="0.52"/>
      <dgm:constr type="w" for="ch" forName="overlap" refType="userH" fact="-0.04"/>
      <dgm:constr type="h" for="ch" forName="overlap" refType="userH" fact="0.06"/>
      <dgm:constr type="primFontSz" for="des" forName="parTx1" op="equ" val="65"/>
      <dgm:constr type="primFontSz" for="des" forName="parTxMid" refType="primFontSz" refFor="des" refForName="parTx1" op="equ"/>
      <dgm:constr type="primFontSz" for="des" forName="circleTx" refType="primFontSz" refFor="des" refForName="parTx1" op="equ"/>
      <dgm:constr type="primFontSz" for="des" forName="desTx1" op="equ" val="65"/>
      <dgm:constr type="primFontSz" for="des" forName="desTxMid" refType="primFontSz" refFor="des" refForName="desTx1" op="equ"/>
      <dgm:constr type="primFontSz" for="des" forName="desTxN" refType="primFontSz" refFor="des" refForName="desTx1" op="equ"/>
    </dgm:constrLst>
    <dgm:forEach name="Name4" axis="ch" ptType="node">
      <dgm:choose name="Name5">
        <dgm:if name="Name6" axis="self" ptType="node" func="pos" op="equ" val="1">
          <dgm:layoutNode name="chaos">
            <dgm:alg type="composite"/>
            <dgm:shape xmlns:r="http://schemas.openxmlformats.org/officeDocument/2006/relationships" r:blip="">
              <dgm:adjLst/>
            </dgm:shape>
            <dgm:presOf/>
            <dgm:constrLst>
              <dgm:constr type="ctrX" for="ch" forName="parTx1" refType="w" fact="0.5"/>
              <dgm:constr type="t" for="ch" forName="parTx1" refType="w" fact="0.32"/>
              <dgm:constr type="w" for="ch" forName="parTx1" refType="w" fact="0.88"/>
              <dgm:constr type="h" for="ch" forName="parTx1" refType="w" fact="0.29"/>
              <dgm:constr type="ctrX" for="ch" forName="desTx1" refType="w" fact="0.5"/>
              <dgm:constr type="b" for="ch" forName="desTx1" refType="h"/>
              <dgm:constr type="w" for="ch" forName="desTx1" refType="w" fact="0.88"/>
              <dgm:constr type="h" for="ch" forName="desTx1" refType="h" fact="0.37"/>
              <dgm:constr type="l" for="ch" forName="c1" refType="w" fact="0.05"/>
              <dgm:constr type="t" for="ch" forName="c1" refType="w" fact="0.23"/>
              <dgm:constr type="w" for="ch" forName="c1" refType="w" fact="0.07"/>
              <dgm:constr type="h" for="ch" forName="c1" refType="w" refFor="ch" refForName="c1"/>
              <dgm:constr type="l" for="ch" forName="c2" refType="w" fact="0.1"/>
              <dgm:constr type="t" for="ch" forName="c2" refType="w" fact="0.13"/>
              <dgm:constr type="w" for="ch" forName="c2" refType="w" fact="0.07"/>
              <dgm:constr type="h" for="ch" forName="c2" refType="w" refFor="ch" refForName="c2"/>
              <dgm:constr type="l" for="ch" forName="c3" refType="w" fact="0.22"/>
              <dgm:constr type="t" for="ch" forName="c3" refType="w" fact="0.15"/>
              <dgm:constr type="w" for="ch" forName="c3" refType="w" fact="0.11"/>
              <dgm:constr type="h" for="ch" forName="c3" refType="w" refFor="ch" refForName="c3"/>
              <dgm:constr type="l" for="ch" forName="c4" refType="w" fact="0.32"/>
              <dgm:constr type="t" for="ch" forName="c4" refType="w" fact="0.04"/>
              <dgm:constr type="w" for="ch" forName="c4" refType="w" fact="0.07"/>
              <dgm:constr type="h" for="ch" forName="c4" refType="w" refFor="ch" refForName="c4"/>
              <dgm:constr type="l" for="ch" forName="c5" refType="w" fact="0.45"/>
              <dgm:constr type="t" for="ch" forName="c5" refType="w" fact="0"/>
              <dgm:constr type="w" for="ch" forName="c5" refType="w" fact="0.07"/>
              <dgm:constr type="h" for="ch" forName="c5" refType="w" refFor="ch" refForName="c5"/>
              <dgm:constr type="l" for="ch" forName="c6" refType="w" fact="0.61"/>
              <dgm:constr type="t" for="ch" forName="c6" refType="w" fact="0.07"/>
              <dgm:constr type="w" for="ch" forName="c6" refType="w" fact="0.07"/>
              <dgm:constr type="h" for="ch" forName="c6" refType="w" refFor="ch" refForName="c6"/>
              <dgm:constr type="l" for="ch" forName="c7" refType="w" fact="0.71"/>
              <dgm:constr type="t" for="ch" forName="c7" refType="w" fact="0.12"/>
              <dgm:constr type="w" for="ch" forName="c7" refType="w" fact="0.11"/>
              <dgm:constr type="h" for="ch" forName="c7" refType="w" refFor="ch" refForName="c7"/>
              <dgm:constr type="l" for="ch" forName="c8" refType="w" fact="0.85"/>
              <dgm:constr type="t" for="ch" forName="c8" refType="w" fact="0.23"/>
              <dgm:constr type="w" for="ch" forName="c8" refType="w" fact="0.07"/>
              <dgm:constr type="h" for="ch" forName="c8" refType="w" refFor="ch" refForName="c8"/>
              <dgm:constr type="l" for="ch" forName="c9" refType="w" fact="0.91"/>
              <dgm:constr type="t" for="ch" forName="c9" refType="w" fact="0.34"/>
              <dgm:constr type="w" for="ch" forName="c9" refType="w" fact="0.07"/>
              <dgm:constr type="h" for="ch" forName="c9" refType="w" refFor="ch" refForName="c9"/>
              <dgm:constr type="l" for="ch" forName="c10" refType="w" fact="0.39"/>
              <dgm:constr type="t" for="ch" forName="c10" refType="w" fact="0.13"/>
              <dgm:constr type="w" for="ch" forName="c10" refType="w" fact="0.18"/>
              <dgm:constr type="h" for="ch" forName="c10" refType="w" refFor="ch" refForName="c10"/>
              <dgm:constr type="l" for="ch" forName="c11" refType="w" fact="0"/>
              <dgm:constr type="t" for="ch" forName="c11" refType="w" fact="0.51"/>
              <dgm:constr type="w" for="ch" forName="c11" refType="w" fact="0.07"/>
              <dgm:constr type="h" for="ch" forName="c11" refType="w" refFor="ch" refForName="c11"/>
              <dgm:constr type="l" for="ch" forName="c12" refType="w" fact="0.06"/>
              <dgm:constr type="t" for="ch" forName="c12" refType="w" fact="0.6"/>
              <dgm:constr type="w" for="ch" forName="c12" refType="w" fact="0.11"/>
              <dgm:constr type="h" for="ch" forName="c12" refType="w" refFor="ch" refForName="c12"/>
              <dgm:constr type="l" for="ch" forName="c13" refType="w" fact="0.21"/>
              <dgm:constr type="t" for="ch" forName="c13" refType="w" fact="0.68"/>
              <dgm:constr type="w" for="ch" forName="c13" refType="w" fact="0.16"/>
              <dgm:constr type="h" for="ch" forName="c13" refType="w" refFor="ch" refForName="c13"/>
              <dgm:constr type="l" for="ch" forName="c14" refType="w" fact="0.42"/>
              <dgm:constr type="t" for="ch" forName="c14" refType="w" fact="0.81"/>
              <dgm:constr type="w" for="ch" forName="c14" refType="w" fact="0.07"/>
              <dgm:constr type="h" for="ch" forName="c14" refType="w" refFor="ch" refForName="c14"/>
              <dgm:constr type="l" for="ch" forName="c15" refType="w" fact="0.46"/>
              <dgm:constr type="t" for="ch" forName="c15" refType="w" fact="0.68"/>
              <dgm:constr type="w" for="ch" forName="c15" refType="w" fact="0.11"/>
              <dgm:constr type="h" for="ch" forName="c15" refType="w" refFor="ch" refForName="c15"/>
              <dgm:constr type="l" for="ch" forName="c16" refType="w" fact="0.56"/>
              <dgm:constr type="t" for="ch" forName="c16" refType="w" fact="0.82"/>
              <dgm:constr type="w" for="ch" forName="c16" refType="w" fact="0.07"/>
              <dgm:constr type="h" for="ch" forName="c16" refType="w" refFor="ch" refForName="c16"/>
              <dgm:constr type="l" for="ch" forName="c17" refType="w" fact="0.65"/>
              <dgm:constr type="t" for="ch" forName="c17" refType="w" fact="0.66"/>
              <dgm:constr type="w" for="ch" forName="c17" refType="w" fact="0.16"/>
              <dgm:constr type="h" for="ch" forName="c17" refType="w" refFor="ch" refForName="c17"/>
              <dgm:constr type="l" for="ch" forName="c18" refType="w" fact="0.87"/>
              <dgm:constr type="t" for="ch" forName="c18" refType="w" fact="0.62"/>
              <dgm:constr type="w" for="ch" forName="c18" refType="w" fact="0.11"/>
              <dgm:constr type="h" for="ch" forName="c18" refType="w" refFor="ch" refForName="c18"/>
            </dgm:constrLst>
            <dgm:layoutNode name="parTx1" styleLbl="revTx">
              <dgm:alg type="tx"/>
              <dgm:shape xmlns:r="http://schemas.openxmlformats.org/officeDocument/2006/relationships" type="rect" r:blip="">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7">
              <dgm:if name="Name8" axis="ch" ptType="node" func="cnt" op="gte" val="1">
                <dgm:layoutNode name="desTx1" styleLbl="revTx">
                  <dgm:varLst>
                    <dgm:bulletEnabled val="1"/>
                  </dgm:varLst>
                  <dgm:choose name="Name9">
                    <dgm:if name="Name10" axis="ch" ptType="node" func="cnt" op="equ" val="1">
                      <dgm:alg type="tx">
                        <dgm:param type="shpTxLTRAlignCh" val="l"/>
                      </dgm:alg>
                    </dgm:if>
                    <dgm:else name="Name11">
                      <dgm:alg type="tx">
                        <dgm:param type="shpTxLTRAlignCh" val="l"/>
                        <dgm:param type="stBulletLvl" val="1"/>
                      </dgm:alg>
                    </dgm:else>
                  </dgm:choose>
                  <dgm:shape xmlns:r="http://schemas.openxmlformats.org/officeDocument/2006/relationships" type="rect" r:blip="">
                    <dgm:adjLst/>
                  </dgm:shape>
                  <dgm:presOf axis="des"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if>
              <dgm:else name="Name12"/>
            </dgm:choose>
            <dgm:layoutNode name="c1" styleLbl="node1">
              <dgm:alg type="sp"/>
              <dgm:shape xmlns:r="http://schemas.openxmlformats.org/officeDocument/2006/relationships" type="ellipse" r:blip="">
                <dgm:adjLst/>
              </dgm:shape>
              <dgm:presOf/>
            </dgm:layoutNode>
            <dgm:layoutNode name="c2" styleLbl="node1">
              <dgm:alg type="sp"/>
              <dgm:shape xmlns:r="http://schemas.openxmlformats.org/officeDocument/2006/relationships" type="ellipse" r:blip="">
                <dgm:adjLst/>
              </dgm:shape>
              <dgm:presOf/>
            </dgm:layoutNode>
            <dgm:layoutNode name="c3" styleLbl="node1">
              <dgm:alg type="sp"/>
              <dgm:shape xmlns:r="http://schemas.openxmlformats.org/officeDocument/2006/relationships" type="ellipse" r:blip="">
                <dgm:adjLst/>
              </dgm:shape>
              <dgm:presOf/>
            </dgm:layoutNode>
            <dgm:layoutNode name="c4" styleLbl="node1">
              <dgm:alg type="sp"/>
              <dgm:shape xmlns:r="http://schemas.openxmlformats.org/officeDocument/2006/relationships" type="ellipse" r:blip="">
                <dgm:adjLst/>
              </dgm:shape>
              <dgm:presOf/>
            </dgm:layoutNode>
            <dgm:layoutNode name="c5" styleLbl="node1">
              <dgm:alg type="sp"/>
              <dgm:shape xmlns:r="http://schemas.openxmlformats.org/officeDocument/2006/relationships" type="ellipse" r:blip="">
                <dgm:adjLst/>
              </dgm:shape>
              <dgm:presOf/>
            </dgm:layoutNode>
            <dgm:layoutNode name="c6" styleLbl="node1">
              <dgm:alg type="sp"/>
              <dgm:shape xmlns:r="http://schemas.openxmlformats.org/officeDocument/2006/relationships" type="ellipse" r:blip="">
                <dgm:adjLst/>
              </dgm:shape>
              <dgm:presOf/>
            </dgm:layoutNode>
            <dgm:layoutNode name="c7" styleLbl="node1">
              <dgm:alg type="sp"/>
              <dgm:shape xmlns:r="http://schemas.openxmlformats.org/officeDocument/2006/relationships" type="ellipse" r:blip="">
                <dgm:adjLst/>
              </dgm:shape>
              <dgm:presOf/>
            </dgm:layoutNode>
            <dgm:layoutNode name="c8" styleLbl="node1">
              <dgm:alg type="sp"/>
              <dgm:shape xmlns:r="http://schemas.openxmlformats.org/officeDocument/2006/relationships" type="ellipse" r:blip="">
                <dgm:adjLst/>
              </dgm:shape>
              <dgm:presOf/>
            </dgm:layoutNode>
            <dgm:layoutNode name="c9" styleLbl="node1">
              <dgm:alg type="sp"/>
              <dgm:shape xmlns:r="http://schemas.openxmlformats.org/officeDocument/2006/relationships" type="ellipse" r:blip="">
                <dgm:adjLst/>
              </dgm:shape>
              <dgm:presOf/>
            </dgm:layoutNode>
            <dgm:layoutNode name="c10" styleLbl="node1">
              <dgm:alg type="sp"/>
              <dgm:shape xmlns:r="http://schemas.openxmlformats.org/officeDocument/2006/relationships" type="ellipse" r:blip="">
                <dgm:adjLst/>
              </dgm:shape>
              <dgm:presOf/>
            </dgm:layoutNode>
            <dgm:layoutNode name="c11" styleLbl="node1">
              <dgm:alg type="sp"/>
              <dgm:shape xmlns:r="http://schemas.openxmlformats.org/officeDocument/2006/relationships" type="ellipse" r:blip="">
                <dgm:adjLst/>
              </dgm:shape>
              <dgm:presOf/>
            </dgm:layoutNode>
            <dgm:layoutNode name="c12" styleLbl="node1">
              <dgm:alg type="sp"/>
              <dgm:shape xmlns:r="http://schemas.openxmlformats.org/officeDocument/2006/relationships" type="ellipse" r:blip="">
                <dgm:adjLst/>
              </dgm:shape>
              <dgm:presOf/>
            </dgm:layoutNode>
            <dgm:layoutNode name="c13" styleLbl="node1">
              <dgm:alg type="sp"/>
              <dgm:shape xmlns:r="http://schemas.openxmlformats.org/officeDocument/2006/relationships" type="ellipse" r:blip="">
                <dgm:adjLst/>
              </dgm:shape>
              <dgm:presOf/>
            </dgm:layoutNode>
            <dgm:layoutNode name="c14" styleLbl="node1">
              <dgm:alg type="sp"/>
              <dgm:shape xmlns:r="http://schemas.openxmlformats.org/officeDocument/2006/relationships" type="ellipse" r:blip="">
                <dgm:adjLst/>
              </dgm:shape>
              <dgm:presOf/>
            </dgm:layoutNode>
            <dgm:layoutNode name="c15" styleLbl="node1">
              <dgm:alg type="sp"/>
              <dgm:shape xmlns:r="http://schemas.openxmlformats.org/officeDocument/2006/relationships" type="ellipse" r:blip="">
                <dgm:adjLst/>
              </dgm:shape>
              <dgm:presOf/>
            </dgm:layoutNode>
            <dgm:layoutNode name="c16" styleLbl="node1">
              <dgm:alg type="sp"/>
              <dgm:shape xmlns:r="http://schemas.openxmlformats.org/officeDocument/2006/relationships" type="ellipse" r:blip="">
                <dgm:adjLst/>
              </dgm:shape>
              <dgm:presOf/>
            </dgm:layoutNode>
            <dgm:layoutNode name="c17" styleLbl="node1">
              <dgm:alg type="sp"/>
              <dgm:shape xmlns:r="http://schemas.openxmlformats.org/officeDocument/2006/relationships" type="ellipse" r:blip="">
                <dgm:adjLst/>
              </dgm:shape>
              <dgm:presOf/>
            </dgm:layoutNode>
            <dgm:layoutNode name="c18" styleLbl="node1">
              <dgm:alg type="sp"/>
              <dgm:shape xmlns:r="http://schemas.openxmlformats.org/officeDocument/2006/relationships" type="ellipse" r:blip="">
                <dgm:adjLst/>
              </dgm:shape>
              <dgm:presOf/>
            </dgm:layoutNode>
          </dgm:layoutNode>
        </dgm:if>
        <dgm:if name="Name13" axis="self" ptType="node" func="revPos" op="equ" val="1">
          <dgm:layoutNode name="last">
            <dgm:alg type="composite"/>
            <dgm:shape xmlns:r="http://schemas.openxmlformats.org/officeDocument/2006/relationships" r:blip="">
              <dgm:adjLst/>
            </dgm:shape>
            <dgm:presOf/>
            <dgm:constrLst>
              <dgm:constr type="ctrX" for="ch" forName="circleTx" refType="w" fact="0.5"/>
              <dgm:constr type="t" for="ch" forName="circleTx" refType="w" fact="0.117"/>
              <dgm:constr type="w" for="ch" forName="circleTx" refType="h" refFor="ch" refForName="circleTx"/>
              <dgm:constr type="h" for="ch" forName="circleTx" refType="w" fact="0.85"/>
              <dgm:constr type="l" for="ch" forName="desTxN"/>
              <dgm:constr type="b" for="ch" forName="desTxN" refType="h"/>
              <dgm:constr type="w" for="ch" forName="desTxN" refType="w"/>
              <dgm:constr type="h" for="ch" forName="desTxN" refType="h" fact="0.37"/>
              <dgm:constr type="ctrX" for="ch" forName="spN" refType="w" fact="0.5"/>
              <dgm:constr type="t" for="ch" forName="spN"/>
              <dgm:constr type="w" for="ch" forName="spN" refType="w" fact="0.93"/>
              <dgm:constr type="h" for="ch" forName="spN" refType="h" fact="0.01"/>
            </dgm:constrLst>
            <dgm:layoutNode name="circleTx" styleLbl="node1">
              <dgm:alg type="tx"/>
              <dgm:shape xmlns:r="http://schemas.openxmlformats.org/officeDocument/2006/relationships" type="ellipse" r:blip="">
                <dgm:adjLst/>
              </dgm:shape>
              <dgm:presOf axis="self" ptType="node"/>
              <dgm:constrLst>
                <dgm:constr type="lMarg"/>
                <dgm:constr type="rMarg"/>
                <dgm:constr type="tMarg"/>
                <dgm:constr type="bMarg"/>
              </dgm:constrLst>
              <dgm:ruleLst>
                <dgm:rule type="primFontSz" val="5" fact="NaN" max="NaN"/>
              </dgm:ruleLst>
            </dgm:layoutNode>
            <dgm:choose name="Name14">
              <dgm:if name="Name15" axis="ch" ptType="node" func="cnt" op="gte" val="1">
                <dgm:layoutNode name="desTxN" styleLbl="revTx">
                  <dgm:varLst>
                    <dgm:bulletEnabled val="1"/>
                  </dgm:varLst>
                  <dgm:choose name="Name16">
                    <dgm:if name="Name17" axis="ch" ptType="node" func="cnt" op="equ" val="1">
                      <dgm:alg type="tx">
                        <dgm:param type="shpTxLTRAlignCh" val="l"/>
                      </dgm:alg>
                    </dgm:if>
                    <dgm:else name="Name18">
                      <dgm:alg type="tx">
                        <dgm:param type="shpTxLTRAlignCh" val="l"/>
                        <dgm:param type="stBulletLvl" val="1"/>
                      </dgm:alg>
                    </dgm:else>
                  </dgm:choose>
                  <dgm:shape xmlns:r="http://schemas.openxmlformats.org/officeDocument/2006/relationships" type="rect" r:blip="">
                    <dgm:adjLst/>
                  </dgm:shape>
                  <dgm:presOf axis="des"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if>
              <dgm:else name="Name19"/>
            </dgm:choose>
            <dgm:layoutNode name="spN">
              <dgm:alg type="sp"/>
              <dgm:shape xmlns:r="http://schemas.openxmlformats.org/officeDocument/2006/relationships" r:blip="">
                <dgm:adjLst/>
              </dgm:shape>
              <dgm:presOf/>
            </dgm:layoutNode>
          </dgm:layoutNode>
        </dgm:if>
        <dgm:else name="Name20">
          <dgm:layoutNode name="middle">
            <dgm:alg type="composite"/>
            <dgm:shape xmlns:r="http://schemas.openxmlformats.org/officeDocument/2006/relationships" r:blip="">
              <dgm:adjLst/>
            </dgm:shape>
            <dgm:presOf/>
            <dgm:constrLst>
              <dgm:constr type="l" for="ch" forName="parTxMid"/>
              <dgm:constr type="t" for="ch" forName="parTxMid" refType="w" fact="0.167"/>
              <dgm:constr type="w" for="ch" forName="parTxMid" refType="w"/>
              <dgm:constr type="h" for="ch" forName="parTxMid" refType="w" fact="0.7"/>
              <dgm:constr type="l" for="ch" forName="desTxMid"/>
              <dgm:constr type="b" for="ch" forName="desTxMid" refType="h"/>
              <dgm:constr type="w" for="ch" forName="desTxMid" refType="w"/>
              <dgm:constr type="h" for="ch" forName="desTxMid" refType="h" fact="0.37"/>
              <dgm:constr type="ctrX" for="ch" forName="spMid" refType="w" fact="0.5"/>
              <dgm:constr type="t" for="ch" forName="spMid"/>
              <dgm:constr type="w" for="ch" forName="spMid" refType="w" fact="0.01"/>
              <dgm:constr type="h" for="ch" forName="spMid" refType="h" fact="0.01"/>
            </dgm:constrLst>
            <dgm:layoutNode name="parTxMid" styleLbl="revTx">
              <dgm:alg type="tx"/>
              <dgm:shape xmlns:r="http://schemas.openxmlformats.org/officeDocument/2006/relationships" type="rect" r:blip="">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21">
              <dgm:if name="Name22" axis="ch" ptType="node" func="cnt" op="gte" val="1">
                <dgm:layoutNode name="desTxMid" styleLbl="revTx">
                  <dgm:varLst>
                    <dgm:bulletEnabled val="1"/>
                  </dgm:varLst>
                  <dgm:choose name="Name23">
                    <dgm:if name="Name24" axis="ch" ptType="node" func="cnt" op="equ" val="1">
                      <dgm:alg type="tx">
                        <dgm:param type="shpTxLTRAlignCh" val="l"/>
                      </dgm:alg>
                    </dgm:if>
                    <dgm:else name="Name25">
                      <dgm:alg type="tx">
                        <dgm:param type="shpTxLTRAlignCh" val="l"/>
                        <dgm:param type="stBulletLvl" val="1"/>
                      </dgm:alg>
                    </dgm:else>
                  </dgm:choose>
                  <dgm:shape xmlns:r="http://schemas.openxmlformats.org/officeDocument/2006/relationships" type="rect" r:blip="">
                    <dgm:adjLst/>
                  </dgm:shape>
                  <dgm:presOf axis="des"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if>
              <dgm:else name="Name26"/>
            </dgm:choose>
            <dgm:layoutNode name="spMid">
              <dgm:alg type="sp"/>
              <dgm:shape xmlns:r="http://schemas.openxmlformats.org/officeDocument/2006/relationships" r:blip="">
                <dgm:adjLst/>
              </dgm:shape>
              <dgm:presOf/>
            </dgm:layoutNode>
          </dgm:layoutNode>
        </dgm:else>
      </dgm:choose>
      <dgm:forEach name="Name27" axis="followSib" ptType="sibTrans" cnt="1">
        <dgm:layoutNode name="chevronComposite1" styleLbl="alignImgPlace1">
          <dgm:alg type="composite"/>
          <dgm:shape xmlns:r="http://schemas.openxmlformats.org/officeDocument/2006/relationships" r:blip="">
            <dgm:adjLst/>
          </dgm:shape>
          <dgm:presOf/>
          <dgm:constrLst>
            <dgm:constr type="l" for="ch" forName="chevron1"/>
            <dgm:constr type="t" for="ch" forName="chevron1" refType="h" fact="0.1923"/>
            <dgm:constr type="w" for="ch" forName="chevron1" refType="w"/>
            <dgm:constr type="b" for="ch" forName="chevron1" refType="h"/>
            <dgm:constr type="l" for="ch" forName="spChevron1"/>
            <dgm:constr type="t" for="ch" forName="spChevron1"/>
            <dgm:constr type="w" for="ch" forName="spChevron1" refType="w" fact="0.01"/>
            <dgm:constr type="h" for="ch" forName="spChevron1" refType="h" fact="0.01"/>
          </dgm:constrLst>
          <dgm:layoutNode name="chevron1">
            <dgm:alg type="sp"/>
            <dgm:choose name="Name28">
              <dgm:if name="Name29" func="var" arg="dir" op="equ" val="norm">
                <dgm:shape xmlns:r="http://schemas.openxmlformats.org/officeDocument/2006/relationships" type="chevron" r:blip="">
                  <dgm:adjLst>
                    <dgm:adj idx="1" val="0.6231"/>
                  </dgm:adjLst>
                </dgm:shape>
              </dgm:if>
              <dgm:else name="Name30">
                <dgm:shape xmlns:r="http://schemas.openxmlformats.org/officeDocument/2006/relationships" rot="180" type="chevron" r:blip="">
                  <dgm:adjLst>
                    <dgm:adj idx="1" val="0.6231"/>
                  </dgm:adjLst>
                </dgm:shape>
              </dgm:else>
            </dgm:choose>
            <dgm:presOf/>
          </dgm:layoutNode>
          <dgm:layoutNode name="spChevron1">
            <dgm:alg type="sp"/>
            <dgm:shape xmlns:r="http://schemas.openxmlformats.org/officeDocument/2006/relationships" r:blip="">
              <dgm:adjLst/>
            </dgm:shape>
            <dgm:presOf/>
          </dgm:layoutNode>
        </dgm:layoutNode>
        <dgm:choose name="Name31">
          <dgm:if name="Name32" axis="root ch" ptType="all node" func="cnt" op="equ" val="2">
            <dgm:layoutNode name="overlap">
              <dgm:alg type="sp"/>
              <dgm:shape xmlns:r="http://schemas.openxmlformats.org/officeDocument/2006/relationships" r:blip="">
                <dgm:adjLst/>
              </dgm:shape>
              <dgm:presOf/>
            </dgm:layoutNode>
            <dgm:layoutNode name="chevronComposite2" styleLbl="alignImgPlace1">
              <dgm:alg type="composite"/>
              <dgm:shape xmlns:r="http://schemas.openxmlformats.org/officeDocument/2006/relationships" r:blip="">
                <dgm:adjLst/>
              </dgm:shape>
              <dgm:presOf/>
              <dgm:constrLst>
                <dgm:constr type="l" for="ch" forName="chevron2"/>
                <dgm:constr type="t" for="ch" forName="chevron2" refType="h" fact="0.1923"/>
                <dgm:constr type="w" for="ch" forName="chevron2" refType="w"/>
                <dgm:constr type="b" for="ch" forName="chevron2" refType="h"/>
                <dgm:constr type="l" for="ch" forName="spChevron2"/>
                <dgm:constr type="t" for="ch" forName="spChevron2"/>
                <dgm:constr type="w" for="ch" forName="spChevron2" refType="w" fact="0.01"/>
                <dgm:constr type="h" for="ch" forName="spChevron2" refType="h" fact="0.01"/>
              </dgm:constrLst>
              <dgm:layoutNode name="chevron2">
                <dgm:alg type="sp"/>
                <dgm:choose name="Name33">
                  <dgm:if name="Name34" func="var" arg="dir" op="equ" val="norm">
                    <dgm:shape xmlns:r="http://schemas.openxmlformats.org/officeDocument/2006/relationships" type="chevron" r:blip="">
                      <dgm:adjLst>
                        <dgm:adj idx="1" val="0.6231"/>
                      </dgm:adjLst>
                    </dgm:shape>
                  </dgm:if>
                  <dgm:else name="Name35">
                    <dgm:shape xmlns:r="http://schemas.openxmlformats.org/officeDocument/2006/relationships" rot="180" type="chevron" r:blip="">
                      <dgm:adjLst>
                        <dgm:adj idx="1" val="0.6231"/>
                      </dgm:adjLst>
                    </dgm:shape>
                  </dgm:else>
                </dgm:choose>
                <dgm:presOf/>
              </dgm:layoutNode>
              <dgm:layoutNode name="spChevron2">
                <dgm:alg type="sp"/>
                <dgm:shape xmlns:r="http://schemas.openxmlformats.org/officeDocument/2006/relationships" r:blip="">
                  <dgm:adjLst/>
                </dgm:shape>
                <dgm:presOf/>
              </dgm:layoutNode>
            </dgm:layoutNode>
          </dgm:if>
          <dgm:else name="Name36"/>
        </dgm:choos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bProcess3">
  <dgm:title val=""/>
  <dgm:desc val=""/>
  <dgm:catLst>
    <dgm:cat type="process" pri="18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bkpt" val="endCnv"/>
        </dgm:alg>
      </dgm:if>
      <dgm:else name="Name3">
        <dgm:alg type="snake">
          <dgm:param type="grDir" val="tR"/>
          <dgm:param type="flowDir" val="row"/>
          <dgm:param type="contDir" val="same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23"/>
      <dgm:constr type="sp" refType="w" refFor="ch" refForName="sibTrans" op="equ"/>
      <dgm:constr type="userB" for="des" forName="connectorText" refType="sp"/>
      <dgm:constr type="primFontSz" for="ch" ptType="node" op="equ" val="65"/>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ect" r:blip="">
          <dgm:adjLst/>
        </dgm:shape>
        <dgm:presOf axis="desOrSelf" ptType="node"/>
        <dgm:constrLst>
          <dgm:constr type="h" refType="w" fact="0.6"/>
        </dgm:constrLst>
        <dgm:ruleLst>
          <dgm:rule type="primFontSz" val="5" fact="NaN" max="NaN"/>
        </dgm:ruleLst>
      </dgm:layoutNode>
      <dgm:forEach name="sibTransForEach" axis="followSib" ptType="sibTrans" cnt="1">
        <dgm:layoutNode name="sibTrans">
          <dgm:choose name="Name4">
            <dgm:if name="Name5" axis="self" func="var" arg="dir" op="equ" val="norm">
              <dgm:alg type="conn">
                <dgm:param type="connRout" val="bend"/>
                <dgm:param type="dim" val="1D"/>
                <dgm:param type="begPts" val="midR bCtr"/>
                <dgm:param type="endPts" val="midL tCtr"/>
              </dgm:alg>
            </dgm:if>
            <dgm:else name="Name6">
              <dgm:alg type="conn">
                <dgm:param type="connRout" val="bend"/>
                <dgm:param type="dim" val="1D"/>
                <dgm:param type="begPts" val="midL bCtr"/>
                <dgm:param type="endPts" val="midR tCtr"/>
              </dgm:alg>
            </dgm:else>
          </dgm:choose>
          <dgm:shape xmlns:r="http://schemas.openxmlformats.org/officeDocument/2006/relationships" type="conn" r:blip="" zOrderOff="-2">
            <dgm:adjLst/>
          </dgm:shape>
          <dgm:presOf axis="self"/>
          <dgm:constrLst>
            <dgm:constr type="begPad" val="-0.05"/>
            <dgm:constr type="endPad" val="0.9"/>
            <dgm:constr type="userA" for="ch" refType="connDist"/>
          </dgm:constrLst>
          <dgm:ruleLst/>
          <dgm:layoutNode name="connectorText">
            <dgm:alg type="tx">
              <dgm:param type="autoTxRot" val="upr"/>
            </dgm:alg>
            <dgm:shape xmlns:r="http://schemas.openxmlformats.org/officeDocument/2006/relationships" type="rect" r:blip="" hideGeom="1">
              <dgm:adjLst/>
            </dgm:shape>
            <dgm:presOf axis="self"/>
            <dgm:constrLst>
              <dgm:constr type="userA"/>
              <dgm:constr type="userB"/>
              <dgm:constr type="w" refType="userA" fact="0.05"/>
              <dgm:constr type="h" refType="userB" fact="0.01"/>
              <dgm:constr type="lMarg" val="1"/>
              <dgm:constr type="rMarg" val="1"/>
              <dgm:constr type="tMarg"/>
              <dgm:constr type="bMarg"/>
            </dgm:constrLst>
            <dgm:ruleLst>
              <dgm:rule type="w" val="NaN" fact="0.6" max="NaN"/>
              <dgm:rule type="h" val="NaN" fact="0.6" max="NaN"/>
              <dgm:rule type="primFontSz" val="5" fact="NaN" max="NaN"/>
            </dgm:ruleLst>
          </dgm:layoutNod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8/layout/SquareAccentList">
  <dgm:title val=""/>
  <dgm:desc val=""/>
  <dgm:catLst>
    <dgm:cat type="list" pri="5500"/>
  </dgm:catLst>
  <dgm:samp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sampData>
  <dgm:style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styleData>
  <dgm:clr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clrData>
  <dgm:layoutNode name="layout">
    <dgm:varLst>
      <dgm:chMax/>
      <dgm:chPref/>
      <dgm:dir/>
      <dgm:resizeHandles/>
    </dgm:varLst>
    <dgm:choose name="Name0">
      <dgm:if name="Name1" func="var" arg="dir" op="equ" val="norm">
        <dgm:alg type="hierChild">
          <dgm:param type="linDir" val="fromL"/>
          <dgm:param type="vertAlign" val="t"/>
          <dgm:param type="nodeVertAlign" val="t"/>
          <dgm:param type="horzAlign" val="ctr"/>
          <dgm:param type="fallback" val="1D"/>
        </dgm:alg>
      </dgm:if>
      <dgm:else name="Name2">
        <dgm:alg type="hierChild">
          <dgm:param type="linDir" val="fromR"/>
          <dgm:param type="vertAlign" val="t"/>
          <dgm:param type="nodeVertAlign" val="t"/>
          <dgm:param type="horzAlign" val="ctr"/>
          <dgm:param type="fallback" val="1D"/>
        </dgm:alg>
      </dgm:else>
    </dgm:choose>
    <dgm:shape xmlns:r="http://schemas.openxmlformats.org/officeDocument/2006/relationships" r:blip="">
      <dgm:adjLst/>
    </dgm:shape>
    <dgm:presOf/>
    <dgm:constrLst>
      <dgm:constr type="primFontSz" for="des" forName="Parent" op="equ" val="65"/>
      <dgm:constr type="primFontSz" for="des" forName="Child" op="equ" val="65"/>
      <dgm:constr type="primFontSz" for="des" forName="Child" refType="primFontSz" refFor="des" refForName="Parent" op="lte"/>
      <dgm:constr type="w" for="des" forName="rootComposite" refType="h" refFor="des" refForName="rootComposite" fact="3.0396"/>
      <dgm:constr type="h" for="des" forName="rootComposite" refType="h"/>
      <dgm:constr type="w" for="des" forName="childComposite" refType="w" refFor="des" refForName="rootComposite"/>
      <dgm:constr type="h" for="des" forName="childComposite" refType="h" refFor="des" refForName="rootComposite" fact="0.5205"/>
      <dgm:constr type="sibSp" refType="w" refFor="des" refForName="rootComposite" fact="0.05"/>
      <dgm:constr type="sp" for="des" forName="root" refType="h" refFor="des" refForName="childComposite" fact="0.2855"/>
    </dgm:constrLst>
    <dgm:ruleLst/>
    <dgm:forEach name="Name3" axis="ch">
      <dgm:forEach name="Name4" axis="self" ptType="node" cnt="1">
        <dgm:layoutNode name="root">
          <dgm:varLst>
            <dgm:chMax/>
            <dgm:chPref/>
          </dgm:varLst>
          <dgm:alg type="hierRoot">
            <dgm:param type="hierAlign" val="tL"/>
          </dgm:alg>
          <dgm:shape xmlns:r="http://schemas.openxmlformats.org/officeDocument/2006/relationships" r:blip="">
            <dgm:adjLst/>
          </dgm:shape>
          <dgm:presOf/>
          <dgm:constrLst/>
          <dgm:ruleLst/>
          <dgm:layoutNode name="rootComposite">
            <dgm:varLst/>
            <dgm:alg type="composite"/>
            <dgm:shape xmlns:r="http://schemas.openxmlformats.org/officeDocument/2006/relationships" r:blip="">
              <dgm:adjLst/>
            </dgm:shape>
            <dgm:presOf axis="self" ptType="node" cnt="1"/>
            <dgm:choose name="Name5">
              <dgm:if name="Name6" func="var" arg="dir" op="equ" val="norm">
                <dgm:constrLst>
                  <dgm:constr type="l" for="ch" forName="Parent" refType="w" fact="0"/>
                  <dgm:constr type="t" for="ch" forName="Parent" refType="h" fact="0"/>
                  <dgm:constr type="w" for="ch" forName="Parent" refType="w"/>
                  <dgm:constr type="h" for="ch" forName="Parent" refType="h" fact="0.6424"/>
                  <dgm:constr type="l" for="ch" forName="ParentAccent" refType="w" fact="0"/>
                  <dgm:constr type="b" for="ch" forName="ParentAccent" refType="h"/>
                  <dgm:constr type="w" for="ch" forName="ParentAccent" refType="w"/>
                  <dgm:constr type="h" for="ch" forName="ParentAccent" refType="h" fact="0.3576"/>
                  <dgm:constr type="l" for="ch" forName="ParentSmallAccent" refType="w" fact="0"/>
                  <dgm:constr type="b" for="ch" forName="ParentSmallAccent" refType="h"/>
                  <dgm:constr type="w" for="ch" forName="ParentSmallAccent" refType="h" fact="0.2233"/>
                  <dgm:constr type="h" for="ch" forName="ParentSmallAccent" refType="h" fact="0.2233"/>
                </dgm:constrLst>
              </dgm:if>
              <dgm:else name="Name7">
                <dgm:constrLst>
                  <dgm:constr type="l" for="ch" forName="Parent" refType="w" fact="0"/>
                  <dgm:constr type="t" for="ch" forName="Parent" refType="h" fact="0"/>
                  <dgm:constr type="w" for="ch" forName="Parent" refType="w"/>
                  <dgm:constr type="h" for="ch" forName="Parent" refType="h" fact="0.6424"/>
                  <dgm:constr type="l" for="ch" forName="ParentAccent" refType="w" fact="0"/>
                  <dgm:constr type="b" for="ch" forName="ParentAccent" refType="h"/>
                  <dgm:constr type="w" for="ch" forName="ParentAccent" refType="w"/>
                  <dgm:constr type="h" for="ch" forName="ParentAccent" refType="h" fact="0.3576"/>
                  <dgm:constr type="r" for="ch" forName="ParentSmallAccent" refType="w"/>
                  <dgm:constr type="b" for="ch" forName="ParentSmallAccent" refType="h"/>
                  <dgm:constr type="w" for="ch" forName="ParentSmallAccent" refType="h" fact="0.2233"/>
                  <dgm:constr type="h" for="ch" forName="ParentSmallAccent" refType="h" fact="0.2233"/>
                </dgm:constrLst>
              </dgm:else>
            </dgm:choose>
            <dgm:ruleLst/>
            <dgm:layoutNode name="ParentAccent" styleLbl="alignNode1">
              <dgm:alg type="sp"/>
              <dgm:shape xmlns:r="http://schemas.openxmlformats.org/officeDocument/2006/relationships" type="rect" r:blip="">
                <dgm:adjLst/>
              </dgm:shape>
              <dgm:presOf/>
            </dgm:layoutNode>
            <dgm:layoutNode name="ParentSmallAccent" styleLbl="fgAcc1">
              <dgm:alg type="sp"/>
              <dgm:shape xmlns:r="http://schemas.openxmlformats.org/officeDocument/2006/relationships" type="rect" r:blip="">
                <dgm:adjLst/>
              </dgm:shape>
              <dgm:presOf/>
            </dgm:layoutNode>
            <dgm:layoutNode name="Parent" styleLbl="revTx">
              <dgm:varLst>
                <dgm:chMax/>
                <dgm:chPref val="4"/>
                <dgm:bulletEnabled val="1"/>
              </dgm:varLst>
              <dgm:choose name="Name8">
                <dgm:if name="Name9" func="var" arg="dir" op="equ" val="norm">
                  <dgm:alg type="tx">
                    <dgm:param type="txAnchorVertCh" val="mid"/>
                    <dgm:param type="parTxLTRAlign" val="l"/>
                  </dgm:alg>
                </dgm:if>
                <dgm:else name="Name10">
                  <dgm:alg type="tx">
                    <dgm:param type="txAnchorVertCh" val="mid"/>
                    <dgm:param type="parTxLTRAlign" val="r"/>
                  </dgm:alg>
                </dgm:else>
              </dgm:choose>
              <dgm:shape xmlns:r="http://schemas.openxmlformats.org/officeDocument/2006/relationships" type="rect" r:blip="">
                <dgm:adjLst/>
              </dgm:shape>
              <dgm:presOf axis="self" ptType="node"/>
              <dgm:constrLst>
                <dgm:constr type="tMarg" refType="primFontSz" fact="0.1"/>
                <dgm:constr type="bMarg" refType="primFontSz" fact="0.1"/>
                <dgm:constr type="lMarg" refType="primFontSz" fact="0.15"/>
                <dgm:constr type="rMarg" refType="primFontSz" fact="0.15"/>
              </dgm:constrLst>
              <dgm:ruleLst>
                <dgm:rule type="primFontSz" val="5" fact="NaN" max="NaN"/>
                <dgm:rule type="primFontSz" val="65" fact="NaN" max="NaN"/>
              </dgm:ruleLst>
            </dgm:layoutNode>
          </dgm:layoutNode>
          <dgm:layoutNode name="childShape">
            <dgm:varLst>
              <dgm:chMax val="0"/>
              <dgm:chPref val="0"/>
            </dgm:varLst>
            <dgm:alg type="hierChild">
              <dgm:param type="chAlign" val="r"/>
              <dgm:param type="linDir" val="fromT"/>
              <dgm:param type="fallback" val="2D"/>
            </dgm:alg>
            <dgm:shape xmlns:r="http://schemas.openxmlformats.org/officeDocument/2006/relationships" r:blip="">
              <dgm:adjLst/>
            </dgm:shape>
            <dgm:presOf/>
            <dgm:constrLst/>
            <dgm:ruleLst/>
            <dgm:forEach name="Name11" axis="ch">
              <dgm:forEach name="Name12" axis="self" ptType="node">
                <dgm:layoutNode name="childComposite">
                  <dgm:varLst>
                    <dgm:chMax val="0"/>
                    <dgm:chPref val="0"/>
                  </dgm:varLst>
                  <dgm:alg type="composite"/>
                  <dgm:shape xmlns:r="http://schemas.openxmlformats.org/officeDocument/2006/relationships" r:blip="">
                    <dgm:adjLst/>
                  </dgm:shape>
                  <dgm:presOf/>
                  <dgm:choose name="Name13">
                    <dgm:if name="Name14" func="var" arg="dir" op="equ" val="norm">
                      <dgm:constrLst>
                        <dgm:constr type="w" for="ch" forName="ChildAccent" refType="h" fact="0.429"/>
                        <dgm:constr type="h" for="ch" forName="ChildAccent" refType="h" fact="0.429"/>
                        <dgm:constr type="l" for="ch" forName="ChildAccent" refType="w" fact="0"/>
                        <dgm:constr type="t" for="ch" forName="ChildAccent" refType="h" fact="0.2855"/>
                        <dgm:constr type="w" for="ch" forName="Child" refType="w" fact="0.93"/>
                        <dgm:constr type="h" for="ch" forName="Child" refType="h"/>
                        <dgm:constr type="l" for="ch" forName="Child" refType="w" fact="0.07"/>
                        <dgm:constr type="t" for="ch" forName="Child" refType="h" fact="0"/>
                      </dgm:constrLst>
                    </dgm:if>
                    <dgm:else name="Name15">
                      <dgm:constrLst>
                        <dgm:constr type="w" for="ch" forName="ChildAccent" refType="h" fact="0.429"/>
                        <dgm:constr type="h" for="ch" forName="ChildAccent" refType="h" fact="0.429"/>
                        <dgm:constr type="r" for="ch" forName="ChildAccent" refType="w"/>
                        <dgm:constr type="t" for="ch" forName="ChildAccent" refType="h" fact="0.2855"/>
                        <dgm:constr type="w" for="ch" forName="Child" refType="w" fact="0.93"/>
                        <dgm:constr type="h" for="ch" forName="Child" refType="h"/>
                        <dgm:constr type="r" for="ch" forName="Child" refType="w" fact="0.93"/>
                        <dgm:constr type="t" for="ch" forName="Child" refType="h" fact="0"/>
                      </dgm:constrLst>
                    </dgm:else>
                  </dgm:choose>
                  <dgm:ruleLst/>
                  <dgm:layoutNode name="ChildAccent" styleLbl="solidFgAcc1">
                    <dgm:alg type="sp"/>
                    <dgm:shape xmlns:r="http://schemas.openxmlformats.org/officeDocument/2006/relationships" type="rect" r:blip="">
                      <dgm:adjLst/>
                    </dgm:shape>
                    <dgm:presOf/>
                  </dgm:layoutNode>
                  <dgm:layoutNode name="Child" styleLbl="revTx">
                    <dgm:varLst>
                      <dgm:chMax val="0"/>
                      <dgm:chPref val="0"/>
                      <dgm:bulletEnabled val="1"/>
                    </dgm:varLst>
                    <dgm:choose name="Name16">
                      <dgm:if name="Name17" func="var" arg="dir" op="equ" val="norm">
                        <dgm:alg type="tx">
                          <dgm:param type="txAnchorVertCh" val="mid"/>
                          <dgm:param type="parTxLTRAlign" val="l"/>
                        </dgm:alg>
                      </dgm:if>
                      <dgm:else name="Name18">
                        <dgm:alg type="tx">
                          <dgm:param type="txAnchorVertCh" val="mid"/>
                          <dgm:param type="parTxLTRAlign" val="r"/>
                        </dgm:alg>
                      </dgm:else>
                    </dgm:choose>
                    <dgm:shape xmlns:r="http://schemas.openxmlformats.org/officeDocument/2006/relationships" type="rect" r:blip="">
                      <dgm:adjLst/>
                    </dgm:shape>
                    <dgm:presOf axis="desOrSelf" ptType="node node"/>
                    <dgm:ruleLst>
                      <dgm:rule type="primFontSz" val="5" fact="NaN" max="NaN"/>
                    </dgm:ruleLs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50B9228-EFE5-421B-9275-B9C3173F70E0}" type="datetimeFigureOut">
              <a:rPr lang="en-GB" smtClean="0"/>
              <a:t>21/07/2025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A435CE-136E-4100-8A12-9AD1DF049B22}" type="slidenum">
              <a:rPr lang="en-GB" smtClean="0"/>
              <a:t>‹Nº›</a:t>
            </a:fld>
            <a:endParaRPr lang="en-GB"/>
          </a:p>
        </p:txBody>
      </p:sp>
    </p:spTree>
    <p:extLst>
      <p:ext uri="{BB962C8B-B14F-4D97-AF65-F5344CB8AC3E}">
        <p14:creationId xmlns:p14="http://schemas.microsoft.com/office/powerpoint/2010/main" val="4381642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a:t>MATERIALES PRACTICAS:</a:t>
            </a:r>
          </a:p>
          <a:p>
            <a:pPr marL="228600" indent="-228600">
              <a:buFont typeface="+mj-lt"/>
              <a:buAutoNum type="arabicPeriod"/>
            </a:pPr>
            <a:r>
              <a:rPr lang="es-ES" dirty="0"/>
              <a:t>MISIÓN, VISIÓN Y VALORES</a:t>
            </a:r>
          </a:p>
          <a:p>
            <a:pPr marL="228600" indent="-228600">
              <a:buFont typeface="+mj-lt"/>
              <a:buAutoNum type="arabicPeriod"/>
            </a:pPr>
            <a:r>
              <a:rPr lang="es-ES" dirty="0"/>
              <a:t>LIENZO</a:t>
            </a:r>
          </a:p>
          <a:p>
            <a:pPr marL="228600" indent="-228600">
              <a:buFont typeface="+mj-lt"/>
              <a:buAutoNum type="arabicPeriod"/>
            </a:pPr>
            <a:r>
              <a:rPr lang="es-ES" dirty="0"/>
              <a:t>MAPA DE COMPETENCIA</a:t>
            </a:r>
          </a:p>
          <a:p>
            <a:pPr marL="228600" indent="-228600">
              <a:buFont typeface="+mj-lt"/>
              <a:buAutoNum type="arabicPeriod"/>
            </a:pPr>
            <a:r>
              <a:rPr lang="es-ES" dirty="0"/>
              <a:t>5 FUERZAS DE PORTER</a:t>
            </a:r>
          </a:p>
          <a:p>
            <a:pPr marL="228600" indent="-228600">
              <a:buFont typeface="+mj-lt"/>
              <a:buAutoNum type="arabicPeriod"/>
            </a:pPr>
            <a:r>
              <a:rPr lang="es-ES" dirty="0"/>
              <a:t>PEST</a:t>
            </a:r>
          </a:p>
          <a:p>
            <a:pPr marL="228600" indent="-228600">
              <a:buFont typeface="+mj-lt"/>
              <a:buAutoNum type="arabicPeriod"/>
            </a:pPr>
            <a:r>
              <a:rPr lang="es-ES" dirty="0"/>
              <a:t>DECK</a:t>
            </a:r>
          </a:p>
          <a:p>
            <a:pPr marL="228600" indent="-228600">
              <a:buFont typeface="+mj-lt"/>
              <a:buAutoNum type="arabicPeriod"/>
            </a:pPr>
            <a:r>
              <a:rPr lang="es-ES" dirty="0"/>
              <a:t>ONEPAGE</a:t>
            </a:r>
          </a:p>
          <a:p>
            <a:pPr marL="228600" indent="-228600">
              <a:buFont typeface="+mj-lt"/>
              <a:buAutoNum type="arabicPeriod"/>
            </a:pPr>
            <a:endParaRPr lang="es-ES" dirty="0"/>
          </a:p>
        </p:txBody>
      </p:sp>
      <p:sp>
        <p:nvSpPr>
          <p:cNvPr id="4" name="Marcador de número de diapositiva 3"/>
          <p:cNvSpPr>
            <a:spLocks noGrp="1"/>
          </p:cNvSpPr>
          <p:nvPr>
            <p:ph type="sldNum" sz="quarter" idx="5"/>
          </p:nvPr>
        </p:nvSpPr>
        <p:spPr/>
        <p:txBody>
          <a:bodyPr/>
          <a:lstStyle/>
          <a:p>
            <a:fld id="{38A435CE-136E-4100-8A12-9AD1DF049B22}" type="slidenum">
              <a:rPr lang="en-GB" smtClean="0"/>
              <a:t>2</a:t>
            </a:fld>
            <a:endParaRPr lang="en-GB"/>
          </a:p>
        </p:txBody>
      </p:sp>
    </p:spTree>
    <p:extLst>
      <p:ext uri="{BB962C8B-B14F-4D97-AF65-F5344CB8AC3E}">
        <p14:creationId xmlns:p14="http://schemas.microsoft.com/office/powerpoint/2010/main" val="30417362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a:t>clave</a:t>
            </a:r>
          </a:p>
        </p:txBody>
      </p:sp>
      <p:sp>
        <p:nvSpPr>
          <p:cNvPr id="4" name="Marcador de número de diapositiva 3"/>
          <p:cNvSpPr>
            <a:spLocks noGrp="1"/>
          </p:cNvSpPr>
          <p:nvPr>
            <p:ph type="sldNum" sz="quarter" idx="5"/>
          </p:nvPr>
        </p:nvSpPr>
        <p:spPr/>
        <p:txBody>
          <a:bodyPr/>
          <a:lstStyle/>
          <a:p>
            <a:fld id="{38A435CE-136E-4100-8A12-9AD1DF049B22}" type="slidenum">
              <a:rPr lang="en-GB" smtClean="0"/>
              <a:t>54</a:t>
            </a:fld>
            <a:endParaRPr lang="en-GB"/>
          </a:p>
        </p:txBody>
      </p:sp>
    </p:spTree>
    <p:extLst>
      <p:ext uri="{BB962C8B-B14F-4D97-AF65-F5344CB8AC3E}">
        <p14:creationId xmlns:p14="http://schemas.microsoft.com/office/powerpoint/2010/main" val="20786206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a:t>MAREO</a:t>
            </a:r>
          </a:p>
        </p:txBody>
      </p:sp>
      <p:sp>
        <p:nvSpPr>
          <p:cNvPr id="4" name="Marcador de número de diapositiva 3"/>
          <p:cNvSpPr>
            <a:spLocks noGrp="1"/>
          </p:cNvSpPr>
          <p:nvPr>
            <p:ph type="sldNum" sz="quarter" idx="5"/>
          </p:nvPr>
        </p:nvSpPr>
        <p:spPr/>
        <p:txBody>
          <a:bodyPr/>
          <a:lstStyle/>
          <a:p>
            <a:fld id="{38A435CE-136E-4100-8A12-9AD1DF049B22}" type="slidenum">
              <a:rPr lang="en-GB" smtClean="0"/>
              <a:t>82</a:t>
            </a:fld>
            <a:endParaRPr lang="en-GB"/>
          </a:p>
        </p:txBody>
      </p:sp>
    </p:spTree>
    <p:extLst>
      <p:ext uri="{BB962C8B-B14F-4D97-AF65-F5344CB8AC3E}">
        <p14:creationId xmlns:p14="http://schemas.microsoft.com/office/powerpoint/2010/main" val="31106670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8A435CE-136E-4100-8A12-9AD1DF049B22}" type="slidenum">
              <a:rPr lang="en-GB" smtClean="0"/>
              <a:t>87</a:t>
            </a:fld>
            <a:endParaRPr lang="en-GB" dirty="0"/>
          </a:p>
        </p:txBody>
      </p:sp>
    </p:spTree>
    <p:extLst>
      <p:ext uri="{BB962C8B-B14F-4D97-AF65-F5344CB8AC3E}">
        <p14:creationId xmlns:p14="http://schemas.microsoft.com/office/powerpoint/2010/main" val="17411612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a:t>DIAGRAMA DE GANT – EJEMPLO CANVA – IA TOOL INFORME IMAGEN</a:t>
            </a:r>
          </a:p>
        </p:txBody>
      </p:sp>
      <p:sp>
        <p:nvSpPr>
          <p:cNvPr id="4" name="Marcador de número de diapositiva 3"/>
          <p:cNvSpPr>
            <a:spLocks noGrp="1"/>
          </p:cNvSpPr>
          <p:nvPr>
            <p:ph type="sldNum" sz="quarter" idx="5"/>
          </p:nvPr>
        </p:nvSpPr>
        <p:spPr/>
        <p:txBody>
          <a:bodyPr/>
          <a:lstStyle/>
          <a:p>
            <a:fld id="{38A435CE-136E-4100-8A12-9AD1DF049B22}" type="slidenum">
              <a:rPr lang="en-GB" smtClean="0"/>
              <a:t>90</a:t>
            </a:fld>
            <a:endParaRPr lang="en-GB"/>
          </a:p>
        </p:txBody>
      </p:sp>
    </p:spTree>
    <p:extLst>
      <p:ext uri="{BB962C8B-B14F-4D97-AF65-F5344CB8AC3E}">
        <p14:creationId xmlns:p14="http://schemas.microsoft.com/office/powerpoint/2010/main" val="13361359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38A435CE-136E-4100-8A12-9AD1DF049B22}" type="slidenum">
              <a:rPr lang="en-GB" smtClean="0"/>
              <a:t>5</a:t>
            </a:fld>
            <a:endParaRPr lang="en-GB"/>
          </a:p>
        </p:txBody>
      </p:sp>
    </p:spTree>
    <p:extLst>
      <p:ext uri="{BB962C8B-B14F-4D97-AF65-F5344CB8AC3E}">
        <p14:creationId xmlns:p14="http://schemas.microsoft.com/office/powerpoint/2010/main" val="17658411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38A435CE-136E-4100-8A12-9AD1DF049B22}" type="slidenum">
              <a:rPr lang="en-GB" smtClean="0"/>
              <a:t>9</a:t>
            </a:fld>
            <a:endParaRPr lang="en-GB" dirty="0"/>
          </a:p>
        </p:txBody>
      </p:sp>
    </p:spTree>
    <p:extLst>
      <p:ext uri="{BB962C8B-B14F-4D97-AF65-F5344CB8AC3E}">
        <p14:creationId xmlns:p14="http://schemas.microsoft.com/office/powerpoint/2010/main" val="7066025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8A435CE-136E-4100-8A12-9AD1DF049B22}" type="slidenum">
              <a:rPr lang="en-GB" smtClean="0"/>
              <a:t>10</a:t>
            </a:fld>
            <a:endParaRPr lang="en-GB" dirty="0"/>
          </a:p>
        </p:txBody>
      </p:sp>
    </p:spTree>
    <p:extLst>
      <p:ext uri="{BB962C8B-B14F-4D97-AF65-F5344CB8AC3E}">
        <p14:creationId xmlns:p14="http://schemas.microsoft.com/office/powerpoint/2010/main" val="32303262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8A435CE-136E-4100-8A12-9AD1DF049B22}" type="slidenum">
              <a:rPr lang="en-GB" smtClean="0"/>
              <a:t>16</a:t>
            </a:fld>
            <a:endParaRPr lang="en-GB" dirty="0"/>
          </a:p>
        </p:txBody>
      </p:sp>
    </p:spTree>
    <p:extLst>
      <p:ext uri="{BB962C8B-B14F-4D97-AF65-F5344CB8AC3E}">
        <p14:creationId xmlns:p14="http://schemas.microsoft.com/office/powerpoint/2010/main" val="18035821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a:buNone/>
            </a:pPr>
            <a:r>
              <a:rPr lang="es-ES" dirty="0"/>
              <a:t>estructura tipo plantilla para formular una </a:t>
            </a:r>
            <a:r>
              <a:rPr lang="es-ES" b="1" dirty="0"/>
              <a:t>Propuesta de Valor</a:t>
            </a:r>
            <a:r>
              <a:rPr lang="es-ES" dirty="0"/>
              <a:t> en 4 líneas de forma clara y concisa:</a:t>
            </a:r>
          </a:p>
          <a:p>
            <a:pPr>
              <a:buNone/>
            </a:pPr>
            <a:r>
              <a:rPr lang="es-ES" b="1" dirty="0"/>
              <a:t>[Nombre de la empresa]</a:t>
            </a:r>
            <a:r>
              <a:rPr lang="es-ES" dirty="0"/>
              <a:t> ayuda a </a:t>
            </a:r>
            <a:r>
              <a:rPr lang="es-ES" b="1" dirty="0"/>
              <a:t>[segmento de clientes]</a:t>
            </a:r>
            <a:r>
              <a:rPr lang="es-ES" dirty="0"/>
              <a:t> que enfrentan </a:t>
            </a:r>
            <a:r>
              <a:rPr lang="es-ES" b="1" dirty="0"/>
              <a:t>[problema o necesidad clave]</a:t>
            </a:r>
            <a:r>
              <a:rPr lang="es-ES" dirty="0"/>
              <a:t>, proporcionando </a:t>
            </a:r>
            <a:r>
              <a:rPr lang="es-ES" b="1" dirty="0"/>
              <a:t>[producto o servicio]</a:t>
            </a:r>
            <a:r>
              <a:rPr lang="es-ES" dirty="0"/>
              <a:t> que </a:t>
            </a:r>
            <a:r>
              <a:rPr lang="es-ES" b="1" dirty="0"/>
              <a:t>[beneficio principal o solución clave]</a:t>
            </a:r>
            <a:r>
              <a:rPr lang="es-ES" dirty="0"/>
              <a:t>. A diferencia de </a:t>
            </a:r>
            <a:r>
              <a:rPr lang="es-ES" b="1" dirty="0"/>
              <a:t>[competencia o alternativa]</a:t>
            </a:r>
            <a:r>
              <a:rPr lang="es-ES" dirty="0"/>
              <a:t>, ofrecemos </a:t>
            </a:r>
            <a:r>
              <a:rPr lang="es-ES" b="1" dirty="0"/>
              <a:t>[diferenciador clave]</a:t>
            </a:r>
            <a:r>
              <a:rPr lang="es-ES" dirty="0"/>
              <a:t>, permitiendo que nuestros clientes </a:t>
            </a:r>
            <a:r>
              <a:rPr lang="es-ES" b="1" dirty="0"/>
              <a:t>[impacto o resultado deseado]</a:t>
            </a:r>
            <a:r>
              <a:rPr lang="es-ES" dirty="0"/>
              <a:t>.</a:t>
            </a:r>
          </a:p>
          <a:p>
            <a:pPr>
              <a:buNone/>
            </a:pPr>
            <a:endParaRPr lang="es-ES" b="1" dirty="0"/>
          </a:p>
          <a:p>
            <a:pPr>
              <a:buNone/>
            </a:pPr>
            <a:r>
              <a:rPr lang="es-ES" b="1" dirty="0"/>
              <a:t>Ejemplo aplicado:</a:t>
            </a:r>
          </a:p>
          <a:p>
            <a:r>
              <a:rPr lang="es-ES" b="1" dirty="0" err="1"/>
              <a:t>EcoCharge</a:t>
            </a:r>
            <a:r>
              <a:rPr lang="es-ES" dirty="0"/>
              <a:t> ayuda a </a:t>
            </a:r>
            <a:r>
              <a:rPr lang="es-ES" b="1" dirty="0"/>
              <a:t>conductores de vehículos eléctricos</a:t>
            </a:r>
            <a:r>
              <a:rPr lang="es-ES" dirty="0"/>
              <a:t> que enfrentan </a:t>
            </a:r>
            <a:r>
              <a:rPr lang="es-ES" b="1" dirty="0"/>
              <a:t>la dificultad de encontrar puntos de carga accesibles</a:t>
            </a:r>
            <a:r>
              <a:rPr lang="es-ES" dirty="0"/>
              <a:t>, proporcionando </a:t>
            </a:r>
            <a:r>
              <a:rPr lang="es-ES" b="1" dirty="0"/>
              <a:t>una red de estaciones de carga rápida</a:t>
            </a:r>
            <a:r>
              <a:rPr lang="es-ES" dirty="0"/>
              <a:t> que </a:t>
            </a:r>
            <a:r>
              <a:rPr lang="es-ES" b="1" dirty="0"/>
              <a:t>garantiza disponibilidad y precios transparentes</a:t>
            </a:r>
            <a:r>
              <a:rPr lang="es-ES" dirty="0"/>
              <a:t>. A diferencia de </a:t>
            </a:r>
            <a:r>
              <a:rPr lang="es-ES" b="1" dirty="0"/>
              <a:t>otras redes de carga con costos opacos y tiempos de espera largos</a:t>
            </a:r>
            <a:r>
              <a:rPr lang="es-ES" dirty="0"/>
              <a:t>, ofrecemos </a:t>
            </a:r>
            <a:r>
              <a:rPr lang="es-ES" b="1" dirty="0"/>
              <a:t>una plataforma con reservas anticipadas y precios competitivos</a:t>
            </a:r>
            <a:r>
              <a:rPr lang="es-ES" dirty="0"/>
              <a:t>, permitiendo que nuestros clientes </a:t>
            </a:r>
            <a:r>
              <a:rPr lang="es-ES" b="1" dirty="0"/>
              <a:t>viajen sin preocupaciones</a:t>
            </a:r>
            <a:r>
              <a:rPr lang="es-ES" dirty="0"/>
              <a:t>.</a:t>
            </a:r>
          </a:p>
          <a:p>
            <a:endParaRPr lang="es-ES" dirty="0"/>
          </a:p>
        </p:txBody>
      </p:sp>
      <p:sp>
        <p:nvSpPr>
          <p:cNvPr id="4" name="Marcador de número de diapositiva 3"/>
          <p:cNvSpPr>
            <a:spLocks noGrp="1"/>
          </p:cNvSpPr>
          <p:nvPr>
            <p:ph type="sldNum" sz="quarter" idx="5"/>
          </p:nvPr>
        </p:nvSpPr>
        <p:spPr/>
        <p:txBody>
          <a:bodyPr/>
          <a:lstStyle/>
          <a:p>
            <a:fld id="{38A435CE-136E-4100-8A12-9AD1DF049B22}" type="slidenum">
              <a:rPr lang="en-GB" smtClean="0"/>
              <a:t>32</a:t>
            </a:fld>
            <a:endParaRPr lang="en-GB"/>
          </a:p>
        </p:txBody>
      </p:sp>
    </p:spTree>
    <p:extLst>
      <p:ext uri="{BB962C8B-B14F-4D97-AF65-F5344CB8AC3E}">
        <p14:creationId xmlns:p14="http://schemas.microsoft.com/office/powerpoint/2010/main" val="7800651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err="1"/>
              <a:t>Customer</a:t>
            </a:r>
            <a:r>
              <a:rPr lang="es-ES" dirty="0"/>
              <a:t> </a:t>
            </a:r>
            <a:r>
              <a:rPr lang="es-ES" dirty="0" err="1"/>
              <a:t>journey</a:t>
            </a:r>
            <a:r>
              <a:rPr lang="es-ES" dirty="0"/>
              <a:t> </a:t>
            </a:r>
            <a:r>
              <a:rPr lang="es-ES" dirty="0" err="1"/>
              <a:t>map</a:t>
            </a:r>
            <a:endParaRPr lang="es-ES" dirty="0"/>
          </a:p>
        </p:txBody>
      </p:sp>
      <p:sp>
        <p:nvSpPr>
          <p:cNvPr id="4" name="Marcador de número de diapositiva 3"/>
          <p:cNvSpPr>
            <a:spLocks noGrp="1"/>
          </p:cNvSpPr>
          <p:nvPr>
            <p:ph type="sldNum" sz="quarter" idx="5"/>
          </p:nvPr>
        </p:nvSpPr>
        <p:spPr/>
        <p:txBody>
          <a:bodyPr/>
          <a:lstStyle/>
          <a:p>
            <a:fld id="{38A435CE-136E-4100-8A12-9AD1DF049B22}" type="slidenum">
              <a:rPr lang="en-GB" smtClean="0"/>
              <a:t>37</a:t>
            </a:fld>
            <a:endParaRPr lang="en-GB"/>
          </a:p>
        </p:txBody>
      </p:sp>
    </p:spTree>
    <p:extLst>
      <p:ext uri="{BB962C8B-B14F-4D97-AF65-F5344CB8AC3E}">
        <p14:creationId xmlns:p14="http://schemas.microsoft.com/office/powerpoint/2010/main" val="37544578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b="1" dirty="0"/>
              <a:t>[Nombre de la empresa]</a:t>
            </a:r>
            <a:r>
              <a:rPr lang="es-ES" dirty="0"/>
              <a:t> ayuda a </a:t>
            </a:r>
            <a:r>
              <a:rPr lang="es-ES" b="1" dirty="0"/>
              <a:t>[segmento de clientes]</a:t>
            </a:r>
            <a:r>
              <a:rPr lang="es-ES" dirty="0"/>
              <a:t> que enfrentan </a:t>
            </a:r>
            <a:r>
              <a:rPr lang="es-ES" b="1" dirty="0"/>
              <a:t>[problema o necesidad clave]</a:t>
            </a:r>
            <a:r>
              <a:rPr lang="es-ES" dirty="0"/>
              <a:t>, proporcionando </a:t>
            </a:r>
            <a:r>
              <a:rPr lang="es-ES" b="1" dirty="0"/>
              <a:t>[producto o servicio]</a:t>
            </a:r>
            <a:r>
              <a:rPr lang="es-ES" dirty="0"/>
              <a:t> que </a:t>
            </a:r>
            <a:r>
              <a:rPr lang="es-ES" b="1" dirty="0"/>
              <a:t>[beneficio principal o solución clave]</a:t>
            </a:r>
            <a:r>
              <a:rPr lang="es-ES" dirty="0"/>
              <a:t>. A diferencia de </a:t>
            </a:r>
            <a:r>
              <a:rPr lang="es-ES" b="1" dirty="0"/>
              <a:t>[competencia o alternativa]</a:t>
            </a:r>
            <a:r>
              <a:rPr lang="es-ES" dirty="0"/>
              <a:t>, ofrecemos </a:t>
            </a:r>
            <a:r>
              <a:rPr lang="es-ES" b="1" dirty="0"/>
              <a:t>[diferenciador clave]</a:t>
            </a:r>
            <a:r>
              <a:rPr lang="es-ES" dirty="0"/>
              <a:t>, permitiendo que nuestros clientes </a:t>
            </a:r>
            <a:r>
              <a:rPr lang="es-ES" b="1" dirty="0"/>
              <a:t>[impacto o resultado deseado]</a:t>
            </a:r>
            <a:r>
              <a:rPr lang="es-ES" dirty="0"/>
              <a:t>.</a:t>
            </a:r>
          </a:p>
        </p:txBody>
      </p:sp>
      <p:sp>
        <p:nvSpPr>
          <p:cNvPr id="4" name="Marcador de número de diapositiva 3"/>
          <p:cNvSpPr>
            <a:spLocks noGrp="1"/>
          </p:cNvSpPr>
          <p:nvPr>
            <p:ph type="sldNum" sz="quarter" idx="5"/>
          </p:nvPr>
        </p:nvSpPr>
        <p:spPr/>
        <p:txBody>
          <a:bodyPr/>
          <a:lstStyle/>
          <a:p>
            <a:fld id="{38A435CE-136E-4100-8A12-9AD1DF049B22}" type="slidenum">
              <a:rPr lang="en-GB" smtClean="0"/>
              <a:t>51</a:t>
            </a:fld>
            <a:endParaRPr lang="en-GB"/>
          </a:p>
        </p:txBody>
      </p:sp>
    </p:spTree>
    <p:extLst>
      <p:ext uri="{BB962C8B-B14F-4D97-AF65-F5344CB8AC3E}">
        <p14:creationId xmlns:p14="http://schemas.microsoft.com/office/powerpoint/2010/main" val="36619716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a:t>-&gt; Plantilla de </a:t>
            </a:r>
            <a:r>
              <a:rPr lang="es-ES" dirty="0" err="1"/>
              <a:t>customer</a:t>
            </a:r>
            <a:r>
              <a:rPr lang="es-ES" dirty="0"/>
              <a:t> </a:t>
            </a:r>
            <a:r>
              <a:rPr lang="es-ES" dirty="0" err="1"/>
              <a:t>journey</a:t>
            </a:r>
            <a:r>
              <a:rPr lang="es-ES" dirty="0"/>
              <a:t> </a:t>
            </a:r>
            <a:r>
              <a:rPr lang="es-ES" dirty="0" err="1"/>
              <a:t>map</a:t>
            </a:r>
            <a:endParaRPr lang="es-ES" dirty="0"/>
          </a:p>
        </p:txBody>
      </p:sp>
      <p:sp>
        <p:nvSpPr>
          <p:cNvPr id="4" name="Marcador de número de diapositiva 3"/>
          <p:cNvSpPr>
            <a:spLocks noGrp="1"/>
          </p:cNvSpPr>
          <p:nvPr>
            <p:ph type="sldNum" sz="quarter" idx="5"/>
          </p:nvPr>
        </p:nvSpPr>
        <p:spPr/>
        <p:txBody>
          <a:bodyPr/>
          <a:lstStyle/>
          <a:p>
            <a:fld id="{38A435CE-136E-4100-8A12-9AD1DF049B22}" type="slidenum">
              <a:rPr lang="en-GB" smtClean="0"/>
              <a:t>52</a:t>
            </a:fld>
            <a:endParaRPr lang="en-GB"/>
          </a:p>
        </p:txBody>
      </p:sp>
    </p:spTree>
    <p:extLst>
      <p:ext uri="{BB962C8B-B14F-4D97-AF65-F5344CB8AC3E}">
        <p14:creationId xmlns:p14="http://schemas.microsoft.com/office/powerpoint/2010/main" val="217117937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pic>
        <p:nvPicPr>
          <p:cNvPr id="9" name="Imagen 8">
            <a:extLst>
              <a:ext uri="{FF2B5EF4-FFF2-40B4-BE49-F238E27FC236}">
                <a16:creationId xmlns:a16="http://schemas.microsoft.com/office/drawing/2014/main" id="{D165D029-E66A-32D9-C3FF-044788A75B64}"/>
              </a:ext>
            </a:extLst>
          </p:cNvPr>
          <p:cNvPicPr>
            <a:picLocks noChangeAspect="1"/>
          </p:cNvPicPr>
          <p:nvPr userDrawn="1"/>
        </p:nvPicPr>
        <p:blipFill rotWithShape="1">
          <a:blip r:embed="rId2">
            <a:alphaModFix amt="70000"/>
          </a:blip>
          <a:srcRect l="10900"/>
          <a:stretch/>
        </p:blipFill>
        <p:spPr>
          <a:xfrm>
            <a:off x="0" y="-310256"/>
            <a:ext cx="12191999" cy="7168256"/>
          </a:xfrm>
          <a:prstGeom prst="rect">
            <a:avLst/>
          </a:prstGeom>
          <a:effectLst>
            <a:glow rad="127000">
              <a:schemeClr val="accent1">
                <a:alpha val="0"/>
              </a:schemeClr>
            </a:glow>
            <a:outerShdw blurRad="1270000" dist="50800" dir="5400000" algn="ctr" rotWithShape="0">
              <a:srgbClr val="000000">
                <a:alpha val="0"/>
              </a:srgbClr>
            </a:outerShdw>
            <a:reflection stA="31000" endPos="65000" dist="50800" dir="5400000" sy="-100000" algn="bl" rotWithShape="0"/>
            <a:softEdge rad="12700"/>
          </a:effectLst>
        </p:spPr>
      </p:pic>
      <p:sp>
        <p:nvSpPr>
          <p:cNvPr id="2" name="Título 1">
            <a:extLst>
              <a:ext uri="{FF2B5EF4-FFF2-40B4-BE49-F238E27FC236}">
                <a16:creationId xmlns:a16="http://schemas.microsoft.com/office/drawing/2014/main" id="{BE345549-7973-5271-2FB3-E697FDD0570C}"/>
              </a:ext>
            </a:extLst>
          </p:cNvPr>
          <p:cNvSpPr>
            <a:spLocks noGrp="1"/>
          </p:cNvSpPr>
          <p:nvPr>
            <p:ph type="ctrTitle"/>
          </p:nvPr>
        </p:nvSpPr>
        <p:spPr>
          <a:xfrm>
            <a:off x="3619128" y="3142693"/>
            <a:ext cx="6838766" cy="2219419"/>
          </a:xfrm>
        </p:spPr>
        <p:txBody>
          <a:bodyPr anchor="b">
            <a:normAutofit/>
          </a:bodyPr>
          <a:lstStyle>
            <a:lvl1pPr algn="ctr">
              <a:defRPr sz="5000"/>
            </a:lvl1pPr>
          </a:lstStyle>
          <a:p>
            <a:r>
              <a:rPr lang="es-ES"/>
              <a:t>Haga clic para modificar el estilo de título del patrón</a:t>
            </a:r>
            <a:endParaRPr lang="en-US"/>
          </a:p>
        </p:txBody>
      </p:sp>
      <p:pic>
        <p:nvPicPr>
          <p:cNvPr id="7" name="Imagen 6" descr="Texto, Logotipo&#10;&#10;Descripción generada automáticamente">
            <a:extLst>
              <a:ext uri="{FF2B5EF4-FFF2-40B4-BE49-F238E27FC236}">
                <a16:creationId xmlns:a16="http://schemas.microsoft.com/office/drawing/2014/main" id="{54200AE8-07C5-D418-ECDB-ACD192FF22B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73932" y="366434"/>
            <a:ext cx="3473719" cy="2099569"/>
          </a:xfrm>
          <a:prstGeom prst="rect">
            <a:avLst/>
          </a:prstGeom>
        </p:spPr>
      </p:pic>
      <p:sp>
        <p:nvSpPr>
          <p:cNvPr id="11" name="Marcador de posición de imagen 10">
            <a:extLst>
              <a:ext uri="{FF2B5EF4-FFF2-40B4-BE49-F238E27FC236}">
                <a16:creationId xmlns:a16="http://schemas.microsoft.com/office/drawing/2014/main" id="{5D792D9A-6063-4EDE-FEFC-A0AD5628D686}"/>
              </a:ext>
            </a:extLst>
          </p:cNvPr>
          <p:cNvSpPr>
            <a:spLocks noGrp="1"/>
          </p:cNvSpPr>
          <p:nvPr>
            <p:ph type="pic" sz="quarter" idx="10"/>
          </p:nvPr>
        </p:nvSpPr>
        <p:spPr>
          <a:xfrm>
            <a:off x="7723188" y="684213"/>
            <a:ext cx="2735262" cy="1658937"/>
          </a:xfrm>
        </p:spPr>
        <p:txBody>
          <a:bodyPr/>
          <a:lstStyle/>
          <a:p>
            <a:endParaRPr lang="en-US"/>
          </a:p>
        </p:txBody>
      </p:sp>
      <p:pic>
        <p:nvPicPr>
          <p:cNvPr id="10" name="Imagen 9" descr="Texto&#10;&#10;Descripción generada automáticamente">
            <a:extLst>
              <a:ext uri="{FF2B5EF4-FFF2-40B4-BE49-F238E27FC236}">
                <a16:creationId xmlns:a16="http://schemas.microsoft.com/office/drawing/2014/main" id="{7E987536-8849-6CDF-9126-15FD06742CC5}"/>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09633" y="5734975"/>
            <a:ext cx="3002316" cy="669854"/>
          </a:xfrm>
          <a:prstGeom prst="rect">
            <a:avLst/>
          </a:prstGeom>
        </p:spPr>
      </p:pic>
    </p:spTree>
    <p:extLst>
      <p:ext uri="{BB962C8B-B14F-4D97-AF65-F5344CB8AC3E}">
        <p14:creationId xmlns:p14="http://schemas.microsoft.com/office/powerpoint/2010/main" val="31106448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8AC04FB-3EA5-F746-E533-7C81317783B6}"/>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C5CF8874-0E35-CE4E-38AF-2F10B500ECE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texto 3">
            <a:extLst>
              <a:ext uri="{FF2B5EF4-FFF2-40B4-BE49-F238E27FC236}">
                <a16:creationId xmlns:a16="http://schemas.microsoft.com/office/drawing/2014/main" id="{E04B5AFF-3A76-4355-3BAF-D83FD149D4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95D1181-2BC2-1650-89F5-B0496B12EC4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5947272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6EB1137-2CA9-F83C-D6A4-78E678B757A7}"/>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posición de imagen 2">
            <a:extLst>
              <a:ext uri="{FF2B5EF4-FFF2-40B4-BE49-F238E27FC236}">
                <a16:creationId xmlns:a16="http://schemas.microsoft.com/office/drawing/2014/main" id="{AE47012F-A987-D571-7997-66A67BD989C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Marcador de texto 3">
            <a:extLst>
              <a:ext uri="{FF2B5EF4-FFF2-40B4-BE49-F238E27FC236}">
                <a16:creationId xmlns:a16="http://schemas.microsoft.com/office/drawing/2014/main" id="{9E7760D5-5D61-40D4-ACC6-568125E08B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14CCD06-EBC2-3CED-C98F-91B85D51B75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72594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4444FC6-FFDE-FE6C-5999-9508FFC1395E}"/>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texto vertical 2">
            <a:extLst>
              <a:ext uri="{FF2B5EF4-FFF2-40B4-BE49-F238E27FC236}">
                <a16:creationId xmlns:a16="http://schemas.microsoft.com/office/drawing/2014/main" id="{9A8C1B25-334E-2AC1-5397-DC11B3BBB3E8}"/>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7" name="Imagen 6" descr="Texto, Logotipo&#10;&#10;Descripción generada automáticamente">
            <a:extLst>
              <a:ext uri="{FF2B5EF4-FFF2-40B4-BE49-F238E27FC236}">
                <a16:creationId xmlns:a16="http://schemas.microsoft.com/office/drawing/2014/main" id="{17783167-79D6-1E19-E046-DF4F4AC49EC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24005896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F483FFD-70C3-53CA-2110-B4079C4D8ADE}"/>
              </a:ext>
            </a:extLst>
          </p:cNvPr>
          <p:cNvSpPr>
            <a:spLocks noGrp="1"/>
          </p:cNvSpPr>
          <p:nvPr>
            <p:ph type="title" hasCustomPrompt="1"/>
          </p:nvPr>
        </p:nvSpPr>
        <p:spPr>
          <a:xfrm>
            <a:off x="838200" y="365126"/>
            <a:ext cx="10515600" cy="1253414"/>
          </a:xfrm>
        </p:spPr>
        <p:txBody>
          <a:bodyPr/>
          <a:lstStyle>
            <a:lvl1pPr>
              <a:defRPr/>
            </a:lvl1pPr>
          </a:lstStyle>
          <a:p>
            <a:r>
              <a:rPr lang="es-ES"/>
              <a:t>FEM-Up </a:t>
            </a:r>
            <a:r>
              <a:rPr lang="es-ES" err="1"/>
              <a:t>Partners</a:t>
            </a:r>
            <a:endParaRPr lang="en-US"/>
          </a:p>
        </p:txBody>
      </p:sp>
      <p:pic>
        <p:nvPicPr>
          <p:cNvPr id="3" name="Imagen 2" descr="Interfaz de usuario gráfica&#10;&#10;Descripción generada automáticamente">
            <a:extLst>
              <a:ext uri="{FF2B5EF4-FFF2-40B4-BE49-F238E27FC236}">
                <a16:creationId xmlns:a16="http://schemas.microsoft.com/office/drawing/2014/main" id="{3BF5D473-5DD0-C3F2-E3BB-054F1EB8515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199" y="2394168"/>
            <a:ext cx="4878333" cy="2337630"/>
          </a:xfrm>
          <a:prstGeom prst="rect">
            <a:avLst/>
          </a:prstGeom>
        </p:spPr>
      </p:pic>
      <p:sp>
        <p:nvSpPr>
          <p:cNvPr id="5" name="Segnaposto testo 9">
            <a:extLst>
              <a:ext uri="{FF2B5EF4-FFF2-40B4-BE49-F238E27FC236}">
                <a16:creationId xmlns:a16="http://schemas.microsoft.com/office/drawing/2014/main" id="{0B1EC061-E32E-8C0F-A657-C049A129868C}"/>
              </a:ext>
            </a:extLst>
          </p:cNvPr>
          <p:cNvSpPr txBox="1">
            <a:spLocks/>
          </p:cNvSpPr>
          <p:nvPr userDrawn="1"/>
        </p:nvSpPr>
        <p:spPr>
          <a:xfrm>
            <a:off x="4139644" y="5822212"/>
            <a:ext cx="6027335" cy="324036"/>
          </a:xfrm>
          <a:prstGeom prst="rect">
            <a:avLst/>
          </a:prstGeom>
        </p:spPr>
        <p:txBody>
          <a:bodyPr/>
          <a:lstStyle>
            <a:lvl1pPr algn="l" defTabSz="825500" rtl="0" eaLnBrk="0" fontAlgn="base" hangingPunct="0">
              <a:lnSpc>
                <a:spcPct val="100000"/>
              </a:lnSpc>
              <a:spcBef>
                <a:spcPct val="0"/>
              </a:spcBef>
              <a:spcAft>
                <a:spcPct val="0"/>
              </a:spcAft>
              <a:defRPr sz="1400" b="0" i="0" kern="1200">
                <a:solidFill>
                  <a:srgbClr val="005A5A"/>
                </a:solidFill>
                <a:latin typeface="LetoSans Thin" panose="02000203000000000000" pitchFamily="2" charset="0"/>
                <a:ea typeface="Open Sans" charset="0"/>
                <a:cs typeface="Open Sans" charset="0"/>
                <a:sym typeface="Poppins" charset="0"/>
              </a:defRPr>
            </a:lvl1pPr>
            <a:lvl2pPr indent="2286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2pPr>
            <a:lvl3pPr indent="4572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3pPr>
            <a:lvl4pPr indent="6858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4pPr>
            <a:lvl5pPr indent="9144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n-GB" sz="1000" b="0" i="0">
                <a:solidFill>
                  <a:schemeClr val="accent1"/>
                </a:solidFill>
                <a:effectLst/>
                <a:latin typeface="TT Firs Neue"/>
              </a:rPr>
              <a:t>The FEM-Up project (Number: 2023-1-SI01-KA220-HED-000158578) is funded by the European Union, Erasmus + Programme. Views and opinions expressed are those of the author(s) only and do not necessarily reflect those of the European Union. The European Union cannot be held responsible for any use that made be made of the information it contains.</a:t>
            </a:r>
            <a:endParaRPr lang="en-US" sz="700">
              <a:solidFill>
                <a:schemeClr val="accent1"/>
              </a:solidFill>
              <a:highlight>
                <a:srgbClr val="FFFF00"/>
              </a:highlight>
              <a:latin typeface="Arial" panose="020B0604020202020204" pitchFamily="34" charset="0"/>
              <a:cs typeface="Arial" panose="020B0604020202020204" pitchFamily="34" charset="0"/>
            </a:endParaRPr>
          </a:p>
        </p:txBody>
      </p:sp>
      <p:pic>
        <p:nvPicPr>
          <p:cNvPr id="6" name="Imagen 5" descr="Texto, Logotipo&#10;&#10;Descripción generada automáticamente">
            <a:extLst>
              <a:ext uri="{FF2B5EF4-FFF2-40B4-BE49-F238E27FC236}">
                <a16:creationId xmlns:a16="http://schemas.microsoft.com/office/drawing/2014/main" id="{52E8DF73-D932-E33C-FC8A-C4443C0569F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241390" y="5727796"/>
            <a:ext cx="1219205" cy="736906"/>
          </a:xfrm>
          <a:prstGeom prst="rect">
            <a:avLst/>
          </a:prstGeom>
        </p:spPr>
      </p:pic>
      <p:cxnSp>
        <p:nvCxnSpPr>
          <p:cNvPr id="8" name="Conector recto 7">
            <a:extLst>
              <a:ext uri="{FF2B5EF4-FFF2-40B4-BE49-F238E27FC236}">
                <a16:creationId xmlns:a16="http://schemas.microsoft.com/office/drawing/2014/main" id="{1DCBB72E-B9A1-0813-B627-4613AE8DA088}"/>
              </a:ext>
            </a:extLst>
          </p:cNvPr>
          <p:cNvCxnSpPr>
            <a:cxnSpLocks/>
          </p:cNvCxnSpPr>
          <p:nvPr userDrawn="1"/>
        </p:nvCxnSpPr>
        <p:spPr>
          <a:xfrm>
            <a:off x="958049" y="1349405"/>
            <a:ext cx="10395751" cy="0"/>
          </a:xfrm>
          <a:prstGeom prst="line">
            <a:avLst/>
          </a:prstGeom>
          <a:ln w="31750">
            <a:solidFill>
              <a:schemeClr val="bg2"/>
            </a:solidFill>
          </a:ln>
        </p:spPr>
        <p:style>
          <a:lnRef idx="3">
            <a:schemeClr val="accent2"/>
          </a:lnRef>
          <a:fillRef idx="0">
            <a:schemeClr val="accent2"/>
          </a:fillRef>
          <a:effectRef idx="2">
            <a:schemeClr val="accent2"/>
          </a:effectRef>
          <a:fontRef idx="minor">
            <a:schemeClr val="tx1"/>
          </a:fontRef>
        </p:style>
      </p:cxnSp>
      <p:pic>
        <p:nvPicPr>
          <p:cNvPr id="9" name="Imagen 8" descr="Texto&#10;&#10;Descripción generada automáticamente">
            <a:extLst>
              <a:ext uri="{FF2B5EF4-FFF2-40B4-BE49-F238E27FC236}">
                <a16:creationId xmlns:a16="http://schemas.microsoft.com/office/drawing/2014/main" id="{C41C0546-F6C9-14C6-96A3-8CF6B26CAD6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58049" y="5799623"/>
            <a:ext cx="3107184" cy="693251"/>
          </a:xfrm>
          <a:prstGeom prst="rect">
            <a:avLst/>
          </a:prstGeom>
        </p:spPr>
      </p:pic>
    </p:spTree>
    <p:extLst>
      <p:ext uri="{BB962C8B-B14F-4D97-AF65-F5344CB8AC3E}">
        <p14:creationId xmlns:p14="http://schemas.microsoft.com/office/powerpoint/2010/main" val="4377497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E345549-7973-5271-2FB3-E697FDD0570C}"/>
              </a:ext>
            </a:extLst>
          </p:cNvPr>
          <p:cNvSpPr>
            <a:spLocks noGrp="1"/>
          </p:cNvSpPr>
          <p:nvPr>
            <p:ph type="ctrTitle"/>
          </p:nvPr>
        </p:nvSpPr>
        <p:spPr>
          <a:xfrm>
            <a:off x="4764347" y="3962251"/>
            <a:ext cx="6838766" cy="2219419"/>
          </a:xfrm>
        </p:spPr>
        <p:txBody>
          <a:bodyPr anchor="b">
            <a:normAutofit/>
          </a:bodyPr>
          <a:lstStyle>
            <a:lvl1pPr algn="ctr">
              <a:defRPr sz="5000"/>
            </a:lvl1pPr>
          </a:lstStyle>
          <a:p>
            <a:r>
              <a:rPr lang="es-ES"/>
              <a:t>Haga clic para modificar el estilo de título del patrón</a:t>
            </a:r>
            <a:endParaRPr lang="en-US"/>
          </a:p>
        </p:txBody>
      </p:sp>
      <p:sp>
        <p:nvSpPr>
          <p:cNvPr id="11" name="Marcador de posición de imagen 10">
            <a:extLst>
              <a:ext uri="{FF2B5EF4-FFF2-40B4-BE49-F238E27FC236}">
                <a16:creationId xmlns:a16="http://schemas.microsoft.com/office/drawing/2014/main" id="{5D792D9A-6063-4EDE-FEFC-A0AD5628D686}"/>
              </a:ext>
            </a:extLst>
          </p:cNvPr>
          <p:cNvSpPr>
            <a:spLocks noGrp="1"/>
          </p:cNvSpPr>
          <p:nvPr>
            <p:ph type="pic" sz="quarter" idx="10"/>
          </p:nvPr>
        </p:nvSpPr>
        <p:spPr>
          <a:xfrm>
            <a:off x="7723188" y="684213"/>
            <a:ext cx="2735262" cy="1658937"/>
          </a:xfrm>
        </p:spPr>
        <p:txBody>
          <a:bodyPr/>
          <a:lstStyle/>
          <a:p>
            <a:endParaRPr lang="en-US"/>
          </a:p>
        </p:txBody>
      </p:sp>
      <p:pic>
        <p:nvPicPr>
          <p:cNvPr id="10" name="Imagen 9" descr="Texto&#10;&#10;Descripción generada automáticamente">
            <a:extLst>
              <a:ext uri="{FF2B5EF4-FFF2-40B4-BE49-F238E27FC236}">
                <a16:creationId xmlns:a16="http://schemas.microsoft.com/office/drawing/2014/main" id="{7E987536-8849-6CDF-9126-15FD06742CC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09633" y="5734975"/>
            <a:ext cx="3002316" cy="669854"/>
          </a:xfrm>
          <a:prstGeom prst="rect">
            <a:avLst/>
          </a:prstGeom>
        </p:spPr>
      </p:pic>
      <p:pic>
        <p:nvPicPr>
          <p:cNvPr id="4" name="Imagen 3" descr="Icono">
            <a:extLst>
              <a:ext uri="{FF2B5EF4-FFF2-40B4-BE49-F238E27FC236}">
                <a16:creationId xmlns:a16="http://schemas.microsoft.com/office/drawing/2014/main" id="{2741E621-CA59-6EE8-B4A7-DE7FB6D261D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2776594"/>
          </a:xfrm>
          <a:prstGeom prst="rect">
            <a:avLst/>
          </a:prstGeom>
          <a:effectLst>
            <a:reflection blurRad="6350" stA="50000" endA="300" endPos="55000" dir="5400000" sy="-100000" algn="bl" rotWithShape="0"/>
          </a:effectLst>
        </p:spPr>
      </p:pic>
    </p:spTree>
    <p:extLst>
      <p:ext uri="{BB962C8B-B14F-4D97-AF65-F5344CB8AC3E}">
        <p14:creationId xmlns:p14="http://schemas.microsoft.com/office/powerpoint/2010/main" val="311064488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C7617E6-43B4-FE51-F69D-9B2E6FA87CAE}"/>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EEBCDE5A-3D8F-82FB-9DEB-5BA1C4ECA5A6}"/>
              </a:ext>
            </a:extLst>
          </p:cNvPr>
          <p:cNvSpPr>
            <a:spLocks noGrp="1"/>
          </p:cNvSpPr>
          <p:nvPr>
            <p:ph idx="1"/>
          </p:nvPr>
        </p:nvSpPr>
        <p:spPr/>
        <p:txBody>
          <a:bodyPr/>
          <a:lstStyle/>
          <a:p>
            <a:pPr lvl="0"/>
            <a:r>
              <a:rPr lang="es-ES"/>
              <a:t>Haga clic para modificar los estilos de texto del patrón</a:t>
            </a:r>
          </a:p>
          <a:p>
            <a:pPr lvl="1"/>
            <a:r>
              <a:rPr lang="es-ES"/>
              <a:t>Segundo nivel</a:t>
            </a:r>
          </a:p>
        </p:txBody>
      </p:sp>
      <p:pic>
        <p:nvPicPr>
          <p:cNvPr id="7" name="Imagen 6" descr="Texto, Logotipo&#10;&#10;Descripción generada automáticamente">
            <a:extLst>
              <a:ext uri="{FF2B5EF4-FFF2-40B4-BE49-F238E27FC236}">
                <a16:creationId xmlns:a16="http://schemas.microsoft.com/office/drawing/2014/main" id="{1D01E3E6-0313-FEE6-0D3E-F92D3052474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408387637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281A71B-4BB3-54C8-5057-06698BDDCCDF}"/>
              </a:ext>
            </a:extLst>
          </p:cNvPr>
          <p:cNvSpPr>
            <a:spLocks noGrp="1"/>
          </p:cNvSpPr>
          <p:nvPr>
            <p:ph type="title"/>
          </p:nvPr>
        </p:nvSpPr>
        <p:spPr>
          <a:xfrm>
            <a:off x="831850" y="1709738"/>
            <a:ext cx="10515600" cy="2852737"/>
          </a:xfrm>
        </p:spPr>
        <p:txBody>
          <a:bodyPr anchor="b">
            <a:normAutofit/>
          </a:bodyPr>
          <a:lstStyle>
            <a:lvl1pPr>
              <a:defRPr sz="5000"/>
            </a:lvl1p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A24D2A52-80E3-DE96-DF18-8DCA85530E1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pic>
        <p:nvPicPr>
          <p:cNvPr id="7" name="Imagen 6" descr="Texto, Logotipo&#10;&#10;Descripción generada automáticamente">
            <a:extLst>
              <a:ext uri="{FF2B5EF4-FFF2-40B4-BE49-F238E27FC236}">
                <a16:creationId xmlns:a16="http://schemas.microsoft.com/office/drawing/2014/main" id="{D35F86DD-06F8-8C37-B67F-C81B4F5E860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14666579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9FCABE5-5422-4043-288B-D5C896E3BF59}"/>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076B15DE-EE2C-CB9E-A9D6-D3E98E0D7A5B}"/>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contenido 3">
            <a:extLst>
              <a:ext uri="{FF2B5EF4-FFF2-40B4-BE49-F238E27FC236}">
                <a16:creationId xmlns:a16="http://schemas.microsoft.com/office/drawing/2014/main" id="{5553E990-C29A-6788-040E-16BF157C413A}"/>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8" name="Imagen 7" descr="Texto, Logotipo&#10;&#10;Descripción generada automáticamente">
            <a:extLst>
              <a:ext uri="{FF2B5EF4-FFF2-40B4-BE49-F238E27FC236}">
                <a16:creationId xmlns:a16="http://schemas.microsoft.com/office/drawing/2014/main" id="{513383FE-3009-B705-0E14-D06064FC80C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7122060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E60F652-CB6A-8481-B7D6-2A2940ECCF6D}"/>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C807BB5C-E0E6-4E8B-228E-EB01E1C1829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9AC62256-550F-D687-725D-2175A92E5C94}"/>
              </a:ext>
            </a:extLst>
          </p:cNvPr>
          <p:cNvSpPr>
            <a:spLocks noGrp="1"/>
          </p:cNvSpPr>
          <p:nvPr>
            <p:ph sz="half" idx="2" hasCustomPrompt="1"/>
          </p:nvPr>
        </p:nvSpPr>
        <p:spPr>
          <a:xfrm>
            <a:off x="839788" y="2505075"/>
            <a:ext cx="5157787" cy="3684588"/>
          </a:xfrm>
        </p:spPr>
        <p:txBody>
          <a:bodyPr/>
          <a:lstStyle>
            <a:lvl1pPr>
              <a:defRPr sz="2200"/>
            </a:lvl1pPr>
            <a:lvl2pPr>
              <a:defRPr sz="2000"/>
            </a:lvl2pPr>
          </a:lstStyle>
          <a:p>
            <a:pPr lvl="1"/>
            <a:r>
              <a:rPr lang="es-ES"/>
              <a:t>Segundo nivel</a:t>
            </a:r>
          </a:p>
          <a:p>
            <a:pPr lvl="2"/>
            <a:r>
              <a:rPr lang="es-ES"/>
              <a:t>Tercer nivel</a:t>
            </a:r>
          </a:p>
          <a:p>
            <a:pPr lvl="3"/>
            <a:r>
              <a:rPr lang="es-ES"/>
              <a:t>Cuarto nivel</a:t>
            </a:r>
          </a:p>
          <a:p>
            <a:pPr lvl="4"/>
            <a:r>
              <a:rPr lang="es-ES"/>
              <a:t>Quinto nivel</a:t>
            </a:r>
            <a:endParaRPr lang="en-US"/>
          </a:p>
        </p:txBody>
      </p:sp>
      <p:sp>
        <p:nvSpPr>
          <p:cNvPr id="5" name="Marcador de texto 4">
            <a:extLst>
              <a:ext uri="{FF2B5EF4-FFF2-40B4-BE49-F238E27FC236}">
                <a16:creationId xmlns:a16="http://schemas.microsoft.com/office/drawing/2014/main" id="{4EBA4B2F-E64A-1974-85AD-1C291755F88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05DE5546-F8BE-0F62-7FF3-AD980D6AA291}"/>
              </a:ext>
            </a:extLst>
          </p:cNvPr>
          <p:cNvSpPr>
            <a:spLocks noGrp="1"/>
          </p:cNvSpPr>
          <p:nvPr>
            <p:ph sz="quarter" idx="4" hasCustomPrompt="1"/>
          </p:nvPr>
        </p:nvSpPr>
        <p:spPr>
          <a:xfrm>
            <a:off x="6172200" y="2505075"/>
            <a:ext cx="5183188" cy="3684588"/>
          </a:xfrm>
        </p:spPr>
        <p:txBody>
          <a:bodyPr/>
          <a:lstStyle>
            <a:lvl1pPr>
              <a:defRPr sz="2200"/>
            </a:lvl1pPr>
            <a:lvl2pPr>
              <a:defRPr sz="2000"/>
            </a:lvl2pPr>
          </a:lstStyle>
          <a:p>
            <a:pPr lvl="1"/>
            <a:r>
              <a:rPr lang="es-ES"/>
              <a:t>Segundo nivel</a:t>
            </a:r>
          </a:p>
          <a:p>
            <a:pPr lvl="2"/>
            <a:r>
              <a:rPr lang="es-ES"/>
              <a:t>Tercer nivel</a:t>
            </a:r>
          </a:p>
          <a:p>
            <a:pPr lvl="3"/>
            <a:r>
              <a:rPr lang="es-ES"/>
              <a:t>Cuarto nivel</a:t>
            </a:r>
          </a:p>
          <a:p>
            <a:pPr lvl="4"/>
            <a:r>
              <a:rPr lang="es-ES"/>
              <a:t>Quinto nivel</a:t>
            </a:r>
            <a:endParaRPr lang="en-US"/>
          </a:p>
        </p:txBody>
      </p:sp>
      <p:pic>
        <p:nvPicPr>
          <p:cNvPr id="10" name="Imagen 9" descr="Texto, Logotipo&#10;&#10;Descripción generada automáticamente">
            <a:extLst>
              <a:ext uri="{FF2B5EF4-FFF2-40B4-BE49-F238E27FC236}">
                <a16:creationId xmlns:a16="http://schemas.microsoft.com/office/drawing/2014/main" id="{75F48BB1-C7E0-D986-BE9B-B380DD9A684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2432895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87B7614-E9B5-1910-19E9-AA927263CAD7}"/>
              </a:ext>
            </a:extLst>
          </p:cNvPr>
          <p:cNvSpPr>
            <a:spLocks noGrp="1"/>
          </p:cNvSpPr>
          <p:nvPr>
            <p:ph type="title"/>
          </p:nvPr>
        </p:nvSpPr>
        <p:spPr/>
        <p:txBody>
          <a:bodyPr/>
          <a:lstStyle/>
          <a:p>
            <a:r>
              <a:rPr lang="es-ES"/>
              <a:t>Haga clic para modificar el estilo de título del patrón</a:t>
            </a:r>
            <a:endParaRPr lang="en-US"/>
          </a:p>
        </p:txBody>
      </p:sp>
      <p:pic>
        <p:nvPicPr>
          <p:cNvPr id="6" name="Imagen 5" descr="Texto, Logotipo&#10;&#10;Descripción generada automáticamente">
            <a:extLst>
              <a:ext uri="{FF2B5EF4-FFF2-40B4-BE49-F238E27FC236}">
                <a16:creationId xmlns:a16="http://schemas.microsoft.com/office/drawing/2014/main" id="{61087C42-5134-F4F0-0AA2-2D531FFE789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5195512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C7617E6-43B4-FE51-F69D-9B2E6FA87CAE}"/>
              </a:ext>
            </a:extLst>
          </p:cNvPr>
          <p:cNvSpPr>
            <a:spLocks noGrp="1"/>
          </p:cNvSpPr>
          <p:nvPr>
            <p:ph type="title" hasCustomPrompt="1"/>
          </p:nvPr>
        </p:nvSpPr>
        <p:spPr/>
        <p:txBody>
          <a:bodyPr/>
          <a:lstStyle>
            <a:lvl1pPr>
              <a:defRPr/>
            </a:lvl1pPr>
          </a:lstStyle>
          <a:p>
            <a:r>
              <a:rPr lang="sl-SI"/>
              <a:t>Project </a:t>
            </a:r>
            <a:r>
              <a:rPr lang="sl-SI" err="1"/>
              <a:t>overview</a:t>
            </a:r>
            <a:endParaRPr lang="en-US"/>
          </a:p>
        </p:txBody>
      </p:sp>
      <p:sp>
        <p:nvSpPr>
          <p:cNvPr id="3" name="Marcador de contenido 2">
            <a:extLst>
              <a:ext uri="{FF2B5EF4-FFF2-40B4-BE49-F238E27FC236}">
                <a16:creationId xmlns:a16="http://schemas.microsoft.com/office/drawing/2014/main" id="{EEBCDE5A-3D8F-82FB-9DEB-5BA1C4ECA5A6}"/>
              </a:ext>
            </a:extLst>
          </p:cNvPr>
          <p:cNvSpPr>
            <a:spLocks noGrp="1"/>
          </p:cNvSpPr>
          <p:nvPr>
            <p:ph idx="1" hasCustomPrompt="1"/>
          </p:nvPr>
        </p:nvSpPr>
        <p:spPr/>
        <p:txBody>
          <a:bodyPr/>
          <a:lstStyle>
            <a:lvl1pPr marL="514350" indent="-514350">
              <a:buAutoNum type="arabicPeriod"/>
              <a:defRPr/>
            </a:lvl1pPr>
          </a:lstStyle>
          <a:p>
            <a:pPr lvl="0"/>
            <a:r>
              <a:rPr lang="sl-SI"/>
              <a:t>Project General </a:t>
            </a:r>
            <a:r>
              <a:rPr lang="sl-SI" err="1"/>
              <a:t>Objective</a:t>
            </a:r>
            <a:endParaRPr lang="sl-SI"/>
          </a:p>
          <a:p>
            <a:pPr lvl="0"/>
            <a:r>
              <a:rPr lang="sl-SI"/>
              <a:t>Načrt aktivnosti</a:t>
            </a:r>
          </a:p>
          <a:p>
            <a:pPr lvl="0"/>
            <a:r>
              <a:rPr lang="sl-SI"/>
              <a:t>Odstopanja od projektnega plana in razlogi</a:t>
            </a:r>
          </a:p>
          <a:p>
            <a:pPr lvl="0"/>
            <a:r>
              <a:rPr lang="sl-SI"/>
              <a:t>Budžet</a:t>
            </a:r>
          </a:p>
          <a:p>
            <a:pPr lvl="0"/>
            <a:r>
              <a:rPr lang="sl-SI"/>
              <a:t>Vprašanja</a:t>
            </a:r>
            <a:endParaRPr lang="es-ES"/>
          </a:p>
        </p:txBody>
      </p:sp>
      <p:pic>
        <p:nvPicPr>
          <p:cNvPr id="7" name="Imagen 6" descr="Texto, Logotipo&#10;&#10;Descripción generada automáticamente">
            <a:extLst>
              <a:ext uri="{FF2B5EF4-FFF2-40B4-BE49-F238E27FC236}">
                <a16:creationId xmlns:a16="http://schemas.microsoft.com/office/drawing/2014/main" id="{1D01E3E6-0313-FEE6-0D3E-F92D3052474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408387637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B26ADC-A3C5-AC2F-20E6-F1955A9A3C13}"/>
              </a:ext>
            </a:extLst>
          </p:cNvPr>
          <p:cNvSpPr>
            <a:spLocks noGrp="1"/>
          </p:cNvSpPr>
          <p:nvPr>
            <p:ph type="title"/>
          </p:nvPr>
        </p:nvSpPr>
        <p:spPr/>
        <p:txBody>
          <a:bodyPr/>
          <a:lstStyle/>
          <a:p>
            <a:r>
              <a:rPr lang="es-ES"/>
              <a:t>Haga clic para modificar el estilo de título del patrón</a:t>
            </a:r>
            <a:endParaRPr lang="en-US"/>
          </a:p>
        </p:txBody>
      </p:sp>
      <p:sp>
        <p:nvSpPr>
          <p:cNvPr id="4" name="Marcador de gráfico 3">
            <a:extLst>
              <a:ext uri="{FF2B5EF4-FFF2-40B4-BE49-F238E27FC236}">
                <a16:creationId xmlns:a16="http://schemas.microsoft.com/office/drawing/2014/main" id="{6D59A0A5-189C-14A5-572D-565001FA198A}"/>
              </a:ext>
            </a:extLst>
          </p:cNvPr>
          <p:cNvSpPr>
            <a:spLocks noGrp="1"/>
          </p:cNvSpPr>
          <p:nvPr>
            <p:ph type="chart" sz="quarter" idx="10"/>
          </p:nvPr>
        </p:nvSpPr>
        <p:spPr>
          <a:xfrm>
            <a:off x="838201" y="2246313"/>
            <a:ext cx="10579100" cy="3879850"/>
          </a:xfrm>
        </p:spPr>
        <p:txBody>
          <a:bodyPr/>
          <a:lstStyle/>
          <a:p>
            <a:endParaRPr lang="en-US"/>
          </a:p>
        </p:txBody>
      </p:sp>
    </p:spTree>
    <p:extLst>
      <p:ext uri="{BB962C8B-B14F-4D97-AF65-F5344CB8AC3E}">
        <p14:creationId xmlns:p14="http://schemas.microsoft.com/office/powerpoint/2010/main" val="294924340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pic>
        <p:nvPicPr>
          <p:cNvPr id="5" name="Imagen 4" descr="Texto, Logotipo&#10;&#10;Descripción generada automáticamente">
            <a:extLst>
              <a:ext uri="{FF2B5EF4-FFF2-40B4-BE49-F238E27FC236}">
                <a16:creationId xmlns:a16="http://schemas.microsoft.com/office/drawing/2014/main" id="{7835DE41-DB3E-FBE9-12CF-6EC4B891CD7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64929242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8AC04FB-3EA5-F746-E533-7C81317783B6}"/>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C5CF8874-0E35-CE4E-38AF-2F10B500ECE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texto 3">
            <a:extLst>
              <a:ext uri="{FF2B5EF4-FFF2-40B4-BE49-F238E27FC236}">
                <a16:creationId xmlns:a16="http://schemas.microsoft.com/office/drawing/2014/main" id="{E04B5AFF-3A76-4355-3BAF-D83FD149D4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95D1181-2BC2-1650-89F5-B0496B12EC4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59472723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6EB1137-2CA9-F83C-D6A4-78E678B757A7}"/>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posición de imagen 2">
            <a:extLst>
              <a:ext uri="{FF2B5EF4-FFF2-40B4-BE49-F238E27FC236}">
                <a16:creationId xmlns:a16="http://schemas.microsoft.com/office/drawing/2014/main" id="{AE47012F-A987-D571-7997-66A67BD989C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Marcador de texto 3">
            <a:extLst>
              <a:ext uri="{FF2B5EF4-FFF2-40B4-BE49-F238E27FC236}">
                <a16:creationId xmlns:a16="http://schemas.microsoft.com/office/drawing/2014/main" id="{9E7760D5-5D61-40D4-ACC6-568125E08B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14CCD06-EBC2-3CED-C98F-91B85D51B75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72594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4444FC6-FFDE-FE6C-5999-9508FFC1395E}"/>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texto vertical 2">
            <a:extLst>
              <a:ext uri="{FF2B5EF4-FFF2-40B4-BE49-F238E27FC236}">
                <a16:creationId xmlns:a16="http://schemas.microsoft.com/office/drawing/2014/main" id="{9A8C1B25-334E-2AC1-5397-DC11B3BBB3E8}"/>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7" name="Imagen 6" descr="Texto, Logotipo&#10;&#10;Descripción generada automáticamente">
            <a:extLst>
              <a:ext uri="{FF2B5EF4-FFF2-40B4-BE49-F238E27FC236}">
                <a16:creationId xmlns:a16="http://schemas.microsoft.com/office/drawing/2014/main" id="{17783167-79D6-1E19-E046-DF4F4AC49EC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24005896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F483FFD-70C3-53CA-2110-B4079C4D8ADE}"/>
              </a:ext>
            </a:extLst>
          </p:cNvPr>
          <p:cNvSpPr>
            <a:spLocks noGrp="1"/>
          </p:cNvSpPr>
          <p:nvPr>
            <p:ph type="title" hasCustomPrompt="1"/>
          </p:nvPr>
        </p:nvSpPr>
        <p:spPr>
          <a:xfrm>
            <a:off x="838200" y="365126"/>
            <a:ext cx="10515600" cy="1253414"/>
          </a:xfrm>
        </p:spPr>
        <p:txBody>
          <a:bodyPr/>
          <a:lstStyle>
            <a:lvl1pPr>
              <a:defRPr/>
            </a:lvl1pPr>
          </a:lstStyle>
          <a:p>
            <a:r>
              <a:rPr lang="es-ES"/>
              <a:t>FEM-Up </a:t>
            </a:r>
            <a:r>
              <a:rPr lang="es-ES" err="1"/>
              <a:t>Partners</a:t>
            </a:r>
            <a:endParaRPr lang="en-US"/>
          </a:p>
        </p:txBody>
      </p:sp>
      <p:pic>
        <p:nvPicPr>
          <p:cNvPr id="3" name="Imagen 2" descr="Interfaz de usuario gráfica&#10;&#10;Descripción generada automáticamente">
            <a:extLst>
              <a:ext uri="{FF2B5EF4-FFF2-40B4-BE49-F238E27FC236}">
                <a16:creationId xmlns:a16="http://schemas.microsoft.com/office/drawing/2014/main" id="{3BF5D473-5DD0-C3F2-E3BB-054F1EB8515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199" y="2394168"/>
            <a:ext cx="4878333" cy="2337630"/>
          </a:xfrm>
          <a:prstGeom prst="rect">
            <a:avLst/>
          </a:prstGeom>
        </p:spPr>
      </p:pic>
      <p:sp>
        <p:nvSpPr>
          <p:cNvPr id="5" name="Segnaposto testo 9">
            <a:extLst>
              <a:ext uri="{FF2B5EF4-FFF2-40B4-BE49-F238E27FC236}">
                <a16:creationId xmlns:a16="http://schemas.microsoft.com/office/drawing/2014/main" id="{0B1EC061-E32E-8C0F-A657-C049A129868C}"/>
              </a:ext>
            </a:extLst>
          </p:cNvPr>
          <p:cNvSpPr txBox="1">
            <a:spLocks/>
          </p:cNvSpPr>
          <p:nvPr userDrawn="1"/>
        </p:nvSpPr>
        <p:spPr>
          <a:xfrm>
            <a:off x="4139644" y="5822212"/>
            <a:ext cx="6027335" cy="324036"/>
          </a:xfrm>
          <a:prstGeom prst="rect">
            <a:avLst/>
          </a:prstGeom>
        </p:spPr>
        <p:txBody>
          <a:bodyPr/>
          <a:lstStyle>
            <a:lvl1pPr algn="l" defTabSz="825500" rtl="0" eaLnBrk="0" fontAlgn="base" hangingPunct="0">
              <a:lnSpc>
                <a:spcPct val="100000"/>
              </a:lnSpc>
              <a:spcBef>
                <a:spcPct val="0"/>
              </a:spcBef>
              <a:spcAft>
                <a:spcPct val="0"/>
              </a:spcAft>
              <a:defRPr sz="1400" b="0" i="0" kern="1200">
                <a:solidFill>
                  <a:srgbClr val="005A5A"/>
                </a:solidFill>
                <a:latin typeface="LetoSans Thin" panose="02000203000000000000" pitchFamily="2" charset="0"/>
                <a:ea typeface="Open Sans" charset="0"/>
                <a:cs typeface="Open Sans" charset="0"/>
                <a:sym typeface="Poppins" charset="0"/>
              </a:defRPr>
            </a:lvl1pPr>
            <a:lvl2pPr indent="2286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2pPr>
            <a:lvl3pPr indent="4572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3pPr>
            <a:lvl4pPr indent="6858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4pPr>
            <a:lvl5pPr indent="9144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n-GB" sz="1000" b="0" i="0">
                <a:solidFill>
                  <a:schemeClr val="accent1"/>
                </a:solidFill>
                <a:effectLst/>
                <a:latin typeface="TT Firs Neue"/>
              </a:rPr>
              <a:t>The FEM-Up project (Number: 2023-1-SI01-KA220-HED-000158578) is funded by the European Union, Erasmus + Programme. Views and opinions expressed are those of the author(s) only and do not necessarily reflect those of the European Union. The European Union cannot be held responsible for any use that made be made of the information it contains.</a:t>
            </a:r>
            <a:endParaRPr lang="en-US" sz="700">
              <a:solidFill>
                <a:schemeClr val="accent1"/>
              </a:solidFill>
              <a:highlight>
                <a:srgbClr val="FFFF00"/>
              </a:highlight>
              <a:latin typeface="Arial" panose="020B0604020202020204" pitchFamily="34" charset="0"/>
              <a:cs typeface="Arial" panose="020B0604020202020204" pitchFamily="34" charset="0"/>
            </a:endParaRPr>
          </a:p>
        </p:txBody>
      </p:sp>
      <p:pic>
        <p:nvPicPr>
          <p:cNvPr id="6" name="Imagen 5" descr="Texto, Logotipo&#10;&#10;Descripción generada automáticamente">
            <a:extLst>
              <a:ext uri="{FF2B5EF4-FFF2-40B4-BE49-F238E27FC236}">
                <a16:creationId xmlns:a16="http://schemas.microsoft.com/office/drawing/2014/main" id="{52E8DF73-D932-E33C-FC8A-C4443C0569F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241390" y="5727796"/>
            <a:ext cx="1219205" cy="736906"/>
          </a:xfrm>
          <a:prstGeom prst="rect">
            <a:avLst/>
          </a:prstGeom>
        </p:spPr>
      </p:pic>
      <p:pic>
        <p:nvPicPr>
          <p:cNvPr id="9" name="Imagen 8" descr="Texto&#10;&#10;Descripción generada automáticamente">
            <a:extLst>
              <a:ext uri="{FF2B5EF4-FFF2-40B4-BE49-F238E27FC236}">
                <a16:creationId xmlns:a16="http://schemas.microsoft.com/office/drawing/2014/main" id="{C41C0546-F6C9-14C6-96A3-8CF6B26CAD6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58049" y="5799623"/>
            <a:ext cx="3107184" cy="693251"/>
          </a:xfrm>
          <a:prstGeom prst="rect">
            <a:avLst/>
          </a:prstGeom>
        </p:spPr>
      </p:pic>
    </p:spTree>
    <p:extLst>
      <p:ext uri="{BB962C8B-B14F-4D97-AF65-F5344CB8AC3E}">
        <p14:creationId xmlns:p14="http://schemas.microsoft.com/office/powerpoint/2010/main" val="437749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DA0FEB-AEFC-5EC7-F61D-7D547C4E5E53}"/>
              </a:ext>
            </a:extLst>
          </p:cNvPr>
          <p:cNvSpPr>
            <a:spLocks noGrp="1"/>
          </p:cNvSpPr>
          <p:nvPr>
            <p:ph type="title" hasCustomPrompt="1"/>
          </p:nvPr>
        </p:nvSpPr>
        <p:spPr/>
        <p:txBody>
          <a:bodyPr/>
          <a:lstStyle>
            <a:lvl1pPr>
              <a:defRPr/>
            </a:lvl1pPr>
          </a:lstStyle>
          <a:p>
            <a:r>
              <a:rPr lang="en-GB"/>
              <a:t>Click to ed</a:t>
            </a:r>
            <a:r>
              <a:rPr lang="sl-SI"/>
              <a:t>fdfd</a:t>
            </a:r>
            <a:r>
              <a:rPr lang="en-GB"/>
              <a:t>it Master title style</a:t>
            </a:r>
            <a:endParaRPr lang="sl-SI"/>
          </a:p>
        </p:txBody>
      </p:sp>
    </p:spTree>
    <p:extLst>
      <p:ext uri="{BB962C8B-B14F-4D97-AF65-F5344CB8AC3E}">
        <p14:creationId xmlns:p14="http://schemas.microsoft.com/office/powerpoint/2010/main" val="29710939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281A71B-4BB3-54C8-5057-06698BDDCCDF}"/>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A24D2A52-80E3-DE96-DF18-8DCA85530E1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pic>
        <p:nvPicPr>
          <p:cNvPr id="7" name="Imagen 6" descr="Texto, Logotipo&#10;&#10;Descripción generada automáticamente">
            <a:extLst>
              <a:ext uri="{FF2B5EF4-FFF2-40B4-BE49-F238E27FC236}">
                <a16:creationId xmlns:a16="http://schemas.microsoft.com/office/drawing/2014/main" id="{D35F86DD-06F8-8C37-B67F-C81B4F5E860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1466657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9FCABE5-5422-4043-288B-D5C896E3BF59}"/>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076B15DE-EE2C-CB9E-A9D6-D3E98E0D7A5B}"/>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contenido 3">
            <a:extLst>
              <a:ext uri="{FF2B5EF4-FFF2-40B4-BE49-F238E27FC236}">
                <a16:creationId xmlns:a16="http://schemas.microsoft.com/office/drawing/2014/main" id="{5553E990-C29A-6788-040E-16BF157C413A}"/>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8" name="Imagen 7" descr="Texto, Logotipo&#10;&#10;Descripción generada automáticamente">
            <a:extLst>
              <a:ext uri="{FF2B5EF4-FFF2-40B4-BE49-F238E27FC236}">
                <a16:creationId xmlns:a16="http://schemas.microsoft.com/office/drawing/2014/main" id="{513383FE-3009-B705-0E14-D06064FC80C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7122060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E60F652-CB6A-8481-B7D6-2A2940ECCF6D}"/>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C807BB5C-E0E6-4E8B-228E-EB01E1C1829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9AC62256-550F-D687-725D-2175A92E5C94}"/>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Marcador de texto 4">
            <a:extLst>
              <a:ext uri="{FF2B5EF4-FFF2-40B4-BE49-F238E27FC236}">
                <a16:creationId xmlns:a16="http://schemas.microsoft.com/office/drawing/2014/main" id="{4EBA4B2F-E64A-1974-85AD-1C291755F88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05DE5546-F8BE-0F62-7FF3-AD980D6AA291}"/>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10" name="Imagen 9" descr="Texto, Logotipo&#10;&#10;Descripción generada automáticamente">
            <a:extLst>
              <a:ext uri="{FF2B5EF4-FFF2-40B4-BE49-F238E27FC236}">
                <a16:creationId xmlns:a16="http://schemas.microsoft.com/office/drawing/2014/main" id="{75F48BB1-C7E0-D986-BE9B-B380DD9A684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24328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87B7614-E9B5-1910-19E9-AA927263CAD7}"/>
              </a:ext>
            </a:extLst>
          </p:cNvPr>
          <p:cNvSpPr>
            <a:spLocks noGrp="1"/>
          </p:cNvSpPr>
          <p:nvPr>
            <p:ph type="title"/>
          </p:nvPr>
        </p:nvSpPr>
        <p:spPr/>
        <p:txBody>
          <a:bodyPr/>
          <a:lstStyle/>
          <a:p>
            <a:r>
              <a:rPr lang="es-ES"/>
              <a:t>Haga clic para modificar el estilo de título del patrón</a:t>
            </a:r>
            <a:endParaRPr lang="en-US"/>
          </a:p>
        </p:txBody>
      </p:sp>
      <p:pic>
        <p:nvPicPr>
          <p:cNvPr id="6" name="Imagen 5" descr="Texto, Logotipo&#10;&#10;Descripción generada automáticamente">
            <a:extLst>
              <a:ext uri="{FF2B5EF4-FFF2-40B4-BE49-F238E27FC236}">
                <a16:creationId xmlns:a16="http://schemas.microsoft.com/office/drawing/2014/main" id="{61087C42-5134-F4F0-0AA2-2D531FFE789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5195512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B26ADC-A3C5-AC2F-20E6-F1955A9A3C13}"/>
              </a:ext>
            </a:extLst>
          </p:cNvPr>
          <p:cNvSpPr>
            <a:spLocks noGrp="1"/>
          </p:cNvSpPr>
          <p:nvPr>
            <p:ph type="title"/>
          </p:nvPr>
        </p:nvSpPr>
        <p:spPr/>
        <p:txBody>
          <a:bodyPr/>
          <a:lstStyle/>
          <a:p>
            <a:r>
              <a:rPr lang="es-ES"/>
              <a:t>Haga clic para modificar el estilo de título del patrón</a:t>
            </a:r>
            <a:endParaRPr lang="en-US"/>
          </a:p>
        </p:txBody>
      </p:sp>
      <p:sp>
        <p:nvSpPr>
          <p:cNvPr id="4" name="Marcador de gráfico 3">
            <a:extLst>
              <a:ext uri="{FF2B5EF4-FFF2-40B4-BE49-F238E27FC236}">
                <a16:creationId xmlns:a16="http://schemas.microsoft.com/office/drawing/2014/main" id="{6D59A0A5-189C-14A5-572D-565001FA198A}"/>
              </a:ext>
            </a:extLst>
          </p:cNvPr>
          <p:cNvSpPr>
            <a:spLocks noGrp="1"/>
          </p:cNvSpPr>
          <p:nvPr>
            <p:ph type="chart" sz="quarter" idx="10"/>
          </p:nvPr>
        </p:nvSpPr>
        <p:spPr>
          <a:xfrm>
            <a:off x="838201" y="2246313"/>
            <a:ext cx="10579100" cy="3879850"/>
          </a:xfrm>
        </p:spPr>
        <p:txBody>
          <a:bodyPr/>
          <a:lstStyle/>
          <a:p>
            <a:endParaRPr lang="en-US"/>
          </a:p>
        </p:txBody>
      </p:sp>
    </p:spTree>
    <p:extLst>
      <p:ext uri="{BB962C8B-B14F-4D97-AF65-F5344CB8AC3E}">
        <p14:creationId xmlns:p14="http://schemas.microsoft.com/office/powerpoint/2010/main" val="29492434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pic>
        <p:nvPicPr>
          <p:cNvPr id="5" name="Imagen 4" descr="Texto, Logotipo&#10;&#10;Descripción generada automáticamente">
            <a:extLst>
              <a:ext uri="{FF2B5EF4-FFF2-40B4-BE49-F238E27FC236}">
                <a16:creationId xmlns:a16="http://schemas.microsoft.com/office/drawing/2014/main" id="{7835DE41-DB3E-FBE9-12CF-6EC4B891CD7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6492924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theme" Target="../theme/theme2.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alpha val="40000"/>
          </a:schemeClr>
        </a:solidFill>
        <a:effectLst/>
      </p:bgPr>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92E14448-3C02-B1AF-23EC-7477729B8DB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endParaRPr lang="en-US"/>
          </a:p>
        </p:txBody>
      </p:sp>
      <p:sp>
        <p:nvSpPr>
          <p:cNvPr id="3" name="Marcador de texto 2">
            <a:extLst>
              <a:ext uri="{FF2B5EF4-FFF2-40B4-BE49-F238E27FC236}">
                <a16:creationId xmlns:a16="http://schemas.microsoft.com/office/drawing/2014/main" id="{1599D3E6-D624-CA1C-34F3-1DE579513DC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endParaRPr lang="en-US"/>
          </a:p>
        </p:txBody>
      </p:sp>
    </p:spTree>
    <p:extLst>
      <p:ext uri="{BB962C8B-B14F-4D97-AF65-F5344CB8AC3E}">
        <p14:creationId xmlns:p14="http://schemas.microsoft.com/office/powerpoint/2010/main" val="4733816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1" r:id="rId3"/>
    <p:sldLayoutId id="2147483651" r:id="rId4"/>
    <p:sldLayoutId id="2147483652" r:id="rId5"/>
    <p:sldLayoutId id="2147483653" r:id="rId6"/>
    <p:sldLayoutId id="2147483654" r:id="rId7"/>
    <p:sldLayoutId id="2147483660" r:id="rId8"/>
    <p:sldLayoutId id="2147483655" r:id="rId9"/>
    <p:sldLayoutId id="2147483656" r:id="rId10"/>
    <p:sldLayoutId id="2147483657" r:id="rId11"/>
    <p:sldLayoutId id="2147483658" r:id="rId12"/>
    <p:sldLayoutId id="2147483659" r:id="rId13"/>
  </p:sldLayoutIdLst>
  <p:txStyles>
    <p:titleStyle>
      <a:lvl1pPr algn="l" defTabSz="914400" rtl="0" eaLnBrk="1" latinLnBrk="0" hangingPunct="1">
        <a:lnSpc>
          <a:spcPct val="90000"/>
        </a:lnSpc>
        <a:spcBef>
          <a:spcPct val="0"/>
        </a:spcBef>
        <a:buNone/>
        <a:defRPr sz="4000" kern="1200">
          <a:solidFill>
            <a:schemeClr val="bg2"/>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tx1">
            <a:alpha val="40000"/>
          </a:schemeClr>
        </a:solidFill>
        <a:effectLst/>
      </p:bgPr>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92E14448-3C02-B1AF-23EC-7477729B8DB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1599D3E6-D624-CA1C-34F3-1DE579513DC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Tree>
    <p:extLst>
      <p:ext uri="{BB962C8B-B14F-4D97-AF65-F5344CB8AC3E}">
        <p14:creationId xmlns:p14="http://schemas.microsoft.com/office/powerpoint/2010/main" val="473381627"/>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Lst>
  <p:txStyles>
    <p:titleStyle>
      <a:lvl1pPr algn="l" defTabSz="914400" rtl="0" eaLnBrk="1" latinLnBrk="0" hangingPunct="1">
        <a:lnSpc>
          <a:spcPct val="90000"/>
        </a:lnSpc>
        <a:spcBef>
          <a:spcPct val="0"/>
        </a:spcBef>
        <a:buNone/>
        <a:defRPr sz="3800" kern="1200">
          <a:solidFill>
            <a:schemeClr val="bg2"/>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200" b="1" kern="1200">
          <a:solidFill>
            <a:schemeClr val="tx2"/>
          </a:solidFill>
          <a:latin typeface="Raleway Medium"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Raleway"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s://www.freepnglogos.com/pics/paper" TargetMode="External"/><Relationship Id="rId2" Type="http://schemas.openxmlformats.org/officeDocument/2006/relationships/image" Target="../media/image17.png"/><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9.svg"/><Relationship Id="rId4" Type="http://schemas.openxmlformats.org/officeDocument/2006/relationships/image" Target="../media/image18.png"/></Relationships>
</file>

<file path=ppt/slides/_rels/slide2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2.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2.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24.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Layout" Target="../slideLayouts/slideLayout2.xml"/><Relationship Id="rId5" Type="http://schemas.openxmlformats.org/officeDocument/2006/relationships/image" Target="../media/image24.svg"/><Relationship Id="rId4" Type="http://schemas.openxmlformats.org/officeDocument/2006/relationships/image" Target="../media/image23.png"/></Relationships>
</file>

<file path=ppt/slides/_rels/slide25.xml.rels><?xml version="1.0" encoding="UTF-8" standalone="yes"?>
<Relationships xmlns="http://schemas.openxmlformats.org/package/2006/relationships"><Relationship Id="rId3" Type="http://schemas.openxmlformats.org/officeDocument/2006/relationships/image" Target="../media/image26.svg"/><Relationship Id="rId2" Type="http://schemas.openxmlformats.org/officeDocument/2006/relationships/image" Target="../media/image25.png"/><Relationship Id="rId1" Type="http://schemas.openxmlformats.org/officeDocument/2006/relationships/slideLayout" Target="../slideLayouts/slideLayout2.xml"/><Relationship Id="rId5" Type="http://schemas.openxmlformats.org/officeDocument/2006/relationships/image" Target="../media/image24.svg"/><Relationship Id="rId4" Type="http://schemas.openxmlformats.org/officeDocument/2006/relationships/image" Target="../media/image23.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2.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3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5.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34.xml.rels><?xml version="1.0" encoding="UTF-8" standalone="yes"?>
<Relationships xmlns="http://schemas.openxmlformats.org/package/2006/relationships"><Relationship Id="rId3" Type="http://schemas.openxmlformats.org/officeDocument/2006/relationships/diagramLayout" Target="../diagrams/layout13.xml"/><Relationship Id="rId2" Type="http://schemas.openxmlformats.org/officeDocument/2006/relationships/diagramData" Target="../diagrams/data13.xml"/><Relationship Id="rId1" Type="http://schemas.openxmlformats.org/officeDocument/2006/relationships/slideLayout" Target="../slideLayouts/slideLayout5.xml"/><Relationship Id="rId6" Type="http://schemas.microsoft.com/office/2007/relationships/diagramDrawing" Target="../diagrams/drawing13.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3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diagramLayout" Target="../diagrams/layout14.xml"/><Relationship Id="rId2" Type="http://schemas.openxmlformats.org/officeDocument/2006/relationships/diagramData" Target="../diagrams/data14.xml"/><Relationship Id="rId1" Type="http://schemas.openxmlformats.org/officeDocument/2006/relationships/slideLayout" Target="../slideLayouts/slideLayout2.xml"/><Relationship Id="rId6" Type="http://schemas.microsoft.com/office/2007/relationships/diagramDrawing" Target="../diagrams/drawing14.xml"/><Relationship Id="rId5" Type="http://schemas.openxmlformats.org/officeDocument/2006/relationships/diagramColors" Target="../diagrams/colors14.xml"/><Relationship Id="rId4" Type="http://schemas.openxmlformats.org/officeDocument/2006/relationships/diagramQuickStyle" Target="../diagrams/quickStyle14.xml"/></Relationships>
</file>

<file path=ppt/slides/_rels/slide3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32.svg"/><Relationship Id="rId4" Type="http://schemas.openxmlformats.org/officeDocument/2006/relationships/image" Target="../media/image31.png"/></Relationships>
</file>

<file path=ppt/slides/_rels/slide38.xml.rels><?xml version="1.0" encoding="UTF-8" standalone="yes"?>
<Relationships xmlns="http://schemas.openxmlformats.org/package/2006/relationships"><Relationship Id="rId3" Type="http://schemas.openxmlformats.org/officeDocument/2006/relationships/diagramLayout" Target="../diagrams/layout15.xml"/><Relationship Id="rId2" Type="http://schemas.openxmlformats.org/officeDocument/2006/relationships/diagramData" Target="../diagrams/data15.xml"/><Relationship Id="rId1" Type="http://schemas.openxmlformats.org/officeDocument/2006/relationships/slideLayout" Target="../slideLayouts/slideLayout2.xml"/><Relationship Id="rId6" Type="http://schemas.microsoft.com/office/2007/relationships/diagramDrawing" Target="../diagrams/drawing15.xml"/><Relationship Id="rId5" Type="http://schemas.openxmlformats.org/officeDocument/2006/relationships/diagramColors" Target="../diagrams/colors15.xml"/><Relationship Id="rId4" Type="http://schemas.openxmlformats.org/officeDocument/2006/relationships/diagramQuickStyle" Target="../diagrams/quickStyle15.xml"/></Relationships>
</file>

<file path=ppt/slides/_rels/slide39.xml.rels><?xml version="1.0" encoding="UTF-8" standalone="yes"?>
<Relationships xmlns="http://schemas.openxmlformats.org/package/2006/relationships"><Relationship Id="rId3" Type="http://schemas.openxmlformats.org/officeDocument/2006/relationships/diagramLayout" Target="../diagrams/layout16.xml"/><Relationship Id="rId2" Type="http://schemas.openxmlformats.org/officeDocument/2006/relationships/diagramData" Target="../diagrams/data16.xml"/><Relationship Id="rId1" Type="http://schemas.openxmlformats.org/officeDocument/2006/relationships/slideLayout" Target="../slideLayouts/slideLayout2.xml"/><Relationship Id="rId6" Type="http://schemas.microsoft.com/office/2007/relationships/diagramDrawing" Target="../diagrams/drawing16.xml"/><Relationship Id="rId5" Type="http://schemas.openxmlformats.org/officeDocument/2006/relationships/diagramColors" Target="../diagrams/colors16.xml"/><Relationship Id="rId4" Type="http://schemas.openxmlformats.org/officeDocument/2006/relationships/diagramQuickStyle" Target="../diagrams/quickStyle1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diagramLayout" Target="../diagrams/layout17.xml"/><Relationship Id="rId2" Type="http://schemas.openxmlformats.org/officeDocument/2006/relationships/diagramData" Target="../diagrams/data17.xml"/><Relationship Id="rId1" Type="http://schemas.openxmlformats.org/officeDocument/2006/relationships/slideLayout" Target="../slideLayouts/slideLayout2.xml"/><Relationship Id="rId6" Type="http://schemas.microsoft.com/office/2007/relationships/diagramDrawing" Target="../diagrams/drawing17.xml"/><Relationship Id="rId5" Type="http://schemas.openxmlformats.org/officeDocument/2006/relationships/diagramColors" Target="../diagrams/colors17.xml"/><Relationship Id="rId4" Type="http://schemas.openxmlformats.org/officeDocument/2006/relationships/diagramQuickStyle" Target="../diagrams/quickStyle17.xml"/></Relationships>
</file>

<file path=ppt/slides/_rels/slide42.xml.rels><?xml version="1.0" encoding="UTF-8" standalone="yes"?>
<Relationships xmlns="http://schemas.openxmlformats.org/package/2006/relationships"><Relationship Id="rId3" Type="http://schemas.openxmlformats.org/officeDocument/2006/relationships/diagramLayout" Target="../diagrams/layout18.xml"/><Relationship Id="rId2" Type="http://schemas.openxmlformats.org/officeDocument/2006/relationships/diagramData" Target="../diagrams/data18.xml"/><Relationship Id="rId1" Type="http://schemas.openxmlformats.org/officeDocument/2006/relationships/slideLayout" Target="../slideLayouts/slideLayout2.xml"/><Relationship Id="rId6" Type="http://schemas.microsoft.com/office/2007/relationships/diagramDrawing" Target="../diagrams/drawing18.xml"/><Relationship Id="rId5" Type="http://schemas.openxmlformats.org/officeDocument/2006/relationships/diagramColors" Target="../diagrams/colors18.xml"/><Relationship Id="rId4" Type="http://schemas.openxmlformats.org/officeDocument/2006/relationships/diagramQuickStyle" Target="../diagrams/quickStyle18.xml"/></Relationships>
</file>

<file path=ppt/slides/_rels/slide4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diagramLayout" Target="../diagrams/layout19.xml"/><Relationship Id="rId2" Type="http://schemas.openxmlformats.org/officeDocument/2006/relationships/diagramData" Target="../diagrams/data19.xml"/><Relationship Id="rId1" Type="http://schemas.openxmlformats.org/officeDocument/2006/relationships/slideLayout" Target="../slideLayouts/slideLayout2.xml"/><Relationship Id="rId6" Type="http://schemas.microsoft.com/office/2007/relationships/diagramDrawing" Target="../diagrams/drawing19.xml"/><Relationship Id="rId5" Type="http://schemas.openxmlformats.org/officeDocument/2006/relationships/diagramColors" Target="../diagrams/colors19.xml"/><Relationship Id="rId4" Type="http://schemas.openxmlformats.org/officeDocument/2006/relationships/diagramQuickStyle" Target="../diagrams/quickStyle19.xml"/></Relationships>
</file>

<file path=ppt/slides/_rels/slide4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diagramLayout" Target="../diagrams/layout20.xml"/><Relationship Id="rId2" Type="http://schemas.openxmlformats.org/officeDocument/2006/relationships/diagramData" Target="../diagrams/data20.xml"/><Relationship Id="rId1" Type="http://schemas.openxmlformats.org/officeDocument/2006/relationships/slideLayout" Target="../slideLayouts/slideLayout2.xml"/><Relationship Id="rId6" Type="http://schemas.microsoft.com/office/2007/relationships/diagramDrawing" Target="../diagrams/drawing20.xml"/><Relationship Id="rId5" Type="http://schemas.openxmlformats.org/officeDocument/2006/relationships/diagramColors" Target="../diagrams/colors20.xml"/><Relationship Id="rId4" Type="http://schemas.openxmlformats.org/officeDocument/2006/relationships/diagramQuickStyle" Target="../diagrams/quickStyle20.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3" Type="http://schemas.openxmlformats.org/officeDocument/2006/relationships/diagramLayout" Target="../diagrams/layout21.xml"/><Relationship Id="rId2" Type="http://schemas.openxmlformats.org/officeDocument/2006/relationships/diagramData" Target="../diagrams/data21.xml"/><Relationship Id="rId1" Type="http://schemas.openxmlformats.org/officeDocument/2006/relationships/slideLayout" Target="../slideLayouts/slideLayout5.xml"/><Relationship Id="rId6" Type="http://schemas.microsoft.com/office/2007/relationships/diagramDrawing" Target="../diagrams/drawing21.xml"/><Relationship Id="rId5" Type="http://schemas.openxmlformats.org/officeDocument/2006/relationships/diagramColors" Target="../diagrams/colors21.xml"/><Relationship Id="rId4" Type="http://schemas.openxmlformats.org/officeDocument/2006/relationships/diagramQuickStyle" Target="../diagrams/quickStyle2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0.xml.rels><?xml version="1.0" encoding="UTF-8" standalone="yes"?>
<Relationships xmlns="http://schemas.openxmlformats.org/package/2006/relationships"><Relationship Id="rId3" Type="http://schemas.openxmlformats.org/officeDocument/2006/relationships/diagramLayout" Target="../diagrams/layout22.xml"/><Relationship Id="rId2" Type="http://schemas.openxmlformats.org/officeDocument/2006/relationships/diagramData" Target="../diagrams/data22.xml"/><Relationship Id="rId1" Type="http://schemas.openxmlformats.org/officeDocument/2006/relationships/slideLayout" Target="../slideLayouts/slideLayout5.xml"/><Relationship Id="rId6" Type="http://schemas.microsoft.com/office/2007/relationships/diagramDrawing" Target="../diagrams/drawing22.xml"/><Relationship Id="rId5" Type="http://schemas.openxmlformats.org/officeDocument/2006/relationships/diagramColors" Target="../diagrams/colors22.xml"/><Relationship Id="rId4" Type="http://schemas.openxmlformats.org/officeDocument/2006/relationships/diagramQuickStyle" Target="../diagrams/quickStyle2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24.svg"/><Relationship Id="rId5" Type="http://schemas.openxmlformats.org/officeDocument/2006/relationships/image" Target="../media/image23.png"/><Relationship Id="rId4" Type="http://schemas.openxmlformats.org/officeDocument/2006/relationships/image" Target="../media/image26.sv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37.svg"/><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hyperlink" Target="https://businessmap.io/strategy-execution/strategic-portfolio-management/strategic-roadmap#:~:text=At%20its%20core%2C%20a%20strategic,monitor%20progress%20toward%20overall%20goals." TargetMode="External"/><Relationship Id="rId2" Type="http://schemas.openxmlformats.org/officeDocument/2006/relationships/hyperlink" Target="https://www.youtube.com/watch?v=MkRkBrgt2Bk" TargetMode="External"/><Relationship Id="rId1" Type="http://schemas.openxmlformats.org/officeDocument/2006/relationships/slideLayout" Target="../slideLayouts/slideLayout2.xml"/><Relationship Id="rId4" Type="http://schemas.openxmlformats.org/officeDocument/2006/relationships/hyperlink" Target="https://roadmunk.com/guides/what-is-a-business-roadmap/" TargetMode="External"/></Relationships>
</file>

<file path=ppt/slides/_rels/slide59.xml.rels><?xml version="1.0" encoding="UTF-8" standalone="yes"?>
<Relationships xmlns="http://schemas.openxmlformats.org/package/2006/relationships"><Relationship Id="rId3" Type="http://schemas.openxmlformats.org/officeDocument/2006/relationships/diagramLayout" Target="../diagrams/layout23.xml"/><Relationship Id="rId2" Type="http://schemas.openxmlformats.org/officeDocument/2006/relationships/diagramData" Target="../diagrams/data23.xml"/><Relationship Id="rId1" Type="http://schemas.openxmlformats.org/officeDocument/2006/relationships/slideLayout" Target="../slideLayouts/slideLayout2.xml"/><Relationship Id="rId6" Type="http://schemas.microsoft.com/office/2007/relationships/diagramDrawing" Target="../diagrams/drawing23.xml"/><Relationship Id="rId5" Type="http://schemas.openxmlformats.org/officeDocument/2006/relationships/diagramColors" Target="../diagrams/colors23.xml"/><Relationship Id="rId4" Type="http://schemas.openxmlformats.org/officeDocument/2006/relationships/diagramQuickStyle" Target="../diagrams/quickStyle23.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39.svg"/><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hyperlink" Target="https://www.youtube.com/watch?reload=9&amp;v=hyQIW7hRbv0" TargetMode="Externa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41.svg"/><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70.xml.rels><?xml version="1.0" encoding="UTF-8" standalone="yes"?>
<Relationships xmlns="http://schemas.openxmlformats.org/package/2006/relationships"><Relationship Id="rId3" Type="http://schemas.openxmlformats.org/officeDocument/2006/relationships/image" Target="../media/image44.svg"/><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hyperlink" Target="https://www.santanderopenacademy.com/en/blog/porter-s-5-forces.html" TargetMode="External"/><Relationship Id="rId7" Type="http://schemas.openxmlformats.org/officeDocument/2006/relationships/image" Target="../media/image26.svg"/><Relationship Id="rId2" Type="http://schemas.openxmlformats.org/officeDocument/2006/relationships/hyperlink" Target="https://www.investopedia.com/terms/p/porter.asp&#8203;" TargetMode="External"/><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4.svg"/><Relationship Id="rId4" Type="http://schemas.openxmlformats.org/officeDocument/2006/relationships/image" Target="../media/image23.png"/></Relationships>
</file>

<file path=ppt/slides/_rels/slide74.xml.rels><?xml version="1.0" encoding="UTF-8" standalone="yes"?>
<Relationships xmlns="http://schemas.openxmlformats.org/package/2006/relationships"><Relationship Id="rId3" Type="http://schemas.openxmlformats.org/officeDocument/2006/relationships/image" Target="../media/image41.svg"/><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hyperlink" Target="https://www.youtube.com/watch?v=noSF-R1JfGk&amp;t=4s" TargetMode="External"/><Relationship Id="rId2" Type="http://schemas.openxmlformats.org/officeDocument/2006/relationships/hyperlink" Target="https://corporatefinanceinstitute.com/resources/management/pestel-analysis/&#8203;" TargetMode="External"/><Relationship Id="rId1" Type="http://schemas.openxmlformats.org/officeDocument/2006/relationships/slideLayout" Target="../slideLayouts/slideLayout5.xml"/><Relationship Id="rId4" Type="http://schemas.openxmlformats.org/officeDocument/2006/relationships/image" Target="../media/image46.pn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Layout" Target="../slideLayouts/slideLayout2.xml"/><Relationship Id="rId5" Type="http://schemas.openxmlformats.org/officeDocument/2006/relationships/image" Target="../media/image26.svg"/><Relationship Id="rId4" Type="http://schemas.openxmlformats.org/officeDocument/2006/relationships/image" Target="../media/image25.png"/></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5.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80.xml.rels><?xml version="1.0" encoding="UTF-8" standalone="yes"?>
<Relationships xmlns="http://schemas.openxmlformats.org/package/2006/relationships"><Relationship Id="rId3" Type="http://schemas.openxmlformats.org/officeDocument/2006/relationships/image" Target="../media/image48.svg"/><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hyperlink" Target="https://www.youtube.com/watch?v=MkRkBrgt2Bk" TargetMode="Externa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hyperlink" Target="https://www.youtube.com/watch?v=kG0ljsQKEV0" TargetMode="External"/><Relationship Id="rId2" Type="http://schemas.openxmlformats.org/officeDocument/2006/relationships/hyperlink" Target="https://asana.com/resources/smart-goals" TargetMode="External"/><Relationship Id="rId1" Type="http://schemas.openxmlformats.org/officeDocument/2006/relationships/slideLayout" Target="../slideLayouts/slideLayout2.xml"/><Relationship Id="rId4" Type="http://schemas.openxmlformats.org/officeDocument/2006/relationships/image" Target="../media/image49.png"/></Relationships>
</file>

<file path=ppt/slides/_rels/slide84.xml.rels><?xml version="1.0" encoding="UTF-8" standalone="yes"?>
<Relationships xmlns="http://schemas.openxmlformats.org/package/2006/relationships"><Relationship Id="rId3" Type="http://schemas.openxmlformats.org/officeDocument/2006/relationships/image" Target="../media/image51.svg"/><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53.svg"/><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90.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hyperlink" Target="https://roadmunk.com/guides/business-roadmap-examples/" TargetMode="Externa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hyperlink" Target="https://piktochart.com/" TargetMode="External"/><Relationship Id="rId2" Type="http://schemas.openxmlformats.org/officeDocument/2006/relationships/slideLayout" Target="../slideLayouts/slideLayout9.xml"/><Relationship Id="rId1" Type="http://schemas.openxmlformats.org/officeDocument/2006/relationships/video" Target="https://www.youtube.com/embed/sBlxJK338uE?start=1&amp;feature=oembed" TargetMode="Externa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jpeg"/></Relationships>
</file>

<file path=ppt/slides/_rels/slide93.xml.rels><?xml version="1.0" encoding="UTF-8" standalone="yes"?>
<Relationships xmlns="http://schemas.openxmlformats.org/package/2006/relationships"><Relationship Id="rId3" Type="http://schemas.openxmlformats.org/officeDocument/2006/relationships/hyperlink" Target="https://piktochart.com/" TargetMode="External"/><Relationship Id="rId2" Type="http://schemas.openxmlformats.org/officeDocument/2006/relationships/slideLayout" Target="../slideLayouts/slideLayout9.xml"/><Relationship Id="rId1" Type="http://schemas.openxmlformats.org/officeDocument/2006/relationships/video" Target="https://www.youtube.com/embed/sBlxJK338uE?start=1&amp;feature=oembed" TargetMode="Externa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jpeg"/></Relationships>
</file>

<file path=ppt/slides/_rels/slide94.xml.rels><?xml version="1.0" encoding="UTF-8" standalone="yes"?>
<Relationships xmlns="http://schemas.openxmlformats.org/package/2006/relationships"><Relationship Id="rId3" Type="http://schemas.openxmlformats.org/officeDocument/2006/relationships/hyperlink" Target="https://www.linkedin.com/pulse/how-align-your-mission-vision-values-3-ways-impact-peterson-stone/" TargetMode="External"/><Relationship Id="rId2" Type="http://schemas.openxmlformats.org/officeDocument/2006/relationships/hyperlink" Target="https://www.researchgate.net/publication/379407715_The_Importance_of_Vision_and_Mission_Statements_in_Business_Planning" TargetMode="External"/><Relationship Id="rId1" Type="http://schemas.openxmlformats.org/officeDocument/2006/relationships/slideLayout" Target="../slideLayouts/slideLayout2.xml"/><Relationship Id="rId6" Type="http://schemas.openxmlformats.org/officeDocument/2006/relationships/hyperlink" Target="https://www.cascade.app/blog/examples-good-vision-statements" TargetMode="External"/><Relationship Id="rId5" Type="http://schemas.openxmlformats.org/officeDocument/2006/relationships/hyperlink" Target="https://www.linkedin.com/pulse/how-can-you-ensure-innovation-projects-have-long-term-daniele-todaro-8bwve/" TargetMode="External"/><Relationship Id="rId4" Type="http://schemas.openxmlformats.org/officeDocument/2006/relationships/hyperlink" Target="https://www.linkedin.com/pulse/power-vision-mission-values-driving-success-business-bob-theriot-mp85c/" TargetMode="External"/></Relationships>
</file>

<file path=ppt/slides/_rels/slide95.xml.rels><?xml version="1.0" encoding="UTF-8" standalone="yes"?>
<Relationships xmlns="http://schemas.openxmlformats.org/package/2006/relationships"><Relationship Id="rId8" Type="http://schemas.openxmlformats.org/officeDocument/2006/relationships/hyperlink" Target="https://businessmodelanalyst.com/distribution-channels-business-model-canvas/" TargetMode="External"/><Relationship Id="rId3" Type="http://schemas.openxmlformats.org/officeDocument/2006/relationships/hyperlink" Target="https://www.alexandercowan.com/3-steps-tips-creating-awesome-business-model-canvas/" TargetMode="External"/><Relationship Id="rId7" Type="http://schemas.openxmlformats.org/officeDocument/2006/relationships/hyperlink" Target="https://www.cleverism.com/business-model-canvas-creating-value-proposition/" TargetMode="External"/><Relationship Id="rId2" Type="http://schemas.openxmlformats.org/officeDocument/2006/relationships/hyperlink" Target="https://creately.com/guides/business-model-canvas-explained/" TargetMode="External"/><Relationship Id="rId1" Type="http://schemas.openxmlformats.org/officeDocument/2006/relationships/slideLayout" Target="../slideLayouts/slideLayout2.xml"/><Relationship Id="rId6" Type="http://schemas.openxmlformats.org/officeDocument/2006/relationships/hyperlink" Target="https://isaacjeffries.com/blog/2018/9/8/how-to-fill-in-a-business-model-canvas" TargetMode="External"/><Relationship Id="rId5" Type="http://schemas.openxmlformats.org/officeDocument/2006/relationships/hyperlink" Target="https://uigstudio.com/insights/what-is-a-business-model-canvas" TargetMode="External"/><Relationship Id="rId4" Type="http://schemas.openxmlformats.org/officeDocument/2006/relationships/hyperlink" Target="https://digitalleadership.com/blog/customer-relationships-bmc/" TargetMode="External"/></Relationships>
</file>

<file path=ppt/slides/_rels/slide96.xml.rels><?xml version="1.0" encoding="UTF-8" standalone="yes"?>
<Relationships xmlns="http://schemas.openxmlformats.org/package/2006/relationships"><Relationship Id="rId8" Type="http://schemas.openxmlformats.org/officeDocument/2006/relationships/hyperlink" Target="https://www.investopedia.com/terms/p/porter.asp" TargetMode="External"/><Relationship Id="rId3" Type="http://schemas.openxmlformats.org/officeDocument/2006/relationships/hyperlink" Target="https://businessmap.io/strategy-execution/strategic-portfolio-management/strategic-roadmap" TargetMode="External"/><Relationship Id="rId7" Type="http://schemas.openxmlformats.org/officeDocument/2006/relationships/hyperlink" Target="https://www.youtube.com/watch?v=noSF-R1JfGk&amp;t=4s" TargetMode="External"/><Relationship Id="rId2" Type="http://schemas.openxmlformats.org/officeDocument/2006/relationships/hyperlink" Target="https://asana.com/es/resources/smart-goals" TargetMode="External"/><Relationship Id="rId1" Type="http://schemas.openxmlformats.org/officeDocument/2006/relationships/slideLayout" Target="../slideLayouts/slideLayout2.xml"/><Relationship Id="rId6" Type="http://schemas.openxmlformats.org/officeDocument/2006/relationships/hyperlink" Target="https://corporatefinanceinstitute.com/resources/management/pestel-analysis/" TargetMode="External"/><Relationship Id="rId5" Type="http://schemas.openxmlformats.org/officeDocument/2006/relationships/hyperlink" Target="https://www.canva.com/" TargetMode="External"/><Relationship Id="rId10" Type="http://schemas.openxmlformats.org/officeDocument/2006/relationships/hyperlink" Target="https://www.youtube.com/watch?v=kG0ljsQKEV0" TargetMode="External"/><Relationship Id="rId4" Type="http://schemas.openxmlformats.org/officeDocument/2006/relationships/hyperlink" Target="https://businessmap.io/strategy-execution/strategic-portfolio-management/strategic-roadmap#:~:text=At%20its%20core%2C%20a%20strategic,monitor%20progress%20toward%20overall%20goals" TargetMode="External"/><Relationship Id="rId9" Type="http://schemas.openxmlformats.org/officeDocument/2006/relationships/hyperlink" Target="https://www.youtube.com/watch?v=MkRkBrgt2Bk" TargetMode="External"/></Relationships>
</file>

<file path=ppt/slides/_rels/slide97.xml.rels><?xml version="1.0" encoding="UTF-8" standalone="yes"?>
<Relationships xmlns="http://schemas.openxmlformats.org/package/2006/relationships"><Relationship Id="rId3" Type="http://schemas.openxmlformats.org/officeDocument/2006/relationships/hyperlink" Target="https://roadmunk.com/roadmap-templates/strategic-roadmap/" TargetMode="External"/><Relationship Id="rId2" Type="http://schemas.openxmlformats.org/officeDocument/2006/relationships/hyperlink" Target="https://roadmunk.com/guides/what-is-a-business-roadmap/" TargetMode="External"/><Relationship Id="rId1" Type="http://schemas.openxmlformats.org/officeDocument/2006/relationships/slideLayout" Target="../slideLayouts/slideLayout2.xml"/><Relationship Id="rId6" Type="http://schemas.openxmlformats.org/officeDocument/2006/relationships/hyperlink" Target="https://www.youtube.com/watch?v=hyQIW7hRbv0" TargetMode="External"/><Relationship Id="rId5" Type="http://schemas.openxmlformats.org/officeDocument/2006/relationships/hyperlink" Target="https://www.santanderopenacademy.com/en/blog/porter-s-5-forces.html" TargetMode="External"/><Relationship Id="rId4" Type="http://schemas.openxmlformats.org/officeDocument/2006/relationships/hyperlink" Target="https://roadmunk.com/guides/business-roadmap-examples/" TargetMode="External"/></Relationships>
</file>

<file path=ppt/slides/_rels/slide98.xml.rels><?xml version="1.0" encoding="UTF-8" standalone="yes"?>
<Relationships xmlns="http://schemas.openxmlformats.org/package/2006/relationships"><Relationship Id="rId8" Type="http://schemas.openxmlformats.org/officeDocument/2006/relationships/hyperlink" Target="https://www.youtube.com/watch?v=IP0cUBWTgpY" TargetMode="External"/><Relationship Id="rId3" Type="http://schemas.openxmlformats.org/officeDocument/2006/relationships/hyperlink" Target="https://www.youtube.com/watch?v=I8nwNcCfyig" TargetMode="External"/><Relationship Id="rId7" Type="http://schemas.openxmlformats.org/officeDocument/2006/relationships/hyperlink" Target="https://www.youtube.com/watch?v=8wem6FZAucw" TargetMode="External"/><Relationship Id="rId2" Type="http://schemas.openxmlformats.org/officeDocument/2006/relationships/hyperlink" Target="https://www.youtube.com/watch?v=dZShbB59giM" TargetMode="External"/><Relationship Id="rId1" Type="http://schemas.openxmlformats.org/officeDocument/2006/relationships/slideLayout" Target="../slideLayouts/slideLayout2.xml"/><Relationship Id="rId6" Type="http://schemas.openxmlformats.org/officeDocument/2006/relationships/hyperlink" Target="https://www.researchgate.net/profile/Jonathan-Scott-19/publication/347947879_The_Entrepreneur's_Guide_to_Building_a_Successful_Business_2018/links/601fd584299bf1cc26ac728b/The-Entrepreneurs-Guide-to-Building-a-Successful-Business-2018.pdf" TargetMode="External"/><Relationship Id="rId5" Type="http://schemas.openxmlformats.org/officeDocument/2006/relationships/hyperlink" Target="https://doi.org/10.4468/2015.3.13murray.scuotto" TargetMode="External"/><Relationship Id="rId4" Type="http://schemas.openxmlformats.org/officeDocument/2006/relationships/hyperlink" Target="https://www.youtube.com/watch?v=AdwBgD4cmko" TargetMode="External"/><Relationship Id="rId9" Type="http://schemas.openxmlformats.org/officeDocument/2006/relationships/hyperlink" Target="https://www.youtube.com/watch?v=Z4_YNeVsZhw" TargetMode="Externa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914FE02-1D5B-5285-03EF-401433043FA6}"/>
              </a:ext>
            </a:extLst>
          </p:cNvPr>
          <p:cNvSpPr>
            <a:spLocks noGrp="1"/>
          </p:cNvSpPr>
          <p:nvPr>
            <p:ph type="ctrTitle"/>
          </p:nvPr>
        </p:nvSpPr>
        <p:spPr>
          <a:xfrm>
            <a:off x="4973114" y="3722168"/>
            <a:ext cx="7016218" cy="2219419"/>
          </a:xfrm>
        </p:spPr>
        <p:txBody>
          <a:bodyPr/>
          <a:lstStyle/>
          <a:p>
            <a:r>
              <a:rPr lang="es-ES" noProof="0" dirty="0"/>
              <a:t>Planificación y estrategia empresarial</a:t>
            </a:r>
          </a:p>
        </p:txBody>
      </p:sp>
      <p:sp>
        <p:nvSpPr>
          <p:cNvPr id="3" name="Marcador de posición de imagen 2">
            <a:extLst>
              <a:ext uri="{FF2B5EF4-FFF2-40B4-BE49-F238E27FC236}">
                <a16:creationId xmlns:a16="http://schemas.microsoft.com/office/drawing/2014/main" id="{73B06CFA-549F-BF01-84DA-E23DFB02BD4F}"/>
              </a:ext>
            </a:extLst>
          </p:cNvPr>
          <p:cNvSpPr>
            <a:spLocks noGrp="1"/>
          </p:cNvSpPr>
          <p:nvPr>
            <p:ph type="pic" sz="quarter" idx="10"/>
          </p:nvPr>
        </p:nvSpPr>
        <p:spPr>
          <a:xfrm>
            <a:off x="7253462" y="4003611"/>
            <a:ext cx="4259262" cy="1658937"/>
          </a:xfrm>
        </p:spPr>
        <p:txBody>
          <a:bodyPr/>
          <a:lstStyle/>
          <a:p>
            <a:r>
              <a:rPr lang="es-ES" sz="2000" b="0" noProof="0" dirty="0">
                <a:solidFill>
                  <a:schemeClr val="accent1"/>
                </a:solidFill>
              </a:rPr>
              <a:t>BIENVENIDOS A LA UNIDAD</a:t>
            </a:r>
            <a:endParaRPr lang="es-ES" noProof="0" dirty="0">
              <a:solidFill>
                <a:schemeClr val="accent1"/>
              </a:solidFill>
            </a:endParaRPr>
          </a:p>
        </p:txBody>
      </p:sp>
    </p:spTree>
    <p:extLst>
      <p:ext uri="{BB962C8B-B14F-4D97-AF65-F5344CB8AC3E}">
        <p14:creationId xmlns:p14="http://schemas.microsoft.com/office/powerpoint/2010/main" val="164137802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1C32D9-03AD-2642-8106-4B08126EE3FA}"/>
              </a:ext>
            </a:extLst>
          </p:cNvPr>
          <p:cNvSpPr>
            <a:spLocks noGrp="1"/>
          </p:cNvSpPr>
          <p:nvPr>
            <p:ph type="title"/>
          </p:nvPr>
        </p:nvSpPr>
        <p:spPr>
          <a:xfrm>
            <a:off x="571500" y="417512"/>
            <a:ext cx="6724650" cy="1758950"/>
          </a:xfrm>
        </p:spPr>
        <p:txBody>
          <a:bodyPr>
            <a:noAutofit/>
          </a:bodyPr>
          <a:lstStyle/>
          <a:p>
            <a:r>
              <a:rPr lang="es-ES" sz="3400" noProof="0" dirty="0"/>
              <a:t>Declaración de Misión</a:t>
            </a:r>
          </a:p>
        </p:txBody>
      </p:sp>
      <p:sp>
        <p:nvSpPr>
          <p:cNvPr id="4" name="TextBox 3">
            <a:extLst>
              <a:ext uri="{FF2B5EF4-FFF2-40B4-BE49-F238E27FC236}">
                <a16:creationId xmlns:a16="http://schemas.microsoft.com/office/drawing/2014/main" id="{22BCF8B9-ADDA-93C6-FA15-6DC1155ED6FA}"/>
              </a:ext>
            </a:extLst>
          </p:cNvPr>
          <p:cNvSpPr txBox="1"/>
          <p:nvPr/>
        </p:nvSpPr>
        <p:spPr>
          <a:xfrm>
            <a:off x="5653185" y="4150413"/>
            <a:ext cx="6039462" cy="2634439"/>
          </a:xfrm>
          <a:prstGeom prst="rect">
            <a:avLst/>
          </a:prstGeom>
          <a:noFill/>
        </p:spPr>
        <p:txBody>
          <a:bodyPr wrap="square">
            <a:spAutoFit/>
          </a:bodyPr>
          <a:lstStyle/>
          <a:p>
            <a:pPr algn="just">
              <a:lnSpc>
                <a:spcPct val="150000"/>
              </a:lnSpc>
            </a:pPr>
            <a:r>
              <a:rPr lang="es-ES" sz="1600" noProof="0" dirty="0">
                <a:solidFill>
                  <a:schemeClr val="accent1"/>
                </a:solidFill>
              </a:rPr>
              <a:t>Una declaración de misión articula el </a:t>
            </a:r>
            <a:r>
              <a:rPr lang="es-ES" sz="1600" b="1" noProof="0" dirty="0">
                <a:solidFill>
                  <a:schemeClr val="accent1"/>
                </a:solidFill>
              </a:rPr>
              <a:t>propósito central de una organización</a:t>
            </a:r>
            <a:r>
              <a:rPr lang="es-ES" sz="1600" noProof="0" dirty="0">
                <a:solidFill>
                  <a:schemeClr val="accent1"/>
                </a:solidFill>
              </a:rPr>
              <a:t>, esbozando lo que hace, a quién sirve y su propuesta de valor única. </a:t>
            </a:r>
          </a:p>
          <a:p>
            <a:pPr algn="just">
              <a:lnSpc>
                <a:spcPct val="150000"/>
              </a:lnSpc>
            </a:pPr>
            <a:endParaRPr lang="es-ES" sz="1600" noProof="0" dirty="0">
              <a:solidFill>
                <a:schemeClr val="accent1"/>
              </a:solidFill>
            </a:endParaRPr>
          </a:p>
          <a:p>
            <a:pPr algn="just">
              <a:lnSpc>
                <a:spcPct val="150000"/>
              </a:lnSpc>
            </a:pPr>
            <a:r>
              <a:rPr lang="es-ES" sz="1600" noProof="0" dirty="0">
                <a:solidFill>
                  <a:schemeClr val="accent1"/>
                </a:solidFill>
              </a:rPr>
              <a:t>Sirve de guía para la toma de decisiones y la planificación estratégica, ayudando a </a:t>
            </a:r>
            <a:r>
              <a:rPr lang="es-ES" sz="1600" b="1" noProof="0" dirty="0">
                <a:solidFill>
                  <a:schemeClr val="accent1"/>
                </a:solidFill>
              </a:rPr>
              <a:t>alinear las operaciones cotidianas de la organización con sus objetivos a largo plazo.</a:t>
            </a:r>
          </a:p>
        </p:txBody>
      </p:sp>
      <p:grpSp>
        <p:nvGrpSpPr>
          <p:cNvPr id="12" name="Group 11">
            <a:extLst>
              <a:ext uri="{FF2B5EF4-FFF2-40B4-BE49-F238E27FC236}">
                <a16:creationId xmlns:a16="http://schemas.microsoft.com/office/drawing/2014/main" id="{AE4A2C6E-6EDC-4B19-7925-C7A45EB2CBCD}"/>
              </a:ext>
            </a:extLst>
          </p:cNvPr>
          <p:cNvGrpSpPr/>
          <p:nvPr/>
        </p:nvGrpSpPr>
        <p:grpSpPr>
          <a:xfrm>
            <a:off x="571500" y="257175"/>
            <a:ext cx="11049000" cy="5848350"/>
            <a:chOff x="571500" y="257175"/>
            <a:chExt cx="11049000" cy="5848350"/>
          </a:xfrm>
          <a:blipFill>
            <a:blip r:embed="rId3"/>
            <a:stretch>
              <a:fillRect t="-1000" b="-1000"/>
            </a:stretch>
          </a:blipFill>
          <a:effectLst>
            <a:outerShdw blurRad="50800" dist="38100" dir="18900000" algn="bl" rotWithShape="0">
              <a:prstClr val="black">
                <a:alpha val="40000"/>
              </a:prstClr>
            </a:outerShdw>
          </a:effectLst>
        </p:grpSpPr>
        <p:sp>
          <p:nvSpPr>
            <p:cNvPr id="10" name="Rectangle 9">
              <a:extLst>
                <a:ext uri="{FF2B5EF4-FFF2-40B4-BE49-F238E27FC236}">
                  <a16:creationId xmlns:a16="http://schemas.microsoft.com/office/drawing/2014/main" id="{040C47E1-74DE-1D4D-F054-9854BBF58675}"/>
                </a:ext>
              </a:extLst>
            </p:cNvPr>
            <p:cNvSpPr/>
            <p:nvPr/>
          </p:nvSpPr>
          <p:spPr>
            <a:xfrm>
              <a:off x="5734050" y="257175"/>
              <a:ext cx="5886450" cy="3838575"/>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noProof="0" dirty="0"/>
            </a:p>
          </p:txBody>
        </p:sp>
        <p:sp>
          <p:nvSpPr>
            <p:cNvPr id="11" name="Rectangle 10">
              <a:extLst>
                <a:ext uri="{FF2B5EF4-FFF2-40B4-BE49-F238E27FC236}">
                  <a16:creationId xmlns:a16="http://schemas.microsoft.com/office/drawing/2014/main" id="{9B5BE483-5E78-B46F-6875-60E2FEDD122D}"/>
                </a:ext>
              </a:extLst>
            </p:cNvPr>
            <p:cNvSpPr/>
            <p:nvPr/>
          </p:nvSpPr>
          <p:spPr>
            <a:xfrm>
              <a:off x="571500" y="2600325"/>
              <a:ext cx="4995862" cy="35052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noProof="0" dirty="0"/>
            </a:p>
          </p:txBody>
        </p:sp>
      </p:grpSp>
      <p:sp>
        <p:nvSpPr>
          <p:cNvPr id="3" name="PoljeZBesedilom 1">
            <a:extLst>
              <a:ext uri="{FF2B5EF4-FFF2-40B4-BE49-F238E27FC236}">
                <a16:creationId xmlns:a16="http://schemas.microsoft.com/office/drawing/2014/main" id="{33103D09-996C-DF09-4661-ADF824F70B04}"/>
              </a:ext>
            </a:extLst>
          </p:cNvPr>
          <p:cNvSpPr txBox="1"/>
          <p:nvPr/>
        </p:nvSpPr>
        <p:spPr>
          <a:xfrm>
            <a:off x="571500" y="2265283"/>
            <a:ext cx="2776602"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1000" noProof="0" dirty="0">
                <a:solidFill>
                  <a:schemeClr val="accent1"/>
                </a:solidFill>
              </a:rPr>
              <a:t>Fuente: generado por IA</a:t>
            </a:r>
          </a:p>
        </p:txBody>
      </p:sp>
    </p:spTree>
    <p:extLst>
      <p:ext uri="{BB962C8B-B14F-4D97-AF65-F5344CB8AC3E}">
        <p14:creationId xmlns:p14="http://schemas.microsoft.com/office/powerpoint/2010/main" val="801064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1C32D9-03AD-2642-8106-4B08126EE3FA}"/>
              </a:ext>
            </a:extLst>
          </p:cNvPr>
          <p:cNvSpPr>
            <a:spLocks noGrp="1"/>
          </p:cNvSpPr>
          <p:nvPr>
            <p:ph type="title"/>
          </p:nvPr>
        </p:nvSpPr>
        <p:spPr>
          <a:xfrm>
            <a:off x="190500" y="-70039"/>
            <a:ext cx="10515600" cy="1325563"/>
          </a:xfrm>
        </p:spPr>
        <p:txBody>
          <a:bodyPr>
            <a:normAutofit/>
          </a:bodyPr>
          <a:lstStyle/>
          <a:p>
            <a:r>
              <a:rPr lang="es-ES" sz="3400" noProof="0" dirty="0"/>
              <a:t>Declaración de Misión</a:t>
            </a:r>
          </a:p>
        </p:txBody>
      </p:sp>
      <p:sp>
        <p:nvSpPr>
          <p:cNvPr id="7" name="TextBox 6">
            <a:extLst>
              <a:ext uri="{FF2B5EF4-FFF2-40B4-BE49-F238E27FC236}">
                <a16:creationId xmlns:a16="http://schemas.microsoft.com/office/drawing/2014/main" id="{93C02962-0707-8548-0829-981C08D0FD95}"/>
              </a:ext>
            </a:extLst>
          </p:cNvPr>
          <p:cNvSpPr txBox="1"/>
          <p:nvPr/>
        </p:nvSpPr>
        <p:spPr>
          <a:xfrm>
            <a:off x="5046492" y="435153"/>
            <a:ext cx="6096000" cy="369332"/>
          </a:xfrm>
          <a:prstGeom prst="rect">
            <a:avLst/>
          </a:prstGeom>
          <a:noFill/>
        </p:spPr>
        <p:txBody>
          <a:bodyPr wrap="square">
            <a:spAutoFit/>
          </a:bodyPr>
          <a:lstStyle/>
          <a:p>
            <a:r>
              <a:rPr lang="es-ES" b="1" noProof="0" dirty="0">
                <a:solidFill>
                  <a:schemeClr val="accent1"/>
                </a:solidFill>
              </a:rPr>
              <a:t>Ejemplos de declaraciones de misión eficaces</a:t>
            </a:r>
          </a:p>
        </p:txBody>
      </p:sp>
      <p:sp>
        <p:nvSpPr>
          <p:cNvPr id="6" name="TextBox 5">
            <a:extLst>
              <a:ext uri="{FF2B5EF4-FFF2-40B4-BE49-F238E27FC236}">
                <a16:creationId xmlns:a16="http://schemas.microsoft.com/office/drawing/2014/main" id="{C00094FC-6B1E-6C70-B2C7-9130811D1BC4}"/>
              </a:ext>
            </a:extLst>
          </p:cNvPr>
          <p:cNvSpPr txBox="1"/>
          <p:nvPr/>
        </p:nvSpPr>
        <p:spPr>
          <a:xfrm>
            <a:off x="361951" y="4169153"/>
            <a:ext cx="3695700" cy="1895775"/>
          </a:xfrm>
          <a:prstGeom prst="rect">
            <a:avLst/>
          </a:prstGeom>
          <a:solidFill>
            <a:schemeClr val="bg1">
              <a:alpha val="28000"/>
            </a:schemeClr>
          </a:solidFill>
          <a:ln>
            <a:solidFill>
              <a:schemeClr val="accent1">
                <a:shade val="15000"/>
              </a:schemeClr>
            </a:solidFill>
          </a:ln>
        </p:spPr>
        <p:txBody>
          <a:bodyPr wrap="square" rtlCol="0">
            <a:spAutoFit/>
          </a:bodyPr>
          <a:lstStyle/>
          <a:p>
            <a:pPr algn="ctr">
              <a:lnSpc>
                <a:spcPct val="150000"/>
              </a:lnSpc>
            </a:pPr>
            <a:r>
              <a:rPr lang="es-ES" sz="1600" i="1" noProof="0" dirty="0">
                <a:solidFill>
                  <a:schemeClr val="accent1"/>
                </a:solidFill>
              </a:rPr>
              <a:t>“Ofrecer a los consumidores las opciones más sabrosas y nutritivas en una amplia gama de categorías de alimentos y bebidas y en diversas ocasiones."</a:t>
            </a:r>
          </a:p>
        </p:txBody>
      </p:sp>
      <p:sp>
        <p:nvSpPr>
          <p:cNvPr id="8" name="TextBox 7">
            <a:extLst>
              <a:ext uri="{FF2B5EF4-FFF2-40B4-BE49-F238E27FC236}">
                <a16:creationId xmlns:a16="http://schemas.microsoft.com/office/drawing/2014/main" id="{AAEEA320-253C-A0F9-562B-DE0494C28630}"/>
              </a:ext>
            </a:extLst>
          </p:cNvPr>
          <p:cNvSpPr txBox="1"/>
          <p:nvPr/>
        </p:nvSpPr>
        <p:spPr>
          <a:xfrm>
            <a:off x="4095750" y="1952816"/>
            <a:ext cx="3615690" cy="1544638"/>
          </a:xfrm>
          <a:prstGeom prst="rect">
            <a:avLst/>
          </a:prstGeom>
          <a:solidFill>
            <a:schemeClr val="bg1">
              <a:alpha val="28000"/>
            </a:schemeClr>
          </a:solidFill>
          <a:ln>
            <a:solidFill>
              <a:schemeClr val="accent1">
                <a:shade val="15000"/>
              </a:schemeClr>
            </a:solidFill>
          </a:ln>
        </p:spPr>
        <p:txBody>
          <a:bodyPr wrap="square" rtlCol="0">
            <a:spAutoFit/>
          </a:bodyPr>
          <a:lstStyle/>
          <a:p>
            <a:pPr algn="ctr">
              <a:lnSpc>
                <a:spcPct val="150000"/>
              </a:lnSpc>
            </a:pPr>
            <a:r>
              <a:rPr lang="es-ES" sz="1600" i="1" noProof="0" dirty="0">
                <a:solidFill>
                  <a:schemeClr val="accent1"/>
                </a:solidFill>
              </a:rPr>
              <a:t> " Convertirnos en el primer proveedor mundial de productos y servicios de alta gama para la movilidad individual.." </a:t>
            </a:r>
          </a:p>
        </p:txBody>
      </p:sp>
      <p:sp>
        <p:nvSpPr>
          <p:cNvPr id="10" name="TextBox 9">
            <a:extLst>
              <a:ext uri="{FF2B5EF4-FFF2-40B4-BE49-F238E27FC236}">
                <a16:creationId xmlns:a16="http://schemas.microsoft.com/office/drawing/2014/main" id="{2BFA4B15-B865-0373-B432-BC03C7AF23C9}"/>
              </a:ext>
            </a:extLst>
          </p:cNvPr>
          <p:cNvSpPr txBox="1"/>
          <p:nvPr/>
        </p:nvSpPr>
        <p:spPr>
          <a:xfrm>
            <a:off x="8013382" y="4789738"/>
            <a:ext cx="3695700" cy="1157112"/>
          </a:xfrm>
          <a:prstGeom prst="rect">
            <a:avLst/>
          </a:prstGeom>
          <a:solidFill>
            <a:schemeClr val="bg1">
              <a:alpha val="28000"/>
            </a:schemeClr>
          </a:solidFill>
          <a:ln>
            <a:solidFill>
              <a:schemeClr val="accent1">
                <a:shade val="15000"/>
              </a:schemeClr>
            </a:solidFill>
          </a:ln>
        </p:spPr>
        <p:txBody>
          <a:bodyPr wrap="square" rtlCol="0">
            <a:spAutoFit/>
          </a:bodyPr>
          <a:lstStyle/>
          <a:p>
            <a:pPr algn="ctr">
              <a:lnSpc>
                <a:spcPct val="150000"/>
              </a:lnSpc>
            </a:pPr>
            <a:r>
              <a:rPr lang="es-ES" sz="1600" i="1" noProof="0" dirty="0">
                <a:solidFill>
                  <a:schemeClr val="accent1"/>
                </a:solidFill>
              </a:rPr>
              <a:t>“Mejorar la salud y el bienestar de las personas mediante una innovación significativa."</a:t>
            </a:r>
          </a:p>
        </p:txBody>
      </p:sp>
      <p:sp>
        <p:nvSpPr>
          <p:cNvPr id="14" name="Isosceles Triangle 13">
            <a:extLst>
              <a:ext uri="{FF2B5EF4-FFF2-40B4-BE49-F238E27FC236}">
                <a16:creationId xmlns:a16="http://schemas.microsoft.com/office/drawing/2014/main" id="{15E5F68B-AC1A-3C92-7EEA-E6E075C31005}"/>
              </a:ext>
            </a:extLst>
          </p:cNvPr>
          <p:cNvSpPr/>
          <p:nvPr/>
        </p:nvSpPr>
        <p:spPr>
          <a:xfrm>
            <a:off x="5572125" y="4072572"/>
            <a:ext cx="628650" cy="486252"/>
          </a:xfrm>
          <a:prstGeom prst="triangl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noProof="0" dirty="0"/>
          </a:p>
        </p:txBody>
      </p:sp>
      <p:sp>
        <p:nvSpPr>
          <p:cNvPr id="15" name="Isosceles Triangle 14">
            <a:extLst>
              <a:ext uri="{FF2B5EF4-FFF2-40B4-BE49-F238E27FC236}">
                <a16:creationId xmlns:a16="http://schemas.microsoft.com/office/drawing/2014/main" id="{538242FA-DE18-BD80-1A41-A2E1E05BFA62}"/>
              </a:ext>
            </a:extLst>
          </p:cNvPr>
          <p:cNvSpPr/>
          <p:nvPr/>
        </p:nvSpPr>
        <p:spPr>
          <a:xfrm>
            <a:off x="5676900" y="3690686"/>
            <a:ext cx="419100" cy="295752"/>
          </a:xfrm>
          <a:prstGeom prst="triangl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noProof="0" dirty="0"/>
          </a:p>
        </p:txBody>
      </p:sp>
      <p:grpSp>
        <p:nvGrpSpPr>
          <p:cNvPr id="18" name="Group 17">
            <a:extLst>
              <a:ext uri="{FF2B5EF4-FFF2-40B4-BE49-F238E27FC236}">
                <a16:creationId xmlns:a16="http://schemas.microsoft.com/office/drawing/2014/main" id="{36E3D8F9-BA89-1875-109C-4DAF8F7D2640}"/>
              </a:ext>
            </a:extLst>
          </p:cNvPr>
          <p:cNvGrpSpPr/>
          <p:nvPr/>
        </p:nvGrpSpPr>
        <p:grpSpPr>
          <a:xfrm rot="10800000">
            <a:off x="1895476" y="3063873"/>
            <a:ext cx="628650" cy="942574"/>
            <a:chOff x="3915899" y="4948183"/>
            <a:chExt cx="628650" cy="942574"/>
          </a:xfrm>
        </p:grpSpPr>
        <p:sp>
          <p:nvSpPr>
            <p:cNvPr id="16" name="Isosceles Triangle 15">
              <a:extLst>
                <a:ext uri="{FF2B5EF4-FFF2-40B4-BE49-F238E27FC236}">
                  <a16:creationId xmlns:a16="http://schemas.microsoft.com/office/drawing/2014/main" id="{1F7EF80B-B583-90C5-9C1B-CB7A5BB1A545}"/>
                </a:ext>
              </a:extLst>
            </p:cNvPr>
            <p:cNvSpPr/>
            <p:nvPr/>
          </p:nvSpPr>
          <p:spPr>
            <a:xfrm>
              <a:off x="3915899" y="5404505"/>
              <a:ext cx="628650" cy="486252"/>
            </a:xfrm>
            <a:prstGeom prst="triangl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noProof="0" dirty="0"/>
            </a:p>
          </p:txBody>
        </p:sp>
        <p:sp>
          <p:nvSpPr>
            <p:cNvPr id="17" name="Isosceles Triangle 16">
              <a:extLst>
                <a:ext uri="{FF2B5EF4-FFF2-40B4-BE49-F238E27FC236}">
                  <a16:creationId xmlns:a16="http://schemas.microsoft.com/office/drawing/2014/main" id="{C8084507-6410-9D5D-9E3B-5118A9431755}"/>
                </a:ext>
              </a:extLst>
            </p:cNvPr>
            <p:cNvSpPr/>
            <p:nvPr/>
          </p:nvSpPr>
          <p:spPr>
            <a:xfrm>
              <a:off x="4020300" y="4948183"/>
              <a:ext cx="419100" cy="295752"/>
            </a:xfrm>
            <a:prstGeom prst="triangl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noProof="0" dirty="0"/>
            </a:p>
          </p:txBody>
        </p:sp>
      </p:grpSp>
      <p:grpSp>
        <p:nvGrpSpPr>
          <p:cNvPr id="19" name="Group 18">
            <a:extLst>
              <a:ext uri="{FF2B5EF4-FFF2-40B4-BE49-F238E27FC236}">
                <a16:creationId xmlns:a16="http://schemas.microsoft.com/office/drawing/2014/main" id="{DD984F12-5224-3962-9DAC-2E7509059E80}"/>
              </a:ext>
            </a:extLst>
          </p:cNvPr>
          <p:cNvGrpSpPr/>
          <p:nvPr/>
        </p:nvGrpSpPr>
        <p:grpSpPr>
          <a:xfrm rot="10800000">
            <a:off x="9562726" y="3415607"/>
            <a:ext cx="628650" cy="942574"/>
            <a:chOff x="3915899" y="4948183"/>
            <a:chExt cx="628650" cy="942574"/>
          </a:xfrm>
        </p:grpSpPr>
        <p:sp>
          <p:nvSpPr>
            <p:cNvPr id="20" name="Isosceles Triangle 19">
              <a:extLst>
                <a:ext uri="{FF2B5EF4-FFF2-40B4-BE49-F238E27FC236}">
                  <a16:creationId xmlns:a16="http://schemas.microsoft.com/office/drawing/2014/main" id="{926AADBD-0549-C2A6-4186-E1EA4073BFE6}"/>
                </a:ext>
              </a:extLst>
            </p:cNvPr>
            <p:cNvSpPr/>
            <p:nvPr/>
          </p:nvSpPr>
          <p:spPr>
            <a:xfrm>
              <a:off x="3915899" y="5404505"/>
              <a:ext cx="628650" cy="486252"/>
            </a:xfrm>
            <a:prstGeom prst="triangl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noProof="0" dirty="0"/>
            </a:p>
          </p:txBody>
        </p:sp>
        <p:sp>
          <p:nvSpPr>
            <p:cNvPr id="21" name="Isosceles Triangle 20">
              <a:extLst>
                <a:ext uri="{FF2B5EF4-FFF2-40B4-BE49-F238E27FC236}">
                  <a16:creationId xmlns:a16="http://schemas.microsoft.com/office/drawing/2014/main" id="{B4B8A3ED-88C4-5339-FBA0-1283778786A8}"/>
                </a:ext>
              </a:extLst>
            </p:cNvPr>
            <p:cNvSpPr/>
            <p:nvPr/>
          </p:nvSpPr>
          <p:spPr>
            <a:xfrm>
              <a:off x="4020300" y="4948183"/>
              <a:ext cx="419100" cy="295752"/>
            </a:xfrm>
            <a:prstGeom prst="triangl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noProof="0" dirty="0"/>
            </a:p>
          </p:txBody>
        </p:sp>
      </p:grpSp>
      <p:pic>
        <p:nvPicPr>
          <p:cNvPr id="11" name="Picture 10" descr="A logo of a nest with birds&#10;&#10;Description automatically generated">
            <a:extLst>
              <a:ext uri="{FF2B5EF4-FFF2-40B4-BE49-F238E27FC236}">
                <a16:creationId xmlns:a16="http://schemas.microsoft.com/office/drawing/2014/main" id="{AD154273-3800-3C27-9819-D48C5F074EB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65655" y="1405936"/>
            <a:ext cx="1288290" cy="1325564"/>
          </a:xfrm>
          <a:prstGeom prst="rect">
            <a:avLst/>
          </a:prstGeom>
        </p:spPr>
      </p:pic>
      <p:pic>
        <p:nvPicPr>
          <p:cNvPr id="13" name="Picture 12" descr="A black and white logo&#10;&#10;Description automatically generated">
            <a:extLst>
              <a:ext uri="{FF2B5EF4-FFF2-40B4-BE49-F238E27FC236}">
                <a16:creationId xmlns:a16="http://schemas.microsoft.com/office/drawing/2014/main" id="{C386CA5F-A8BD-48FB-B65A-166A3BC6B58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23668" y="4789738"/>
            <a:ext cx="1325563" cy="1325563"/>
          </a:xfrm>
          <a:prstGeom prst="rect">
            <a:avLst/>
          </a:prstGeom>
        </p:spPr>
      </p:pic>
      <p:pic>
        <p:nvPicPr>
          <p:cNvPr id="23" name="Picture 22" descr="A blue and white logo&#10;&#10;Description automatically generated">
            <a:extLst>
              <a:ext uri="{FF2B5EF4-FFF2-40B4-BE49-F238E27FC236}">
                <a16:creationId xmlns:a16="http://schemas.microsoft.com/office/drawing/2014/main" id="{B1113D7E-1273-7D96-E8C3-604AFE06407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283064" y="1748411"/>
            <a:ext cx="1156336" cy="1472222"/>
          </a:xfrm>
          <a:prstGeom prst="rect">
            <a:avLst/>
          </a:prstGeom>
        </p:spPr>
      </p:pic>
      <p:sp>
        <p:nvSpPr>
          <p:cNvPr id="24" name="PoljeZBesedilom 1">
            <a:extLst>
              <a:ext uri="{FF2B5EF4-FFF2-40B4-BE49-F238E27FC236}">
                <a16:creationId xmlns:a16="http://schemas.microsoft.com/office/drawing/2014/main" id="{F38D1734-7FF0-DA09-46A7-B0BAAC34DDB8}"/>
              </a:ext>
            </a:extLst>
          </p:cNvPr>
          <p:cNvSpPr txBox="1"/>
          <p:nvPr/>
        </p:nvSpPr>
        <p:spPr>
          <a:xfrm>
            <a:off x="1455909" y="2743247"/>
            <a:ext cx="1927632" cy="21544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800" noProof="0" dirty="0">
                <a:solidFill>
                  <a:schemeClr val="accent1"/>
                </a:solidFill>
              </a:rPr>
              <a:t>Fuente: </a:t>
            </a:r>
            <a:r>
              <a:rPr lang="es-ES" sz="800" noProof="0" dirty="0" err="1">
                <a:solidFill>
                  <a:schemeClr val="accent1"/>
                </a:solidFill>
              </a:rPr>
              <a:t>Edigitalagency</a:t>
            </a:r>
            <a:endParaRPr lang="es-ES" sz="800" noProof="0" dirty="0">
              <a:solidFill>
                <a:schemeClr val="accent1"/>
              </a:solidFill>
            </a:endParaRPr>
          </a:p>
        </p:txBody>
      </p:sp>
      <p:sp>
        <p:nvSpPr>
          <p:cNvPr id="25" name="PoljeZBesedilom 1">
            <a:extLst>
              <a:ext uri="{FF2B5EF4-FFF2-40B4-BE49-F238E27FC236}">
                <a16:creationId xmlns:a16="http://schemas.microsoft.com/office/drawing/2014/main" id="{83D28716-E198-070F-5A55-8CE1ECD76E96}"/>
              </a:ext>
            </a:extLst>
          </p:cNvPr>
          <p:cNvSpPr txBox="1"/>
          <p:nvPr/>
        </p:nvSpPr>
        <p:spPr>
          <a:xfrm>
            <a:off x="5261768" y="4586994"/>
            <a:ext cx="1927632" cy="21544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800" dirty="0" err="1">
                <a:solidFill>
                  <a:schemeClr val="accent1"/>
                </a:solidFill>
              </a:rPr>
              <a:t>Fuent</a:t>
            </a:r>
            <a:r>
              <a:rPr lang="es-ES" sz="800" noProof="0" dirty="0">
                <a:solidFill>
                  <a:schemeClr val="accent1"/>
                </a:solidFill>
              </a:rPr>
              <a:t>e: </a:t>
            </a:r>
            <a:r>
              <a:rPr lang="es-ES" sz="800" noProof="0" dirty="0" err="1">
                <a:solidFill>
                  <a:schemeClr val="accent1"/>
                </a:solidFill>
              </a:rPr>
              <a:t>Freebiesupply</a:t>
            </a:r>
            <a:endParaRPr lang="es-ES" sz="800" noProof="0" dirty="0">
              <a:solidFill>
                <a:schemeClr val="accent1"/>
              </a:solidFill>
            </a:endParaRPr>
          </a:p>
        </p:txBody>
      </p:sp>
      <p:sp>
        <p:nvSpPr>
          <p:cNvPr id="26" name="PoljeZBesedilom 1">
            <a:extLst>
              <a:ext uri="{FF2B5EF4-FFF2-40B4-BE49-F238E27FC236}">
                <a16:creationId xmlns:a16="http://schemas.microsoft.com/office/drawing/2014/main" id="{0E79783B-DDEA-02D2-B929-A103BC93F835}"/>
              </a:ext>
            </a:extLst>
          </p:cNvPr>
          <p:cNvSpPr txBox="1"/>
          <p:nvPr/>
        </p:nvSpPr>
        <p:spPr>
          <a:xfrm>
            <a:off x="9214860" y="3182855"/>
            <a:ext cx="1927632" cy="21544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800" noProof="0" dirty="0">
                <a:solidFill>
                  <a:schemeClr val="accent1"/>
                </a:solidFill>
              </a:rPr>
              <a:t>Fuente: Companieslogo</a:t>
            </a:r>
          </a:p>
        </p:txBody>
      </p:sp>
    </p:spTree>
    <p:extLst>
      <p:ext uri="{BB962C8B-B14F-4D97-AF65-F5344CB8AC3E}">
        <p14:creationId xmlns:p14="http://schemas.microsoft.com/office/powerpoint/2010/main" val="25467416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12" name="Diagram 11">
            <a:extLst>
              <a:ext uri="{FF2B5EF4-FFF2-40B4-BE49-F238E27FC236}">
                <a16:creationId xmlns:a16="http://schemas.microsoft.com/office/drawing/2014/main" id="{4362C455-EE32-0703-3CC7-7753B917F319}"/>
              </a:ext>
            </a:extLst>
          </p:cNvPr>
          <p:cNvGraphicFramePr/>
          <p:nvPr>
            <p:extLst>
              <p:ext uri="{D42A27DB-BD31-4B8C-83A1-F6EECF244321}">
                <p14:modId xmlns:p14="http://schemas.microsoft.com/office/powerpoint/2010/main" val="1104102031"/>
              </p:ext>
            </p:extLst>
          </p:nvPr>
        </p:nvGraphicFramePr>
        <p:xfrm>
          <a:off x="1" y="2352675"/>
          <a:ext cx="12115800" cy="32861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Title 1">
            <a:extLst>
              <a:ext uri="{FF2B5EF4-FFF2-40B4-BE49-F238E27FC236}">
                <a16:creationId xmlns:a16="http://schemas.microsoft.com/office/drawing/2014/main" id="{370EC5CD-05A9-68C5-D805-C58B1E9E2BE9}"/>
              </a:ext>
            </a:extLst>
          </p:cNvPr>
          <p:cNvSpPr>
            <a:spLocks noGrp="1"/>
          </p:cNvSpPr>
          <p:nvPr>
            <p:ph type="title"/>
          </p:nvPr>
        </p:nvSpPr>
        <p:spPr>
          <a:xfrm>
            <a:off x="323850" y="0"/>
            <a:ext cx="10515600" cy="1325563"/>
          </a:xfrm>
        </p:spPr>
        <p:txBody>
          <a:bodyPr>
            <a:normAutofit/>
          </a:bodyPr>
          <a:lstStyle/>
          <a:p>
            <a:r>
              <a:rPr lang="es-ES" sz="3400" noProof="0" dirty="0"/>
              <a:t>Elaborar una Declaración de Misión</a:t>
            </a:r>
          </a:p>
        </p:txBody>
      </p:sp>
      <p:sp>
        <p:nvSpPr>
          <p:cNvPr id="8" name="TextBox 7">
            <a:extLst>
              <a:ext uri="{FF2B5EF4-FFF2-40B4-BE49-F238E27FC236}">
                <a16:creationId xmlns:a16="http://schemas.microsoft.com/office/drawing/2014/main" id="{0A55DC10-24E5-99C9-9701-D58907BA68FB}"/>
              </a:ext>
            </a:extLst>
          </p:cNvPr>
          <p:cNvSpPr txBox="1"/>
          <p:nvPr/>
        </p:nvSpPr>
        <p:spPr>
          <a:xfrm>
            <a:off x="3253406" y="1325563"/>
            <a:ext cx="7145735" cy="523220"/>
          </a:xfrm>
          <a:prstGeom prst="rect">
            <a:avLst/>
          </a:prstGeom>
          <a:noFill/>
        </p:spPr>
        <p:txBody>
          <a:bodyPr wrap="square">
            <a:spAutoFit/>
          </a:bodyPr>
          <a:lstStyle/>
          <a:p>
            <a:r>
              <a:rPr lang="es-ES" sz="2800" b="1" noProof="0" dirty="0">
                <a:solidFill>
                  <a:schemeClr val="accent1"/>
                </a:solidFill>
              </a:rPr>
              <a:t>1. Objetivo e importancia </a:t>
            </a:r>
            <a:endParaRPr lang="es-ES" sz="2800" noProof="0" dirty="0">
              <a:solidFill>
                <a:schemeClr val="accent1"/>
              </a:solidFill>
            </a:endParaRPr>
          </a:p>
        </p:txBody>
      </p:sp>
    </p:spTree>
    <p:extLst>
      <p:ext uri="{BB962C8B-B14F-4D97-AF65-F5344CB8AC3E}">
        <p14:creationId xmlns:p14="http://schemas.microsoft.com/office/powerpoint/2010/main" val="31120843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Diagram 11">
            <a:extLst>
              <a:ext uri="{FF2B5EF4-FFF2-40B4-BE49-F238E27FC236}">
                <a16:creationId xmlns:a16="http://schemas.microsoft.com/office/drawing/2014/main" id="{4362C455-EE32-0703-3CC7-7753B917F319}"/>
              </a:ext>
            </a:extLst>
          </p:cNvPr>
          <p:cNvGraphicFramePr/>
          <p:nvPr>
            <p:extLst>
              <p:ext uri="{D42A27DB-BD31-4B8C-83A1-F6EECF244321}">
                <p14:modId xmlns:p14="http://schemas.microsoft.com/office/powerpoint/2010/main" val="1294745827"/>
              </p:ext>
            </p:extLst>
          </p:nvPr>
        </p:nvGraphicFramePr>
        <p:xfrm>
          <a:off x="1" y="1816227"/>
          <a:ext cx="12191999" cy="45053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Title 1">
            <a:extLst>
              <a:ext uri="{FF2B5EF4-FFF2-40B4-BE49-F238E27FC236}">
                <a16:creationId xmlns:a16="http://schemas.microsoft.com/office/drawing/2014/main" id="{370EC5CD-05A9-68C5-D805-C58B1E9E2BE9}"/>
              </a:ext>
            </a:extLst>
          </p:cNvPr>
          <p:cNvSpPr>
            <a:spLocks noGrp="1"/>
          </p:cNvSpPr>
          <p:nvPr>
            <p:ph type="title"/>
          </p:nvPr>
        </p:nvSpPr>
        <p:spPr>
          <a:xfrm>
            <a:off x="323850" y="0"/>
            <a:ext cx="10515600" cy="1325563"/>
          </a:xfrm>
        </p:spPr>
        <p:txBody>
          <a:bodyPr>
            <a:normAutofit/>
          </a:bodyPr>
          <a:lstStyle/>
          <a:p>
            <a:r>
              <a:rPr lang="es-ES" sz="3400" noProof="0" dirty="0"/>
              <a:t>Elaborar una Declaración de Misión</a:t>
            </a:r>
          </a:p>
        </p:txBody>
      </p:sp>
      <p:sp>
        <p:nvSpPr>
          <p:cNvPr id="8" name="TextBox 7">
            <a:extLst>
              <a:ext uri="{FF2B5EF4-FFF2-40B4-BE49-F238E27FC236}">
                <a16:creationId xmlns:a16="http://schemas.microsoft.com/office/drawing/2014/main" id="{0A55DC10-24E5-99C9-9701-D58907BA68FB}"/>
              </a:ext>
            </a:extLst>
          </p:cNvPr>
          <p:cNvSpPr txBox="1"/>
          <p:nvPr/>
        </p:nvSpPr>
        <p:spPr>
          <a:xfrm>
            <a:off x="3906821" y="1216490"/>
            <a:ext cx="7145735" cy="523220"/>
          </a:xfrm>
          <a:prstGeom prst="rect">
            <a:avLst/>
          </a:prstGeom>
          <a:noFill/>
        </p:spPr>
        <p:txBody>
          <a:bodyPr wrap="square">
            <a:spAutoFit/>
          </a:bodyPr>
          <a:lstStyle/>
          <a:p>
            <a:r>
              <a:rPr lang="es-ES" sz="2800" b="1" noProof="0" dirty="0">
                <a:solidFill>
                  <a:schemeClr val="accent1"/>
                </a:solidFill>
              </a:rPr>
              <a:t>2. Elementos clave</a:t>
            </a:r>
            <a:endParaRPr lang="es-ES" sz="2800" noProof="0" dirty="0">
              <a:solidFill>
                <a:schemeClr val="accent1"/>
              </a:solidFill>
            </a:endParaRPr>
          </a:p>
        </p:txBody>
      </p:sp>
    </p:spTree>
    <p:extLst>
      <p:ext uri="{BB962C8B-B14F-4D97-AF65-F5344CB8AC3E}">
        <p14:creationId xmlns:p14="http://schemas.microsoft.com/office/powerpoint/2010/main" val="26052769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BB6686-D213-645F-20C4-EDF060B1FC4D}"/>
              </a:ext>
            </a:extLst>
          </p:cNvPr>
          <p:cNvSpPr>
            <a:spLocks noGrp="1"/>
          </p:cNvSpPr>
          <p:nvPr>
            <p:ph type="title"/>
          </p:nvPr>
        </p:nvSpPr>
        <p:spPr>
          <a:xfrm>
            <a:off x="526121" y="191625"/>
            <a:ext cx="9263332" cy="825320"/>
          </a:xfrm>
        </p:spPr>
        <p:txBody>
          <a:bodyPr>
            <a:noAutofit/>
          </a:bodyPr>
          <a:lstStyle/>
          <a:p>
            <a:r>
              <a:rPr lang="es-ES" sz="3400" noProof="0" dirty="0"/>
              <a:t>Valores fundamentales</a:t>
            </a:r>
          </a:p>
        </p:txBody>
      </p:sp>
      <p:sp>
        <p:nvSpPr>
          <p:cNvPr id="7" name="TextBox 6">
            <a:extLst>
              <a:ext uri="{FF2B5EF4-FFF2-40B4-BE49-F238E27FC236}">
                <a16:creationId xmlns:a16="http://schemas.microsoft.com/office/drawing/2014/main" id="{48805AD3-4963-11F8-1056-EE0BF4F4D018}"/>
              </a:ext>
            </a:extLst>
          </p:cNvPr>
          <p:cNvSpPr txBox="1"/>
          <p:nvPr/>
        </p:nvSpPr>
        <p:spPr>
          <a:xfrm>
            <a:off x="1228725" y="1095515"/>
            <a:ext cx="6743701" cy="3742435"/>
          </a:xfrm>
          <a:prstGeom prst="rect">
            <a:avLst/>
          </a:prstGeom>
          <a:noFill/>
        </p:spPr>
        <p:txBody>
          <a:bodyPr wrap="square">
            <a:spAutoFit/>
          </a:bodyPr>
          <a:lstStyle/>
          <a:p>
            <a:pPr algn="just">
              <a:lnSpc>
                <a:spcPct val="150000"/>
              </a:lnSpc>
            </a:pPr>
            <a:r>
              <a:rPr lang="es-ES" sz="1600" noProof="0" dirty="0">
                <a:solidFill>
                  <a:schemeClr val="accent1"/>
                </a:solidFill>
              </a:rPr>
              <a:t>Los valores esenciales son las </a:t>
            </a:r>
            <a:r>
              <a:rPr lang="es-ES" sz="1600" b="1" noProof="0" dirty="0">
                <a:solidFill>
                  <a:schemeClr val="accent1"/>
                </a:solidFill>
              </a:rPr>
              <a:t>creencias fundamentales </a:t>
            </a:r>
            <a:r>
              <a:rPr lang="es-ES" sz="1600" noProof="0" dirty="0">
                <a:solidFill>
                  <a:schemeClr val="accent1"/>
                </a:solidFill>
              </a:rPr>
              <a:t>y los </a:t>
            </a:r>
            <a:r>
              <a:rPr lang="es-ES" sz="1600" b="1" noProof="0" dirty="0">
                <a:solidFill>
                  <a:schemeClr val="accent1"/>
                </a:solidFill>
              </a:rPr>
              <a:t>principios rectores </a:t>
            </a:r>
            <a:r>
              <a:rPr lang="es-ES" sz="1600" noProof="0" dirty="0">
                <a:solidFill>
                  <a:schemeClr val="accent1"/>
                </a:solidFill>
              </a:rPr>
              <a:t>de una organización. Sirven de base para la cultura, los comportamientos y los procesos de toma de decisiones de la empresa.</a:t>
            </a:r>
          </a:p>
          <a:p>
            <a:pPr algn="just">
              <a:lnSpc>
                <a:spcPct val="150000"/>
              </a:lnSpc>
            </a:pPr>
            <a:r>
              <a:rPr lang="es-ES" sz="1600" noProof="0" dirty="0">
                <a:solidFill>
                  <a:schemeClr val="accent1"/>
                </a:solidFill>
              </a:rPr>
              <a:t>Los valores, alinean las acciones de los empleados con la misión y la visión de la empresa y definen cómo interactúa la organización con los </a:t>
            </a:r>
            <a:r>
              <a:rPr lang="es-ES" sz="1600" b="1" noProof="0" dirty="0">
                <a:solidFill>
                  <a:schemeClr val="accent1"/>
                </a:solidFill>
              </a:rPr>
              <a:t>empleados, los clientes y la comunidad en general</a:t>
            </a:r>
            <a:r>
              <a:rPr lang="es-ES" sz="1600" noProof="0" dirty="0">
                <a:solidFill>
                  <a:schemeClr val="accent1"/>
                </a:solidFill>
              </a:rPr>
              <a:t>. </a:t>
            </a:r>
          </a:p>
          <a:p>
            <a:pPr algn="just">
              <a:lnSpc>
                <a:spcPct val="150000"/>
              </a:lnSpc>
            </a:pPr>
            <a:r>
              <a:rPr lang="es-ES" sz="1600" noProof="0" dirty="0">
                <a:solidFill>
                  <a:schemeClr val="accent1"/>
                </a:solidFill>
              </a:rPr>
              <a:t>Los valores fundamentales conforman la identidad de la empresa y crean una comprensión unificada de lo que representa la organización.</a:t>
            </a:r>
          </a:p>
        </p:txBody>
      </p:sp>
      <p:grpSp>
        <p:nvGrpSpPr>
          <p:cNvPr id="9" name="Group 8">
            <a:extLst>
              <a:ext uri="{FF2B5EF4-FFF2-40B4-BE49-F238E27FC236}">
                <a16:creationId xmlns:a16="http://schemas.microsoft.com/office/drawing/2014/main" id="{F814DD31-F89A-CBC6-BBEC-7B2A1D4DB381}"/>
              </a:ext>
            </a:extLst>
          </p:cNvPr>
          <p:cNvGrpSpPr/>
          <p:nvPr/>
        </p:nvGrpSpPr>
        <p:grpSpPr>
          <a:xfrm>
            <a:off x="1228725" y="252412"/>
            <a:ext cx="10829925" cy="6353175"/>
            <a:chOff x="1228725" y="252412"/>
            <a:chExt cx="10829925" cy="6353175"/>
          </a:xfrm>
          <a:blipFill>
            <a:blip r:embed="rId2"/>
            <a:stretch>
              <a:fillRect l="-4868" t="426" r="1155" b="1"/>
            </a:stretch>
          </a:blipFill>
        </p:grpSpPr>
        <p:sp>
          <p:nvSpPr>
            <p:cNvPr id="8" name="Rectangle 7">
              <a:extLst>
                <a:ext uri="{FF2B5EF4-FFF2-40B4-BE49-F238E27FC236}">
                  <a16:creationId xmlns:a16="http://schemas.microsoft.com/office/drawing/2014/main" id="{D3CF8CA9-0C81-CB4F-E766-A32B9D344CAD}"/>
                </a:ext>
              </a:extLst>
            </p:cNvPr>
            <p:cNvSpPr/>
            <p:nvPr/>
          </p:nvSpPr>
          <p:spPr>
            <a:xfrm>
              <a:off x="1228725" y="4872037"/>
              <a:ext cx="6867525" cy="173355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noProof="0" dirty="0"/>
            </a:p>
          </p:txBody>
        </p:sp>
        <p:sp>
          <p:nvSpPr>
            <p:cNvPr id="6" name="Rectangle 5">
              <a:extLst>
                <a:ext uri="{FF2B5EF4-FFF2-40B4-BE49-F238E27FC236}">
                  <a16:creationId xmlns:a16="http://schemas.microsoft.com/office/drawing/2014/main" id="{708F279C-9B99-5683-2FEA-D06798E41595}"/>
                </a:ext>
              </a:extLst>
            </p:cNvPr>
            <p:cNvSpPr/>
            <p:nvPr/>
          </p:nvSpPr>
          <p:spPr>
            <a:xfrm>
              <a:off x="8220075" y="252412"/>
              <a:ext cx="3838575" cy="6353175"/>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noProof="0" dirty="0"/>
            </a:p>
          </p:txBody>
        </p:sp>
      </p:grpSp>
      <p:sp>
        <p:nvSpPr>
          <p:cNvPr id="3" name="PoljeZBesedilom 1">
            <a:extLst>
              <a:ext uri="{FF2B5EF4-FFF2-40B4-BE49-F238E27FC236}">
                <a16:creationId xmlns:a16="http://schemas.microsoft.com/office/drawing/2014/main" id="{93468841-DBB3-4E34-06DB-FDA28ED81ABE}"/>
              </a:ext>
            </a:extLst>
          </p:cNvPr>
          <p:cNvSpPr txBox="1"/>
          <p:nvPr/>
        </p:nvSpPr>
        <p:spPr>
          <a:xfrm>
            <a:off x="1228725" y="6281023"/>
            <a:ext cx="2776602"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1000" noProof="0" dirty="0">
                <a:solidFill>
                  <a:schemeClr val="accent1"/>
                </a:solidFill>
              </a:rPr>
              <a:t>Fuente: generado por IA</a:t>
            </a:r>
          </a:p>
        </p:txBody>
      </p:sp>
    </p:spTree>
    <p:extLst>
      <p:ext uri="{BB962C8B-B14F-4D97-AF65-F5344CB8AC3E}">
        <p14:creationId xmlns:p14="http://schemas.microsoft.com/office/powerpoint/2010/main" val="280227249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BB6686-D213-645F-20C4-EDF060B1FC4D}"/>
              </a:ext>
            </a:extLst>
          </p:cNvPr>
          <p:cNvSpPr>
            <a:spLocks noGrp="1"/>
          </p:cNvSpPr>
          <p:nvPr>
            <p:ph type="title"/>
          </p:nvPr>
        </p:nvSpPr>
        <p:spPr>
          <a:xfrm>
            <a:off x="238125" y="-57040"/>
            <a:ext cx="9263332" cy="825320"/>
          </a:xfrm>
        </p:spPr>
        <p:txBody>
          <a:bodyPr>
            <a:noAutofit/>
          </a:bodyPr>
          <a:lstStyle/>
          <a:p>
            <a:r>
              <a:rPr lang="es-ES" sz="3400" noProof="0" dirty="0"/>
              <a:t>Valores fundamentales</a:t>
            </a:r>
          </a:p>
        </p:txBody>
      </p:sp>
      <p:sp>
        <p:nvSpPr>
          <p:cNvPr id="7" name="TextBox 6">
            <a:extLst>
              <a:ext uri="{FF2B5EF4-FFF2-40B4-BE49-F238E27FC236}">
                <a16:creationId xmlns:a16="http://schemas.microsoft.com/office/drawing/2014/main" id="{48805AD3-4963-11F8-1056-EE0BF4F4D018}"/>
              </a:ext>
            </a:extLst>
          </p:cNvPr>
          <p:cNvSpPr txBox="1"/>
          <p:nvPr/>
        </p:nvSpPr>
        <p:spPr>
          <a:xfrm>
            <a:off x="229652" y="607170"/>
            <a:ext cx="6096000" cy="646331"/>
          </a:xfrm>
          <a:prstGeom prst="rect">
            <a:avLst/>
          </a:prstGeom>
          <a:noFill/>
        </p:spPr>
        <p:txBody>
          <a:bodyPr wrap="square">
            <a:spAutoFit/>
          </a:bodyPr>
          <a:lstStyle/>
          <a:p>
            <a:pPr marR="0" lvl="0" algn="l" defTabSz="914400" rtl="0" eaLnBrk="1" fontAlgn="auto" latinLnBrk="0" hangingPunct="1">
              <a:lnSpc>
                <a:spcPct val="100000"/>
              </a:lnSpc>
              <a:spcBef>
                <a:spcPts val="0"/>
              </a:spcBef>
              <a:spcAft>
                <a:spcPts val="0"/>
              </a:spcAft>
              <a:buClrTx/>
              <a:buSzTx/>
              <a:tabLst/>
              <a:defRPr/>
            </a:pPr>
            <a:r>
              <a:rPr kumimoji="0" lang="es-ES" sz="1800" b="1" i="0" u="none" strike="noStrike" kern="1200" cap="none" spc="0" normalizeH="0" baseline="0" noProof="0" dirty="0">
                <a:ln>
                  <a:noFill/>
                </a:ln>
                <a:solidFill>
                  <a:srgbClr val="1D1D1B"/>
                </a:solidFill>
                <a:effectLst/>
                <a:uLnTx/>
                <a:uFillTx/>
                <a:latin typeface="Raleway"/>
                <a:ea typeface="+mn-ea"/>
                <a:cs typeface="+mn-cs"/>
              </a:rPr>
              <a:t>Ejemplos de valores fundamentales </a:t>
            </a:r>
          </a:p>
          <a:p>
            <a:pPr marR="0" lvl="0" algn="l" defTabSz="914400" rtl="0" eaLnBrk="1" fontAlgn="auto" latinLnBrk="0" hangingPunct="1">
              <a:lnSpc>
                <a:spcPct val="100000"/>
              </a:lnSpc>
              <a:spcBef>
                <a:spcPts val="0"/>
              </a:spcBef>
              <a:spcAft>
                <a:spcPts val="0"/>
              </a:spcAft>
              <a:buClrTx/>
              <a:buSzTx/>
              <a:tabLst/>
              <a:defRPr/>
            </a:pPr>
            <a:r>
              <a:rPr kumimoji="0" lang="es-ES" sz="1800" b="1" i="0" u="none" strike="noStrike" kern="1200" cap="none" spc="0" normalizeH="0" baseline="0" noProof="0" dirty="0">
                <a:ln>
                  <a:noFill/>
                </a:ln>
                <a:solidFill>
                  <a:srgbClr val="1D1D1B"/>
                </a:solidFill>
                <a:effectLst/>
                <a:uLnTx/>
                <a:uFillTx/>
                <a:latin typeface="Raleway"/>
                <a:ea typeface="+mn-ea"/>
                <a:cs typeface="+mn-cs"/>
              </a:rPr>
              <a:t>en empresas. </a:t>
            </a:r>
          </a:p>
        </p:txBody>
      </p:sp>
      <p:sp>
        <p:nvSpPr>
          <p:cNvPr id="3" name="Rectangle 2">
            <a:extLst>
              <a:ext uri="{FF2B5EF4-FFF2-40B4-BE49-F238E27FC236}">
                <a16:creationId xmlns:a16="http://schemas.microsoft.com/office/drawing/2014/main" id="{770CE5DB-B6A5-793E-CD23-0DC759812912}"/>
              </a:ext>
            </a:extLst>
          </p:cNvPr>
          <p:cNvSpPr/>
          <p:nvPr/>
        </p:nvSpPr>
        <p:spPr>
          <a:xfrm>
            <a:off x="1622802" y="1307240"/>
            <a:ext cx="3246989" cy="5489799"/>
          </a:xfrm>
          <a:prstGeom prst="rect">
            <a:avLst/>
          </a:prstGeom>
          <a:solidFill>
            <a:schemeClr val="bg1">
              <a:alpha val="17000"/>
            </a:schemeClr>
          </a:solidFill>
          <a:ln>
            <a:solidFill>
              <a:schemeClr val="accent1">
                <a:shade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noProof="0" dirty="0"/>
          </a:p>
        </p:txBody>
      </p:sp>
      <p:sp>
        <p:nvSpPr>
          <p:cNvPr id="4" name="Rectangle 3">
            <a:extLst>
              <a:ext uri="{FF2B5EF4-FFF2-40B4-BE49-F238E27FC236}">
                <a16:creationId xmlns:a16="http://schemas.microsoft.com/office/drawing/2014/main" id="{87B15D80-B3BB-2BFD-5347-470F9CA71FC5}"/>
              </a:ext>
            </a:extLst>
          </p:cNvPr>
          <p:cNvSpPr/>
          <p:nvPr/>
        </p:nvSpPr>
        <p:spPr>
          <a:xfrm>
            <a:off x="5223489" y="209660"/>
            <a:ext cx="3304564" cy="5705074"/>
          </a:xfrm>
          <a:prstGeom prst="rect">
            <a:avLst/>
          </a:prstGeom>
          <a:solidFill>
            <a:schemeClr val="bg1">
              <a:alpha val="17000"/>
            </a:schemeClr>
          </a:solidFill>
          <a:ln>
            <a:solidFill>
              <a:schemeClr val="accent1">
                <a:shade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noProof="0" dirty="0"/>
          </a:p>
        </p:txBody>
      </p:sp>
      <p:sp>
        <p:nvSpPr>
          <p:cNvPr id="5" name="Rectangle 4">
            <a:extLst>
              <a:ext uri="{FF2B5EF4-FFF2-40B4-BE49-F238E27FC236}">
                <a16:creationId xmlns:a16="http://schemas.microsoft.com/office/drawing/2014/main" id="{72400A0D-68B0-3E10-7428-0C2BADFCCAD1}"/>
              </a:ext>
            </a:extLst>
          </p:cNvPr>
          <p:cNvSpPr/>
          <p:nvPr/>
        </p:nvSpPr>
        <p:spPr>
          <a:xfrm>
            <a:off x="8862060" y="1272666"/>
            <a:ext cx="3105761" cy="5585334"/>
          </a:xfrm>
          <a:prstGeom prst="rect">
            <a:avLst/>
          </a:prstGeom>
          <a:solidFill>
            <a:schemeClr val="bg1">
              <a:alpha val="17000"/>
            </a:schemeClr>
          </a:solidFill>
          <a:ln>
            <a:solidFill>
              <a:schemeClr val="accent1">
                <a:shade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noProof="0" dirty="0"/>
          </a:p>
        </p:txBody>
      </p:sp>
      <p:sp>
        <p:nvSpPr>
          <p:cNvPr id="6" name="TextBox 5">
            <a:extLst>
              <a:ext uri="{FF2B5EF4-FFF2-40B4-BE49-F238E27FC236}">
                <a16:creationId xmlns:a16="http://schemas.microsoft.com/office/drawing/2014/main" id="{0FE8A519-4C05-2ECB-0EFB-00C3CE26D6D7}"/>
              </a:ext>
            </a:extLst>
          </p:cNvPr>
          <p:cNvSpPr txBox="1"/>
          <p:nvPr/>
        </p:nvSpPr>
        <p:spPr>
          <a:xfrm>
            <a:off x="1662744" y="1373495"/>
            <a:ext cx="2631042" cy="461665"/>
          </a:xfrm>
          <a:prstGeom prst="rect">
            <a:avLst/>
          </a:prstGeom>
          <a:noFill/>
        </p:spPr>
        <p:txBody>
          <a:bodyPr wrap="square" rtlCol="0">
            <a:spAutoFit/>
          </a:bodyPr>
          <a:lstStyle/>
          <a:p>
            <a:r>
              <a:rPr lang="es-ES" sz="2400" b="1" noProof="0" dirty="0">
                <a:solidFill>
                  <a:schemeClr val="accent1"/>
                </a:solidFill>
              </a:rPr>
              <a:t>Nestlé</a:t>
            </a:r>
          </a:p>
        </p:txBody>
      </p:sp>
      <p:sp>
        <p:nvSpPr>
          <p:cNvPr id="9" name="TextBox 8">
            <a:extLst>
              <a:ext uri="{FF2B5EF4-FFF2-40B4-BE49-F238E27FC236}">
                <a16:creationId xmlns:a16="http://schemas.microsoft.com/office/drawing/2014/main" id="{0F75B839-5852-D12B-EA4C-0F8167F9EFCB}"/>
              </a:ext>
            </a:extLst>
          </p:cNvPr>
          <p:cNvSpPr txBox="1"/>
          <p:nvPr/>
        </p:nvSpPr>
        <p:spPr>
          <a:xfrm>
            <a:off x="5326283" y="818620"/>
            <a:ext cx="2057400" cy="461665"/>
          </a:xfrm>
          <a:prstGeom prst="rect">
            <a:avLst/>
          </a:prstGeom>
          <a:noFill/>
        </p:spPr>
        <p:txBody>
          <a:bodyPr wrap="square" rtlCol="0">
            <a:spAutoFit/>
          </a:bodyPr>
          <a:lstStyle/>
          <a:p>
            <a:r>
              <a:rPr lang="es-ES" sz="2400" b="1" noProof="0" dirty="0">
                <a:solidFill>
                  <a:schemeClr val="accent1"/>
                </a:solidFill>
              </a:rPr>
              <a:t>Adidas: </a:t>
            </a:r>
          </a:p>
        </p:txBody>
      </p:sp>
      <p:sp>
        <p:nvSpPr>
          <p:cNvPr id="10" name="TextBox 9">
            <a:extLst>
              <a:ext uri="{FF2B5EF4-FFF2-40B4-BE49-F238E27FC236}">
                <a16:creationId xmlns:a16="http://schemas.microsoft.com/office/drawing/2014/main" id="{B897BB95-ADDD-C9A5-5A47-1F9C49D3093A}"/>
              </a:ext>
            </a:extLst>
          </p:cNvPr>
          <p:cNvSpPr txBox="1"/>
          <p:nvPr/>
        </p:nvSpPr>
        <p:spPr>
          <a:xfrm>
            <a:off x="8942275" y="1303231"/>
            <a:ext cx="2175263" cy="461665"/>
          </a:xfrm>
          <a:prstGeom prst="rect">
            <a:avLst/>
          </a:prstGeom>
          <a:noFill/>
        </p:spPr>
        <p:txBody>
          <a:bodyPr wrap="square" rtlCol="0">
            <a:spAutoFit/>
          </a:bodyPr>
          <a:lstStyle/>
          <a:p>
            <a:r>
              <a:rPr lang="es-ES" sz="2400" b="1" noProof="0" dirty="0">
                <a:solidFill>
                  <a:schemeClr val="accent1"/>
                </a:solidFill>
              </a:rPr>
              <a:t>L'Oréal: </a:t>
            </a:r>
          </a:p>
        </p:txBody>
      </p:sp>
      <p:sp>
        <p:nvSpPr>
          <p:cNvPr id="17" name="TextBox 16">
            <a:extLst>
              <a:ext uri="{FF2B5EF4-FFF2-40B4-BE49-F238E27FC236}">
                <a16:creationId xmlns:a16="http://schemas.microsoft.com/office/drawing/2014/main" id="{BBA7C51E-9FCD-7FDF-5321-53DD087CD456}"/>
              </a:ext>
            </a:extLst>
          </p:cNvPr>
          <p:cNvSpPr txBox="1"/>
          <p:nvPr/>
        </p:nvSpPr>
        <p:spPr>
          <a:xfrm>
            <a:off x="1740570" y="1835160"/>
            <a:ext cx="3129221" cy="4111767"/>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es-ES" sz="1600" b="1" noProof="0" dirty="0">
                <a:solidFill>
                  <a:schemeClr val="accent1"/>
                </a:solidFill>
              </a:rPr>
              <a:t>Respeto por las personas: </a:t>
            </a:r>
            <a:r>
              <a:rPr lang="es-ES" sz="1600" noProof="0" dirty="0">
                <a:solidFill>
                  <a:schemeClr val="accent1"/>
                </a:solidFill>
              </a:rPr>
              <a:t>Fomentar un entorno diverso e integrador para empleados y clientes.</a:t>
            </a:r>
          </a:p>
          <a:p>
            <a:pPr marL="285750" indent="-285750">
              <a:lnSpc>
                <a:spcPct val="150000"/>
              </a:lnSpc>
              <a:buFont typeface="Arial" panose="020B0604020202020204" pitchFamily="34" charset="0"/>
              <a:buChar char="•"/>
            </a:pPr>
            <a:r>
              <a:rPr lang="es-ES" sz="1600" b="1" noProof="0" dirty="0">
                <a:solidFill>
                  <a:schemeClr val="accent1"/>
                </a:solidFill>
              </a:rPr>
              <a:t>Sostenibilidad: </a:t>
            </a:r>
            <a:r>
              <a:rPr lang="es-ES" sz="1600" noProof="0" dirty="0">
                <a:solidFill>
                  <a:schemeClr val="accent1"/>
                </a:solidFill>
              </a:rPr>
              <a:t>Promover el cuidado del medio ambiente y reducir la huella ecológica.</a:t>
            </a:r>
          </a:p>
          <a:p>
            <a:pPr marL="285750" indent="-285750">
              <a:lnSpc>
                <a:spcPct val="150000"/>
              </a:lnSpc>
              <a:buFont typeface="Arial" panose="020B0604020202020204" pitchFamily="34" charset="0"/>
              <a:buChar char="•"/>
            </a:pPr>
            <a:r>
              <a:rPr lang="es-ES" sz="1600" b="1" noProof="0" dirty="0">
                <a:solidFill>
                  <a:schemeClr val="accent1"/>
                </a:solidFill>
              </a:rPr>
              <a:t>Integridad</a:t>
            </a:r>
            <a:r>
              <a:rPr lang="es-ES" sz="1600" noProof="0" dirty="0">
                <a:solidFill>
                  <a:schemeClr val="accent1"/>
                </a:solidFill>
              </a:rPr>
              <a:t>: Actuar con honestidad y equidad en todas las interacciones.</a:t>
            </a:r>
          </a:p>
        </p:txBody>
      </p:sp>
      <p:sp>
        <p:nvSpPr>
          <p:cNvPr id="19" name="TextBox 18">
            <a:extLst>
              <a:ext uri="{FF2B5EF4-FFF2-40B4-BE49-F238E27FC236}">
                <a16:creationId xmlns:a16="http://schemas.microsoft.com/office/drawing/2014/main" id="{39289B66-EAA3-25CF-62A6-ACB5D926393B}"/>
              </a:ext>
            </a:extLst>
          </p:cNvPr>
          <p:cNvSpPr txBox="1"/>
          <p:nvPr/>
        </p:nvSpPr>
        <p:spPr>
          <a:xfrm>
            <a:off x="5416221" y="1396975"/>
            <a:ext cx="2919100" cy="3742435"/>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es-ES" sz="1600" b="1" noProof="0" dirty="0">
                <a:solidFill>
                  <a:schemeClr val="accent1"/>
                </a:solidFill>
              </a:rPr>
              <a:t>Rendimiento: </a:t>
            </a:r>
            <a:r>
              <a:rPr lang="es-ES" sz="1600" noProof="0" dirty="0">
                <a:solidFill>
                  <a:schemeClr val="accent1"/>
                </a:solidFill>
              </a:rPr>
              <a:t>Esforzarse por mejorar continuamente en todos los ámbitos.</a:t>
            </a:r>
          </a:p>
          <a:p>
            <a:pPr marL="285750" indent="-285750">
              <a:lnSpc>
                <a:spcPct val="150000"/>
              </a:lnSpc>
              <a:buFont typeface="Arial" panose="020B0604020202020204" pitchFamily="34" charset="0"/>
              <a:buChar char="•"/>
            </a:pPr>
            <a:r>
              <a:rPr lang="es-ES" sz="1600" b="1" noProof="0" dirty="0">
                <a:solidFill>
                  <a:schemeClr val="accent1"/>
                </a:solidFill>
              </a:rPr>
              <a:t>Pasión: I</a:t>
            </a:r>
            <a:r>
              <a:rPr lang="es-ES" sz="1600" dirty="0" err="1">
                <a:solidFill>
                  <a:schemeClr val="accent1"/>
                </a:solidFill>
              </a:rPr>
              <a:t>nspirar</a:t>
            </a:r>
            <a:r>
              <a:rPr lang="es-ES" sz="1600" dirty="0">
                <a:solidFill>
                  <a:schemeClr val="accent1"/>
                </a:solidFill>
              </a:rPr>
              <a:t> a atletas y entusiastas del deporte en todo el mundo.</a:t>
            </a:r>
          </a:p>
          <a:p>
            <a:pPr marL="285750" indent="-285750">
              <a:lnSpc>
                <a:spcPct val="150000"/>
              </a:lnSpc>
              <a:buFont typeface="Arial" panose="020B0604020202020204" pitchFamily="34" charset="0"/>
              <a:buChar char="•"/>
            </a:pPr>
            <a:r>
              <a:rPr lang="es-ES" sz="1600" b="1" noProof="0" dirty="0">
                <a:solidFill>
                  <a:schemeClr val="accent1"/>
                </a:solidFill>
              </a:rPr>
              <a:t>Innovación: </a:t>
            </a:r>
            <a:r>
              <a:rPr lang="es-ES" sz="1600" dirty="0">
                <a:solidFill>
                  <a:schemeClr val="accent1"/>
                </a:solidFill>
              </a:rPr>
              <a:t>Superar los límites en el desarrollo de productos y tecnología.</a:t>
            </a:r>
          </a:p>
        </p:txBody>
      </p:sp>
      <p:sp>
        <p:nvSpPr>
          <p:cNvPr id="21" name="TextBox 20">
            <a:extLst>
              <a:ext uri="{FF2B5EF4-FFF2-40B4-BE49-F238E27FC236}">
                <a16:creationId xmlns:a16="http://schemas.microsoft.com/office/drawing/2014/main" id="{421F7FB4-992B-08CB-0BE2-5F634DD94949}"/>
              </a:ext>
            </a:extLst>
          </p:cNvPr>
          <p:cNvSpPr txBox="1"/>
          <p:nvPr/>
        </p:nvSpPr>
        <p:spPr>
          <a:xfrm>
            <a:off x="8942275" y="1786014"/>
            <a:ext cx="2899205" cy="4111767"/>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es-ES" sz="1600" b="1" noProof="0" dirty="0">
                <a:solidFill>
                  <a:schemeClr val="accent1"/>
                </a:solidFill>
              </a:rPr>
              <a:t>Integridad: </a:t>
            </a:r>
            <a:r>
              <a:rPr lang="es-ES" sz="1600" noProof="0" dirty="0">
                <a:solidFill>
                  <a:schemeClr val="accent1"/>
                </a:solidFill>
              </a:rPr>
              <a:t>Actuación ética y responsable en todas las prácticas empresariales</a:t>
            </a:r>
            <a:r>
              <a:rPr lang="es-ES" sz="1600" b="1" noProof="0" dirty="0">
                <a:solidFill>
                  <a:schemeClr val="accent1"/>
                </a:solidFill>
              </a:rPr>
              <a:t>.</a:t>
            </a:r>
          </a:p>
          <a:p>
            <a:pPr marL="285750" indent="-285750">
              <a:lnSpc>
                <a:spcPct val="150000"/>
              </a:lnSpc>
              <a:buFont typeface="Arial" panose="020B0604020202020204" pitchFamily="34" charset="0"/>
              <a:buChar char="•"/>
            </a:pPr>
            <a:r>
              <a:rPr lang="es-ES" sz="1600" b="1" noProof="0" dirty="0">
                <a:solidFill>
                  <a:schemeClr val="accent1"/>
                </a:solidFill>
              </a:rPr>
              <a:t>Excelencia: </a:t>
            </a:r>
            <a:r>
              <a:rPr lang="es-ES" sz="1600" dirty="0">
                <a:solidFill>
                  <a:schemeClr val="accent1"/>
                </a:solidFill>
              </a:rPr>
              <a:t>Ofrecer productos y experiencias de calidad superior</a:t>
            </a:r>
            <a:r>
              <a:rPr lang="es-ES" sz="1600" b="1" noProof="0" dirty="0">
                <a:solidFill>
                  <a:schemeClr val="accent1"/>
                </a:solidFill>
              </a:rPr>
              <a:t>.</a:t>
            </a:r>
          </a:p>
          <a:p>
            <a:pPr marL="285750" indent="-285750">
              <a:lnSpc>
                <a:spcPct val="150000"/>
              </a:lnSpc>
              <a:buFont typeface="Arial" panose="020B0604020202020204" pitchFamily="34" charset="0"/>
              <a:buChar char="•"/>
            </a:pPr>
            <a:r>
              <a:rPr lang="es-ES" sz="1600" b="1" noProof="0" dirty="0">
                <a:solidFill>
                  <a:schemeClr val="accent1"/>
                </a:solidFill>
              </a:rPr>
              <a:t>Sostenibilidad: </a:t>
            </a:r>
            <a:r>
              <a:rPr lang="es-ES" sz="1600" noProof="0" dirty="0">
                <a:solidFill>
                  <a:schemeClr val="accent1"/>
                </a:solidFill>
              </a:rPr>
              <a:t>Crear un impacto positivo en el medio ambiente y las comunidades.</a:t>
            </a:r>
          </a:p>
        </p:txBody>
      </p:sp>
      <p:pic>
        <p:nvPicPr>
          <p:cNvPr id="14" name="Picture 13" descr="A logo of a nest with birds&#10;&#10;Description automatically generated">
            <a:extLst>
              <a:ext uri="{FF2B5EF4-FFF2-40B4-BE49-F238E27FC236}">
                <a16:creationId xmlns:a16="http://schemas.microsoft.com/office/drawing/2014/main" id="{FFF2A5CF-11A8-6C9A-7C49-92C3927E2A0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38684" y="5914734"/>
            <a:ext cx="745201" cy="766762"/>
          </a:xfrm>
          <a:prstGeom prst="rect">
            <a:avLst/>
          </a:prstGeom>
        </p:spPr>
      </p:pic>
      <p:sp>
        <p:nvSpPr>
          <p:cNvPr id="18" name="PoljeZBesedilom 1">
            <a:extLst>
              <a:ext uri="{FF2B5EF4-FFF2-40B4-BE49-F238E27FC236}">
                <a16:creationId xmlns:a16="http://schemas.microsoft.com/office/drawing/2014/main" id="{5AC8F20F-BFAC-93DB-3144-B0ADBFFFD2DF}"/>
              </a:ext>
            </a:extLst>
          </p:cNvPr>
          <p:cNvSpPr txBox="1"/>
          <p:nvPr/>
        </p:nvSpPr>
        <p:spPr>
          <a:xfrm>
            <a:off x="2621170" y="6523824"/>
            <a:ext cx="1927632" cy="21544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800" noProof="0" dirty="0">
                <a:solidFill>
                  <a:schemeClr val="accent1"/>
                </a:solidFill>
              </a:rPr>
              <a:t>Fuente: Edigitalagency</a:t>
            </a:r>
          </a:p>
        </p:txBody>
      </p:sp>
      <p:pic>
        <p:nvPicPr>
          <p:cNvPr id="1028" name="Picture 4">
            <a:extLst>
              <a:ext uri="{FF2B5EF4-FFF2-40B4-BE49-F238E27FC236}">
                <a16:creationId xmlns:a16="http://schemas.microsoft.com/office/drawing/2014/main" id="{8C38124B-88B9-E4AB-612E-6C791D4ABDC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04819" y="338446"/>
            <a:ext cx="937793" cy="631727"/>
          </a:xfrm>
          <a:prstGeom prst="rect">
            <a:avLst/>
          </a:prstGeom>
          <a:noFill/>
          <a:extLst>
            <a:ext uri="{909E8E84-426E-40DD-AFC4-6F175D3DCCD1}">
              <a14:hiddenFill xmlns:a14="http://schemas.microsoft.com/office/drawing/2010/main">
                <a:solidFill>
                  <a:srgbClr val="FFFFFF"/>
                </a:solidFill>
              </a14:hiddenFill>
            </a:ext>
          </a:extLst>
        </p:spPr>
      </p:pic>
      <p:sp>
        <p:nvSpPr>
          <p:cNvPr id="20" name="PoljeZBesedilom 1">
            <a:extLst>
              <a:ext uri="{FF2B5EF4-FFF2-40B4-BE49-F238E27FC236}">
                <a16:creationId xmlns:a16="http://schemas.microsoft.com/office/drawing/2014/main" id="{350839D8-EE1A-9595-FAF8-EC708C582866}"/>
              </a:ext>
            </a:extLst>
          </p:cNvPr>
          <p:cNvSpPr txBox="1"/>
          <p:nvPr/>
        </p:nvSpPr>
        <p:spPr>
          <a:xfrm>
            <a:off x="7471176" y="953348"/>
            <a:ext cx="1927632" cy="21544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800" noProof="0" dirty="0">
                <a:solidFill>
                  <a:schemeClr val="accent1"/>
                </a:solidFill>
              </a:rPr>
              <a:t>Fuente: Wikimedia</a:t>
            </a:r>
          </a:p>
        </p:txBody>
      </p:sp>
      <p:pic>
        <p:nvPicPr>
          <p:cNvPr id="23" name="Picture 22">
            <a:extLst>
              <a:ext uri="{FF2B5EF4-FFF2-40B4-BE49-F238E27FC236}">
                <a16:creationId xmlns:a16="http://schemas.microsoft.com/office/drawing/2014/main" id="{6CA11356-8316-99CA-4A2C-BFB653A3E7FA}"/>
              </a:ext>
            </a:extLst>
          </p:cNvPr>
          <p:cNvPicPr>
            <a:picLocks noChangeAspect="1"/>
          </p:cNvPicPr>
          <p:nvPr/>
        </p:nvPicPr>
        <p:blipFill>
          <a:blip r:embed="rId4"/>
          <a:stretch>
            <a:fillRect/>
          </a:stretch>
        </p:blipFill>
        <p:spPr>
          <a:xfrm>
            <a:off x="10806500" y="6006334"/>
            <a:ext cx="1034980" cy="1034980"/>
          </a:xfrm>
          <a:prstGeom prst="rect">
            <a:avLst/>
          </a:prstGeom>
        </p:spPr>
      </p:pic>
      <p:sp>
        <p:nvSpPr>
          <p:cNvPr id="24" name="PoljeZBesedilom 1">
            <a:extLst>
              <a:ext uri="{FF2B5EF4-FFF2-40B4-BE49-F238E27FC236}">
                <a16:creationId xmlns:a16="http://schemas.microsoft.com/office/drawing/2014/main" id="{011459AC-C6DD-5EDC-45A9-07D652E75ED5}"/>
              </a:ext>
            </a:extLst>
          </p:cNvPr>
          <p:cNvSpPr txBox="1"/>
          <p:nvPr/>
        </p:nvSpPr>
        <p:spPr>
          <a:xfrm>
            <a:off x="10760738" y="6590319"/>
            <a:ext cx="1927632" cy="21544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800" noProof="0" dirty="0">
                <a:solidFill>
                  <a:schemeClr val="accent1"/>
                </a:solidFill>
              </a:rPr>
              <a:t>Fuente: Brandslogos</a:t>
            </a:r>
          </a:p>
        </p:txBody>
      </p:sp>
    </p:spTree>
    <p:extLst>
      <p:ext uri="{BB962C8B-B14F-4D97-AF65-F5344CB8AC3E}">
        <p14:creationId xmlns:p14="http://schemas.microsoft.com/office/powerpoint/2010/main" val="305443578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651DF3-1C2D-9C07-3FF9-AB34F1412598}"/>
              </a:ext>
            </a:extLst>
          </p:cNvPr>
          <p:cNvSpPr>
            <a:spLocks noGrp="1"/>
          </p:cNvSpPr>
          <p:nvPr>
            <p:ph type="title"/>
          </p:nvPr>
        </p:nvSpPr>
        <p:spPr>
          <a:xfrm>
            <a:off x="57150" y="1"/>
            <a:ext cx="10515600" cy="876300"/>
          </a:xfrm>
        </p:spPr>
        <p:txBody>
          <a:bodyPr>
            <a:normAutofit/>
          </a:bodyPr>
          <a:lstStyle/>
          <a:p>
            <a:r>
              <a:rPr lang="es-ES" sz="3400" noProof="0" dirty="0"/>
              <a:t>Establecer Valores Fundamentales</a:t>
            </a:r>
          </a:p>
        </p:txBody>
      </p:sp>
      <p:graphicFrame>
        <p:nvGraphicFramePr>
          <p:cNvPr id="3" name="Diagram 2">
            <a:extLst>
              <a:ext uri="{FF2B5EF4-FFF2-40B4-BE49-F238E27FC236}">
                <a16:creationId xmlns:a16="http://schemas.microsoft.com/office/drawing/2014/main" id="{3C0C5277-6AFF-7522-367A-700EF0B2D645}"/>
              </a:ext>
            </a:extLst>
          </p:cNvPr>
          <p:cNvGraphicFramePr/>
          <p:nvPr>
            <p:extLst>
              <p:ext uri="{D42A27DB-BD31-4B8C-83A1-F6EECF244321}">
                <p14:modId xmlns:p14="http://schemas.microsoft.com/office/powerpoint/2010/main" val="2876436348"/>
              </p:ext>
            </p:extLst>
          </p:nvPr>
        </p:nvGraphicFramePr>
        <p:xfrm>
          <a:off x="182880" y="784860"/>
          <a:ext cx="11879580" cy="60045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93496100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545FE4-45ED-850C-75AF-83CE7BFB5151}"/>
              </a:ext>
            </a:extLst>
          </p:cNvPr>
          <p:cNvSpPr>
            <a:spLocks noGrp="1"/>
          </p:cNvSpPr>
          <p:nvPr>
            <p:ph type="title"/>
          </p:nvPr>
        </p:nvSpPr>
        <p:spPr>
          <a:xfrm>
            <a:off x="217170" y="157574"/>
            <a:ext cx="10515600" cy="1325563"/>
          </a:xfrm>
        </p:spPr>
        <p:txBody>
          <a:bodyPr>
            <a:normAutofit/>
          </a:bodyPr>
          <a:lstStyle/>
          <a:p>
            <a:r>
              <a:rPr lang="es-ES" sz="3400" noProof="0" dirty="0"/>
              <a:t>Alinear visión, misión y valores</a:t>
            </a:r>
          </a:p>
        </p:txBody>
      </p:sp>
      <p:sp>
        <p:nvSpPr>
          <p:cNvPr id="8" name="Rectangle 7">
            <a:extLst>
              <a:ext uri="{FF2B5EF4-FFF2-40B4-BE49-F238E27FC236}">
                <a16:creationId xmlns:a16="http://schemas.microsoft.com/office/drawing/2014/main" id="{30C5B2FC-4B61-FA62-46BC-DD983CA7FB35}"/>
              </a:ext>
            </a:extLst>
          </p:cNvPr>
          <p:cNvSpPr/>
          <p:nvPr/>
        </p:nvSpPr>
        <p:spPr>
          <a:xfrm>
            <a:off x="374650" y="1483137"/>
            <a:ext cx="11455400" cy="4604403"/>
          </a:xfrm>
          <a:prstGeom prst="rect">
            <a:avLst/>
          </a:prstGeom>
          <a:solidFill>
            <a:schemeClr val="tx1">
              <a:alpha val="23000"/>
            </a:schemeClr>
          </a:solid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s-ES" noProof="0" dirty="0"/>
          </a:p>
        </p:txBody>
      </p:sp>
      <p:sp>
        <p:nvSpPr>
          <p:cNvPr id="9" name="TextBox 8">
            <a:extLst>
              <a:ext uri="{FF2B5EF4-FFF2-40B4-BE49-F238E27FC236}">
                <a16:creationId xmlns:a16="http://schemas.microsoft.com/office/drawing/2014/main" id="{4ECDA343-140C-CCBB-9DA1-F3CD6257433E}"/>
              </a:ext>
            </a:extLst>
          </p:cNvPr>
          <p:cNvSpPr txBox="1"/>
          <p:nvPr/>
        </p:nvSpPr>
        <p:spPr>
          <a:xfrm>
            <a:off x="645160" y="1907032"/>
            <a:ext cx="4559300" cy="3742435"/>
          </a:xfrm>
          <a:prstGeom prst="rect">
            <a:avLst/>
          </a:prstGeom>
          <a:noFill/>
        </p:spPr>
        <p:txBody>
          <a:bodyPr wrap="square">
            <a:spAutoFit/>
          </a:bodyPr>
          <a:lstStyle/>
          <a:p>
            <a:pPr algn="just">
              <a:lnSpc>
                <a:spcPct val="150000"/>
              </a:lnSpc>
            </a:pPr>
            <a:r>
              <a:rPr lang="es-ES" sz="1600" noProof="0" dirty="0">
                <a:solidFill>
                  <a:schemeClr val="accent1"/>
                </a:solidFill>
              </a:rPr>
              <a:t>La alineación de la visión, la misión y los valores es crucial para mantener una </a:t>
            </a:r>
            <a:r>
              <a:rPr lang="es-ES" sz="1600" b="1" noProof="0" dirty="0">
                <a:solidFill>
                  <a:schemeClr val="accent1"/>
                </a:solidFill>
              </a:rPr>
              <a:t>estrategia coherente </a:t>
            </a:r>
            <a:r>
              <a:rPr lang="es-ES" sz="1600" noProof="0" dirty="0">
                <a:solidFill>
                  <a:schemeClr val="accent1"/>
                </a:solidFill>
              </a:rPr>
              <a:t>y garantizar que todos los esfuerzos de la organización se dirigen hacia un </a:t>
            </a:r>
            <a:r>
              <a:rPr lang="es-ES" sz="1600" b="1" noProof="0" dirty="0">
                <a:solidFill>
                  <a:schemeClr val="accent1"/>
                </a:solidFill>
              </a:rPr>
              <a:t>objetivo unificado</a:t>
            </a:r>
            <a:r>
              <a:rPr lang="es-ES" sz="1600" noProof="0" dirty="0">
                <a:solidFill>
                  <a:schemeClr val="accent1"/>
                </a:solidFill>
              </a:rPr>
              <a:t>. Esta alineación no solo agiliza los </a:t>
            </a:r>
            <a:r>
              <a:rPr lang="es-ES" sz="1600" b="1" noProof="0" dirty="0">
                <a:solidFill>
                  <a:schemeClr val="accent1"/>
                </a:solidFill>
              </a:rPr>
              <a:t>procesos de toma de decisiones</a:t>
            </a:r>
            <a:r>
              <a:rPr lang="es-ES" sz="1600" noProof="0" dirty="0">
                <a:solidFill>
                  <a:schemeClr val="accent1"/>
                </a:solidFill>
              </a:rPr>
              <a:t>, sino que también garantiza que todos los departamentos y equipos de la organización trabajen hacia </a:t>
            </a:r>
            <a:r>
              <a:rPr lang="es-ES" sz="1600" b="1" noProof="0" dirty="0">
                <a:solidFill>
                  <a:schemeClr val="accent1"/>
                </a:solidFill>
              </a:rPr>
              <a:t>objetivos comunes. </a:t>
            </a:r>
            <a:endParaRPr lang="es-ES" sz="1600" b="1" noProof="0" dirty="0">
              <a:solidFill>
                <a:schemeClr val="accent1"/>
              </a:solidFill>
              <a:highlight>
                <a:srgbClr val="FFFF00"/>
              </a:highlight>
            </a:endParaRPr>
          </a:p>
        </p:txBody>
      </p:sp>
      <p:sp>
        <p:nvSpPr>
          <p:cNvPr id="6" name="TextBox 5">
            <a:extLst>
              <a:ext uri="{FF2B5EF4-FFF2-40B4-BE49-F238E27FC236}">
                <a16:creationId xmlns:a16="http://schemas.microsoft.com/office/drawing/2014/main" id="{9781AFF4-6D84-B137-54D3-934370370E7A}"/>
              </a:ext>
            </a:extLst>
          </p:cNvPr>
          <p:cNvSpPr txBox="1"/>
          <p:nvPr/>
        </p:nvSpPr>
        <p:spPr>
          <a:xfrm>
            <a:off x="6371590" y="1907032"/>
            <a:ext cx="5175250" cy="3742435"/>
          </a:xfrm>
          <a:prstGeom prst="rect">
            <a:avLst/>
          </a:prstGeom>
          <a:noFill/>
        </p:spPr>
        <p:txBody>
          <a:bodyPr wrap="square" lIns="91440" tIns="45720" rIns="91440" bIns="45720" anchor="t">
            <a:spAutoFit/>
          </a:bodyPr>
          <a:lstStyle/>
          <a:p>
            <a:pPr algn="just">
              <a:lnSpc>
                <a:spcPct val="150000"/>
              </a:lnSpc>
            </a:pPr>
            <a:r>
              <a:rPr lang="es-ES" sz="1600" noProof="0" dirty="0">
                <a:solidFill>
                  <a:schemeClr val="accent1"/>
                </a:solidFill>
              </a:rPr>
              <a:t>Además, fomenta la </a:t>
            </a:r>
            <a:r>
              <a:rPr lang="es-ES" sz="1600" b="1" noProof="0" dirty="0">
                <a:solidFill>
                  <a:schemeClr val="accent1"/>
                </a:solidFill>
              </a:rPr>
              <a:t>coherencia de los mensajes</a:t>
            </a:r>
            <a:r>
              <a:rPr lang="es-ES" sz="1600" noProof="0" dirty="0">
                <a:solidFill>
                  <a:schemeClr val="accent1"/>
                </a:solidFill>
              </a:rPr>
              <a:t>, reforzando la comunicación con las partes interesadas, incluidos empleados, clientes e inversores. Al mantener un mensaje claro y coherente, la organización puede generar </a:t>
            </a:r>
            <a:r>
              <a:rPr lang="es-ES" sz="1600" b="1" noProof="0" dirty="0">
                <a:solidFill>
                  <a:schemeClr val="accent1"/>
                </a:solidFill>
              </a:rPr>
              <a:t>confianza</a:t>
            </a:r>
            <a:r>
              <a:rPr lang="es-ES" sz="1600" noProof="0" dirty="0">
                <a:solidFill>
                  <a:schemeClr val="accent1"/>
                </a:solidFill>
              </a:rPr>
              <a:t> y </a:t>
            </a:r>
            <a:r>
              <a:rPr lang="es-ES" sz="1600" b="1" noProof="0" dirty="0">
                <a:solidFill>
                  <a:schemeClr val="accent1"/>
                </a:solidFill>
              </a:rPr>
              <a:t>credibilidad</a:t>
            </a:r>
            <a:r>
              <a:rPr lang="es-ES" sz="1600" noProof="0" dirty="0">
                <a:solidFill>
                  <a:schemeClr val="accent1"/>
                </a:solidFill>
              </a:rPr>
              <a:t>, mejorando su reputación e identidad de marca. Esta alineación también ayuda a crear una </a:t>
            </a:r>
            <a:r>
              <a:rPr lang="es-ES" sz="1600" b="1" noProof="0" dirty="0">
                <a:solidFill>
                  <a:schemeClr val="accent1"/>
                </a:solidFill>
              </a:rPr>
              <a:t>cultura organizativa cohesionada</a:t>
            </a:r>
            <a:r>
              <a:rPr lang="es-ES" sz="1600" noProof="0" dirty="0">
                <a:solidFill>
                  <a:schemeClr val="accent1"/>
                </a:solidFill>
              </a:rPr>
              <a:t>, en la que los empleados comprenden los objetivos de la empresa y se comprometen con ellos.</a:t>
            </a:r>
            <a:endParaRPr lang="es-ES" sz="1600" noProof="0" dirty="0">
              <a:solidFill>
                <a:schemeClr val="accent1"/>
              </a:solidFill>
              <a:highlight>
                <a:srgbClr val="FFFF00"/>
              </a:highlight>
            </a:endParaRPr>
          </a:p>
        </p:txBody>
      </p:sp>
      <p:cxnSp>
        <p:nvCxnSpPr>
          <p:cNvPr id="11" name="Straight Connector 10">
            <a:extLst>
              <a:ext uri="{FF2B5EF4-FFF2-40B4-BE49-F238E27FC236}">
                <a16:creationId xmlns:a16="http://schemas.microsoft.com/office/drawing/2014/main" id="{678ADAEC-182C-3C8D-C6C5-A80FBD821CB4}"/>
              </a:ext>
            </a:extLst>
          </p:cNvPr>
          <p:cNvCxnSpPr>
            <a:cxnSpLocks/>
          </p:cNvCxnSpPr>
          <p:nvPr/>
        </p:nvCxnSpPr>
        <p:spPr>
          <a:xfrm>
            <a:off x="5860510" y="2240802"/>
            <a:ext cx="0" cy="28829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32193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545FE4-45ED-850C-75AF-83CE7BFB5151}"/>
              </a:ext>
            </a:extLst>
          </p:cNvPr>
          <p:cNvSpPr>
            <a:spLocks noGrp="1"/>
          </p:cNvSpPr>
          <p:nvPr>
            <p:ph type="title"/>
          </p:nvPr>
        </p:nvSpPr>
        <p:spPr>
          <a:xfrm>
            <a:off x="205740" y="-197962"/>
            <a:ext cx="10515600" cy="1325563"/>
          </a:xfrm>
        </p:spPr>
        <p:txBody>
          <a:bodyPr>
            <a:normAutofit/>
          </a:bodyPr>
          <a:lstStyle/>
          <a:p>
            <a:r>
              <a:rPr lang="es-ES" sz="3400" noProof="0" dirty="0"/>
              <a:t>Alinear visión, misión y valores</a:t>
            </a:r>
          </a:p>
        </p:txBody>
      </p:sp>
      <p:graphicFrame>
        <p:nvGraphicFramePr>
          <p:cNvPr id="3" name="Diagram 2">
            <a:extLst>
              <a:ext uri="{FF2B5EF4-FFF2-40B4-BE49-F238E27FC236}">
                <a16:creationId xmlns:a16="http://schemas.microsoft.com/office/drawing/2014/main" id="{83C75698-314C-A6B5-276F-E8332DFD43F5}"/>
              </a:ext>
            </a:extLst>
          </p:cNvPr>
          <p:cNvGraphicFramePr/>
          <p:nvPr>
            <p:extLst>
              <p:ext uri="{D42A27DB-BD31-4B8C-83A1-F6EECF244321}">
                <p14:modId xmlns:p14="http://schemas.microsoft.com/office/powerpoint/2010/main" val="2417960276"/>
              </p:ext>
            </p:extLst>
          </p:nvPr>
        </p:nvGraphicFramePr>
        <p:xfrm>
          <a:off x="-167640" y="1219200"/>
          <a:ext cx="12283440" cy="534924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74245231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545FE4-45ED-850C-75AF-83CE7BFB5151}"/>
              </a:ext>
            </a:extLst>
          </p:cNvPr>
          <p:cNvSpPr>
            <a:spLocks noGrp="1"/>
          </p:cNvSpPr>
          <p:nvPr>
            <p:ph type="title"/>
          </p:nvPr>
        </p:nvSpPr>
        <p:spPr>
          <a:xfrm>
            <a:off x="196850" y="0"/>
            <a:ext cx="10515600" cy="1325563"/>
          </a:xfrm>
        </p:spPr>
        <p:txBody>
          <a:bodyPr>
            <a:normAutofit/>
          </a:bodyPr>
          <a:lstStyle/>
          <a:p>
            <a:r>
              <a:rPr lang="es-ES" sz="3400" noProof="0" dirty="0"/>
              <a:t>Alinear visión, misión y valores</a:t>
            </a:r>
          </a:p>
        </p:txBody>
      </p:sp>
      <p:sp>
        <p:nvSpPr>
          <p:cNvPr id="7" name="TextBox 6">
            <a:extLst>
              <a:ext uri="{FF2B5EF4-FFF2-40B4-BE49-F238E27FC236}">
                <a16:creationId xmlns:a16="http://schemas.microsoft.com/office/drawing/2014/main" id="{81702059-CA31-8E86-6DA3-B82CF018A906}"/>
              </a:ext>
            </a:extLst>
          </p:cNvPr>
          <p:cNvSpPr txBox="1"/>
          <p:nvPr/>
        </p:nvSpPr>
        <p:spPr>
          <a:xfrm>
            <a:off x="284162" y="1219708"/>
            <a:ext cx="10593387" cy="338554"/>
          </a:xfrm>
          <a:prstGeom prst="rect">
            <a:avLst/>
          </a:prstGeom>
          <a:noFill/>
        </p:spPr>
        <p:txBody>
          <a:bodyPr wrap="square">
            <a:spAutoFit/>
          </a:bodyPr>
          <a:lstStyle/>
          <a:p>
            <a:r>
              <a:rPr lang="es-ES" sz="1600" noProof="0" dirty="0">
                <a:solidFill>
                  <a:schemeClr val="accent1"/>
                </a:solidFill>
              </a:rPr>
              <a:t>Para lograr y mantener esta alineación, son esenciales los siguientes elementos:</a:t>
            </a:r>
          </a:p>
        </p:txBody>
      </p:sp>
      <p:sp>
        <p:nvSpPr>
          <p:cNvPr id="18" name="TextBox 17">
            <a:extLst>
              <a:ext uri="{FF2B5EF4-FFF2-40B4-BE49-F238E27FC236}">
                <a16:creationId xmlns:a16="http://schemas.microsoft.com/office/drawing/2014/main" id="{D70BEAAE-7588-0B79-6F52-D4764BA275BD}"/>
              </a:ext>
            </a:extLst>
          </p:cNvPr>
          <p:cNvSpPr txBox="1"/>
          <p:nvPr/>
        </p:nvSpPr>
        <p:spPr>
          <a:xfrm>
            <a:off x="652463" y="1793506"/>
            <a:ext cx="6105524" cy="338554"/>
          </a:xfrm>
          <a:prstGeom prst="rect">
            <a:avLst/>
          </a:prstGeom>
          <a:noFill/>
        </p:spPr>
        <p:txBody>
          <a:bodyPr wrap="square">
            <a:spAutoFit/>
          </a:bodyPr>
          <a:lstStyle/>
          <a:p>
            <a:pPr marL="285750" indent="-285750">
              <a:buFont typeface="Webdings" panose="05030102010509060703" pitchFamily="18" charset="2"/>
              <a:buChar char=""/>
            </a:pPr>
            <a:r>
              <a:rPr lang="es-ES" sz="1600" b="1" noProof="0" dirty="0">
                <a:solidFill>
                  <a:schemeClr val="accent1"/>
                </a:solidFill>
              </a:rPr>
              <a:t>Comunicación continua </a:t>
            </a:r>
            <a:r>
              <a:rPr lang="es-ES" sz="1600" noProof="0" dirty="0">
                <a:solidFill>
                  <a:schemeClr val="accent1"/>
                </a:solidFill>
              </a:rPr>
              <a:t>:</a:t>
            </a:r>
          </a:p>
        </p:txBody>
      </p:sp>
      <p:sp>
        <p:nvSpPr>
          <p:cNvPr id="20" name="TextBox 19">
            <a:extLst>
              <a:ext uri="{FF2B5EF4-FFF2-40B4-BE49-F238E27FC236}">
                <a16:creationId xmlns:a16="http://schemas.microsoft.com/office/drawing/2014/main" id="{A0D79447-8B05-481C-DDD3-BAA4FFDEBF76}"/>
              </a:ext>
            </a:extLst>
          </p:cNvPr>
          <p:cNvSpPr txBox="1"/>
          <p:nvPr/>
        </p:nvSpPr>
        <p:spPr>
          <a:xfrm>
            <a:off x="1193800" y="2102469"/>
            <a:ext cx="10345737" cy="1157112"/>
          </a:xfrm>
          <a:prstGeom prst="rect">
            <a:avLst/>
          </a:prstGeom>
          <a:noFill/>
        </p:spPr>
        <p:txBody>
          <a:bodyPr wrap="square">
            <a:spAutoFit/>
          </a:bodyPr>
          <a:lstStyle/>
          <a:p>
            <a:pPr algn="just">
              <a:lnSpc>
                <a:spcPct val="150000"/>
              </a:lnSpc>
            </a:pPr>
            <a:r>
              <a:rPr lang="es-ES" sz="1600" noProof="0" dirty="0">
                <a:solidFill>
                  <a:schemeClr val="accent1"/>
                </a:solidFill>
              </a:rPr>
              <a:t>Los debates y actualizaciones frecuentes sobre cómo cada elemento -visión, misión y valores- apoya la estrategia general son cruciales. Así se garantiza que todos los empleados comprendan la dirección en la que se dirige la empresa y cómo contribuyen sus funciones a estos objetivos.</a:t>
            </a:r>
          </a:p>
        </p:txBody>
      </p:sp>
      <p:sp>
        <p:nvSpPr>
          <p:cNvPr id="22" name="TextBox 21">
            <a:extLst>
              <a:ext uri="{FF2B5EF4-FFF2-40B4-BE49-F238E27FC236}">
                <a16:creationId xmlns:a16="http://schemas.microsoft.com/office/drawing/2014/main" id="{28C1AFAF-3331-965B-7F86-819C07B234D4}"/>
              </a:ext>
            </a:extLst>
          </p:cNvPr>
          <p:cNvSpPr txBox="1"/>
          <p:nvPr/>
        </p:nvSpPr>
        <p:spPr>
          <a:xfrm>
            <a:off x="652463" y="3332690"/>
            <a:ext cx="6105524" cy="338554"/>
          </a:xfrm>
          <a:prstGeom prst="rect">
            <a:avLst/>
          </a:prstGeom>
          <a:noFill/>
        </p:spPr>
        <p:txBody>
          <a:bodyPr wrap="square">
            <a:spAutoFit/>
          </a:bodyPr>
          <a:lstStyle/>
          <a:p>
            <a:pPr marL="285750" indent="-285750">
              <a:buSzPct val="140000"/>
              <a:buFont typeface="Webdings" panose="05030102010509060703" pitchFamily="18" charset="2"/>
              <a:buChar char=""/>
            </a:pPr>
            <a:r>
              <a:rPr lang="es-ES" sz="1600" b="1" noProof="0" dirty="0">
                <a:solidFill>
                  <a:schemeClr val="accent1"/>
                </a:solidFill>
              </a:rPr>
              <a:t>Ejemplo de liderazgo:</a:t>
            </a:r>
            <a:endParaRPr lang="es-ES" sz="1600" noProof="0" dirty="0">
              <a:solidFill>
                <a:schemeClr val="accent1"/>
              </a:solidFill>
            </a:endParaRPr>
          </a:p>
        </p:txBody>
      </p:sp>
      <p:sp>
        <p:nvSpPr>
          <p:cNvPr id="24" name="TextBox 23">
            <a:extLst>
              <a:ext uri="{FF2B5EF4-FFF2-40B4-BE49-F238E27FC236}">
                <a16:creationId xmlns:a16="http://schemas.microsoft.com/office/drawing/2014/main" id="{4DAC79DC-308E-F257-8EEB-34695DB6585E}"/>
              </a:ext>
            </a:extLst>
          </p:cNvPr>
          <p:cNvSpPr txBox="1"/>
          <p:nvPr/>
        </p:nvSpPr>
        <p:spPr>
          <a:xfrm>
            <a:off x="1236661" y="3598135"/>
            <a:ext cx="10504488" cy="1157112"/>
          </a:xfrm>
          <a:prstGeom prst="rect">
            <a:avLst/>
          </a:prstGeom>
          <a:noFill/>
        </p:spPr>
        <p:txBody>
          <a:bodyPr wrap="square">
            <a:spAutoFit/>
          </a:bodyPr>
          <a:lstStyle/>
          <a:p>
            <a:pPr algn="just">
              <a:lnSpc>
                <a:spcPct val="150000"/>
              </a:lnSpc>
            </a:pPr>
            <a:r>
              <a:rPr lang="es-ES" sz="1600" noProof="0" dirty="0">
                <a:solidFill>
                  <a:schemeClr val="accent1"/>
                </a:solidFill>
              </a:rPr>
              <a:t>Los líderes deben encarnar activamente la visión, la misión y los valores de la organización. Al hacerlo, dan un poderoso ejemplo, inspirando y guiando a los empleados para que alineen sus acciones y decisiones con estos principios fundamentales.</a:t>
            </a:r>
          </a:p>
        </p:txBody>
      </p:sp>
      <p:sp>
        <p:nvSpPr>
          <p:cNvPr id="26" name="TextBox 25">
            <a:extLst>
              <a:ext uri="{FF2B5EF4-FFF2-40B4-BE49-F238E27FC236}">
                <a16:creationId xmlns:a16="http://schemas.microsoft.com/office/drawing/2014/main" id="{FECD7075-6AC1-F28E-1AED-03BCE4431AEA}"/>
              </a:ext>
            </a:extLst>
          </p:cNvPr>
          <p:cNvSpPr txBox="1"/>
          <p:nvPr/>
        </p:nvSpPr>
        <p:spPr>
          <a:xfrm>
            <a:off x="652463" y="4913172"/>
            <a:ext cx="6105524" cy="338554"/>
          </a:xfrm>
          <a:prstGeom prst="rect">
            <a:avLst/>
          </a:prstGeom>
          <a:noFill/>
        </p:spPr>
        <p:txBody>
          <a:bodyPr wrap="square">
            <a:spAutoFit/>
          </a:bodyPr>
          <a:lstStyle/>
          <a:p>
            <a:pPr marL="285750" indent="-285750">
              <a:buFont typeface="Webdings" panose="05030102010509060703" pitchFamily="18" charset="2"/>
              <a:buChar char="^"/>
            </a:pPr>
            <a:r>
              <a:rPr lang="es-ES" sz="1600" b="1" noProof="0" dirty="0">
                <a:solidFill>
                  <a:schemeClr val="accent1"/>
                </a:solidFill>
              </a:rPr>
              <a:t>Mecanismos de feedback:</a:t>
            </a:r>
          </a:p>
        </p:txBody>
      </p:sp>
      <p:sp>
        <p:nvSpPr>
          <p:cNvPr id="28" name="TextBox 27">
            <a:extLst>
              <a:ext uri="{FF2B5EF4-FFF2-40B4-BE49-F238E27FC236}">
                <a16:creationId xmlns:a16="http://schemas.microsoft.com/office/drawing/2014/main" id="{3D67BE59-0B00-925A-1920-4BB751CD2DF4}"/>
              </a:ext>
            </a:extLst>
          </p:cNvPr>
          <p:cNvSpPr txBox="1"/>
          <p:nvPr/>
        </p:nvSpPr>
        <p:spPr>
          <a:xfrm>
            <a:off x="1281112" y="5251726"/>
            <a:ext cx="10415587" cy="1157112"/>
          </a:xfrm>
          <a:prstGeom prst="rect">
            <a:avLst/>
          </a:prstGeom>
          <a:noFill/>
        </p:spPr>
        <p:txBody>
          <a:bodyPr wrap="square">
            <a:spAutoFit/>
          </a:bodyPr>
          <a:lstStyle/>
          <a:p>
            <a:pPr algn="just">
              <a:lnSpc>
                <a:spcPct val="150000"/>
              </a:lnSpc>
            </a:pPr>
            <a:r>
              <a:rPr lang="es-ES" sz="1600" noProof="0" dirty="0">
                <a:solidFill>
                  <a:schemeClr val="accent1"/>
                </a:solidFill>
              </a:rPr>
              <a:t>Es importante recoger periódicamente las opiniones de los empleados y otras partes interesadas y actuar en consecuencia. Esto ayuda a garantizar que la alineación de la visión, la misión y los valores sigue siendo pertinente y eficaz, adaptándose a los cambios en el entorno empresarial y la cultura interna.</a:t>
            </a:r>
          </a:p>
        </p:txBody>
      </p:sp>
    </p:spTree>
    <p:extLst>
      <p:ext uri="{BB962C8B-B14F-4D97-AF65-F5344CB8AC3E}">
        <p14:creationId xmlns:p14="http://schemas.microsoft.com/office/powerpoint/2010/main" val="2737642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785082-F47E-1F39-01A3-1B5F21801EB5}"/>
              </a:ext>
            </a:extLst>
          </p:cNvPr>
          <p:cNvSpPr>
            <a:spLocks noGrp="1"/>
          </p:cNvSpPr>
          <p:nvPr>
            <p:ph type="title"/>
          </p:nvPr>
        </p:nvSpPr>
        <p:spPr>
          <a:xfrm>
            <a:off x="301926" y="233362"/>
            <a:ext cx="10179170" cy="568894"/>
          </a:xfrm>
        </p:spPr>
        <p:txBody>
          <a:bodyPr>
            <a:normAutofit/>
          </a:bodyPr>
          <a:lstStyle/>
          <a:p>
            <a:pPr>
              <a:spcBef>
                <a:spcPts val="600"/>
              </a:spcBef>
              <a:spcAft>
                <a:spcPts val="600"/>
              </a:spcAft>
            </a:pPr>
            <a:r>
              <a:rPr lang="es-ES" sz="3400" noProof="0" dirty="0"/>
              <a:t>Finalidad de la unidad</a:t>
            </a:r>
          </a:p>
        </p:txBody>
      </p:sp>
      <p:sp>
        <p:nvSpPr>
          <p:cNvPr id="3" name="Content Placeholder 2">
            <a:extLst>
              <a:ext uri="{FF2B5EF4-FFF2-40B4-BE49-F238E27FC236}">
                <a16:creationId xmlns:a16="http://schemas.microsoft.com/office/drawing/2014/main" id="{848F65B3-814F-8187-24CB-70D06104D414}"/>
              </a:ext>
            </a:extLst>
          </p:cNvPr>
          <p:cNvSpPr>
            <a:spLocks noGrp="1"/>
          </p:cNvSpPr>
          <p:nvPr>
            <p:ph idx="1"/>
          </p:nvPr>
        </p:nvSpPr>
        <p:spPr>
          <a:xfrm>
            <a:off x="301926" y="802256"/>
            <a:ext cx="11353800" cy="5409212"/>
          </a:xfrm>
        </p:spPr>
        <p:txBody>
          <a:bodyPr vert="horz" lIns="91440" tIns="45720" rIns="91440" bIns="45720" rtlCol="0" anchor="t">
            <a:normAutofit lnSpcReduction="10000"/>
          </a:bodyPr>
          <a:lstStyle/>
          <a:p>
            <a:pPr marL="0" indent="0" algn="just">
              <a:lnSpc>
                <a:spcPct val="150000"/>
              </a:lnSpc>
              <a:spcBef>
                <a:spcPts val="600"/>
              </a:spcBef>
              <a:spcAft>
                <a:spcPts val="600"/>
              </a:spcAft>
              <a:buNone/>
              <a:defRPr/>
            </a:pPr>
            <a:r>
              <a:rPr lang="es-ES" sz="1900" noProof="0" dirty="0"/>
              <a:t>Objetivo general:</a:t>
            </a:r>
            <a:r>
              <a:rPr lang="es-ES" noProof="0" dirty="0"/>
              <a:t> </a:t>
            </a:r>
            <a:r>
              <a:rPr kumimoji="0" lang="es-ES" sz="1600" b="0" i="0" u="none" strike="noStrike" kern="1200" cap="none" spc="0" normalizeH="0" baseline="0" noProof="0" dirty="0">
                <a:ln>
                  <a:noFill/>
                </a:ln>
                <a:solidFill>
                  <a:srgbClr val="1D1D1B"/>
                </a:solidFill>
                <a:effectLst/>
                <a:uLnTx/>
                <a:uFillTx/>
                <a:latin typeface="Raleway"/>
                <a:ea typeface="+mn-ea"/>
                <a:cs typeface="+mn-cs"/>
              </a:rPr>
              <a:t>El objetivo general es equipar a los estudiantes con las herramientas esenciales y el conocimiento necesario para desarrollar y mantener </a:t>
            </a:r>
            <a:r>
              <a:rPr kumimoji="0" lang="es-ES" sz="1600" i="0" u="none" strike="noStrike" kern="1200" cap="none" spc="0" normalizeH="0" baseline="0" noProof="0" dirty="0">
                <a:ln>
                  <a:noFill/>
                </a:ln>
                <a:solidFill>
                  <a:srgbClr val="1D1D1B"/>
                </a:solidFill>
                <a:effectLst/>
                <a:uLnTx/>
                <a:uFillTx/>
                <a:latin typeface="Raleway"/>
                <a:ea typeface="+mn-ea"/>
                <a:cs typeface="+mn-cs"/>
              </a:rPr>
              <a:t>negocios innovadores</a:t>
            </a:r>
            <a:r>
              <a:rPr kumimoji="0" lang="es-ES" sz="1600" b="0" i="0" u="none" strike="noStrike" kern="1200" cap="none" spc="0" normalizeH="0" baseline="0" noProof="0" dirty="0">
                <a:ln>
                  <a:noFill/>
                </a:ln>
                <a:solidFill>
                  <a:srgbClr val="1D1D1B"/>
                </a:solidFill>
                <a:effectLst/>
                <a:uLnTx/>
                <a:uFillTx/>
                <a:latin typeface="Raleway"/>
                <a:ea typeface="+mn-ea"/>
                <a:cs typeface="+mn-cs"/>
              </a:rPr>
              <a:t>. Al proporcionar ideas sobre la cultura de </a:t>
            </a:r>
            <a:r>
              <a:rPr kumimoji="0" lang="es-ES" sz="1600" i="0" u="none" strike="noStrike" kern="1200" cap="none" spc="0" normalizeH="0" baseline="0" noProof="0" dirty="0">
                <a:ln>
                  <a:noFill/>
                </a:ln>
                <a:solidFill>
                  <a:srgbClr val="1D1D1B"/>
                </a:solidFill>
                <a:effectLst/>
                <a:uLnTx/>
                <a:uFillTx/>
                <a:latin typeface="Raleway"/>
                <a:ea typeface="+mn-ea"/>
                <a:cs typeface="+mn-cs"/>
              </a:rPr>
              <a:t>innovación sostenible, el diseño de modelos de negocio, la planificación estratégica y estudios de caso prácticos</a:t>
            </a:r>
            <a:r>
              <a:rPr kumimoji="0" lang="es-ES" sz="1600" b="0" i="0" u="none" strike="noStrike" kern="1200" cap="none" spc="0" normalizeH="0" baseline="0" noProof="0" dirty="0">
                <a:ln>
                  <a:noFill/>
                </a:ln>
                <a:solidFill>
                  <a:srgbClr val="1D1D1B"/>
                </a:solidFill>
                <a:effectLst/>
                <a:uLnTx/>
                <a:uFillTx/>
                <a:latin typeface="Raleway"/>
                <a:ea typeface="+mn-ea"/>
                <a:cs typeface="+mn-cs"/>
              </a:rPr>
              <a:t>, los estudiantes adquirirán habilidades para construir bases empresariales sólidas y estrategias accionables. Comenzaremos explorando </a:t>
            </a:r>
            <a:r>
              <a:rPr kumimoji="0" lang="es-ES" sz="1600" i="0" u="none" strike="noStrike" kern="1200" cap="none" spc="0" normalizeH="0" baseline="0" noProof="0" dirty="0">
                <a:ln>
                  <a:noFill/>
                </a:ln>
                <a:solidFill>
                  <a:srgbClr val="1D1D1B"/>
                </a:solidFill>
                <a:effectLst/>
                <a:uLnTx/>
                <a:uFillTx/>
                <a:latin typeface="Raleway"/>
                <a:ea typeface="+mn-ea"/>
                <a:cs typeface="+mn-cs"/>
              </a:rPr>
              <a:t>cómo crear una cultura de innovación </a:t>
            </a:r>
            <a:r>
              <a:rPr kumimoji="0" lang="es-ES" sz="1600" b="0" i="0" u="none" strike="noStrike" kern="1200" cap="none" spc="0" normalizeH="0" baseline="0" noProof="0" dirty="0">
                <a:ln>
                  <a:noFill/>
                </a:ln>
                <a:solidFill>
                  <a:srgbClr val="1D1D1B"/>
                </a:solidFill>
                <a:effectLst/>
                <a:uLnTx/>
                <a:uFillTx/>
                <a:latin typeface="Raleway"/>
                <a:ea typeface="+mn-ea"/>
                <a:cs typeface="+mn-cs"/>
              </a:rPr>
              <a:t>sostenible dentro de una empresa, enfocándonos en alinear la </a:t>
            </a:r>
            <a:r>
              <a:rPr kumimoji="0" lang="es-ES" sz="1600" i="0" u="none" strike="noStrike" kern="1200" cap="none" spc="0" normalizeH="0" baseline="0" noProof="0" dirty="0">
                <a:ln>
                  <a:noFill/>
                </a:ln>
                <a:solidFill>
                  <a:srgbClr val="1D1D1B"/>
                </a:solidFill>
                <a:effectLst/>
                <a:uLnTx/>
                <a:uFillTx/>
                <a:latin typeface="Raleway"/>
                <a:ea typeface="+mn-ea"/>
                <a:cs typeface="+mn-cs"/>
              </a:rPr>
              <a:t>visión, misión y valores</a:t>
            </a:r>
            <a:r>
              <a:rPr kumimoji="0" lang="es-ES" sz="1600" b="0" i="0" u="none" strike="noStrike" kern="1200" cap="none" spc="0" normalizeH="0" baseline="0" noProof="0" dirty="0">
                <a:ln>
                  <a:noFill/>
                </a:ln>
                <a:solidFill>
                  <a:srgbClr val="1D1D1B"/>
                </a:solidFill>
                <a:effectLst/>
                <a:uLnTx/>
                <a:uFillTx/>
                <a:latin typeface="Raleway"/>
                <a:ea typeface="+mn-ea"/>
                <a:cs typeface="+mn-cs"/>
              </a:rPr>
              <a:t>. Desde ahí, pasaremos a construir un modelo de negocio sólido, utilizando el </a:t>
            </a:r>
            <a:r>
              <a:rPr kumimoji="0" lang="es-ES" sz="1600" i="0" u="none" strike="noStrike" kern="1200" cap="none" spc="0" normalizeH="0" baseline="0" noProof="0" dirty="0">
                <a:ln>
                  <a:noFill/>
                </a:ln>
                <a:solidFill>
                  <a:srgbClr val="1D1D1B"/>
                </a:solidFill>
                <a:effectLst/>
                <a:uLnTx/>
                <a:uFillTx/>
                <a:latin typeface="Raleway"/>
                <a:ea typeface="+mn-ea"/>
                <a:cs typeface="+mn-cs"/>
              </a:rPr>
              <a:t>Lienzo del Modelo de Negocio </a:t>
            </a:r>
            <a:r>
              <a:rPr kumimoji="0" lang="es-ES" sz="1600" b="0" i="0" u="none" strike="noStrike" kern="1200" cap="none" spc="0" normalizeH="0" baseline="0" noProof="0" dirty="0">
                <a:ln>
                  <a:noFill/>
                </a:ln>
                <a:solidFill>
                  <a:srgbClr val="1D1D1B"/>
                </a:solidFill>
                <a:effectLst/>
                <a:uLnTx/>
                <a:uFillTx/>
                <a:latin typeface="Raleway"/>
                <a:ea typeface="+mn-ea"/>
                <a:cs typeface="+mn-cs"/>
              </a:rPr>
              <a:t>para mapear los elementos clave que impulsarán el éxito. </a:t>
            </a:r>
          </a:p>
          <a:p>
            <a:pPr marL="0" indent="0" algn="just">
              <a:lnSpc>
                <a:spcPct val="150000"/>
              </a:lnSpc>
              <a:spcBef>
                <a:spcPts val="600"/>
              </a:spcBef>
              <a:spcAft>
                <a:spcPts val="600"/>
              </a:spcAft>
              <a:buNone/>
              <a:defRPr/>
            </a:pPr>
            <a:r>
              <a:rPr kumimoji="0" lang="es-ES" sz="1600" b="0" i="0" u="none" strike="noStrike" kern="1200" cap="none" spc="0" normalizeH="0" baseline="0" noProof="0" dirty="0">
                <a:ln>
                  <a:noFill/>
                </a:ln>
                <a:solidFill>
                  <a:srgbClr val="1D1D1B"/>
                </a:solidFill>
                <a:effectLst/>
                <a:uLnTx/>
                <a:uFillTx/>
                <a:latin typeface="Raleway"/>
                <a:ea typeface="+mn-ea"/>
                <a:cs typeface="+mn-cs"/>
              </a:rPr>
              <a:t>Luego, profundizaremos en la creación de una </a:t>
            </a:r>
            <a:r>
              <a:rPr kumimoji="0" lang="es-ES" sz="1600" i="0" u="none" strike="noStrike" kern="1200" cap="none" spc="0" normalizeH="0" baseline="0" noProof="0" dirty="0">
                <a:ln>
                  <a:noFill/>
                </a:ln>
                <a:solidFill>
                  <a:srgbClr val="1D1D1B"/>
                </a:solidFill>
                <a:effectLst/>
                <a:uLnTx/>
                <a:uFillTx/>
                <a:latin typeface="Raleway"/>
                <a:ea typeface="+mn-ea"/>
                <a:cs typeface="+mn-cs"/>
              </a:rPr>
              <a:t>hoja de ruta estratégica </a:t>
            </a:r>
            <a:r>
              <a:rPr kumimoji="0" lang="es-ES" sz="1600" b="0" i="0" u="none" strike="noStrike" kern="1200" cap="none" spc="0" normalizeH="0" baseline="0" noProof="0" dirty="0">
                <a:ln>
                  <a:noFill/>
                </a:ln>
                <a:solidFill>
                  <a:srgbClr val="1D1D1B"/>
                </a:solidFill>
                <a:effectLst/>
                <a:uLnTx/>
                <a:uFillTx/>
                <a:latin typeface="Raleway"/>
                <a:ea typeface="+mn-ea"/>
                <a:cs typeface="+mn-cs"/>
              </a:rPr>
              <a:t>y planes de acción, ayudándote a delinear pasos claros para ejecutar tu visión.</a:t>
            </a:r>
            <a:endParaRPr lang="es-ES" sz="1600" b="0" noProof="0" dirty="0">
              <a:solidFill>
                <a:srgbClr val="1D1D1B"/>
              </a:solidFill>
              <a:ea typeface="+mn-lt"/>
              <a:cs typeface="+mn-lt"/>
            </a:endParaRPr>
          </a:p>
          <a:p>
            <a:pPr marL="0" indent="0">
              <a:lnSpc>
                <a:spcPct val="150000"/>
              </a:lnSpc>
              <a:spcBef>
                <a:spcPts val="600"/>
              </a:spcBef>
              <a:spcAft>
                <a:spcPts val="600"/>
              </a:spcAft>
              <a:buNone/>
              <a:defRPr/>
            </a:pPr>
            <a:r>
              <a:rPr lang="es-ES" sz="1900" noProof="0" dirty="0"/>
              <a:t>Duración de la unidad: </a:t>
            </a:r>
            <a:r>
              <a:rPr lang="es-ES" sz="1600" b="0" noProof="0" dirty="0">
                <a:solidFill>
                  <a:schemeClr val="accent1"/>
                </a:solidFill>
              </a:rPr>
              <a:t>1 Semana</a:t>
            </a:r>
          </a:p>
          <a:p>
            <a:pPr marL="0" indent="0">
              <a:lnSpc>
                <a:spcPct val="150000"/>
              </a:lnSpc>
              <a:spcBef>
                <a:spcPts val="600"/>
              </a:spcBef>
              <a:spcAft>
                <a:spcPts val="600"/>
              </a:spcAft>
              <a:buNone/>
            </a:pPr>
            <a:r>
              <a:rPr lang="es-ES" sz="1900" noProof="0" dirty="0"/>
              <a:t>Carga estimada de trabajo individual: </a:t>
            </a:r>
            <a:r>
              <a:rPr lang="es-ES" sz="1600" b="0" noProof="0" dirty="0">
                <a:solidFill>
                  <a:schemeClr val="accent1"/>
                </a:solidFill>
              </a:rPr>
              <a:t>7-10 horas</a:t>
            </a:r>
          </a:p>
          <a:p>
            <a:pPr marL="0" indent="0">
              <a:lnSpc>
                <a:spcPct val="150000"/>
              </a:lnSpc>
              <a:spcBef>
                <a:spcPts val="600"/>
              </a:spcBef>
              <a:spcAft>
                <a:spcPts val="600"/>
              </a:spcAft>
              <a:buNone/>
            </a:pPr>
            <a:r>
              <a:rPr lang="es-ES" sz="1900" noProof="0" dirty="0"/>
              <a:t>Método de evaluación: </a:t>
            </a:r>
            <a:r>
              <a:rPr lang="es-ES" sz="1600" b="0" noProof="0" dirty="0">
                <a:solidFill>
                  <a:schemeClr val="accent1"/>
                </a:solidFill>
              </a:rPr>
              <a:t>Tareas y cuestionario tipo test</a:t>
            </a:r>
          </a:p>
        </p:txBody>
      </p:sp>
    </p:spTree>
    <p:extLst>
      <p:ext uri="{BB962C8B-B14F-4D97-AF65-F5344CB8AC3E}">
        <p14:creationId xmlns:p14="http://schemas.microsoft.com/office/powerpoint/2010/main" val="104309123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545FE4-45ED-850C-75AF-83CE7BFB5151}"/>
              </a:ext>
            </a:extLst>
          </p:cNvPr>
          <p:cNvSpPr>
            <a:spLocks noGrp="1"/>
          </p:cNvSpPr>
          <p:nvPr>
            <p:ph type="title"/>
          </p:nvPr>
        </p:nvSpPr>
        <p:spPr>
          <a:xfrm>
            <a:off x="100219" y="-219964"/>
            <a:ext cx="10515600" cy="1325563"/>
          </a:xfrm>
        </p:spPr>
        <p:txBody>
          <a:bodyPr>
            <a:normAutofit/>
          </a:bodyPr>
          <a:lstStyle/>
          <a:p>
            <a:r>
              <a:rPr lang="es-ES" sz="3400" noProof="0" dirty="0"/>
              <a:t>Alinear visión, misión y valores</a:t>
            </a:r>
          </a:p>
        </p:txBody>
      </p:sp>
      <p:sp>
        <p:nvSpPr>
          <p:cNvPr id="9" name="TextBox 8">
            <a:extLst>
              <a:ext uri="{FF2B5EF4-FFF2-40B4-BE49-F238E27FC236}">
                <a16:creationId xmlns:a16="http://schemas.microsoft.com/office/drawing/2014/main" id="{4ECDA343-140C-CCBB-9DA1-F3CD6257433E}"/>
              </a:ext>
            </a:extLst>
          </p:cNvPr>
          <p:cNvSpPr txBox="1"/>
          <p:nvPr/>
        </p:nvSpPr>
        <p:spPr>
          <a:xfrm>
            <a:off x="203200" y="960438"/>
            <a:ext cx="8832850" cy="369332"/>
          </a:xfrm>
          <a:prstGeom prst="rect">
            <a:avLst/>
          </a:prstGeom>
          <a:noFill/>
        </p:spPr>
        <p:txBody>
          <a:bodyPr wrap="square" lIns="91440" tIns="45720" rIns="91440" bIns="45720" anchor="t">
            <a:spAutoFit/>
          </a:bodyPr>
          <a:lstStyle/>
          <a:p>
            <a:r>
              <a:rPr lang="es-ES" noProof="0" dirty="0">
                <a:solidFill>
                  <a:schemeClr val="accent1"/>
                </a:solidFill>
              </a:rPr>
              <a:t>El ejemplo de </a:t>
            </a:r>
            <a:r>
              <a:rPr lang="es-ES" b="1" noProof="0" dirty="0">
                <a:solidFill>
                  <a:schemeClr val="accent1"/>
                </a:solidFill>
              </a:rPr>
              <a:t>BMW</a:t>
            </a:r>
            <a:r>
              <a:rPr lang="es-ES" noProof="0" dirty="0">
                <a:solidFill>
                  <a:schemeClr val="accent1"/>
                </a:solidFill>
              </a:rPr>
              <a:t>: </a:t>
            </a:r>
          </a:p>
        </p:txBody>
      </p:sp>
      <p:pic>
        <p:nvPicPr>
          <p:cNvPr id="16" name="Picture 15" descr="A white rectangle on a black background&#10;&#10;Description automatically generated">
            <a:extLst>
              <a:ext uri="{FF2B5EF4-FFF2-40B4-BE49-F238E27FC236}">
                <a16:creationId xmlns:a16="http://schemas.microsoft.com/office/drawing/2014/main" id="{D299C933-2CDA-A961-B2FC-546D289D0410}"/>
              </a:ext>
            </a:extLst>
          </p:cNvPr>
          <p:cNvPicPr>
            <a:picLocks noGrp="1" noRot="1" noChangeAspect="1" noMove="1" noResize="1" noEditPoints="1" noAdjustHandles="1" noChangeArrowheads="1" noChangeShapeType="1" noCrop="1"/>
          </p:cNvPicPr>
          <p:nvPr/>
        </p:nvPicPr>
        <p:blipFill rotWithShape="1">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rcRect t="2517" r="3128"/>
          <a:stretch/>
        </p:blipFill>
        <p:spPr>
          <a:xfrm>
            <a:off x="1350894" y="959629"/>
            <a:ext cx="7464663" cy="5633769"/>
          </a:xfrm>
          <a:prstGeom prst="rect">
            <a:avLst/>
          </a:prstGeom>
        </p:spPr>
      </p:pic>
      <p:sp>
        <p:nvSpPr>
          <p:cNvPr id="17" name="TextBox 16">
            <a:extLst>
              <a:ext uri="{FF2B5EF4-FFF2-40B4-BE49-F238E27FC236}">
                <a16:creationId xmlns:a16="http://schemas.microsoft.com/office/drawing/2014/main" id="{DC0328B1-22F3-2D8A-06DA-4C09ABF69155}"/>
              </a:ext>
            </a:extLst>
          </p:cNvPr>
          <p:cNvSpPr txBox="1">
            <a:spLocks noGrp="1" noRot="1" noMove="1" noResize="1" noEditPoints="1" noAdjustHandles="1" noChangeArrowheads="1" noChangeShapeType="1"/>
          </p:cNvSpPr>
          <p:nvPr/>
        </p:nvSpPr>
        <p:spPr>
          <a:xfrm>
            <a:off x="3674749" y="1497665"/>
            <a:ext cx="3058007" cy="4339650"/>
          </a:xfrm>
          <a:prstGeom prst="rect">
            <a:avLst/>
          </a:prstGeom>
          <a:noFill/>
        </p:spPr>
        <p:txBody>
          <a:bodyPr wrap="square" rtlCol="0">
            <a:spAutoFit/>
          </a:bodyPr>
          <a:lstStyle/>
          <a:p>
            <a:pPr algn="just"/>
            <a:r>
              <a:rPr lang="es-ES" sz="1200" b="1" noProof="0" dirty="0">
                <a:solidFill>
                  <a:schemeClr val="accent1"/>
                </a:solidFill>
              </a:rPr>
              <a:t>Visión</a:t>
            </a:r>
            <a:r>
              <a:rPr lang="es-ES" sz="1200" noProof="0" dirty="0">
                <a:solidFill>
                  <a:schemeClr val="accent1"/>
                </a:solidFill>
              </a:rPr>
              <a:t>:</a:t>
            </a:r>
          </a:p>
          <a:p>
            <a:pPr algn="just"/>
            <a:r>
              <a:rPr lang="es-ES" sz="1200" noProof="0" dirty="0">
                <a:solidFill>
                  <a:schemeClr val="accent1"/>
                </a:solidFill>
              </a:rPr>
              <a:t>"Ser el proveedor premium de movilidad individual más exitoso y sostenible.“</a:t>
            </a:r>
          </a:p>
          <a:p>
            <a:pPr algn="just"/>
            <a:endParaRPr lang="es-ES" sz="1200" noProof="0" dirty="0">
              <a:solidFill>
                <a:schemeClr val="accent1"/>
              </a:solidFill>
            </a:endParaRPr>
          </a:p>
          <a:p>
            <a:pPr algn="just"/>
            <a:r>
              <a:rPr lang="es-ES" sz="1200" b="1" noProof="0" dirty="0">
                <a:solidFill>
                  <a:schemeClr val="accent1"/>
                </a:solidFill>
              </a:rPr>
              <a:t>Misión</a:t>
            </a:r>
            <a:r>
              <a:rPr lang="es-ES" sz="1200" noProof="0" dirty="0">
                <a:solidFill>
                  <a:schemeClr val="accent1"/>
                </a:solidFill>
              </a:rPr>
              <a:t>:</a:t>
            </a:r>
          </a:p>
          <a:p>
            <a:pPr algn="just"/>
            <a:r>
              <a:rPr lang="es-ES" sz="1200" noProof="0" dirty="0">
                <a:solidFill>
                  <a:schemeClr val="accent1"/>
                </a:solidFill>
              </a:rPr>
              <a:t>"Impulsar la movilidad sostenible creando vehículos y servicios premium al tiempo que nos centramos en la innovación y la responsabilidad medioambiental.“</a:t>
            </a:r>
          </a:p>
          <a:p>
            <a:pPr algn="just"/>
            <a:endParaRPr lang="es-ES" sz="1200" noProof="0" dirty="0">
              <a:solidFill>
                <a:schemeClr val="accent1"/>
              </a:solidFill>
            </a:endParaRPr>
          </a:p>
          <a:p>
            <a:pPr algn="just"/>
            <a:r>
              <a:rPr lang="es-ES" sz="1200" b="1" noProof="0" dirty="0">
                <a:solidFill>
                  <a:schemeClr val="accent1"/>
                </a:solidFill>
              </a:rPr>
              <a:t>Valores fundamentales</a:t>
            </a:r>
            <a:r>
              <a:rPr lang="es-ES" sz="1200" noProof="0" dirty="0">
                <a:solidFill>
                  <a:schemeClr val="accent1"/>
                </a:solidFill>
              </a:rPr>
              <a:t>:</a:t>
            </a:r>
          </a:p>
          <a:p>
            <a:pPr marL="171450" indent="-171450" algn="just">
              <a:buFont typeface="Arial" panose="020B0604020202020204" pitchFamily="34" charset="0"/>
              <a:buChar char="•"/>
            </a:pPr>
            <a:r>
              <a:rPr lang="es-ES" sz="1200" u="sng" noProof="0" dirty="0">
                <a:solidFill>
                  <a:schemeClr val="accent1"/>
                </a:solidFill>
              </a:rPr>
              <a:t>Innovación:</a:t>
            </a:r>
            <a:r>
              <a:rPr lang="es-ES" sz="1200" dirty="0">
                <a:solidFill>
                  <a:schemeClr val="accent1"/>
                </a:solidFill>
              </a:rPr>
              <a:t> </a:t>
            </a:r>
            <a:r>
              <a:rPr lang="es-ES" sz="1200" noProof="0" dirty="0">
                <a:solidFill>
                  <a:schemeClr val="accent1"/>
                </a:solidFill>
              </a:rPr>
              <a:t>Liderar la movilidad eléctrica, la transformación digital y la tecnología de conducción autónoma.</a:t>
            </a:r>
          </a:p>
          <a:p>
            <a:pPr marL="171450" indent="-171450" algn="just">
              <a:buFont typeface="Arial" panose="020B0604020202020204" pitchFamily="34" charset="0"/>
              <a:buChar char="•"/>
            </a:pPr>
            <a:r>
              <a:rPr lang="es-ES" sz="1200" u="sng" noProof="0" dirty="0">
                <a:solidFill>
                  <a:schemeClr val="accent1"/>
                </a:solidFill>
              </a:rPr>
              <a:t>Sostenibilidad:</a:t>
            </a:r>
            <a:r>
              <a:rPr lang="es-ES" sz="1200" noProof="0" dirty="0">
                <a:solidFill>
                  <a:schemeClr val="accent1"/>
                </a:solidFill>
              </a:rPr>
              <a:t> </a:t>
            </a:r>
            <a:r>
              <a:rPr lang="es-ES" sz="1200" dirty="0">
                <a:solidFill>
                  <a:schemeClr val="accent1"/>
                </a:solidFill>
              </a:rPr>
              <a:t>Comprometidos con la reducción de las emisiones de CO₂ y la consecución de procesos de producción neutros para el clima.</a:t>
            </a:r>
          </a:p>
          <a:p>
            <a:pPr marL="171450" indent="-171450" algn="just">
              <a:buFont typeface="Arial" panose="020B0604020202020204" pitchFamily="34" charset="0"/>
              <a:buChar char="•"/>
            </a:pPr>
            <a:r>
              <a:rPr lang="es-ES" sz="1200" u="sng" noProof="0" dirty="0">
                <a:solidFill>
                  <a:schemeClr val="accent1"/>
                </a:solidFill>
              </a:rPr>
              <a:t>Orientación al cliente:</a:t>
            </a:r>
            <a:r>
              <a:rPr lang="es-ES" sz="1200" noProof="0" dirty="0">
                <a:solidFill>
                  <a:schemeClr val="accent1"/>
                </a:solidFill>
              </a:rPr>
              <a:t> </a:t>
            </a:r>
            <a:r>
              <a:rPr lang="es-ES" sz="1200" dirty="0">
                <a:solidFill>
                  <a:schemeClr val="accent1"/>
                </a:solidFill>
              </a:rPr>
              <a:t>Situando al cliente en el centro de todas las actividades, ofreciendo servicios y experiencias a medida..</a:t>
            </a:r>
          </a:p>
        </p:txBody>
      </p:sp>
      <p:pic>
        <p:nvPicPr>
          <p:cNvPr id="19" name="Graphic 18" descr="Chevron arrows outline">
            <a:extLst>
              <a:ext uri="{FF2B5EF4-FFF2-40B4-BE49-F238E27FC236}">
                <a16:creationId xmlns:a16="http://schemas.microsoft.com/office/drawing/2014/main" id="{00AFF034-F322-C23E-6AF9-29E70E2A9B6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978259" y="2848408"/>
            <a:ext cx="1161183" cy="1161183"/>
          </a:xfrm>
          <a:prstGeom prst="rect">
            <a:avLst/>
          </a:prstGeom>
        </p:spPr>
      </p:pic>
      <p:sp>
        <p:nvSpPr>
          <p:cNvPr id="20" name="TextBox 19">
            <a:extLst>
              <a:ext uri="{FF2B5EF4-FFF2-40B4-BE49-F238E27FC236}">
                <a16:creationId xmlns:a16="http://schemas.microsoft.com/office/drawing/2014/main" id="{CF2D8B9A-1C0D-31CF-FE5C-30AD23ED5113}"/>
              </a:ext>
            </a:extLst>
          </p:cNvPr>
          <p:cNvSpPr txBox="1"/>
          <p:nvPr/>
        </p:nvSpPr>
        <p:spPr>
          <a:xfrm>
            <a:off x="8230701" y="-28013"/>
            <a:ext cx="3600715" cy="3880934"/>
          </a:xfrm>
          <a:prstGeom prst="rect">
            <a:avLst/>
          </a:prstGeom>
          <a:noFill/>
        </p:spPr>
        <p:txBody>
          <a:bodyPr wrap="square" rtlCol="0">
            <a:spAutoFit/>
          </a:bodyPr>
          <a:lstStyle/>
          <a:p>
            <a:pPr algn="just">
              <a:lnSpc>
                <a:spcPct val="150000"/>
              </a:lnSpc>
            </a:pPr>
            <a:endParaRPr lang="es-ES" b="1" noProof="0" dirty="0">
              <a:solidFill>
                <a:schemeClr val="accent1"/>
              </a:solidFill>
            </a:endParaRPr>
          </a:p>
          <a:p>
            <a:pPr algn="just">
              <a:lnSpc>
                <a:spcPct val="150000"/>
              </a:lnSpc>
            </a:pPr>
            <a:endParaRPr lang="es-ES" b="1" noProof="0" dirty="0">
              <a:solidFill>
                <a:schemeClr val="accent1"/>
              </a:solidFill>
            </a:endParaRPr>
          </a:p>
          <a:p>
            <a:pPr algn="just">
              <a:lnSpc>
                <a:spcPct val="150000"/>
              </a:lnSpc>
            </a:pPr>
            <a:endParaRPr lang="es-ES" b="1" noProof="0" dirty="0">
              <a:solidFill>
                <a:schemeClr val="accent1"/>
              </a:solidFill>
            </a:endParaRPr>
          </a:p>
          <a:p>
            <a:pPr algn="just">
              <a:lnSpc>
                <a:spcPct val="150000"/>
              </a:lnSpc>
            </a:pPr>
            <a:r>
              <a:rPr lang="es-ES" sz="1600" b="1" noProof="0" dirty="0">
                <a:solidFill>
                  <a:schemeClr val="accent1"/>
                </a:solidFill>
              </a:rPr>
              <a:t>Integración de la Visión y la Misión: </a:t>
            </a:r>
            <a:r>
              <a:rPr lang="es-ES" sz="1600" noProof="0" dirty="0">
                <a:solidFill>
                  <a:schemeClr val="accent1"/>
                </a:solidFill>
              </a:rPr>
              <a:t>Ambas hacen hincapié en la innovación, la sostenibilidad y la satisfacción del cliente en la movilidad premium.</a:t>
            </a:r>
          </a:p>
          <a:p>
            <a:pPr algn="just">
              <a:lnSpc>
                <a:spcPct val="150000"/>
              </a:lnSpc>
              <a:buFont typeface="Arial" panose="020B0604020202020204" pitchFamily="34" charset="0"/>
              <a:buChar char="•"/>
            </a:pPr>
            <a:endParaRPr lang="es-ES" sz="1600" noProof="0" dirty="0">
              <a:solidFill>
                <a:schemeClr val="accent1"/>
              </a:solidFill>
            </a:endParaRPr>
          </a:p>
          <a:p>
            <a:pPr algn="just">
              <a:lnSpc>
                <a:spcPct val="150000"/>
              </a:lnSpc>
            </a:pPr>
            <a:endParaRPr lang="es-ES" sz="1600" noProof="0" dirty="0">
              <a:solidFill>
                <a:schemeClr val="accent1"/>
              </a:solidFill>
            </a:endParaRPr>
          </a:p>
        </p:txBody>
      </p:sp>
      <p:sp>
        <p:nvSpPr>
          <p:cNvPr id="22" name="TextBox 21">
            <a:extLst>
              <a:ext uri="{FF2B5EF4-FFF2-40B4-BE49-F238E27FC236}">
                <a16:creationId xmlns:a16="http://schemas.microsoft.com/office/drawing/2014/main" id="{6C39CF86-BD58-3685-0BF0-263F3EBB45DD}"/>
              </a:ext>
            </a:extLst>
          </p:cNvPr>
          <p:cNvSpPr txBox="1"/>
          <p:nvPr/>
        </p:nvSpPr>
        <p:spPr>
          <a:xfrm>
            <a:off x="7562443" y="736267"/>
            <a:ext cx="3761246" cy="369332"/>
          </a:xfrm>
          <a:prstGeom prst="rect">
            <a:avLst/>
          </a:prstGeom>
          <a:noFill/>
        </p:spPr>
        <p:txBody>
          <a:bodyPr wrap="square">
            <a:spAutoFit/>
          </a:bodyPr>
          <a:lstStyle/>
          <a:p>
            <a:pPr algn="ctr"/>
            <a:r>
              <a:rPr lang="es-ES" b="1" noProof="0" dirty="0">
                <a:solidFill>
                  <a:schemeClr val="accent1"/>
                </a:solidFill>
              </a:rPr>
              <a:t>Alineación e impacto</a:t>
            </a:r>
          </a:p>
        </p:txBody>
      </p:sp>
      <p:sp>
        <p:nvSpPr>
          <p:cNvPr id="25" name="TextBox 24">
            <a:extLst>
              <a:ext uri="{FF2B5EF4-FFF2-40B4-BE49-F238E27FC236}">
                <a16:creationId xmlns:a16="http://schemas.microsoft.com/office/drawing/2014/main" id="{D7AF6026-C82F-3218-86A3-69794A194B7A}"/>
              </a:ext>
            </a:extLst>
          </p:cNvPr>
          <p:cNvSpPr txBox="1"/>
          <p:nvPr/>
        </p:nvSpPr>
        <p:spPr>
          <a:xfrm>
            <a:off x="8243318" y="3083156"/>
            <a:ext cx="3761246" cy="3742435"/>
          </a:xfrm>
          <a:prstGeom prst="rect">
            <a:avLst/>
          </a:prstGeom>
          <a:noFill/>
        </p:spPr>
        <p:txBody>
          <a:bodyPr wrap="square">
            <a:spAutoFit/>
          </a:bodyPr>
          <a:lstStyle/>
          <a:p>
            <a:pPr algn="just">
              <a:lnSpc>
                <a:spcPct val="150000"/>
              </a:lnSpc>
            </a:pPr>
            <a:r>
              <a:rPr lang="es-ES" sz="1600" b="1" noProof="0" dirty="0">
                <a:solidFill>
                  <a:schemeClr val="accent1"/>
                </a:solidFill>
              </a:rPr>
              <a:t>Valores en Acción</a:t>
            </a:r>
            <a:r>
              <a:rPr lang="es-ES" sz="1600" noProof="0" dirty="0">
                <a:solidFill>
                  <a:schemeClr val="accent1"/>
                </a:solidFill>
              </a:rPr>
              <a:t>:</a:t>
            </a:r>
          </a:p>
          <a:p>
            <a:pPr marL="285750" indent="-285750" algn="just">
              <a:lnSpc>
                <a:spcPct val="150000"/>
              </a:lnSpc>
              <a:buFont typeface="Arial" panose="020B0604020202020204" pitchFamily="34" charset="0"/>
              <a:buChar char="•"/>
            </a:pPr>
            <a:r>
              <a:rPr lang="es-ES" sz="1600" noProof="0" dirty="0">
                <a:solidFill>
                  <a:schemeClr val="accent1"/>
                </a:solidFill>
              </a:rPr>
              <a:t>Innovación en vehículos eléctricos como las series i de BMW.</a:t>
            </a:r>
          </a:p>
          <a:p>
            <a:pPr marL="285750" indent="-285750" algn="just">
              <a:lnSpc>
                <a:spcPct val="150000"/>
              </a:lnSpc>
              <a:buFont typeface="Arial" panose="020B0604020202020204" pitchFamily="34" charset="0"/>
              <a:buChar char="•"/>
            </a:pPr>
            <a:r>
              <a:rPr lang="es-ES" sz="1600" noProof="0" dirty="0">
                <a:solidFill>
                  <a:schemeClr val="accent1"/>
                </a:solidFill>
              </a:rPr>
              <a:t>Iniciativas de sostenibilidad como la «BMW iFactory» para una producción climáticamente neutra.</a:t>
            </a:r>
          </a:p>
          <a:p>
            <a:pPr marL="285750" indent="-285750" algn="just">
              <a:lnSpc>
                <a:spcPct val="150000"/>
              </a:lnSpc>
              <a:buFont typeface="Arial" panose="020B0604020202020204" pitchFamily="34" charset="0"/>
              <a:buChar char="•"/>
            </a:pPr>
            <a:r>
              <a:rPr lang="es-ES" sz="1600" noProof="0" dirty="0">
                <a:solidFill>
                  <a:schemeClr val="accent1"/>
                </a:solidFill>
              </a:rPr>
              <a:t>Calidad y orientación al cliente que se reflejan en una alta fidelidad de los clientes y una imagen de marca premium.</a:t>
            </a:r>
          </a:p>
        </p:txBody>
      </p:sp>
      <p:pic>
        <p:nvPicPr>
          <p:cNvPr id="6" name="Picture 5" descr="A black and white logo&#10;&#10;Description automatically generated">
            <a:extLst>
              <a:ext uri="{FF2B5EF4-FFF2-40B4-BE49-F238E27FC236}">
                <a16:creationId xmlns:a16="http://schemas.microsoft.com/office/drawing/2014/main" id="{1589978E-DA15-7240-391B-A97BE8AD621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03200" y="2021200"/>
            <a:ext cx="2574857" cy="2574857"/>
          </a:xfrm>
          <a:prstGeom prst="rect">
            <a:avLst/>
          </a:prstGeom>
        </p:spPr>
      </p:pic>
      <p:sp>
        <p:nvSpPr>
          <p:cNvPr id="7" name="PoljeZBesedilom 1">
            <a:extLst>
              <a:ext uri="{FF2B5EF4-FFF2-40B4-BE49-F238E27FC236}">
                <a16:creationId xmlns:a16="http://schemas.microsoft.com/office/drawing/2014/main" id="{5FD13139-FCC0-0010-9A44-A1A4618638A3}"/>
              </a:ext>
            </a:extLst>
          </p:cNvPr>
          <p:cNvSpPr txBox="1"/>
          <p:nvPr/>
        </p:nvSpPr>
        <p:spPr>
          <a:xfrm>
            <a:off x="643024" y="4701779"/>
            <a:ext cx="1927632"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1000" noProof="0" dirty="0">
                <a:solidFill>
                  <a:schemeClr val="accent1"/>
                </a:solidFill>
              </a:rPr>
              <a:t>Fuente: Freebiesupply</a:t>
            </a:r>
          </a:p>
        </p:txBody>
      </p:sp>
    </p:spTree>
    <p:extLst>
      <p:ext uri="{BB962C8B-B14F-4D97-AF65-F5344CB8AC3E}">
        <p14:creationId xmlns:p14="http://schemas.microsoft.com/office/powerpoint/2010/main" val="98273666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69D572-E4E7-87D0-84A9-E06E08D7DDB7}"/>
              </a:ext>
            </a:extLst>
          </p:cNvPr>
          <p:cNvSpPr>
            <a:spLocks noGrp="1"/>
          </p:cNvSpPr>
          <p:nvPr>
            <p:ph type="title"/>
          </p:nvPr>
        </p:nvSpPr>
        <p:spPr>
          <a:xfrm>
            <a:off x="412750" y="803275"/>
            <a:ext cx="11125200" cy="583781"/>
          </a:xfrm>
        </p:spPr>
        <p:txBody>
          <a:bodyPr>
            <a:noAutofit/>
          </a:bodyPr>
          <a:lstStyle/>
          <a:p>
            <a:r>
              <a:rPr lang="es-ES" noProof="0" dirty="0"/>
              <a:t>Integrar la innovación en la cultura</a:t>
            </a:r>
          </a:p>
        </p:txBody>
      </p:sp>
      <p:sp>
        <p:nvSpPr>
          <p:cNvPr id="10" name="TextBox 9">
            <a:extLst>
              <a:ext uri="{FF2B5EF4-FFF2-40B4-BE49-F238E27FC236}">
                <a16:creationId xmlns:a16="http://schemas.microsoft.com/office/drawing/2014/main" id="{4514B303-576F-185F-57C9-0FBD4CB0E13D}"/>
              </a:ext>
            </a:extLst>
          </p:cNvPr>
          <p:cNvSpPr txBox="1"/>
          <p:nvPr/>
        </p:nvSpPr>
        <p:spPr>
          <a:xfrm>
            <a:off x="590550" y="2686735"/>
            <a:ext cx="6122658" cy="2585323"/>
          </a:xfrm>
          <a:prstGeom prst="rect">
            <a:avLst/>
          </a:prstGeom>
          <a:noFill/>
        </p:spPr>
        <p:txBody>
          <a:bodyPr wrap="square">
            <a:spAutoFit/>
          </a:bodyPr>
          <a:lstStyle/>
          <a:p>
            <a:pPr algn="just"/>
            <a:r>
              <a:rPr lang="es-ES" noProof="0" dirty="0">
                <a:solidFill>
                  <a:schemeClr val="accent1"/>
                </a:solidFill>
              </a:rPr>
              <a:t>La </a:t>
            </a:r>
            <a:r>
              <a:rPr lang="es-ES" b="1" noProof="0" dirty="0">
                <a:solidFill>
                  <a:schemeClr val="accent1"/>
                </a:solidFill>
              </a:rPr>
              <a:t>innovación</a:t>
            </a:r>
            <a:r>
              <a:rPr lang="es-ES" noProof="0" dirty="0">
                <a:solidFill>
                  <a:schemeClr val="accent1"/>
                </a:solidFill>
              </a:rPr>
              <a:t> es un motor esencial del </a:t>
            </a:r>
            <a:r>
              <a:rPr lang="es-ES" b="1" noProof="0" dirty="0">
                <a:solidFill>
                  <a:schemeClr val="accent1"/>
                </a:solidFill>
              </a:rPr>
              <a:t>éxito</a:t>
            </a:r>
            <a:r>
              <a:rPr lang="es-ES" noProof="0" dirty="0">
                <a:solidFill>
                  <a:schemeClr val="accent1"/>
                </a:solidFill>
              </a:rPr>
              <a:t> y el </a:t>
            </a:r>
            <a:r>
              <a:rPr lang="es-ES" b="1" noProof="0" dirty="0">
                <a:solidFill>
                  <a:schemeClr val="accent1"/>
                </a:solidFill>
              </a:rPr>
              <a:t>crecimiento</a:t>
            </a:r>
            <a:r>
              <a:rPr lang="es-ES" noProof="0" dirty="0">
                <a:solidFill>
                  <a:schemeClr val="accent1"/>
                </a:solidFill>
              </a:rPr>
              <a:t> en el panorama empresarial actual, en rápida evolución. Para seguir siendo competitivas, las empresas deben cultivar una cultura que fomente la creatividad y la innovación a todos los niveles. Esto requiere un </a:t>
            </a:r>
            <a:r>
              <a:rPr lang="es-ES" b="1" noProof="0" dirty="0">
                <a:solidFill>
                  <a:schemeClr val="accent1"/>
                </a:solidFill>
              </a:rPr>
              <a:t>enfoque estratégico para integrar la innovación en la cultura de la empresa </a:t>
            </a:r>
            <a:r>
              <a:rPr lang="es-ES" noProof="0" dirty="0">
                <a:solidFill>
                  <a:schemeClr val="accent1"/>
                </a:solidFill>
              </a:rPr>
              <a:t>y un </a:t>
            </a:r>
            <a:r>
              <a:rPr lang="es-ES" b="1" noProof="0" dirty="0">
                <a:solidFill>
                  <a:schemeClr val="accent1"/>
                </a:solidFill>
              </a:rPr>
              <a:t>liderazgo fuerte</a:t>
            </a:r>
            <a:r>
              <a:rPr lang="es-ES" noProof="0" dirty="0">
                <a:solidFill>
                  <a:schemeClr val="accent1"/>
                </a:solidFill>
              </a:rPr>
              <a:t> que permita a los empleados pensar de forma innovadora.</a:t>
            </a:r>
          </a:p>
        </p:txBody>
      </p:sp>
      <p:grpSp>
        <p:nvGrpSpPr>
          <p:cNvPr id="8" name="Group 7">
            <a:extLst>
              <a:ext uri="{FF2B5EF4-FFF2-40B4-BE49-F238E27FC236}">
                <a16:creationId xmlns:a16="http://schemas.microsoft.com/office/drawing/2014/main" id="{E9AB5D98-4ACE-5E18-B248-1756132DED6A}"/>
              </a:ext>
            </a:extLst>
          </p:cNvPr>
          <p:cNvGrpSpPr/>
          <p:nvPr/>
        </p:nvGrpSpPr>
        <p:grpSpPr>
          <a:xfrm>
            <a:off x="6969125" y="1903366"/>
            <a:ext cx="5102854" cy="4155656"/>
            <a:chOff x="6959600" y="1963691"/>
            <a:chExt cx="5102854" cy="4155656"/>
          </a:xfrm>
          <a:blipFill>
            <a:blip r:embed="rId2"/>
            <a:stretch>
              <a:fillRect/>
            </a:stretch>
          </a:blipFill>
        </p:grpSpPr>
        <p:sp>
          <p:nvSpPr>
            <p:cNvPr id="5" name="Parallelogram 4">
              <a:extLst>
                <a:ext uri="{FF2B5EF4-FFF2-40B4-BE49-F238E27FC236}">
                  <a16:creationId xmlns:a16="http://schemas.microsoft.com/office/drawing/2014/main" id="{3C71AE78-B140-5067-7EDA-D4730B0F4CC9}"/>
                </a:ext>
              </a:extLst>
            </p:cNvPr>
            <p:cNvSpPr/>
            <p:nvPr/>
          </p:nvSpPr>
          <p:spPr>
            <a:xfrm>
              <a:off x="6959600" y="1963691"/>
              <a:ext cx="2832100" cy="4155656"/>
            </a:xfrm>
            <a:prstGeom prst="parallelogram">
              <a:avLst/>
            </a:prstGeom>
            <a:grpFill/>
            <a:ln>
              <a:solidFill>
                <a:schemeClr val="accent1">
                  <a:shade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noProof="0" dirty="0"/>
            </a:p>
          </p:txBody>
        </p:sp>
        <p:sp>
          <p:nvSpPr>
            <p:cNvPr id="6" name="Parallelogram 5">
              <a:extLst>
                <a:ext uri="{FF2B5EF4-FFF2-40B4-BE49-F238E27FC236}">
                  <a16:creationId xmlns:a16="http://schemas.microsoft.com/office/drawing/2014/main" id="{DBC5C3F0-A111-B185-3D19-008B0014CD73}"/>
                </a:ext>
              </a:extLst>
            </p:cNvPr>
            <p:cNvSpPr/>
            <p:nvPr/>
          </p:nvSpPr>
          <p:spPr>
            <a:xfrm>
              <a:off x="9230354" y="1963691"/>
              <a:ext cx="2832100" cy="4155656"/>
            </a:xfrm>
            <a:prstGeom prst="parallelogram">
              <a:avLst/>
            </a:prstGeom>
            <a:grpFill/>
            <a:ln>
              <a:solidFill>
                <a:schemeClr val="accent1">
                  <a:shade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noProof="0" dirty="0"/>
            </a:p>
          </p:txBody>
        </p:sp>
      </p:grpSp>
      <p:sp>
        <p:nvSpPr>
          <p:cNvPr id="3" name="PoljeZBesedilom 1">
            <a:extLst>
              <a:ext uri="{FF2B5EF4-FFF2-40B4-BE49-F238E27FC236}">
                <a16:creationId xmlns:a16="http://schemas.microsoft.com/office/drawing/2014/main" id="{06543FA6-48A7-BD31-A7F9-BD90272D9682}"/>
              </a:ext>
            </a:extLst>
          </p:cNvPr>
          <p:cNvSpPr txBox="1"/>
          <p:nvPr/>
        </p:nvSpPr>
        <p:spPr>
          <a:xfrm>
            <a:off x="6898005" y="6054725"/>
            <a:ext cx="2776602"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1000" dirty="0">
                <a:solidFill>
                  <a:schemeClr val="accent1"/>
                </a:solidFill>
              </a:rPr>
              <a:t>Fuent</a:t>
            </a:r>
            <a:r>
              <a:rPr lang="es-ES" sz="1000" noProof="0" dirty="0">
                <a:solidFill>
                  <a:schemeClr val="accent1"/>
                </a:solidFill>
              </a:rPr>
              <a:t>e: generado por IA</a:t>
            </a:r>
          </a:p>
        </p:txBody>
      </p:sp>
    </p:spTree>
    <p:extLst>
      <p:ext uri="{BB962C8B-B14F-4D97-AF65-F5344CB8AC3E}">
        <p14:creationId xmlns:p14="http://schemas.microsoft.com/office/powerpoint/2010/main" val="335122489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69D572-E4E7-87D0-84A9-E06E08D7DDB7}"/>
              </a:ext>
            </a:extLst>
          </p:cNvPr>
          <p:cNvSpPr>
            <a:spLocks noGrp="1"/>
          </p:cNvSpPr>
          <p:nvPr>
            <p:ph type="title"/>
          </p:nvPr>
        </p:nvSpPr>
        <p:spPr>
          <a:xfrm>
            <a:off x="298450" y="625475"/>
            <a:ext cx="11125200" cy="583781"/>
          </a:xfrm>
        </p:spPr>
        <p:txBody>
          <a:bodyPr>
            <a:noAutofit/>
          </a:bodyPr>
          <a:lstStyle/>
          <a:p>
            <a:r>
              <a:rPr lang="es-ES" sz="3400" noProof="0" dirty="0"/>
              <a:t>Estrategias para integrar la innovación en la cultura de la empresa</a:t>
            </a:r>
          </a:p>
        </p:txBody>
      </p:sp>
      <p:graphicFrame>
        <p:nvGraphicFramePr>
          <p:cNvPr id="3" name="Diagram 2">
            <a:extLst>
              <a:ext uri="{FF2B5EF4-FFF2-40B4-BE49-F238E27FC236}">
                <a16:creationId xmlns:a16="http://schemas.microsoft.com/office/drawing/2014/main" id="{7CCFE05F-C3DE-3ECD-E194-0E1D2FAAE5FC}"/>
              </a:ext>
            </a:extLst>
          </p:cNvPr>
          <p:cNvGraphicFramePr/>
          <p:nvPr>
            <p:extLst>
              <p:ext uri="{D42A27DB-BD31-4B8C-83A1-F6EECF244321}">
                <p14:modId xmlns:p14="http://schemas.microsoft.com/office/powerpoint/2010/main" val="709244940"/>
              </p:ext>
            </p:extLst>
          </p:nvPr>
        </p:nvGraphicFramePr>
        <p:xfrm>
          <a:off x="198755" y="1604327"/>
          <a:ext cx="11794490" cy="75025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09349467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69D572-E4E7-87D0-84A9-E06E08D7DDB7}"/>
              </a:ext>
            </a:extLst>
          </p:cNvPr>
          <p:cNvSpPr>
            <a:spLocks noGrp="1"/>
          </p:cNvSpPr>
          <p:nvPr>
            <p:ph type="title"/>
          </p:nvPr>
        </p:nvSpPr>
        <p:spPr>
          <a:xfrm>
            <a:off x="327025" y="625475"/>
            <a:ext cx="11125200" cy="583781"/>
          </a:xfrm>
        </p:spPr>
        <p:txBody>
          <a:bodyPr>
            <a:noAutofit/>
          </a:bodyPr>
          <a:lstStyle/>
          <a:p>
            <a:r>
              <a:rPr lang="es-ES" sz="3400" noProof="0" dirty="0"/>
              <a:t>El papel del liderazgo en el fomento de la innovación</a:t>
            </a:r>
          </a:p>
        </p:txBody>
      </p:sp>
      <p:graphicFrame>
        <p:nvGraphicFramePr>
          <p:cNvPr id="4" name="Diagram 3">
            <a:extLst>
              <a:ext uri="{FF2B5EF4-FFF2-40B4-BE49-F238E27FC236}">
                <a16:creationId xmlns:a16="http://schemas.microsoft.com/office/drawing/2014/main" id="{76857339-2B0B-6F19-CFA7-DADDE579EC44}"/>
              </a:ext>
            </a:extLst>
          </p:cNvPr>
          <p:cNvGraphicFramePr/>
          <p:nvPr>
            <p:extLst>
              <p:ext uri="{D42A27DB-BD31-4B8C-83A1-F6EECF244321}">
                <p14:modId xmlns:p14="http://schemas.microsoft.com/office/powerpoint/2010/main" val="471918722"/>
              </p:ext>
            </p:extLst>
          </p:nvPr>
        </p:nvGraphicFramePr>
        <p:xfrm>
          <a:off x="438556" y="939847"/>
          <a:ext cx="11553825" cy="592793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7308026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757BD5-A04E-39B7-E7B8-4F483FF9497D}"/>
              </a:ext>
            </a:extLst>
          </p:cNvPr>
          <p:cNvSpPr>
            <a:spLocks noGrp="1"/>
          </p:cNvSpPr>
          <p:nvPr>
            <p:ph type="title"/>
          </p:nvPr>
        </p:nvSpPr>
        <p:spPr>
          <a:xfrm>
            <a:off x="984885" y="65572"/>
            <a:ext cx="9555178" cy="766558"/>
          </a:xfrm>
        </p:spPr>
        <p:txBody>
          <a:bodyPr>
            <a:normAutofit/>
          </a:bodyPr>
          <a:lstStyle/>
          <a:p>
            <a:r>
              <a:rPr lang="es-ES" sz="3400" noProof="0" dirty="0"/>
              <a:t>Mantener una cultura de la innovación</a:t>
            </a:r>
            <a:endParaRPr lang="es-ES" sz="3400" b="1" noProof="0" dirty="0"/>
          </a:p>
        </p:txBody>
      </p:sp>
      <p:sp>
        <p:nvSpPr>
          <p:cNvPr id="4" name="TextBox 3">
            <a:extLst>
              <a:ext uri="{FF2B5EF4-FFF2-40B4-BE49-F238E27FC236}">
                <a16:creationId xmlns:a16="http://schemas.microsoft.com/office/drawing/2014/main" id="{2C553E84-8327-15D0-E346-B07C928277A4}"/>
              </a:ext>
            </a:extLst>
          </p:cNvPr>
          <p:cNvSpPr txBox="1"/>
          <p:nvPr/>
        </p:nvSpPr>
        <p:spPr>
          <a:xfrm>
            <a:off x="1011855" y="832130"/>
            <a:ext cx="6915149" cy="3003771"/>
          </a:xfrm>
          <a:prstGeom prst="rect">
            <a:avLst/>
          </a:prstGeom>
          <a:noFill/>
        </p:spPr>
        <p:txBody>
          <a:bodyPr wrap="square">
            <a:spAutoFit/>
          </a:bodyPr>
          <a:lstStyle/>
          <a:p>
            <a:pPr algn="just">
              <a:lnSpc>
                <a:spcPct val="150000"/>
              </a:lnSpc>
            </a:pPr>
            <a:r>
              <a:rPr lang="es-ES" sz="1600" noProof="0" dirty="0">
                <a:solidFill>
                  <a:schemeClr val="accent1"/>
                </a:solidFill>
              </a:rPr>
              <a:t>Para mantener una cultura de la innovación, las organizaciones deben centrarse en el </a:t>
            </a:r>
            <a:r>
              <a:rPr lang="es-ES" sz="1600" b="1" noProof="0" dirty="0">
                <a:solidFill>
                  <a:schemeClr val="accent1"/>
                </a:solidFill>
              </a:rPr>
              <a:t>aprendizaje y el desarrollo continuos</a:t>
            </a:r>
            <a:r>
              <a:rPr lang="es-ES" sz="1600" noProof="0" dirty="0">
                <a:solidFill>
                  <a:schemeClr val="accent1"/>
                </a:solidFill>
              </a:rPr>
              <a:t>, animando a los empleados a mejorar sus competencias y a mantener la curiosidad. Promover la </a:t>
            </a:r>
            <a:r>
              <a:rPr lang="es-ES" sz="1600" b="1" noProof="0" dirty="0">
                <a:solidFill>
                  <a:schemeClr val="accent1"/>
                </a:solidFill>
              </a:rPr>
              <a:t>colaboración interfuncional </a:t>
            </a:r>
            <a:r>
              <a:rPr lang="es-ES" sz="1600" noProof="0" dirty="0">
                <a:solidFill>
                  <a:schemeClr val="accent1"/>
                </a:solidFill>
              </a:rPr>
              <a:t>garantiza que diversas perspectivas contribuyan a soluciones innovadoras. </a:t>
            </a:r>
          </a:p>
          <a:p>
            <a:pPr algn="just">
              <a:lnSpc>
                <a:spcPct val="150000"/>
              </a:lnSpc>
            </a:pPr>
            <a:r>
              <a:rPr lang="es-ES" sz="1600" noProof="0" dirty="0">
                <a:solidFill>
                  <a:schemeClr val="accent1"/>
                </a:solidFill>
              </a:rPr>
              <a:t>Es fundamental </a:t>
            </a:r>
            <a:r>
              <a:rPr lang="es-ES" sz="1600" b="1" noProof="0" dirty="0">
                <a:solidFill>
                  <a:schemeClr val="accent1"/>
                </a:solidFill>
              </a:rPr>
              <a:t>alinear los proyectos de innovación </a:t>
            </a:r>
            <a:r>
              <a:rPr lang="es-ES" sz="1600" noProof="0" dirty="0">
                <a:solidFill>
                  <a:schemeClr val="accent1"/>
                </a:solidFill>
              </a:rPr>
              <a:t>con los </a:t>
            </a:r>
            <a:r>
              <a:rPr lang="es-ES" sz="1600" b="1" noProof="0" dirty="0">
                <a:solidFill>
                  <a:schemeClr val="accent1"/>
                </a:solidFill>
              </a:rPr>
              <a:t>objetivos estratégicos de la empresa</a:t>
            </a:r>
            <a:r>
              <a:rPr lang="es-ES" sz="1600" noProof="0" dirty="0">
                <a:solidFill>
                  <a:schemeClr val="accent1"/>
                </a:solidFill>
              </a:rPr>
              <a:t>, proporcionando los recursos y el apoyo necesarios para la exploración de ideas.</a:t>
            </a:r>
          </a:p>
        </p:txBody>
      </p:sp>
      <p:sp>
        <p:nvSpPr>
          <p:cNvPr id="7" name="TextBox 6">
            <a:extLst>
              <a:ext uri="{FF2B5EF4-FFF2-40B4-BE49-F238E27FC236}">
                <a16:creationId xmlns:a16="http://schemas.microsoft.com/office/drawing/2014/main" id="{B539752E-472A-24BD-9168-51F1817D4E08}"/>
              </a:ext>
            </a:extLst>
          </p:cNvPr>
          <p:cNvSpPr txBox="1"/>
          <p:nvPr/>
        </p:nvSpPr>
        <p:spPr>
          <a:xfrm>
            <a:off x="4478228" y="3768838"/>
            <a:ext cx="7480300" cy="3003771"/>
          </a:xfrm>
          <a:prstGeom prst="rect">
            <a:avLst/>
          </a:prstGeom>
          <a:noFill/>
        </p:spPr>
        <p:txBody>
          <a:bodyPr wrap="square">
            <a:spAutoFit/>
          </a:bodyPr>
          <a:lstStyle/>
          <a:p>
            <a:pPr algn="just">
              <a:lnSpc>
                <a:spcPct val="150000"/>
              </a:lnSpc>
            </a:pPr>
            <a:r>
              <a:rPr lang="es-ES" sz="1600" noProof="0" dirty="0">
                <a:solidFill>
                  <a:schemeClr val="accent1"/>
                </a:solidFill>
              </a:rPr>
              <a:t>Para un seguimiento y una evaluación eficaces, establece </a:t>
            </a:r>
            <a:r>
              <a:rPr lang="es-ES" sz="1600" b="1" noProof="0" dirty="0">
                <a:solidFill>
                  <a:schemeClr val="accent1"/>
                </a:solidFill>
              </a:rPr>
              <a:t>indicadores clave de rendimiento (</a:t>
            </a:r>
            <a:r>
              <a:rPr lang="es-ES" sz="1600" b="1" noProof="0" dirty="0" err="1">
                <a:solidFill>
                  <a:schemeClr val="accent1"/>
                </a:solidFill>
              </a:rPr>
              <a:t>KPIs</a:t>
            </a:r>
            <a:r>
              <a:rPr lang="es-ES" sz="1600" b="1" noProof="0" dirty="0">
                <a:solidFill>
                  <a:schemeClr val="accent1"/>
                </a:solidFill>
              </a:rPr>
              <a:t>)</a:t>
            </a:r>
            <a:r>
              <a:rPr lang="es-ES" sz="1600" noProof="0" dirty="0">
                <a:solidFill>
                  <a:schemeClr val="accent1"/>
                </a:solidFill>
              </a:rPr>
              <a:t> para controlar el éxito de las iniciativas de innovación. Aplica circuitos de </a:t>
            </a:r>
            <a:r>
              <a:rPr lang="es-ES" sz="1600" b="1" noProof="0" dirty="0">
                <a:solidFill>
                  <a:schemeClr val="accent1"/>
                </a:solidFill>
              </a:rPr>
              <a:t>feedback periódicos </a:t>
            </a:r>
            <a:r>
              <a:rPr lang="es-ES" sz="1600" noProof="0" dirty="0">
                <a:solidFill>
                  <a:schemeClr val="accent1"/>
                </a:solidFill>
              </a:rPr>
              <a:t>para perfeccionar las estrategias en función de los datos de rendimiento y las perspectivas del mercado. </a:t>
            </a:r>
            <a:r>
              <a:rPr lang="es-ES" sz="1600" b="1" noProof="0" dirty="0">
                <a:solidFill>
                  <a:schemeClr val="accent1"/>
                </a:solidFill>
              </a:rPr>
              <a:t>Documentar</a:t>
            </a:r>
            <a:r>
              <a:rPr lang="es-ES" sz="1600" noProof="0" dirty="0">
                <a:solidFill>
                  <a:schemeClr val="accent1"/>
                </a:solidFill>
              </a:rPr>
              <a:t> y </a:t>
            </a:r>
            <a:r>
              <a:rPr lang="es-ES" sz="1600" b="1" noProof="0" dirty="0">
                <a:solidFill>
                  <a:schemeClr val="accent1"/>
                </a:solidFill>
              </a:rPr>
              <a:t>compartir</a:t>
            </a:r>
            <a:r>
              <a:rPr lang="es-ES" sz="1600" noProof="0" dirty="0">
                <a:solidFill>
                  <a:schemeClr val="accent1"/>
                </a:solidFill>
              </a:rPr>
              <a:t> los conocimientos en toda la organización ayuda a aprovechar los éxitos y evitar que se repitan los errores. Por último, el </a:t>
            </a:r>
            <a:r>
              <a:rPr lang="es-ES" sz="1600" b="1" noProof="0" dirty="0">
                <a:solidFill>
                  <a:schemeClr val="accent1"/>
                </a:solidFill>
              </a:rPr>
              <a:t>apoyo firme de los ejecutivos </a:t>
            </a:r>
            <a:r>
              <a:rPr lang="es-ES" sz="1600" noProof="0" dirty="0">
                <a:solidFill>
                  <a:schemeClr val="accent1"/>
                </a:solidFill>
              </a:rPr>
              <a:t>y el </a:t>
            </a:r>
            <a:r>
              <a:rPr lang="es-ES" sz="1600" b="1" noProof="0" dirty="0">
                <a:solidFill>
                  <a:schemeClr val="accent1"/>
                </a:solidFill>
              </a:rPr>
              <a:t>reconocimiento</a:t>
            </a:r>
            <a:r>
              <a:rPr lang="es-ES" sz="1600" noProof="0" dirty="0">
                <a:solidFill>
                  <a:schemeClr val="accent1"/>
                </a:solidFill>
              </a:rPr>
              <a:t> de los proyectos exitosos son vitales para mantener el impulso y la motivación.</a:t>
            </a:r>
          </a:p>
        </p:txBody>
      </p:sp>
      <p:pic>
        <p:nvPicPr>
          <p:cNvPr id="10" name="Graphic 9" descr="A lightbulb">
            <a:extLst>
              <a:ext uri="{FF2B5EF4-FFF2-40B4-BE49-F238E27FC236}">
                <a16:creationId xmlns:a16="http://schemas.microsoft.com/office/drawing/2014/main" id="{58B67913-2C53-4A36-2C43-94EE2CE6FCF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365870" y="178226"/>
            <a:ext cx="3362325" cy="3362325"/>
          </a:xfrm>
          <a:prstGeom prst="rect">
            <a:avLst/>
          </a:prstGeom>
        </p:spPr>
      </p:pic>
      <p:pic>
        <p:nvPicPr>
          <p:cNvPr id="14" name="Graphic 13" descr="Graph and note paper pads with pencil">
            <a:extLst>
              <a:ext uri="{FF2B5EF4-FFF2-40B4-BE49-F238E27FC236}">
                <a16:creationId xmlns:a16="http://schemas.microsoft.com/office/drawing/2014/main" id="{0D7BDE54-8A87-6F16-4C82-F4EEA7D3524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680172" y="3735897"/>
            <a:ext cx="3031528" cy="3031528"/>
          </a:xfrm>
          <a:prstGeom prst="rect">
            <a:avLst/>
          </a:prstGeom>
        </p:spPr>
      </p:pic>
      <p:sp>
        <p:nvSpPr>
          <p:cNvPr id="3" name="PoljeZBesedilom 1">
            <a:extLst>
              <a:ext uri="{FF2B5EF4-FFF2-40B4-BE49-F238E27FC236}">
                <a16:creationId xmlns:a16="http://schemas.microsoft.com/office/drawing/2014/main" id="{9D92BEA6-C795-B2E7-8E46-57D3993FBE50}"/>
              </a:ext>
            </a:extLst>
          </p:cNvPr>
          <p:cNvSpPr txBox="1"/>
          <p:nvPr/>
        </p:nvSpPr>
        <p:spPr>
          <a:xfrm>
            <a:off x="8389182" y="3082787"/>
            <a:ext cx="2776602"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1000" dirty="0">
                <a:solidFill>
                  <a:schemeClr val="accent1"/>
                </a:solidFill>
              </a:rPr>
              <a:t>Fuent</a:t>
            </a:r>
            <a:r>
              <a:rPr lang="es-ES" sz="1000" noProof="0" dirty="0">
                <a:solidFill>
                  <a:schemeClr val="accent1"/>
                </a:solidFill>
              </a:rPr>
              <a:t>e: PowerPoint</a:t>
            </a:r>
          </a:p>
        </p:txBody>
      </p:sp>
      <p:sp>
        <p:nvSpPr>
          <p:cNvPr id="5" name="PoljeZBesedilom 1">
            <a:extLst>
              <a:ext uri="{FF2B5EF4-FFF2-40B4-BE49-F238E27FC236}">
                <a16:creationId xmlns:a16="http://schemas.microsoft.com/office/drawing/2014/main" id="{5BB24725-BB4C-B893-55D7-C28815F4C3EF}"/>
              </a:ext>
            </a:extLst>
          </p:cNvPr>
          <p:cNvSpPr txBox="1"/>
          <p:nvPr/>
        </p:nvSpPr>
        <p:spPr>
          <a:xfrm>
            <a:off x="2308422" y="6597207"/>
            <a:ext cx="2776602"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1000" noProof="0" dirty="0">
                <a:solidFill>
                  <a:schemeClr val="accent1"/>
                </a:solidFill>
              </a:rPr>
              <a:t>Fuente: PowerPoint</a:t>
            </a:r>
          </a:p>
        </p:txBody>
      </p:sp>
    </p:spTree>
    <p:extLst>
      <p:ext uri="{BB962C8B-B14F-4D97-AF65-F5344CB8AC3E}">
        <p14:creationId xmlns:p14="http://schemas.microsoft.com/office/powerpoint/2010/main" val="386866680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FF6D46AD-61A7-4852-40D8-0F114846A8A9}"/>
              </a:ext>
            </a:extLst>
          </p:cNvPr>
          <p:cNvSpPr>
            <a:spLocks noGrp="1"/>
          </p:cNvSpPr>
          <p:nvPr>
            <p:ph idx="1"/>
          </p:nvPr>
        </p:nvSpPr>
        <p:spPr>
          <a:xfrm>
            <a:off x="277483" y="-79615"/>
            <a:ext cx="11637034" cy="6642340"/>
          </a:xfrm>
        </p:spPr>
        <p:txBody>
          <a:bodyPr vert="horz" lIns="91440" tIns="45720" rIns="91440" bIns="45720" rtlCol="0" anchor="t">
            <a:normAutofit/>
          </a:bodyPr>
          <a:lstStyle/>
          <a:p>
            <a:pPr marL="0" indent="0" algn="ctr">
              <a:lnSpc>
                <a:spcPct val="150000"/>
              </a:lnSpc>
              <a:buNone/>
            </a:pPr>
            <a:r>
              <a:rPr lang="es-ES" sz="3400" noProof="0" dirty="0">
                <a:solidFill>
                  <a:schemeClr val="tx2"/>
                </a:solidFill>
              </a:rPr>
              <a:t>Mejora </a:t>
            </a:r>
            <a:r>
              <a:rPr lang="es-ES" sz="3400" dirty="0">
                <a:solidFill>
                  <a:schemeClr val="tx2"/>
                </a:solidFill>
              </a:rPr>
              <a:t>t</a:t>
            </a:r>
            <a:r>
              <a:rPr lang="es-ES" sz="3400" noProof="0" dirty="0">
                <a:solidFill>
                  <a:schemeClr val="tx2"/>
                </a:solidFill>
              </a:rPr>
              <a:t>us conocimientos sobre innovación</a:t>
            </a:r>
          </a:p>
        </p:txBody>
      </p:sp>
      <p:sp>
        <p:nvSpPr>
          <p:cNvPr id="2" name="Rectangle 1">
            <a:extLst>
              <a:ext uri="{FF2B5EF4-FFF2-40B4-BE49-F238E27FC236}">
                <a16:creationId xmlns:a16="http://schemas.microsoft.com/office/drawing/2014/main" id="{91250AF4-7F87-3AA5-7B67-802D120A4768}"/>
              </a:ext>
            </a:extLst>
          </p:cNvPr>
          <p:cNvSpPr/>
          <p:nvPr/>
        </p:nvSpPr>
        <p:spPr>
          <a:xfrm>
            <a:off x="383514" y="952501"/>
            <a:ext cx="11358295" cy="5133974"/>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noProof="0" dirty="0"/>
          </a:p>
        </p:txBody>
      </p:sp>
      <p:sp>
        <p:nvSpPr>
          <p:cNvPr id="3" name="TextBox 2">
            <a:extLst>
              <a:ext uri="{FF2B5EF4-FFF2-40B4-BE49-F238E27FC236}">
                <a16:creationId xmlns:a16="http://schemas.microsoft.com/office/drawing/2014/main" id="{A80610A9-CB8A-30D7-9AF5-6CF8EABDCA18}"/>
              </a:ext>
            </a:extLst>
          </p:cNvPr>
          <p:cNvSpPr txBox="1"/>
          <p:nvPr/>
        </p:nvSpPr>
        <p:spPr>
          <a:xfrm>
            <a:off x="739866" y="1146221"/>
            <a:ext cx="10827657" cy="4665764"/>
          </a:xfrm>
          <a:prstGeom prst="rect">
            <a:avLst/>
          </a:prstGeom>
          <a:noFill/>
        </p:spPr>
        <p:txBody>
          <a:bodyPr wrap="square" rtlCol="0">
            <a:spAutoFit/>
          </a:bodyPr>
          <a:lstStyle/>
          <a:p>
            <a:pPr marL="342900" indent="-342900">
              <a:lnSpc>
                <a:spcPct val="150000"/>
              </a:lnSpc>
              <a:buFont typeface="+mj-lt"/>
              <a:buAutoNum type="arabicPeriod"/>
            </a:pPr>
            <a:r>
              <a:rPr lang="es-ES" sz="1600" b="1" noProof="0" dirty="0">
                <a:solidFill>
                  <a:schemeClr val="accent1"/>
                </a:solidFill>
              </a:rPr>
              <a:t>Explorar e identificar:</a:t>
            </a:r>
            <a:endParaRPr lang="es-ES" sz="1600" noProof="0" dirty="0">
              <a:solidFill>
                <a:schemeClr val="accent1"/>
              </a:solidFill>
            </a:endParaRPr>
          </a:p>
          <a:p>
            <a:pPr marL="742950" lvl="1" indent="-285750">
              <a:lnSpc>
                <a:spcPct val="150000"/>
              </a:lnSpc>
              <a:buFont typeface="Arial" panose="020B0604020202020204" pitchFamily="34" charset="0"/>
              <a:buChar char="•"/>
            </a:pPr>
            <a:r>
              <a:rPr lang="es-ES" sz="1600" noProof="0" dirty="0">
                <a:solidFill>
                  <a:schemeClr val="accent1"/>
                </a:solidFill>
              </a:rPr>
              <a:t>Elige una empresa innovadora y visita su página web oficial.</a:t>
            </a:r>
          </a:p>
          <a:p>
            <a:pPr marL="742950" lvl="1" indent="-285750">
              <a:lnSpc>
                <a:spcPct val="150000"/>
              </a:lnSpc>
              <a:buFont typeface="Arial" panose="020B0604020202020204" pitchFamily="34" charset="0"/>
              <a:buChar char="•"/>
            </a:pPr>
            <a:r>
              <a:rPr lang="es-ES" sz="1600" noProof="0" dirty="0">
                <a:solidFill>
                  <a:schemeClr val="accent1"/>
                </a:solidFill>
              </a:rPr>
              <a:t>Identifica la visión, la misión y los valores fundamentales de la empresa.</a:t>
            </a:r>
          </a:p>
          <a:p>
            <a:pPr>
              <a:lnSpc>
                <a:spcPct val="150000"/>
              </a:lnSpc>
            </a:pPr>
            <a:endParaRPr lang="es-ES" sz="600" noProof="0" dirty="0">
              <a:solidFill>
                <a:schemeClr val="accent1"/>
              </a:solidFill>
            </a:endParaRPr>
          </a:p>
          <a:p>
            <a:pPr marL="342900" indent="-342900">
              <a:lnSpc>
                <a:spcPct val="150000"/>
              </a:lnSpc>
              <a:buFont typeface="+mj-lt"/>
              <a:buAutoNum type="arabicPeriod" startAt="2"/>
            </a:pPr>
            <a:r>
              <a:rPr lang="es-ES" sz="1600" b="1" noProof="0" dirty="0">
                <a:solidFill>
                  <a:schemeClr val="accent1"/>
                </a:solidFill>
              </a:rPr>
              <a:t>Analizar y reflexionar:</a:t>
            </a:r>
          </a:p>
          <a:p>
            <a:pPr marL="800100" lvl="1" indent="-342900">
              <a:lnSpc>
                <a:spcPct val="150000"/>
              </a:lnSpc>
              <a:buFont typeface="Arial" panose="020B0604020202020204" pitchFamily="34" charset="0"/>
              <a:buChar char="•"/>
            </a:pPr>
            <a:r>
              <a:rPr lang="es-ES" sz="1600" noProof="0" dirty="0">
                <a:solidFill>
                  <a:schemeClr val="accent1"/>
                </a:solidFill>
              </a:rPr>
              <a:t>Escribe un breve análisis (150-200 palabras) sobre cómo estos elementos apoyan la estrategia </a:t>
            </a:r>
          </a:p>
          <a:p>
            <a:pPr lvl="1">
              <a:lnSpc>
                <a:spcPct val="150000"/>
              </a:lnSpc>
            </a:pPr>
            <a:r>
              <a:rPr lang="es-ES" sz="1600" noProof="0" dirty="0">
                <a:solidFill>
                  <a:schemeClr val="accent1"/>
                </a:solidFill>
              </a:rPr>
              <a:t>de innovación de la empresa. </a:t>
            </a:r>
          </a:p>
          <a:p>
            <a:pPr marL="800100" lvl="1" indent="-342900">
              <a:lnSpc>
                <a:spcPct val="150000"/>
              </a:lnSpc>
              <a:buFont typeface="Arial" panose="020B0604020202020204" pitchFamily="34" charset="0"/>
              <a:buChar char="•"/>
            </a:pPr>
            <a:r>
              <a:rPr lang="es-ES" sz="1600" dirty="0">
                <a:solidFill>
                  <a:schemeClr val="accent1"/>
                </a:solidFill>
              </a:rPr>
              <a:t>Céntrate en</a:t>
            </a:r>
            <a:r>
              <a:rPr lang="es-ES" sz="1600" noProof="0" dirty="0">
                <a:solidFill>
                  <a:schemeClr val="accent1"/>
                </a:solidFill>
              </a:rPr>
              <a:t>:</a:t>
            </a:r>
          </a:p>
          <a:p>
            <a:pPr marL="1257300" lvl="2" indent="-342900">
              <a:lnSpc>
                <a:spcPct val="150000"/>
              </a:lnSpc>
              <a:buFont typeface="Wingdings" panose="05000000000000000000" pitchFamily="2" charset="2"/>
              <a:buChar char="ü"/>
            </a:pPr>
            <a:r>
              <a:rPr lang="es-ES" sz="1600" noProof="0" dirty="0">
                <a:solidFill>
                  <a:schemeClr val="accent1"/>
                </a:solidFill>
              </a:rPr>
              <a:t>La inspiración y orientación que proporcionan la visión y la misión.</a:t>
            </a:r>
          </a:p>
          <a:p>
            <a:pPr marL="1257300" lvl="2" indent="-342900">
              <a:lnSpc>
                <a:spcPct val="150000"/>
              </a:lnSpc>
              <a:buFont typeface="Wingdings" panose="05000000000000000000" pitchFamily="2" charset="2"/>
              <a:buChar char="ü"/>
            </a:pPr>
            <a:r>
              <a:rPr lang="es-ES" sz="1600" noProof="0" dirty="0">
                <a:solidFill>
                  <a:schemeClr val="accent1"/>
                </a:solidFill>
              </a:rPr>
              <a:t>La influencia de los valores fundamentales en el fomento de un entorno innovador.</a:t>
            </a:r>
          </a:p>
          <a:p>
            <a:pPr marL="800100" lvl="1" indent="-342900">
              <a:lnSpc>
                <a:spcPct val="150000"/>
              </a:lnSpc>
              <a:buFont typeface="Arial" panose="020B0604020202020204" pitchFamily="34" charset="0"/>
              <a:buChar char="•"/>
            </a:pPr>
            <a:endParaRPr lang="es-ES" sz="200" noProof="0" dirty="0">
              <a:solidFill>
                <a:schemeClr val="accent1"/>
              </a:solidFill>
            </a:endParaRPr>
          </a:p>
          <a:p>
            <a:pPr marL="342900" indent="-342900">
              <a:lnSpc>
                <a:spcPct val="150000"/>
              </a:lnSpc>
              <a:buFont typeface="+mj-lt"/>
              <a:buAutoNum type="arabicPeriod" startAt="3"/>
            </a:pPr>
            <a:r>
              <a:rPr lang="es-ES" sz="1600" b="1" noProof="0" dirty="0">
                <a:solidFill>
                  <a:schemeClr val="accent1"/>
                </a:solidFill>
              </a:rPr>
              <a:t>Aplicar sus ideas:</a:t>
            </a:r>
          </a:p>
          <a:p>
            <a:pPr marL="742950" lvl="1" indent="-285750">
              <a:lnSpc>
                <a:spcPct val="150000"/>
              </a:lnSpc>
              <a:buFont typeface="Arial" panose="020B0604020202020204" pitchFamily="34" charset="0"/>
              <a:buChar char="•"/>
            </a:pPr>
            <a:r>
              <a:rPr lang="es-ES" sz="1600" noProof="0" dirty="0">
                <a:solidFill>
                  <a:schemeClr val="accent1"/>
                </a:solidFill>
              </a:rPr>
              <a:t>Reflexiona sobre el análisis y piensa en una medida práctica que podría sugerir a otra organización o a tu propio lugar de trabajo para potenciar la innovación a través de la visión, la misión o los valores.</a:t>
            </a:r>
          </a:p>
        </p:txBody>
      </p:sp>
      <p:grpSp>
        <p:nvGrpSpPr>
          <p:cNvPr id="4" name="Group 3">
            <a:extLst>
              <a:ext uri="{FF2B5EF4-FFF2-40B4-BE49-F238E27FC236}">
                <a16:creationId xmlns:a16="http://schemas.microsoft.com/office/drawing/2014/main" id="{D9A7B998-2BD2-046D-31A7-B845B4DC8BAC}"/>
              </a:ext>
            </a:extLst>
          </p:cNvPr>
          <p:cNvGrpSpPr/>
          <p:nvPr/>
        </p:nvGrpSpPr>
        <p:grpSpPr>
          <a:xfrm>
            <a:off x="10210801" y="476251"/>
            <a:ext cx="1879600" cy="859068"/>
            <a:chOff x="10080172" y="339103"/>
            <a:chExt cx="1879600" cy="859068"/>
          </a:xfrm>
        </p:grpSpPr>
        <p:grpSp>
          <p:nvGrpSpPr>
            <p:cNvPr id="5" name="Group 4">
              <a:extLst>
                <a:ext uri="{FF2B5EF4-FFF2-40B4-BE49-F238E27FC236}">
                  <a16:creationId xmlns:a16="http://schemas.microsoft.com/office/drawing/2014/main" id="{1B36404F-2FAE-496F-164A-D421EAB1C3C3}"/>
                </a:ext>
              </a:extLst>
            </p:cNvPr>
            <p:cNvGrpSpPr/>
            <p:nvPr/>
          </p:nvGrpSpPr>
          <p:grpSpPr>
            <a:xfrm>
              <a:off x="10399486" y="741297"/>
              <a:ext cx="1560286" cy="456874"/>
              <a:chOff x="10406743" y="879246"/>
              <a:chExt cx="1560286" cy="456874"/>
            </a:xfrm>
          </p:grpSpPr>
          <p:sp>
            <p:nvSpPr>
              <p:cNvPr id="7" name="Rectangle 6">
                <a:extLst>
                  <a:ext uri="{FF2B5EF4-FFF2-40B4-BE49-F238E27FC236}">
                    <a16:creationId xmlns:a16="http://schemas.microsoft.com/office/drawing/2014/main" id="{07237042-58D3-A170-850B-62F10DACB0A6}"/>
                  </a:ext>
                </a:extLst>
              </p:cNvPr>
              <p:cNvSpPr/>
              <p:nvPr/>
            </p:nvSpPr>
            <p:spPr>
              <a:xfrm>
                <a:off x="10406743" y="879246"/>
                <a:ext cx="1560286" cy="456874"/>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noProof="0" dirty="0"/>
              </a:p>
            </p:txBody>
          </p:sp>
          <p:sp>
            <p:nvSpPr>
              <p:cNvPr id="9" name="TextBox 8">
                <a:extLst>
                  <a:ext uri="{FF2B5EF4-FFF2-40B4-BE49-F238E27FC236}">
                    <a16:creationId xmlns:a16="http://schemas.microsoft.com/office/drawing/2014/main" id="{586AA6A2-98A0-5B50-A8C9-5DFC29C7576E}"/>
                  </a:ext>
                </a:extLst>
              </p:cNvPr>
              <p:cNvSpPr txBox="1"/>
              <p:nvPr/>
            </p:nvSpPr>
            <p:spPr>
              <a:xfrm>
                <a:off x="10461367" y="920716"/>
                <a:ext cx="1085554" cy="369332"/>
              </a:xfrm>
              <a:prstGeom prst="rect">
                <a:avLst/>
              </a:prstGeom>
              <a:noFill/>
            </p:spPr>
            <p:txBody>
              <a:bodyPr wrap="none" rtlCol="0">
                <a:spAutoFit/>
              </a:bodyPr>
              <a:lstStyle/>
              <a:p>
                <a:r>
                  <a:rPr lang="es-ES" noProof="0" dirty="0">
                    <a:solidFill>
                      <a:schemeClr val="accent1"/>
                    </a:solidFill>
                  </a:rPr>
                  <a:t>Ejercicio</a:t>
                </a:r>
              </a:p>
            </p:txBody>
          </p:sp>
        </p:grpSp>
        <p:pic>
          <p:nvPicPr>
            <p:cNvPr id="6" name="Graphic 5" descr="Pin with solid fill">
              <a:extLst>
                <a:ext uri="{FF2B5EF4-FFF2-40B4-BE49-F238E27FC236}">
                  <a16:creationId xmlns:a16="http://schemas.microsoft.com/office/drawing/2014/main" id="{5BD551C8-DCF6-5DDF-BF0D-54BDDB3204A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080172" y="339103"/>
              <a:ext cx="529771" cy="529771"/>
            </a:xfrm>
            <a:prstGeom prst="rect">
              <a:avLst/>
            </a:prstGeom>
          </p:spPr>
        </p:pic>
      </p:grpSp>
      <p:pic>
        <p:nvPicPr>
          <p:cNvPr id="11" name="Gráfico 1" descr="Cuadernos de notas y cuadrículas con lápiz">
            <a:extLst>
              <a:ext uri="{FF2B5EF4-FFF2-40B4-BE49-F238E27FC236}">
                <a16:creationId xmlns:a16="http://schemas.microsoft.com/office/drawing/2014/main" id="{3124B179-753A-84A4-E588-4C7BF8BDFB5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313872" y="1269509"/>
            <a:ext cx="2154677" cy="2154677"/>
          </a:xfrm>
          <a:prstGeom prst="rect">
            <a:avLst/>
          </a:prstGeom>
        </p:spPr>
      </p:pic>
      <p:sp>
        <p:nvSpPr>
          <p:cNvPr id="10" name="PoljeZBesedilom 1">
            <a:extLst>
              <a:ext uri="{FF2B5EF4-FFF2-40B4-BE49-F238E27FC236}">
                <a16:creationId xmlns:a16="http://schemas.microsoft.com/office/drawing/2014/main" id="{358F7637-7209-9329-A58D-602E911A1903}"/>
              </a:ext>
            </a:extLst>
          </p:cNvPr>
          <p:cNvSpPr txBox="1"/>
          <p:nvPr/>
        </p:nvSpPr>
        <p:spPr>
          <a:xfrm>
            <a:off x="10723952" y="3241555"/>
            <a:ext cx="1554918" cy="24715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1000" dirty="0">
                <a:solidFill>
                  <a:schemeClr val="accent1"/>
                </a:solidFill>
              </a:rPr>
              <a:t>Fuent</a:t>
            </a:r>
            <a:r>
              <a:rPr lang="es-ES" sz="1000" noProof="0" dirty="0">
                <a:solidFill>
                  <a:schemeClr val="accent1"/>
                </a:solidFill>
              </a:rPr>
              <a:t>e: PowerPoint</a:t>
            </a:r>
          </a:p>
        </p:txBody>
      </p:sp>
    </p:spTree>
    <p:extLst>
      <p:ext uri="{BB962C8B-B14F-4D97-AF65-F5344CB8AC3E}">
        <p14:creationId xmlns:p14="http://schemas.microsoft.com/office/powerpoint/2010/main" val="266404005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FF6D46AD-61A7-4852-40D8-0F114846A8A9}"/>
              </a:ext>
            </a:extLst>
          </p:cNvPr>
          <p:cNvSpPr>
            <a:spLocks noGrp="1"/>
          </p:cNvSpPr>
          <p:nvPr>
            <p:ph idx="1"/>
          </p:nvPr>
        </p:nvSpPr>
        <p:spPr>
          <a:xfrm>
            <a:off x="134548" y="-125057"/>
            <a:ext cx="11637034" cy="6642340"/>
          </a:xfrm>
        </p:spPr>
        <p:txBody>
          <a:bodyPr>
            <a:normAutofit/>
          </a:bodyPr>
          <a:lstStyle/>
          <a:p>
            <a:pPr marL="0" indent="0" algn="ctr">
              <a:lnSpc>
                <a:spcPct val="150000"/>
              </a:lnSpc>
              <a:buNone/>
            </a:pPr>
            <a:r>
              <a:rPr lang="es-ES" sz="3400" noProof="0" dirty="0">
                <a:solidFill>
                  <a:schemeClr val="bg2"/>
                </a:solidFill>
              </a:rPr>
              <a:t>Glosario</a:t>
            </a:r>
          </a:p>
        </p:txBody>
      </p:sp>
      <p:sp>
        <p:nvSpPr>
          <p:cNvPr id="4" name="TextBox 3">
            <a:extLst>
              <a:ext uri="{FF2B5EF4-FFF2-40B4-BE49-F238E27FC236}">
                <a16:creationId xmlns:a16="http://schemas.microsoft.com/office/drawing/2014/main" id="{F77762F5-DE89-DB90-CFED-91195031ECDC}"/>
              </a:ext>
            </a:extLst>
          </p:cNvPr>
          <p:cNvSpPr txBox="1"/>
          <p:nvPr/>
        </p:nvSpPr>
        <p:spPr>
          <a:xfrm>
            <a:off x="1146115" y="530242"/>
            <a:ext cx="10625467" cy="6327758"/>
          </a:xfrm>
          <a:prstGeom prst="rect">
            <a:avLst/>
          </a:prstGeom>
          <a:noFill/>
        </p:spPr>
        <p:txBody>
          <a:bodyPr wrap="square">
            <a:spAutoFit/>
          </a:bodyPr>
          <a:lstStyle/>
          <a:p>
            <a:pPr marL="285750" indent="-285750" algn="just">
              <a:lnSpc>
                <a:spcPct val="150000"/>
              </a:lnSpc>
              <a:buFont typeface="Arial" panose="020B0604020202020204" pitchFamily="34" charset="0"/>
              <a:buChar char="•"/>
            </a:pPr>
            <a:r>
              <a:rPr lang="es-ES" sz="1600" b="1" dirty="0">
                <a:solidFill>
                  <a:schemeClr val="accent1"/>
                </a:solidFill>
              </a:rPr>
              <a:t>Agilidad: </a:t>
            </a:r>
            <a:r>
              <a:rPr lang="es-ES" sz="1600" dirty="0">
                <a:solidFill>
                  <a:schemeClr val="accent1"/>
                </a:solidFill>
              </a:rPr>
              <a:t>La capacidad de adaptarse rápidamente a los cambios y a las nuevas tendencias.</a:t>
            </a:r>
          </a:p>
          <a:p>
            <a:pPr marL="285750" indent="-285750" algn="just">
              <a:lnSpc>
                <a:spcPct val="150000"/>
              </a:lnSpc>
              <a:buFont typeface="Arial" panose="020B0604020202020204" pitchFamily="34" charset="0"/>
              <a:buChar char="•"/>
            </a:pPr>
            <a:r>
              <a:rPr lang="es-ES" sz="1600" b="1" dirty="0">
                <a:solidFill>
                  <a:schemeClr val="accent1"/>
                </a:solidFill>
              </a:rPr>
              <a:t>Alineación: </a:t>
            </a:r>
            <a:r>
              <a:rPr lang="es-ES" sz="1600" dirty="0">
                <a:solidFill>
                  <a:schemeClr val="accent1"/>
                </a:solidFill>
              </a:rPr>
              <a:t>Garantizar que la visión, la misión y los valores se integran sistemáticamente en las actividades de la organización.</a:t>
            </a:r>
          </a:p>
          <a:p>
            <a:pPr marL="285750" indent="-285750" algn="just">
              <a:lnSpc>
                <a:spcPct val="150000"/>
              </a:lnSpc>
              <a:buFont typeface="Arial" panose="020B0604020202020204" pitchFamily="34" charset="0"/>
              <a:buChar char="•"/>
            </a:pPr>
            <a:r>
              <a:rPr lang="es-ES" sz="1600" b="1" noProof="0" dirty="0">
                <a:solidFill>
                  <a:schemeClr val="accent1"/>
                </a:solidFill>
              </a:rPr>
              <a:t>Asunción de riesgos: </a:t>
            </a:r>
            <a:r>
              <a:rPr lang="es-ES" sz="1600" noProof="0" dirty="0">
                <a:solidFill>
                  <a:schemeClr val="accent1"/>
                </a:solidFill>
              </a:rPr>
              <a:t>Voluntad de emprender acciones con resultados inciertos, esencial para la innovación.</a:t>
            </a:r>
          </a:p>
          <a:p>
            <a:pPr marL="285750" indent="-285750" algn="just">
              <a:lnSpc>
                <a:spcPct val="150000"/>
              </a:lnSpc>
              <a:buFont typeface="Arial" panose="020B0604020202020204" pitchFamily="34" charset="0"/>
              <a:buChar char="•"/>
            </a:pPr>
            <a:r>
              <a:rPr lang="es-ES" sz="1600" b="1" dirty="0">
                <a:solidFill>
                  <a:schemeClr val="accent1"/>
                </a:solidFill>
              </a:rPr>
              <a:t>Base cultural: </a:t>
            </a:r>
            <a:r>
              <a:rPr lang="es-ES" sz="1600" dirty="0">
                <a:solidFill>
                  <a:schemeClr val="accent1"/>
                </a:solidFill>
              </a:rPr>
              <a:t>Valores fundamentales que conforman la cultura de la organización y guían las acciones.</a:t>
            </a:r>
          </a:p>
          <a:p>
            <a:pPr marL="285750" indent="-285750" algn="just">
              <a:lnSpc>
                <a:spcPct val="150000"/>
              </a:lnSpc>
              <a:buFont typeface="Arial" panose="020B0604020202020204" pitchFamily="34" charset="0"/>
              <a:buChar char="•"/>
            </a:pPr>
            <a:r>
              <a:rPr lang="es-ES" sz="1600" b="1" noProof="0" dirty="0">
                <a:solidFill>
                  <a:schemeClr val="accent1"/>
                </a:solidFill>
              </a:rPr>
              <a:t>Capacitación de los empleados: </a:t>
            </a:r>
            <a:r>
              <a:rPr lang="es-ES" sz="1600" dirty="0">
                <a:solidFill>
                  <a:schemeClr val="accent1"/>
                </a:solidFill>
              </a:rPr>
              <a:t>Proporcionar a los empleados autonomía y recursos para perseguir nuevas ideas.</a:t>
            </a:r>
          </a:p>
          <a:p>
            <a:pPr marL="285750" indent="-285750" algn="just">
              <a:lnSpc>
                <a:spcPct val="150000"/>
              </a:lnSpc>
              <a:buFont typeface="Arial" panose="020B0604020202020204" pitchFamily="34" charset="0"/>
              <a:buChar char="•"/>
            </a:pPr>
            <a:r>
              <a:rPr lang="es-ES" sz="1600" b="1" noProof="0" dirty="0">
                <a:solidFill>
                  <a:schemeClr val="accent1"/>
                </a:solidFill>
              </a:rPr>
              <a:t>Colaboración: </a:t>
            </a:r>
            <a:r>
              <a:rPr lang="es-ES" sz="1600" dirty="0">
                <a:solidFill>
                  <a:schemeClr val="accent1"/>
                </a:solidFill>
              </a:rPr>
              <a:t>Trabajar juntos en todos los departamentos para aprovechar las diversas perspectivas.</a:t>
            </a:r>
          </a:p>
          <a:p>
            <a:pPr marL="285750" indent="-285750" algn="just">
              <a:lnSpc>
                <a:spcPct val="150000"/>
              </a:lnSpc>
              <a:buFont typeface="Arial" panose="020B0604020202020204" pitchFamily="34" charset="0"/>
              <a:buChar char="•"/>
            </a:pPr>
            <a:r>
              <a:rPr lang="es-ES" sz="1600" b="1" dirty="0">
                <a:solidFill>
                  <a:schemeClr val="accent1"/>
                </a:solidFill>
              </a:rPr>
              <a:t>Estrella Polar Orientadora: </a:t>
            </a:r>
            <a:r>
              <a:rPr lang="es-ES" sz="1600" dirty="0">
                <a:solidFill>
                  <a:schemeClr val="accent1"/>
                </a:solidFill>
              </a:rPr>
              <a:t>Declaración de visión que dirige e inspira los objetivos a largo plazo de la organización.</a:t>
            </a:r>
          </a:p>
          <a:p>
            <a:pPr marL="285750" indent="-285750" algn="just">
              <a:lnSpc>
                <a:spcPct val="150000"/>
              </a:lnSpc>
              <a:buFont typeface="Arial" panose="020B0604020202020204" pitchFamily="34" charset="0"/>
              <a:buChar char="•"/>
            </a:pPr>
            <a:r>
              <a:rPr lang="es-ES" sz="1600" b="1" dirty="0">
                <a:solidFill>
                  <a:schemeClr val="accent1"/>
                </a:solidFill>
              </a:rPr>
              <a:t>Propuesta Única de Venta (USP): </a:t>
            </a:r>
            <a:r>
              <a:rPr lang="es-ES" sz="1600" dirty="0">
                <a:solidFill>
                  <a:schemeClr val="accent1"/>
                </a:solidFill>
              </a:rPr>
              <a:t>Característica distintiva que diferencia a una organización o producto de sus competidores.</a:t>
            </a:r>
          </a:p>
          <a:p>
            <a:pPr marL="285750" indent="-285750" algn="just">
              <a:lnSpc>
                <a:spcPct val="150000"/>
              </a:lnSpc>
              <a:buFont typeface="Arial" panose="020B0604020202020204" pitchFamily="34" charset="0"/>
              <a:buChar char="•"/>
            </a:pPr>
            <a:r>
              <a:rPr lang="es-ES" sz="1600" b="1" dirty="0">
                <a:solidFill>
                  <a:schemeClr val="accent1"/>
                </a:solidFill>
              </a:rPr>
              <a:t>Seguridad psicológica: </a:t>
            </a:r>
            <a:r>
              <a:rPr lang="es-ES" sz="1600" dirty="0">
                <a:solidFill>
                  <a:schemeClr val="accent1"/>
                </a:solidFill>
              </a:rPr>
              <a:t>Entorno de trabajo en el que los empleados se sienten seguros para compartir ideas sin miedo.</a:t>
            </a:r>
          </a:p>
          <a:p>
            <a:pPr marL="285750" indent="-285750" algn="just">
              <a:lnSpc>
                <a:spcPct val="150000"/>
              </a:lnSpc>
              <a:buFont typeface="Arial" panose="020B0604020202020204" pitchFamily="34" charset="0"/>
              <a:buChar char="•"/>
            </a:pPr>
            <a:r>
              <a:rPr lang="es-ES" sz="1600" b="1" noProof="0" dirty="0">
                <a:solidFill>
                  <a:schemeClr val="accent1"/>
                </a:solidFill>
              </a:rPr>
              <a:t>Sistemas de reconocimiento: </a:t>
            </a:r>
            <a:r>
              <a:rPr lang="es-ES" sz="1600" dirty="0">
                <a:solidFill>
                  <a:schemeClr val="accent1"/>
                </a:solidFill>
              </a:rPr>
              <a:t>Métodos para reconocer y recompensar los esfuerzos innovadores dentro de una organización.</a:t>
            </a:r>
          </a:p>
        </p:txBody>
      </p:sp>
    </p:spTree>
    <p:extLst>
      <p:ext uri="{BB962C8B-B14F-4D97-AF65-F5344CB8AC3E}">
        <p14:creationId xmlns:p14="http://schemas.microsoft.com/office/powerpoint/2010/main" val="135898367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DC933F-3598-17AC-FCEA-9A879F8EA5ED}"/>
              </a:ext>
            </a:extLst>
          </p:cNvPr>
          <p:cNvSpPr>
            <a:spLocks noGrp="1"/>
          </p:cNvSpPr>
          <p:nvPr>
            <p:ph type="title"/>
          </p:nvPr>
        </p:nvSpPr>
        <p:spPr>
          <a:xfrm>
            <a:off x="838200" y="365125"/>
            <a:ext cx="10178143" cy="1002121"/>
          </a:xfrm>
        </p:spPr>
        <p:txBody>
          <a:bodyPr>
            <a:normAutofit fontScale="90000"/>
          </a:bodyPr>
          <a:lstStyle/>
          <a:p>
            <a:r>
              <a:rPr lang="es-ES" sz="3400" noProof="0" dirty="0"/>
              <a:t>2°: Construir un lienzo de modelo de negocio ganador</a:t>
            </a:r>
          </a:p>
        </p:txBody>
      </p:sp>
      <p:sp>
        <p:nvSpPr>
          <p:cNvPr id="4" name="TextBox 3">
            <a:extLst>
              <a:ext uri="{FF2B5EF4-FFF2-40B4-BE49-F238E27FC236}">
                <a16:creationId xmlns:a16="http://schemas.microsoft.com/office/drawing/2014/main" id="{991746B0-A470-2360-955A-462D67A08011}"/>
              </a:ext>
            </a:extLst>
          </p:cNvPr>
          <p:cNvSpPr txBox="1"/>
          <p:nvPr/>
        </p:nvSpPr>
        <p:spPr>
          <a:xfrm>
            <a:off x="1001486" y="1997839"/>
            <a:ext cx="10443028" cy="3742435"/>
          </a:xfrm>
          <a:prstGeom prst="rect">
            <a:avLst/>
          </a:prstGeom>
          <a:noFill/>
        </p:spPr>
        <p:txBody>
          <a:bodyPr wrap="square" lIns="91440" tIns="45720" rIns="91440" bIns="45720" anchor="t">
            <a:spAutoFit/>
          </a:bodyPr>
          <a:lstStyle/>
          <a:p>
            <a:pPr algn="just">
              <a:lnSpc>
                <a:spcPct val="150000"/>
              </a:lnSpc>
            </a:pPr>
            <a:r>
              <a:rPr lang="es-ES" sz="1600" noProof="0" dirty="0">
                <a:solidFill>
                  <a:schemeClr val="accent1"/>
                </a:solidFill>
              </a:rPr>
              <a:t>Ahora, prosigamos con nuestra siguiente sección </a:t>
            </a:r>
            <a:r>
              <a:rPr lang="es-ES" sz="1600" b="1" noProof="0" dirty="0">
                <a:solidFill>
                  <a:schemeClr val="accent1"/>
                </a:solidFill>
              </a:rPr>
              <a:t>«Construir un lienzo de modelo de negocio ganador». </a:t>
            </a:r>
          </a:p>
          <a:p>
            <a:pPr algn="just">
              <a:lnSpc>
                <a:spcPct val="150000"/>
              </a:lnSpc>
            </a:pPr>
            <a:endParaRPr lang="es-ES" sz="1600" dirty="0">
              <a:solidFill>
                <a:schemeClr val="accent1"/>
              </a:solidFill>
            </a:endParaRPr>
          </a:p>
          <a:p>
            <a:pPr algn="just">
              <a:lnSpc>
                <a:spcPct val="150000"/>
              </a:lnSpc>
            </a:pPr>
            <a:r>
              <a:rPr lang="es-ES" sz="1600" noProof="0" dirty="0">
                <a:solidFill>
                  <a:schemeClr val="accent1"/>
                </a:solidFill>
              </a:rPr>
              <a:t>En esta sección, pasaremos de centrarnos en los elementos fundamentales de una cultura de innovación sostenible a la </a:t>
            </a:r>
            <a:r>
              <a:rPr lang="es-ES" sz="1600" b="1" noProof="0" dirty="0">
                <a:solidFill>
                  <a:schemeClr val="accent1"/>
                </a:solidFill>
              </a:rPr>
              <a:t>aplicación práctica de la creación de un modelo de negocio </a:t>
            </a:r>
            <a:r>
              <a:rPr lang="es-ES" sz="1600" noProof="0" dirty="0">
                <a:solidFill>
                  <a:schemeClr val="accent1"/>
                </a:solidFill>
              </a:rPr>
              <a:t>completo. Esta sección está diseñada para proporcionarle las herramientas y los conocimientos necesarios para elaborar un lienzo de modelo de negocio sólido y adaptable, que es esencial para trazar su estrategia empresarial y garantizar el éxito a largo plazo. </a:t>
            </a:r>
          </a:p>
          <a:p>
            <a:pPr algn="just">
              <a:lnSpc>
                <a:spcPct val="150000"/>
              </a:lnSpc>
            </a:pPr>
            <a:endParaRPr lang="es-ES" sz="1600" dirty="0">
              <a:solidFill>
                <a:schemeClr val="accent1"/>
              </a:solidFill>
            </a:endParaRPr>
          </a:p>
          <a:p>
            <a:pPr algn="just">
              <a:lnSpc>
                <a:spcPct val="150000"/>
              </a:lnSpc>
            </a:pPr>
            <a:r>
              <a:rPr lang="es-ES" sz="1600" noProof="0" dirty="0">
                <a:solidFill>
                  <a:schemeClr val="accent1"/>
                </a:solidFill>
              </a:rPr>
              <a:t>Exploremos los componentes y metodologías que le ayudarán a diseñar y perfeccionar su modelo de negocio, sentando las bases para el crecimiento y la sostenibilidad de su empresa.</a:t>
            </a:r>
          </a:p>
        </p:txBody>
      </p:sp>
    </p:spTree>
    <p:extLst>
      <p:ext uri="{BB962C8B-B14F-4D97-AF65-F5344CB8AC3E}">
        <p14:creationId xmlns:p14="http://schemas.microsoft.com/office/powerpoint/2010/main" val="256946004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AA4638-C72C-8B78-7E2D-73757129ACFA}"/>
              </a:ext>
            </a:extLst>
          </p:cNvPr>
          <p:cNvSpPr>
            <a:spLocks noGrp="1"/>
          </p:cNvSpPr>
          <p:nvPr>
            <p:ph type="title"/>
          </p:nvPr>
        </p:nvSpPr>
        <p:spPr>
          <a:xfrm>
            <a:off x="838200" y="-143649"/>
            <a:ext cx="10515600" cy="1142199"/>
          </a:xfrm>
        </p:spPr>
        <p:txBody>
          <a:bodyPr>
            <a:normAutofit/>
          </a:bodyPr>
          <a:lstStyle/>
          <a:p>
            <a:r>
              <a:rPr lang="es-ES" sz="3400" noProof="0" dirty="0"/>
              <a:t>¿Qué es un lienzo de modelo de negocio?</a:t>
            </a:r>
          </a:p>
        </p:txBody>
      </p:sp>
      <p:sp>
        <p:nvSpPr>
          <p:cNvPr id="7" name="TextBox 6">
            <a:extLst>
              <a:ext uri="{FF2B5EF4-FFF2-40B4-BE49-F238E27FC236}">
                <a16:creationId xmlns:a16="http://schemas.microsoft.com/office/drawing/2014/main" id="{2FA42932-5D6B-05CE-A585-635B88C2D413}"/>
              </a:ext>
            </a:extLst>
          </p:cNvPr>
          <p:cNvSpPr txBox="1"/>
          <p:nvPr/>
        </p:nvSpPr>
        <p:spPr>
          <a:xfrm>
            <a:off x="930275" y="746504"/>
            <a:ext cx="10674350" cy="1895775"/>
          </a:xfrm>
          <a:prstGeom prst="rect">
            <a:avLst/>
          </a:prstGeom>
          <a:noFill/>
        </p:spPr>
        <p:txBody>
          <a:bodyPr wrap="square" lIns="91440" tIns="45720" rIns="91440" bIns="45720" anchor="t">
            <a:spAutoFit/>
          </a:bodyPr>
          <a:lstStyle/>
          <a:p>
            <a:pPr algn="just">
              <a:lnSpc>
                <a:spcPct val="150000"/>
              </a:lnSpc>
            </a:pPr>
            <a:r>
              <a:rPr lang="es-ES" sz="1600" noProof="0" dirty="0">
                <a:solidFill>
                  <a:schemeClr val="accent1"/>
                </a:solidFill>
              </a:rPr>
              <a:t>Herramienta de </a:t>
            </a:r>
            <a:r>
              <a:rPr lang="es-ES" sz="1600" b="1" noProof="0" dirty="0">
                <a:solidFill>
                  <a:schemeClr val="accent1"/>
                </a:solidFill>
              </a:rPr>
              <a:t>gestión estratégica </a:t>
            </a:r>
            <a:r>
              <a:rPr lang="es-ES" sz="1600" noProof="0" dirty="0">
                <a:solidFill>
                  <a:schemeClr val="accent1"/>
                </a:solidFill>
              </a:rPr>
              <a:t>que proporciona un </a:t>
            </a:r>
            <a:r>
              <a:rPr lang="es-ES" sz="1600" b="1" noProof="0" dirty="0">
                <a:solidFill>
                  <a:schemeClr val="accent1"/>
                </a:solidFill>
              </a:rPr>
              <a:t>gráfico visual con elementos que describen la propuesta de valor, la infraestructura, los clientes y las finanzas de una empresa. </a:t>
            </a:r>
            <a:r>
              <a:rPr lang="es-ES" sz="1600" noProof="0" dirty="0">
                <a:solidFill>
                  <a:schemeClr val="accent1"/>
                </a:solidFill>
              </a:rPr>
              <a:t>Ayuda a alinear las actividades empresariales ilustrando las posibles compensaciones. Desarrollado por Alexander Osterwalder, el </a:t>
            </a:r>
            <a:r>
              <a:rPr lang="es-ES" sz="1600" i="1" noProof="0" dirty="0">
                <a:solidFill>
                  <a:schemeClr val="accent1"/>
                </a:solidFill>
              </a:rPr>
              <a:t>Business Model Canvas </a:t>
            </a:r>
            <a:r>
              <a:rPr lang="es-ES" sz="1600" noProof="0" dirty="0">
                <a:solidFill>
                  <a:schemeClr val="accent1"/>
                </a:solidFill>
              </a:rPr>
              <a:t>es una herramienta estratégica utilizada en todo el mundo para diseñar, visualizar y analizar modelos de negocio.</a:t>
            </a:r>
            <a:endParaRPr lang="es-ES" sz="1600" noProof="0" dirty="0">
              <a:solidFill>
                <a:schemeClr val="accent1"/>
              </a:solidFill>
              <a:highlight>
                <a:srgbClr val="FFFF00"/>
              </a:highlight>
            </a:endParaRPr>
          </a:p>
        </p:txBody>
      </p:sp>
      <p:grpSp>
        <p:nvGrpSpPr>
          <p:cNvPr id="65" name="Group 64">
            <a:extLst>
              <a:ext uri="{FF2B5EF4-FFF2-40B4-BE49-F238E27FC236}">
                <a16:creationId xmlns:a16="http://schemas.microsoft.com/office/drawing/2014/main" id="{3D63B496-E1B6-9D04-6369-CEE360483618}"/>
              </a:ext>
            </a:extLst>
          </p:cNvPr>
          <p:cNvGrpSpPr/>
          <p:nvPr/>
        </p:nvGrpSpPr>
        <p:grpSpPr>
          <a:xfrm>
            <a:off x="4089400" y="2473677"/>
            <a:ext cx="7607300" cy="4051300"/>
            <a:chOff x="2292350" y="2327275"/>
            <a:chExt cx="7607300" cy="4051300"/>
          </a:xfrm>
        </p:grpSpPr>
        <p:grpSp>
          <p:nvGrpSpPr>
            <p:cNvPr id="40" name="Group 39">
              <a:extLst>
                <a:ext uri="{FF2B5EF4-FFF2-40B4-BE49-F238E27FC236}">
                  <a16:creationId xmlns:a16="http://schemas.microsoft.com/office/drawing/2014/main" id="{88103D61-EE9C-ACF7-7CA7-92F1FF4155D4}"/>
                </a:ext>
              </a:extLst>
            </p:cNvPr>
            <p:cNvGrpSpPr/>
            <p:nvPr/>
          </p:nvGrpSpPr>
          <p:grpSpPr>
            <a:xfrm>
              <a:off x="2292350" y="2327275"/>
              <a:ext cx="7607300" cy="4051300"/>
              <a:chOff x="2292350" y="2352675"/>
              <a:chExt cx="7607300" cy="4051300"/>
            </a:xfrm>
          </p:grpSpPr>
          <p:grpSp>
            <p:nvGrpSpPr>
              <p:cNvPr id="28" name="Group 27">
                <a:extLst>
                  <a:ext uri="{FF2B5EF4-FFF2-40B4-BE49-F238E27FC236}">
                    <a16:creationId xmlns:a16="http://schemas.microsoft.com/office/drawing/2014/main" id="{ADD86E6A-561D-D6FD-5F3E-F8F378FE384F}"/>
                  </a:ext>
                </a:extLst>
              </p:cNvPr>
              <p:cNvGrpSpPr/>
              <p:nvPr/>
            </p:nvGrpSpPr>
            <p:grpSpPr>
              <a:xfrm>
                <a:off x="2292350" y="2352675"/>
                <a:ext cx="7607300" cy="4051300"/>
                <a:chOff x="2044700" y="2320925"/>
                <a:chExt cx="7607300" cy="4051300"/>
              </a:xfrm>
            </p:grpSpPr>
            <p:grpSp>
              <p:nvGrpSpPr>
                <p:cNvPr id="18" name="Group 17">
                  <a:extLst>
                    <a:ext uri="{FF2B5EF4-FFF2-40B4-BE49-F238E27FC236}">
                      <a16:creationId xmlns:a16="http://schemas.microsoft.com/office/drawing/2014/main" id="{9A4ACFCC-D5FF-098F-6019-AA540E02C160}"/>
                    </a:ext>
                  </a:extLst>
                </p:cNvPr>
                <p:cNvGrpSpPr/>
                <p:nvPr/>
              </p:nvGrpSpPr>
              <p:grpSpPr>
                <a:xfrm>
                  <a:off x="2044700" y="2320925"/>
                  <a:ext cx="7607300" cy="4051300"/>
                  <a:chOff x="1365250" y="2374900"/>
                  <a:chExt cx="7607300" cy="4051300"/>
                </a:xfrm>
              </p:grpSpPr>
              <p:sp>
                <p:nvSpPr>
                  <p:cNvPr id="6" name="Rectangle 5">
                    <a:extLst>
                      <a:ext uri="{FF2B5EF4-FFF2-40B4-BE49-F238E27FC236}">
                        <a16:creationId xmlns:a16="http://schemas.microsoft.com/office/drawing/2014/main" id="{76C7781E-FB08-40D1-060C-5BEE1E58AFDE}"/>
                      </a:ext>
                    </a:extLst>
                  </p:cNvPr>
                  <p:cNvSpPr/>
                  <p:nvPr/>
                </p:nvSpPr>
                <p:spPr>
                  <a:xfrm>
                    <a:off x="1365250" y="2374900"/>
                    <a:ext cx="1485900" cy="27686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s-ES" noProof="0" dirty="0"/>
                  </a:p>
                </p:txBody>
              </p:sp>
              <p:sp>
                <p:nvSpPr>
                  <p:cNvPr id="8" name="Rectangle 7">
                    <a:extLst>
                      <a:ext uri="{FF2B5EF4-FFF2-40B4-BE49-F238E27FC236}">
                        <a16:creationId xmlns:a16="http://schemas.microsoft.com/office/drawing/2014/main" id="{BC53D818-EA42-BD01-77CB-8A9E5E3A5D61}"/>
                      </a:ext>
                    </a:extLst>
                  </p:cNvPr>
                  <p:cNvSpPr/>
                  <p:nvPr/>
                </p:nvSpPr>
                <p:spPr>
                  <a:xfrm>
                    <a:off x="2895600" y="2374900"/>
                    <a:ext cx="1485900" cy="13589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s-ES" noProof="0" dirty="0"/>
                  </a:p>
                </p:txBody>
              </p:sp>
              <p:sp>
                <p:nvSpPr>
                  <p:cNvPr id="9" name="Rectangle 8">
                    <a:extLst>
                      <a:ext uri="{FF2B5EF4-FFF2-40B4-BE49-F238E27FC236}">
                        <a16:creationId xmlns:a16="http://schemas.microsoft.com/office/drawing/2014/main" id="{383393C6-27E3-52F7-0CBE-DAC506BACEE2}"/>
                      </a:ext>
                    </a:extLst>
                  </p:cNvPr>
                  <p:cNvSpPr/>
                  <p:nvPr/>
                </p:nvSpPr>
                <p:spPr>
                  <a:xfrm>
                    <a:off x="4425950" y="2374900"/>
                    <a:ext cx="1485900" cy="27686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s-ES" noProof="0" dirty="0"/>
                  </a:p>
                </p:txBody>
              </p:sp>
              <p:sp>
                <p:nvSpPr>
                  <p:cNvPr id="11" name="Rectangle 10">
                    <a:extLst>
                      <a:ext uri="{FF2B5EF4-FFF2-40B4-BE49-F238E27FC236}">
                        <a16:creationId xmlns:a16="http://schemas.microsoft.com/office/drawing/2014/main" id="{81314952-7604-A7FF-9891-ECEB10ED6B3C}"/>
                      </a:ext>
                    </a:extLst>
                  </p:cNvPr>
                  <p:cNvSpPr/>
                  <p:nvPr/>
                </p:nvSpPr>
                <p:spPr>
                  <a:xfrm>
                    <a:off x="7486650" y="2374900"/>
                    <a:ext cx="1485900" cy="27686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s-ES" noProof="0" dirty="0"/>
                  </a:p>
                </p:txBody>
              </p:sp>
              <p:sp>
                <p:nvSpPr>
                  <p:cNvPr id="12" name="Rectangle 11">
                    <a:extLst>
                      <a:ext uri="{FF2B5EF4-FFF2-40B4-BE49-F238E27FC236}">
                        <a16:creationId xmlns:a16="http://schemas.microsoft.com/office/drawing/2014/main" id="{6E45DE85-8279-48CD-FF9F-F96407704183}"/>
                      </a:ext>
                    </a:extLst>
                  </p:cNvPr>
                  <p:cNvSpPr/>
                  <p:nvPr/>
                </p:nvSpPr>
                <p:spPr>
                  <a:xfrm>
                    <a:off x="2895600" y="3784600"/>
                    <a:ext cx="1485900" cy="13589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s-ES" noProof="0" dirty="0"/>
                  </a:p>
                </p:txBody>
              </p:sp>
              <p:sp>
                <p:nvSpPr>
                  <p:cNvPr id="13" name="Rectangle 12">
                    <a:extLst>
                      <a:ext uri="{FF2B5EF4-FFF2-40B4-BE49-F238E27FC236}">
                        <a16:creationId xmlns:a16="http://schemas.microsoft.com/office/drawing/2014/main" id="{F5D49304-373A-E4FF-1E85-BFE99BF7839A}"/>
                      </a:ext>
                    </a:extLst>
                  </p:cNvPr>
                  <p:cNvSpPr/>
                  <p:nvPr/>
                </p:nvSpPr>
                <p:spPr>
                  <a:xfrm>
                    <a:off x="5956300" y="2374900"/>
                    <a:ext cx="1485900" cy="13589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s-ES" noProof="0" dirty="0"/>
                  </a:p>
                </p:txBody>
              </p:sp>
              <p:sp>
                <p:nvSpPr>
                  <p:cNvPr id="14" name="Rectangle 13">
                    <a:extLst>
                      <a:ext uri="{FF2B5EF4-FFF2-40B4-BE49-F238E27FC236}">
                        <a16:creationId xmlns:a16="http://schemas.microsoft.com/office/drawing/2014/main" id="{748ACE4C-5B45-0029-501D-9CC4A594BDC5}"/>
                      </a:ext>
                    </a:extLst>
                  </p:cNvPr>
                  <p:cNvSpPr/>
                  <p:nvPr/>
                </p:nvSpPr>
                <p:spPr>
                  <a:xfrm>
                    <a:off x="5956300" y="3784600"/>
                    <a:ext cx="1485900" cy="13589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s-ES" noProof="0" dirty="0"/>
                  </a:p>
                </p:txBody>
              </p:sp>
              <p:sp>
                <p:nvSpPr>
                  <p:cNvPr id="15" name="Rectangle 14">
                    <a:extLst>
                      <a:ext uri="{FF2B5EF4-FFF2-40B4-BE49-F238E27FC236}">
                        <a16:creationId xmlns:a16="http://schemas.microsoft.com/office/drawing/2014/main" id="{6DD3A611-F1C2-D8EE-82E8-948E5E50BCCF}"/>
                      </a:ext>
                    </a:extLst>
                  </p:cNvPr>
                  <p:cNvSpPr/>
                  <p:nvPr/>
                </p:nvSpPr>
                <p:spPr>
                  <a:xfrm>
                    <a:off x="1365250" y="5194300"/>
                    <a:ext cx="3937000" cy="12319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s-ES" noProof="0" dirty="0"/>
                  </a:p>
                </p:txBody>
              </p:sp>
              <p:sp>
                <p:nvSpPr>
                  <p:cNvPr id="16" name="Rectangle 15">
                    <a:extLst>
                      <a:ext uri="{FF2B5EF4-FFF2-40B4-BE49-F238E27FC236}">
                        <a16:creationId xmlns:a16="http://schemas.microsoft.com/office/drawing/2014/main" id="{1883C1EE-DB5C-A4BA-15CC-C1F01BC9E552}"/>
                      </a:ext>
                    </a:extLst>
                  </p:cNvPr>
                  <p:cNvSpPr/>
                  <p:nvPr/>
                </p:nvSpPr>
                <p:spPr>
                  <a:xfrm>
                    <a:off x="5346700" y="5194300"/>
                    <a:ext cx="3625850" cy="12319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s-ES" noProof="0" dirty="0"/>
                  </a:p>
                </p:txBody>
              </p:sp>
            </p:grpSp>
            <p:sp>
              <p:nvSpPr>
                <p:cNvPr id="19" name="TextBox 18">
                  <a:extLst>
                    <a:ext uri="{FF2B5EF4-FFF2-40B4-BE49-F238E27FC236}">
                      <a16:creationId xmlns:a16="http://schemas.microsoft.com/office/drawing/2014/main" id="{365640EF-2E4D-018A-F29B-861C768F559D}"/>
                    </a:ext>
                  </a:extLst>
                </p:cNvPr>
                <p:cNvSpPr txBox="1"/>
                <p:nvPr/>
              </p:nvSpPr>
              <p:spPr>
                <a:xfrm>
                  <a:off x="2044700" y="2330108"/>
                  <a:ext cx="1377950" cy="276999"/>
                </a:xfrm>
                <a:prstGeom prst="rect">
                  <a:avLst/>
                </a:prstGeom>
                <a:noFill/>
              </p:spPr>
              <p:txBody>
                <a:bodyPr wrap="square" rtlCol="0">
                  <a:spAutoFit/>
                </a:bodyPr>
                <a:lstStyle/>
                <a:p>
                  <a:r>
                    <a:rPr lang="es-ES" sz="1200" b="1" noProof="0" dirty="0">
                      <a:solidFill>
                        <a:schemeClr val="accent1"/>
                      </a:solidFill>
                    </a:rPr>
                    <a:t>Socios Claves</a:t>
                  </a:r>
                </a:p>
              </p:txBody>
            </p:sp>
            <p:sp>
              <p:nvSpPr>
                <p:cNvPr id="20" name="TextBox 19">
                  <a:extLst>
                    <a:ext uri="{FF2B5EF4-FFF2-40B4-BE49-F238E27FC236}">
                      <a16:creationId xmlns:a16="http://schemas.microsoft.com/office/drawing/2014/main" id="{9F527B3A-E314-40FE-CE23-0EC982C73BB8}"/>
                    </a:ext>
                  </a:extLst>
                </p:cNvPr>
                <p:cNvSpPr txBox="1"/>
                <p:nvPr/>
              </p:nvSpPr>
              <p:spPr>
                <a:xfrm>
                  <a:off x="3575050" y="2330108"/>
                  <a:ext cx="1377950" cy="461665"/>
                </a:xfrm>
                <a:prstGeom prst="rect">
                  <a:avLst/>
                </a:prstGeom>
                <a:noFill/>
              </p:spPr>
              <p:txBody>
                <a:bodyPr wrap="square" rtlCol="0">
                  <a:spAutoFit/>
                </a:bodyPr>
                <a:lstStyle/>
                <a:p>
                  <a:r>
                    <a:rPr lang="es-ES" sz="1200" b="1" noProof="0" dirty="0">
                      <a:solidFill>
                        <a:schemeClr val="accent1"/>
                      </a:solidFill>
                    </a:rPr>
                    <a:t>Actividades Clave</a:t>
                  </a:r>
                </a:p>
              </p:txBody>
            </p:sp>
            <p:sp>
              <p:nvSpPr>
                <p:cNvPr id="21" name="TextBox 20">
                  <a:extLst>
                    <a:ext uri="{FF2B5EF4-FFF2-40B4-BE49-F238E27FC236}">
                      <a16:creationId xmlns:a16="http://schemas.microsoft.com/office/drawing/2014/main" id="{E10F3AC2-2B82-9D96-2451-D4BEB4D1A749}"/>
                    </a:ext>
                  </a:extLst>
                </p:cNvPr>
                <p:cNvSpPr txBox="1"/>
                <p:nvPr/>
              </p:nvSpPr>
              <p:spPr>
                <a:xfrm>
                  <a:off x="3575050" y="3773488"/>
                  <a:ext cx="1377950" cy="276999"/>
                </a:xfrm>
                <a:prstGeom prst="rect">
                  <a:avLst/>
                </a:prstGeom>
                <a:noFill/>
              </p:spPr>
              <p:txBody>
                <a:bodyPr wrap="square" rtlCol="0">
                  <a:spAutoFit/>
                </a:bodyPr>
                <a:lstStyle/>
                <a:p>
                  <a:r>
                    <a:rPr lang="es-ES" sz="1200" b="1" noProof="0" dirty="0">
                      <a:solidFill>
                        <a:schemeClr val="accent1"/>
                      </a:solidFill>
                    </a:rPr>
                    <a:t>Recursos clave</a:t>
                  </a:r>
                </a:p>
              </p:txBody>
            </p:sp>
            <p:sp>
              <p:nvSpPr>
                <p:cNvPr id="22" name="TextBox 21">
                  <a:extLst>
                    <a:ext uri="{FF2B5EF4-FFF2-40B4-BE49-F238E27FC236}">
                      <a16:creationId xmlns:a16="http://schemas.microsoft.com/office/drawing/2014/main" id="{CA736B4B-1175-67E1-07BC-AA69EF903A14}"/>
                    </a:ext>
                  </a:extLst>
                </p:cNvPr>
                <p:cNvSpPr txBox="1"/>
                <p:nvPr/>
              </p:nvSpPr>
              <p:spPr>
                <a:xfrm>
                  <a:off x="5105400" y="2330107"/>
                  <a:ext cx="1377950" cy="461665"/>
                </a:xfrm>
                <a:prstGeom prst="rect">
                  <a:avLst/>
                </a:prstGeom>
                <a:noFill/>
              </p:spPr>
              <p:txBody>
                <a:bodyPr wrap="square" rtlCol="0">
                  <a:spAutoFit/>
                </a:bodyPr>
                <a:lstStyle/>
                <a:p>
                  <a:r>
                    <a:rPr lang="es-ES" sz="1200" b="1" noProof="0" dirty="0">
                      <a:solidFill>
                        <a:schemeClr val="accent1"/>
                      </a:solidFill>
                    </a:rPr>
                    <a:t>Propuesta de Valor</a:t>
                  </a:r>
                </a:p>
              </p:txBody>
            </p:sp>
            <p:sp>
              <p:nvSpPr>
                <p:cNvPr id="23" name="TextBox 22">
                  <a:extLst>
                    <a:ext uri="{FF2B5EF4-FFF2-40B4-BE49-F238E27FC236}">
                      <a16:creationId xmlns:a16="http://schemas.microsoft.com/office/drawing/2014/main" id="{E1BE4008-81B5-10A7-0F89-048638FD31ED}"/>
                    </a:ext>
                  </a:extLst>
                </p:cNvPr>
                <p:cNvSpPr txBox="1"/>
                <p:nvPr/>
              </p:nvSpPr>
              <p:spPr>
                <a:xfrm>
                  <a:off x="6680200" y="2320925"/>
                  <a:ext cx="1377950" cy="461665"/>
                </a:xfrm>
                <a:prstGeom prst="rect">
                  <a:avLst/>
                </a:prstGeom>
                <a:noFill/>
              </p:spPr>
              <p:txBody>
                <a:bodyPr wrap="square" rtlCol="0">
                  <a:spAutoFit/>
                </a:bodyPr>
                <a:lstStyle/>
                <a:p>
                  <a:r>
                    <a:rPr lang="es-ES" sz="1200" b="1" noProof="0" dirty="0">
                      <a:solidFill>
                        <a:schemeClr val="accent1"/>
                      </a:solidFill>
                    </a:rPr>
                    <a:t>Relación con clientes</a:t>
                  </a:r>
                </a:p>
              </p:txBody>
            </p:sp>
            <p:sp>
              <p:nvSpPr>
                <p:cNvPr id="24" name="TextBox 23">
                  <a:extLst>
                    <a:ext uri="{FF2B5EF4-FFF2-40B4-BE49-F238E27FC236}">
                      <a16:creationId xmlns:a16="http://schemas.microsoft.com/office/drawing/2014/main" id="{B3934F2D-EA29-1F3F-6346-74DCCBF0E56B}"/>
                    </a:ext>
                  </a:extLst>
                </p:cNvPr>
                <p:cNvSpPr txBox="1"/>
                <p:nvPr/>
              </p:nvSpPr>
              <p:spPr>
                <a:xfrm>
                  <a:off x="6696075" y="3730625"/>
                  <a:ext cx="1377950" cy="276999"/>
                </a:xfrm>
                <a:prstGeom prst="rect">
                  <a:avLst/>
                </a:prstGeom>
                <a:noFill/>
              </p:spPr>
              <p:txBody>
                <a:bodyPr wrap="square" rtlCol="0">
                  <a:spAutoFit/>
                </a:bodyPr>
                <a:lstStyle/>
                <a:p>
                  <a:r>
                    <a:rPr lang="es-ES" sz="1200" b="1" noProof="0" dirty="0">
                      <a:solidFill>
                        <a:schemeClr val="accent1"/>
                      </a:solidFill>
                    </a:rPr>
                    <a:t>Canales</a:t>
                  </a:r>
                </a:p>
              </p:txBody>
            </p:sp>
            <p:sp>
              <p:nvSpPr>
                <p:cNvPr id="25" name="TextBox 24">
                  <a:extLst>
                    <a:ext uri="{FF2B5EF4-FFF2-40B4-BE49-F238E27FC236}">
                      <a16:creationId xmlns:a16="http://schemas.microsoft.com/office/drawing/2014/main" id="{8AF599B0-C3AB-0068-EB8B-7F47E4DF9E38}"/>
                    </a:ext>
                  </a:extLst>
                </p:cNvPr>
                <p:cNvSpPr txBox="1"/>
                <p:nvPr/>
              </p:nvSpPr>
              <p:spPr>
                <a:xfrm>
                  <a:off x="8166100" y="2330106"/>
                  <a:ext cx="1377950" cy="461665"/>
                </a:xfrm>
                <a:prstGeom prst="rect">
                  <a:avLst/>
                </a:prstGeom>
                <a:noFill/>
              </p:spPr>
              <p:txBody>
                <a:bodyPr wrap="square" rtlCol="0">
                  <a:spAutoFit/>
                </a:bodyPr>
                <a:lstStyle/>
                <a:p>
                  <a:r>
                    <a:rPr lang="es-ES" sz="1200" b="1" noProof="0" dirty="0">
                      <a:solidFill>
                        <a:schemeClr val="accent1"/>
                      </a:solidFill>
                    </a:rPr>
                    <a:t>Segmentos de clientes</a:t>
                  </a:r>
                </a:p>
              </p:txBody>
            </p:sp>
            <p:sp>
              <p:nvSpPr>
                <p:cNvPr id="26" name="TextBox 25">
                  <a:extLst>
                    <a:ext uri="{FF2B5EF4-FFF2-40B4-BE49-F238E27FC236}">
                      <a16:creationId xmlns:a16="http://schemas.microsoft.com/office/drawing/2014/main" id="{E8118F87-BA93-B774-4988-84E46B64282F}"/>
                    </a:ext>
                  </a:extLst>
                </p:cNvPr>
                <p:cNvSpPr txBox="1"/>
                <p:nvPr/>
              </p:nvSpPr>
              <p:spPr>
                <a:xfrm>
                  <a:off x="2098675" y="5144610"/>
                  <a:ext cx="1377950" cy="461665"/>
                </a:xfrm>
                <a:prstGeom prst="rect">
                  <a:avLst/>
                </a:prstGeom>
                <a:noFill/>
              </p:spPr>
              <p:txBody>
                <a:bodyPr wrap="square" rtlCol="0">
                  <a:spAutoFit/>
                </a:bodyPr>
                <a:lstStyle/>
                <a:p>
                  <a:r>
                    <a:rPr lang="es-ES" sz="1200" b="1" noProof="0" dirty="0">
                      <a:solidFill>
                        <a:schemeClr val="accent1"/>
                      </a:solidFill>
                    </a:rPr>
                    <a:t>Estructura de Costes</a:t>
                  </a:r>
                </a:p>
              </p:txBody>
            </p:sp>
            <p:sp>
              <p:nvSpPr>
                <p:cNvPr id="27" name="TextBox 26">
                  <a:extLst>
                    <a:ext uri="{FF2B5EF4-FFF2-40B4-BE49-F238E27FC236}">
                      <a16:creationId xmlns:a16="http://schemas.microsoft.com/office/drawing/2014/main" id="{D39CC663-C4BB-3598-9512-59D0145E01AE}"/>
                    </a:ext>
                  </a:extLst>
                </p:cNvPr>
                <p:cNvSpPr txBox="1"/>
                <p:nvPr/>
              </p:nvSpPr>
              <p:spPr>
                <a:xfrm>
                  <a:off x="6026150" y="5144610"/>
                  <a:ext cx="1695450" cy="276999"/>
                </a:xfrm>
                <a:prstGeom prst="rect">
                  <a:avLst/>
                </a:prstGeom>
                <a:noFill/>
              </p:spPr>
              <p:txBody>
                <a:bodyPr wrap="square" rtlCol="0">
                  <a:spAutoFit/>
                </a:bodyPr>
                <a:lstStyle/>
                <a:p>
                  <a:r>
                    <a:rPr lang="es-ES" sz="1200" b="1" noProof="0" dirty="0">
                      <a:solidFill>
                        <a:schemeClr val="accent1"/>
                      </a:solidFill>
                    </a:rPr>
                    <a:t>Fuentes de Ingresos</a:t>
                  </a:r>
                </a:p>
              </p:txBody>
            </p:sp>
          </p:grpSp>
          <p:sp>
            <p:nvSpPr>
              <p:cNvPr id="29" name="TextBox 28">
                <a:extLst>
                  <a:ext uri="{FF2B5EF4-FFF2-40B4-BE49-F238E27FC236}">
                    <a16:creationId xmlns:a16="http://schemas.microsoft.com/office/drawing/2014/main" id="{72A83B1D-9338-0A97-4F84-652DAF5E0FA5}"/>
                  </a:ext>
                </a:extLst>
              </p:cNvPr>
              <p:cNvSpPr txBox="1"/>
              <p:nvPr/>
            </p:nvSpPr>
            <p:spPr>
              <a:xfrm>
                <a:off x="2384425" y="3349625"/>
                <a:ext cx="1285875" cy="938719"/>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r>
                  <a:rPr lang="es-ES" sz="1100" noProof="0" dirty="0">
                    <a:solidFill>
                      <a:schemeClr val="accent1"/>
                    </a:solidFill>
                  </a:rPr>
                  <a:t>Empresas o proveedores externos que ayudan al negocio</a:t>
                </a:r>
              </a:p>
            </p:txBody>
          </p:sp>
          <p:sp>
            <p:nvSpPr>
              <p:cNvPr id="32" name="TextBox 31">
                <a:extLst>
                  <a:ext uri="{FF2B5EF4-FFF2-40B4-BE49-F238E27FC236}">
                    <a16:creationId xmlns:a16="http://schemas.microsoft.com/office/drawing/2014/main" id="{F2231D95-BB52-F135-D0E1-B9FDADFB30A3}"/>
                  </a:ext>
                </a:extLst>
              </p:cNvPr>
              <p:cNvSpPr txBox="1"/>
              <p:nvPr/>
            </p:nvSpPr>
            <p:spPr>
              <a:xfrm>
                <a:off x="3914774" y="4133037"/>
                <a:ext cx="1285875" cy="938719"/>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r>
                  <a:rPr lang="es-ES" sz="1100" noProof="0" dirty="0">
                    <a:solidFill>
                      <a:schemeClr val="accent1"/>
                    </a:solidFill>
                  </a:rPr>
                  <a:t>Activos necesarios para ofrecer la propuesta de valor.</a:t>
                </a:r>
              </a:p>
            </p:txBody>
          </p:sp>
          <p:sp>
            <p:nvSpPr>
              <p:cNvPr id="33" name="TextBox 32">
                <a:extLst>
                  <a:ext uri="{FF2B5EF4-FFF2-40B4-BE49-F238E27FC236}">
                    <a16:creationId xmlns:a16="http://schemas.microsoft.com/office/drawing/2014/main" id="{ACF2DA21-76FC-B86B-1FA2-28CCFF42CCE0}"/>
                  </a:ext>
                </a:extLst>
              </p:cNvPr>
              <p:cNvSpPr txBox="1"/>
              <p:nvPr/>
            </p:nvSpPr>
            <p:spPr>
              <a:xfrm>
                <a:off x="5445125" y="3202957"/>
                <a:ext cx="1285875" cy="430887"/>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r>
                  <a:rPr lang="es-ES" sz="1100" noProof="0" dirty="0">
                    <a:solidFill>
                      <a:schemeClr val="accent1"/>
                    </a:solidFill>
                  </a:rPr>
                  <a:t>Ventajas únicas para los clientes.</a:t>
                </a:r>
              </a:p>
            </p:txBody>
          </p:sp>
          <p:sp>
            <p:nvSpPr>
              <p:cNvPr id="34" name="TextBox 33">
                <a:extLst>
                  <a:ext uri="{FF2B5EF4-FFF2-40B4-BE49-F238E27FC236}">
                    <a16:creationId xmlns:a16="http://schemas.microsoft.com/office/drawing/2014/main" id="{CDF2ABD2-08E5-B3D9-079C-5DFA990B8C7D}"/>
                  </a:ext>
                </a:extLst>
              </p:cNvPr>
              <p:cNvSpPr txBox="1"/>
              <p:nvPr/>
            </p:nvSpPr>
            <p:spPr>
              <a:xfrm>
                <a:off x="6983412" y="2906122"/>
                <a:ext cx="1285875" cy="600164"/>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r>
                  <a:rPr lang="es-ES" sz="1100" noProof="0" dirty="0">
                    <a:solidFill>
                      <a:schemeClr val="accent1"/>
                    </a:solidFill>
                  </a:rPr>
                  <a:t>Tipos de interacción con los clientes.</a:t>
                </a:r>
              </a:p>
            </p:txBody>
          </p:sp>
          <p:sp>
            <p:nvSpPr>
              <p:cNvPr id="35" name="TextBox 34">
                <a:extLst>
                  <a:ext uri="{FF2B5EF4-FFF2-40B4-BE49-F238E27FC236}">
                    <a16:creationId xmlns:a16="http://schemas.microsoft.com/office/drawing/2014/main" id="{F21AD784-3908-2D37-641D-4C7B10F51E1E}"/>
                  </a:ext>
                </a:extLst>
              </p:cNvPr>
              <p:cNvSpPr txBox="1"/>
              <p:nvPr/>
            </p:nvSpPr>
            <p:spPr>
              <a:xfrm>
                <a:off x="6973887" y="4141743"/>
                <a:ext cx="1285875" cy="938719"/>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r>
                  <a:rPr lang="es-ES" sz="1100" noProof="0" dirty="0">
                    <a:solidFill>
                      <a:schemeClr val="accent1"/>
                    </a:solidFill>
                  </a:rPr>
                  <a:t>Formas de entregar la propuesta de valor a los clientes</a:t>
                </a:r>
              </a:p>
            </p:txBody>
          </p:sp>
          <p:sp>
            <p:nvSpPr>
              <p:cNvPr id="36" name="TextBox 35">
                <a:extLst>
                  <a:ext uri="{FF2B5EF4-FFF2-40B4-BE49-F238E27FC236}">
                    <a16:creationId xmlns:a16="http://schemas.microsoft.com/office/drawing/2014/main" id="{478112B0-D056-DCE7-8A73-C7FCA58D3BDA}"/>
                  </a:ext>
                </a:extLst>
              </p:cNvPr>
              <p:cNvSpPr txBox="1"/>
              <p:nvPr/>
            </p:nvSpPr>
            <p:spPr>
              <a:xfrm>
                <a:off x="8505825" y="3326854"/>
                <a:ext cx="1285875" cy="769441"/>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r>
                  <a:rPr lang="es-ES" sz="1100" noProof="0" dirty="0">
                    <a:solidFill>
                      <a:schemeClr val="accent1"/>
                    </a:solidFill>
                  </a:rPr>
                  <a:t>Grupos de personas a los que sirve la empresa.</a:t>
                </a:r>
              </a:p>
            </p:txBody>
          </p:sp>
          <p:sp>
            <p:nvSpPr>
              <p:cNvPr id="37" name="TextBox 36">
                <a:extLst>
                  <a:ext uri="{FF2B5EF4-FFF2-40B4-BE49-F238E27FC236}">
                    <a16:creationId xmlns:a16="http://schemas.microsoft.com/office/drawing/2014/main" id="{B21AF8FF-843B-FD74-D773-5E766B9EFBB4}"/>
                  </a:ext>
                </a:extLst>
              </p:cNvPr>
              <p:cNvSpPr txBox="1"/>
              <p:nvPr/>
            </p:nvSpPr>
            <p:spPr>
              <a:xfrm>
                <a:off x="3432175" y="5518061"/>
                <a:ext cx="1920875" cy="769441"/>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r>
                  <a:rPr lang="es-ES" sz="1100" noProof="0" dirty="0">
                    <a:solidFill>
                      <a:schemeClr val="accent1"/>
                    </a:solidFill>
                  </a:rPr>
                  <a:t>Los aspectos financieros relacionados con el funcionamiento de la empresa</a:t>
                </a:r>
              </a:p>
            </p:txBody>
          </p:sp>
          <p:sp>
            <p:nvSpPr>
              <p:cNvPr id="39" name="TextBox 38">
                <a:extLst>
                  <a:ext uri="{FF2B5EF4-FFF2-40B4-BE49-F238E27FC236}">
                    <a16:creationId xmlns:a16="http://schemas.microsoft.com/office/drawing/2014/main" id="{9945D7D4-4C26-BF06-A3DD-C9446D6C0D66}"/>
                  </a:ext>
                </a:extLst>
              </p:cNvPr>
              <p:cNvSpPr txBox="1"/>
              <p:nvPr/>
            </p:nvSpPr>
            <p:spPr>
              <a:xfrm>
                <a:off x="7008812" y="5602699"/>
                <a:ext cx="1920875" cy="430887"/>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r>
                  <a:rPr lang="es-ES" sz="1100" noProof="0" dirty="0">
                    <a:solidFill>
                      <a:schemeClr val="accent1"/>
                    </a:solidFill>
                  </a:rPr>
                  <a:t>Cómo gana dinero tu negocio.</a:t>
                </a:r>
              </a:p>
            </p:txBody>
          </p:sp>
        </p:grpSp>
        <p:sp>
          <p:nvSpPr>
            <p:cNvPr id="30" name="TextBox 29">
              <a:extLst>
                <a:ext uri="{FF2B5EF4-FFF2-40B4-BE49-F238E27FC236}">
                  <a16:creationId xmlns:a16="http://schemas.microsoft.com/office/drawing/2014/main" id="{6F18F960-92E2-D6A3-10A9-092C6ED09292}"/>
                </a:ext>
              </a:extLst>
            </p:cNvPr>
            <p:cNvSpPr txBox="1"/>
            <p:nvPr/>
          </p:nvSpPr>
          <p:spPr>
            <a:xfrm>
              <a:off x="3914775" y="2749461"/>
              <a:ext cx="1285875" cy="600164"/>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r>
                <a:rPr lang="es-ES" sz="1100" noProof="0" dirty="0" err="1">
                  <a:solidFill>
                    <a:schemeClr val="accent1"/>
                  </a:solidFill>
                </a:rPr>
                <a:t>Groups</a:t>
              </a:r>
              <a:r>
                <a:rPr lang="es-ES" sz="1100" noProof="0" dirty="0">
                  <a:solidFill>
                    <a:schemeClr val="accent1"/>
                  </a:solidFill>
                </a:rPr>
                <a:t> of </a:t>
              </a:r>
              <a:r>
                <a:rPr lang="es-ES" sz="1100" noProof="0" dirty="0" err="1">
                  <a:solidFill>
                    <a:schemeClr val="accent1"/>
                  </a:solidFill>
                </a:rPr>
                <a:t>people</a:t>
              </a:r>
              <a:r>
                <a:rPr lang="es-ES" sz="1100" noProof="0" dirty="0">
                  <a:solidFill>
                    <a:schemeClr val="accent1"/>
                  </a:solidFill>
                </a:rPr>
                <a:t> </a:t>
              </a:r>
              <a:r>
                <a:rPr lang="es-ES" sz="1100" noProof="0" dirty="0" err="1">
                  <a:solidFill>
                    <a:schemeClr val="accent1"/>
                  </a:solidFill>
                </a:rPr>
                <a:t>the</a:t>
              </a:r>
              <a:r>
                <a:rPr lang="es-ES" sz="1100" noProof="0" dirty="0">
                  <a:solidFill>
                    <a:schemeClr val="accent1"/>
                  </a:solidFill>
                </a:rPr>
                <a:t> </a:t>
              </a:r>
              <a:r>
                <a:rPr lang="es-ES" sz="1100" noProof="0" dirty="0" err="1">
                  <a:solidFill>
                    <a:schemeClr val="accent1"/>
                  </a:solidFill>
                </a:rPr>
                <a:t>business</a:t>
              </a:r>
              <a:r>
                <a:rPr lang="es-ES" sz="1100" noProof="0" dirty="0">
                  <a:solidFill>
                    <a:schemeClr val="accent1"/>
                  </a:solidFill>
                </a:rPr>
                <a:t> serves.</a:t>
              </a:r>
            </a:p>
          </p:txBody>
        </p:sp>
        <p:sp>
          <p:nvSpPr>
            <p:cNvPr id="31" name="TextBox 30">
              <a:extLst>
                <a:ext uri="{FF2B5EF4-FFF2-40B4-BE49-F238E27FC236}">
                  <a16:creationId xmlns:a16="http://schemas.microsoft.com/office/drawing/2014/main" id="{F2B11CD2-64D2-CA95-E797-ED21EBDF829B}"/>
                </a:ext>
              </a:extLst>
            </p:cNvPr>
            <p:cNvSpPr txBox="1"/>
            <p:nvPr/>
          </p:nvSpPr>
          <p:spPr>
            <a:xfrm>
              <a:off x="3922712" y="2749461"/>
              <a:ext cx="1285875" cy="769441"/>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r>
                <a:rPr lang="es-ES" sz="1100" noProof="0" dirty="0">
                  <a:solidFill>
                    <a:schemeClr val="accent1"/>
                  </a:solidFill>
                </a:rPr>
                <a:t>Actividades cruciales para el modelo de negocio.</a:t>
              </a:r>
            </a:p>
          </p:txBody>
        </p:sp>
      </p:grpSp>
    </p:spTree>
    <p:extLst>
      <p:ext uri="{BB962C8B-B14F-4D97-AF65-F5344CB8AC3E}">
        <p14:creationId xmlns:p14="http://schemas.microsoft.com/office/powerpoint/2010/main" val="39716847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AA4638-C72C-8B78-7E2D-73757129ACFA}"/>
              </a:ext>
            </a:extLst>
          </p:cNvPr>
          <p:cNvSpPr>
            <a:spLocks noGrp="1"/>
          </p:cNvSpPr>
          <p:nvPr>
            <p:ph type="title"/>
          </p:nvPr>
        </p:nvSpPr>
        <p:spPr>
          <a:xfrm>
            <a:off x="1012825" y="-297444"/>
            <a:ext cx="10515600" cy="1325563"/>
          </a:xfrm>
        </p:spPr>
        <p:txBody>
          <a:bodyPr>
            <a:normAutofit/>
          </a:bodyPr>
          <a:lstStyle/>
          <a:p>
            <a:r>
              <a:rPr lang="es-ES" sz="3400" noProof="0" dirty="0"/>
              <a:t>¿Qué es un lienzo de modelo de negocio?</a:t>
            </a:r>
          </a:p>
        </p:txBody>
      </p:sp>
      <p:sp>
        <p:nvSpPr>
          <p:cNvPr id="7" name="TextBox 6">
            <a:extLst>
              <a:ext uri="{FF2B5EF4-FFF2-40B4-BE49-F238E27FC236}">
                <a16:creationId xmlns:a16="http://schemas.microsoft.com/office/drawing/2014/main" id="{2FA42932-5D6B-05CE-A585-635B88C2D413}"/>
              </a:ext>
            </a:extLst>
          </p:cNvPr>
          <p:cNvSpPr txBox="1"/>
          <p:nvPr/>
        </p:nvSpPr>
        <p:spPr>
          <a:xfrm>
            <a:off x="973412" y="602427"/>
            <a:ext cx="11063456" cy="3003771"/>
          </a:xfrm>
          <a:prstGeom prst="rect">
            <a:avLst/>
          </a:prstGeom>
          <a:noFill/>
        </p:spPr>
        <p:txBody>
          <a:bodyPr wrap="square">
            <a:spAutoFit/>
          </a:bodyPr>
          <a:lstStyle/>
          <a:p>
            <a:pPr algn="just">
              <a:lnSpc>
                <a:spcPct val="150000"/>
              </a:lnSpc>
            </a:pPr>
            <a:r>
              <a:rPr lang="es-ES" sz="1600" noProof="0" dirty="0">
                <a:solidFill>
                  <a:schemeClr val="accent1"/>
                </a:solidFill>
              </a:rPr>
              <a:t>El </a:t>
            </a:r>
            <a:r>
              <a:rPr lang="es-ES" sz="1600" b="1" noProof="0" dirty="0">
                <a:solidFill>
                  <a:schemeClr val="accent1"/>
                </a:solidFill>
              </a:rPr>
              <a:t>Lienzo del Modelo de Negocio </a:t>
            </a:r>
            <a:r>
              <a:rPr lang="es-ES" sz="1600" noProof="0" dirty="0">
                <a:solidFill>
                  <a:schemeClr val="accent1"/>
                </a:solidFill>
              </a:rPr>
              <a:t>está estructurado de forma diferente a cómo se completa. Para rellenar el lienzo, se empieza con los </a:t>
            </a:r>
            <a:r>
              <a:rPr lang="es-ES" sz="1600" b="1" noProof="0" dirty="0">
                <a:solidFill>
                  <a:schemeClr val="accent1"/>
                </a:solidFill>
              </a:rPr>
              <a:t>Segmentos de Clientes</a:t>
            </a:r>
            <a:r>
              <a:rPr lang="es-ES" sz="1600" noProof="0" dirty="0">
                <a:solidFill>
                  <a:schemeClr val="accent1"/>
                </a:solidFill>
              </a:rPr>
              <a:t>, identificando quiénes son sus clientes y qué necesitan. </a:t>
            </a:r>
          </a:p>
          <a:p>
            <a:pPr algn="just">
              <a:lnSpc>
                <a:spcPct val="150000"/>
              </a:lnSpc>
            </a:pPr>
            <a:r>
              <a:rPr lang="es-ES" sz="1600" noProof="0" dirty="0">
                <a:solidFill>
                  <a:schemeClr val="accent1"/>
                </a:solidFill>
              </a:rPr>
              <a:t>A continuación, se define la </a:t>
            </a:r>
            <a:r>
              <a:rPr lang="es-ES" sz="1600" b="1" noProof="0" dirty="0">
                <a:solidFill>
                  <a:schemeClr val="accent1"/>
                </a:solidFill>
              </a:rPr>
              <a:t>Propuesta de Valor</a:t>
            </a:r>
            <a:r>
              <a:rPr lang="es-ES" sz="1600" noProof="0" dirty="0">
                <a:solidFill>
                  <a:schemeClr val="accent1"/>
                </a:solidFill>
              </a:rPr>
              <a:t> para aclarar el valor único ofrecido. </a:t>
            </a:r>
          </a:p>
          <a:p>
            <a:pPr algn="just">
              <a:lnSpc>
                <a:spcPct val="150000"/>
              </a:lnSpc>
            </a:pPr>
            <a:r>
              <a:rPr lang="es-ES" sz="1600" noProof="0" dirty="0">
                <a:solidFill>
                  <a:schemeClr val="accent1"/>
                </a:solidFill>
              </a:rPr>
              <a:t>Se sigue con </a:t>
            </a:r>
            <a:r>
              <a:rPr lang="es-ES" sz="1600" b="1" noProof="0" dirty="0">
                <a:solidFill>
                  <a:schemeClr val="accent1"/>
                </a:solidFill>
              </a:rPr>
              <a:t>Canales</a:t>
            </a:r>
            <a:r>
              <a:rPr lang="es-ES" sz="1600" noProof="0" dirty="0">
                <a:solidFill>
                  <a:schemeClr val="accent1"/>
                </a:solidFill>
              </a:rPr>
              <a:t> para determinar cómo llega este valor a los clientes y </a:t>
            </a:r>
            <a:r>
              <a:rPr lang="es-ES" sz="1600" b="1" noProof="0" dirty="0">
                <a:solidFill>
                  <a:schemeClr val="accent1"/>
                </a:solidFill>
              </a:rPr>
              <a:t>Relaciones con los clientes </a:t>
            </a:r>
            <a:r>
              <a:rPr lang="es-ES" sz="1600" noProof="0" dirty="0">
                <a:solidFill>
                  <a:schemeClr val="accent1"/>
                </a:solidFill>
              </a:rPr>
              <a:t>para establecer estrategias de compromiso. Los </a:t>
            </a:r>
            <a:r>
              <a:rPr lang="es-ES" sz="1600" b="1" noProof="0" dirty="0">
                <a:solidFill>
                  <a:schemeClr val="accent1"/>
                </a:solidFill>
              </a:rPr>
              <a:t>flujos de ingresos </a:t>
            </a:r>
            <a:r>
              <a:rPr lang="es-ES" sz="1600" noProof="0" dirty="0">
                <a:solidFill>
                  <a:schemeClr val="accent1"/>
                </a:solidFill>
              </a:rPr>
              <a:t>vienen a continuación para evaluar cómo gana dinero la empresa. A continuación, se identifican los </a:t>
            </a:r>
            <a:r>
              <a:rPr lang="es-ES" sz="1600" b="1" noProof="0" dirty="0">
                <a:solidFill>
                  <a:schemeClr val="accent1"/>
                </a:solidFill>
              </a:rPr>
              <a:t>recursos y actividades clave </a:t>
            </a:r>
            <a:r>
              <a:rPr lang="es-ES" sz="1600" noProof="0" dirty="0">
                <a:solidFill>
                  <a:schemeClr val="accent1"/>
                </a:solidFill>
              </a:rPr>
              <a:t>necesarios para ofrecer valor. Los</a:t>
            </a:r>
            <a:r>
              <a:rPr lang="es-ES" sz="1600" b="1" noProof="0" dirty="0">
                <a:solidFill>
                  <a:schemeClr val="accent1"/>
                </a:solidFill>
              </a:rPr>
              <a:t> Socios Clave </a:t>
            </a:r>
            <a:r>
              <a:rPr lang="es-ES" sz="1600" noProof="0" dirty="0">
                <a:solidFill>
                  <a:schemeClr val="accent1"/>
                </a:solidFill>
              </a:rPr>
              <a:t>describen las colaboraciones externas esenciales. Por último, defina la </a:t>
            </a:r>
            <a:r>
              <a:rPr lang="es-ES" sz="1600" b="1" noProof="0" dirty="0">
                <a:solidFill>
                  <a:schemeClr val="accent1"/>
                </a:solidFill>
              </a:rPr>
              <a:t>Estructura de Costes </a:t>
            </a:r>
            <a:r>
              <a:rPr lang="es-ES" sz="1600" noProof="0" dirty="0">
                <a:solidFill>
                  <a:schemeClr val="accent1"/>
                </a:solidFill>
              </a:rPr>
              <a:t>para comprender las implicaciones financieras.</a:t>
            </a:r>
          </a:p>
        </p:txBody>
      </p:sp>
      <p:sp>
        <p:nvSpPr>
          <p:cNvPr id="42" name="TextBox 41">
            <a:extLst>
              <a:ext uri="{FF2B5EF4-FFF2-40B4-BE49-F238E27FC236}">
                <a16:creationId xmlns:a16="http://schemas.microsoft.com/office/drawing/2014/main" id="{330052D1-FE08-C2B1-D6FB-131EC67E41F5}"/>
              </a:ext>
            </a:extLst>
          </p:cNvPr>
          <p:cNvSpPr txBox="1"/>
          <p:nvPr/>
        </p:nvSpPr>
        <p:spPr>
          <a:xfrm>
            <a:off x="1360783" y="3641122"/>
            <a:ext cx="3884257" cy="3003771"/>
          </a:xfrm>
          <a:prstGeom prst="rect">
            <a:avLst/>
          </a:prstGeom>
          <a:noFill/>
        </p:spPr>
        <p:txBody>
          <a:bodyPr wrap="square">
            <a:spAutoFit/>
          </a:bodyPr>
          <a:lstStyle/>
          <a:p>
            <a:pPr algn="just">
              <a:lnSpc>
                <a:spcPct val="150000"/>
              </a:lnSpc>
            </a:pPr>
            <a:r>
              <a:rPr lang="es-ES" sz="1600" noProof="0" dirty="0">
                <a:solidFill>
                  <a:schemeClr val="accent1"/>
                </a:solidFill>
              </a:rPr>
              <a:t>Este orden garantiza un </a:t>
            </a:r>
            <a:r>
              <a:rPr lang="es-ES" sz="1600" b="1" noProof="0" dirty="0">
                <a:solidFill>
                  <a:schemeClr val="accent1"/>
                </a:solidFill>
              </a:rPr>
              <a:t>enfoque lógico y centrado en el cliente</a:t>
            </a:r>
            <a:r>
              <a:rPr lang="es-ES" sz="1600" noProof="0" dirty="0">
                <a:solidFill>
                  <a:schemeClr val="accent1"/>
                </a:solidFill>
              </a:rPr>
              <a:t>, empezando por comprender tu mercado y tu propuesta de valor, seguido de una planificación operativa y financiera. Este método ayuda a crear un modelo de negocio cohesionado y viable.</a:t>
            </a:r>
          </a:p>
        </p:txBody>
      </p:sp>
      <p:grpSp>
        <p:nvGrpSpPr>
          <p:cNvPr id="54" name="Group 53">
            <a:extLst>
              <a:ext uri="{FF2B5EF4-FFF2-40B4-BE49-F238E27FC236}">
                <a16:creationId xmlns:a16="http://schemas.microsoft.com/office/drawing/2014/main" id="{1CACF8CD-9E13-E3C2-D556-5FB074BB3338}"/>
              </a:ext>
            </a:extLst>
          </p:cNvPr>
          <p:cNvGrpSpPr/>
          <p:nvPr/>
        </p:nvGrpSpPr>
        <p:grpSpPr>
          <a:xfrm>
            <a:off x="5326191" y="3317132"/>
            <a:ext cx="6710677" cy="3264976"/>
            <a:chOff x="4622800" y="3122075"/>
            <a:chExt cx="6908800" cy="3473449"/>
          </a:xfrm>
        </p:grpSpPr>
        <p:grpSp>
          <p:nvGrpSpPr>
            <p:cNvPr id="28" name="Group 27">
              <a:extLst>
                <a:ext uri="{FF2B5EF4-FFF2-40B4-BE49-F238E27FC236}">
                  <a16:creationId xmlns:a16="http://schemas.microsoft.com/office/drawing/2014/main" id="{ADD86E6A-561D-D6FD-5F3E-F8F378FE384F}"/>
                </a:ext>
              </a:extLst>
            </p:cNvPr>
            <p:cNvGrpSpPr/>
            <p:nvPr/>
          </p:nvGrpSpPr>
          <p:grpSpPr>
            <a:xfrm>
              <a:off x="4622800" y="3122075"/>
              <a:ext cx="6908800" cy="3473449"/>
              <a:chOff x="2044700" y="2320925"/>
              <a:chExt cx="7607300" cy="4051300"/>
            </a:xfrm>
          </p:grpSpPr>
          <p:grpSp>
            <p:nvGrpSpPr>
              <p:cNvPr id="18" name="Group 17">
                <a:extLst>
                  <a:ext uri="{FF2B5EF4-FFF2-40B4-BE49-F238E27FC236}">
                    <a16:creationId xmlns:a16="http://schemas.microsoft.com/office/drawing/2014/main" id="{9A4ACFCC-D5FF-098F-6019-AA540E02C160}"/>
                  </a:ext>
                </a:extLst>
              </p:cNvPr>
              <p:cNvGrpSpPr/>
              <p:nvPr/>
            </p:nvGrpSpPr>
            <p:grpSpPr>
              <a:xfrm>
                <a:off x="2044700" y="2320925"/>
                <a:ext cx="7607300" cy="4051300"/>
                <a:chOff x="1365250" y="2374900"/>
                <a:chExt cx="7607300" cy="4051300"/>
              </a:xfrm>
            </p:grpSpPr>
            <p:sp>
              <p:nvSpPr>
                <p:cNvPr id="6" name="Rectangle 5">
                  <a:extLst>
                    <a:ext uri="{FF2B5EF4-FFF2-40B4-BE49-F238E27FC236}">
                      <a16:creationId xmlns:a16="http://schemas.microsoft.com/office/drawing/2014/main" id="{76C7781E-FB08-40D1-060C-5BEE1E58AFDE}"/>
                    </a:ext>
                  </a:extLst>
                </p:cNvPr>
                <p:cNvSpPr/>
                <p:nvPr/>
              </p:nvSpPr>
              <p:spPr>
                <a:xfrm>
                  <a:off x="1365250" y="2374900"/>
                  <a:ext cx="1485900" cy="27686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s-ES" noProof="0" dirty="0"/>
                </a:p>
              </p:txBody>
            </p:sp>
            <p:sp>
              <p:nvSpPr>
                <p:cNvPr id="8" name="Rectangle 7">
                  <a:extLst>
                    <a:ext uri="{FF2B5EF4-FFF2-40B4-BE49-F238E27FC236}">
                      <a16:creationId xmlns:a16="http://schemas.microsoft.com/office/drawing/2014/main" id="{BC53D818-EA42-BD01-77CB-8A9E5E3A5D61}"/>
                    </a:ext>
                  </a:extLst>
                </p:cNvPr>
                <p:cNvSpPr/>
                <p:nvPr/>
              </p:nvSpPr>
              <p:spPr>
                <a:xfrm>
                  <a:off x="2895600" y="2374900"/>
                  <a:ext cx="1485900" cy="13589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s-ES" noProof="0" dirty="0"/>
                </a:p>
              </p:txBody>
            </p:sp>
            <p:sp>
              <p:nvSpPr>
                <p:cNvPr id="9" name="Rectangle 8">
                  <a:extLst>
                    <a:ext uri="{FF2B5EF4-FFF2-40B4-BE49-F238E27FC236}">
                      <a16:creationId xmlns:a16="http://schemas.microsoft.com/office/drawing/2014/main" id="{383393C6-27E3-52F7-0CBE-DAC506BACEE2}"/>
                    </a:ext>
                  </a:extLst>
                </p:cNvPr>
                <p:cNvSpPr/>
                <p:nvPr/>
              </p:nvSpPr>
              <p:spPr>
                <a:xfrm>
                  <a:off x="4425950" y="2374900"/>
                  <a:ext cx="1485900" cy="27686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s-ES" noProof="0" dirty="0"/>
                </a:p>
              </p:txBody>
            </p:sp>
            <p:sp>
              <p:nvSpPr>
                <p:cNvPr id="11" name="Rectangle 10">
                  <a:extLst>
                    <a:ext uri="{FF2B5EF4-FFF2-40B4-BE49-F238E27FC236}">
                      <a16:creationId xmlns:a16="http://schemas.microsoft.com/office/drawing/2014/main" id="{81314952-7604-A7FF-9891-ECEB10ED6B3C}"/>
                    </a:ext>
                  </a:extLst>
                </p:cNvPr>
                <p:cNvSpPr/>
                <p:nvPr/>
              </p:nvSpPr>
              <p:spPr>
                <a:xfrm>
                  <a:off x="7486650" y="2374900"/>
                  <a:ext cx="1485900" cy="27686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s-ES" noProof="0" dirty="0"/>
                </a:p>
              </p:txBody>
            </p:sp>
            <p:sp>
              <p:nvSpPr>
                <p:cNvPr id="12" name="Rectangle 11">
                  <a:extLst>
                    <a:ext uri="{FF2B5EF4-FFF2-40B4-BE49-F238E27FC236}">
                      <a16:creationId xmlns:a16="http://schemas.microsoft.com/office/drawing/2014/main" id="{6E45DE85-8279-48CD-FF9F-F96407704183}"/>
                    </a:ext>
                  </a:extLst>
                </p:cNvPr>
                <p:cNvSpPr/>
                <p:nvPr/>
              </p:nvSpPr>
              <p:spPr>
                <a:xfrm>
                  <a:off x="2895600" y="3784600"/>
                  <a:ext cx="1485900" cy="13589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s-ES" noProof="0" dirty="0"/>
                </a:p>
              </p:txBody>
            </p:sp>
            <p:sp>
              <p:nvSpPr>
                <p:cNvPr id="13" name="Rectangle 12">
                  <a:extLst>
                    <a:ext uri="{FF2B5EF4-FFF2-40B4-BE49-F238E27FC236}">
                      <a16:creationId xmlns:a16="http://schemas.microsoft.com/office/drawing/2014/main" id="{F5D49304-373A-E4FF-1E85-BFE99BF7839A}"/>
                    </a:ext>
                  </a:extLst>
                </p:cNvPr>
                <p:cNvSpPr/>
                <p:nvPr/>
              </p:nvSpPr>
              <p:spPr>
                <a:xfrm>
                  <a:off x="5956300" y="2374900"/>
                  <a:ext cx="1485900" cy="13589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s-ES" noProof="0" dirty="0"/>
                </a:p>
              </p:txBody>
            </p:sp>
            <p:sp>
              <p:nvSpPr>
                <p:cNvPr id="14" name="Rectangle 13">
                  <a:extLst>
                    <a:ext uri="{FF2B5EF4-FFF2-40B4-BE49-F238E27FC236}">
                      <a16:creationId xmlns:a16="http://schemas.microsoft.com/office/drawing/2014/main" id="{748ACE4C-5B45-0029-501D-9CC4A594BDC5}"/>
                    </a:ext>
                  </a:extLst>
                </p:cNvPr>
                <p:cNvSpPr/>
                <p:nvPr/>
              </p:nvSpPr>
              <p:spPr>
                <a:xfrm>
                  <a:off x="5956300" y="3784600"/>
                  <a:ext cx="1485900" cy="13589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s-ES" noProof="0" dirty="0"/>
                </a:p>
              </p:txBody>
            </p:sp>
            <p:sp>
              <p:nvSpPr>
                <p:cNvPr id="15" name="Rectangle 14">
                  <a:extLst>
                    <a:ext uri="{FF2B5EF4-FFF2-40B4-BE49-F238E27FC236}">
                      <a16:creationId xmlns:a16="http://schemas.microsoft.com/office/drawing/2014/main" id="{6DD3A611-F1C2-D8EE-82E8-948E5E50BCCF}"/>
                    </a:ext>
                  </a:extLst>
                </p:cNvPr>
                <p:cNvSpPr/>
                <p:nvPr/>
              </p:nvSpPr>
              <p:spPr>
                <a:xfrm>
                  <a:off x="1365250" y="5194300"/>
                  <a:ext cx="3937000" cy="12319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s-ES" noProof="0" dirty="0"/>
                </a:p>
              </p:txBody>
            </p:sp>
            <p:sp>
              <p:nvSpPr>
                <p:cNvPr id="16" name="Rectangle 15">
                  <a:extLst>
                    <a:ext uri="{FF2B5EF4-FFF2-40B4-BE49-F238E27FC236}">
                      <a16:creationId xmlns:a16="http://schemas.microsoft.com/office/drawing/2014/main" id="{1883C1EE-DB5C-A4BA-15CC-C1F01BC9E552}"/>
                    </a:ext>
                  </a:extLst>
                </p:cNvPr>
                <p:cNvSpPr/>
                <p:nvPr/>
              </p:nvSpPr>
              <p:spPr>
                <a:xfrm>
                  <a:off x="5346700" y="5194300"/>
                  <a:ext cx="3625850" cy="12319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s-ES" noProof="0" dirty="0"/>
                </a:p>
              </p:txBody>
            </p:sp>
          </p:grpSp>
          <p:sp>
            <p:nvSpPr>
              <p:cNvPr id="19" name="TextBox 18">
                <a:extLst>
                  <a:ext uri="{FF2B5EF4-FFF2-40B4-BE49-F238E27FC236}">
                    <a16:creationId xmlns:a16="http://schemas.microsoft.com/office/drawing/2014/main" id="{365640EF-2E4D-018A-F29B-861C768F559D}"/>
                  </a:ext>
                </a:extLst>
              </p:cNvPr>
              <p:cNvSpPr txBox="1"/>
              <p:nvPr/>
            </p:nvSpPr>
            <p:spPr>
              <a:xfrm>
                <a:off x="2044700" y="2330108"/>
                <a:ext cx="1377950" cy="343710"/>
              </a:xfrm>
              <a:prstGeom prst="rect">
                <a:avLst/>
              </a:prstGeom>
              <a:noFill/>
            </p:spPr>
            <p:txBody>
              <a:bodyPr wrap="square" rtlCol="0">
                <a:spAutoFit/>
              </a:bodyPr>
              <a:lstStyle/>
              <a:p>
                <a:r>
                  <a:rPr lang="es-ES" sz="1200" b="1" noProof="0" dirty="0">
                    <a:solidFill>
                      <a:schemeClr val="accent1"/>
                    </a:solidFill>
                  </a:rPr>
                  <a:t>Socios Claves</a:t>
                </a:r>
              </a:p>
            </p:txBody>
          </p:sp>
          <p:sp>
            <p:nvSpPr>
              <p:cNvPr id="20" name="TextBox 19">
                <a:extLst>
                  <a:ext uri="{FF2B5EF4-FFF2-40B4-BE49-F238E27FC236}">
                    <a16:creationId xmlns:a16="http://schemas.microsoft.com/office/drawing/2014/main" id="{9F527B3A-E314-40FE-CE23-0EC982C73BB8}"/>
                  </a:ext>
                </a:extLst>
              </p:cNvPr>
              <p:cNvSpPr txBox="1"/>
              <p:nvPr/>
            </p:nvSpPr>
            <p:spPr>
              <a:xfrm>
                <a:off x="3575050" y="2330108"/>
                <a:ext cx="1377950" cy="572851"/>
              </a:xfrm>
              <a:prstGeom prst="rect">
                <a:avLst/>
              </a:prstGeom>
              <a:noFill/>
            </p:spPr>
            <p:txBody>
              <a:bodyPr wrap="square" rtlCol="0">
                <a:spAutoFit/>
              </a:bodyPr>
              <a:lstStyle/>
              <a:p>
                <a:r>
                  <a:rPr lang="es-ES" sz="1200" b="1" noProof="0" dirty="0">
                    <a:solidFill>
                      <a:schemeClr val="accent1"/>
                    </a:solidFill>
                  </a:rPr>
                  <a:t>Actividades Clave</a:t>
                </a:r>
              </a:p>
            </p:txBody>
          </p:sp>
          <p:sp>
            <p:nvSpPr>
              <p:cNvPr id="21" name="TextBox 20">
                <a:extLst>
                  <a:ext uri="{FF2B5EF4-FFF2-40B4-BE49-F238E27FC236}">
                    <a16:creationId xmlns:a16="http://schemas.microsoft.com/office/drawing/2014/main" id="{E10F3AC2-2B82-9D96-2451-D4BEB4D1A749}"/>
                  </a:ext>
                </a:extLst>
              </p:cNvPr>
              <p:cNvSpPr txBox="1"/>
              <p:nvPr/>
            </p:nvSpPr>
            <p:spPr>
              <a:xfrm>
                <a:off x="3575050" y="3773487"/>
                <a:ext cx="1377950" cy="572851"/>
              </a:xfrm>
              <a:prstGeom prst="rect">
                <a:avLst/>
              </a:prstGeom>
              <a:noFill/>
            </p:spPr>
            <p:txBody>
              <a:bodyPr wrap="square" rtlCol="0">
                <a:spAutoFit/>
              </a:bodyPr>
              <a:lstStyle/>
              <a:p>
                <a:r>
                  <a:rPr lang="es-ES" sz="1200" b="1" noProof="0" dirty="0">
                    <a:solidFill>
                      <a:schemeClr val="accent1"/>
                    </a:solidFill>
                  </a:rPr>
                  <a:t>Recursos clave</a:t>
                </a:r>
              </a:p>
            </p:txBody>
          </p:sp>
          <p:sp>
            <p:nvSpPr>
              <p:cNvPr id="22" name="TextBox 21">
                <a:extLst>
                  <a:ext uri="{FF2B5EF4-FFF2-40B4-BE49-F238E27FC236}">
                    <a16:creationId xmlns:a16="http://schemas.microsoft.com/office/drawing/2014/main" id="{CA736B4B-1175-67E1-07BC-AA69EF903A14}"/>
                  </a:ext>
                </a:extLst>
              </p:cNvPr>
              <p:cNvSpPr txBox="1"/>
              <p:nvPr/>
            </p:nvSpPr>
            <p:spPr>
              <a:xfrm>
                <a:off x="5105400" y="2330107"/>
                <a:ext cx="1377950" cy="572851"/>
              </a:xfrm>
              <a:prstGeom prst="rect">
                <a:avLst/>
              </a:prstGeom>
              <a:noFill/>
            </p:spPr>
            <p:txBody>
              <a:bodyPr wrap="square" rtlCol="0">
                <a:spAutoFit/>
              </a:bodyPr>
              <a:lstStyle/>
              <a:p>
                <a:r>
                  <a:rPr lang="es-ES" sz="1200" b="1" noProof="0" dirty="0">
                    <a:solidFill>
                      <a:schemeClr val="accent1"/>
                    </a:solidFill>
                  </a:rPr>
                  <a:t>Propuesta de Valor</a:t>
                </a:r>
              </a:p>
            </p:txBody>
          </p:sp>
          <p:sp>
            <p:nvSpPr>
              <p:cNvPr id="23" name="TextBox 22">
                <a:extLst>
                  <a:ext uri="{FF2B5EF4-FFF2-40B4-BE49-F238E27FC236}">
                    <a16:creationId xmlns:a16="http://schemas.microsoft.com/office/drawing/2014/main" id="{E1BE4008-81B5-10A7-0F89-048638FD31ED}"/>
                  </a:ext>
                </a:extLst>
              </p:cNvPr>
              <p:cNvSpPr txBox="1"/>
              <p:nvPr/>
            </p:nvSpPr>
            <p:spPr>
              <a:xfrm>
                <a:off x="6680200" y="2320925"/>
                <a:ext cx="1377950" cy="572851"/>
              </a:xfrm>
              <a:prstGeom prst="rect">
                <a:avLst/>
              </a:prstGeom>
              <a:noFill/>
            </p:spPr>
            <p:txBody>
              <a:bodyPr wrap="square" rtlCol="0">
                <a:spAutoFit/>
              </a:bodyPr>
              <a:lstStyle/>
              <a:p>
                <a:r>
                  <a:rPr lang="es-ES" sz="1200" b="1" noProof="0" dirty="0">
                    <a:solidFill>
                      <a:schemeClr val="accent1"/>
                    </a:solidFill>
                  </a:rPr>
                  <a:t>Relación con clientes</a:t>
                </a:r>
              </a:p>
            </p:txBody>
          </p:sp>
          <p:sp>
            <p:nvSpPr>
              <p:cNvPr id="24" name="TextBox 23">
                <a:extLst>
                  <a:ext uri="{FF2B5EF4-FFF2-40B4-BE49-F238E27FC236}">
                    <a16:creationId xmlns:a16="http://schemas.microsoft.com/office/drawing/2014/main" id="{B3934F2D-EA29-1F3F-6346-74DCCBF0E56B}"/>
                  </a:ext>
                </a:extLst>
              </p:cNvPr>
              <p:cNvSpPr txBox="1"/>
              <p:nvPr/>
            </p:nvSpPr>
            <p:spPr>
              <a:xfrm>
                <a:off x="6696075" y="3730625"/>
                <a:ext cx="1377950" cy="343710"/>
              </a:xfrm>
              <a:prstGeom prst="rect">
                <a:avLst/>
              </a:prstGeom>
              <a:noFill/>
            </p:spPr>
            <p:txBody>
              <a:bodyPr wrap="square" rtlCol="0">
                <a:spAutoFit/>
              </a:bodyPr>
              <a:lstStyle/>
              <a:p>
                <a:r>
                  <a:rPr lang="es-ES" sz="1200" b="1" noProof="0" dirty="0">
                    <a:solidFill>
                      <a:schemeClr val="accent1"/>
                    </a:solidFill>
                  </a:rPr>
                  <a:t>Canales</a:t>
                </a:r>
              </a:p>
            </p:txBody>
          </p:sp>
          <p:sp>
            <p:nvSpPr>
              <p:cNvPr id="25" name="TextBox 24">
                <a:extLst>
                  <a:ext uri="{FF2B5EF4-FFF2-40B4-BE49-F238E27FC236}">
                    <a16:creationId xmlns:a16="http://schemas.microsoft.com/office/drawing/2014/main" id="{8AF599B0-C3AB-0068-EB8B-7F47E4DF9E38}"/>
                  </a:ext>
                </a:extLst>
              </p:cNvPr>
              <p:cNvSpPr txBox="1"/>
              <p:nvPr/>
            </p:nvSpPr>
            <p:spPr>
              <a:xfrm>
                <a:off x="8166100" y="2330106"/>
                <a:ext cx="1377950" cy="572851"/>
              </a:xfrm>
              <a:prstGeom prst="rect">
                <a:avLst/>
              </a:prstGeom>
              <a:noFill/>
            </p:spPr>
            <p:txBody>
              <a:bodyPr wrap="square" rtlCol="0">
                <a:spAutoFit/>
              </a:bodyPr>
              <a:lstStyle/>
              <a:p>
                <a:r>
                  <a:rPr lang="es-ES" sz="1200" b="1" noProof="0" dirty="0">
                    <a:solidFill>
                      <a:schemeClr val="accent1"/>
                    </a:solidFill>
                  </a:rPr>
                  <a:t>Segmentos de clientes</a:t>
                </a:r>
              </a:p>
            </p:txBody>
          </p:sp>
          <p:sp>
            <p:nvSpPr>
              <p:cNvPr id="26" name="TextBox 25">
                <a:extLst>
                  <a:ext uri="{FF2B5EF4-FFF2-40B4-BE49-F238E27FC236}">
                    <a16:creationId xmlns:a16="http://schemas.microsoft.com/office/drawing/2014/main" id="{E8118F87-BA93-B774-4988-84E46B64282F}"/>
                  </a:ext>
                </a:extLst>
              </p:cNvPr>
              <p:cNvSpPr txBox="1"/>
              <p:nvPr/>
            </p:nvSpPr>
            <p:spPr>
              <a:xfrm>
                <a:off x="2098675" y="5144610"/>
                <a:ext cx="1377950" cy="572851"/>
              </a:xfrm>
              <a:prstGeom prst="rect">
                <a:avLst/>
              </a:prstGeom>
              <a:noFill/>
            </p:spPr>
            <p:txBody>
              <a:bodyPr wrap="square" rtlCol="0">
                <a:spAutoFit/>
              </a:bodyPr>
              <a:lstStyle/>
              <a:p>
                <a:r>
                  <a:rPr lang="es-ES" sz="1200" b="1" noProof="0" dirty="0">
                    <a:solidFill>
                      <a:schemeClr val="accent1"/>
                    </a:solidFill>
                  </a:rPr>
                  <a:t>Estructura de Costes</a:t>
                </a:r>
              </a:p>
            </p:txBody>
          </p:sp>
          <p:sp>
            <p:nvSpPr>
              <p:cNvPr id="27" name="TextBox 26">
                <a:extLst>
                  <a:ext uri="{FF2B5EF4-FFF2-40B4-BE49-F238E27FC236}">
                    <a16:creationId xmlns:a16="http://schemas.microsoft.com/office/drawing/2014/main" id="{D39CC663-C4BB-3598-9512-59D0145E01AE}"/>
                  </a:ext>
                </a:extLst>
              </p:cNvPr>
              <p:cNvSpPr txBox="1"/>
              <p:nvPr/>
            </p:nvSpPr>
            <p:spPr>
              <a:xfrm>
                <a:off x="6026150" y="5144610"/>
                <a:ext cx="1695450" cy="572851"/>
              </a:xfrm>
              <a:prstGeom prst="rect">
                <a:avLst/>
              </a:prstGeom>
              <a:noFill/>
            </p:spPr>
            <p:txBody>
              <a:bodyPr wrap="square" rtlCol="0">
                <a:spAutoFit/>
              </a:bodyPr>
              <a:lstStyle/>
              <a:p>
                <a:r>
                  <a:rPr lang="es-ES" sz="1200" b="1" noProof="0" dirty="0">
                    <a:solidFill>
                      <a:schemeClr val="accent1"/>
                    </a:solidFill>
                  </a:rPr>
                  <a:t>Fuentes de Ingresos</a:t>
                </a:r>
              </a:p>
            </p:txBody>
          </p:sp>
        </p:grpSp>
        <p:sp>
          <p:nvSpPr>
            <p:cNvPr id="43" name="TextBox 42">
              <a:extLst>
                <a:ext uri="{FF2B5EF4-FFF2-40B4-BE49-F238E27FC236}">
                  <a16:creationId xmlns:a16="http://schemas.microsoft.com/office/drawing/2014/main" id="{7498B7EA-44EB-4774-0BBC-D4B19B3565D2}"/>
                </a:ext>
              </a:extLst>
            </p:cNvPr>
            <p:cNvSpPr txBox="1"/>
            <p:nvPr/>
          </p:nvSpPr>
          <p:spPr>
            <a:xfrm>
              <a:off x="10650721" y="3943746"/>
              <a:ext cx="412292" cy="646331"/>
            </a:xfrm>
            <a:prstGeom prst="rect">
              <a:avLst/>
            </a:prstGeom>
            <a:noFill/>
          </p:spPr>
          <p:txBody>
            <a:bodyPr wrap="none" rtlCol="0">
              <a:spAutoFit/>
            </a:bodyPr>
            <a:lstStyle/>
            <a:p>
              <a:r>
                <a:rPr lang="es-ES" sz="3600" b="1" noProof="0" dirty="0">
                  <a:solidFill>
                    <a:schemeClr val="accent1"/>
                  </a:solidFill>
                </a:rPr>
                <a:t>1</a:t>
              </a:r>
            </a:p>
          </p:txBody>
        </p:sp>
        <p:sp>
          <p:nvSpPr>
            <p:cNvPr id="44" name="TextBox 43">
              <a:extLst>
                <a:ext uri="{FF2B5EF4-FFF2-40B4-BE49-F238E27FC236}">
                  <a16:creationId xmlns:a16="http://schemas.microsoft.com/office/drawing/2014/main" id="{D31B3253-A496-F349-B05A-8CD084F9EF89}"/>
                </a:ext>
              </a:extLst>
            </p:cNvPr>
            <p:cNvSpPr txBox="1"/>
            <p:nvPr/>
          </p:nvSpPr>
          <p:spPr>
            <a:xfrm>
              <a:off x="7773016" y="3886217"/>
              <a:ext cx="444352" cy="646331"/>
            </a:xfrm>
            <a:prstGeom prst="rect">
              <a:avLst/>
            </a:prstGeom>
            <a:noFill/>
          </p:spPr>
          <p:txBody>
            <a:bodyPr wrap="none" rtlCol="0">
              <a:spAutoFit/>
            </a:bodyPr>
            <a:lstStyle/>
            <a:p>
              <a:r>
                <a:rPr lang="es-ES" sz="3600" b="1" noProof="0" dirty="0">
                  <a:solidFill>
                    <a:schemeClr val="accent1"/>
                  </a:solidFill>
                </a:rPr>
                <a:t>2</a:t>
              </a:r>
            </a:p>
          </p:txBody>
        </p:sp>
        <p:sp>
          <p:nvSpPr>
            <p:cNvPr id="45" name="TextBox 44">
              <a:extLst>
                <a:ext uri="{FF2B5EF4-FFF2-40B4-BE49-F238E27FC236}">
                  <a16:creationId xmlns:a16="http://schemas.microsoft.com/office/drawing/2014/main" id="{0AC12598-8427-CDC3-4C89-68B2D30CFB5D}"/>
                </a:ext>
              </a:extLst>
            </p:cNvPr>
            <p:cNvSpPr txBox="1"/>
            <p:nvPr/>
          </p:nvSpPr>
          <p:spPr>
            <a:xfrm>
              <a:off x="9205176" y="4604944"/>
              <a:ext cx="442750" cy="646331"/>
            </a:xfrm>
            <a:prstGeom prst="rect">
              <a:avLst/>
            </a:prstGeom>
            <a:noFill/>
          </p:spPr>
          <p:txBody>
            <a:bodyPr wrap="none" rtlCol="0">
              <a:spAutoFit/>
            </a:bodyPr>
            <a:lstStyle/>
            <a:p>
              <a:r>
                <a:rPr lang="es-ES" sz="3600" b="1" noProof="0" dirty="0">
                  <a:solidFill>
                    <a:schemeClr val="accent1"/>
                  </a:solidFill>
                </a:rPr>
                <a:t>3</a:t>
              </a:r>
            </a:p>
          </p:txBody>
        </p:sp>
        <p:sp>
          <p:nvSpPr>
            <p:cNvPr id="46" name="TextBox 45">
              <a:extLst>
                <a:ext uri="{FF2B5EF4-FFF2-40B4-BE49-F238E27FC236}">
                  <a16:creationId xmlns:a16="http://schemas.microsoft.com/office/drawing/2014/main" id="{CCCB5C05-6FD9-9FA3-30EA-BD00C147CAF8}"/>
                </a:ext>
              </a:extLst>
            </p:cNvPr>
            <p:cNvSpPr txBox="1"/>
            <p:nvPr/>
          </p:nvSpPr>
          <p:spPr>
            <a:xfrm>
              <a:off x="9159768" y="3466752"/>
              <a:ext cx="447558" cy="646331"/>
            </a:xfrm>
            <a:prstGeom prst="rect">
              <a:avLst/>
            </a:prstGeom>
            <a:noFill/>
          </p:spPr>
          <p:txBody>
            <a:bodyPr wrap="none" rtlCol="0">
              <a:spAutoFit/>
            </a:bodyPr>
            <a:lstStyle/>
            <a:p>
              <a:r>
                <a:rPr lang="es-ES" sz="3600" b="1" noProof="0" dirty="0">
                  <a:solidFill>
                    <a:schemeClr val="accent1"/>
                  </a:solidFill>
                </a:rPr>
                <a:t>4</a:t>
              </a:r>
            </a:p>
          </p:txBody>
        </p:sp>
        <p:sp>
          <p:nvSpPr>
            <p:cNvPr id="47" name="TextBox 46">
              <a:extLst>
                <a:ext uri="{FF2B5EF4-FFF2-40B4-BE49-F238E27FC236}">
                  <a16:creationId xmlns:a16="http://schemas.microsoft.com/office/drawing/2014/main" id="{F3A51602-2232-C54A-F55B-D91BB1366821}"/>
                </a:ext>
              </a:extLst>
            </p:cNvPr>
            <p:cNvSpPr txBox="1"/>
            <p:nvPr/>
          </p:nvSpPr>
          <p:spPr>
            <a:xfrm>
              <a:off x="9371258" y="5661753"/>
              <a:ext cx="441146" cy="646331"/>
            </a:xfrm>
            <a:prstGeom prst="rect">
              <a:avLst/>
            </a:prstGeom>
            <a:noFill/>
          </p:spPr>
          <p:txBody>
            <a:bodyPr wrap="none" rtlCol="0">
              <a:spAutoFit/>
            </a:bodyPr>
            <a:lstStyle/>
            <a:p>
              <a:r>
                <a:rPr lang="es-ES" sz="3600" b="1" noProof="0" dirty="0">
                  <a:solidFill>
                    <a:schemeClr val="accent1"/>
                  </a:solidFill>
                </a:rPr>
                <a:t>5</a:t>
              </a:r>
            </a:p>
          </p:txBody>
        </p:sp>
        <p:sp>
          <p:nvSpPr>
            <p:cNvPr id="48" name="TextBox 47">
              <a:extLst>
                <a:ext uri="{FF2B5EF4-FFF2-40B4-BE49-F238E27FC236}">
                  <a16:creationId xmlns:a16="http://schemas.microsoft.com/office/drawing/2014/main" id="{43BB264F-39D3-549D-C6F4-EB707AA94F62}"/>
                </a:ext>
              </a:extLst>
            </p:cNvPr>
            <p:cNvSpPr txBox="1"/>
            <p:nvPr/>
          </p:nvSpPr>
          <p:spPr>
            <a:xfrm>
              <a:off x="6385140" y="4604943"/>
              <a:ext cx="465192" cy="646331"/>
            </a:xfrm>
            <a:prstGeom prst="rect">
              <a:avLst/>
            </a:prstGeom>
            <a:noFill/>
          </p:spPr>
          <p:txBody>
            <a:bodyPr wrap="none" rtlCol="0">
              <a:spAutoFit/>
            </a:bodyPr>
            <a:lstStyle/>
            <a:p>
              <a:r>
                <a:rPr lang="es-ES" sz="3600" b="1" noProof="0" dirty="0">
                  <a:solidFill>
                    <a:schemeClr val="accent1"/>
                  </a:solidFill>
                </a:rPr>
                <a:t>6</a:t>
              </a:r>
            </a:p>
          </p:txBody>
        </p:sp>
        <p:sp>
          <p:nvSpPr>
            <p:cNvPr id="49" name="TextBox 48">
              <a:extLst>
                <a:ext uri="{FF2B5EF4-FFF2-40B4-BE49-F238E27FC236}">
                  <a16:creationId xmlns:a16="http://schemas.microsoft.com/office/drawing/2014/main" id="{8919F75F-2DB5-A935-2B00-9BAD3C368900}"/>
                </a:ext>
              </a:extLst>
            </p:cNvPr>
            <p:cNvSpPr txBox="1"/>
            <p:nvPr/>
          </p:nvSpPr>
          <p:spPr>
            <a:xfrm>
              <a:off x="6385140" y="3466844"/>
              <a:ext cx="444352" cy="646331"/>
            </a:xfrm>
            <a:prstGeom prst="rect">
              <a:avLst/>
            </a:prstGeom>
            <a:noFill/>
          </p:spPr>
          <p:txBody>
            <a:bodyPr wrap="none" rtlCol="0">
              <a:spAutoFit/>
            </a:bodyPr>
            <a:lstStyle/>
            <a:p>
              <a:r>
                <a:rPr lang="es-ES" sz="3600" b="1" noProof="0" dirty="0">
                  <a:solidFill>
                    <a:schemeClr val="accent1"/>
                  </a:solidFill>
                </a:rPr>
                <a:t>7</a:t>
              </a:r>
            </a:p>
          </p:txBody>
        </p:sp>
        <p:sp>
          <p:nvSpPr>
            <p:cNvPr id="50" name="TextBox 49">
              <a:extLst>
                <a:ext uri="{FF2B5EF4-FFF2-40B4-BE49-F238E27FC236}">
                  <a16:creationId xmlns:a16="http://schemas.microsoft.com/office/drawing/2014/main" id="{B9B4537D-CA7D-2E20-71C4-198CD18CBCCE}"/>
                </a:ext>
              </a:extLst>
            </p:cNvPr>
            <p:cNvSpPr txBox="1"/>
            <p:nvPr/>
          </p:nvSpPr>
          <p:spPr>
            <a:xfrm>
              <a:off x="5066706" y="3886217"/>
              <a:ext cx="463588" cy="646331"/>
            </a:xfrm>
            <a:prstGeom prst="rect">
              <a:avLst/>
            </a:prstGeom>
            <a:noFill/>
          </p:spPr>
          <p:txBody>
            <a:bodyPr wrap="none" rtlCol="0">
              <a:spAutoFit/>
            </a:bodyPr>
            <a:lstStyle/>
            <a:p>
              <a:r>
                <a:rPr lang="es-ES" sz="3600" b="1" noProof="0" dirty="0">
                  <a:solidFill>
                    <a:schemeClr val="accent1"/>
                  </a:solidFill>
                </a:rPr>
                <a:t>8</a:t>
              </a:r>
            </a:p>
          </p:txBody>
        </p:sp>
        <p:sp>
          <p:nvSpPr>
            <p:cNvPr id="51" name="TextBox 50">
              <a:extLst>
                <a:ext uri="{FF2B5EF4-FFF2-40B4-BE49-F238E27FC236}">
                  <a16:creationId xmlns:a16="http://schemas.microsoft.com/office/drawing/2014/main" id="{E0B4C7A5-C1AE-AE77-7B35-BE8DB8EDFC2F}"/>
                </a:ext>
              </a:extLst>
            </p:cNvPr>
            <p:cNvSpPr txBox="1"/>
            <p:nvPr/>
          </p:nvSpPr>
          <p:spPr>
            <a:xfrm>
              <a:off x="6188377" y="5744263"/>
              <a:ext cx="457176" cy="646331"/>
            </a:xfrm>
            <a:prstGeom prst="rect">
              <a:avLst/>
            </a:prstGeom>
            <a:noFill/>
          </p:spPr>
          <p:txBody>
            <a:bodyPr wrap="none" rtlCol="0">
              <a:spAutoFit/>
            </a:bodyPr>
            <a:lstStyle/>
            <a:p>
              <a:r>
                <a:rPr lang="es-ES" sz="3600" b="1" noProof="0" dirty="0">
                  <a:solidFill>
                    <a:schemeClr val="accent1"/>
                  </a:solidFill>
                </a:rPr>
                <a:t>9</a:t>
              </a:r>
            </a:p>
          </p:txBody>
        </p:sp>
      </p:grpSp>
    </p:spTree>
    <p:extLst>
      <p:ext uri="{BB962C8B-B14F-4D97-AF65-F5344CB8AC3E}">
        <p14:creationId xmlns:p14="http://schemas.microsoft.com/office/powerpoint/2010/main" val="41188081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C0D52E-A62B-F6E5-F2B0-7344F0CE8600}"/>
              </a:ext>
            </a:extLst>
          </p:cNvPr>
          <p:cNvSpPr>
            <a:spLocks noGrp="1"/>
          </p:cNvSpPr>
          <p:nvPr>
            <p:ph type="title"/>
          </p:nvPr>
        </p:nvSpPr>
        <p:spPr>
          <a:xfrm>
            <a:off x="519546" y="-136856"/>
            <a:ext cx="10515600" cy="1325563"/>
          </a:xfrm>
        </p:spPr>
        <p:txBody>
          <a:bodyPr>
            <a:normAutofit/>
          </a:bodyPr>
          <a:lstStyle/>
          <a:p>
            <a:pPr>
              <a:spcBef>
                <a:spcPts val="600"/>
              </a:spcBef>
              <a:spcAft>
                <a:spcPts val="600"/>
              </a:spcAft>
            </a:pPr>
            <a:r>
              <a:rPr lang="es-ES" sz="3400" noProof="0" dirty="0"/>
              <a:t>Aprendizajes de esta unidad</a:t>
            </a:r>
          </a:p>
        </p:txBody>
      </p:sp>
      <p:sp>
        <p:nvSpPr>
          <p:cNvPr id="4" name="Content Placeholder 2">
            <a:extLst>
              <a:ext uri="{FF2B5EF4-FFF2-40B4-BE49-F238E27FC236}">
                <a16:creationId xmlns:a16="http://schemas.microsoft.com/office/drawing/2014/main" id="{F79BBDEC-294B-774B-D1D4-4D8C765657D2}"/>
              </a:ext>
            </a:extLst>
          </p:cNvPr>
          <p:cNvSpPr>
            <a:spLocks noGrp="1"/>
          </p:cNvSpPr>
          <p:nvPr>
            <p:ph sz="half" idx="1"/>
          </p:nvPr>
        </p:nvSpPr>
        <p:spPr>
          <a:xfrm>
            <a:off x="247173" y="943158"/>
            <a:ext cx="5488710" cy="5106817"/>
          </a:xfrm>
        </p:spPr>
        <p:txBody>
          <a:bodyPr vert="horz" lIns="91440" tIns="45720" rIns="91440" bIns="45720" rtlCol="0" anchor="t">
            <a:normAutofit/>
          </a:bodyPr>
          <a:lstStyle/>
          <a:p>
            <a:pPr marL="0" indent="0">
              <a:spcBef>
                <a:spcPts val="600"/>
              </a:spcBef>
              <a:spcAft>
                <a:spcPts val="600"/>
              </a:spcAft>
              <a:buNone/>
            </a:pPr>
            <a:r>
              <a:rPr lang="es-ES" sz="1600" noProof="0" dirty="0"/>
              <a:t>Obtendrás una comprensión más profunda de:</a:t>
            </a:r>
          </a:p>
          <a:p>
            <a:pPr marL="457200" indent="-457200" algn="just">
              <a:lnSpc>
                <a:spcPct val="120000"/>
              </a:lnSpc>
              <a:spcBef>
                <a:spcPts val="600"/>
              </a:spcBef>
              <a:spcAft>
                <a:spcPts val="600"/>
              </a:spcAft>
              <a:buFont typeface="Arial" panose="020B0604020202020204" pitchFamily="34" charset="0"/>
              <a:buChar char="•"/>
            </a:pPr>
            <a:r>
              <a:rPr lang="es-ES" sz="1600" b="0" noProof="0" dirty="0">
                <a:solidFill>
                  <a:schemeClr val="accent1"/>
                </a:solidFill>
                <a:latin typeface="Raleway "/>
                <a:cs typeface="Times New Roman"/>
              </a:rPr>
              <a:t>Cómo fomentar una cultura de innovación sostenible dentro de una empresa, enfocándote en alinear visión, misión y valores para impulsar el éxito a largo plazo.</a:t>
            </a:r>
          </a:p>
          <a:p>
            <a:pPr marL="457200" indent="-457200" algn="just">
              <a:lnSpc>
                <a:spcPct val="120000"/>
              </a:lnSpc>
              <a:spcBef>
                <a:spcPts val="600"/>
              </a:spcBef>
              <a:spcAft>
                <a:spcPts val="600"/>
              </a:spcAft>
              <a:buFont typeface="Arial" panose="020B0604020202020204" pitchFamily="34" charset="0"/>
              <a:buChar char="•"/>
            </a:pPr>
            <a:r>
              <a:rPr lang="es-ES" sz="1600" b="0" noProof="0" dirty="0">
                <a:solidFill>
                  <a:schemeClr val="accent1"/>
                </a:solidFill>
                <a:latin typeface="Raleway "/>
                <a:cs typeface="Times New Roman"/>
              </a:rPr>
              <a:t>El uso del Lienzo del Modelo de Negocio para mapear elementos esenciales.</a:t>
            </a:r>
          </a:p>
          <a:p>
            <a:pPr marL="457200" indent="-457200" algn="just">
              <a:lnSpc>
                <a:spcPct val="120000"/>
              </a:lnSpc>
              <a:spcBef>
                <a:spcPts val="600"/>
              </a:spcBef>
              <a:spcAft>
                <a:spcPts val="600"/>
              </a:spcAft>
              <a:buFont typeface="Arial" panose="020B0604020202020204" pitchFamily="34" charset="0"/>
              <a:buChar char="•"/>
            </a:pPr>
            <a:r>
              <a:rPr lang="es-ES" sz="1600" b="0" noProof="0" dirty="0">
                <a:solidFill>
                  <a:schemeClr val="accent1"/>
                </a:solidFill>
                <a:latin typeface="Raleway "/>
                <a:cs typeface="Times New Roman"/>
              </a:rPr>
              <a:t>Una hoja de ruta estratégica empresarial exitosa y la importancia de un análisis preliminar interno y externo de los elementos clave de tu negocio y los que lo rodean.</a:t>
            </a:r>
          </a:p>
          <a:p>
            <a:pPr marL="457200" indent="-457200" algn="just">
              <a:lnSpc>
                <a:spcPct val="120000"/>
              </a:lnSpc>
              <a:spcBef>
                <a:spcPts val="600"/>
              </a:spcBef>
              <a:spcAft>
                <a:spcPts val="600"/>
              </a:spcAft>
              <a:buFont typeface="Arial" panose="020B0604020202020204" pitchFamily="34" charset="0"/>
              <a:buChar char="•"/>
            </a:pPr>
            <a:r>
              <a:rPr lang="es-ES" sz="1600" b="0" noProof="0" dirty="0">
                <a:solidFill>
                  <a:schemeClr val="accent1"/>
                </a:solidFill>
                <a:latin typeface="Raleway "/>
                <a:cs typeface="Times New Roman"/>
              </a:rPr>
              <a:t>La ruta y los componentes para construir una hoja de ruta empresarial sólida, estableciendo objetivos, acciones y responsabilidades, y definiendo los principales hitos a largo plazo.</a:t>
            </a:r>
          </a:p>
        </p:txBody>
      </p:sp>
      <p:sp>
        <p:nvSpPr>
          <p:cNvPr id="5" name="Content Placeholder 3">
            <a:extLst>
              <a:ext uri="{FF2B5EF4-FFF2-40B4-BE49-F238E27FC236}">
                <a16:creationId xmlns:a16="http://schemas.microsoft.com/office/drawing/2014/main" id="{B68DA772-5673-2F1D-7C1A-8371EAE6D91C}"/>
              </a:ext>
            </a:extLst>
          </p:cNvPr>
          <p:cNvSpPr txBox="1">
            <a:spLocks/>
          </p:cNvSpPr>
          <p:nvPr/>
        </p:nvSpPr>
        <p:spPr>
          <a:xfrm>
            <a:off x="6114720" y="911902"/>
            <a:ext cx="5830107" cy="5448011"/>
          </a:xfrm>
          <a:prstGeom prst="rect">
            <a:avLst/>
          </a:prstGeom>
        </p:spPr>
        <p:txBody>
          <a:bodyPr lIns="91440" tIns="45720" rIns="91440" bIns="45720" anchor="t">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200" b="1" kern="1200">
                <a:solidFill>
                  <a:schemeClr val="tx2"/>
                </a:solidFill>
                <a:latin typeface="Raleway Medium"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Raleway"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spcBef>
                <a:spcPts val="600"/>
              </a:spcBef>
              <a:spcAft>
                <a:spcPts val="600"/>
              </a:spcAft>
            </a:pPr>
            <a:r>
              <a:rPr lang="es-ES" sz="1600" noProof="0" dirty="0"/>
              <a:t>Desarrollarás habilidades para:</a:t>
            </a:r>
          </a:p>
          <a:p>
            <a:pPr marL="457200" indent="-457200" algn="just">
              <a:lnSpc>
                <a:spcPct val="110000"/>
              </a:lnSpc>
              <a:spcBef>
                <a:spcPts val="600"/>
              </a:spcBef>
              <a:spcAft>
                <a:spcPts val="600"/>
              </a:spcAft>
              <a:buFont typeface="Arial" panose="020B0604020202020204" pitchFamily="34" charset="0"/>
              <a:buChar char="•"/>
            </a:pPr>
            <a:r>
              <a:rPr lang="es-ES" sz="1600" b="0" noProof="0" dirty="0">
                <a:solidFill>
                  <a:schemeClr val="accent1"/>
                </a:solidFill>
              </a:rPr>
              <a:t>Realizar un análisis empresarial interno y externo significativo utilizando herramientas específicas para obtener una comprensión integral del panorama empresarial.</a:t>
            </a:r>
          </a:p>
          <a:p>
            <a:pPr marL="457200" indent="-457200" algn="just">
              <a:lnSpc>
                <a:spcPct val="110000"/>
              </a:lnSpc>
              <a:spcBef>
                <a:spcPts val="600"/>
              </a:spcBef>
              <a:spcAft>
                <a:spcPts val="600"/>
              </a:spcAft>
              <a:buFont typeface="Arial" panose="020B0604020202020204" pitchFamily="34" charset="0"/>
              <a:buChar char="•"/>
            </a:pPr>
            <a:r>
              <a:rPr lang="es-ES" sz="1600" b="0" noProof="0" dirty="0">
                <a:solidFill>
                  <a:schemeClr val="accent1"/>
                </a:solidFill>
              </a:rPr>
              <a:t>Identificar y evaluar las fortalezas, debilidades, amenazas y oportunidades de tu negocio para informar la toma de decisiones estratégicas.</a:t>
            </a:r>
          </a:p>
          <a:p>
            <a:pPr marL="457200" indent="-457200" algn="just">
              <a:lnSpc>
                <a:spcPct val="110000"/>
              </a:lnSpc>
              <a:spcBef>
                <a:spcPts val="600"/>
              </a:spcBef>
              <a:spcAft>
                <a:spcPts val="600"/>
              </a:spcAft>
              <a:buFont typeface="Arial" panose="020B0604020202020204" pitchFamily="34" charset="0"/>
              <a:buChar char="•"/>
            </a:pPr>
            <a:r>
              <a:rPr lang="es-ES" sz="1600" b="0" noProof="0" dirty="0">
                <a:solidFill>
                  <a:schemeClr val="accent1"/>
                </a:solidFill>
              </a:rPr>
              <a:t>Desarrollar una hoja de ruta empresarial que se alinee con tu estrategia general de desarrollo y apoye el crecimiento sostenible.</a:t>
            </a:r>
          </a:p>
          <a:p>
            <a:pPr marL="457200" indent="-457200" algn="just">
              <a:lnSpc>
                <a:spcPct val="110000"/>
              </a:lnSpc>
              <a:spcBef>
                <a:spcPts val="600"/>
              </a:spcBef>
              <a:spcAft>
                <a:spcPts val="600"/>
              </a:spcAft>
              <a:buFont typeface="Arial" panose="020B0604020202020204" pitchFamily="34" charset="0"/>
              <a:buChar char="•"/>
            </a:pPr>
            <a:r>
              <a:rPr lang="es-ES" sz="1600" b="0" noProof="0" dirty="0">
                <a:solidFill>
                  <a:schemeClr val="accent1"/>
                </a:solidFill>
              </a:rPr>
              <a:t>Usar el Lienzo del Modelo de Negocio para estructurar, visualizar e iterar sobre los elementos del modelo de negocio que mejoran la creación de valor y la innovación.</a:t>
            </a:r>
          </a:p>
          <a:p>
            <a:pPr marL="457200" indent="-457200" algn="just">
              <a:lnSpc>
                <a:spcPct val="110000"/>
              </a:lnSpc>
              <a:spcBef>
                <a:spcPts val="600"/>
              </a:spcBef>
              <a:spcAft>
                <a:spcPts val="600"/>
              </a:spcAft>
              <a:buFont typeface="Arial" panose="020B0604020202020204" pitchFamily="34" charset="0"/>
              <a:buChar char="•"/>
            </a:pPr>
            <a:r>
              <a:rPr lang="es-ES" sz="1600" b="0" noProof="0" dirty="0">
                <a:solidFill>
                  <a:schemeClr val="accent1"/>
                </a:solidFill>
              </a:rPr>
              <a:t>Aplicar técnicas de planificación estratégica para crear pasos accionables hacia la consecución de objetivos empresariales, respaldados por ideas del mundo real a partir de estudios de caso prácticos.</a:t>
            </a:r>
          </a:p>
        </p:txBody>
      </p:sp>
    </p:spTree>
    <p:extLst>
      <p:ext uri="{BB962C8B-B14F-4D97-AF65-F5344CB8AC3E}">
        <p14:creationId xmlns:p14="http://schemas.microsoft.com/office/powerpoint/2010/main" val="50974994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5A6F60-BBEF-A157-0D09-C43899569954}"/>
              </a:ext>
            </a:extLst>
          </p:cNvPr>
          <p:cNvSpPr>
            <a:spLocks noGrp="1"/>
          </p:cNvSpPr>
          <p:nvPr>
            <p:ph type="title"/>
          </p:nvPr>
        </p:nvSpPr>
        <p:spPr>
          <a:xfrm>
            <a:off x="81197" y="0"/>
            <a:ext cx="10515600" cy="1325563"/>
          </a:xfrm>
        </p:spPr>
        <p:txBody>
          <a:bodyPr>
            <a:normAutofit/>
          </a:bodyPr>
          <a:lstStyle/>
          <a:p>
            <a:r>
              <a:rPr lang="es-ES" sz="3400" noProof="0" dirty="0"/>
              <a:t>1. Segmentos de clientes</a:t>
            </a:r>
          </a:p>
        </p:txBody>
      </p:sp>
      <p:pic>
        <p:nvPicPr>
          <p:cNvPr id="4" name="Picture 3">
            <a:extLst>
              <a:ext uri="{FF2B5EF4-FFF2-40B4-BE49-F238E27FC236}">
                <a16:creationId xmlns:a16="http://schemas.microsoft.com/office/drawing/2014/main" id="{188135B3-4219-1139-689B-41922B2411C7}"/>
              </a:ext>
            </a:extLst>
          </p:cNvPr>
          <p:cNvPicPr>
            <a:picLocks noChangeAspect="1"/>
          </p:cNvPicPr>
          <p:nvPr/>
        </p:nvPicPr>
        <p:blipFill rotWithShape="1">
          <a:blip r:embed="rId2"/>
          <a:srcRect l="79711" b="30522"/>
          <a:stretch/>
        </p:blipFill>
        <p:spPr>
          <a:xfrm>
            <a:off x="838663" y="1859337"/>
            <a:ext cx="1969477" cy="3640321"/>
          </a:xfrm>
          <a:prstGeom prst="rect">
            <a:avLst/>
          </a:prstGeom>
        </p:spPr>
      </p:pic>
      <p:sp>
        <p:nvSpPr>
          <p:cNvPr id="7" name="TextBox 6">
            <a:extLst>
              <a:ext uri="{FF2B5EF4-FFF2-40B4-BE49-F238E27FC236}">
                <a16:creationId xmlns:a16="http://schemas.microsoft.com/office/drawing/2014/main" id="{A5DCF375-0889-3B86-BF6B-E6ED18FBB082}"/>
              </a:ext>
            </a:extLst>
          </p:cNvPr>
          <p:cNvSpPr txBox="1"/>
          <p:nvPr/>
        </p:nvSpPr>
        <p:spPr>
          <a:xfrm>
            <a:off x="3434152" y="2109836"/>
            <a:ext cx="4435525" cy="4111767"/>
          </a:xfrm>
          <a:prstGeom prst="rect">
            <a:avLst/>
          </a:prstGeom>
          <a:noFill/>
        </p:spPr>
        <p:txBody>
          <a:bodyPr wrap="square" lIns="91440" tIns="45720" rIns="91440" bIns="45720" anchor="t">
            <a:spAutoFit/>
          </a:bodyPr>
          <a:lstStyle/>
          <a:p>
            <a:pPr algn="just">
              <a:lnSpc>
                <a:spcPct val="150000"/>
              </a:lnSpc>
            </a:pPr>
            <a:r>
              <a:rPr lang="es-ES" sz="1600" noProof="0" dirty="0">
                <a:solidFill>
                  <a:schemeClr val="accent1"/>
                </a:solidFill>
              </a:rPr>
              <a:t>Los segmentos de clientes son </a:t>
            </a:r>
            <a:r>
              <a:rPr lang="es-ES" sz="1600" b="1" noProof="0" dirty="0">
                <a:solidFill>
                  <a:schemeClr val="accent1"/>
                </a:solidFill>
              </a:rPr>
              <a:t>grupos específicos de individuos u organizaciones </a:t>
            </a:r>
            <a:r>
              <a:rPr lang="es-ES" sz="1600" noProof="0" dirty="0">
                <a:solidFill>
                  <a:schemeClr val="accent1"/>
                </a:solidFill>
              </a:rPr>
              <a:t>a los que una empresa pretende servir con sus productos o servicios.</a:t>
            </a:r>
          </a:p>
          <a:p>
            <a:pPr algn="just">
              <a:lnSpc>
                <a:spcPct val="150000"/>
              </a:lnSpc>
            </a:pPr>
            <a:endParaRPr lang="es-ES" sz="1600" dirty="0">
              <a:solidFill>
                <a:schemeClr val="accent1"/>
              </a:solidFill>
            </a:endParaRPr>
          </a:p>
          <a:p>
            <a:pPr algn="just">
              <a:lnSpc>
                <a:spcPct val="150000"/>
              </a:lnSpc>
            </a:pPr>
            <a:r>
              <a:rPr lang="es-ES" sz="1600" noProof="0" dirty="0">
                <a:solidFill>
                  <a:schemeClr val="accent1"/>
                </a:solidFill>
              </a:rPr>
              <a:t>Identificar con precisión los </a:t>
            </a:r>
            <a:r>
              <a:rPr lang="es-ES" sz="1600" b="1" noProof="0" dirty="0">
                <a:solidFill>
                  <a:schemeClr val="accent1"/>
                </a:solidFill>
              </a:rPr>
              <a:t>segmentos de clientes </a:t>
            </a:r>
            <a:r>
              <a:rPr lang="es-ES" sz="1600" noProof="0" dirty="0">
                <a:solidFill>
                  <a:schemeClr val="accent1"/>
                </a:solidFill>
              </a:rPr>
              <a:t>permite elaborar </a:t>
            </a:r>
            <a:r>
              <a:rPr lang="es-ES" sz="1600" b="1" noProof="0" dirty="0">
                <a:solidFill>
                  <a:schemeClr val="accent1"/>
                </a:solidFill>
              </a:rPr>
              <a:t>estrategias de marketing específicas y ofertas de productos a medida, mejorando la satisfacción del cliente y la eficacia de la empresa.</a:t>
            </a:r>
          </a:p>
        </p:txBody>
      </p:sp>
      <p:sp>
        <p:nvSpPr>
          <p:cNvPr id="12" name="TextBox 11">
            <a:extLst>
              <a:ext uri="{FF2B5EF4-FFF2-40B4-BE49-F238E27FC236}">
                <a16:creationId xmlns:a16="http://schemas.microsoft.com/office/drawing/2014/main" id="{EC12A49B-5DE1-B017-7303-6E6ECB6423E1}"/>
              </a:ext>
            </a:extLst>
          </p:cNvPr>
          <p:cNvSpPr txBox="1"/>
          <p:nvPr/>
        </p:nvSpPr>
        <p:spPr>
          <a:xfrm>
            <a:off x="8319647" y="2109836"/>
            <a:ext cx="3625121" cy="2634439"/>
          </a:xfrm>
          <a:prstGeom prst="rect">
            <a:avLst/>
          </a:prstGeom>
          <a:noFill/>
        </p:spPr>
        <p:txBody>
          <a:bodyPr wrap="square">
            <a:spAutoFit/>
          </a:bodyPr>
          <a:lstStyle/>
          <a:p>
            <a:pPr algn="just">
              <a:lnSpc>
                <a:spcPct val="150000"/>
              </a:lnSpc>
            </a:pPr>
            <a:r>
              <a:rPr lang="es-ES" sz="1600" noProof="0" dirty="0">
                <a:solidFill>
                  <a:schemeClr val="accent1"/>
                </a:solidFill>
              </a:rPr>
              <a:t>Evalúa factores como la gravedad de los puntos débiles de los </a:t>
            </a:r>
            <a:r>
              <a:rPr lang="es-ES" sz="1600" b="1" noProof="0" dirty="0">
                <a:solidFill>
                  <a:schemeClr val="accent1"/>
                </a:solidFill>
              </a:rPr>
              <a:t>clientes</a:t>
            </a:r>
            <a:r>
              <a:rPr lang="es-ES" sz="1600" noProof="0" dirty="0">
                <a:solidFill>
                  <a:schemeClr val="accent1"/>
                </a:solidFill>
              </a:rPr>
              <a:t>, su disposición a </a:t>
            </a:r>
            <a:r>
              <a:rPr lang="es-ES" sz="1600" b="1" noProof="0" dirty="0">
                <a:solidFill>
                  <a:schemeClr val="accent1"/>
                </a:solidFill>
              </a:rPr>
              <a:t>pagar</a:t>
            </a:r>
            <a:r>
              <a:rPr lang="es-ES" sz="1600" noProof="0" dirty="0">
                <a:solidFill>
                  <a:schemeClr val="accent1"/>
                </a:solidFill>
              </a:rPr>
              <a:t>, la </a:t>
            </a:r>
            <a:r>
              <a:rPr lang="es-ES" sz="1600" b="1" noProof="0" dirty="0">
                <a:solidFill>
                  <a:schemeClr val="accent1"/>
                </a:solidFill>
              </a:rPr>
              <a:t>rentabilidad</a:t>
            </a:r>
            <a:r>
              <a:rPr lang="es-ES" sz="1600" noProof="0" dirty="0">
                <a:solidFill>
                  <a:schemeClr val="accent1"/>
                </a:solidFill>
              </a:rPr>
              <a:t> de llegar a ellos, el </a:t>
            </a:r>
            <a:r>
              <a:rPr lang="es-ES" sz="1600" b="1" noProof="0" dirty="0">
                <a:solidFill>
                  <a:schemeClr val="accent1"/>
                </a:solidFill>
              </a:rPr>
              <a:t>tamaño del mercado </a:t>
            </a:r>
            <a:r>
              <a:rPr lang="es-ES" sz="1600" noProof="0" dirty="0">
                <a:solidFill>
                  <a:schemeClr val="accent1"/>
                </a:solidFill>
              </a:rPr>
              <a:t>y lo bien que se alinean con la </a:t>
            </a:r>
            <a:r>
              <a:rPr lang="es-ES" sz="1600" b="1" noProof="0" dirty="0">
                <a:solidFill>
                  <a:schemeClr val="accent1"/>
                </a:solidFill>
              </a:rPr>
              <a:t>misión y los valores de la empresa</a:t>
            </a:r>
            <a:r>
              <a:rPr lang="es-ES" sz="1600" noProof="0" dirty="0">
                <a:solidFill>
                  <a:schemeClr val="accent1"/>
                </a:solidFill>
              </a:rPr>
              <a:t>.</a:t>
            </a:r>
          </a:p>
        </p:txBody>
      </p:sp>
      <p:sp>
        <p:nvSpPr>
          <p:cNvPr id="14" name="TextBox 13">
            <a:extLst>
              <a:ext uri="{FF2B5EF4-FFF2-40B4-BE49-F238E27FC236}">
                <a16:creationId xmlns:a16="http://schemas.microsoft.com/office/drawing/2014/main" id="{692A4003-3654-903E-0E0E-AD71A1043C87}"/>
              </a:ext>
            </a:extLst>
          </p:cNvPr>
          <p:cNvSpPr txBox="1"/>
          <p:nvPr/>
        </p:nvSpPr>
        <p:spPr>
          <a:xfrm>
            <a:off x="8951002" y="1650113"/>
            <a:ext cx="6239654" cy="418448"/>
          </a:xfrm>
          <a:prstGeom prst="rect">
            <a:avLst/>
          </a:prstGeom>
          <a:noFill/>
        </p:spPr>
        <p:txBody>
          <a:bodyPr wrap="square" lIns="91440" tIns="45720" rIns="91440" bIns="45720" anchor="t">
            <a:spAutoFit/>
          </a:bodyPr>
          <a:lstStyle/>
          <a:p>
            <a:pPr>
              <a:lnSpc>
                <a:spcPct val="150000"/>
              </a:lnSpc>
            </a:pPr>
            <a:r>
              <a:rPr lang="es-ES" sz="1600" b="1" u="sng" noProof="0" dirty="0">
                <a:solidFill>
                  <a:schemeClr val="accent1"/>
                </a:solidFill>
              </a:rPr>
              <a:t>Consideraciones</a:t>
            </a:r>
            <a:r>
              <a:rPr lang="es-ES" sz="1600" b="1" noProof="0" dirty="0">
                <a:solidFill>
                  <a:schemeClr val="accent1"/>
                </a:solidFill>
              </a:rPr>
              <a:t> </a:t>
            </a:r>
          </a:p>
        </p:txBody>
      </p:sp>
    </p:spTree>
    <p:extLst>
      <p:ext uri="{BB962C8B-B14F-4D97-AF65-F5344CB8AC3E}">
        <p14:creationId xmlns:p14="http://schemas.microsoft.com/office/powerpoint/2010/main" val="212773413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5A6F60-BBEF-A157-0D09-C43899569954}"/>
              </a:ext>
            </a:extLst>
          </p:cNvPr>
          <p:cNvSpPr>
            <a:spLocks noGrp="1"/>
          </p:cNvSpPr>
          <p:nvPr>
            <p:ph type="title"/>
          </p:nvPr>
        </p:nvSpPr>
        <p:spPr>
          <a:xfrm>
            <a:off x="81197" y="0"/>
            <a:ext cx="10515600" cy="1325563"/>
          </a:xfrm>
        </p:spPr>
        <p:txBody>
          <a:bodyPr>
            <a:normAutofit/>
          </a:bodyPr>
          <a:lstStyle/>
          <a:p>
            <a:r>
              <a:rPr lang="es-ES" sz="3400" noProof="0" dirty="0"/>
              <a:t>1. Segmentos de clientes</a:t>
            </a:r>
          </a:p>
        </p:txBody>
      </p:sp>
      <p:graphicFrame>
        <p:nvGraphicFramePr>
          <p:cNvPr id="3" name="Diagram 2">
            <a:extLst>
              <a:ext uri="{FF2B5EF4-FFF2-40B4-BE49-F238E27FC236}">
                <a16:creationId xmlns:a16="http://schemas.microsoft.com/office/drawing/2014/main" id="{001F1AB3-D3E8-64A0-5566-ADE46FBCFEE0}"/>
              </a:ext>
            </a:extLst>
          </p:cNvPr>
          <p:cNvGraphicFramePr/>
          <p:nvPr>
            <p:extLst>
              <p:ext uri="{D42A27DB-BD31-4B8C-83A1-F6EECF244321}">
                <p14:modId xmlns:p14="http://schemas.microsoft.com/office/powerpoint/2010/main" val="186887590"/>
              </p:ext>
            </p:extLst>
          </p:nvPr>
        </p:nvGraphicFramePr>
        <p:xfrm>
          <a:off x="1083820" y="1158459"/>
          <a:ext cx="10422327" cy="49617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45488987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EDDEB2B8-67A4-DBB2-B33B-FA3A94AEE46E}"/>
              </a:ext>
            </a:extLst>
          </p:cNvPr>
          <p:cNvSpPr>
            <a:spLocks noGrp="1"/>
          </p:cNvSpPr>
          <p:nvPr>
            <p:ph type="title"/>
          </p:nvPr>
        </p:nvSpPr>
        <p:spPr>
          <a:xfrm>
            <a:off x="361950" y="422276"/>
            <a:ext cx="9047672" cy="575154"/>
          </a:xfrm>
        </p:spPr>
        <p:txBody>
          <a:bodyPr>
            <a:noAutofit/>
          </a:bodyPr>
          <a:lstStyle/>
          <a:p>
            <a:r>
              <a:rPr lang="es-ES" sz="3400" noProof="0" dirty="0"/>
              <a:t>2. Propuesta de Valor</a:t>
            </a:r>
          </a:p>
        </p:txBody>
      </p:sp>
      <p:pic>
        <p:nvPicPr>
          <p:cNvPr id="6" name="Picture 5">
            <a:extLst>
              <a:ext uri="{FF2B5EF4-FFF2-40B4-BE49-F238E27FC236}">
                <a16:creationId xmlns:a16="http://schemas.microsoft.com/office/drawing/2014/main" id="{5F94D8ED-4849-E944-81EB-AA13FE7250CB}"/>
              </a:ext>
            </a:extLst>
          </p:cNvPr>
          <p:cNvPicPr>
            <a:picLocks noChangeAspect="1"/>
          </p:cNvPicPr>
          <p:nvPr/>
        </p:nvPicPr>
        <p:blipFill>
          <a:blip r:embed="rId3"/>
          <a:stretch>
            <a:fillRect/>
          </a:stretch>
        </p:blipFill>
        <p:spPr>
          <a:xfrm>
            <a:off x="8432275" y="1365495"/>
            <a:ext cx="2526194" cy="4660828"/>
          </a:xfrm>
          <a:prstGeom prst="rect">
            <a:avLst/>
          </a:prstGeom>
        </p:spPr>
      </p:pic>
      <p:sp>
        <p:nvSpPr>
          <p:cNvPr id="14" name="Rectangle 13">
            <a:extLst>
              <a:ext uri="{FF2B5EF4-FFF2-40B4-BE49-F238E27FC236}">
                <a16:creationId xmlns:a16="http://schemas.microsoft.com/office/drawing/2014/main" id="{F34B1BD6-CEDE-602A-E369-B483647FE699}"/>
              </a:ext>
            </a:extLst>
          </p:cNvPr>
          <p:cNvSpPr/>
          <p:nvPr/>
        </p:nvSpPr>
        <p:spPr>
          <a:xfrm>
            <a:off x="1000125" y="3429000"/>
            <a:ext cx="6777037" cy="2290864"/>
          </a:xfrm>
          <a:custGeom>
            <a:avLst/>
            <a:gdLst>
              <a:gd name="connsiteX0" fmla="*/ 0 w 6777037"/>
              <a:gd name="connsiteY0" fmla="*/ 0 h 2290864"/>
              <a:gd name="connsiteX1" fmla="*/ 474393 w 6777037"/>
              <a:gd name="connsiteY1" fmla="*/ 0 h 2290864"/>
              <a:gd name="connsiteX2" fmla="*/ 1219867 w 6777037"/>
              <a:gd name="connsiteY2" fmla="*/ 0 h 2290864"/>
              <a:gd name="connsiteX3" fmla="*/ 1762030 w 6777037"/>
              <a:gd name="connsiteY3" fmla="*/ 0 h 2290864"/>
              <a:gd name="connsiteX4" fmla="*/ 2439733 w 6777037"/>
              <a:gd name="connsiteY4" fmla="*/ 0 h 2290864"/>
              <a:gd name="connsiteX5" fmla="*/ 2981896 w 6777037"/>
              <a:gd name="connsiteY5" fmla="*/ 0 h 2290864"/>
              <a:gd name="connsiteX6" fmla="*/ 3795141 w 6777037"/>
              <a:gd name="connsiteY6" fmla="*/ 0 h 2290864"/>
              <a:gd name="connsiteX7" fmla="*/ 4540615 w 6777037"/>
              <a:gd name="connsiteY7" fmla="*/ 0 h 2290864"/>
              <a:gd name="connsiteX8" fmla="*/ 5353859 w 6777037"/>
              <a:gd name="connsiteY8" fmla="*/ 0 h 2290864"/>
              <a:gd name="connsiteX9" fmla="*/ 6031563 w 6777037"/>
              <a:gd name="connsiteY9" fmla="*/ 0 h 2290864"/>
              <a:gd name="connsiteX10" fmla="*/ 6777037 w 6777037"/>
              <a:gd name="connsiteY10" fmla="*/ 0 h 2290864"/>
              <a:gd name="connsiteX11" fmla="*/ 6777037 w 6777037"/>
              <a:gd name="connsiteY11" fmla="*/ 618533 h 2290864"/>
              <a:gd name="connsiteX12" fmla="*/ 6777037 w 6777037"/>
              <a:gd name="connsiteY12" fmla="*/ 1168341 h 2290864"/>
              <a:gd name="connsiteX13" fmla="*/ 6777037 w 6777037"/>
              <a:gd name="connsiteY13" fmla="*/ 1695239 h 2290864"/>
              <a:gd name="connsiteX14" fmla="*/ 6777037 w 6777037"/>
              <a:gd name="connsiteY14" fmla="*/ 2290864 h 2290864"/>
              <a:gd name="connsiteX15" fmla="*/ 6302644 w 6777037"/>
              <a:gd name="connsiteY15" fmla="*/ 2290864 h 2290864"/>
              <a:gd name="connsiteX16" fmla="*/ 5760481 w 6777037"/>
              <a:gd name="connsiteY16" fmla="*/ 2290864 h 2290864"/>
              <a:gd name="connsiteX17" fmla="*/ 5286089 w 6777037"/>
              <a:gd name="connsiteY17" fmla="*/ 2290864 h 2290864"/>
              <a:gd name="connsiteX18" fmla="*/ 4743926 w 6777037"/>
              <a:gd name="connsiteY18" fmla="*/ 2290864 h 2290864"/>
              <a:gd name="connsiteX19" fmla="*/ 4133993 w 6777037"/>
              <a:gd name="connsiteY19" fmla="*/ 2290864 h 2290864"/>
              <a:gd name="connsiteX20" fmla="*/ 3524059 w 6777037"/>
              <a:gd name="connsiteY20" fmla="*/ 2290864 h 2290864"/>
              <a:gd name="connsiteX21" fmla="*/ 3049667 w 6777037"/>
              <a:gd name="connsiteY21" fmla="*/ 2290864 h 2290864"/>
              <a:gd name="connsiteX22" fmla="*/ 2304193 w 6777037"/>
              <a:gd name="connsiteY22" fmla="*/ 2290864 h 2290864"/>
              <a:gd name="connsiteX23" fmla="*/ 1490948 w 6777037"/>
              <a:gd name="connsiteY23" fmla="*/ 2290864 h 2290864"/>
              <a:gd name="connsiteX24" fmla="*/ 677704 w 6777037"/>
              <a:gd name="connsiteY24" fmla="*/ 2290864 h 2290864"/>
              <a:gd name="connsiteX25" fmla="*/ 0 w 6777037"/>
              <a:gd name="connsiteY25" fmla="*/ 2290864 h 2290864"/>
              <a:gd name="connsiteX26" fmla="*/ 0 w 6777037"/>
              <a:gd name="connsiteY26" fmla="*/ 1763965 h 2290864"/>
              <a:gd name="connsiteX27" fmla="*/ 0 w 6777037"/>
              <a:gd name="connsiteY27" fmla="*/ 1191249 h 2290864"/>
              <a:gd name="connsiteX28" fmla="*/ 0 w 6777037"/>
              <a:gd name="connsiteY28" fmla="*/ 641442 h 2290864"/>
              <a:gd name="connsiteX29" fmla="*/ 0 w 6777037"/>
              <a:gd name="connsiteY29" fmla="*/ 0 h 2290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6777037" h="2290864" fill="none" extrusionOk="0">
                <a:moveTo>
                  <a:pt x="0" y="0"/>
                </a:moveTo>
                <a:cubicBezTo>
                  <a:pt x="208289" y="-20421"/>
                  <a:pt x="295294" y="-10634"/>
                  <a:pt x="474393" y="0"/>
                </a:cubicBezTo>
                <a:cubicBezTo>
                  <a:pt x="653492" y="10634"/>
                  <a:pt x="982901" y="10693"/>
                  <a:pt x="1219867" y="0"/>
                </a:cubicBezTo>
                <a:cubicBezTo>
                  <a:pt x="1456833" y="-10693"/>
                  <a:pt x="1593523" y="-24511"/>
                  <a:pt x="1762030" y="0"/>
                </a:cubicBezTo>
                <a:cubicBezTo>
                  <a:pt x="1930537" y="24511"/>
                  <a:pt x="2166885" y="993"/>
                  <a:pt x="2439733" y="0"/>
                </a:cubicBezTo>
                <a:cubicBezTo>
                  <a:pt x="2712581" y="-993"/>
                  <a:pt x="2836566" y="2435"/>
                  <a:pt x="2981896" y="0"/>
                </a:cubicBezTo>
                <a:cubicBezTo>
                  <a:pt x="3127226" y="-2435"/>
                  <a:pt x="3431421" y="27462"/>
                  <a:pt x="3795141" y="0"/>
                </a:cubicBezTo>
                <a:cubicBezTo>
                  <a:pt x="4158862" y="-27462"/>
                  <a:pt x="4387030" y="36647"/>
                  <a:pt x="4540615" y="0"/>
                </a:cubicBezTo>
                <a:cubicBezTo>
                  <a:pt x="4694200" y="-36647"/>
                  <a:pt x="4965992" y="32510"/>
                  <a:pt x="5353859" y="0"/>
                </a:cubicBezTo>
                <a:cubicBezTo>
                  <a:pt x="5741726" y="-32510"/>
                  <a:pt x="5710659" y="2362"/>
                  <a:pt x="6031563" y="0"/>
                </a:cubicBezTo>
                <a:cubicBezTo>
                  <a:pt x="6352467" y="-2362"/>
                  <a:pt x="6474540" y="5319"/>
                  <a:pt x="6777037" y="0"/>
                </a:cubicBezTo>
                <a:cubicBezTo>
                  <a:pt x="6752365" y="232970"/>
                  <a:pt x="6774444" y="405658"/>
                  <a:pt x="6777037" y="618533"/>
                </a:cubicBezTo>
                <a:cubicBezTo>
                  <a:pt x="6779630" y="831408"/>
                  <a:pt x="6786640" y="958741"/>
                  <a:pt x="6777037" y="1168341"/>
                </a:cubicBezTo>
                <a:cubicBezTo>
                  <a:pt x="6767434" y="1377941"/>
                  <a:pt x="6776282" y="1503382"/>
                  <a:pt x="6777037" y="1695239"/>
                </a:cubicBezTo>
                <a:cubicBezTo>
                  <a:pt x="6777792" y="1887096"/>
                  <a:pt x="6797767" y="2166477"/>
                  <a:pt x="6777037" y="2290864"/>
                </a:cubicBezTo>
                <a:cubicBezTo>
                  <a:pt x="6544759" y="2305588"/>
                  <a:pt x="6402828" y="2283817"/>
                  <a:pt x="6302644" y="2290864"/>
                </a:cubicBezTo>
                <a:cubicBezTo>
                  <a:pt x="6202460" y="2297911"/>
                  <a:pt x="6017745" y="2315173"/>
                  <a:pt x="5760481" y="2290864"/>
                </a:cubicBezTo>
                <a:cubicBezTo>
                  <a:pt x="5503217" y="2266555"/>
                  <a:pt x="5394721" y="2276301"/>
                  <a:pt x="5286089" y="2290864"/>
                </a:cubicBezTo>
                <a:cubicBezTo>
                  <a:pt x="5177457" y="2305427"/>
                  <a:pt x="4887600" y="2298747"/>
                  <a:pt x="4743926" y="2290864"/>
                </a:cubicBezTo>
                <a:cubicBezTo>
                  <a:pt x="4600252" y="2282981"/>
                  <a:pt x="4319715" y="2313243"/>
                  <a:pt x="4133993" y="2290864"/>
                </a:cubicBezTo>
                <a:cubicBezTo>
                  <a:pt x="3948271" y="2268485"/>
                  <a:pt x="3736705" y="2261229"/>
                  <a:pt x="3524059" y="2290864"/>
                </a:cubicBezTo>
                <a:cubicBezTo>
                  <a:pt x="3311413" y="2320499"/>
                  <a:pt x="3260491" y="2314506"/>
                  <a:pt x="3049667" y="2290864"/>
                </a:cubicBezTo>
                <a:cubicBezTo>
                  <a:pt x="2838843" y="2267222"/>
                  <a:pt x="2573296" y="2289072"/>
                  <a:pt x="2304193" y="2290864"/>
                </a:cubicBezTo>
                <a:cubicBezTo>
                  <a:pt x="2035090" y="2292656"/>
                  <a:pt x="1654550" y="2271802"/>
                  <a:pt x="1490948" y="2290864"/>
                </a:cubicBezTo>
                <a:cubicBezTo>
                  <a:pt x="1327347" y="2309926"/>
                  <a:pt x="977178" y="2295429"/>
                  <a:pt x="677704" y="2290864"/>
                </a:cubicBezTo>
                <a:cubicBezTo>
                  <a:pt x="378230" y="2286299"/>
                  <a:pt x="203757" y="2289835"/>
                  <a:pt x="0" y="2290864"/>
                </a:cubicBezTo>
                <a:cubicBezTo>
                  <a:pt x="-10214" y="2178921"/>
                  <a:pt x="5535" y="1921103"/>
                  <a:pt x="0" y="1763965"/>
                </a:cubicBezTo>
                <a:cubicBezTo>
                  <a:pt x="-5535" y="1606827"/>
                  <a:pt x="4311" y="1311930"/>
                  <a:pt x="0" y="1191249"/>
                </a:cubicBezTo>
                <a:cubicBezTo>
                  <a:pt x="-4311" y="1070568"/>
                  <a:pt x="-18140" y="858040"/>
                  <a:pt x="0" y="641442"/>
                </a:cubicBezTo>
                <a:cubicBezTo>
                  <a:pt x="18140" y="424844"/>
                  <a:pt x="25440" y="220275"/>
                  <a:pt x="0" y="0"/>
                </a:cubicBezTo>
                <a:close/>
              </a:path>
              <a:path w="6777037" h="2290864" stroke="0" extrusionOk="0">
                <a:moveTo>
                  <a:pt x="0" y="0"/>
                </a:moveTo>
                <a:cubicBezTo>
                  <a:pt x="349516" y="12737"/>
                  <a:pt x="510732" y="11459"/>
                  <a:pt x="813244" y="0"/>
                </a:cubicBezTo>
                <a:cubicBezTo>
                  <a:pt x="1115756" y="-11459"/>
                  <a:pt x="1317786" y="34952"/>
                  <a:pt x="1626489" y="0"/>
                </a:cubicBezTo>
                <a:cubicBezTo>
                  <a:pt x="1935193" y="-34952"/>
                  <a:pt x="2181832" y="1725"/>
                  <a:pt x="2439733" y="0"/>
                </a:cubicBezTo>
                <a:cubicBezTo>
                  <a:pt x="2697634" y="-1725"/>
                  <a:pt x="2978230" y="8449"/>
                  <a:pt x="3185207" y="0"/>
                </a:cubicBezTo>
                <a:cubicBezTo>
                  <a:pt x="3392184" y="-8449"/>
                  <a:pt x="3516989" y="7728"/>
                  <a:pt x="3795141" y="0"/>
                </a:cubicBezTo>
                <a:cubicBezTo>
                  <a:pt x="4073293" y="-7728"/>
                  <a:pt x="4426197" y="29778"/>
                  <a:pt x="4608385" y="0"/>
                </a:cubicBezTo>
                <a:cubicBezTo>
                  <a:pt x="4790573" y="-29778"/>
                  <a:pt x="5087471" y="21951"/>
                  <a:pt x="5218318" y="0"/>
                </a:cubicBezTo>
                <a:cubicBezTo>
                  <a:pt x="5349165" y="-21951"/>
                  <a:pt x="5696437" y="-3263"/>
                  <a:pt x="5828252" y="0"/>
                </a:cubicBezTo>
                <a:cubicBezTo>
                  <a:pt x="5960067" y="3263"/>
                  <a:pt x="6415708" y="-2697"/>
                  <a:pt x="6777037" y="0"/>
                </a:cubicBezTo>
                <a:cubicBezTo>
                  <a:pt x="6790896" y="176228"/>
                  <a:pt x="6779057" y="343202"/>
                  <a:pt x="6777037" y="549807"/>
                </a:cubicBezTo>
                <a:cubicBezTo>
                  <a:pt x="6775017" y="756412"/>
                  <a:pt x="6763276" y="925795"/>
                  <a:pt x="6777037" y="1076706"/>
                </a:cubicBezTo>
                <a:cubicBezTo>
                  <a:pt x="6790798" y="1227617"/>
                  <a:pt x="6786801" y="1514584"/>
                  <a:pt x="6777037" y="1695239"/>
                </a:cubicBezTo>
                <a:cubicBezTo>
                  <a:pt x="6767273" y="1875894"/>
                  <a:pt x="6802927" y="2114559"/>
                  <a:pt x="6777037" y="2290864"/>
                </a:cubicBezTo>
                <a:cubicBezTo>
                  <a:pt x="6585340" y="2293113"/>
                  <a:pt x="6440736" y="2303031"/>
                  <a:pt x="6302644" y="2290864"/>
                </a:cubicBezTo>
                <a:cubicBezTo>
                  <a:pt x="6164552" y="2278697"/>
                  <a:pt x="5921091" y="2283554"/>
                  <a:pt x="5557170" y="2290864"/>
                </a:cubicBezTo>
                <a:cubicBezTo>
                  <a:pt x="5193249" y="2298174"/>
                  <a:pt x="5268772" y="2314394"/>
                  <a:pt x="5015007" y="2290864"/>
                </a:cubicBezTo>
                <a:cubicBezTo>
                  <a:pt x="4761242" y="2267334"/>
                  <a:pt x="4583307" y="2271293"/>
                  <a:pt x="4405074" y="2290864"/>
                </a:cubicBezTo>
                <a:cubicBezTo>
                  <a:pt x="4226841" y="2310435"/>
                  <a:pt x="3875395" y="2259943"/>
                  <a:pt x="3659600" y="2290864"/>
                </a:cubicBezTo>
                <a:cubicBezTo>
                  <a:pt x="3443805" y="2321785"/>
                  <a:pt x="3217261" y="2284568"/>
                  <a:pt x="2981896" y="2290864"/>
                </a:cubicBezTo>
                <a:cubicBezTo>
                  <a:pt x="2746531" y="2297160"/>
                  <a:pt x="2572570" y="2309007"/>
                  <a:pt x="2439733" y="2290864"/>
                </a:cubicBezTo>
                <a:cubicBezTo>
                  <a:pt x="2306896" y="2272721"/>
                  <a:pt x="2027917" y="2264883"/>
                  <a:pt x="1694259" y="2290864"/>
                </a:cubicBezTo>
                <a:cubicBezTo>
                  <a:pt x="1360601" y="2316845"/>
                  <a:pt x="1347209" y="2278384"/>
                  <a:pt x="1219867" y="2290864"/>
                </a:cubicBezTo>
                <a:cubicBezTo>
                  <a:pt x="1092525" y="2303344"/>
                  <a:pt x="387145" y="2346456"/>
                  <a:pt x="0" y="2290864"/>
                </a:cubicBezTo>
                <a:cubicBezTo>
                  <a:pt x="-8733" y="2099624"/>
                  <a:pt x="712" y="1824519"/>
                  <a:pt x="0" y="1695239"/>
                </a:cubicBezTo>
                <a:cubicBezTo>
                  <a:pt x="-712" y="1565959"/>
                  <a:pt x="12831" y="1314276"/>
                  <a:pt x="0" y="1191249"/>
                </a:cubicBezTo>
                <a:cubicBezTo>
                  <a:pt x="-12831" y="1068222"/>
                  <a:pt x="-749" y="806128"/>
                  <a:pt x="0" y="664351"/>
                </a:cubicBezTo>
                <a:cubicBezTo>
                  <a:pt x="749" y="522574"/>
                  <a:pt x="15344" y="173793"/>
                  <a:pt x="0" y="0"/>
                </a:cubicBezTo>
                <a:close/>
              </a:path>
            </a:pathLst>
          </a:custGeom>
          <a:solidFill>
            <a:srgbClr val="FFFFFF">
              <a:alpha val="62000"/>
            </a:srgbClr>
          </a:solidFill>
          <a:ln>
            <a:extLst>
              <a:ext uri="{C807C97D-BFC1-408E-A445-0C87EB9F89A2}">
                <ask:lineSketchStyleProps xmlns:ask="http://schemas.microsoft.com/office/drawing/2018/sketchyshapes" sd="3170946798">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noProof="0" dirty="0"/>
          </a:p>
        </p:txBody>
      </p:sp>
      <p:sp>
        <p:nvSpPr>
          <p:cNvPr id="8" name="TextBox 7">
            <a:extLst>
              <a:ext uri="{FF2B5EF4-FFF2-40B4-BE49-F238E27FC236}">
                <a16:creationId xmlns:a16="http://schemas.microsoft.com/office/drawing/2014/main" id="{7E702F39-6661-BD6B-42D9-135984AA543A}"/>
              </a:ext>
            </a:extLst>
          </p:cNvPr>
          <p:cNvSpPr txBox="1"/>
          <p:nvPr/>
        </p:nvSpPr>
        <p:spPr>
          <a:xfrm>
            <a:off x="1000125" y="1449993"/>
            <a:ext cx="6777036" cy="1157112"/>
          </a:xfrm>
          <a:prstGeom prst="rect">
            <a:avLst/>
          </a:prstGeom>
          <a:noFill/>
        </p:spPr>
        <p:txBody>
          <a:bodyPr wrap="square">
            <a:spAutoFit/>
          </a:bodyPr>
          <a:lstStyle/>
          <a:p>
            <a:pPr algn="just">
              <a:lnSpc>
                <a:spcPct val="150000"/>
              </a:lnSpc>
            </a:pPr>
            <a:r>
              <a:rPr lang="es-ES" sz="1600" noProof="0" dirty="0">
                <a:solidFill>
                  <a:schemeClr val="accent1"/>
                </a:solidFill>
              </a:rPr>
              <a:t>Una propuesta de valor es una </a:t>
            </a:r>
            <a:r>
              <a:rPr lang="es-ES" sz="1600" b="1" noProof="0" dirty="0">
                <a:solidFill>
                  <a:schemeClr val="accent1"/>
                </a:solidFill>
              </a:rPr>
              <a:t>declaración que explica por qué un cliente debería elegir un determinado producto o servicio</a:t>
            </a:r>
            <a:r>
              <a:rPr lang="es-ES" sz="1600" noProof="0" dirty="0">
                <a:solidFill>
                  <a:schemeClr val="accent1"/>
                </a:solidFill>
              </a:rPr>
              <a:t> en lugar de otros, destacando las ventajas únicas que ofrece.</a:t>
            </a:r>
          </a:p>
        </p:txBody>
      </p:sp>
      <p:sp>
        <p:nvSpPr>
          <p:cNvPr id="10" name="TextBox 9">
            <a:extLst>
              <a:ext uri="{FF2B5EF4-FFF2-40B4-BE49-F238E27FC236}">
                <a16:creationId xmlns:a16="http://schemas.microsoft.com/office/drawing/2014/main" id="{150A14E3-52AC-CE67-DB65-25FFF4976DF2}"/>
              </a:ext>
            </a:extLst>
          </p:cNvPr>
          <p:cNvSpPr txBox="1"/>
          <p:nvPr/>
        </p:nvSpPr>
        <p:spPr>
          <a:xfrm>
            <a:off x="1363177" y="3564821"/>
            <a:ext cx="6100762" cy="1895775"/>
          </a:xfrm>
          <a:prstGeom prst="rect">
            <a:avLst/>
          </a:prstGeom>
          <a:noFill/>
        </p:spPr>
        <p:txBody>
          <a:bodyPr wrap="square" lIns="91440" tIns="45720" rIns="91440" bIns="45720" anchor="t">
            <a:spAutoFit/>
          </a:bodyPr>
          <a:lstStyle/>
          <a:p>
            <a:pPr algn="just">
              <a:lnSpc>
                <a:spcPct val="150000"/>
              </a:lnSpc>
            </a:pPr>
            <a:r>
              <a:rPr lang="es-ES" sz="1600" b="1" noProof="0" dirty="0">
                <a:solidFill>
                  <a:schemeClr val="accent1"/>
                </a:solidFill>
              </a:rPr>
              <a:t>Utilizar un lienzo de propuesta de valor para hacer coincidir lo que los clientes necesitan y desean (sus tareas, problemas y beneficios) con los productos o servicios de la empresa, garantizando que la solución satisface realmente sus expectativas y añade valor.</a:t>
            </a:r>
          </a:p>
        </p:txBody>
      </p:sp>
    </p:spTree>
    <p:extLst>
      <p:ext uri="{BB962C8B-B14F-4D97-AF65-F5344CB8AC3E}">
        <p14:creationId xmlns:p14="http://schemas.microsoft.com/office/powerpoint/2010/main" val="243160783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16F6C9-1B6C-5089-9FE5-E349ACD354A0}"/>
            </a:ext>
          </a:extLst>
        </p:cNvPr>
        <p:cNvGrpSpPr/>
        <p:nvPr/>
      </p:nvGrpSpPr>
      <p:grpSpPr>
        <a:xfrm>
          <a:off x="0" y="0"/>
          <a:ext cx="0" cy="0"/>
          <a:chOff x="0" y="0"/>
          <a:chExt cx="0" cy="0"/>
        </a:xfrm>
      </p:grpSpPr>
      <p:sp>
        <p:nvSpPr>
          <p:cNvPr id="4" name="Título 3">
            <a:extLst>
              <a:ext uri="{FF2B5EF4-FFF2-40B4-BE49-F238E27FC236}">
                <a16:creationId xmlns:a16="http://schemas.microsoft.com/office/drawing/2014/main" id="{B63D54A7-C7E7-E1AD-33E5-5AB3F2D3CC9E}"/>
              </a:ext>
            </a:extLst>
          </p:cNvPr>
          <p:cNvSpPr>
            <a:spLocks noGrp="1"/>
          </p:cNvSpPr>
          <p:nvPr>
            <p:ph type="title"/>
          </p:nvPr>
        </p:nvSpPr>
        <p:spPr>
          <a:xfrm>
            <a:off x="257175" y="184151"/>
            <a:ext cx="9047672" cy="575154"/>
          </a:xfrm>
        </p:spPr>
        <p:txBody>
          <a:bodyPr>
            <a:noAutofit/>
          </a:bodyPr>
          <a:lstStyle/>
          <a:p>
            <a:r>
              <a:rPr lang="es-ES" sz="3400" noProof="0" dirty="0"/>
              <a:t>2. Propuesta de Valor</a:t>
            </a:r>
          </a:p>
        </p:txBody>
      </p:sp>
      <p:graphicFrame>
        <p:nvGraphicFramePr>
          <p:cNvPr id="2" name="Diagram 1">
            <a:extLst>
              <a:ext uri="{FF2B5EF4-FFF2-40B4-BE49-F238E27FC236}">
                <a16:creationId xmlns:a16="http://schemas.microsoft.com/office/drawing/2014/main" id="{21D057BD-69EC-2D56-8944-804A64C6F976}"/>
              </a:ext>
            </a:extLst>
          </p:cNvPr>
          <p:cNvGraphicFramePr/>
          <p:nvPr>
            <p:extLst>
              <p:ext uri="{D42A27DB-BD31-4B8C-83A1-F6EECF244321}">
                <p14:modId xmlns:p14="http://schemas.microsoft.com/office/powerpoint/2010/main" val="1743887756"/>
              </p:ext>
            </p:extLst>
          </p:nvPr>
        </p:nvGraphicFramePr>
        <p:xfrm>
          <a:off x="1926337" y="914400"/>
          <a:ext cx="9503664" cy="55340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TextBox 8">
            <a:extLst>
              <a:ext uri="{FF2B5EF4-FFF2-40B4-BE49-F238E27FC236}">
                <a16:creationId xmlns:a16="http://schemas.microsoft.com/office/drawing/2014/main" id="{4186D86B-2E1A-286A-52AE-A66BD937A7D8}"/>
              </a:ext>
            </a:extLst>
          </p:cNvPr>
          <p:cNvSpPr txBox="1"/>
          <p:nvPr/>
        </p:nvSpPr>
        <p:spPr>
          <a:xfrm>
            <a:off x="323850" y="3007541"/>
            <a:ext cx="1407673" cy="646331"/>
          </a:xfrm>
          <a:prstGeom prst="rect">
            <a:avLst/>
          </a:prstGeom>
          <a:noFill/>
        </p:spPr>
        <p:txBody>
          <a:bodyPr wrap="square">
            <a:spAutoFit/>
          </a:bodyPr>
          <a:lstStyle/>
          <a:p>
            <a:pPr algn="ctr"/>
            <a:r>
              <a:rPr lang="es-ES" b="1" noProof="0" dirty="0">
                <a:solidFill>
                  <a:schemeClr val="accent1"/>
                </a:solidFill>
              </a:rPr>
              <a:t>Elementos clave</a:t>
            </a:r>
          </a:p>
        </p:txBody>
      </p:sp>
    </p:spTree>
    <p:extLst>
      <p:ext uri="{BB962C8B-B14F-4D97-AF65-F5344CB8AC3E}">
        <p14:creationId xmlns:p14="http://schemas.microsoft.com/office/powerpoint/2010/main" val="235469957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EDDEB2B8-67A4-DBB2-B33B-FA3A94AEE46E}"/>
              </a:ext>
            </a:extLst>
          </p:cNvPr>
          <p:cNvSpPr>
            <a:spLocks noGrp="1"/>
          </p:cNvSpPr>
          <p:nvPr>
            <p:ph type="title"/>
          </p:nvPr>
        </p:nvSpPr>
        <p:spPr>
          <a:xfrm>
            <a:off x="257175" y="184151"/>
            <a:ext cx="9047672" cy="575154"/>
          </a:xfrm>
        </p:spPr>
        <p:txBody>
          <a:bodyPr>
            <a:noAutofit/>
          </a:bodyPr>
          <a:lstStyle/>
          <a:p>
            <a:r>
              <a:rPr lang="es-ES" sz="3400" noProof="0" dirty="0"/>
              <a:t>2. Propuesta de Valor</a:t>
            </a:r>
          </a:p>
        </p:txBody>
      </p:sp>
      <p:graphicFrame>
        <p:nvGraphicFramePr>
          <p:cNvPr id="2" name="Diagram 1">
            <a:extLst>
              <a:ext uri="{FF2B5EF4-FFF2-40B4-BE49-F238E27FC236}">
                <a16:creationId xmlns:a16="http://schemas.microsoft.com/office/drawing/2014/main" id="{C7186167-7A9A-B537-A59F-91386CE924F0}"/>
              </a:ext>
            </a:extLst>
          </p:cNvPr>
          <p:cNvGraphicFramePr/>
          <p:nvPr>
            <p:extLst>
              <p:ext uri="{D42A27DB-BD31-4B8C-83A1-F6EECF244321}">
                <p14:modId xmlns:p14="http://schemas.microsoft.com/office/powerpoint/2010/main" val="1017230665"/>
              </p:ext>
            </p:extLst>
          </p:nvPr>
        </p:nvGraphicFramePr>
        <p:xfrm>
          <a:off x="1864768" y="890271"/>
          <a:ext cx="9847334" cy="552720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TextBox 8">
            <a:extLst>
              <a:ext uri="{FF2B5EF4-FFF2-40B4-BE49-F238E27FC236}">
                <a16:creationId xmlns:a16="http://schemas.microsoft.com/office/drawing/2014/main" id="{D7774CB3-4AF0-1323-3CE2-043850E51F88}"/>
              </a:ext>
            </a:extLst>
          </p:cNvPr>
          <p:cNvSpPr txBox="1"/>
          <p:nvPr/>
        </p:nvSpPr>
        <p:spPr>
          <a:xfrm>
            <a:off x="323850" y="3007541"/>
            <a:ext cx="1378490" cy="646331"/>
          </a:xfrm>
          <a:prstGeom prst="rect">
            <a:avLst/>
          </a:prstGeom>
          <a:noFill/>
        </p:spPr>
        <p:txBody>
          <a:bodyPr wrap="square">
            <a:spAutoFit/>
          </a:bodyPr>
          <a:lstStyle/>
          <a:p>
            <a:pPr algn="ctr"/>
            <a:r>
              <a:rPr lang="es-ES" b="1" noProof="0" dirty="0">
                <a:solidFill>
                  <a:schemeClr val="accent1"/>
                </a:solidFill>
              </a:rPr>
              <a:t>Elementos clave</a:t>
            </a:r>
          </a:p>
        </p:txBody>
      </p:sp>
    </p:spTree>
    <p:extLst>
      <p:ext uri="{BB962C8B-B14F-4D97-AF65-F5344CB8AC3E}">
        <p14:creationId xmlns:p14="http://schemas.microsoft.com/office/powerpoint/2010/main" val="8306894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E25A9C-4971-C6D7-5A04-C355F8D1CF32}"/>
              </a:ext>
            </a:extLst>
          </p:cNvPr>
          <p:cNvSpPr>
            <a:spLocks noGrp="1"/>
          </p:cNvSpPr>
          <p:nvPr>
            <p:ph type="title"/>
          </p:nvPr>
        </p:nvSpPr>
        <p:spPr>
          <a:xfrm>
            <a:off x="342900" y="288926"/>
            <a:ext cx="10003971" cy="627652"/>
          </a:xfrm>
        </p:spPr>
        <p:txBody>
          <a:bodyPr>
            <a:noAutofit/>
          </a:bodyPr>
          <a:lstStyle/>
          <a:p>
            <a:r>
              <a:rPr lang="es-ES" sz="3400" noProof="0" dirty="0"/>
              <a:t>3. Canales</a:t>
            </a:r>
          </a:p>
        </p:txBody>
      </p:sp>
      <p:sp>
        <p:nvSpPr>
          <p:cNvPr id="4" name="TextBox 3">
            <a:extLst>
              <a:ext uri="{FF2B5EF4-FFF2-40B4-BE49-F238E27FC236}">
                <a16:creationId xmlns:a16="http://schemas.microsoft.com/office/drawing/2014/main" id="{2C6F387B-BC15-11AA-D9CA-05A950BDA1CA}"/>
              </a:ext>
            </a:extLst>
          </p:cNvPr>
          <p:cNvSpPr txBox="1"/>
          <p:nvPr/>
        </p:nvSpPr>
        <p:spPr>
          <a:xfrm>
            <a:off x="971340" y="1368652"/>
            <a:ext cx="4490676" cy="1526444"/>
          </a:xfrm>
          <a:prstGeom prst="rect">
            <a:avLst/>
          </a:prstGeom>
          <a:noFill/>
        </p:spPr>
        <p:txBody>
          <a:bodyPr wrap="square">
            <a:spAutoFit/>
          </a:bodyPr>
          <a:lstStyle/>
          <a:p>
            <a:pPr algn="just">
              <a:lnSpc>
                <a:spcPct val="150000"/>
              </a:lnSpc>
            </a:pPr>
            <a:r>
              <a:rPr lang="es-ES" sz="1600" noProof="0" dirty="0">
                <a:solidFill>
                  <a:schemeClr val="accent1"/>
                </a:solidFill>
              </a:rPr>
              <a:t>Los canales son las distintas vías a través de las cuales una empresa hace llegar sus propuestas de valor a sus segmentos de clientes.</a:t>
            </a:r>
          </a:p>
        </p:txBody>
      </p:sp>
      <p:pic>
        <p:nvPicPr>
          <p:cNvPr id="7" name="Picture 6">
            <a:extLst>
              <a:ext uri="{FF2B5EF4-FFF2-40B4-BE49-F238E27FC236}">
                <a16:creationId xmlns:a16="http://schemas.microsoft.com/office/drawing/2014/main" id="{80101E23-5948-4DBA-AABB-A14E7EAAB12A}"/>
              </a:ext>
            </a:extLst>
          </p:cNvPr>
          <p:cNvPicPr>
            <a:picLocks noChangeAspect="1"/>
          </p:cNvPicPr>
          <p:nvPr/>
        </p:nvPicPr>
        <p:blipFill>
          <a:blip r:embed="rId2"/>
          <a:stretch>
            <a:fillRect/>
          </a:stretch>
        </p:blipFill>
        <p:spPr>
          <a:xfrm>
            <a:off x="971340" y="3247828"/>
            <a:ext cx="3010320" cy="2819794"/>
          </a:xfrm>
          <a:prstGeom prst="rect">
            <a:avLst/>
          </a:prstGeom>
        </p:spPr>
      </p:pic>
      <p:sp>
        <p:nvSpPr>
          <p:cNvPr id="9" name="TextBox 8">
            <a:extLst>
              <a:ext uri="{FF2B5EF4-FFF2-40B4-BE49-F238E27FC236}">
                <a16:creationId xmlns:a16="http://schemas.microsoft.com/office/drawing/2014/main" id="{F9F04651-C0F6-1272-CCDB-B3E1C8B0C4B2}"/>
              </a:ext>
            </a:extLst>
          </p:cNvPr>
          <p:cNvSpPr txBox="1"/>
          <p:nvPr/>
        </p:nvSpPr>
        <p:spPr>
          <a:xfrm>
            <a:off x="7840264" y="1608654"/>
            <a:ext cx="2078831" cy="523220"/>
          </a:xfrm>
          <a:prstGeom prst="rect">
            <a:avLst/>
          </a:prstGeom>
          <a:noFill/>
          <a:ln w="28575" cmpd="dbl">
            <a:solidFill>
              <a:schemeClr val="accent1">
                <a:hueOff val="0"/>
                <a:satOff val="0"/>
                <a:lumOff val="0"/>
              </a:schemeClr>
            </a:solidFill>
            <a:extLst>
              <a:ext uri="{C807C97D-BFC1-408E-A445-0C87EB9F89A2}">
                <ask:lineSketchStyleProps xmlns:ask="http://schemas.microsoft.com/office/drawing/2018/sketchyshapes" sd="1219033472">
                  <a:custGeom>
                    <a:avLst/>
                    <a:gdLst>
                      <a:gd name="connsiteX0" fmla="*/ 0 w 2078831"/>
                      <a:gd name="connsiteY0" fmla="*/ 0 h 523220"/>
                      <a:gd name="connsiteX1" fmla="*/ 2078831 w 2078831"/>
                      <a:gd name="connsiteY1" fmla="*/ 0 h 523220"/>
                      <a:gd name="connsiteX2" fmla="*/ 2078831 w 2078831"/>
                      <a:gd name="connsiteY2" fmla="*/ 523220 h 523220"/>
                      <a:gd name="connsiteX3" fmla="*/ 0 w 2078831"/>
                      <a:gd name="connsiteY3" fmla="*/ 523220 h 523220"/>
                      <a:gd name="connsiteX4" fmla="*/ 0 w 2078831"/>
                      <a:gd name="connsiteY4" fmla="*/ 0 h 5232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8831" h="523220" extrusionOk="0">
                        <a:moveTo>
                          <a:pt x="0" y="0"/>
                        </a:moveTo>
                        <a:cubicBezTo>
                          <a:pt x="426566" y="118645"/>
                          <a:pt x="1442217" y="116012"/>
                          <a:pt x="2078831" y="0"/>
                        </a:cubicBezTo>
                        <a:cubicBezTo>
                          <a:pt x="2079312" y="165391"/>
                          <a:pt x="2066609" y="468476"/>
                          <a:pt x="2078831" y="523220"/>
                        </a:cubicBezTo>
                        <a:cubicBezTo>
                          <a:pt x="1490702" y="657820"/>
                          <a:pt x="398333" y="366024"/>
                          <a:pt x="0" y="523220"/>
                        </a:cubicBezTo>
                        <a:cubicBezTo>
                          <a:pt x="428" y="301148"/>
                          <a:pt x="46848" y="103469"/>
                          <a:pt x="0" y="0"/>
                        </a:cubicBezTo>
                        <a:close/>
                      </a:path>
                    </a:pathLst>
                  </a:custGeom>
                  <ask:type>
                    <ask:lineSketchNone/>
                  </ask:type>
                </ask:lineSketchStyleProps>
              </a:ext>
            </a:extLst>
          </a:ln>
        </p:spPr>
        <p:txBody>
          <a:bodyPr wrap="square">
            <a:spAutoFit/>
          </a:bodyPr>
          <a:lstStyle/>
          <a:p>
            <a:pPr algn="ctr"/>
            <a:r>
              <a:rPr lang="es-ES" sz="2800" b="1" noProof="0" dirty="0">
                <a:solidFill>
                  <a:schemeClr val="accent1"/>
                </a:solidFill>
              </a:rPr>
              <a:t>Tipos</a:t>
            </a:r>
          </a:p>
        </p:txBody>
      </p:sp>
      <p:sp>
        <p:nvSpPr>
          <p:cNvPr id="11" name="TextBox 10">
            <a:extLst>
              <a:ext uri="{FF2B5EF4-FFF2-40B4-BE49-F238E27FC236}">
                <a16:creationId xmlns:a16="http://schemas.microsoft.com/office/drawing/2014/main" id="{A6B2A086-076D-1003-004D-08219E023589}"/>
              </a:ext>
            </a:extLst>
          </p:cNvPr>
          <p:cNvSpPr txBox="1"/>
          <p:nvPr/>
        </p:nvSpPr>
        <p:spPr>
          <a:xfrm>
            <a:off x="6996113" y="2647663"/>
            <a:ext cx="4341018" cy="1526444"/>
          </a:xfrm>
          <a:prstGeom prst="rect">
            <a:avLst/>
          </a:prstGeom>
          <a:noFill/>
        </p:spPr>
        <p:txBody>
          <a:bodyPr wrap="square">
            <a:spAutoFit/>
          </a:bodyPr>
          <a:lstStyle/>
          <a:p>
            <a:pPr marL="285750" indent="-285750" algn="just">
              <a:lnSpc>
                <a:spcPct val="150000"/>
              </a:lnSpc>
              <a:buFont typeface="Arial" panose="020B0604020202020204" pitchFamily="34" charset="0"/>
              <a:buChar char="•"/>
            </a:pPr>
            <a:r>
              <a:rPr lang="es-ES" sz="1600" b="1" noProof="0" dirty="0">
                <a:solidFill>
                  <a:schemeClr val="accent1"/>
                </a:solidFill>
              </a:rPr>
              <a:t>Canales directos</a:t>
            </a:r>
            <a:r>
              <a:rPr lang="es-ES" sz="1600" noProof="0" dirty="0">
                <a:solidFill>
                  <a:schemeClr val="accent1"/>
                </a:solidFill>
              </a:rPr>
              <a:t>: Propios y controlados por la empresa, como sitios web de la empresa, tiendas insignia o equipos de ventas dedicados.</a:t>
            </a:r>
          </a:p>
        </p:txBody>
      </p:sp>
      <p:sp>
        <p:nvSpPr>
          <p:cNvPr id="13" name="TextBox 12">
            <a:extLst>
              <a:ext uri="{FF2B5EF4-FFF2-40B4-BE49-F238E27FC236}">
                <a16:creationId xmlns:a16="http://schemas.microsoft.com/office/drawing/2014/main" id="{7319FFD4-2135-0975-67EE-F9317F72963E}"/>
              </a:ext>
            </a:extLst>
          </p:cNvPr>
          <p:cNvSpPr txBox="1"/>
          <p:nvPr/>
        </p:nvSpPr>
        <p:spPr>
          <a:xfrm>
            <a:off x="6996113" y="4378748"/>
            <a:ext cx="4014786" cy="1526444"/>
          </a:xfrm>
          <a:prstGeom prst="rect">
            <a:avLst/>
          </a:prstGeom>
          <a:noFill/>
        </p:spPr>
        <p:txBody>
          <a:bodyPr wrap="square">
            <a:spAutoFit/>
          </a:bodyPr>
          <a:lstStyle/>
          <a:p>
            <a:pPr marL="285750" indent="-285750" algn="just">
              <a:lnSpc>
                <a:spcPct val="150000"/>
              </a:lnSpc>
              <a:buFont typeface="Arial" panose="020B0604020202020204" pitchFamily="34" charset="0"/>
              <a:buChar char="•"/>
            </a:pPr>
            <a:r>
              <a:rPr lang="es-ES" sz="1600" b="1" noProof="0" dirty="0">
                <a:solidFill>
                  <a:schemeClr val="accent1"/>
                </a:solidFill>
              </a:rPr>
              <a:t>Canales indirectos: </a:t>
            </a:r>
            <a:r>
              <a:rPr lang="es-ES" sz="1600" noProof="0" dirty="0">
                <a:solidFill>
                  <a:schemeClr val="accent1"/>
                </a:solidFill>
              </a:rPr>
              <a:t>Utilizando terceros intermediarios como distribuidores, minoristas o socios para llegar a los clientes.</a:t>
            </a:r>
          </a:p>
        </p:txBody>
      </p:sp>
      <p:cxnSp>
        <p:nvCxnSpPr>
          <p:cNvPr id="17" name="Straight Connector 16">
            <a:extLst>
              <a:ext uri="{FF2B5EF4-FFF2-40B4-BE49-F238E27FC236}">
                <a16:creationId xmlns:a16="http://schemas.microsoft.com/office/drawing/2014/main" id="{1329D482-A856-9BF8-9405-F9FBE09124DD}"/>
              </a:ext>
            </a:extLst>
          </p:cNvPr>
          <p:cNvCxnSpPr/>
          <p:nvPr/>
        </p:nvCxnSpPr>
        <p:spPr>
          <a:xfrm>
            <a:off x="6019800" y="2131874"/>
            <a:ext cx="0" cy="3644711"/>
          </a:xfrm>
          <a:prstGeom prst="line">
            <a:avLst/>
          </a:prstGeom>
          <a:ln w="190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4208419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E25A9C-4971-C6D7-5A04-C355F8D1CF32}"/>
              </a:ext>
            </a:extLst>
          </p:cNvPr>
          <p:cNvSpPr>
            <a:spLocks noGrp="1"/>
          </p:cNvSpPr>
          <p:nvPr>
            <p:ph type="title"/>
          </p:nvPr>
        </p:nvSpPr>
        <p:spPr>
          <a:xfrm>
            <a:off x="342900" y="288926"/>
            <a:ext cx="10003971" cy="627652"/>
          </a:xfrm>
        </p:spPr>
        <p:txBody>
          <a:bodyPr>
            <a:noAutofit/>
          </a:bodyPr>
          <a:lstStyle/>
          <a:p>
            <a:r>
              <a:rPr lang="es-ES" sz="3400" noProof="0" dirty="0"/>
              <a:t>3. Canales</a:t>
            </a:r>
          </a:p>
        </p:txBody>
      </p:sp>
      <p:graphicFrame>
        <p:nvGraphicFramePr>
          <p:cNvPr id="5" name="Diagram 4">
            <a:extLst>
              <a:ext uri="{FF2B5EF4-FFF2-40B4-BE49-F238E27FC236}">
                <a16:creationId xmlns:a16="http://schemas.microsoft.com/office/drawing/2014/main" id="{E1340F58-A1B4-AA53-8209-95AE604EFC48}"/>
              </a:ext>
            </a:extLst>
          </p:cNvPr>
          <p:cNvGraphicFramePr/>
          <p:nvPr>
            <p:extLst>
              <p:ext uri="{D42A27DB-BD31-4B8C-83A1-F6EECF244321}">
                <p14:modId xmlns:p14="http://schemas.microsoft.com/office/powerpoint/2010/main" val="2434323646"/>
              </p:ext>
            </p:extLst>
          </p:nvPr>
        </p:nvGraphicFramePr>
        <p:xfrm>
          <a:off x="1390558" y="142940"/>
          <a:ext cx="12045026" cy="657211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TextBox 7">
            <a:extLst>
              <a:ext uri="{FF2B5EF4-FFF2-40B4-BE49-F238E27FC236}">
                <a16:creationId xmlns:a16="http://schemas.microsoft.com/office/drawing/2014/main" id="{B3F7E93C-686A-D3EB-A8DC-E9CB3DF2A3C0}"/>
              </a:ext>
            </a:extLst>
          </p:cNvPr>
          <p:cNvSpPr txBox="1"/>
          <p:nvPr/>
        </p:nvSpPr>
        <p:spPr>
          <a:xfrm>
            <a:off x="443216" y="1069729"/>
            <a:ext cx="4834328" cy="1895775"/>
          </a:xfrm>
          <a:prstGeom prst="rect">
            <a:avLst/>
          </a:prstGeom>
          <a:noFill/>
        </p:spPr>
        <p:txBody>
          <a:bodyPr wrap="square">
            <a:spAutoFit/>
          </a:bodyPr>
          <a:lstStyle/>
          <a:p>
            <a:pPr algn="just">
              <a:lnSpc>
                <a:spcPct val="150000"/>
              </a:lnSpc>
            </a:pPr>
            <a:r>
              <a:rPr lang="es-ES" sz="1600" noProof="0" dirty="0">
                <a:solidFill>
                  <a:schemeClr val="accent1"/>
                </a:solidFill>
              </a:rPr>
              <a:t>Elije los canales en función de su capacidad para llegar de forma eficiente y eficaz al público objetivo, el control sobre la experiencia del cliente, el potencial de retroalimentación del cliente y las implicaciones económicas.</a:t>
            </a:r>
          </a:p>
        </p:txBody>
      </p:sp>
    </p:spTree>
    <p:extLst>
      <p:ext uri="{BB962C8B-B14F-4D97-AF65-F5344CB8AC3E}">
        <p14:creationId xmlns:p14="http://schemas.microsoft.com/office/powerpoint/2010/main" val="214109067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6307EB-95AF-CA24-091D-D5339A24F367}"/>
              </a:ext>
            </a:extLst>
          </p:cNvPr>
          <p:cNvSpPr>
            <a:spLocks noGrp="1"/>
          </p:cNvSpPr>
          <p:nvPr>
            <p:ph type="title"/>
          </p:nvPr>
        </p:nvSpPr>
        <p:spPr>
          <a:xfrm>
            <a:off x="838200" y="365126"/>
            <a:ext cx="10511971" cy="730430"/>
          </a:xfrm>
        </p:spPr>
        <p:txBody>
          <a:bodyPr>
            <a:noAutofit/>
          </a:bodyPr>
          <a:lstStyle/>
          <a:p>
            <a:r>
              <a:rPr lang="es-ES" sz="3400" noProof="0" dirty="0"/>
              <a:t>4. Relaciones con los clientes</a:t>
            </a:r>
          </a:p>
        </p:txBody>
      </p:sp>
      <p:sp>
        <p:nvSpPr>
          <p:cNvPr id="6" name="TextBox 5">
            <a:extLst>
              <a:ext uri="{FF2B5EF4-FFF2-40B4-BE49-F238E27FC236}">
                <a16:creationId xmlns:a16="http://schemas.microsoft.com/office/drawing/2014/main" id="{8F0B5865-2DE2-2191-5187-5851EFF24656}"/>
              </a:ext>
            </a:extLst>
          </p:cNvPr>
          <p:cNvSpPr txBox="1"/>
          <p:nvPr/>
        </p:nvSpPr>
        <p:spPr>
          <a:xfrm>
            <a:off x="1099534" y="1391817"/>
            <a:ext cx="6096000" cy="1157112"/>
          </a:xfrm>
          <a:prstGeom prst="rect">
            <a:avLst/>
          </a:prstGeom>
          <a:noFill/>
        </p:spPr>
        <p:txBody>
          <a:bodyPr wrap="square">
            <a:spAutoFit/>
          </a:bodyPr>
          <a:lstStyle/>
          <a:p>
            <a:pPr algn="just">
              <a:lnSpc>
                <a:spcPct val="150000"/>
              </a:lnSpc>
            </a:pPr>
            <a:r>
              <a:rPr lang="es-ES" sz="1600" noProof="0" dirty="0">
                <a:solidFill>
                  <a:schemeClr val="accent1"/>
                </a:solidFill>
              </a:rPr>
              <a:t>Las relaciones con los clientes describen el modo en que una empresa interactúa con sus segmentos de clientes, influyendo en su experiencia y fidelidad.</a:t>
            </a:r>
          </a:p>
        </p:txBody>
      </p:sp>
      <p:sp>
        <p:nvSpPr>
          <p:cNvPr id="9" name="TextBox 8">
            <a:extLst>
              <a:ext uri="{FF2B5EF4-FFF2-40B4-BE49-F238E27FC236}">
                <a16:creationId xmlns:a16="http://schemas.microsoft.com/office/drawing/2014/main" id="{340CA431-C5CC-6E20-3B1B-56AE1B8B6079}"/>
              </a:ext>
            </a:extLst>
          </p:cNvPr>
          <p:cNvSpPr txBox="1"/>
          <p:nvPr/>
        </p:nvSpPr>
        <p:spPr>
          <a:xfrm>
            <a:off x="1099534" y="3726786"/>
            <a:ext cx="6096000" cy="2265107"/>
          </a:xfrm>
          <a:prstGeom prst="rect">
            <a:avLst/>
          </a:prstGeom>
          <a:noFill/>
        </p:spPr>
        <p:txBody>
          <a:bodyPr wrap="square">
            <a:spAutoFit/>
          </a:bodyPr>
          <a:lstStyle/>
          <a:p>
            <a:pPr algn="just">
              <a:lnSpc>
                <a:spcPct val="150000"/>
              </a:lnSpc>
            </a:pPr>
            <a:r>
              <a:rPr lang="es-ES" sz="1600" noProof="0" dirty="0">
                <a:solidFill>
                  <a:schemeClr val="accent1"/>
                </a:solidFill>
              </a:rPr>
              <a:t>Comprender las </a:t>
            </a:r>
            <a:r>
              <a:rPr lang="es-ES" sz="1600" b="1" noProof="0" dirty="0">
                <a:solidFill>
                  <a:schemeClr val="accent1"/>
                </a:solidFill>
              </a:rPr>
              <a:t>expectativas y preferencias </a:t>
            </a:r>
            <a:r>
              <a:rPr lang="es-ES" sz="1600" noProof="0" dirty="0">
                <a:solidFill>
                  <a:schemeClr val="accent1"/>
                </a:solidFill>
              </a:rPr>
              <a:t>de interacción de los clientes y adaptar las relaciones para aumentar su satisfacción, confianza y fidelidad. </a:t>
            </a:r>
          </a:p>
          <a:p>
            <a:pPr algn="just">
              <a:lnSpc>
                <a:spcPct val="150000"/>
              </a:lnSpc>
            </a:pPr>
            <a:r>
              <a:rPr lang="es-ES" sz="1600" noProof="0" dirty="0">
                <a:solidFill>
                  <a:schemeClr val="accent1"/>
                </a:solidFill>
              </a:rPr>
              <a:t>Esto implica una </a:t>
            </a:r>
            <a:r>
              <a:rPr lang="es-ES" sz="1600" b="1" noProof="0" dirty="0">
                <a:solidFill>
                  <a:schemeClr val="accent1"/>
                </a:solidFill>
              </a:rPr>
              <a:t>comunicación coherente</a:t>
            </a:r>
            <a:r>
              <a:rPr lang="es-ES" sz="1600" noProof="0" dirty="0">
                <a:solidFill>
                  <a:schemeClr val="accent1"/>
                </a:solidFill>
              </a:rPr>
              <a:t>, experiencias personalizadas y sistemas de asistencia con capacidad de respuesta.</a:t>
            </a:r>
          </a:p>
        </p:txBody>
      </p:sp>
      <p:pic>
        <p:nvPicPr>
          <p:cNvPr id="11" name="Picture 10">
            <a:extLst>
              <a:ext uri="{FF2B5EF4-FFF2-40B4-BE49-F238E27FC236}">
                <a16:creationId xmlns:a16="http://schemas.microsoft.com/office/drawing/2014/main" id="{8D8EA9CC-5FD6-4B64-7F6D-B4E293FCCFBE}"/>
              </a:ext>
            </a:extLst>
          </p:cNvPr>
          <p:cNvPicPr>
            <a:picLocks noChangeAspect="1"/>
          </p:cNvPicPr>
          <p:nvPr/>
        </p:nvPicPr>
        <p:blipFill>
          <a:blip r:embed="rId3"/>
          <a:stretch>
            <a:fillRect/>
          </a:stretch>
        </p:blipFill>
        <p:spPr>
          <a:xfrm>
            <a:off x="7607223" y="1973942"/>
            <a:ext cx="3801005" cy="3505689"/>
          </a:xfrm>
          <a:prstGeom prst="rect">
            <a:avLst/>
          </a:prstGeom>
        </p:spPr>
      </p:pic>
      <p:pic>
        <p:nvPicPr>
          <p:cNvPr id="13" name="Graphic 12" descr="Paragraph Squiggle with solid fill">
            <a:extLst>
              <a:ext uri="{FF2B5EF4-FFF2-40B4-BE49-F238E27FC236}">
                <a16:creationId xmlns:a16="http://schemas.microsoft.com/office/drawing/2014/main" id="{C6D9B8BD-6178-C863-69F3-65F47778F18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780970" y="2606355"/>
            <a:ext cx="914400" cy="914400"/>
          </a:xfrm>
          <a:prstGeom prst="rect">
            <a:avLst/>
          </a:prstGeom>
        </p:spPr>
      </p:pic>
    </p:spTree>
    <p:extLst>
      <p:ext uri="{BB962C8B-B14F-4D97-AF65-F5344CB8AC3E}">
        <p14:creationId xmlns:p14="http://schemas.microsoft.com/office/powerpoint/2010/main" val="156143092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6307EB-95AF-CA24-091D-D5339A24F367}"/>
              </a:ext>
            </a:extLst>
          </p:cNvPr>
          <p:cNvSpPr>
            <a:spLocks noGrp="1"/>
          </p:cNvSpPr>
          <p:nvPr>
            <p:ph type="title"/>
          </p:nvPr>
        </p:nvSpPr>
        <p:spPr>
          <a:xfrm>
            <a:off x="442415" y="119466"/>
            <a:ext cx="10511971" cy="730430"/>
          </a:xfrm>
        </p:spPr>
        <p:txBody>
          <a:bodyPr>
            <a:noAutofit/>
          </a:bodyPr>
          <a:lstStyle/>
          <a:p>
            <a:r>
              <a:rPr lang="es-ES" sz="3400" noProof="0" dirty="0"/>
              <a:t>4. Relaciones con los clientes</a:t>
            </a:r>
          </a:p>
        </p:txBody>
      </p:sp>
      <p:graphicFrame>
        <p:nvGraphicFramePr>
          <p:cNvPr id="3" name="Diagram 2">
            <a:extLst>
              <a:ext uri="{FF2B5EF4-FFF2-40B4-BE49-F238E27FC236}">
                <a16:creationId xmlns:a16="http://schemas.microsoft.com/office/drawing/2014/main" id="{63425F65-09AC-609B-0159-AF4BD3EAA665}"/>
              </a:ext>
            </a:extLst>
          </p:cNvPr>
          <p:cNvGraphicFramePr/>
          <p:nvPr>
            <p:extLst>
              <p:ext uri="{D42A27DB-BD31-4B8C-83A1-F6EECF244321}">
                <p14:modId xmlns:p14="http://schemas.microsoft.com/office/powerpoint/2010/main" val="785025582"/>
              </p:ext>
            </p:extLst>
          </p:nvPr>
        </p:nvGraphicFramePr>
        <p:xfrm>
          <a:off x="-1127002" y="2081284"/>
          <a:ext cx="13650804" cy="385549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3">
            <a:extLst>
              <a:ext uri="{FF2B5EF4-FFF2-40B4-BE49-F238E27FC236}">
                <a16:creationId xmlns:a16="http://schemas.microsoft.com/office/drawing/2014/main" id="{D8703906-4432-FE40-CB39-1BC03B9EE86B}"/>
              </a:ext>
            </a:extLst>
          </p:cNvPr>
          <p:cNvSpPr txBox="1"/>
          <p:nvPr/>
        </p:nvSpPr>
        <p:spPr>
          <a:xfrm>
            <a:off x="4505092" y="1135852"/>
            <a:ext cx="2078831" cy="523220"/>
          </a:xfrm>
          <a:prstGeom prst="rect">
            <a:avLst/>
          </a:prstGeom>
          <a:noFill/>
          <a:ln w="28575" cmpd="dbl">
            <a:solidFill>
              <a:schemeClr val="accent1">
                <a:hueOff val="0"/>
                <a:satOff val="0"/>
                <a:lumOff val="0"/>
              </a:schemeClr>
            </a:solidFill>
            <a:extLst>
              <a:ext uri="{C807C97D-BFC1-408E-A445-0C87EB9F89A2}">
                <ask:lineSketchStyleProps xmlns:ask="http://schemas.microsoft.com/office/drawing/2018/sketchyshapes" sd="1219033472">
                  <a:custGeom>
                    <a:avLst/>
                    <a:gdLst>
                      <a:gd name="connsiteX0" fmla="*/ 0 w 2078831"/>
                      <a:gd name="connsiteY0" fmla="*/ 0 h 523220"/>
                      <a:gd name="connsiteX1" fmla="*/ 2078831 w 2078831"/>
                      <a:gd name="connsiteY1" fmla="*/ 0 h 523220"/>
                      <a:gd name="connsiteX2" fmla="*/ 2078831 w 2078831"/>
                      <a:gd name="connsiteY2" fmla="*/ 523220 h 523220"/>
                      <a:gd name="connsiteX3" fmla="*/ 0 w 2078831"/>
                      <a:gd name="connsiteY3" fmla="*/ 523220 h 523220"/>
                      <a:gd name="connsiteX4" fmla="*/ 0 w 2078831"/>
                      <a:gd name="connsiteY4" fmla="*/ 0 h 5232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8831" h="523220" extrusionOk="0">
                        <a:moveTo>
                          <a:pt x="0" y="0"/>
                        </a:moveTo>
                        <a:cubicBezTo>
                          <a:pt x="426566" y="118645"/>
                          <a:pt x="1442217" y="116012"/>
                          <a:pt x="2078831" y="0"/>
                        </a:cubicBezTo>
                        <a:cubicBezTo>
                          <a:pt x="2079312" y="165391"/>
                          <a:pt x="2066609" y="468476"/>
                          <a:pt x="2078831" y="523220"/>
                        </a:cubicBezTo>
                        <a:cubicBezTo>
                          <a:pt x="1490702" y="657820"/>
                          <a:pt x="398333" y="366024"/>
                          <a:pt x="0" y="523220"/>
                        </a:cubicBezTo>
                        <a:cubicBezTo>
                          <a:pt x="428" y="301148"/>
                          <a:pt x="46848" y="103469"/>
                          <a:pt x="0" y="0"/>
                        </a:cubicBezTo>
                        <a:close/>
                      </a:path>
                    </a:pathLst>
                  </a:custGeom>
                  <ask:type>
                    <ask:lineSketchNone/>
                  </ask:type>
                </ask:lineSketchStyleProps>
              </a:ext>
            </a:extLst>
          </a:ln>
        </p:spPr>
        <p:txBody>
          <a:bodyPr wrap="square">
            <a:spAutoFit/>
          </a:bodyPr>
          <a:lstStyle/>
          <a:p>
            <a:pPr algn="ctr"/>
            <a:r>
              <a:rPr lang="es-ES" sz="2800" b="1" noProof="0" dirty="0">
                <a:solidFill>
                  <a:schemeClr val="accent1"/>
                </a:solidFill>
              </a:rPr>
              <a:t>Tipos</a:t>
            </a:r>
          </a:p>
        </p:txBody>
      </p:sp>
    </p:spTree>
    <p:extLst>
      <p:ext uri="{BB962C8B-B14F-4D97-AF65-F5344CB8AC3E}">
        <p14:creationId xmlns:p14="http://schemas.microsoft.com/office/powerpoint/2010/main" val="297703417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1A65DD-1E82-17B8-A92C-1DAA9ABCD99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ECBA98C-B6F2-290D-6BFB-56C370F6BC32}"/>
              </a:ext>
            </a:extLst>
          </p:cNvPr>
          <p:cNvSpPr>
            <a:spLocks noGrp="1"/>
          </p:cNvSpPr>
          <p:nvPr>
            <p:ph type="title"/>
          </p:nvPr>
        </p:nvSpPr>
        <p:spPr>
          <a:xfrm>
            <a:off x="442415" y="119466"/>
            <a:ext cx="10511971" cy="730430"/>
          </a:xfrm>
        </p:spPr>
        <p:txBody>
          <a:bodyPr>
            <a:noAutofit/>
          </a:bodyPr>
          <a:lstStyle/>
          <a:p>
            <a:r>
              <a:rPr lang="es-ES" sz="3400" noProof="0" dirty="0"/>
              <a:t>4. Relaciones con los clientes</a:t>
            </a:r>
          </a:p>
        </p:txBody>
      </p:sp>
      <p:graphicFrame>
        <p:nvGraphicFramePr>
          <p:cNvPr id="3" name="Diagram 2">
            <a:extLst>
              <a:ext uri="{FF2B5EF4-FFF2-40B4-BE49-F238E27FC236}">
                <a16:creationId xmlns:a16="http://schemas.microsoft.com/office/drawing/2014/main" id="{DA02F591-E009-9C05-A92B-62B206246FFD}"/>
              </a:ext>
            </a:extLst>
          </p:cNvPr>
          <p:cNvGraphicFramePr/>
          <p:nvPr>
            <p:extLst>
              <p:ext uri="{D42A27DB-BD31-4B8C-83A1-F6EECF244321}">
                <p14:modId xmlns:p14="http://schemas.microsoft.com/office/powerpoint/2010/main" val="3490636604"/>
              </p:ext>
            </p:extLst>
          </p:nvPr>
        </p:nvGraphicFramePr>
        <p:xfrm>
          <a:off x="-100083" y="2006221"/>
          <a:ext cx="12007756" cy="38827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3">
            <a:extLst>
              <a:ext uri="{FF2B5EF4-FFF2-40B4-BE49-F238E27FC236}">
                <a16:creationId xmlns:a16="http://schemas.microsoft.com/office/drawing/2014/main" id="{ADA51520-8F59-C8B1-5338-7BDDB6C0825B}"/>
              </a:ext>
            </a:extLst>
          </p:cNvPr>
          <p:cNvSpPr txBox="1"/>
          <p:nvPr/>
        </p:nvSpPr>
        <p:spPr>
          <a:xfrm>
            <a:off x="4505092" y="1135852"/>
            <a:ext cx="2078831" cy="523220"/>
          </a:xfrm>
          <a:prstGeom prst="rect">
            <a:avLst/>
          </a:prstGeom>
          <a:noFill/>
          <a:ln w="28575" cmpd="dbl">
            <a:solidFill>
              <a:schemeClr val="accent1">
                <a:hueOff val="0"/>
                <a:satOff val="0"/>
                <a:lumOff val="0"/>
              </a:schemeClr>
            </a:solidFill>
            <a:extLst>
              <a:ext uri="{C807C97D-BFC1-408E-A445-0C87EB9F89A2}">
                <ask:lineSketchStyleProps xmlns:ask="http://schemas.microsoft.com/office/drawing/2018/sketchyshapes" sd="1219033472">
                  <a:custGeom>
                    <a:avLst/>
                    <a:gdLst>
                      <a:gd name="connsiteX0" fmla="*/ 0 w 2078831"/>
                      <a:gd name="connsiteY0" fmla="*/ 0 h 523220"/>
                      <a:gd name="connsiteX1" fmla="*/ 2078831 w 2078831"/>
                      <a:gd name="connsiteY1" fmla="*/ 0 h 523220"/>
                      <a:gd name="connsiteX2" fmla="*/ 2078831 w 2078831"/>
                      <a:gd name="connsiteY2" fmla="*/ 523220 h 523220"/>
                      <a:gd name="connsiteX3" fmla="*/ 0 w 2078831"/>
                      <a:gd name="connsiteY3" fmla="*/ 523220 h 523220"/>
                      <a:gd name="connsiteX4" fmla="*/ 0 w 2078831"/>
                      <a:gd name="connsiteY4" fmla="*/ 0 h 5232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8831" h="523220" extrusionOk="0">
                        <a:moveTo>
                          <a:pt x="0" y="0"/>
                        </a:moveTo>
                        <a:cubicBezTo>
                          <a:pt x="426566" y="118645"/>
                          <a:pt x="1442217" y="116012"/>
                          <a:pt x="2078831" y="0"/>
                        </a:cubicBezTo>
                        <a:cubicBezTo>
                          <a:pt x="2079312" y="165391"/>
                          <a:pt x="2066609" y="468476"/>
                          <a:pt x="2078831" y="523220"/>
                        </a:cubicBezTo>
                        <a:cubicBezTo>
                          <a:pt x="1490702" y="657820"/>
                          <a:pt x="398333" y="366024"/>
                          <a:pt x="0" y="523220"/>
                        </a:cubicBezTo>
                        <a:cubicBezTo>
                          <a:pt x="428" y="301148"/>
                          <a:pt x="46848" y="103469"/>
                          <a:pt x="0" y="0"/>
                        </a:cubicBezTo>
                        <a:close/>
                      </a:path>
                    </a:pathLst>
                  </a:custGeom>
                  <ask:type>
                    <ask:lineSketchNone/>
                  </ask:type>
                </ask:lineSketchStyleProps>
              </a:ext>
            </a:extLst>
          </a:ln>
        </p:spPr>
        <p:txBody>
          <a:bodyPr wrap="square">
            <a:spAutoFit/>
          </a:bodyPr>
          <a:lstStyle/>
          <a:p>
            <a:pPr algn="ctr"/>
            <a:r>
              <a:rPr lang="es-ES" sz="2800" b="1" noProof="0" dirty="0">
                <a:solidFill>
                  <a:schemeClr val="accent1"/>
                </a:solidFill>
              </a:rPr>
              <a:t>Tipos</a:t>
            </a:r>
          </a:p>
        </p:txBody>
      </p:sp>
    </p:spTree>
    <p:extLst>
      <p:ext uri="{BB962C8B-B14F-4D97-AF65-F5344CB8AC3E}">
        <p14:creationId xmlns:p14="http://schemas.microsoft.com/office/powerpoint/2010/main" val="36000112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D847FD-A1DB-D188-688B-B991579E0DCE}"/>
              </a:ext>
            </a:extLst>
          </p:cNvPr>
          <p:cNvSpPr>
            <a:spLocks noGrp="1"/>
          </p:cNvSpPr>
          <p:nvPr>
            <p:ph type="title"/>
          </p:nvPr>
        </p:nvSpPr>
        <p:spPr>
          <a:xfrm>
            <a:off x="476250" y="-3002"/>
            <a:ext cx="11462951" cy="1356454"/>
          </a:xfrm>
        </p:spPr>
        <p:txBody>
          <a:bodyPr>
            <a:normAutofit/>
          </a:bodyPr>
          <a:lstStyle/>
          <a:p>
            <a:r>
              <a:rPr lang="es-ES" sz="3400" noProof="0" dirty="0"/>
              <a:t>1°: Cultura de innovación sostenible en la empresa: Visión, misión y valores</a:t>
            </a:r>
          </a:p>
        </p:txBody>
      </p:sp>
      <p:sp>
        <p:nvSpPr>
          <p:cNvPr id="7" name="Oval 6">
            <a:extLst>
              <a:ext uri="{FF2B5EF4-FFF2-40B4-BE49-F238E27FC236}">
                <a16:creationId xmlns:a16="http://schemas.microsoft.com/office/drawing/2014/main" id="{11F4FC62-2B36-E42B-6A42-B81E9F58FB71}"/>
              </a:ext>
            </a:extLst>
          </p:cNvPr>
          <p:cNvSpPr/>
          <p:nvPr/>
        </p:nvSpPr>
        <p:spPr>
          <a:xfrm>
            <a:off x="8842075" y="4727275"/>
            <a:ext cx="914400" cy="914400"/>
          </a:xfrm>
          <a:prstGeom prst="ellipse">
            <a:avLst/>
          </a:prstGeom>
          <a:effectLst>
            <a:softEdge rad="12700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noProof="0" dirty="0"/>
          </a:p>
        </p:txBody>
      </p:sp>
      <p:sp>
        <p:nvSpPr>
          <p:cNvPr id="9" name="TextBox 8">
            <a:extLst>
              <a:ext uri="{FF2B5EF4-FFF2-40B4-BE49-F238E27FC236}">
                <a16:creationId xmlns:a16="http://schemas.microsoft.com/office/drawing/2014/main" id="{CDFE7A6D-2270-F74C-C3A7-51A6FE57905E}"/>
              </a:ext>
            </a:extLst>
          </p:cNvPr>
          <p:cNvSpPr txBox="1"/>
          <p:nvPr/>
        </p:nvSpPr>
        <p:spPr>
          <a:xfrm>
            <a:off x="443185" y="2362873"/>
            <a:ext cx="4464050" cy="3742435"/>
          </a:xfrm>
          <a:prstGeom prst="rect">
            <a:avLst/>
          </a:prstGeom>
          <a:noFill/>
        </p:spPr>
        <p:txBody>
          <a:bodyPr wrap="square" lIns="91440" tIns="45720" rIns="91440" bIns="45720" anchor="t">
            <a:spAutoFit/>
          </a:bodyPr>
          <a:lstStyle/>
          <a:p>
            <a:pPr algn="just">
              <a:lnSpc>
                <a:spcPct val="150000"/>
              </a:lnSpc>
            </a:pPr>
            <a:r>
              <a:rPr lang="es-ES" sz="1600" b="1" noProof="0" dirty="0">
                <a:solidFill>
                  <a:schemeClr val="accent1"/>
                </a:solidFill>
              </a:rPr>
              <a:t>¿Qué es una cultura de innovación?</a:t>
            </a:r>
          </a:p>
          <a:p>
            <a:pPr marL="742950" lvl="1" indent="-285750" algn="just">
              <a:lnSpc>
                <a:spcPct val="150000"/>
              </a:lnSpc>
              <a:buFont typeface="Arial" panose="05000000000000000000" pitchFamily="2" charset="2"/>
              <a:buChar char="•"/>
            </a:pPr>
            <a:r>
              <a:rPr lang="es-ES" sz="1600" noProof="0" dirty="0">
                <a:solidFill>
                  <a:schemeClr val="accent1"/>
                </a:solidFill>
              </a:rPr>
              <a:t>Un entorno de trabajo que fomenta el pensamiento no convencional y su aplicación.</a:t>
            </a:r>
          </a:p>
          <a:p>
            <a:pPr marL="742950" lvl="1" indent="-285750" algn="just">
              <a:lnSpc>
                <a:spcPct val="150000"/>
              </a:lnSpc>
              <a:buFont typeface="Arial" panose="05000000000000000000" pitchFamily="2" charset="2"/>
              <a:buChar char="•"/>
            </a:pPr>
            <a:endParaRPr lang="es-ES" sz="1600" noProof="0" dirty="0">
              <a:solidFill>
                <a:schemeClr val="accent1"/>
              </a:solidFill>
            </a:endParaRPr>
          </a:p>
          <a:p>
            <a:pPr marL="742950" lvl="1" indent="-285750" algn="just">
              <a:lnSpc>
                <a:spcPct val="150000"/>
              </a:lnSpc>
              <a:buFont typeface="Arial" panose="05000000000000000000" pitchFamily="2" charset="2"/>
              <a:buChar char="•"/>
            </a:pPr>
            <a:r>
              <a:rPr lang="es-ES" sz="1600" noProof="0" dirty="0">
                <a:solidFill>
                  <a:schemeClr val="accent1"/>
                </a:solidFill>
              </a:rPr>
              <a:t>Alienta ideas desde todos los niveles de la organización.</a:t>
            </a:r>
          </a:p>
          <a:p>
            <a:pPr marL="742950" lvl="1" indent="-285750" algn="just">
              <a:lnSpc>
                <a:spcPct val="150000"/>
              </a:lnSpc>
              <a:buFont typeface="Arial" panose="05000000000000000000" pitchFamily="2" charset="2"/>
              <a:buChar char="•"/>
            </a:pPr>
            <a:endParaRPr lang="es-ES" sz="1600" noProof="0" dirty="0">
              <a:solidFill>
                <a:schemeClr val="accent1"/>
              </a:solidFill>
            </a:endParaRPr>
          </a:p>
          <a:p>
            <a:pPr marL="742950" lvl="1" indent="-285750" algn="just">
              <a:lnSpc>
                <a:spcPct val="150000"/>
              </a:lnSpc>
              <a:buFont typeface="Arial" panose="05000000000000000000" pitchFamily="2" charset="2"/>
              <a:buChar char="•"/>
            </a:pPr>
            <a:r>
              <a:rPr lang="es-ES" sz="1600" noProof="0" dirty="0">
                <a:solidFill>
                  <a:schemeClr val="accent1"/>
                </a:solidFill>
              </a:rPr>
              <a:t>Es esencial para prosperar en mercados que cambian rápidamente.</a:t>
            </a:r>
          </a:p>
        </p:txBody>
      </p:sp>
      <p:sp>
        <p:nvSpPr>
          <p:cNvPr id="12" name="TextBox 11">
            <a:extLst>
              <a:ext uri="{FF2B5EF4-FFF2-40B4-BE49-F238E27FC236}">
                <a16:creationId xmlns:a16="http://schemas.microsoft.com/office/drawing/2014/main" id="{D0D34DB8-7181-9ED2-CC77-353411D9CF0E}"/>
              </a:ext>
            </a:extLst>
          </p:cNvPr>
          <p:cNvSpPr txBox="1"/>
          <p:nvPr/>
        </p:nvSpPr>
        <p:spPr>
          <a:xfrm>
            <a:off x="5355786" y="1194258"/>
            <a:ext cx="6836214" cy="5496761"/>
          </a:xfrm>
          <a:prstGeom prst="rect">
            <a:avLst/>
          </a:prstGeom>
          <a:noFill/>
        </p:spPr>
        <p:txBody>
          <a:bodyPr wrap="square">
            <a:spAutoFit/>
          </a:bodyPr>
          <a:lstStyle/>
          <a:p>
            <a:pPr algn="ctr"/>
            <a:r>
              <a:rPr lang="es-ES" b="1" noProof="0" dirty="0">
                <a:solidFill>
                  <a:schemeClr val="accent1"/>
                </a:solidFill>
              </a:rPr>
              <a:t>Características clave de una cultura empresarial innovadora</a:t>
            </a:r>
          </a:p>
          <a:p>
            <a:pPr marL="342900" indent="-342900">
              <a:lnSpc>
                <a:spcPct val="150000"/>
              </a:lnSpc>
              <a:buFont typeface="+mj-lt"/>
              <a:buAutoNum type="arabicPeriod"/>
            </a:pPr>
            <a:r>
              <a:rPr lang="es-ES" sz="1600" b="1" noProof="0" dirty="0">
                <a:solidFill>
                  <a:schemeClr val="accent1"/>
                </a:solidFill>
              </a:rPr>
              <a:t>Creatividad y Toma de riesgos</a:t>
            </a:r>
            <a:r>
              <a:rPr lang="es-ES" sz="1600" noProof="0" dirty="0">
                <a:solidFill>
                  <a:schemeClr val="accent1"/>
                </a:solidFill>
              </a:rPr>
              <a:t>:</a:t>
            </a:r>
          </a:p>
          <a:p>
            <a:pPr lvl="1">
              <a:lnSpc>
                <a:spcPct val="150000"/>
              </a:lnSpc>
            </a:pPr>
            <a:r>
              <a:rPr lang="es-ES" sz="1600" noProof="0" dirty="0">
                <a:solidFill>
                  <a:schemeClr val="accent1"/>
                </a:solidFill>
              </a:rPr>
              <a:t>Fomentar el pensamiento audaz y acepta los fracasos como parte del proceso.</a:t>
            </a:r>
          </a:p>
          <a:p>
            <a:pPr marL="342900" indent="-342900">
              <a:lnSpc>
                <a:spcPct val="150000"/>
              </a:lnSpc>
              <a:buFont typeface="+mj-lt"/>
              <a:buAutoNum type="arabicPeriod"/>
            </a:pPr>
            <a:r>
              <a:rPr lang="es-ES" sz="1600" b="1" noProof="0" dirty="0">
                <a:solidFill>
                  <a:schemeClr val="accent1"/>
                </a:solidFill>
              </a:rPr>
              <a:t>Agilidad y Apertura al cambio</a:t>
            </a:r>
            <a:r>
              <a:rPr lang="es-ES" sz="1600" noProof="0" dirty="0">
                <a:solidFill>
                  <a:schemeClr val="accent1"/>
                </a:solidFill>
              </a:rPr>
              <a:t>:</a:t>
            </a:r>
          </a:p>
          <a:p>
            <a:pPr lvl="1">
              <a:lnSpc>
                <a:spcPct val="150000"/>
              </a:lnSpc>
            </a:pPr>
            <a:r>
              <a:rPr lang="es-ES" sz="1600" noProof="0" dirty="0">
                <a:solidFill>
                  <a:schemeClr val="accent1"/>
                </a:solidFill>
              </a:rPr>
              <a:t>Adaptarse rápidamente a nuevas tendencias y demandas del mercado. </a:t>
            </a:r>
          </a:p>
          <a:p>
            <a:pPr marL="342900" indent="-342900">
              <a:lnSpc>
                <a:spcPct val="150000"/>
              </a:lnSpc>
              <a:buFont typeface="+mj-lt"/>
              <a:buAutoNum type="arabicPeriod"/>
            </a:pPr>
            <a:r>
              <a:rPr lang="es-ES" sz="1600" b="1" noProof="0" dirty="0">
                <a:solidFill>
                  <a:schemeClr val="accent1"/>
                </a:solidFill>
              </a:rPr>
              <a:t>Empoderamiento de los empleados</a:t>
            </a:r>
            <a:r>
              <a:rPr lang="es-ES" sz="1600" noProof="0" dirty="0">
                <a:solidFill>
                  <a:schemeClr val="accent1"/>
                </a:solidFill>
              </a:rPr>
              <a:t>:</a:t>
            </a:r>
          </a:p>
          <a:p>
            <a:pPr lvl="1">
              <a:lnSpc>
                <a:spcPct val="150000"/>
              </a:lnSpc>
            </a:pPr>
            <a:r>
              <a:rPr lang="es-ES" sz="1600" noProof="0" dirty="0">
                <a:solidFill>
                  <a:schemeClr val="accent1"/>
                </a:solidFill>
              </a:rPr>
              <a:t>Proporcionar libertad y recursos para explorar e implementar nuevas ideas.</a:t>
            </a:r>
          </a:p>
          <a:p>
            <a:pPr marL="342900" indent="-342900">
              <a:lnSpc>
                <a:spcPct val="150000"/>
              </a:lnSpc>
              <a:buFont typeface="+mj-lt"/>
              <a:buAutoNum type="arabicPeriod"/>
            </a:pPr>
            <a:r>
              <a:rPr lang="es-ES" sz="1600" b="1" noProof="0" dirty="0">
                <a:solidFill>
                  <a:schemeClr val="accent1"/>
                </a:solidFill>
              </a:rPr>
              <a:t>Colaboración e Inclusividad:</a:t>
            </a:r>
            <a:endParaRPr lang="es-ES" sz="1600" noProof="0" dirty="0">
              <a:solidFill>
                <a:schemeClr val="accent1"/>
              </a:solidFill>
            </a:endParaRPr>
          </a:p>
          <a:p>
            <a:pPr lvl="1">
              <a:lnSpc>
                <a:spcPct val="150000"/>
              </a:lnSpc>
            </a:pPr>
            <a:r>
              <a:rPr lang="es-ES" sz="1600" noProof="0" dirty="0">
                <a:solidFill>
                  <a:schemeClr val="accent1"/>
                </a:solidFill>
              </a:rPr>
              <a:t>Trabajar en equipo multifuncional para aportar diversas perspectivas.</a:t>
            </a:r>
          </a:p>
          <a:p>
            <a:pPr marL="342900" indent="-342900">
              <a:lnSpc>
                <a:spcPct val="150000"/>
              </a:lnSpc>
              <a:buFont typeface="+mj-lt"/>
              <a:buAutoNum type="arabicPeriod"/>
            </a:pPr>
            <a:r>
              <a:rPr lang="es-ES" sz="1600" b="1" noProof="0" dirty="0">
                <a:solidFill>
                  <a:schemeClr val="accent1"/>
                </a:solidFill>
              </a:rPr>
              <a:t>Sistemas de recompensa y reconocimiento</a:t>
            </a:r>
            <a:r>
              <a:rPr lang="es-ES" sz="1600" noProof="0" dirty="0">
                <a:solidFill>
                  <a:schemeClr val="accent1"/>
                </a:solidFill>
              </a:rPr>
              <a:t>:</a:t>
            </a:r>
          </a:p>
          <a:p>
            <a:pPr lvl="1">
              <a:lnSpc>
                <a:spcPct val="150000"/>
              </a:lnSpc>
            </a:pPr>
            <a:r>
              <a:rPr lang="es-ES" sz="1600" noProof="0" dirty="0">
                <a:solidFill>
                  <a:schemeClr val="accent1"/>
                </a:solidFill>
              </a:rPr>
              <a:t>Reconocer y recompensar las contribuciones innovadoras.</a:t>
            </a:r>
          </a:p>
        </p:txBody>
      </p:sp>
      <p:sp>
        <p:nvSpPr>
          <p:cNvPr id="3" name="CasellaDiTesto 2">
            <a:extLst>
              <a:ext uri="{FF2B5EF4-FFF2-40B4-BE49-F238E27FC236}">
                <a16:creationId xmlns:a16="http://schemas.microsoft.com/office/drawing/2014/main" id="{D5A26EB4-DDED-D65A-B0AC-7CF962427982}"/>
              </a:ext>
            </a:extLst>
          </p:cNvPr>
          <p:cNvSpPr txBox="1"/>
          <p:nvPr/>
        </p:nvSpPr>
        <p:spPr>
          <a:xfrm>
            <a:off x="473502" y="1194258"/>
            <a:ext cx="6413878" cy="95410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2800" noProof="0" dirty="0">
                <a:solidFill>
                  <a:schemeClr val="bg1"/>
                </a:solidFill>
                <a:latin typeface="Raleway SemiBold"/>
              </a:rPr>
              <a:t>Definición de la Cultura de Innovación</a:t>
            </a:r>
            <a:endParaRPr lang="es-ES" sz="2800" noProof="0" dirty="0">
              <a:solidFill>
                <a:schemeClr val="bg1"/>
              </a:solidFill>
            </a:endParaRPr>
          </a:p>
        </p:txBody>
      </p:sp>
    </p:spTree>
    <p:extLst>
      <p:ext uri="{BB962C8B-B14F-4D97-AF65-F5344CB8AC3E}">
        <p14:creationId xmlns:p14="http://schemas.microsoft.com/office/powerpoint/2010/main" val="187293008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9CBDC5-7F03-7148-FAF5-D1B7C4D40A58}"/>
              </a:ext>
            </a:extLst>
          </p:cNvPr>
          <p:cNvSpPr>
            <a:spLocks noGrp="1"/>
          </p:cNvSpPr>
          <p:nvPr>
            <p:ph type="title"/>
          </p:nvPr>
        </p:nvSpPr>
        <p:spPr>
          <a:xfrm>
            <a:off x="399144" y="343445"/>
            <a:ext cx="9196250" cy="574765"/>
          </a:xfrm>
        </p:spPr>
        <p:txBody>
          <a:bodyPr>
            <a:noAutofit/>
          </a:bodyPr>
          <a:lstStyle/>
          <a:p>
            <a:r>
              <a:rPr lang="es-ES" sz="3400" noProof="0" dirty="0"/>
              <a:t>5. Fuentes de ingresos</a:t>
            </a:r>
          </a:p>
        </p:txBody>
      </p:sp>
      <p:sp>
        <p:nvSpPr>
          <p:cNvPr id="4" name="TextBox 3">
            <a:extLst>
              <a:ext uri="{FF2B5EF4-FFF2-40B4-BE49-F238E27FC236}">
                <a16:creationId xmlns:a16="http://schemas.microsoft.com/office/drawing/2014/main" id="{ABCC13BF-0172-FC4F-134F-3875FCAAC4DE}"/>
              </a:ext>
            </a:extLst>
          </p:cNvPr>
          <p:cNvSpPr txBox="1"/>
          <p:nvPr/>
        </p:nvSpPr>
        <p:spPr>
          <a:xfrm>
            <a:off x="2236649" y="1338595"/>
            <a:ext cx="7422607" cy="787780"/>
          </a:xfrm>
          <a:prstGeom prst="rect">
            <a:avLst/>
          </a:prstGeom>
          <a:noFill/>
        </p:spPr>
        <p:txBody>
          <a:bodyPr wrap="square">
            <a:spAutoFit/>
          </a:bodyPr>
          <a:lstStyle/>
          <a:p>
            <a:pPr algn="just">
              <a:lnSpc>
                <a:spcPct val="150000"/>
              </a:lnSpc>
            </a:pPr>
            <a:r>
              <a:rPr lang="es-ES" sz="1600" noProof="0" dirty="0">
                <a:solidFill>
                  <a:schemeClr val="accent1"/>
                </a:solidFill>
              </a:rPr>
              <a:t>Los flujos de ingresos son las </a:t>
            </a:r>
            <a:r>
              <a:rPr lang="es-ES" sz="1600" b="1" noProof="0" dirty="0">
                <a:solidFill>
                  <a:schemeClr val="accent1"/>
                </a:solidFill>
              </a:rPr>
              <a:t>diversas fuentes</a:t>
            </a:r>
            <a:r>
              <a:rPr lang="es-ES" sz="1600" noProof="0" dirty="0">
                <a:solidFill>
                  <a:schemeClr val="accent1"/>
                </a:solidFill>
              </a:rPr>
              <a:t> de las que una empresa obtiene dinero de sus segmentos de clientes.</a:t>
            </a:r>
          </a:p>
        </p:txBody>
      </p:sp>
      <p:pic>
        <p:nvPicPr>
          <p:cNvPr id="9" name="Picture 8">
            <a:extLst>
              <a:ext uri="{FF2B5EF4-FFF2-40B4-BE49-F238E27FC236}">
                <a16:creationId xmlns:a16="http://schemas.microsoft.com/office/drawing/2014/main" id="{DA9CFD97-0D83-B6B3-7822-5A77BD0D7DDA}"/>
              </a:ext>
            </a:extLst>
          </p:cNvPr>
          <p:cNvPicPr>
            <a:picLocks noChangeAspect="1"/>
          </p:cNvPicPr>
          <p:nvPr/>
        </p:nvPicPr>
        <p:blipFill>
          <a:blip r:embed="rId2"/>
          <a:stretch>
            <a:fillRect/>
          </a:stretch>
        </p:blipFill>
        <p:spPr>
          <a:xfrm>
            <a:off x="2778193" y="2389760"/>
            <a:ext cx="6040779" cy="2078480"/>
          </a:xfrm>
          <a:prstGeom prst="rect">
            <a:avLst/>
          </a:prstGeom>
        </p:spPr>
      </p:pic>
      <p:sp>
        <p:nvSpPr>
          <p:cNvPr id="11" name="TextBox 10">
            <a:extLst>
              <a:ext uri="{FF2B5EF4-FFF2-40B4-BE49-F238E27FC236}">
                <a16:creationId xmlns:a16="http://schemas.microsoft.com/office/drawing/2014/main" id="{A42E5652-998F-4160-2887-6D56E39773CA}"/>
              </a:ext>
            </a:extLst>
          </p:cNvPr>
          <p:cNvSpPr txBox="1"/>
          <p:nvPr/>
        </p:nvSpPr>
        <p:spPr>
          <a:xfrm>
            <a:off x="2384696" y="4731625"/>
            <a:ext cx="7422607" cy="787780"/>
          </a:xfrm>
          <a:prstGeom prst="rect">
            <a:avLst/>
          </a:prstGeom>
          <a:noFill/>
        </p:spPr>
        <p:txBody>
          <a:bodyPr wrap="square">
            <a:spAutoFit/>
          </a:bodyPr>
          <a:lstStyle/>
          <a:p>
            <a:pPr algn="just">
              <a:lnSpc>
                <a:spcPct val="150000"/>
              </a:lnSpc>
            </a:pPr>
            <a:r>
              <a:rPr lang="es-ES" sz="1600" noProof="0" dirty="0">
                <a:solidFill>
                  <a:schemeClr val="accent1"/>
                </a:solidFill>
              </a:rPr>
              <a:t>Evaluar la diversidad y fiabilidad de los flujos de ingresos, los mecanismos de fijación de precios y el potencial para crear ingresos recurrentes.</a:t>
            </a:r>
          </a:p>
        </p:txBody>
      </p:sp>
    </p:spTree>
    <p:extLst>
      <p:ext uri="{BB962C8B-B14F-4D97-AF65-F5344CB8AC3E}">
        <p14:creationId xmlns:p14="http://schemas.microsoft.com/office/powerpoint/2010/main" val="108683741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9CBDC5-7F03-7148-FAF5-D1B7C4D40A58}"/>
              </a:ext>
            </a:extLst>
          </p:cNvPr>
          <p:cNvSpPr>
            <a:spLocks noGrp="1"/>
          </p:cNvSpPr>
          <p:nvPr>
            <p:ph type="title"/>
          </p:nvPr>
        </p:nvSpPr>
        <p:spPr>
          <a:xfrm>
            <a:off x="433264" y="206967"/>
            <a:ext cx="9196250" cy="574765"/>
          </a:xfrm>
        </p:spPr>
        <p:txBody>
          <a:bodyPr>
            <a:noAutofit/>
          </a:bodyPr>
          <a:lstStyle/>
          <a:p>
            <a:r>
              <a:rPr lang="es-ES" sz="3400" noProof="0" dirty="0"/>
              <a:t>5. Fuentes de ingresos</a:t>
            </a:r>
          </a:p>
        </p:txBody>
      </p:sp>
      <p:graphicFrame>
        <p:nvGraphicFramePr>
          <p:cNvPr id="7" name="Diagram 6">
            <a:extLst>
              <a:ext uri="{FF2B5EF4-FFF2-40B4-BE49-F238E27FC236}">
                <a16:creationId xmlns:a16="http://schemas.microsoft.com/office/drawing/2014/main" id="{A60D0BF6-6AD3-D3CE-ABEB-00A9BBC597E5}"/>
              </a:ext>
            </a:extLst>
          </p:cNvPr>
          <p:cNvGraphicFramePr/>
          <p:nvPr>
            <p:extLst>
              <p:ext uri="{D42A27DB-BD31-4B8C-83A1-F6EECF244321}">
                <p14:modId xmlns:p14="http://schemas.microsoft.com/office/powerpoint/2010/main" val="3407983315"/>
              </p:ext>
            </p:extLst>
          </p:nvPr>
        </p:nvGraphicFramePr>
        <p:xfrm>
          <a:off x="2064493" y="1007177"/>
          <a:ext cx="9295111"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TextBox 7">
            <a:extLst>
              <a:ext uri="{FF2B5EF4-FFF2-40B4-BE49-F238E27FC236}">
                <a16:creationId xmlns:a16="http://schemas.microsoft.com/office/drawing/2014/main" id="{3060CF10-C80F-5F3C-6FBF-2E7CBD007CDF}"/>
              </a:ext>
            </a:extLst>
          </p:cNvPr>
          <p:cNvSpPr txBox="1"/>
          <p:nvPr/>
        </p:nvSpPr>
        <p:spPr>
          <a:xfrm rot="16200000">
            <a:off x="498144" y="3543611"/>
            <a:ext cx="2078831" cy="523220"/>
          </a:xfrm>
          <a:prstGeom prst="rect">
            <a:avLst/>
          </a:prstGeom>
          <a:noFill/>
          <a:ln w="28575" cmpd="dbl">
            <a:solidFill>
              <a:schemeClr val="accent1">
                <a:hueOff val="0"/>
                <a:satOff val="0"/>
                <a:lumOff val="0"/>
              </a:schemeClr>
            </a:solidFill>
            <a:extLst>
              <a:ext uri="{C807C97D-BFC1-408E-A445-0C87EB9F89A2}">
                <ask:lineSketchStyleProps xmlns:ask="http://schemas.microsoft.com/office/drawing/2018/sketchyshapes" sd="1219033472">
                  <a:custGeom>
                    <a:avLst/>
                    <a:gdLst>
                      <a:gd name="connsiteX0" fmla="*/ 0 w 2078831"/>
                      <a:gd name="connsiteY0" fmla="*/ 0 h 523220"/>
                      <a:gd name="connsiteX1" fmla="*/ 2078831 w 2078831"/>
                      <a:gd name="connsiteY1" fmla="*/ 0 h 523220"/>
                      <a:gd name="connsiteX2" fmla="*/ 2078831 w 2078831"/>
                      <a:gd name="connsiteY2" fmla="*/ 523220 h 523220"/>
                      <a:gd name="connsiteX3" fmla="*/ 0 w 2078831"/>
                      <a:gd name="connsiteY3" fmla="*/ 523220 h 523220"/>
                      <a:gd name="connsiteX4" fmla="*/ 0 w 2078831"/>
                      <a:gd name="connsiteY4" fmla="*/ 0 h 5232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8831" h="523220" extrusionOk="0">
                        <a:moveTo>
                          <a:pt x="0" y="0"/>
                        </a:moveTo>
                        <a:cubicBezTo>
                          <a:pt x="426566" y="118645"/>
                          <a:pt x="1442217" y="116012"/>
                          <a:pt x="2078831" y="0"/>
                        </a:cubicBezTo>
                        <a:cubicBezTo>
                          <a:pt x="2079312" y="165391"/>
                          <a:pt x="2066609" y="468476"/>
                          <a:pt x="2078831" y="523220"/>
                        </a:cubicBezTo>
                        <a:cubicBezTo>
                          <a:pt x="1490702" y="657820"/>
                          <a:pt x="398333" y="366024"/>
                          <a:pt x="0" y="523220"/>
                        </a:cubicBezTo>
                        <a:cubicBezTo>
                          <a:pt x="428" y="301148"/>
                          <a:pt x="46848" y="103469"/>
                          <a:pt x="0" y="0"/>
                        </a:cubicBezTo>
                        <a:close/>
                      </a:path>
                    </a:pathLst>
                  </a:custGeom>
                  <ask:type>
                    <ask:lineSketchNone/>
                  </ask:type>
                </ask:lineSketchStyleProps>
              </a:ext>
            </a:extLst>
          </a:ln>
        </p:spPr>
        <p:txBody>
          <a:bodyPr wrap="square">
            <a:spAutoFit/>
          </a:bodyPr>
          <a:lstStyle/>
          <a:p>
            <a:pPr algn="ctr"/>
            <a:r>
              <a:rPr lang="es-ES" sz="2800" b="1" noProof="0" dirty="0">
                <a:solidFill>
                  <a:schemeClr val="accent1"/>
                </a:solidFill>
              </a:rPr>
              <a:t>Tipos</a:t>
            </a:r>
          </a:p>
        </p:txBody>
      </p:sp>
    </p:spTree>
    <p:extLst>
      <p:ext uri="{BB962C8B-B14F-4D97-AF65-F5344CB8AC3E}">
        <p14:creationId xmlns:p14="http://schemas.microsoft.com/office/powerpoint/2010/main" val="358709515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3D388A-F1F9-1A74-D9D0-260BD05939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20E8194-8D1F-66C4-F5EB-97986F7A5C15}"/>
              </a:ext>
            </a:extLst>
          </p:cNvPr>
          <p:cNvSpPr>
            <a:spLocks noGrp="1"/>
          </p:cNvSpPr>
          <p:nvPr>
            <p:ph type="title"/>
          </p:nvPr>
        </p:nvSpPr>
        <p:spPr>
          <a:xfrm>
            <a:off x="399144" y="343445"/>
            <a:ext cx="9196250" cy="574765"/>
          </a:xfrm>
        </p:spPr>
        <p:txBody>
          <a:bodyPr>
            <a:noAutofit/>
          </a:bodyPr>
          <a:lstStyle/>
          <a:p>
            <a:r>
              <a:rPr lang="es-ES" sz="3400" noProof="0" dirty="0"/>
              <a:t>5. Fuentes de ingresos</a:t>
            </a:r>
          </a:p>
        </p:txBody>
      </p:sp>
      <p:graphicFrame>
        <p:nvGraphicFramePr>
          <p:cNvPr id="7" name="Diagram 6">
            <a:extLst>
              <a:ext uri="{FF2B5EF4-FFF2-40B4-BE49-F238E27FC236}">
                <a16:creationId xmlns:a16="http://schemas.microsoft.com/office/drawing/2014/main" id="{C4F04723-9CA8-3C9B-E7CB-E72188322ED8}"/>
              </a:ext>
            </a:extLst>
          </p:cNvPr>
          <p:cNvGraphicFramePr/>
          <p:nvPr>
            <p:extLst>
              <p:ext uri="{D42A27DB-BD31-4B8C-83A1-F6EECF244321}">
                <p14:modId xmlns:p14="http://schemas.microsoft.com/office/powerpoint/2010/main" val="208234805"/>
              </p:ext>
            </p:extLst>
          </p:nvPr>
        </p:nvGraphicFramePr>
        <p:xfrm>
          <a:off x="1928016" y="1119117"/>
          <a:ext cx="9822706" cy="481541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TextBox 7">
            <a:extLst>
              <a:ext uri="{FF2B5EF4-FFF2-40B4-BE49-F238E27FC236}">
                <a16:creationId xmlns:a16="http://schemas.microsoft.com/office/drawing/2014/main" id="{518E4A59-6D76-67FA-21C7-1B73B9169A06}"/>
              </a:ext>
            </a:extLst>
          </p:cNvPr>
          <p:cNvSpPr txBox="1"/>
          <p:nvPr/>
        </p:nvSpPr>
        <p:spPr>
          <a:xfrm rot="16200000">
            <a:off x="341194" y="3463121"/>
            <a:ext cx="2078831" cy="523220"/>
          </a:xfrm>
          <a:prstGeom prst="rect">
            <a:avLst/>
          </a:prstGeom>
          <a:noFill/>
          <a:ln w="28575" cmpd="dbl">
            <a:solidFill>
              <a:schemeClr val="accent1">
                <a:hueOff val="0"/>
                <a:satOff val="0"/>
                <a:lumOff val="0"/>
              </a:schemeClr>
            </a:solidFill>
            <a:extLst>
              <a:ext uri="{C807C97D-BFC1-408E-A445-0C87EB9F89A2}">
                <ask:lineSketchStyleProps xmlns:ask="http://schemas.microsoft.com/office/drawing/2018/sketchyshapes" sd="1219033472">
                  <a:custGeom>
                    <a:avLst/>
                    <a:gdLst>
                      <a:gd name="connsiteX0" fmla="*/ 0 w 2078831"/>
                      <a:gd name="connsiteY0" fmla="*/ 0 h 523220"/>
                      <a:gd name="connsiteX1" fmla="*/ 2078831 w 2078831"/>
                      <a:gd name="connsiteY1" fmla="*/ 0 h 523220"/>
                      <a:gd name="connsiteX2" fmla="*/ 2078831 w 2078831"/>
                      <a:gd name="connsiteY2" fmla="*/ 523220 h 523220"/>
                      <a:gd name="connsiteX3" fmla="*/ 0 w 2078831"/>
                      <a:gd name="connsiteY3" fmla="*/ 523220 h 523220"/>
                      <a:gd name="connsiteX4" fmla="*/ 0 w 2078831"/>
                      <a:gd name="connsiteY4" fmla="*/ 0 h 5232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8831" h="523220" extrusionOk="0">
                        <a:moveTo>
                          <a:pt x="0" y="0"/>
                        </a:moveTo>
                        <a:cubicBezTo>
                          <a:pt x="426566" y="118645"/>
                          <a:pt x="1442217" y="116012"/>
                          <a:pt x="2078831" y="0"/>
                        </a:cubicBezTo>
                        <a:cubicBezTo>
                          <a:pt x="2079312" y="165391"/>
                          <a:pt x="2066609" y="468476"/>
                          <a:pt x="2078831" y="523220"/>
                        </a:cubicBezTo>
                        <a:cubicBezTo>
                          <a:pt x="1490702" y="657820"/>
                          <a:pt x="398333" y="366024"/>
                          <a:pt x="0" y="523220"/>
                        </a:cubicBezTo>
                        <a:cubicBezTo>
                          <a:pt x="428" y="301148"/>
                          <a:pt x="46848" y="103469"/>
                          <a:pt x="0" y="0"/>
                        </a:cubicBezTo>
                        <a:close/>
                      </a:path>
                    </a:pathLst>
                  </a:custGeom>
                  <ask:type>
                    <ask:lineSketchNone/>
                  </ask:type>
                </ask:lineSketchStyleProps>
              </a:ext>
            </a:extLst>
          </a:ln>
        </p:spPr>
        <p:txBody>
          <a:bodyPr wrap="square">
            <a:spAutoFit/>
          </a:bodyPr>
          <a:lstStyle/>
          <a:p>
            <a:pPr algn="ctr"/>
            <a:r>
              <a:rPr lang="es-ES" sz="2800" b="1" noProof="0" dirty="0">
                <a:solidFill>
                  <a:schemeClr val="accent1"/>
                </a:solidFill>
              </a:rPr>
              <a:t>Tipos</a:t>
            </a:r>
          </a:p>
        </p:txBody>
      </p:sp>
    </p:spTree>
    <p:extLst>
      <p:ext uri="{BB962C8B-B14F-4D97-AF65-F5344CB8AC3E}">
        <p14:creationId xmlns:p14="http://schemas.microsoft.com/office/powerpoint/2010/main" val="385023891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FC0DDD-16F1-157D-D01E-AFC47AAEDC89}"/>
              </a:ext>
            </a:extLst>
          </p:cNvPr>
          <p:cNvSpPr>
            <a:spLocks noGrp="1"/>
          </p:cNvSpPr>
          <p:nvPr>
            <p:ph type="title"/>
          </p:nvPr>
        </p:nvSpPr>
        <p:spPr>
          <a:xfrm>
            <a:off x="366485" y="140154"/>
            <a:ext cx="10515600" cy="1325563"/>
          </a:xfrm>
        </p:spPr>
        <p:txBody>
          <a:bodyPr>
            <a:normAutofit/>
          </a:bodyPr>
          <a:lstStyle/>
          <a:p>
            <a:r>
              <a:rPr lang="es-ES" sz="3400" noProof="0" dirty="0"/>
              <a:t>6. Recursos Clave</a:t>
            </a:r>
          </a:p>
        </p:txBody>
      </p:sp>
      <p:pic>
        <p:nvPicPr>
          <p:cNvPr id="4" name="Picture 3">
            <a:extLst>
              <a:ext uri="{FF2B5EF4-FFF2-40B4-BE49-F238E27FC236}">
                <a16:creationId xmlns:a16="http://schemas.microsoft.com/office/drawing/2014/main" id="{1ABDDD58-FEF9-9C7E-AD87-C6C1328EC10E}"/>
              </a:ext>
            </a:extLst>
          </p:cNvPr>
          <p:cNvPicPr>
            <a:picLocks noChangeAspect="1"/>
          </p:cNvPicPr>
          <p:nvPr/>
        </p:nvPicPr>
        <p:blipFill>
          <a:blip r:embed="rId2"/>
          <a:stretch>
            <a:fillRect/>
          </a:stretch>
        </p:blipFill>
        <p:spPr>
          <a:xfrm>
            <a:off x="747394" y="2263617"/>
            <a:ext cx="3812726" cy="3510255"/>
          </a:xfrm>
          <a:prstGeom prst="rect">
            <a:avLst/>
          </a:prstGeom>
        </p:spPr>
      </p:pic>
      <p:sp>
        <p:nvSpPr>
          <p:cNvPr id="6" name="TextBox 5">
            <a:extLst>
              <a:ext uri="{FF2B5EF4-FFF2-40B4-BE49-F238E27FC236}">
                <a16:creationId xmlns:a16="http://schemas.microsoft.com/office/drawing/2014/main" id="{31D52FBB-E49E-6DAA-0062-0333B0BCCC81}"/>
              </a:ext>
            </a:extLst>
          </p:cNvPr>
          <p:cNvSpPr txBox="1"/>
          <p:nvPr/>
        </p:nvSpPr>
        <p:spPr>
          <a:xfrm>
            <a:off x="5522465" y="1223703"/>
            <a:ext cx="6096000" cy="1526444"/>
          </a:xfrm>
          <a:prstGeom prst="rect">
            <a:avLst/>
          </a:prstGeom>
          <a:noFill/>
        </p:spPr>
        <p:txBody>
          <a:bodyPr wrap="square">
            <a:spAutoFit/>
          </a:bodyPr>
          <a:lstStyle/>
          <a:p>
            <a:pPr algn="just">
              <a:lnSpc>
                <a:spcPct val="150000"/>
              </a:lnSpc>
            </a:pPr>
            <a:r>
              <a:rPr lang="es-ES" sz="1600" noProof="0" dirty="0">
                <a:solidFill>
                  <a:schemeClr val="accent1"/>
                </a:solidFill>
              </a:rPr>
              <a:t>Los recursos clave son los </a:t>
            </a:r>
            <a:r>
              <a:rPr lang="es-ES" sz="1600" b="1" noProof="0" dirty="0">
                <a:solidFill>
                  <a:schemeClr val="accent1"/>
                </a:solidFill>
              </a:rPr>
              <a:t>activos críticos </a:t>
            </a:r>
            <a:r>
              <a:rPr lang="es-ES" sz="1600" noProof="0" dirty="0">
                <a:solidFill>
                  <a:schemeClr val="accent1"/>
                </a:solidFill>
              </a:rPr>
              <a:t>necesarios para que una empresa ofrezca su propuesta de valor, llegue a los mercados, mantenga relaciones con los clientes y obtenga ingresos.</a:t>
            </a:r>
          </a:p>
        </p:txBody>
      </p:sp>
      <p:grpSp>
        <p:nvGrpSpPr>
          <p:cNvPr id="13" name="Group 12">
            <a:extLst>
              <a:ext uri="{FF2B5EF4-FFF2-40B4-BE49-F238E27FC236}">
                <a16:creationId xmlns:a16="http://schemas.microsoft.com/office/drawing/2014/main" id="{E0B5301E-5679-99B6-8B70-7DDA84606EDC}"/>
              </a:ext>
            </a:extLst>
          </p:cNvPr>
          <p:cNvGrpSpPr/>
          <p:nvPr/>
        </p:nvGrpSpPr>
        <p:grpSpPr>
          <a:xfrm>
            <a:off x="5624285" y="2860400"/>
            <a:ext cx="5820463" cy="1935851"/>
            <a:chOff x="5552387" y="3215242"/>
            <a:chExt cx="5820463" cy="1935851"/>
          </a:xfrm>
        </p:grpSpPr>
        <p:sp>
          <p:nvSpPr>
            <p:cNvPr id="9" name="TextBox 8">
              <a:extLst>
                <a:ext uri="{FF2B5EF4-FFF2-40B4-BE49-F238E27FC236}">
                  <a16:creationId xmlns:a16="http://schemas.microsoft.com/office/drawing/2014/main" id="{8083FBAC-DE83-C5BF-58AE-2D73F66B7B41}"/>
                </a:ext>
              </a:extLst>
            </p:cNvPr>
            <p:cNvSpPr txBox="1"/>
            <p:nvPr/>
          </p:nvSpPr>
          <p:spPr>
            <a:xfrm>
              <a:off x="5838137" y="3215242"/>
              <a:ext cx="4972050" cy="1895775"/>
            </a:xfrm>
            <a:prstGeom prst="rect">
              <a:avLst/>
            </a:prstGeom>
            <a:noFill/>
          </p:spPr>
          <p:txBody>
            <a:bodyPr wrap="square" lIns="91440" tIns="45720" rIns="91440" bIns="45720" anchor="t">
              <a:spAutoFit/>
            </a:bodyPr>
            <a:lstStyle/>
            <a:p>
              <a:pPr algn="just">
                <a:lnSpc>
                  <a:spcPct val="150000"/>
                </a:lnSpc>
              </a:pPr>
              <a:r>
                <a:rPr lang="es-ES" sz="1600" i="1" noProof="0" dirty="0">
                  <a:solidFill>
                    <a:schemeClr val="accent1"/>
                  </a:solidFill>
                </a:rPr>
                <a:t>“Una empresa tecnológica puede depender en gran medida de sus recursos intelectuales (patentes), mientras que una empresa de logística puede dar prioridad a los recursos físicos (camiones, almacenes).”</a:t>
              </a:r>
            </a:p>
          </p:txBody>
        </p:sp>
        <p:cxnSp>
          <p:nvCxnSpPr>
            <p:cNvPr id="11" name="Straight Connector 10">
              <a:extLst>
                <a:ext uri="{FF2B5EF4-FFF2-40B4-BE49-F238E27FC236}">
                  <a16:creationId xmlns:a16="http://schemas.microsoft.com/office/drawing/2014/main" id="{703BA5F0-B988-0D73-F1C9-0E303327AF09}"/>
                </a:ext>
              </a:extLst>
            </p:cNvPr>
            <p:cNvCxnSpPr/>
            <p:nvPr/>
          </p:nvCxnSpPr>
          <p:spPr>
            <a:xfrm>
              <a:off x="5624285" y="3242965"/>
              <a:ext cx="574856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8854521C-20DF-F1BD-EE84-E9C233F98618}"/>
                </a:ext>
              </a:extLst>
            </p:cNvPr>
            <p:cNvCxnSpPr/>
            <p:nvPr/>
          </p:nvCxnSpPr>
          <p:spPr>
            <a:xfrm>
              <a:off x="5552387" y="5151093"/>
              <a:ext cx="5748565"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15" name="TextBox 14">
            <a:extLst>
              <a:ext uri="{FF2B5EF4-FFF2-40B4-BE49-F238E27FC236}">
                <a16:creationId xmlns:a16="http://schemas.microsoft.com/office/drawing/2014/main" id="{A587A6E7-7CE5-AD2E-24CB-F5DCFD9307A4}"/>
              </a:ext>
            </a:extLst>
          </p:cNvPr>
          <p:cNvSpPr txBox="1"/>
          <p:nvPr/>
        </p:nvSpPr>
        <p:spPr>
          <a:xfrm>
            <a:off x="5524642" y="5033478"/>
            <a:ext cx="6096000" cy="787780"/>
          </a:xfrm>
          <a:prstGeom prst="rect">
            <a:avLst/>
          </a:prstGeom>
          <a:noFill/>
        </p:spPr>
        <p:txBody>
          <a:bodyPr wrap="square">
            <a:spAutoFit/>
          </a:bodyPr>
          <a:lstStyle/>
          <a:p>
            <a:pPr>
              <a:lnSpc>
                <a:spcPct val="150000"/>
              </a:lnSpc>
            </a:pPr>
            <a:r>
              <a:rPr lang="es-ES" sz="1600" noProof="0" dirty="0">
                <a:solidFill>
                  <a:schemeClr val="accent1"/>
                </a:solidFill>
              </a:rPr>
              <a:t>Determinar qué recursos son esenciales para ofrecer la propuesta de valor y lograr una ventaja competitiva.</a:t>
            </a:r>
          </a:p>
        </p:txBody>
      </p:sp>
    </p:spTree>
    <p:extLst>
      <p:ext uri="{BB962C8B-B14F-4D97-AF65-F5344CB8AC3E}">
        <p14:creationId xmlns:p14="http://schemas.microsoft.com/office/powerpoint/2010/main" val="416125629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FC0DDD-16F1-157D-D01E-AFC47AAEDC89}"/>
              </a:ext>
            </a:extLst>
          </p:cNvPr>
          <p:cNvSpPr>
            <a:spLocks noGrp="1"/>
          </p:cNvSpPr>
          <p:nvPr>
            <p:ph type="title"/>
          </p:nvPr>
        </p:nvSpPr>
        <p:spPr>
          <a:xfrm>
            <a:off x="366485" y="140154"/>
            <a:ext cx="10515600" cy="1325563"/>
          </a:xfrm>
        </p:spPr>
        <p:txBody>
          <a:bodyPr>
            <a:normAutofit/>
          </a:bodyPr>
          <a:lstStyle/>
          <a:p>
            <a:r>
              <a:rPr lang="es-ES" sz="3400" noProof="0" dirty="0"/>
              <a:t>6. Recursos Clave</a:t>
            </a:r>
          </a:p>
        </p:txBody>
      </p:sp>
      <p:sp>
        <p:nvSpPr>
          <p:cNvPr id="3" name="TextBox 2">
            <a:extLst>
              <a:ext uri="{FF2B5EF4-FFF2-40B4-BE49-F238E27FC236}">
                <a16:creationId xmlns:a16="http://schemas.microsoft.com/office/drawing/2014/main" id="{D4453FA7-551B-A4B5-85A7-9E686292A92A}"/>
              </a:ext>
            </a:extLst>
          </p:cNvPr>
          <p:cNvSpPr txBox="1"/>
          <p:nvPr/>
        </p:nvSpPr>
        <p:spPr>
          <a:xfrm>
            <a:off x="639364" y="1840618"/>
            <a:ext cx="2078831" cy="523220"/>
          </a:xfrm>
          <a:prstGeom prst="rect">
            <a:avLst/>
          </a:prstGeom>
          <a:noFill/>
          <a:ln w="28575" cmpd="dbl">
            <a:solidFill>
              <a:schemeClr val="accent1">
                <a:hueOff val="0"/>
                <a:satOff val="0"/>
                <a:lumOff val="0"/>
              </a:schemeClr>
            </a:solidFill>
            <a:extLst>
              <a:ext uri="{C807C97D-BFC1-408E-A445-0C87EB9F89A2}">
                <ask:lineSketchStyleProps xmlns:ask="http://schemas.microsoft.com/office/drawing/2018/sketchyshapes" sd="1219033472">
                  <a:custGeom>
                    <a:avLst/>
                    <a:gdLst>
                      <a:gd name="connsiteX0" fmla="*/ 0 w 2078831"/>
                      <a:gd name="connsiteY0" fmla="*/ 0 h 523220"/>
                      <a:gd name="connsiteX1" fmla="*/ 2078831 w 2078831"/>
                      <a:gd name="connsiteY1" fmla="*/ 0 h 523220"/>
                      <a:gd name="connsiteX2" fmla="*/ 2078831 w 2078831"/>
                      <a:gd name="connsiteY2" fmla="*/ 523220 h 523220"/>
                      <a:gd name="connsiteX3" fmla="*/ 0 w 2078831"/>
                      <a:gd name="connsiteY3" fmla="*/ 523220 h 523220"/>
                      <a:gd name="connsiteX4" fmla="*/ 0 w 2078831"/>
                      <a:gd name="connsiteY4" fmla="*/ 0 h 5232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8831" h="523220" extrusionOk="0">
                        <a:moveTo>
                          <a:pt x="0" y="0"/>
                        </a:moveTo>
                        <a:cubicBezTo>
                          <a:pt x="426566" y="118645"/>
                          <a:pt x="1442217" y="116012"/>
                          <a:pt x="2078831" y="0"/>
                        </a:cubicBezTo>
                        <a:cubicBezTo>
                          <a:pt x="2079312" y="165391"/>
                          <a:pt x="2066609" y="468476"/>
                          <a:pt x="2078831" y="523220"/>
                        </a:cubicBezTo>
                        <a:cubicBezTo>
                          <a:pt x="1490702" y="657820"/>
                          <a:pt x="398333" y="366024"/>
                          <a:pt x="0" y="523220"/>
                        </a:cubicBezTo>
                        <a:cubicBezTo>
                          <a:pt x="428" y="301148"/>
                          <a:pt x="46848" y="103469"/>
                          <a:pt x="0" y="0"/>
                        </a:cubicBezTo>
                        <a:close/>
                      </a:path>
                    </a:pathLst>
                  </a:custGeom>
                  <ask:type>
                    <ask:lineSketchNone/>
                  </ask:type>
                </ask:lineSketchStyleProps>
              </a:ext>
            </a:extLst>
          </a:ln>
        </p:spPr>
        <p:txBody>
          <a:bodyPr wrap="square">
            <a:spAutoFit/>
          </a:bodyPr>
          <a:lstStyle/>
          <a:p>
            <a:pPr algn="ctr"/>
            <a:r>
              <a:rPr lang="es-ES" sz="2800" b="1" noProof="0" dirty="0">
                <a:solidFill>
                  <a:schemeClr val="accent1"/>
                </a:solidFill>
              </a:rPr>
              <a:t>Tipos</a:t>
            </a:r>
          </a:p>
        </p:txBody>
      </p:sp>
      <p:graphicFrame>
        <p:nvGraphicFramePr>
          <p:cNvPr id="5" name="Diagram 4">
            <a:extLst>
              <a:ext uri="{FF2B5EF4-FFF2-40B4-BE49-F238E27FC236}">
                <a16:creationId xmlns:a16="http://schemas.microsoft.com/office/drawing/2014/main" id="{ED35F71C-B28C-3D0D-C51E-9E2565B050D0}"/>
              </a:ext>
            </a:extLst>
          </p:cNvPr>
          <p:cNvGraphicFramePr/>
          <p:nvPr>
            <p:extLst>
              <p:ext uri="{D42A27DB-BD31-4B8C-83A1-F6EECF244321}">
                <p14:modId xmlns:p14="http://schemas.microsoft.com/office/powerpoint/2010/main" val="3021240106"/>
              </p:ext>
            </p:extLst>
          </p:nvPr>
        </p:nvGraphicFramePr>
        <p:xfrm>
          <a:off x="2545161" y="1840618"/>
          <a:ext cx="9007475" cy="419523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12027780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4BDC79-61E1-E1EE-0CE6-9B12216AC87A}"/>
              </a:ext>
            </a:extLst>
          </p:cNvPr>
          <p:cNvSpPr>
            <a:spLocks noGrp="1"/>
          </p:cNvSpPr>
          <p:nvPr>
            <p:ph type="title"/>
          </p:nvPr>
        </p:nvSpPr>
        <p:spPr>
          <a:xfrm>
            <a:off x="304800" y="117475"/>
            <a:ext cx="10515600" cy="1325563"/>
          </a:xfrm>
        </p:spPr>
        <p:txBody>
          <a:bodyPr>
            <a:normAutofit/>
          </a:bodyPr>
          <a:lstStyle/>
          <a:p>
            <a:r>
              <a:rPr lang="es-ES" sz="3400" noProof="0" dirty="0"/>
              <a:t>7. Actividades Clave</a:t>
            </a:r>
          </a:p>
        </p:txBody>
      </p:sp>
      <p:pic>
        <p:nvPicPr>
          <p:cNvPr id="4" name="Picture 3">
            <a:extLst>
              <a:ext uri="{FF2B5EF4-FFF2-40B4-BE49-F238E27FC236}">
                <a16:creationId xmlns:a16="http://schemas.microsoft.com/office/drawing/2014/main" id="{77A81F75-E0F2-392F-F180-EC5C017EC5D0}"/>
              </a:ext>
            </a:extLst>
          </p:cNvPr>
          <p:cNvPicPr>
            <a:picLocks noChangeAspect="1"/>
          </p:cNvPicPr>
          <p:nvPr/>
        </p:nvPicPr>
        <p:blipFill>
          <a:blip r:embed="rId2"/>
          <a:stretch>
            <a:fillRect/>
          </a:stretch>
        </p:blipFill>
        <p:spPr>
          <a:xfrm>
            <a:off x="7400657" y="1705847"/>
            <a:ext cx="3505467" cy="3217706"/>
          </a:xfrm>
          <a:prstGeom prst="rect">
            <a:avLst/>
          </a:prstGeom>
        </p:spPr>
      </p:pic>
      <p:sp>
        <p:nvSpPr>
          <p:cNvPr id="6" name="TextBox 5">
            <a:extLst>
              <a:ext uri="{FF2B5EF4-FFF2-40B4-BE49-F238E27FC236}">
                <a16:creationId xmlns:a16="http://schemas.microsoft.com/office/drawing/2014/main" id="{D495F690-AA6A-0F14-B9F9-FB90BD2772C9}"/>
              </a:ext>
            </a:extLst>
          </p:cNvPr>
          <p:cNvSpPr txBox="1"/>
          <p:nvPr/>
        </p:nvSpPr>
        <p:spPr>
          <a:xfrm>
            <a:off x="656266" y="1643854"/>
            <a:ext cx="6129336" cy="1157112"/>
          </a:xfrm>
          <a:prstGeom prst="rect">
            <a:avLst/>
          </a:prstGeom>
          <a:noFill/>
        </p:spPr>
        <p:txBody>
          <a:bodyPr wrap="square">
            <a:spAutoFit/>
          </a:bodyPr>
          <a:lstStyle/>
          <a:p>
            <a:pPr algn="just">
              <a:lnSpc>
                <a:spcPct val="150000"/>
              </a:lnSpc>
            </a:pPr>
            <a:r>
              <a:rPr lang="es-ES" sz="1600" noProof="0" dirty="0">
                <a:solidFill>
                  <a:schemeClr val="accent1"/>
                </a:solidFill>
              </a:rPr>
              <a:t>Las actividades clave son las </a:t>
            </a:r>
            <a:r>
              <a:rPr lang="es-ES" sz="1600" b="1" noProof="0" dirty="0">
                <a:solidFill>
                  <a:schemeClr val="accent1"/>
                </a:solidFill>
              </a:rPr>
              <a:t>acciones esenciales </a:t>
            </a:r>
            <a:r>
              <a:rPr lang="es-ES" sz="1600" noProof="0" dirty="0">
                <a:solidFill>
                  <a:schemeClr val="accent1"/>
                </a:solidFill>
              </a:rPr>
              <a:t>que una empresa debe realizar para operar con éxito y ofrecer su propuesta de valor.</a:t>
            </a:r>
          </a:p>
        </p:txBody>
      </p:sp>
      <p:sp>
        <p:nvSpPr>
          <p:cNvPr id="9" name="TextBox 8">
            <a:extLst>
              <a:ext uri="{FF2B5EF4-FFF2-40B4-BE49-F238E27FC236}">
                <a16:creationId xmlns:a16="http://schemas.microsoft.com/office/drawing/2014/main" id="{22508824-0DF8-AF3D-6ABE-8D327802E3DF}"/>
              </a:ext>
            </a:extLst>
          </p:cNvPr>
          <p:cNvSpPr txBox="1"/>
          <p:nvPr/>
        </p:nvSpPr>
        <p:spPr>
          <a:xfrm>
            <a:off x="656266" y="3440316"/>
            <a:ext cx="6129336" cy="1157112"/>
          </a:xfrm>
          <a:prstGeom prst="rect">
            <a:avLst/>
          </a:prstGeom>
          <a:noFill/>
        </p:spPr>
        <p:txBody>
          <a:bodyPr wrap="square">
            <a:spAutoFit/>
          </a:bodyPr>
          <a:lstStyle/>
          <a:p>
            <a:pPr algn="just">
              <a:lnSpc>
                <a:spcPct val="150000"/>
              </a:lnSpc>
            </a:pPr>
            <a:r>
              <a:rPr lang="es-ES" sz="1600" noProof="0" dirty="0">
                <a:solidFill>
                  <a:schemeClr val="accent1"/>
                </a:solidFill>
              </a:rPr>
              <a:t>Identificar las actividades que son cruciales para ofrecer la propuesta de valor, llegar a los clientes, mantener las relaciones e impulsar los ingresos.</a:t>
            </a:r>
          </a:p>
        </p:txBody>
      </p:sp>
    </p:spTree>
    <p:extLst>
      <p:ext uri="{BB962C8B-B14F-4D97-AF65-F5344CB8AC3E}">
        <p14:creationId xmlns:p14="http://schemas.microsoft.com/office/powerpoint/2010/main" val="191663504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4BDC79-61E1-E1EE-0CE6-9B12216AC87A}"/>
              </a:ext>
            </a:extLst>
          </p:cNvPr>
          <p:cNvSpPr>
            <a:spLocks noGrp="1"/>
          </p:cNvSpPr>
          <p:nvPr>
            <p:ph type="title"/>
          </p:nvPr>
        </p:nvSpPr>
        <p:spPr>
          <a:xfrm>
            <a:off x="304800" y="117475"/>
            <a:ext cx="10515600" cy="1325563"/>
          </a:xfrm>
        </p:spPr>
        <p:txBody>
          <a:bodyPr>
            <a:normAutofit/>
          </a:bodyPr>
          <a:lstStyle/>
          <a:p>
            <a:r>
              <a:rPr lang="es-ES" sz="3400" noProof="0" dirty="0"/>
              <a:t>7. Actividades Clave</a:t>
            </a:r>
          </a:p>
        </p:txBody>
      </p:sp>
      <p:graphicFrame>
        <p:nvGraphicFramePr>
          <p:cNvPr id="3" name="Diagram 2">
            <a:extLst>
              <a:ext uri="{FF2B5EF4-FFF2-40B4-BE49-F238E27FC236}">
                <a16:creationId xmlns:a16="http://schemas.microsoft.com/office/drawing/2014/main" id="{3E584B09-071D-15D0-DAB1-A6DD67F4401F}"/>
              </a:ext>
            </a:extLst>
          </p:cNvPr>
          <p:cNvGraphicFramePr/>
          <p:nvPr>
            <p:extLst>
              <p:ext uri="{D42A27DB-BD31-4B8C-83A1-F6EECF244321}">
                <p14:modId xmlns:p14="http://schemas.microsoft.com/office/powerpoint/2010/main" val="2073909858"/>
              </p:ext>
            </p:extLst>
          </p:nvPr>
        </p:nvGraphicFramePr>
        <p:xfrm>
          <a:off x="599529" y="1864184"/>
          <a:ext cx="11410500" cy="46389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a:extLst>
              <a:ext uri="{FF2B5EF4-FFF2-40B4-BE49-F238E27FC236}">
                <a16:creationId xmlns:a16="http://schemas.microsoft.com/office/drawing/2014/main" id="{9D120928-3696-F28F-BCBB-E32578760F18}"/>
              </a:ext>
            </a:extLst>
          </p:cNvPr>
          <p:cNvSpPr txBox="1"/>
          <p:nvPr/>
        </p:nvSpPr>
        <p:spPr>
          <a:xfrm>
            <a:off x="5220889" y="1519238"/>
            <a:ext cx="2078831" cy="523220"/>
          </a:xfrm>
          <a:prstGeom prst="rect">
            <a:avLst/>
          </a:prstGeom>
          <a:noFill/>
          <a:ln w="28575" cmpd="dbl">
            <a:solidFill>
              <a:schemeClr val="accent1">
                <a:hueOff val="0"/>
                <a:satOff val="0"/>
                <a:lumOff val="0"/>
              </a:schemeClr>
            </a:solidFill>
            <a:extLst>
              <a:ext uri="{C807C97D-BFC1-408E-A445-0C87EB9F89A2}">
                <ask:lineSketchStyleProps xmlns:ask="http://schemas.microsoft.com/office/drawing/2018/sketchyshapes" sd="1219033472">
                  <a:custGeom>
                    <a:avLst/>
                    <a:gdLst>
                      <a:gd name="connsiteX0" fmla="*/ 0 w 2078831"/>
                      <a:gd name="connsiteY0" fmla="*/ 0 h 523220"/>
                      <a:gd name="connsiteX1" fmla="*/ 2078831 w 2078831"/>
                      <a:gd name="connsiteY1" fmla="*/ 0 h 523220"/>
                      <a:gd name="connsiteX2" fmla="*/ 2078831 w 2078831"/>
                      <a:gd name="connsiteY2" fmla="*/ 523220 h 523220"/>
                      <a:gd name="connsiteX3" fmla="*/ 0 w 2078831"/>
                      <a:gd name="connsiteY3" fmla="*/ 523220 h 523220"/>
                      <a:gd name="connsiteX4" fmla="*/ 0 w 2078831"/>
                      <a:gd name="connsiteY4" fmla="*/ 0 h 5232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8831" h="523220" extrusionOk="0">
                        <a:moveTo>
                          <a:pt x="0" y="0"/>
                        </a:moveTo>
                        <a:cubicBezTo>
                          <a:pt x="426566" y="118645"/>
                          <a:pt x="1442217" y="116012"/>
                          <a:pt x="2078831" y="0"/>
                        </a:cubicBezTo>
                        <a:cubicBezTo>
                          <a:pt x="2079312" y="165391"/>
                          <a:pt x="2066609" y="468476"/>
                          <a:pt x="2078831" y="523220"/>
                        </a:cubicBezTo>
                        <a:cubicBezTo>
                          <a:pt x="1490702" y="657820"/>
                          <a:pt x="398333" y="366024"/>
                          <a:pt x="0" y="523220"/>
                        </a:cubicBezTo>
                        <a:cubicBezTo>
                          <a:pt x="428" y="301148"/>
                          <a:pt x="46848" y="103469"/>
                          <a:pt x="0" y="0"/>
                        </a:cubicBezTo>
                        <a:close/>
                      </a:path>
                    </a:pathLst>
                  </a:custGeom>
                  <ask:type>
                    <ask:lineSketchNone/>
                  </ask:type>
                </ask:lineSketchStyleProps>
              </a:ext>
            </a:extLst>
          </a:ln>
        </p:spPr>
        <p:txBody>
          <a:bodyPr wrap="square">
            <a:spAutoFit/>
          </a:bodyPr>
          <a:lstStyle/>
          <a:p>
            <a:pPr algn="ctr"/>
            <a:r>
              <a:rPr lang="es-ES" sz="2800" b="1" noProof="0" dirty="0">
                <a:solidFill>
                  <a:schemeClr val="accent1"/>
                </a:solidFill>
              </a:rPr>
              <a:t>Tipos</a:t>
            </a:r>
          </a:p>
        </p:txBody>
      </p:sp>
    </p:spTree>
    <p:extLst>
      <p:ext uri="{BB962C8B-B14F-4D97-AF65-F5344CB8AC3E}">
        <p14:creationId xmlns:p14="http://schemas.microsoft.com/office/powerpoint/2010/main" val="61951049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D134E4-72C5-FD78-3B02-B1F4C15A6315}"/>
              </a:ext>
            </a:extLst>
          </p:cNvPr>
          <p:cNvSpPr>
            <a:spLocks noGrp="1"/>
          </p:cNvSpPr>
          <p:nvPr>
            <p:ph type="title"/>
          </p:nvPr>
        </p:nvSpPr>
        <p:spPr>
          <a:xfrm>
            <a:off x="349250" y="0"/>
            <a:ext cx="10515600" cy="1325563"/>
          </a:xfrm>
        </p:spPr>
        <p:txBody>
          <a:bodyPr>
            <a:normAutofit/>
          </a:bodyPr>
          <a:lstStyle/>
          <a:p>
            <a:r>
              <a:rPr lang="es-ES" sz="3400" noProof="0" dirty="0"/>
              <a:t>8. Socios clave</a:t>
            </a:r>
          </a:p>
        </p:txBody>
      </p:sp>
      <p:sp>
        <p:nvSpPr>
          <p:cNvPr id="4" name="TextBox 3">
            <a:extLst>
              <a:ext uri="{FF2B5EF4-FFF2-40B4-BE49-F238E27FC236}">
                <a16:creationId xmlns:a16="http://schemas.microsoft.com/office/drawing/2014/main" id="{648E18E5-B0CE-81BF-375B-E8AC93A45C19}"/>
              </a:ext>
            </a:extLst>
          </p:cNvPr>
          <p:cNvSpPr txBox="1"/>
          <p:nvPr/>
        </p:nvSpPr>
        <p:spPr>
          <a:xfrm>
            <a:off x="433093" y="1627083"/>
            <a:ext cx="3402693" cy="2634439"/>
          </a:xfrm>
          <a:prstGeom prst="rect">
            <a:avLst/>
          </a:prstGeom>
          <a:noFill/>
        </p:spPr>
        <p:txBody>
          <a:bodyPr wrap="square">
            <a:spAutoFit/>
          </a:bodyPr>
          <a:lstStyle/>
          <a:p>
            <a:pPr algn="just">
              <a:lnSpc>
                <a:spcPct val="150000"/>
              </a:lnSpc>
            </a:pPr>
            <a:r>
              <a:rPr lang="es-ES" sz="1600" noProof="0" dirty="0">
                <a:solidFill>
                  <a:schemeClr val="accent1"/>
                </a:solidFill>
              </a:rPr>
              <a:t>Los socios clave implican colaboraciones con </a:t>
            </a:r>
            <a:r>
              <a:rPr lang="es-ES" sz="1600" b="1" noProof="0" dirty="0">
                <a:solidFill>
                  <a:schemeClr val="accent1"/>
                </a:solidFill>
              </a:rPr>
              <a:t>entidades externas</a:t>
            </a:r>
            <a:r>
              <a:rPr lang="es-ES" sz="1600" noProof="0" dirty="0">
                <a:solidFill>
                  <a:schemeClr val="accent1"/>
                </a:solidFill>
              </a:rPr>
              <a:t> que ayudan a que un modelo empresarial funcione eficazmente, proporcionando recursos esenciales, capacidades o acceso al mercado.</a:t>
            </a:r>
          </a:p>
        </p:txBody>
      </p:sp>
      <p:grpSp>
        <p:nvGrpSpPr>
          <p:cNvPr id="9" name="Group 8">
            <a:extLst>
              <a:ext uri="{FF2B5EF4-FFF2-40B4-BE49-F238E27FC236}">
                <a16:creationId xmlns:a16="http://schemas.microsoft.com/office/drawing/2014/main" id="{4E01D034-2C4D-B2E1-77D9-69A0AA12BD41}"/>
              </a:ext>
            </a:extLst>
          </p:cNvPr>
          <p:cNvGrpSpPr/>
          <p:nvPr/>
        </p:nvGrpSpPr>
        <p:grpSpPr>
          <a:xfrm>
            <a:off x="4424249" y="1775260"/>
            <a:ext cx="2351088" cy="4067175"/>
            <a:chOff x="8240712" y="1211937"/>
            <a:chExt cx="2351088" cy="4067175"/>
          </a:xfrm>
        </p:grpSpPr>
        <p:grpSp>
          <p:nvGrpSpPr>
            <p:cNvPr id="7" name="Group 6">
              <a:extLst>
                <a:ext uri="{FF2B5EF4-FFF2-40B4-BE49-F238E27FC236}">
                  <a16:creationId xmlns:a16="http://schemas.microsoft.com/office/drawing/2014/main" id="{0D41586A-A15E-F911-39FB-E679C7F18784}"/>
                </a:ext>
              </a:extLst>
            </p:cNvPr>
            <p:cNvGrpSpPr/>
            <p:nvPr/>
          </p:nvGrpSpPr>
          <p:grpSpPr>
            <a:xfrm>
              <a:off x="8240712" y="1211937"/>
              <a:ext cx="2351088" cy="4067175"/>
              <a:chOff x="7983537" y="1471565"/>
              <a:chExt cx="1485900" cy="2768600"/>
            </a:xfrm>
          </p:grpSpPr>
          <p:sp>
            <p:nvSpPr>
              <p:cNvPr id="5" name="Rectangle 4">
                <a:extLst>
                  <a:ext uri="{FF2B5EF4-FFF2-40B4-BE49-F238E27FC236}">
                    <a16:creationId xmlns:a16="http://schemas.microsoft.com/office/drawing/2014/main" id="{32398E10-BA6C-D5C5-9356-DC5886C12B9F}"/>
                  </a:ext>
                </a:extLst>
              </p:cNvPr>
              <p:cNvSpPr/>
              <p:nvPr/>
            </p:nvSpPr>
            <p:spPr>
              <a:xfrm>
                <a:off x="7983537" y="1471565"/>
                <a:ext cx="1485900" cy="27686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s-ES" noProof="0" dirty="0"/>
              </a:p>
            </p:txBody>
          </p:sp>
          <p:sp>
            <p:nvSpPr>
              <p:cNvPr id="6" name="TextBox 5">
                <a:extLst>
                  <a:ext uri="{FF2B5EF4-FFF2-40B4-BE49-F238E27FC236}">
                    <a16:creationId xmlns:a16="http://schemas.microsoft.com/office/drawing/2014/main" id="{B1485D29-F552-0CCC-AE7D-B3ABDE8C5D78}"/>
                  </a:ext>
                </a:extLst>
              </p:cNvPr>
              <p:cNvSpPr txBox="1"/>
              <p:nvPr/>
            </p:nvSpPr>
            <p:spPr>
              <a:xfrm>
                <a:off x="8075612" y="2466975"/>
                <a:ext cx="1285875" cy="848512"/>
              </a:xfrm>
              <a:prstGeom prst="rect">
                <a:avLst/>
              </a:prstGeom>
            </p:spPr>
            <p:style>
              <a:lnRef idx="1">
                <a:schemeClr val="dk1"/>
              </a:lnRef>
              <a:fillRef idx="2">
                <a:schemeClr val="dk1"/>
              </a:fillRef>
              <a:effectRef idx="1">
                <a:schemeClr val="dk1"/>
              </a:effectRef>
              <a:fontRef idx="minor">
                <a:schemeClr val="dk1"/>
              </a:fontRef>
            </p:style>
            <p:txBody>
              <a:bodyPr wrap="square" lIns="91440" tIns="45720" rIns="91440" bIns="45720" rtlCol="0" anchor="t">
                <a:spAutoFit/>
              </a:bodyPr>
              <a:lstStyle/>
              <a:p>
                <a:r>
                  <a:rPr lang="es-ES" sz="1600" noProof="0" dirty="0">
                    <a:solidFill>
                      <a:schemeClr val="accent1"/>
                    </a:solidFill>
                  </a:rPr>
                  <a:t>External companies or suppliers that help the business.</a:t>
                </a:r>
              </a:p>
              <a:p>
                <a:endParaRPr lang="es-ES" sz="1100" noProof="0" dirty="0">
                  <a:solidFill>
                    <a:schemeClr val="accent1"/>
                  </a:solidFill>
                  <a:highlight>
                    <a:srgbClr val="FFFF00"/>
                  </a:highlight>
                </a:endParaRPr>
              </a:p>
            </p:txBody>
          </p:sp>
        </p:grpSp>
        <p:sp>
          <p:nvSpPr>
            <p:cNvPr id="8" name="TextBox 7">
              <a:extLst>
                <a:ext uri="{FF2B5EF4-FFF2-40B4-BE49-F238E27FC236}">
                  <a16:creationId xmlns:a16="http://schemas.microsoft.com/office/drawing/2014/main" id="{12B018C2-27D3-B4DF-8D46-F82EA49FFD17}"/>
                </a:ext>
              </a:extLst>
            </p:cNvPr>
            <p:cNvSpPr txBox="1"/>
            <p:nvPr/>
          </p:nvSpPr>
          <p:spPr>
            <a:xfrm>
              <a:off x="8240712" y="1307399"/>
              <a:ext cx="2180282" cy="830997"/>
            </a:xfrm>
            <a:prstGeom prst="rect">
              <a:avLst/>
            </a:prstGeom>
            <a:noFill/>
          </p:spPr>
          <p:txBody>
            <a:bodyPr wrap="square" rtlCol="0">
              <a:spAutoFit/>
            </a:bodyPr>
            <a:lstStyle/>
            <a:p>
              <a:r>
                <a:rPr lang="es-ES" sz="2400" b="1" noProof="0" dirty="0">
                  <a:solidFill>
                    <a:schemeClr val="accent1"/>
                  </a:solidFill>
                </a:rPr>
                <a:t>Key Partnerhsips</a:t>
              </a:r>
            </a:p>
          </p:txBody>
        </p:sp>
      </p:grpSp>
      <p:sp>
        <p:nvSpPr>
          <p:cNvPr id="11" name="TextBox 10">
            <a:extLst>
              <a:ext uri="{FF2B5EF4-FFF2-40B4-BE49-F238E27FC236}">
                <a16:creationId xmlns:a16="http://schemas.microsoft.com/office/drawing/2014/main" id="{D3955A11-8410-6FAB-D8C7-7B2BA126DDE0}"/>
              </a:ext>
            </a:extLst>
          </p:cNvPr>
          <p:cNvSpPr txBox="1"/>
          <p:nvPr/>
        </p:nvSpPr>
        <p:spPr>
          <a:xfrm>
            <a:off x="7214536" y="3237554"/>
            <a:ext cx="4411118" cy="2634439"/>
          </a:xfrm>
          <a:prstGeom prst="rect">
            <a:avLst/>
          </a:prstGeom>
          <a:noFill/>
        </p:spPr>
        <p:txBody>
          <a:bodyPr wrap="square">
            <a:spAutoFit/>
          </a:bodyPr>
          <a:lstStyle/>
          <a:p>
            <a:pPr algn="just">
              <a:lnSpc>
                <a:spcPct val="150000"/>
              </a:lnSpc>
            </a:pPr>
            <a:r>
              <a:rPr lang="es-ES" sz="1600" noProof="0" dirty="0">
                <a:solidFill>
                  <a:schemeClr val="accent1"/>
                </a:solidFill>
              </a:rPr>
              <a:t>Evaluar el papel de las colaboraciones en la reducción de los riesgos operativos, el acceso a nuevos mercados o tecnologías y la mejora de las capacidades empresariales. Evalúe el potencial de innovación, reparto de costes y mitigación de riesgos que pueden ofrecer estas asociaciones.</a:t>
            </a:r>
          </a:p>
        </p:txBody>
      </p:sp>
    </p:spTree>
    <p:extLst>
      <p:ext uri="{BB962C8B-B14F-4D97-AF65-F5344CB8AC3E}">
        <p14:creationId xmlns:p14="http://schemas.microsoft.com/office/powerpoint/2010/main" val="184821658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D134E4-72C5-FD78-3B02-B1F4C15A6315}"/>
              </a:ext>
            </a:extLst>
          </p:cNvPr>
          <p:cNvSpPr>
            <a:spLocks noGrp="1"/>
          </p:cNvSpPr>
          <p:nvPr>
            <p:ph type="title"/>
          </p:nvPr>
        </p:nvSpPr>
        <p:spPr>
          <a:xfrm>
            <a:off x="349250" y="0"/>
            <a:ext cx="10515600" cy="1325563"/>
          </a:xfrm>
        </p:spPr>
        <p:txBody>
          <a:bodyPr>
            <a:normAutofit/>
          </a:bodyPr>
          <a:lstStyle/>
          <a:p>
            <a:r>
              <a:rPr lang="es-ES" sz="3400" noProof="0" dirty="0"/>
              <a:t>8. Socios clave</a:t>
            </a:r>
          </a:p>
        </p:txBody>
      </p:sp>
      <p:graphicFrame>
        <p:nvGraphicFramePr>
          <p:cNvPr id="3" name="Diagram 2">
            <a:extLst>
              <a:ext uri="{FF2B5EF4-FFF2-40B4-BE49-F238E27FC236}">
                <a16:creationId xmlns:a16="http://schemas.microsoft.com/office/drawing/2014/main" id="{BA2F0496-75CF-5AE5-40E8-57044876EDE3}"/>
              </a:ext>
            </a:extLst>
          </p:cNvPr>
          <p:cNvGraphicFramePr/>
          <p:nvPr>
            <p:extLst>
              <p:ext uri="{D42A27DB-BD31-4B8C-83A1-F6EECF244321}">
                <p14:modId xmlns:p14="http://schemas.microsoft.com/office/powerpoint/2010/main" val="582994163"/>
              </p:ext>
            </p:extLst>
          </p:nvPr>
        </p:nvGraphicFramePr>
        <p:xfrm>
          <a:off x="994691" y="1166593"/>
          <a:ext cx="10697956" cy="535826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0" name="TextBox 9">
            <a:extLst>
              <a:ext uri="{FF2B5EF4-FFF2-40B4-BE49-F238E27FC236}">
                <a16:creationId xmlns:a16="http://schemas.microsoft.com/office/drawing/2014/main" id="{0F72452C-32A8-9E12-539A-AD1216339D1E}"/>
              </a:ext>
            </a:extLst>
          </p:cNvPr>
          <p:cNvSpPr txBox="1"/>
          <p:nvPr/>
        </p:nvSpPr>
        <p:spPr>
          <a:xfrm>
            <a:off x="4567634" y="802343"/>
            <a:ext cx="2078831" cy="523220"/>
          </a:xfrm>
          <a:prstGeom prst="rect">
            <a:avLst/>
          </a:prstGeom>
          <a:noFill/>
          <a:ln w="28575" cmpd="dbl">
            <a:solidFill>
              <a:schemeClr val="accent1">
                <a:hueOff val="0"/>
                <a:satOff val="0"/>
                <a:lumOff val="0"/>
              </a:schemeClr>
            </a:solidFill>
            <a:extLst>
              <a:ext uri="{C807C97D-BFC1-408E-A445-0C87EB9F89A2}">
                <ask:lineSketchStyleProps xmlns:ask="http://schemas.microsoft.com/office/drawing/2018/sketchyshapes" sd="1219033472">
                  <a:custGeom>
                    <a:avLst/>
                    <a:gdLst>
                      <a:gd name="connsiteX0" fmla="*/ 0 w 2078831"/>
                      <a:gd name="connsiteY0" fmla="*/ 0 h 523220"/>
                      <a:gd name="connsiteX1" fmla="*/ 2078831 w 2078831"/>
                      <a:gd name="connsiteY1" fmla="*/ 0 h 523220"/>
                      <a:gd name="connsiteX2" fmla="*/ 2078831 w 2078831"/>
                      <a:gd name="connsiteY2" fmla="*/ 523220 h 523220"/>
                      <a:gd name="connsiteX3" fmla="*/ 0 w 2078831"/>
                      <a:gd name="connsiteY3" fmla="*/ 523220 h 523220"/>
                      <a:gd name="connsiteX4" fmla="*/ 0 w 2078831"/>
                      <a:gd name="connsiteY4" fmla="*/ 0 h 5232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8831" h="523220" extrusionOk="0">
                        <a:moveTo>
                          <a:pt x="0" y="0"/>
                        </a:moveTo>
                        <a:cubicBezTo>
                          <a:pt x="426566" y="118645"/>
                          <a:pt x="1442217" y="116012"/>
                          <a:pt x="2078831" y="0"/>
                        </a:cubicBezTo>
                        <a:cubicBezTo>
                          <a:pt x="2079312" y="165391"/>
                          <a:pt x="2066609" y="468476"/>
                          <a:pt x="2078831" y="523220"/>
                        </a:cubicBezTo>
                        <a:cubicBezTo>
                          <a:pt x="1490702" y="657820"/>
                          <a:pt x="398333" y="366024"/>
                          <a:pt x="0" y="523220"/>
                        </a:cubicBezTo>
                        <a:cubicBezTo>
                          <a:pt x="428" y="301148"/>
                          <a:pt x="46848" y="103469"/>
                          <a:pt x="0" y="0"/>
                        </a:cubicBezTo>
                        <a:close/>
                      </a:path>
                    </a:pathLst>
                  </a:custGeom>
                  <ask:type>
                    <ask:lineSketchNone/>
                  </ask:type>
                </ask:lineSketchStyleProps>
              </a:ext>
            </a:extLst>
          </a:ln>
        </p:spPr>
        <p:txBody>
          <a:bodyPr wrap="square">
            <a:spAutoFit/>
          </a:bodyPr>
          <a:lstStyle/>
          <a:p>
            <a:pPr algn="ctr"/>
            <a:r>
              <a:rPr lang="es-ES" sz="2800" b="1" noProof="0" dirty="0">
                <a:solidFill>
                  <a:schemeClr val="accent1"/>
                </a:solidFill>
              </a:rPr>
              <a:t>Tipos</a:t>
            </a:r>
          </a:p>
        </p:txBody>
      </p:sp>
    </p:spTree>
    <p:extLst>
      <p:ext uri="{BB962C8B-B14F-4D97-AF65-F5344CB8AC3E}">
        <p14:creationId xmlns:p14="http://schemas.microsoft.com/office/powerpoint/2010/main" val="248697759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4E71F-EF5D-5F4F-D828-2AFA0031722C}"/>
              </a:ext>
            </a:extLst>
          </p:cNvPr>
          <p:cNvSpPr>
            <a:spLocks noGrp="1"/>
          </p:cNvSpPr>
          <p:nvPr>
            <p:ph type="title"/>
          </p:nvPr>
        </p:nvSpPr>
        <p:spPr>
          <a:xfrm>
            <a:off x="342421" y="256456"/>
            <a:ext cx="8952781" cy="549275"/>
          </a:xfrm>
        </p:spPr>
        <p:txBody>
          <a:bodyPr>
            <a:noAutofit/>
          </a:bodyPr>
          <a:lstStyle/>
          <a:p>
            <a:pPr algn="just"/>
            <a:r>
              <a:rPr lang="es-ES" sz="3400" noProof="0" dirty="0"/>
              <a:t>9. Estructura de costes</a:t>
            </a:r>
          </a:p>
        </p:txBody>
      </p:sp>
      <p:grpSp>
        <p:nvGrpSpPr>
          <p:cNvPr id="6" name="Group 5">
            <a:extLst>
              <a:ext uri="{FF2B5EF4-FFF2-40B4-BE49-F238E27FC236}">
                <a16:creationId xmlns:a16="http://schemas.microsoft.com/office/drawing/2014/main" id="{7C63C7F2-2381-2064-3CBE-BCECA0CEF3D6}"/>
              </a:ext>
            </a:extLst>
          </p:cNvPr>
          <p:cNvGrpSpPr/>
          <p:nvPr/>
        </p:nvGrpSpPr>
        <p:grpSpPr>
          <a:xfrm>
            <a:off x="969174" y="2892813"/>
            <a:ext cx="4768849" cy="1581604"/>
            <a:chOff x="3950989" y="3089830"/>
            <a:chExt cx="3937000" cy="1231900"/>
          </a:xfrm>
        </p:grpSpPr>
        <p:sp>
          <p:nvSpPr>
            <p:cNvPr id="3" name="Rectangle 2">
              <a:extLst>
                <a:ext uri="{FF2B5EF4-FFF2-40B4-BE49-F238E27FC236}">
                  <a16:creationId xmlns:a16="http://schemas.microsoft.com/office/drawing/2014/main" id="{A4726DCF-B35E-083F-3DE5-EFD5CB0C7625}"/>
                </a:ext>
              </a:extLst>
            </p:cNvPr>
            <p:cNvSpPr/>
            <p:nvPr/>
          </p:nvSpPr>
          <p:spPr>
            <a:xfrm>
              <a:off x="3950989" y="3089830"/>
              <a:ext cx="3937000" cy="12319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just"/>
              <a:endParaRPr lang="es-ES" noProof="0" dirty="0"/>
            </a:p>
          </p:txBody>
        </p:sp>
        <p:sp>
          <p:nvSpPr>
            <p:cNvPr id="4" name="TextBox 3">
              <a:extLst>
                <a:ext uri="{FF2B5EF4-FFF2-40B4-BE49-F238E27FC236}">
                  <a16:creationId xmlns:a16="http://schemas.microsoft.com/office/drawing/2014/main" id="{82CAD15C-A123-0A01-5484-58DF2FA09160}"/>
                </a:ext>
              </a:extLst>
            </p:cNvPr>
            <p:cNvSpPr txBox="1"/>
            <p:nvPr/>
          </p:nvSpPr>
          <p:spPr>
            <a:xfrm>
              <a:off x="4004964" y="3094115"/>
              <a:ext cx="2503513" cy="407532"/>
            </a:xfrm>
            <a:prstGeom prst="rect">
              <a:avLst/>
            </a:prstGeom>
            <a:noFill/>
          </p:spPr>
          <p:txBody>
            <a:bodyPr wrap="square" rtlCol="0">
              <a:spAutoFit/>
            </a:bodyPr>
            <a:lstStyle/>
            <a:p>
              <a:pPr algn="just"/>
              <a:r>
                <a:rPr lang="es-ES" sz="2800" b="1" noProof="0" dirty="0">
                  <a:solidFill>
                    <a:schemeClr val="accent1"/>
                  </a:solidFill>
                </a:rPr>
                <a:t>Cost structure</a:t>
              </a:r>
            </a:p>
          </p:txBody>
        </p:sp>
        <p:sp>
          <p:nvSpPr>
            <p:cNvPr id="5" name="TextBox 4">
              <a:extLst>
                <a:ext uri="{FF2B5EF4-FFF2-40B4-BE49-F238E27FC236}">
                  <a16:creationId xmlns:a16="http://schemas.microsoft.com/office/drawing/2014/main" id="{F1F0E75E-AE8B-E73E-8C32-65231E256C9C}"/>
                </a:ext>
              </a:extLst>
            </p:cNvPr>
            <p:cNvSpPr txBox="1"/>
            <p:nvPr/>
          </p:nvSpPr>
          <p:spPr>
            <a:xfrm>
              <a:off x="4703304" y="3585466"/>
              <a:ext cx="2606344" cy="455477"/>
            </a:xfrm>
            <a:prstGeom prst="rect">
              <a:avLst/>
            </a:prstGeom>
          </p:spPr>
          <p:style>
            <a:lnRef idx="1">
              <a:schemeClr val="dk1"/>
            </a:lnRef>
            <a:fillRef idx="2">
              <a:schemeClr val="dk1"/>
            </a:fillRef>
            <a:effectRef idx="1">
              <a:schemeClr val="dk1"/>
            </a:effectRef>
            <a:fontRef idx="minor">
              <a:schemeClr val="dk1"/>
            </a:fontRef>
          </p:style>
          <p:txBody>
            <a:bodyPr wrap="square" lIns="91440" tIns="45720" rIns="91440" bIns="45720" rtlCol="0" anchor="t">
              <a:spAutoFit/>
            </a:bodyPr>
            <a:lstStyle/>
            <a:p>
              <a:pPr algn="just"/>
              <a:r>
                <a:rPr lang="es-ES" sz="1600" noProof="0" dirty="0">
                  <a:solidFill>
                    <a:schemeClr val="accent1"/>
                  </a:solidFill>
                </a:rPr>
                <a:t>The financial aspects involved in operating the business.</a:t>
              </a:r>
            </a:p>
          </p:txBody>
        </p:sp>
      </p:grpSp>
      <p:sp>
        <p:nvSpPr>
          <p:cNvPr id="9" name="TextBox 8">
            <a:extLst>
              <a:ext uri="{FF2B5EF4-FFF2-40B4-BE49-F238E27FC236}">
                <a16:creationId xmlns:a16="http://schemas.microsoft.com/office/drawing/2014/main" id="{0AB98E64-1734-3D5F-3412-B29064C42E75}"/>
              </a:ext>
            </a:extLst>
          </p:cNvPr>
          <p:cNvSpPr txBox="1"/>
          <p:nvPr/>
        </p:nvSpPr>
        <p:spPr>
          <a:xfrm>
            <a:off x="804635" y="1595803"/>
            <a:ext cx="10363154" cy="787780"/>
          </a:xfrm>
          <a:prstGeom prst="rect">
            <a:avLst/>
          </a:prstGeom>
          <a:noFill/>
        </p:spPr>
        <p:txBody>
          <a:bodyPr wrap="square">
            <a:spAutoFit/>
          </a:bodyPr>
          <a:lstStyle/>
          <a:p>
            <a:pPr algn="just">
              <a:lnSpc>
                <a:spcPct val="150000"/>
              </a:lnSpc>
            </a:pPr>
            <a:r>
              <a:rPr lang="es-ES" sz="1600" noProof="0" dirty="0">
                <a:solidFill>
                  <a:schemeClr val="accent1"/>
                </a:solidFill>
              </a:rPr>
              <a:t>La estructura de costes engloba </a:t>
            </a:r>
            <a:r>
              <a:rPr lang="es-ES" sz="1600" b="1" noProof="0" dirty="0">
                <a:solidFill>
                  <a:schemeClr val="accent1"/>
                </a:solidFill>
              </a:rPr>
              <a:t>todos los gastos en los que incurre una empresa </a:t>
            </a:r>
            <a:r>
              <a:rPr lang="es-ES" sz="1600" noProof="0" dirty="0">
                <a:solidFill>
                  <a:schemeClr val="accent1"/>
                </a:solidFill>
              </a:rPr>
              <a:t>para mantener y hacer funcionar su modelo de negocio, lo que repercute en la rentabilidad y sostenibilidad de la empresa.</a:t>
            </a:r>
          </a:p>
        </p:txBody>
      </p:sp>
      <p:sp>
        <p:nvSpPr>
          <p:cNvPr id="11" name="TextBox 10">
            <a:extLst>
              <a:ext uri="{FF2B5EF4-FFF2-40B4-BE49-F238E27FC236}">
                <a16:creationId xmlns:a16="http://schemas.microsoft.com/office/drawing/2014/main" id="{679F4452-9F40-0D6D-DC81-D06B21C0FF46}"/>
              </a:ext>
            </a:extLst>
          </p:cNvPr>
          <p:cNvSpPr txBox="1"/>
          <p:nvPr/>
        </p:nvSpPr>
        <p:spPr>
          <a:xfrm>
            <a:off x="5994290" y="2584542"/>
            <a:ext cx="5173499" cy="2634439"/>
          </a:xfrm>
          <a:prstGeom prst="rect">
            <a:avLst/>
          </a:prstGeom>
          <a:noFill/>
        </p:spPr>
        <p:txBody>
          <a:bodyPr wrap="square">
            <a:spAutoFit/>
          </a:bodyPr>
          <a:lstStyle/>
          <a:p>
            <a:pPr algn="just">
              <a:lnSpc>
                <a:spcPct val="150000"/>
              </a:lnSpc>
            </a:pPr>
            <a:r>
              <a:rPr lang="es-ES" sz="1600" noProof="0" dirty="0">
                <a:solidFill>
                  <a:schemeClr val="accent1"/>
                </a:solidFill>
              </a:rPr>
              <a:t>Analizar los principales factores de coste, como la </a:t>
            </a:r>
            <a:r>
              <a:rPr lang="es-ES" sz="1600" b="1" noProof="0" dirty="0">
                <a:solidFill>
                  <a:schemeClr val="accent1"/>
                </a:solidFill>
              </a:rPr>
              <a:t>escala de producción, la asignación de recursos y la eficiencia operativa</a:t>
            </a:r>
            <a:r>
              <a:rPr lang="es-ES" sz="1600" noProof="0" dirty="0">
                <a:solidFill>
                  <a:schemeClr val="accent1"/>
                </a:solidFill>
              </a:rPr>
              <a:t>. Priorizar las estrategias de gestión de costes para optimizar la rentabilidad, como negociar mejores condiciones con los proveedores, racionalizar los procesos o aprovechar la tecnología para reducir los costes laborales. </a:t>
            </a:r>
          </a:p>
        </p:txBody>
      </p:sp>
      <p:sp>
        <p:nvSpPr>
          <p:cNvPr id="14" name="TextBox 13">
            <a:extLst>
              <a:ext uri="{FF2B5EF4-FFF2-40B4-BE49-F238E27FC236}">
                <a16:creationId xmlns:a16="http://schemas.microsoft.com/office/drawing/2014/main" id="{111F56B2-8CD8-3F85-9224-66F8FACFF5DE}"/>
              </a:ext>
            </a:extLst>
          </p:cNvPr>
          <p:cNvSpPr txBox="1"/>
          <p:nvPr/>
        </p:nvSpPr>
        <p:spPr>
          <a:xfrm>
            <a:off x="871224" y="5426850"/>
            <a:ext cx="10246132" cy="338554"/>
          </a:xfrm>
          <a:prstGeom prst="rect">
            <a:avLst/>
          </a:prstGeom>
          <a:noFill/>
        </p:spPr>
        <p:txBody>
          <a:bodyPr wrap="square">
            <a:spAutoFit/>
          </a:bodyPr>
          <a:lstStyle/>
          <a:p>
            <a:r>
              <a:rPr lang="es-ES" sz="1600" noProof="0" dirty="0">
                <a:solidFill>
                  <a:schemeClr val="accent1"/>
                </a:solidFill>
              </a:rPr>
              <a:t>Comprender estos elementos ayuda a tomar decisiones sobre precios y posicionamiento competitivo.</a:t>
            </a:r>
            <a:endParaRPr lang="es-ES" sz="1600" noProof="0" dirty="0"/>
          </a:p>
        </p:txBody>
      </p:sp>
    </p:spTree>
    <p:extLst>
      <p:ext uri="{BB962C8B-B14F-4D97-AF65-F5344CB8AC3E}">
        <p14:creationId xmlns:p14="http://schemas.microsoft.com/office/powerpoint/2010/main" val="7450228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08D177-7010-4719-7994-3ECFB9A6C752}"/>
              </a:ext>
            </a:extLst>
          </p:cNvPr>
          <p:cNvSpPr>
            <a:spLocks noGrp="1"/>
          </p:cNvSpPr>
          <p:nvPr>
            <p:ph type="title"/>
          </p:nvPr>
        </p:nvSpPr>
        <p:spPr>
          <a:xfrm>
            <a:off x="15451" y="-319158"/>
            <a:ext cx="10515600" cy="1325563"/>
          </a:xfrm>
        </p:spPr>
        <p:txBody>
          <a:bodyPr>
            <a:normAutofit/>
          </a:bodyPr>
          <a:lstStyle/>
          <a:p>
            <a:r>
              <a:rPr lang="es-ES" sz="3400" noProof="0" dirty="0"/>
              <a:t>El papel de la Visión, Misión, y Valores</a:t>
            </a:r>
          </a:p>
        </p:txBody>
      </p:sp>
      <p:grpSp>
        <p:nvGrpSpPr>
          <p:cNvPr id="13" name="Group 12">
            <a:extLst>
              <a:ext uri="{FF2B5EF4-FFF2-40B4-BE49-F238E27FC236}">
                <a16:creationId xmlns:a16="http://schemas.microsoft.com/office/drawing/2014/main" id="{B39DC332-7E08-3A9A-E184-7AAD88A56B3F}"/>
              </a:ext>
            </a:extLst>
          </p:cNvPr>
          <p:cNvGrpSpPr/>
          <p:nvPr/>
        </p:nvGrpSpPr>
        <p:grpSpPr>
          <a:xfrm>
            <a:off x="-522673" y="852811"/>
            <a:ext cx="12714673" cy="5867400"/>
            <a:chOff x="1811645" y="1044167"/>
            <a:chExt cx="8128000" cy="5418667"/>
          </a:xfrm>
        </p:grpSpPr>
        <p:graphicFrame>
          <p:nvGraphicFramePr>
            <p:cNvPr id="9" name="Diagram 8">
              <a:extLst>
                <a:ext uri="{FF2B5EF4-FFF2-40B4-BE49-F238E27FC236}">
                  <a16:creationId xmlns:a16="http://schemas.microsoft.com/office/drawing/2014/main" id="{A6EFF4DA-EC22-10F2-170D-EB0A469CAD33}"/>
                </a:ext>
              </a:extLst>
            </p:cNvPr>
            <p:cNvGraphicFramePr/>
            <p:nvPr>
              <p:extLst>
                <p:ext uri="{D42A27DB-BD31-4B8C-83A1-F6EECF244321}">
                  <p14:modId xmlns:p14="http://schemas.microsoft.com/office/powerpoint/2010/main" val="4065169516"/>
                </p:ext>
              </p:extLst>
            </p:nvPr>
          </p:nvGraphicFramePr>
          <p:xfrm>
            <a:off x="1811645" y="1044167"/>
            <a:ext cx="8128000"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 name="TextBox 9">
              <a:extLst>
                <a:ext uri="{FF2B5EF4-FFF2-40B4-BE49-F238E27FC236}">
                  <a16:creationId xmlns:a16="http://schemas.microsoft.com/office/drawing/2014/main" id="{EDB42F63-4475-C329-1F1C-601BB4DC18B6}"/>
                </a:ext>
              </a:extLst>
            </p:cNvPr>
            <p:cNvSpPr txBox="1"/>
            <p:nvPr/>
          </p:nvSpPr>
          <p:spPr>
            <a:xfrm>
              <a:off x="3612045" y="3875343"/>
              <a:ext cx="550836" cy="341086"/>
            </a:xfrm>
            <a:prstGeom prst="rect">
              <a:avLst/>
            </a:prstGeom>
            <a:noFill/>
          </p:spPr>
          <p:txBody>
            <a:bodyPr wrap="none" rtlCol="0">
              <a:spAutoFit/>
            </a:bodyPr>
            <a:lstStyle/>
            <a:p>
              <a:r>
                <a:rPr lang="es-ES" b="1" noProof="0" dirty="0"/>
                <a:t>Visión</a:t>
              </a:r>
            </a:p>
          </p:txBody>
        </p:sp>
        <p:sp>
          <p:nvSpPr>
            <p:cNvPr id="11" name="TextBox 10">
              <a:extLst>
                <a:ext uri="{FF2B5EF4-FFF2-40B4-BE49-F238E27FC236}">
                  <a16:creationId xmlns:a16="http://schemas.microsoft.com/office/drawing/2014/main" id="{5454C99F-D652-F905-8ECC-4DA001CF1C22}"/>
                </a:ext>
              </a:extLst>
            </p:cNvPr>
            <p:cNvSpPr txBox="1"/>
            <p:nvPr/>
          </p:nvSpPr>
          <p:spPr>
            <a:xfrm>
              <a:off x="3563001" y="4605250"/>
              <a:ext cx="579871" cy="341086"/>
            </a:xfrm>
            <a:prstGeom prst="rect">
              <a:avLst/>
            </a:prstGeom>
            <a:noFill/>
          </p:spPr>
          <p:txBody>
            <a:bodyPr wrap="none" rtlCol="0">
              <a:spAutoFit/>
            </a:bodyPr>
            <a:lstStyle/>
            <a:p>
              <a:r>
                <a:rPr lang="es-ES" b="1" noProof="0" dirty="0"/>
                <a:t>Misión</a:t>
              </a:r>
            </a:p>
          </p:txBody>
        </p:sp>
        <p:sp>
          <p:nvSpPr>
            <p:cNvPr id="12" name="TextBox 11">
              <a:extLst>
                <a:ext uri="{FF2B5EF4-FFF2-40B4-BE49-F238E27FC236}">
                  <a16:creationId xmlns:a16="http://schemas.microsoft.com/office/drawing/2014/main" id="{4DA938F5-6B17-7274-63FD-A9C0EED9F06B}"/>
                </a:ext>
              </a:extLst>
            </p:cNvPr>
            <p:cNvSpPr txBox="1"/>
            <p:nvPr/>
          </p:nvSpPr>
          <p:spPr>
            <a:xfrm>
              <a:off x="3081154" y="5372483"/>
              <a:ext cx="1463365" cy="341086"/>
            </a:xfrm>
            <a:prstGeom prst="rect">
              <a:avLst/>
            </a:prstGeom>
            <a:noFill/>
          </p:spPr>
          <p:txBody>
            <a:bodyPr wrap="none" rtlCol="0">
              <a:spAutoFit/>
            </a:bodyPr>
            <a:lstStyle/>
            <a:p>
              <a:r>
                <a:rPr lang="es-ES" b="1" noProof="0" dirty="0">
                  <a:solidFill>
                    <a:schemeClr val="accent1"/>
                  </a:solidFill>
                </a:rPr>
                <a:t>Valores Esenciales</a:t>
              </a:r>
            </a:p>
          </p:txBody>
        </p:sp>
      </p:grpSp>
      <p:sp>
        <p:nvSpPr>
          <p:cNvPr id="6" name="PoljeZBesedilom 1">
            <a:extLst>
              <a:ext uri="{FF2B5EF4-FFF2-40B4-BE49-F238E27FC236}">
                <a16:creationId xmlns:a16="http://schemas.microsoft.com/office/drawing/2014/main" id="{E0CACBD6-11B0-83FD-5F25-832C5E9961D2}"/>
              </a:ext>
            </a:extLst>
          </p:cNvPr>
          <p:cNvSpPr txBox="1"/>
          <p:nvPr/>
        </p:nvSpPr>
        <p:spPr>
          <a:xfrm>
            <a:off x="2216982" y="1612522"/>
            <a:ext cx="2776602"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1000" noProof="0" dirty="0">
                <a:solidFill>
                  <a:schemeClr val="accent1"/>
                </a:solidFill>
              </a:rPr>
              <a:t>Fuente: PowerPoint</a:t>
            </a:r>
          </a:p>
        </p:txBody>
      </p:sp>
    </p:spTree>
    <p:extLst>
      <p:ext uri="{BB962C8B-B14F-4D97-AF65-F5344CB8AC3E}">
        <p14:creationId xmlns:p14="http://schemas.microsoft.com/office/powerpoint/2010/main" val="67052009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4E71F-EF5D-5F4F-D828-2AFA0031722C}"/>
              </a:ext>
            </a:extLst>
          </p:cNvPr>
          <p:cNvSpPr>
            <a:spLocks noGrp="1"/>
          </p:cNvSpPr>
          <p:nvPr>
            <p:ph type="title"/>
          </p:nvPr>
        </p:nvSpPr>
        <p:spPr>
          <a:xfrm>
            <a:off x="328774" y="69427"/>
            <a:ext cx="8952781" cy="549275"/>
          </a:xfrm>
        </p:spPr>
        <p:txBody>
          <a:bodyPr>
            <a:noAutofit/>
          </a:bodyPr>
          <a:lstStyle/>
          <a:p>
            <a:pPr algn="just"/>
            <a:r>
              <a:rPr lang="es-ES" sz="3400" noProof="0" dirty="0"/>
              <a:t>9. Estructura de costes</a:t>
            </a:r>
          </a:p>
        </p:txBody>
      </p:sp>
      <p:graphicFrame>
        <p:nvGraphicFramePr>
          <p:cNvPr id="7" name="Diagram 6">
            <a:extLst>
              <a:ext uri="{FF2B5EF4-FFF2-40B4-BE49-F238E27FC236}">
                <a16:creationId xmlns:a16="http://schemas.microsoft.com/office/drawing/2014/main" id="{EC4E6A1E-E58E-467A-A611-E8E6DF5B374B}"/>
              </a:ext>
            </a:extLst>
          </p:cNvPr>
          <p:cNvGraphicFramePr/>
          <p:nvPr>
            <p:extLst>
              <p:ext uri="{D42A27DB-BD31-4B8C-83A1-F6EECF244321}">
                <p14:modId xmlns:p14="http://schemas.microsoft.com/office/powerpoint/2010/main" val="4134813948"/>
              </p:ext>
            </p:extLst>
          </p:nvPr>
        </p:nvGraphicFramePr>
        <p:xfrm>
          <a:off x="130267" y="1228880"/>
          <a:ext cx="11931466" cy="596160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TextBox 7">
            <a:extLst>
              <a:ext uri="{FF2B5EF4-FFF2-40B4-BE49-F238E27FC236}">
                <a16:creationId xmlns:a16="http://schemas.microsoft.com/office/drawing/2014/main" id="{DC52305A-65B9-37EB-D871-2ABDCDEA97E4}"/>
              </a:ext>
            </a:extLst>
          </p:cNvPr>
          <p:cNvSpPr txBox="1"/>
          <p:nvPr/>
        </p:nvSpPr>
        <p:spPr>
          <a:xfrm>
            <a:off x="4636092" y="673374"/>
            <a:ext cx="2078831" cy="461665"/>
          </a:xfrm>
          <a:prstGeom prst="rect">
            <a:avLst/>
          </a:prstGeom>
          <a:noFill/>
          <a:ln w="28575" cmpd="dbl">
            <a:solidFill>
              <a:schemeClr val="accent1">
                <a:hueOff val="0"/>
                <a:satOff val="0"/>
                <a:lumOff val="0"/>
              </a:schemeClr>
            </a:solidFill>
            <a:extLst>
              <a:ext uri="{C807C97D-BFC1-408E-A445-0C87EB9F89A2}">
                <ask:lineSketchStyleProps xmlns:ask="http://schemas.microsoft.com/office/drawing/2018/sketchyshapes" sd="1219033472">
                  <a:custGeom>
                    <a:avLst/>
                    <a:gdLst>
                      <a:gd name="connsiteX0" fmla="*/ 0 w 2078831"/>
                      <a:gd name="connsiteY0" fmla="*/ 0 h 523220"/>
                      <a:gd name="connsiteX1" fmla="*/ 2078831 w 2078831"/>
                      <a:gd name="connsiteY1" fmla="*/ 0 h 523220"/>
                      <a:gd name="connsiteX2" fmla="*/ 2078831 w 2078831"/>
                      <a:gd name="connsiteY2" fmla="*/ 523220 h 523220"/>
                      <a:gd name="connsiteX3" fmla="*/ 0 w 2078831"/>
                      <a:gd name="connsiteY3" fmla="*/ 523220 h 523220"/>
                      <a:gd name="connsiteX4" fmla="*/ 0 w 2078831"/>
                      <a:gd name="connsiteY4" fmla="*/ 0 h 5232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8831" h="523220" extrusionOk="0">
                        <a:moveTo>
                          <a:pt x="0" y="0"/>
                        </a:moveTo>
                        <a:cubicBezTo>
                          <a:pt x="426566" y="118645"/>
                          <a:pt x="1442217" y="116012"/>
                          <a:pt x="2078831" y="0"/>
                        </a:cubicBezTo>
                        <a:cubicBezTo>
                          <a:pt x="2079312" y="165391"/>
                          <a:pt x="2066609" y="468476"/>
                          <a:pt x="2078831" y="523220"/>
                        </a:cubicBezTo>
                        <a:cubicBezTo>
                          <a:pt x="1490702" y="657820"/>
                          <a:pt x="398333" y="366024"/>
                          <a:pt x="0" y="523220"/>
                        </a:cubicBezTo>
                        <a:cubicBezTo>
                          <a:pt x="428" y="301148"/>
                          <a:pt x="46848" y="103469"/>
                          <a:pt x="0" y="0"/>
                        </a:cubicBezTo>
                        <a:close/>
                      </a:path>
                    </a:pathLst>
                  </a:custGeom>
                  <ask:type>
                    <ask:lineSketchNone/>
                  </ask:type>
                </ask:lineSketchStyleProps>
              </a:ext>
            </a:extLst>
          </a:ln>
        </p:spPr>
        <p:txBody>
          <a:bodyPr wrap="square">
            <a:spAutoFit/>
          </a:bodyPr>
          <a:lstStyle/>
          <a:p>
            <a:pPr algn="ctr"/>
            <a:r>
              <a:rPr lang="es-ES" sz="2400" b="1" noProof="0" dirty="0">
                <a:solidFill>
                  <a:schemeClr val="accent1"/>
                </a:solidFill>
              </a:rPr>
              <a:t>Tipos</a:t>
            </a:r>
          </a:p>
        </p:txBody>
      </p:sp>
    </p:spTree>
    <p:extLst>
      <p:ext uri="{BB962C8B-B14F-4D97-AF65-F5344CB8AC3E}">
        <p14:creationId xmlns:p14="http://schemas.microsoft.com/office/powerpoint/2010/main" val="428193124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DCA3A8-9421-A9D7-C777-BFDAC81CEE89}"/>
              </a:ext>
            </a:extLst>
          </p:cNvPr>
          <p:cNvSpPr>
            <a:spLocks noGrp="1"/>
          </p:cNvSpPr>
          <p:nvPr>
            <p:ph type="title"/>
          </p:nvPr>
        </p:nvSpPr>
        <p:spPr>
          <a:xfrm>
            <a:off x="543822" y="61057"/>
            <a:ext cx="11196847" cy="1444625"/>
          </a:xfrm>
        </p:spPr>
        <p:txBody>
          <a:bodyPr>
            <a:noAutofit/>
          </a:bodyPr>
          <a:lstStyle/>
          <a:p>
            <a:r>
              <a:rPr lang="es-ES" sz="3400" noProof="0" dirty="0"/>
              <a:t>Completar el Lienzo de Modelo de Negocio</a:t>
            </a:r>
          </a:p>
        </p:txBody>
      </p:sp>
      <p:sp>
        <p:nvSpPr>
          <p:cNvPr id="4" name="TextBox 3">
            <a:extLst>
              <a:ext uri="{FF2B5EF4-FFF2-40B4-BE49-F238E27FC236}">
                <a16:creationId xmlns:a16="http://schemas.microsoft.com/office/drawing/2014/main" id="{9E399F96-C1B8-81E7-5660-32355ED3217E}"/>
              </a:ext>
            </a:extLst>
          </p:cNvPr>
          <p:cNvSpPr txBox="1"/>
          <p:nvPr/>
        </p:nvSpPr>
        <p:spPr>
          <a:xfrm>
            <a:off x="654660" y="1461822"/>
            <a:ext cx="11139714" cy="1526444"/>
          </a:xfrm>
          <a:prstGeom prst="rect">
            <a:avLst/>
          </a:prstGeom>
          <a:noFill/>
        </p:spPr>
        <p:txBody>
          <a:bodyPr wrap="square" lIns="91440" tIns="45720" rIns="91440" bIns="45720" anchor="t">
            <a:spAutoFit/>
          </a:bodyPr>
          <a:lstStyle/>
          <a:p>
            <a:pPr algn="just">
              <a:lnSpc>
                <a:spcPct val="150000"/>
              </a:lnSpc>
            </a:pPr>
            <a:r>
              <a:rPr lang="es-ES" sz="1600" noProof="0" dirty="0">
                <a:solidFill>
                  <a:schemeClr val="accent1"/>
                </a:solidFill>
              </a:rPr>
              <a:t>Crear un Lienzo de Modelo de Negocio (</a:t>
            </a:r>
            <a:r>
              <a:rPr lang="es-ES" sz="1600" b="1" noProof="0" dirty="0">
                <a:solidFill>
                  <a:schemeClr val="accent1"/>
                </a:solidFill>
              </a:rPr>
              <a:t>BMC</a:t>
            </a:r>
            <a:r>
              <a:rPr lang="es-ES" sz="1600" noProof="0" dirty="0">
                <a:solidFill>
                  <a:schemeClr val="accent1"/>
                </a:solidFill>
              </a:rPr>
              <a:t>, por sus siglas en inglés) es un paso esencial para comprender y visualizar los componentes clave de tu negocio. </a:t>
            </a:r>
            <a:r>
              <a:rPr lang="es-ES" sz="1600" b="1" noProof="0" dirty="0">
                <a:solidFill>
                  <a:schemeClr val="accent1"/>
                </a:solidFill>
              </a:rPr>
              <a:t>Ayuda a estructurar tu idea de negocio de manera clara y concisa</a:t>
            </a:r>
            <a:r>
              <a:rPr lang="es-ES" sz="1600" noProof="0" dirty="0">
                <a:solidFill>
                  <a:schemeClr val="accent1"/>
                </a:solidFill>
              </a:rPr>
              <a:t>. Aquí tienes algunos consejos clave para mejorar la efectividad de tu Lienzo de Modelo de Negocio, asegurando que funcione como una guía integral para tu estrategia empresarial.</a:t>
            </a:r>
          </a:p>
        </p:txBody>
      </p:sp>
      <p:sp>
        <p:nvSpPr>
          <p:cNvPr id="6" name="TextBox 5">
            <a:extLst>
              <a:ext uri="{FF2B5EF4-FFF2-40B4-BE49-F238E27FC236}">
                <a16:creationId xmlns:a16="http://schemas.microsoft.com/office/drawing/2014/main" id="{EB0FC297-12F4-3D3D-AE03-72643352C4B3}"/>
              </a:ext>
            </a:extLst>
          </p:cNvPr>
          <p:cNvSpPr txBox="1"/>
          <p:nvPr/>
        </p:nvSpPr>
        <p:spPr>
          <a:xfrm>
            <a:off x="657659" y="3143493"/>
            <a:ext cx="10969172" cy="3292312"/>
          </a:xfrm>
          <a:prstGeom prst="rect">
            <a:avLst/>
          </a:prstGeom>
          <a:noFill/>
        </p:spPr>
        <p:txBody>
          <a:bodyPr wrap="square">
            <a:spAutoFit/>
          </a:bodyPr>
          <a:lstStyle/>
          <a:p>
            <a:pPr algn="just">
              <a:lnSpc>
                <a:spcPct val="150000"/>
              </a:lnSpc>
            </a:pPr>
            <a:r>
              <a:rPr lang="es-ES" b="1" noProof="0" dirty="0">
                <a:solidFill>
                  <a:schemeClr val="accent1"/>
                </a:solidFill>
              </a:rPr>
              <a:t>1. Comienza con los Segmentos de Clientes y la Propuesta de Valor</a:t>
            </a:r>
          </a:p>
          <a:p>
            <a:pPr algn="just">
              <a:lnSpc>
                <a:spcPct val="150000"/>
              </a:lnSpc>
            </a:pPr>
            <a:endParaRPr lang="es-ES" sz="1050" noProof="0" dirty="0">
              <a:solidFill>
                <a:schemeClr val="accent1"/>
              </a:solidFill>
            </a:endParaRPr>
          </a:p>
          <a:p>
            <a:pPr marL="742950" lvl="1" indent="-285750" algn="just">
              <a:lnSpc>
                <a:spcPct val="150000"/>
              </a:lnSpc>
              <a:buFont typeface="Arial" panose="020B0604020202020204" pitchFamily="34" charset="0"/>
              <a:buChar char="•"/>
            </a:pPr>
            <a:r>
              <a:rPr lang="es-ES" sz="1600" b="1" dirty="0">
                <a:solidFill>
                  <a:schemeClr val="accent1"/>
                </a:solidFill>
              </a:rPr>
              <a:t>Comprender a tus Clientes:</a:t>
            </a:r>
            <a:r>
              <a:rPr lang="es-ES" sz="1600" dirty="0">
                <a:solidFill>
                  <a:schemeClr val="accent1"/>
                </a:solidFill>
              </a:rPr>
              <a:t> Comienza definiendo tus segmentos de clientes, que son los grupos específicos de personas u organizaciones a los que deseas atender. Utiliza </a:t>
            </a:r>
            <a:r>
              <a:rPr lang="es-ES" sz="1600" b="1" dirty="0">
                <a:solidFill>
                  <a:schemeClr val="accent1"/>
                </a:solidFill>
              </a:rPr>
              <a:t>personas detalladas</a:t>
            </a:r>
            <a:r>
              <a:rPr lang="es-ES" sz="1600" dirty="0">
                <a:solidFill>
                  <a:schemeClr val="accent1"/>
                </a:solidFill>
              </a:rPr>
              <a:t> para humanizar estos grupos e identificar claramente sus necesidades y problemas específicos.</a:t>
            </a:r>
          </a:p>
          <a:p>
            <a:pPr marL="742950" lvl="1" indent="-285750" algn="just">
              <a:lnSpc>
                <a:spcPct val="150000"/>
              </a:lnSpc>
              <a:buFont typeface="Arial" panose="020B0604020202020204" pitchFamily="34" charset="0"/>
              <a:buChar char="•"/>
            </a:pPr>
            <a:r>
              <a:rPr lang="es-ES" sz="1600" b="1" noProof="0" dirty="0">
                <a:solidFill>
                  <a:schemeClr val="accent1"/>
                </a:solidFill>
              </a:rPr>
              <a:t>Articulación del Valor: </a:t>
            </a:r>
            <a:r>
              <a:rPr lang="es-ES" sz="1600" noProof="0" dirty="0">
                <a:solidFill>
                  <a:schemeClr val="accent1"/>
                </a:solidFill>
              </a:rPr>
              <a:t>Describe claramente tu propuesta de valor para cada segmento. Esta es tu promesa única a los clientes, destacando por qué deberían elegir tu producto o servicio en lugar de los de la competencia. Enfócate en cómo tu oferta resuelve sus problemas o satisface sus necesidades de manera única.</a:t>
            </a:r>
          </a:p>
        </p:txBody>
      </p:sp>
    </p:spTree>
    <p:extLst>
      <p:ext uri="{BB962C8B-B14F-4D97-AF65-F5344CB8AC3E}">
        <p14:creationId xmlns:p14="http://schemas.microsoft.com/office/powerpoint/2010/main" val="88370560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EE50636A-2CEE-7876-2374-980627B57096}"/>
              </a:ext>
            </a:extLst>
          </p:cNvPr>
          <p:cNvSpPr txBox="1"/>
          <p:nvPr/>
        </p:nvSpPr>
        <p:spPr>
          <a:xfrm>
            <a:off x="612761" y="1123522"/>
            <a:ext cx="11081659" cy="2865272"/>
          </a:xfrm>
          <a:prstGeom prst="rect">
            <a:avLst/>
          </a:prstGeom>
          <a:noFill/>
        </p:spPr>
        <p:txBody>
          <a:bodyPr wrap="square">
            <a:spAutoFit/>
          </a:bodyPr>
          <a:lstStyle/>
          <a:p>
            <a:pPr algn="just">
              <a:lnSpc>
                <a:spcPct val="150000"/>
              </a:lnSpc>
            </a:pPr>
            <a:r>
              <a:rPr lang="es-ES" b="1" noProof="0" dirty="0">
                <a:solidFill>
                  <a:schemeClr val="accent1"/>
                </a:solidFill>
              </a:rPr>
              <a:t>2. Visualiza el “Customer Journey”</a:t>
            </a:r>
          </a:p>
          <a:p>
            <a:pPr algn="just">
              <a:lnSpc>
                <a:spcPct val="150000"/>
              </a:lnSpc>
            </a:pPr>
            <a:endParaRPr lang="es-ES" sz="800" noProof="0" dirty="0">
              <a:solidFill>
                <a:schemeClr val="accent1"/>
              </a:solidFill>
            </a:endParaRPr>
          </a:p>
          <a:p>
            <a:pPr marL="742950" lvl="1" indent="-285750" algn="just">
              <a:lnSpc>
                <a:spcPct val="150000"/>
              </a:lnSpc>
              <a:buFont typeface="Arial" panose="020B0604020202020204" pitchFamily="34" charset="0"/>
              <a:buChar char="•"/>
            </a:pPr>
            <a:r>
              <a:rPr lang="es-ES" sz="1600" b="1" noProof="0" dirty="0">
                <a:solidFill>
                  <a:schemeClr val="accent1"/>
                </a:solidFill>
              </a:rPr>
              <a:t>Modelo AIDAOR</a:t>
            </a:r>
            <a:r>
              <a:rPr lang="es-ES" sz="1600" noProof="0" dirty="0">
                <a:solidFill>
                  <a:schemeClr val="accent1"/>
                </a:solidFill>
              </a:rPr>
              <a:t>: Traza todo el recorrido del cliente utilizando el marco AIDAOR, que representa Atención, Interés, Deseo, Acción, Incorporación y Retención. Esto te ayuda a identificar puntos de contacto críticos y a mejorar las relaciones y los canales con los clientes.</a:t>
            </a:r>
          </a:p>
          <a:p>
            <a:pPr marL="742950" lvl="1" indent="-285750" algn="just">
              <a:lnSpc>
                <a:spcPct val="150000"/>
              </a:lnSpc>
              <a:buFont typeface="Arial" panose="020B0604020202020204" pitchFamily="34" charset="0"/>
              <a:buChar char="•"/>
            </a:pPr>
            <a:r>
              <a:rPr lang="es-ES" sz="1600" b="1" noProof="0" dirty="0">
                <a:solidFill>
                  <a:schemeClr val="accent1"/>
                </a:solidFill>
              </a:rPr>
              <a:t>Estrategia de Canales: </a:t>
            </a:r>
            <a:r>
              <a:rPr lang="es-ES" sz="1600" noProof="0" dirty="0">
                <a:solidFill>
                  <a:schemeClr val="accent1"/>
                </a:solidFill>
              </a:rPr>
              <a:t>Asegúrate de que tus canales de comunicación y distribución estén diseñados para guiar a los clientes sin problemas a través de cada etapa del recorrido, desde el conocimiento hasta la compra y más allá.</a:t>
            </a:r>
          </a:p>
        </p:txBody>
      </p:sp>
      <p:sp>
        <p:nvSpPr>
          <p:cNvPr id="8" name="TextBox 7">
            <a:extLst>
              <a:ext uri="{FF2B5EF4-FFF2-40B4-BE49-F238E27FC236}">
                <a16:creationId xmlns:a16="http://schemas.microsoft.com/office/drawing/2014/main" id="{4E413E0B-8457-1782-5AF9-10CC97E4F919}"/>
              </a:ext>
            </a:extLst>
          </p:cNvPr>
          <p:cNvSpPr txBox="1"/>
          <p:nvPr/>
        </p:nvSpPr>
        <p:spPr>
          <a:xfrm>
            <a:off x="648607" y="3965087"/>
            <a:ext cx="10894786" cy="2680606"/>
          </a:xfrm>
          <a:prstGeom prst="rect">
            <a:avLst/>
          </a:prstGeom>
          <a:noFill/>
        </p:spPr>
        <p:txBody>
          <a:bodyPr wrap="square">
            <a:spAutoFit/>
          </a:bodyPr>
          <a:lstStyle/>
          <a:p>
            <a:pPr algn="just">
              <a:lnSpc>
                <a:spcPct val="150000"/>
              </a:lnSpc>
            </a:pPr>
            <a:r>
              <a:rPr lang="es-ES" b="1" noProof="0" dirty="0">
                <a:solidFill>
                  <a:schemeClr val="accent1"/>
                </a:solidFill>
              </a:rPr>
              <a:t>3. Alinea Infraestructura según el Tipo de Negocio</a:t>
            </a:r>
            <a:endParaRPr lang="es-ES" sz="1000" noProof="0" dirty="0">
              <a:solidFill>
                <a:schemeClr val="accent1"/>
              </a:solidFill>
            </a:endParaRPr>
          </a:p>
          <a:p>
            <a:pPr marL="742950" lvl="1" indent="-285750" algn="just">
              <a:lnSpc>
                <a:spcPct val="150000"/>
              </a:lnSpc>
              <a:buFont typeface="Arial" panose="020B0604020202020204" pitchFamily="34" charset="0"/>
              <a:buChar char="•"/>
            </a:pPr>
            <a:r>
              <a:rPr lang="es-ES" sz="1600" b="1" noProof="0" dirty="0">
                <a:solidFill>
                  <a:schemeClr val="accent1"/>
                </a:solidFill>
              </a:rPr>
              <a:t>Identifica tu Tipo de Negocio: </a:t>
            </a:r>
            <a:r>
              <a:rPr lang="es-ES" sz="1600" noProof="0" dirty="0">
                <a:solidFill>
                  <a:schemeClr val="accent1"/>
                </a:solidFill>
              </a:rPr>
              <a:t>Determina si tu negocio está impulsado por la infraestructura, el alcance o el producto. Esta clasificación ayuda a centrarte en tus actividades clave, recursos y asociaciones estratégicas.</a:t>
            </a:r>
          </a:p>
          <a:p>
            <a:pPr marL="742950" lvl="1" indent="-285750" algn="just">
              <a:lnSpc>
                <a:spcPct val="150000"/>
              </a:lnSpc>
              <a:buFont typeface="Arial" panose="020B0604020202020204" pitchFamily="34" charset="0"/>
              <a:buChar char="•"/>
            </a:pPr>
            <a:r>
              <a:rPr lang="es-ES" sz="1600" b="1" noProof="0" dirty="0">
                <a:solidFill>
                  <a:schemeClr val="accent1"/>
                </a:solidFill>
              </a:rPr>
              <a:t>Actividades y Recursos Estratégicos: </a:t>
            </a:r>
            <a:r>
              <a:rPr lang="es-ES" sz="1600" noProof="0" dirty="0">
                <a:solidFill>
                  <a:schemeClr val="accent1"/>
                </a:solidFill>
              </a:rPr>
              <a:t>Destaca las actividades clave y los recursos esenciales que son vitales para tu tipo de negocio. Por ejemplo, una empresa impulsada por productos podría priorizar la Investigación y Desarrollo (I+D) y la propiedad intelectual.</a:t>
            </a:r>
          </a:p>
        </p:txBody>
      </p:sp>
      <p:sp>
        <p:nvSpPr>
          <p:cNvPr id="6" name="Title 1">
            <a:extLst>
              <a:ext uri="{FF2B5EF4-FFF2-40B4-BE49-F238E27FC236}">
                <a16:creationId xmlns:a16="http://schemas.microsoft.com/office/drawing/2014/main" id="{3ECA91DF-6DCE-B8E4-FCC2-44CC4EA46E75}"/>
              </a:ext>
            </a:extLst>
          </p:cNvPr>
          <p:cNvSpPr txBox="1">
            <a:spLocks/>
          </p:cNvSpPr>
          <p:nvPr/>
        </p:nvSpPr>
        <p:spPr>
          <a:xfrm>
            <a:off x="543822" y="61057"/>
            <a:ext cx="11196847" cy="144462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000" kern="1200">
                <a:solidFill>
                  <a:schemeClr val="bg2"/>
                </a:solidFill>
                <a:latin typeface="+mj-lt"/>
                <a:ea typeface="+mj-ea"/>
                <a:cs typeface="+mj-cs"/>
              </a:defRPr>
            </a:lvl1pPr>
          </a:lstStyle>
          <a:p>
            <a:r>
              <a:rPr lang="es-ES" sz="3400" dirty="0"/>
              <a:t>Completar el Lienzo de Modelo de Negocio</a:t>
            </a:r>
          </a:p>
        </p:txBody>
      </p:sp>
    </p:spTree>
    <p:extLst>
      <p:ext uri="{BB962C8B-B14F-4D97-AF65-F5344CB8AC3E}">
        <p14:creationId xmlns:p14="http://schemas.microsoft.com/office/powerpoint/2010/main" val="391858914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DCA3A8-9421-A9D7-C777-BFDAC81CEE89}"/>
              </a:ext>
            </a:extLst>
          </p:cNvPr>
          <p:cNvSpPr>
            <a:spLocks noGrp="1"/>
          </p:cNvSpPr>
          <p:nvPr>
            <p:ph type="title"/>
          </p:nvPr>
        </p:nvSpPr>
        <p:spPr>
          <a:xfrm>
            <a:off x="497573" y="-106820"/>
            <a:ext cx="11196847" cy="1444625"/>
          </a:xfrm>
        </p:spPr>
        <p:txBody>
          <a:bodyPr>
            <a:noAutofit/>
          </a:bodyPr>
          <a:lstStyle/>
          <a:p>
            <a:r>
              <a:rPr lang="es-ES" sz="3400" dirty="0"/>
              <a:t>Completar el Lienzo de Modelo de Negocio</a:t>
            </a:r>
          </a:p>
        </p:txBody>
      </p:sp>
      <p:sp>
        <p:nvSpPr>
          <p:cNvPr id="5" name="TextBox 4">
            <a:extLst>
              <a:ext uri="{FF2B5EF4-FFF2-40B4-BE49-F238E27FC236}">
                <a16:creationId xmlns:a16="http://schemas.microsoft.com/office/drawing/2014/main" id="{EE50636A-2CEE-7876-2374-980627B57096}"/>
              </a:ext>
            </a:extLst>
          </p:cNvPr>
          <p:cNvSpPr txBox="1"/>
          <p:nvPr/>
        </p:nvSpPr>
        <p:spPr>
          <a:xfrm>
            <a:off x="625505" y="1135611"/>
            <a:ext cx="11081659" cy="2842188"/>
          </a:xfrm>
          <a:prstGeom prst="rect">
            <a:avLst/>
          </a:prstGeom>
          <a:noFill/>
        </p:spPr>
        <p:txBody>
          <a:bodyPr wrap="square">
            <a:spAutoFit/>
          </a:bodyPr>
          <a:lstStyle/>
          <a:p>
            <a:pPr algn="just">
              <a:lnSpc>
                <a:spcPct val="150000"/>
              </a:lnSpc>
            </a:pPr>
            <a:r>
              <a:rPr lang="es-ES" b="1" noProof="0" dirty="0">
                <a:solidFill>
                  <a:schemeClr val="accent1"/>
                </a:solidFill>
              </a:rPr>
              <a:t>4. Iteración Continua y Retroalimentación</a:t>
            </a:r>
          </a:p>
          <a:p>
            <a:pPr algn="just">
              <a:lnSpc>
                <a:spcPct val="150000"/>
              </a:lnSpc>
            </a:pPr>
            <a:endParaRPr lang="es-ES" sz="700" noProof="0" dirty="0">
              <a:solidFill>
                <a:schemeClr val="accent1"/>
              </a:solidFill>
            </a:endParaRPr>
          </a:p>
          <a:p>
            <a:pPr marL="742950" lvl="1" indent="-285750" algn="just">
              <a:lnSpc>
                <a:spcPct val="150000"/>
              </a:lnSpc>
              <a:buFont typeface="Arial" panose="020B0604020202020204" pitchFamily="34" charset="0"/>
              <a:buChar char="•"/>
            </a:pPr>
            <a:r>
              <a:rPr lang="es-ES" sz="1600" b="1" noProof="0" dirty="0">
                <a:solidFill>
                  <a:schemeClr val="accent1"/>
                </a:solidFill>
              </a:rPr>
              <a:t>Actualizaciones Periódicas: </a:t>
            </a:r>
            <a:r>
              <a:rPr lang="es-ES" sz="1600" noProof="0" dirty="0">
                <a:solidFill>
                  <a:schemeClr val="accent1"/>
                </a:solidFill>
              </a:rPr>
              <a:t>El BMC es una herramienta dinámica. Actualízalo regularmente para reflejar cambios basados en el feedback de los clientes, las condiciones del mercado o cambios internos. Este proceso iterativo asegura que tu modelo de negocio siga siendo relevante y efectivo.</a:t>
            </a:r>
          </a:p>
          <a:p>
            <a:pPr marL="742950" lvl="1" indent="-285750" algn="just">
              <a:lnSpc>
                <a:spcPct val="150000"/>
              </a:lnSpc>
              <a:buFont typeface="Arial" panose="020B0604020202020204" pitchFamily="34" charset="0"/>
              <a:buChar char="•"/>
            </a:pPr>
            <a:r>
              <a:rPr lang="es-ES" sz="1600" b="1" noProof="0" dirty="0">
                <a:solidFill>
                  <a:schemeClr val="accent1"/>
                </a:solidFill>
              </a:rPr>
              <a:t>Colaboración en Equipo: </a:t>
            </a:r>
            <a:r>
              <a:rPr lang="es-ES" sz="1600" noProof="0" dirty="0">
                <a:solidFill>
                  <a:schemeClr val="accent1"/>
                </a:solidFill>
              </a:rPr>
              <a:t>Involucra a un equipo diverso de varios departamentos para contribuir con ideas. Esta diversidad garantiza que se cubran todos los aspectos del negocio y fomenta una comprensión integral.</a:t>
            </a:r>
          </a:p>
        </p:txBody>
      </p:sp>
      <p:sp>
        <p:nvSpPr>
          <p:cNvPr id="8" name="TextBox 7">
            <a:extLst>
              <a:ext uri="{FF2B5EF4-FFF2-40B4-BE49-F238E27FC236}">
                <a16:creationId xmlns:a16="http://schemas.microsoft.com/office/drawing/2014/main" id="{4E413E0B-8457-1782-5AF9-10CC97E4F919}"/>
              </a:ext>
            </a:extLst>
          </p:cNvPr>
          <p:cNvSpPr txBox="1"/>
          <p:nvPr/>
        </p:nvSpPr>
        <p:spPr>
          <a:xfrm>
            <a:off x="625505" y="3970299"/>
            <a:ext cx="10894786" cy="2680606"/>
          </a:xfrm>
          <a:prstGeom prst="rect">
            <a:avLst/>
          </a:prstGeom>
          <a:noFill/>
        </p:spPr>
        <p:txBody>
          <a:bodyPr wrap="square">
            <a:spAutoFit/>
          </a:bodyPr>
          <a:lstStyle/>
          <a:p>
            <a:pPr algn="just">
              <a:lnSpc>
                <a:spcPct val="150000"/>
              </a:lnSpc>
            </a:pPr>
            <a:r>
              <a:rPr lang="es-ES" b="1" noProof="0" dirty="0">
                <a:solidFill>
                  <a:schemeClr val="accent1"/>
                </a:solidFill>
              </a:rPr>
              <a:t>5. Comunicación Clara y Escalabilidad</a:t>
            </a:r>
            <a:endParaRPr lang="es-ES" sz="700" noProof="0" dirty="0">
              <a:solidFill>
                <a:schemeClr val="accent1"/>
              </a:solidFill>
            </a:endParaRPr>
          </a:p>
          <a:p>
            <a:pPr marL="742950" lvl="1" indent="-285750" algn="just">
              <a:lnSpc>
                <a:spcPct val="150000"/>
              </a:lnSpc>
              <a:buFont typeface="Arial" panose="020B0604020202020204" pitchFamily="34" charset="0"/>
              <a:buChar char="•"/>
            </a:pPr>
            <a:r>
              <a:rPr lang="es-ES" sz="1600" b="1" noProof="0" dirty="0">
                <a:solidFill>
                  <a:schemeClr val="accent1"/>
                </a:solidFill>
              </a:rPr>
              <a:t>Documentar y Visualizar: </a:t>
            </a:r>
            <a:r>
              <a:rPr lang="es-ES" sz="1600" noProof="0" dirty="0">
                <a:solidFill>
                  <a:schemeClr val="accent1"/>
                </a:solidFill>
              </a:rPr>
              <a:t>Documenta claramente los supuestos e hipótesis en tu BMC. Usa elementos visuales y diagramas para mejorar la claridad y comunicar el modelo de manera efectiva a las partes interesadas.</a:t>
            </a:r>
          </a:p>
          <a:p>
            <a:pPr marL="742950" lvl="1" indent="-285750" algn="just">
              <a:lnSpc>
                <a:spcPct val="150000"/>
              </a:lnSpc>
              <a:buFont typeface="Arial" panose="020B0604020202020204" pitchFamily="34" charset="0"/>
              <a:buChar char="•"/>
            </a:pPr>
            <a:r>
              <a:rPr lang="es-ES" sz="1600" b="1" noProof="0" dirty="0">
                <a:solidFill>
                  <a:schemeClr val="accent1"/>
                </a:solidFill>
              </a:rPr>
              <a:t>Enfocarse en la Escalabilidad: </a:t>
            </a:r>
            <a:r>
              <a:rPr lang="es-ES" sz="1600" noProof="0" dirty="0">
                <a:solidFill>
                  <a:schemeClr val="accent1"/>
                </a:solidFill>
              </a:rPr>
              <a:t>Diseña tu modelo de negocio pensando en la escalabilidad. Considera cómo tu negocio puede crecer, adaptarse y atender nuevos segmentos de clientes o expandir los existentes.</a:t>
            </a:r>
          </a:p>
        </p:txBody>
      </p:sp>
    </p:spTree>
    <p:extLst>
      <p:ext uri="{BB962C8B-B14F-4D97-AF65-F5344CB8AC3E}">
        <p14:creationId xmlns:p14="http://schemas.microsoft.com/office/powerpoint/2010/main" val="33492281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FF6D46AD-61A7-4852-40D8-0F114846A8A9}"/>
              </a:ext>
            </a:extLst>
          </p:cNvPr>
          <p:cNvSpPr>
            <a:spLocks noGrp="1"/>
          </p:cNvSpPr>
          <p:nvPr>
            <p:ph idx="1"/>
          </p:nvPr>
        </p:nvSpPr>
        <p:spPr>
          <a:xfrm>
            <a:off x="-951079" y="-124763"/>
            <a:ext cx="11675031" cy="894167"/>
          </a:xfrm>
        </p:spPr>
        <p:txBody>
          <a:bodyPr vert="horz" lIns="91440" tIns="45720" rIns="91440" bIns="45720" rtlCol="0" anchor="t">
            <a:normAutofit/>
          </a:bodyPr>
          <a:lstStyle/>
          <a:p>
            <a:pPr marL="0" indent="0" algn="ctr">
              <a:lnSpc>
                <a:spcPct val="150000"/>
              </a:lnSpc>
              <a:buNone/>
            </a:pPr>
            <a:r>
              <a:rPr lang="es-ES" sz="3000" noProof="0" dirty="0">
                <a:solidFill>
                  <a:schemeClr val="tx2"/>
                </a:solidFill>
              </a:rPr>
              <a:t>Diseña tu Lienzo de Modelo de Negocio</a:t>
            </a:r>
          </a:p>
        </p:txBody>
      </p:sp>
      <p:sp>
        <p:nvSpPr>
          <p:cNvPr id="2" name="Rectangle 1">
            <a:extLst>
              <a:ext uri="{FF2B5EF4-FFF2-40B4-BE49-F238E27FC236}">
                <a16:creationId xmlns:a16="http://schemas.microsoft.com/office/drawing/2014/main" id="{91250AF4-7F87-3AA5-7B67-802D120A4768}"/>
              </a:ext>
            </a:extLst>
          </p:cNvPr>
          <p:cNvSpPr/>
          <p:nvPr/>
        </p:nvSpPr>
        <p:spPr>
          <a:xfrm>
            <a:off x="224743" y="614882"/>
            <a:ext cx="11742514" cy="5500497"/>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noProof="0" dirty="0"/>
          </a:p>
        </p:txBody>
      </p:sp>
      <p:sp>
        <p:nvSpPr>
          <p:cNvPr id="3" name="TextBox 2">
            <a:extLst>
              <a:ext uri="{FF2B5EF4-FFF2-40B4-BE49-F238E27FC236}">
                <a16:creationId xmlns:a16="http://schemas.microsoft.com/office/drawing/2014/main" id="{A80610A9-CB8A-30D7-9AF5-6CF8EABDCA18}"/>
              </a:ext>
            </a:extLst>
          </p:cNvPr>
          <p:cNvSpPr txBox="1"/>
          <p:nvPr/>
        </p:nvSpPr>
        <p:spPr>
          <a:xfrm>
            <a:off x="645226" y="677331"/>
            <a:ext cx="11186690" cy="5519844"/>
          </a:xfrm>
          <a:prstGeom prst="rect">
            <a:avLst/>
          </a:prstGeom>
          <a:noFill/>
        </p:spPr>
        <p:txBody>
          <a:bodyPr wrap="square" lIns="91440" tIns="45720" rIns="91440" bIns="45720" rtlCol="0" anchor="t">
            <a:spAutoFit/>
          </a:bodyPr>
          <a:lstStyle/>
          <a:p>
            <a:pPr marL="342900" indent="-342900">
              <a:lnSpc>
                <a:spcPct val="150000"/>
              </a:lnSpc>
              <a:buAutoNum type="arabicPeriod"/>
            </a:pPr>
            <a:r>
              <a:rPr lang="es-ES" sz="1600" b="1" noProof="0" dirty="0">
                <a:solidFill>
                  <a:schemeClr val="accent1"/>
                </a:solidFill>
              </a:rPr>
              <a:t>Elige una Idea de Negocio:</a:t>
            </a:r>
            <a:r>
              <a:rPr lang="es-ES" sz="1600" noProof="0" dirty="0">
                <a:solidFill>
                  <a:schemeClr val="accent1"/>
                </a:solidFill>
              </a:rPr>
              <a:t> Selecciona un negocio existente o crea uno hipotético.</a:t>
            </a:r>
          </a:p>
          <a:p>
            <a:pPr marL="342900" indent="-342900">
              <a:lnSpc>
                <a:spcPct val="150000"/>
              </a:lnSpc>
              <a:buAutoNum type="arabicPeriod"/>
            </a:pPr>
            <a:endParaRPr lang="es-ES" sz="800" noProof="0" dirty="0">
              <a:solidFill>
                <a:schemeClr val="accent1"/>
              </a:solidFill>
            </a:endParaRPr>
          </a:p>
          <a:p>
            <a:pPr marL="342900" indent="-342900">
              <a:lnSpc>
                <a:spcPct val="150000"/>
              </a:lnSpc>
              <a:buAutoNum type="arabicPeriod"/>
            </a:pPr>
            <a:r>
              <a:rPr lang="es-ES" sz="1600" b="1" noProof="0" dirty="0">
                <a:solidFill>
                  <a:schemeClr val="accent1"/>
                </a:solidFill>
              </a:rPr>
              <a:t>Desarrolla tu Lienzo de Modelo de Negocio:</a:t>
            </a:r>
          </a:p>
          <a:p>
            <a:pPr marL="742950" lvl="1" indent="-285750">
              <a:lnSpc>
                <a:spcPct val="150000"/>
              </a:lnSpc>
              <a:buFont typeface="Arial" panose="020B0604020202020204" pitchFamily="34" charset="0"/>
              <a:buChar char="•"/>
            </a:pPr>
            <a:r>
              <a:rPr lang="es-ES" sz="1600" noProof="0" dirty="0">
                <a:solidFill>
                  <a:schemeClr val="accent1"/>
                </a:solidFill>
              </a:rPr>
              <a:t>Segmentos de Clientes: Define los grupos objetivo de clientes.</a:t>
            </a:r>
          </a:p>
          <a:p>
            <a:pPr marL="742950" lvl="1" indent="-285750">
              <a:lnSpc>
                <a:spcPct val="150000"/>
              </a:lnSpc>
              <a:buFont typeface="Arial" panose="020B0604020202020204" pitchFamily="34" charset="0"/>
              <a:buChar char="•"/>
            </a:pPr>
            <a:r>
              <a:rPr lang="es-ES" sz="1600" noProof="0" dirty="0">
                <a:solidFill>
                  <a:schemeClr val="accent1"/>
                </a:solidFill>
              </a:rPr>
              <a:t>Propuesta de Valor: Describe los beneficios únicos que ofrece tu negocio.</a:t>
            </a:r>
          </a:p>
          <a:p>
            <a:pPr marL="742950" lvl="1" indent="-285750">
              <a:lnSpc>
                <a:spcPct val="150000"/>
              </a:lnSpc>
              <a:buFont typeface="Arial" panose="020B0604020202020204" pitchFamily="34" charset="0"/>
              <a:buChar char="•"/>
            </a:pPr>
            <a:r>
              <a:rPr lang="es-ES" sz="1600" noProof="0" dirty="0">
                <a:solidFill>
                  <a:schemeClr val="accent1"/>
                </a:solidFill>
              </a:rPr>
              <a:t>Canales: Identifica cómo entregarás tus productos/servicios.</a:t>
            </a:r>
          </a:p>
          <a:p>
            <a:pPr marL="742950" lvl="1" indent="-285750">
              <a:lnSpc>
                <a:spcPct val="150000"/>
              </a:lnSpc>
              <a:buFont typeface="Arial" panose="020B0604020202020204" pitchFamily="34" charset="0"/>
              <a:buChar char="•"/>
            </a:pPr>
            <a:r>
              <a:rPr lang="es-ES" sz="1600" noProof="0" dirty="0">
                <a:solidFill>
                  <a:schemeClr val="accent1"/>
                </a:solidFill>
              </a:rPr>
              <a:t>Relaciones con Clientes: Delinea el tipo de relaciones que establecerás.</a:t>
            </a:r>
          </a:p>
          <a:p>
            <a:pPr marL="742950" lvl="1" indent="-285750">
              <a:lnSpc>
                <a:spcPct val="150000"/>
              </a:lnSpc>
              <a:buFont typeface="Arial" panose="020B0604020202020204" pitchFamily="34" charset="0"/>
              <a:buChar char="•"/>
            </a:pPr>
            <a:r>
              <a:rPr lang="es-ES" sz="1600" noProof="0" dirty="0">
                <a:solidFill>
                  <a:schemeClr val="accent1"/>
                </a:solidFill>
              </a:rPr>
              <a:t>Fuentes de Ingresos: Determina cómo ganará dinero tu negocio.</a:t>
            </a:r>
          </a:p>
          <a:p>
            <a:pPr marL="742950" lvl="1" indent="-285750">
              <a:lnSpc>
                <a:spcPct val="150000"/>
              </a:lnSpc>
              <a:buFont typeface="Arial" panose="020B0604020202020204" pitchFamily="34" charset="0"/>
              <a:buChar char="•"/>
            </a:pPr>
            <a:r>
              <a:rPr lang="es-ES" sz="1600" noProof="0" dirty="0">
                <a:solidFill>
                  <a:schemeClr val="accent1"/>
                </a:solidFill>
              </a:rPr>
              <a:t>Recursos Clave: Enumera los activos esenciales requeridos.</a:t>
            </a:r>
          </a:p>
          <a:p>
            <a:pPr marL="742950" lvl="1" indent="-285750">
              <a:lnSpc>
                <a:spcPct val="150000"/>
              </a:lnSpc>
              <a:buFont typeface="Arial" panose="020B0604020202020204" pitchFamily="34" charset="0"/>
              <a:buChar char="•"/>
            </a:pPr>
            <a:r>
              <a:rPr lang="es-ES" sz="1600" noProof="0" dirty="0">
                <a:solidFill>
                  <a:schemeClr val="accent1"/>
                </a:solidFill>
              </a:rPr>
              <a:t>Actividades Clave: Detalla las actividades críticas para el éxito.</a:t>
            </a:r>
          </a:p>
          <a:p>
            <a:pPr marL="742950" lvl="1" indent="-285750">
              <a:lnSpc>
                <a:spcPct val="150000"/>
              </a:lnSpc>
              <a:buFont typeface="Arial" panose="020B0604020202020204" pitchFamily="34" charset="0"/>
              <a:buChar char="•"/>
            </a:pPr>
            <a:r>
              <a:rPr lang="es-ES" sz="1600" noProof="0" dirty="0">
                <a:solidFill>
                  <a:schemeClr val="accent1"/>
                </a:solidFill>
              </a:rPr>
              <a:t>Asociaciones Clave: Identifica socios y proveedores potenciales.</a:t>
            </a:r>
          </a:p>
          <a:p>
            <a:pPr marL="742950" lvl="1" indent="-285750">
              <a:lnSpc>
                <a:spcPct val="150000"/>
              </a:lnSpc>
              <a:buFont typeface="Arial" panose="020B0604020202020204" pitchFamily="34" charset="0"/>
              <a:buChar char="•"/>
            </a:pPr>
            <a:r>
              <a:rPr lang="es-ES" sz="1600" noProof="0" dirty="0">
                <a:solidFill>
                  <a:schemeClr val="accent1"/>
                </a:solidFill>
              </a:rPr>
              <a:t>Estructura de Costos: Esquematiza los costos principales involucrados.</a:t>
            </a:r>
          </a:p>
          <a:p>
            <a:pPr>
              <a:lnSpc>
                <a:spcPct val="150000"/>
              </a:lnSpc>
            </a:pPr>
            <a:endParaRPr lang="es-ES" sz="500" noProof="0" dirty="0">
              <a:solidFill>
                <a:schemeClr val="accent1"/>
              </a:solidFill>
            </a:endParaRPr>
          </a:p>
          <a:p>
            <a:pPr marL="342900" indent="-342900">
              <a:lnSpc>
                <a:spcPct val="150000"/>
              </a:lnSpc>
              <a:buFont typeface="+mj-lt"/>
              <a:buAutoNum type="arabicPeriod" startAt="3"/>
            </a:pPr>
            <a:r>
              <a:rPr lang="es-ES" sz="1600" b="1" noProof="0" dirty="0">
                <a:solidFill>
                  <a:schemeClr val="accent1"/>
                </a:solidFill>
              </a:rPr>
              <a:t>Reflexión</a:t>
            </a:r>
            <a:r>
              <a:rPr lang="es-ES" sz="1600" noProof="0" dirty="0">
                <a:solidFill>
                  <a:schemeClr val="accent1"/>
                </a:solidFill>
              </a:rPr>
              <a:t>: Escribe una breve reflexión (150-200 palabras) sobre el proceso de crear el Lienzo de Modelo de Negocio. Discute cualquier desafío enfrentado, conocimientos adquiridos y cómo esta herramienta puede ayudar en la planificación estratégica.</a:t>
            </a:r>
          </a:p>
        </p:txBody>
      </p:sp>
      <p:grpSp>
        <p:nvGrpSpPr>
          <p:cNvPr id="12" name="Group 11">
            <a:extLst>
              <a:ext uri="{FF2B5EF4-FFF2-40B4-BE49-F238E27FC236}">
                <a16:creationId xmlns:a16="http://schemas.microsoft.com/office/drawing/2014/main" id="{930C3104-8D95-7598-8AA5-CFC1FF310AC5}"/>
              </a:ext>
            </a:extLst>
          </p:cNvPr>
          <p:cNvGrpSpPr/>
          <p:nvPr/>
        </p:nvGrpSpPr>
        <p:grpSpPr>
          <a:xfrm>
            <a:off x="10109201" y="326985"/>
            <a:ext cx="1879600" cy="859068"/>
            <a:chOff x="10080172" y="339103"/>
            <a:chExt cx="1879600" cy="859068"/>
          </a:xfrm>
        </p:grpSpPr>
        <p:grpSp>
          <p:nvGrpSpPr>
            <p:cNvPr id="9" name="Group 8">
              <a:extLst>
                <a:ext uri="{FF2B5EF4-FFF2-40B4-BE49-F238E27FC236}">
                  <a16:creationId xmlns:a16="http://schemas.microsoft.com/office/drawing/2014/main" id="{B9CBDBC2-FF92-A32C-4962-517B45D67B7E}"/>
                </a:ext>
              </a:extLst>
            </p:cNvPr>
            <p:cNvGrpSpPr/>
            <p:nvPr/>
          </p:nvGrpSpPr>
          <p:grpSpPr>
            <a:xfrm>
              <a:off x="10399486" y="741297"/>
              <a:ext cx="1560286" cy="456874"/>
              <a:chOff x="10406743" y="879246"/>
              <a:chExt cx="1560286" cy="456874"/>
            </a:xfrm>
          </p:grpSpPr>
          <p:sp>
            <p:nvSpPr>
              <p:cNvPr id="7" name="Rectangle 6">
                <a:extLst>
                  <a:ext uri="{FF2B5EF4-FFF2-40B4-BE49-F238E27FC236}">
                    <a16:creationId xmlns:a16="http://schemas.microsoft.com/office/drawing/2014/main" id="{8D1167A9-3EB1-C9B8-4429-7652E0B7AEAD}"/>
                  </a:ext>
                </a:extLst>
              </p:cNvPr>
              <p:cNvSpPr/>
              <p:nvPr/>
            </p:nvSpPr>
            <p:spPr>
              <a:xfrm>
                <a:off x="10406743" y="879246"/>
                <a:ext cx="1560286" cy="456874"/>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noProof="0" dirty="0"/>
              </a:p>
            </p:txBody>
          </p:sp>
          <p:sp>
            <p:nvSpPr>
              <p:cNvPr id="6" name="TextBox 5">
                <a:extLst>
                  <a:ext uri="{FF2B5EF4-FFF2-40B4-BE49-F238E27FC236}">
                    <a16:creationId xmlns:a16="http://schemas.microsoft.com/office/drawing/2014/main" id="{77B7E613-E631-6F64-35EC-561EAC02AA3C}"/>
                  </a:ext>
                </a:extLst>
              </p:cNvPr>
              <p:cNvSpPr txBox="1"/>
              <p:nvPr/>
            </p:nvSpPr>
            <p:spPr>
              <a:xfrm>
                <a:off x="10461367" y="920716"/>
                <a:ext cx="1085554" cy="369332"/>
              </a:xfrm>
              <a:prstGeom prst="rect">
                <a:avLst/>
              </a:prstGeom>
              <a:noFill/>
            </p:spPr>
            <p:txBody>
              <a:bodyPr wrap="none" rtlCol="0">
                <a:spAutoFit/>
              </a:bodyPr>
              <a:lstStyle/>
              <a:p>
                <a:r>
                  <a:rPr lang="es-ES" noProof="0" dirty="0">
                    <a:solidFill>
                      <a:schemeClr val="accent1"/>
                    </a:solidFill>
                  </a:rPr>
                  <a:t>Ejercicio</a:t>
                </a:r>
              </a:p>
            </p:txBody>
          </p:sp>
        </p:grpSp>
        <p:pic>
          <p:nvPicPr>
            <p:cNvPr id="11" name="Graphic 10" descr="Pin with solid fill">
              <a:extLst>
                <a:ext uri="{FF2B5EF4-FFF2-40B4-BE49-F238E27FC236}">
                  <a16:creationId xmlns:a16="http://schemas.microsoft.com/office/drawing/2014/main" id="{7C7C3746-35B9-9EA0-785C-D1698581C6B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080172" y="339103"/>
              <a:ext cx="529771" cy="529771"/>
            </a:xfrm>
            <a:prstGeom prst="rect">
              <a:avLst/>
            </a:prstGeom>
          </p:spPr>
        </p:pic>
      </p:grpSp>
      <p:pic>
        <p:nvPicPr>
          <p:cNvPr id="4" name="Gráfico 1" descr="Cuadernos de notas y cuadrículas con lápiz">
            <a:extLst>
              <a:ext uri="{FF2B5EF4-FFF2-40B4-BE49-F238E27FC236}">
                <a16:creationId xmlns:a16="http://schemas.microsoft.com/office/drawing/2014/main" id="{8769A660-85E4-1F0E-F8B9-2731B2C2A9F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374086" y="1258950"/>
            <a:ext cx="2154677" cy="2154677"/>
          </a:xfrm>
          <a:prstGeom prst="rect">
            <a:avLst/>
          </a:prstGeom>
        </p:spPr>
      </p:pic>
      <p:sp>
        <p:nvSpPr>
          <p:cNvPr id="5" name="PoljeZBesedilom 1">
            <a:extLst>
              <a:ext uri="{FF2B5EF4-FFF2-40B4-BE49-F238E27FC236}">
                <a16:creationId xmlns:a16="http://schemas.microsoft.com/office/drawing/2014/main" id="{C7F5C637-4986-419E-15C0-4194D64ABF0F}"/>
              </a:ext>
            </a:extLst>
          </p:cNvPr>
          <p:cNvSpPr txBox="1"/>
          <p:nvPr/>
        </p:nvSpPr>
        <p:spPr>
          <a:xfrm>
            <a:off x="10723952" y="3241555"/>
            <a:ext cx="1554918" cy="24715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1000" noProof="0" dirty="0">
                <a:solidFill>
                  <a:schemeClr val="accent1"/>
                </a:solidFill>
              </a:rPr>
              <a:t>Fuente: PowerPoint</a:t>
            </a:r>
          </a:p>
        </p:txBody>
      </p:sp>
    </p:spTree>
    <p:extLst>
      <p:ext uri="{BB962C8B-B14F-4D97-AF65-F5344CB8AC3E}">
        <p14:creationId xmlns:p14="http://schemas.microsoft.com/office/powerpoint/2010/main" val="75912187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FF6D46AD-61A7-4852-40D8-0F114846A8A9}"/>
              </a:ext>
            </a:extLst>
          </p:cNvPr>
          <p:cNvSpPr>
            <a:spLocks noGrp="1"/>
          </p:cNvSpPr>
          <p:nvPr>
            <p:ph idx="1"/>
          </p:nvPr>
        </p:nvSpPr>
        <p:spPr>
          <a:xfrm>
            <a:off x="134548" y="205693"/>
            <a:ext cx="11637034" cy="6642340"/>
          </a:xfrm>
        </p:spPr>
        <p:txBody>
          <a:bodyPr>
            <a:normAutofit/>
          </a:bodyPr>
          <a:lstStyle/>
          <a:p>
            <a:pPr marL="0" indent="0" algn="ctr">
              <a:lnSpc>
                <a:spcPct val="150000"/>
              </a:lnSpc>
              <a:buNone/>
            </a:pPr>
            <a:r>
              <a:rPr lang="es-ES" sz="3400" noProof="0" dirty="0">
                <a:solidFill>
                  <a:schemeClr val="bg2"/>
                </a:solidFill>
              </a:rPr>
              <a:t>Glosario</a:t>
            </a:r>
          </a:p>
        </p:txBody>
      </p:sp>
      <p:sp>
        <p:nvSpPr>
          <p:cNvPr id="4" name="TextBox 3">
            <a:extLst>
              <a:ext uri="{FF2B5EF4-FFF2-40B4-BE49-F238E27FC236}">
                <a16:creationId xmlns:a16="http://schemas.microsoft.com/office/drawing/2014/main" id="{F77762F5-DE89-DB90-CFED-91195031ECDC}"/>
              </a:ext>
            </a:extLst>
          </p:cNvPr>
          <p:cNvSpPr txBox="1"/>
          <p:nvPr/>
        </p:nvSpPr>
        <p:spPr>
          <a:xfrm>
            <a:off x="316992" y="988772"/>
            <a:ext cx="11637034" cy="5589094"/>
          </a:xfrm>
          <a:prstGeom prst="rect">
            <a:avLst/>
          </a:prstGeom>
          <a:noFill/>
        </p:spPr>
        <p:txBody>
          <a:bodyPr wrap="square">
            <a:spAutoFit/>
          </a:bodyPr>
          <a:lstStyle/>
          <a:p>
            <a:pPr marL="285750" indent="-285750" algn="just">
              <a:lnSpc>
                <a:spcPct val="150000"/>
              </a:lnSpc>
              <a:buFont typeface="Arial" panose="020B0604020202020204" pitchFamily="34" charset="0"/>
              <a:buChar char="•"/>
            </a:pPr>
            <a:r>
              <a:rPr lang="es-ES" sz="1600" b="1" dirty="0">
                <a:solidFill>
                  <a:schemeClr val="accent1"/>
                </a:solidFill>
              </a:rPr>
              <a:t>AIDAOR: </a:t>
            </a:r>
            <a:r>
              <a:rPr lang="es-ES" sz="1600" dirty="0">
                <a:solidFill>
                  <a:schemeClr val="accent1"/>
                </a:solidFill>
              </a:rPr>
              <a:t>Un marco que significa Atención, Interés, Deseo, Acción, Incorporación y Retención. Se utiliza para trazar el recorrido del cliente y optimizar las estrategias de marketing y ventas.</a:t>
            </a:r>
          </a:p>
          <a:p>
            <a:pPr marL="285750" indent="-285750" algn="just">
              <a:lnSpc>
                <a:spcPct val="150000"/>
              </a:lnSpc>
              <a:buFont typeface="Arial" panose="020B0604020202020204" pitchFamily="34" charset="0"/>
              <a:buChar char="•"/>
            </a:pPr>
            <a:r>
              <a:rPr lang="es-ES" sz="1600" b="1" dirty="0">
                <a:solidFill>
                  <a:schemeClr val="accent1"/>
                </a:solidFill>
              </a:rPr>
              <a:t>Diferenciación: </a:t>
            </a:r>
            <a:r>
              <a:rPr lang="es-ES" sz="1600" dirty="0">
                <a:solidFill>
                  <a:schemeClr val="accent1"/>
                </a:solidFill>
              </a:rPr>
              <a:t>El proceso mediante el cual una empresa distingue sus productos o servicios de los competidores para obtener una ventaja competitiva.</a:t>
            </a:r>
          </a:p>
          <a:p>
            <a:pPr marL="285750" indent="-285750" algn="just">
              <a:lnSpc>
                <a:spcPct val="150000"/>
              </a:lnSpc>
              <a:buFont typeface="Arial" panose="020B0604020202020204" pitchFamily="34" charset="0"/>
              <a:buChar char="•"/>
            </a:pPr>
            <a:r>
              <a:rPr lang="es-ES" sz="1600" b="1" dirty="0">
                <a:solidFill>
                  <a:schemeClr val="accent1"/>
                </a:solidFill>
              </a:rPr>
              <a:t>Economías de Escala: </a:t>
            </a:r>
            <a:r>
              <a:rPr lang="es-ES" sz="1600" dirty="0">
                <a:solidFill>
                  <a:schemeClr val="accent1"/>
                </a:solidFill>
              </a:rPr>
              <a:t>Las ventajas de costo que obtiene una empresa debido a la expansión, lo que lleva a una reducción del costo por unidad a medida que aumenta la producción.</a:t>
            </a:r>
          </a:p>
          <a:p>
            <a:pPr marL="285750" indent="-285750" algn="just">
              <a:lnSpc>
                <a:spcPct val="150000"/>
              </a:lnSpc>
              <a:buFont typeface="Arial" panose="020B0604020202020204" pitchFamily="34" charset="0"/>
              <a:buChar char="•"/>
            </a:pPr>
            <a:r>
              <a:rPr lang="es-ES" sz="1600" b="1" dirty="0">
                <a:solidFill>
                  <a:schemeClr val="accent1"/>
                </a:solidFill>
              </a:rPr>
              <a:t>Escalabilidad: </a:t>
            </a:r>
            <a:r>
              <a:rPr lang="es-ES" sz="1600" dirty="0">
                <a:solidFill>
                  <a:schemeClr val="accent1"/>
                </a:solidFill>
              </a:rPr>
              <a:t>La capacidad de un negocio para crecer y gestionar una mayor demanda sin comprometer el rendimiento ni perder eficiencia.</a:t>
            </a:r>
          </a:p>
          <a:p>
            <a:pPr marL="285750" indent="-285750" algn="just">
              <a:lnSpc>
                <a:spcPct val="150000"/>
              </a:lnSpc>
              <a:buFont typeface="Arial" panose="020B0604020202020204" pitchFamily="34" charset="0"/>
              <a:buChar char="•"/>
            </a:pPr>
            <a:r>
              <a:rPr lang="es-ES" sz="1600" b="1" dirty="0">
                <a:solidFill>
                  <a:schemeClr val="accent1"/>
                </a:solidFill>
              </a:rPr>
              <a:t>Iteración: </a:t>
            </a:r>
            <a:r>
              <a:rPr lang="es-ES" sz="1600" dirty="0">
                <a:solidFill>
                  <a:schemeClr val="accent1"/>
                </a:solidFill>
              </a:rPr>
              <a:t>El proceso de refinar y mejorar estrategias y modelos de negocio mediante ciclos repetidos de retroalimentación y ajustes</a:t>
            </a:r>
            <a:r>
              <a:rPr lang="es-ES" sz="1600" b="1" dirty="0">
                <a:solidFill>
                  <a:schemeClr val="accent1"/>
                </a:solidFill>
              </a:rPr>
              <a:t>.</a:t>
            </a:r>
          </a:p>
          <a:p>
            <a:pPr marL="285750" indent="-285750" algn="just">
              <a:lnSpc>
                <a:spcPct val="150000"/>
              </a:lnSpc>
              <a:buFont typeface="Arial" panose="020B0604020202020204" pitchFamily="34" charset="0"/>
              <a:buChar char="•"/>
            </a:pPr>
            <a:r>
              <a:rPr lang="es-ES" sz="1600" b="1" noProof="0" dirty="0">
                <a:solidFill>
                  <a:schemeClr val="accent1"/>
                </a:solidFill>
              </a:rPr>
              <a:t>Persona</a:t>
            </a:r>
            <a:r>
              <a:rPr lang="es-ES" sz="1600" noProof="0" dirty="0">
                <a:solidFill>
                  <a:schemeClr val="accent1"/>
                </a:solidFill>
              </a:rPr>
              <a:t>: Un perfil detallado que representa un segmento de la base de clientes de una empresa, a menudo incluye información demográfica, psicográfica y de comportamiento para ayudar a personalizar las estrategias de marketing y producto.</a:t>
            </a:r>
          </a:p>
          <a:p>
            <a:pPr marL="285750" indent="-285750" algn="just">
              <a:lnSpc>
                <a:spcPct val="150000"/>
              </a:lnSpc>
              <a:buFont typeface="Arial" panose="020B0604020202020204" pitchFamily="34" charset="0"/>
              <a:buChar char="•"/>
            </a:pPr>
            <a:r>
              <a:rPr lang="es-ES" sz="1600" b="1" noProof="0" dirty="0">
                <a:solidFill>
                  <a:schemeClr val="accent1"/>
                </a:solidFill>
              </a:rPr>
              <a:t>Segmentación: </a:t>
            </a:r>
            <a:r>
              <a:rPr lang="es-ES" sz="1600" noProof="0" dirty="0">
                <a:solidFill>
                  <a:schemeClr val="accent1"/>
                </a:solidFill>
              </a:rPr>
              <a:t>El proceso de dividir un mercado amplio en grupos específicos de consumidores con necesidades, características o comportamientos similares.</a:t>
            </a:r>
          </a:p>
        </p:txBody>
      </p:sp>
    </p:spTree>
    <p:extLst>
      <p:ext uri="{BB962C8B-B14F-4D97-AF65-F5344CB8AC3E}">
        <p14:creationId xmlns:p14="http://schemas.microsoft.com/office/powerpoint/2010/main" val="427158196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DC933F-3598-17AC-FCEA-9A879F8EA5ED}"/>
              </a:ext>
            </a:extLst>
          </p:cNvPr>
          <p:cNvSpPr>
            <a:spLocks noGrp="1"/>
          </p:cNvSpPr>
          <p:nvPr>
            <p:ph type="title"/>
          </p:nvPr>
        </p:nvSpPr>
        <p:spPr>
          <a:xfrm>
            <a:off x="838200" y="365125"/>
            <a:ext cx="10178143" cy="1002121"/>
          </a:xfrm>
        </p:spPr>
        <p:txBody>
          <a:bodyPr>
            <a:normAutofit fontScale="90000"/>
          </a:bodyPr>
          <a:lstStyle/>
          <a:p>
            <a:r>
              <a:rPr lang="es-ES" sz="3400" noProof="0" dirty="0"/>
              <a:t>3°: Planificación Estratégica y Diseño de Hoja de Ruta</a:t>
            </a:r>
          </a:p>
        </p:txBody>
      </p:sp>
      <p:sp>
        <p:nvSpPr>
          <p:cNvPr id="4" name="TextBox 3">
            <a:extLst>
              <a:ext uri="{FF2B5EF4-FFF2-40B4-BE49-F238E27FC236}">
                <a16:creationId xmlns:a16="http://schemas.microsoft.com/office/drawing/2014/main" id="{991746B0-A470-2360-955A-462D67A08011}"/>
              </a:ext>
            </a:extLst>
          </p:cNvPr>
          <p:cNvSpPr txBox="1"/>
          <p:nvPr/>
        </p:nvSpPr>
        <p:spPr>
          <a:xfrm>
            <a:off x="1001486" y="1997839"/>
            <a:ext cx="10443028" cy="1526444"/>
          </a:xfrm>
          <a:prstGeom prst="rect">
            <a:avLst/>
          </a:prstGeom>
          <a:noFill/>
        </p:spPr>
        <p:txBody>
          <a:bodyPr wrap="square" lIns="91440" tIns="45720" rIns="91440" bIns="45720" anchor="t">
            <a:spAutoFit/>
          </a:bodyPr>
          <a:lstStyle/>
          <a:p>
            <a:pPr algn="just">
              <a:lnSpc>
                <a:spcPct val="150000"/>
              </a:lnSpc>
            </a:pPr>
            <a:r>
              <a:rPr lang="es-ES" sz="1600" noProof="0" dirty="0">
                <a:solidFill>
                  <a:schemeClr val="accent1"/>
                </a:solidFill>
              </a:rPr>
              <a:t>Bienvenidos a nuestra siguiente sección: "</a:t>
            </a:r>
            <a:r>
              <a:rPr lang="es-ES" sz="1600" b="1" noProof="0" dirty="0">
                <a:solidFill>
                  <a:schemeClr val="accent1"/>
                </a:solidFill>
              </a:rPr>
              <a:t>Planificación Estratégica y Diseño de Hoja de Ruta</a:t>
            </a:r>
            <a:r>
              <a:rPr lang="es-ES" sz="1600" noProof="0" dirty="0">
                <a:solidFill>
                  <a:schemeClr val="accent1"/>
                </a:solidFill>
              </a:rPr>
              <a:t>".</a:t>
            </a:r>
          </a:p>
          <a:p>
            <a:pPr algn="just">
              <a:lnSpc>
                <a:spcPct val="150000"/>
              </a:lnSpc>
            </a:pPr>
            <a:endParaRPr lang="es-ES" sz="1600" dirty="0">
              <a:solidFill>
                <a:schemeClr val="accent1"/>
              </a:solidFill>
            </a:endParaRPr>
          </a:p>
          <a:p>
            <a:pPr algn="just">
              <a:lnSpc>
                <a:spcPct val="150000"/>
              </a:lnSpc>
            </a:pPr>
            <a:r>
              <a:rPr lang="es-ES" sz="1600" noProof="0" dirty="0">
                <a:solidFill>
                  <a:schemeClr val="accent1"/>
                </a:solidFill>
              </a:rPr>
              <a:t>En esta sección, exploraremos los componentes necesarios para construir una hoja de ruta estratégica empresarial sólida y exitosa, así como las acciones clave que se deben llevar a cabo.</a:t>
            </a:r>
          </a:p>
        </p:txBody>
      </p:sp>
    </p:spTree>
    <p:extLst>
      <p:ext uri="{BB962C8B-B14F-4D97-AF65-F5344CB8AC3E}">
        <p14:creationId xmlns:p14="http://schemas.microsoft.com/office/powerpoint/2010/main" val="204343870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DEEF284-E26F-82DE-81A6-5CE9DA3E336C}"/>
              </a:ext>
            </a:extLst>
          </p:cNvPr>
          <p:cNvSpPr>
            <a:spLocks noGrp="1"/>
          </p:cNvSpPr>
          <p:nvPr>
            <p:ph type="title"/>
          </p:nvPr>
        </p:nvSpPr>
        <p:spPr>
          <a:xfrm>
            <a:off x="906294" y="1663430"/>
            <a:ext cx="10515600" cy="1325563"/>
          </a:xfrm>
        </p:spPr>
        <p:txBody>
          <a:bodyPr>
            <a:normAutofit/>
          </a:bodyPr>
          <a:lstStyle/>
          <a:p>
            <a:r>
              <a:rPr lang="es-ES" sz="3400" dirty="0"/>
              <a:t>Aspectos Clave de la Planificación estratégica </a:t>
            </a:r>
            <a:endParaRPr lang="es-ES" sz="3400" noProof="0" dirty="0"/>
          </a:p>
        </p:txBody>
      </p:sp>
      <p:pic>
        <p:nvPicPr>
          <p:cNvPr id="6" name="Gráfico 5" descr="Libreta de direcciones con relleno sólido">
            <a:extLst>
              <a:ext uri="{FF2B5EF4-FFF2-40B4-BE49-F238E27FC236}">
                <a16:creationId xmlns:a16="http://schemas.microsoft.com/office/drawing/2014/main" id="{871EA6A1-CD9E-0F09-8267-E0EA6839331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216958" y="2814438"/>
            <a:ext cx="1883924" cy="1883924"/>
          </a:xfrm>
          <a:prstGeom prst="rect">
            <a:avLst/>
          </a:prstGeom>
        </p:spPr>
      </p:pic>
    </p:spTree>
    <p:extLst>
      <p:ext uri="{BB962C8B-B14F-4D97-AF65-F5344CB8AC3E}">
        <p14:creationId xmlns:p14="http://schemas.microsoft.com/office/powerpoint/2010/main" val="58117905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DEEF284-E26F-82DE-81A6-5CE9DA3E336C}"/>
              </a:ext>
            </a:extLst>
          </p:cNvPr>
          <p:cNvSpPr>
            <a:spLocks noGrp="1"/>
          </p:cNvSpPr>
          <p:nvPr>
            <p:ph type="title"/>
          </p:nvPr>
        </p:nvSpPr>
        <p:spPr>
          <a:xfrm>
            <a:off x="763138" y="-211541"/>
            <a:ext cx="10515600" cy="1325563"/>
          </a:xfrm>
        </p:spPr>
        <p:txBody>
          <a:bodyPr>
            <a:normAutofit/>
          </a:bodyPr>
          <a:lstStyle/>
          <a:p>
            <a:r>
              <a:rPr lang="es-ES" sz="3400" dirty="0"/>
              <a:t>Aspectos Clave de la Planificación estratégica </a:t>
            </a:r>
            <a:endParaRPr lang="es-ES" sz="3400" noProof="0" dirty="0"/>
          </a:p>
        </p:txBody>
      </p:sp>
      <p:sp>
        <p:nvSpPr>
          <p:cNvPr id="4" name="Marcador de contenido 3">
            <a:extLst>
              <a:ext uri="{FF2B5EF4-FFF2-40B4-BE49-F238E27FC236}">
                <a16:creationId xmlns:a16="http://schemas.microsoft.com/office/drawing/2014/main" id="{5A7EE942-A1DB-2989-FC06-F547969431C6}"/>
              </a:ext>
            </a:extLst>
          </p:cNvPr>
          <p:cNvSpPr>
            <a:spLocks noGrp="1"/>
          </p:cNvSpPr>
          <p:nvPr>
            <p:ph idx="1"/>
          </p:nvPr>
        </p:nvSpPr>
        <p:spPr>
          <a:xfrm>
            <a:off x="798477" y="1503902"/>
            <a:ext cx="4930302" cy="4666677"/>
          </a:xfrm>
        </p:spPr>
        <p:txBody>
          <a:bodyPr vert="horz" lIns="91440" tIns="45720" rIns="91440" bIns="45720" rtlCol="0" anchor="t">
            <a:noAutofit/>
          </a:bodyPr>
          <a:lstStyle/>
          <a:p>
            <a:pPr marL="0" indent="0" algn="just">
              <a:lnSpc>
                <a:spcPct val="150000"/>
              </a:lnSpc>
              <a:buNone/>
            </a:pPr>
            <a:r>
              <a:rPr lang="es-ES" sz="1600" noProof="0" dirty="0">
                <a:solidFill>
                  <a:schemeClr val="tx2"/>
                </a:solidFill>
              </a:rPr>
              <a:t>Planificación Estratégica</a:t>
            </a:r>
          </a:p>
          <a:p>
            <a:pPr marL="0" indent="0" algn="just">
              <a:lnSpc>
                <a:spcPct val="150000"/>
              </a:lnSpc>
              <a:buNone/>
            </a:pPr>
            <a:r>
              <a:rPr lang="es-ES" sz="1600" b="0" noProof="0" dirty="0">
                <a:solidFill>
                  <a:schemeClr val="accent1"/>
                </a:solidFill>
              </a:rPr>
              <a:t>La planificación de la estrategia empresarial define </a:t>
            </a:r>
            <a:r>
              <a:rPr lang="es-ES" sz="1600" noProof="0" dirty="0">
                <a:solidFill>
                  <a:schemeClr val="accent1"/>
                </a:solidFill>
              </a:rPr>
              <a:t>lo que una empresa quiere lograr, hacia dónde quiere ir y qué acciones deben planificarse para alcanzar sus objetivos y metas</a:t>
            </a:r>
            <a:r>
              <a:rPr lang="es-ES" sz="1600" b="0" noProof="0" dirty="0">
                <a:solidFill>
                  <a:schemeClr val="accent1"/>
                </a:solidFill>
              </a:rPr>
              <a:t>. Un plan estratégico debe incluir las declaraciones de visión y misión de la empresa, los objetivos a corto, mediano y largo plazo y un plan de acción con los pasos a seguir.</a:t>
            </a:r>
          </a:p>
          <a:p>
            <a:pPr marL="0" indent="0" algn="just">
              <a:lnSpc>
                <a:spcPct val="150000"/>
              </a:lnSpc>
              <a:buNone/>
            </a:pPr>
            <a:r>
              <a:rPr lang="es-ES" sz="1600" noProof="0" dirty="0">
                <a:solidFill>
                  <a:schemeClr val="accent1"/>
                </a:solidFill>
              </a:rPr>
              <a:t>Consulta este </a:t>
            </a:r>
            <a:r>
              <a:rPr lang="es-ES" sz="1600" noProof="0" dirty="0">
                <a:solidFill>
                  <a:srgbClr val="000000"/>
                </a:solidFill>
                <a:latin typeface="Raleway "/>
                <a:hlinkClick r:id="rId2"/>
              </a:rPr>
              <a:t>video</a:t>
            </a:r>
            <a:r>
              <a:rPr lang="es-ES" sz="1600" noProof="0" dirty="0">
                <a:solidFill>
                  <a:schemeClr val="accent1"/>
                </a:solidFill>
              </a:rPr>
              <a:t> de On Strategy para conocer más a fondo cómo construir tu marco estratégico.</a:t>
            </a:r>
          </a:p>
          <a:p>
            <a:pPr algn="just">
              <a:lnSpc>
                <a:spcPct val="150000"/>
              </a:lnSpc>
              <a:buChar char="•"/>
            </a:pPr>
            <a:endParaRPr lang="es-ES" sz="1600" noProof="0" dirty="0"/>
          </a:p>
        </p:txBody>
      </p:sp>
      <p:sp>
        <p:nvSpPr>
          <p:cNvPr id="3" name="CuadroTexto 2">
            <a:extLst>
              <a:ext uri="{FF2B5EF4-FFF2-40B4-BE49-F238E27FC236}">
                <a16:creationId xmlns:a16="http://schemas.microsoft.com/office/drawing/2014/main" id="{C69AB393-51EB-FE5A-F06E-82DDD4792116}"/>
              </a:ext>
            </a:extLst>
          </p:cNvPr>
          <p:cNvSpPr txBox="1"/>
          <p:nvPr/>
        </p:nvSpPr>
        <p:spPr>
          <a:xfrm>
            <a:off x="6096000" y="1503902"/>
            <a:ext cx="5866263" cy="5219762"/>
          </a:xfrm>
          <a:prstGeom prst="rect">
            <a:avLst/>
          </a:prstGeom>
          <a:noFill/>
        </p:spPr>
        <p:txBody>
          <a:bodyPr wrap="square" lIns="91440" tIns="45720" rIns="91440" bIns="45720" rtlCol="0" anchor="t">
            <a:spAutoFit/>
          </a:bodyPr>
          <a:lstStyle/>
          <a:p>
            <a:pPr algn="just">
              <a:lnSpc>
                <a:spcPct val="150000"/>
              </a:lnSpc>
            </a:pPr>
            <a:r>
              <a:rPr lang="es-ES" sz="1600" b="1" noProof="0" dirty="0">
                <a:solidFill>
                  <a:schemeClr val="tx2"/>
                </a:solidFill>
              </a:rPr>
              <a:t>Hoja de ruta empresarial</a:t>
            </a:r>
          </a:p>
          <a:p>
            <a:pPr algn="just">
              <a:lnSpc>
                <a:spcPct val="150000"/>
              </a:lnSpc>
            </a:pPr>
            <a:r>
              <a:rPr lang="es-ES" sz="1600" dirty="0">
                <a:solidFill>
                  <a:schemeClr val="accent1"/>
                </a:solidFill>
              </a:rPr>
              <a:t>Una Hoja de Ruta Empresarial es un </a:t>
            </a:r>
            <a:r>
              <a:rPr lang="es-ES" sz="1600" b="1" dirty="0">
                <a:solidFill>
                  <a:schemeClr val="accent1"/>
                </a:solidFill>
              </a:rPr>
              <a:t>marco que te permite definir y visualizar los aspectos clave y pasos específicos necesarios para alcanzar los objetivos y estrategias </a:t>
            </a:r>
            <a:r>
              <a:rPr lang="es-ES" sz="1600" dirty="0">
                <a:solidFill>
                  <a:schemeClr val="accent1"/>
                </a:solidFill>
              </a:rPr>
              <a:t>de tu negocio. Esto incluye un cronograma claro con hitos o puntos de control</a:t>
            </a:r>
            <a:r>
              <a:rPr lang="es-ES" sz="1600" b="0" noProof="0" dirty="0">
                <a:solidFill>
                  <a:schemeClr val="accent1"/>
                </a:solidFill>
                <a:latin typeface="Raleway "/>
              </a:rPr>
              <a:t>, una perspectiva a largo plazo y la asignación de roles y responsabilidades.</a:t>
            </a:r>
          </a:p>
          <a:p>
            <a:pPr algn="just">
              <a:lnSpc>
                <a:spcPct val="150000"/>
              </a:lnSpc>
            </a:pPr>
            <a:endParaRPr lang="es-ES" sz="1600" noProof="0" dirty="0">
              <a:solidFill>
                <a:schemeClr val="accent1"/>
              </a:solidFill>
              <a:latin typeface="Raleway "/>
            </a:endParaRPr>
          </a:p>
          <a:p>
            <a:pPr algn="just">
              <a:lnSpc>
                <a:spcPct val="150000"/>
              </a:lnSpc>
            </a:pPr>
            <a:r>
              <a:rPr lang="es-ES" sz="1600" b="1" noProof="0" dirty="0">
                <a:solidFill>
                  <a:schemeClr val="accent1"/>
                </a:solidFill>
                <a:latin typeface="Raleway "/>
              </a:rPr>
              <a:t>Si necesitas más información sobre los contenidos de una hoja de ruta estratégica y los "ingredientes" de una hoja de ruta empresarial exitosa, puedes leer los interesantes artículos de Business Map: </a:t>
            </a:r>
            <a:r>
              <a:rPr lang="es-ES" sz="1600" i="1" noProof="0" dirty="0">
                <a:solidFill>
                  <a:schemeClr val="bg1">
                    <a:lumMod val="75000"/>
                  </a:schemeClr>
                </a:solidFill>
                <a:latin typeface="Raleway "/>
                <a:hlinkClick r:id="rId3">
                  <a:extLst>
                    <a:ext uri="{A12FA001-AC4F-418D-AE19-62706E023703}">
                      <ahyp:hlinkClr xmlns:ahyp="http://schemas.microsoft.com/office/drawing/2018/hyperlinkcolor" val="tx"/>
                    </a:ext>
                  </a:extLst>
                </a:hlinkClick>
              </a:rPr>
              <a:t>What </a:t>
            </a:r>
            <a:r>
              <a:rPr lang="es-ES" sz="1600" b="0" i="1" noProof="0" dirty="0">
                <a:solidFill>
                  <a:schemeClr val="bg1">
                    <a:lumMod val="75000"/>
                  </a:schemeClr>
                </a:solidFill>
                <a:latin typeface="Raleway "/>
                <a:hlinkClick r:id="rId3">
                  <a:extLst>
                    <a:ext uri="{A12FA001-AC4F-418D-AE19-62706E023703}">
                      <ahyp:hlinkClr xmlns:ahyp="http://schemas.microsoft.com/office/drawing/2018/hyperlinkcolor" val="tx"/>
                    </a:ext>
                  </a:extLst>
                </a:hlinkClick>
              </a:rPr>
              <a:t>is a strategic Roadmap</a:t>
            </a:r>
            <a:r>
              <a:rPr lang="es-ES" sz="1600" i="1" noProof="0" dirty="0">
                <a:solidFill>
                  <a:schemeClr val="bg1">
                    <a:lumMod val="75000"/>
                  </a:schemeClr>
                </a:solidFill>
                <a:latin typeface="Raleway "/>
                <a:hlinkClick r:id="rId3">
                  <a:extLst>
                    <a:ext uri="{A12FA001-AC4F-418D-AE19-62706E023703}">
                      <ahyp:hlinkClr xmlns:ahyp="http://schemas.microsoft.com/office/drawing/2018/hyperlinkcolor" val="tx"/>
                    </a:ext>
                  </a:extLst>
                </a:hlinkClick>
              </a:rPr>
              <a:t>?</a:t>
            </a:r>
            <a:r>
              <a:rPr lang="es-ES" sz="1600" noProof="0" dirty="0">
                <a:solidFill>
                  <a:schemeClr val="bg1">
                    <a:lumMod val="75000"/>
                  </a:schemeClr>
                </a:solidFill>
                <a:latin typeface="Raleway "/>
              </a:rPr>
              <a:t> </a:t>
            </a:r>
            <a:r>
              <a:rPr lang="es-ES" sz="1600" noProof="0" dirty="0">
                <a:solidFill>
                  <a:schemeClr val="accent1"/>
                </a:solidFill>
                <a:latin typeface="Raleway "/>
              </a:rPr>
              <a:t>(</a:t>
            </a:r>
            <a:r>
              <a:rPr lang="es-ES" sz="1600" dirty="0">
                <a:solidFill>
                  <a:srgbClr val="000000"/>
                </a:solidFill>
                <a:latin typeface="Raleway "/>
              </a:rPr>
              <a:t>Fuente</a:t>
            </a:r>
            <a:r>
              <a:rPr lang="es-ES" sz="1600" b="0" noProof="0" dirty="0">
                <a:solidFill>
                  <a:srgbClr val="000000"/>
                </a:solidFill>
                <a:latin typeface="Raleway "/>
              </a:rPr>
              <a:t>: Business Map</a:t>
            </a:r>
            <a:r>
              <a:rPr lang="es-ES" sz="1600" noProof="0" dirty="0">
                <a:solidFill>
                  <a:srgbClr val="000000"/>
                </a:solidFill>
                <a:latin typeface="Raleway "/>
              </a:rPr>
              <a:t>) </a:t>
            </a:r>
            <a:r>
              <a:rPr lang="es-ES" sz="1600" b="1" noProof="0" dirty="0">
                <a:solidFill>
                  <a:srgbClr val="000000"/>
                </a:solidFill>
                <a:latin typeface="Raleway "/>
              </a:rPr>
              <a:t>y de Roadmunk</a:t>
            </a:r>
            <a:r>
              <a:rPr lang="es-ES" sz="1600" noProof="0" dirty="0">
                <a:solidFill>
                  <a:srgbClr val="000000"/>
                </a:solidFill>
                <a:latin typeface="Raleway "/>
              </a:rPr>
              <a:t>. </a:t>
            </a:r>
            <a:r>
              <a:rPr lang="es-ES" sz="1600" i="1" noProof="0" dirty="0">
                <a:solidFill>
                  <a:schemeClr val="bg1">
                    <a:lumMod val="75000"/>
                  </a:schemeClr>
                </a:solidFill>
                <a:latin typeface="Raleway "/>
                <a:hlinkClick r:id="rId4">
                  <a:extLst>
                    <a:ext uri="{A12FA001-AC4F-418D-AE19-62706E023703}">
                      <ahyp:hlinkClr xmlns:ahyp="http://schemas.microsoft.com/office/drawing/2018/hyperlinkcolor" val="tx"/>
                    </a:ext>
                  </a:extLst>
                </a:hlinkClick>
              </a:rPr>
              <a:t>What a business Roadmap</a:t>
            </a:r>
            <a:r>
              <a:rPr lang="es-ES" sz="1600" noProof="0" dirty="0">
                <a:solidFill>
                  <a:schemeClr val="bg1">
                    <a:lumMod val="75000"/>
                  </a:schemeClr>
                </a:solidFill>
                <a:latin typeface="Raleway "/>
                <a:hlinkClick r:id="rId4">
                  <a:extLst>
                    <a:ext uri="{A12FA001-AC4F-418D-AE19-62706E023703}">
                      <ahyp:hlinkClr xmlns:ahyp="http://schemas.microsoft.com/office/drawing/2018/hyperlinkcolor" val="tx"/>
                    </a:ext>
                  </a:extLst>
                </a:hlinkClick>
              </a:rPr>
              <a:t>?</a:t>
            </a:r>
            <a:r>
              <a:rPr lang="es-ES" sz="1600" noProof="0" dirty="0">
                <a:solidFill>
                  <a:srgbClr val="000000"/>
                </a:solidFill>
                <a:latin typeface="Raleway "/>
              </a:rPr>
              <a:t> (Fuente: Roadmunk).</a:t>
            </a:r>
            <a:endParaRPr lang="es-ES" sz="1600" b="0" noProof="0" dirty="0">
              <a:solidFill>
                <a:srgbClr val="000000"/>
              </a:solidFill>
              <a:latin typeface="Raleway "/>
            </a:endParaRPr>
          </a:p>
        </p:txBody>
      </p:sp>
      <p:sp>
        <p:nvSpPr>
          <p:cNvPr id="5" name="CuadroTexto 4">
            <a:extLst>
              <a:ext uri="{FF2B5EF4-FFF2-40B4-BE49-F238E27FC236}">
                <a16:creationId xmlns:a16="http://schemas.microsoft.com/office/drawing/2014/main" id="{413DA7FC-9F26-186C-B724-166420F704E1}"/>
              </a:ext>
            </a:extLst>
          </p:cNvPr>
          <p:cNvSpPr txBox="1"/>
          <p:nvPr/>
        </p:nvSpPr>
        <p:spPr>
          <a:xfrm>
            <a:off x="798477" y="929356"/>
            <a:ext cx="9940047" cy="369332"/>
          </a:xfrm>
          <a:prstGeom prst="rect">
            <a:avLst/>
          </a:prstGeom>
          <a:noFill/>
        </p:spPr>
        <p:txBody>
          <a:bodyPr wrap="square" rtlCol="0">
            <a:spAutoFit/>
          </a:bodyPr>
          <a:lstStyle/>
          <a:p>
            <a:r>
              <a:rPr lang="es-ES" b="1" noProof="0" dirty="0">
                <a:solidFill>
                  <a:schemeClr val="bg1"/>
                </a:solidFill>
              </a:rPr>
              <a:t>Definición y Propósito</a:t>
            </a:r>
          </a:p>
        </p:txBody>
      </p:sp>
    </p:spTree>
    <p:extLst>
      <p:ext uri="{BB962C8B-B14F-4D97-AF65-F5344CB8AC3E}">
        <p14:creationId xmlns:p14="http://schemas.microsoft.com/office/powerpoint/2010/main" val="149826431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Marcador de contenido 2">
            <a:extLst>
              <a:ext uri="{FF2B5EF4-FFF2-40B4-BE49-F238E27FC236}">
                <a16:creationId xmlns:a16="http://schemas.microsoft.com/office/drawing/2014/main" id="{8531F5DD-8256-AEE5-F01A-E275306A8941}"/>
              </a:ext>
            </a:extLst>
          </p:cNvPr>
          <p:cNvGraphicFramePr>
            <a:graphicFrameLocks noGrp="1"/>
          </p:cNvGraphicFramePr>
          <p:nvPr>
            <p:ph idx="1"/>
            <p:extLst>
              <p:ext uri="{D42A27DB-BD31-4B8C-83A1-F6EECF244321}">
                <p14:modId xmlns:p14="http://schemas.microsoft.com/office/powerpoint/2010/main" val="3120882830"/>
              </p:ext>
            </p:extLst>
          </p:nvPr>
        </p:nvGraphicFramePr>
        <p:xfrm>
          <a:off x="838200" y="852992"/>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CuadroTexto 5">
            <a:extLst>
              <a:ext uri="{FF2B5EF4-FFF2-40B4-BE49-F238E27FC236}">
                <a16:creationId xmlns:a16="http://schemas.microsoft.com/office/drawing/2014/main" id="{6748F89E-FE8C-6AF7-50E1-2C88851F39B8}"/>
              </a:ext>
            </a:extLst>
          </p:cNvPr>
          <p:cNvSpPr txBox="1"/>
          <p:nvPr/>
        </p:nvSpPr>
        <p:spPr>
          <a:xfrm>
            <a:off x="797206" y="4890462"/>
            <a:ext cx="10597587" cy="338554"/>
          </a:xfrm>
          <a:prstGeom prst="rect">
            <a:avLst/>
          </a:prstGeom>
          <a:noFill/>
        </p:spPr>
        <p:txBody>
          <a:bodyPr wrap="square">
            <a:spAutoFit/>
          </a:bodyPr>
          <a:lstStyle/>
          <a:p>
            <a:pPr algn="just"/>
            <a:r>
              <a:rPr lang="es-ES" sz="1600" noProof="0" dirty="0">
                <a:solidFill>
                  <a:schemeClr val="accent1"/>
                </a:solidFill>
              </a:rPr>
              <a:t>Define tu estrategia empresarial basada en la información recopilada</a:t>
            </a:r>
          </a:p>
        </p:txBody>
      </p:sp>
      <p:sp>
        <p:nvSpPr>
          <p:cNvPr id="3" name="Flecha: a la derecha 2">
            <a:extLst>
              <a:ext uri="{FF2B5EF4-FFF2-40B4-BE49-F238E27FC236}">
                <a16:creationId xmlns:a16="http://schemas.microsoft.com/office/drawing/2014/main" id="{19C89091-DAED-434E-E2D3-5453D80E6A13}"/>
              </a:ext>
            </a:extLst>
          </p:cNvPr>
          <p:cNvSpPr/>
          <p:nvPr/>
        </p:nvSpPr>
        <p:spPr>
          <a:xfrm>
            <a:off x="5646670" y="2888775"/>
            <a:ext cx="1200727" cy="572654"/>
          </a:xfrm>
          <a:prstGeom prst="rightArrow">
            <a:avLst/>
          </a:prstGeom>
          <a:solidFill>
            <a:schemeClr val="tx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noProof="0" dirty="0"/>
          </a:p>
        </p:txBody>
      </p:sp>
      <p:sp>
        <p:nvSpPr>
          <p:cNvPr id="4" name="Título 1">
            <a:extLst>
              <a:ext uri="{FF2B5EF4-FFF2-40B4-BE49-F238E27FC236}">
                <a16:creationId xmlns:a16="http://schemas.microsoft.com/office/drawing/2014/main" id="{4FDADC8F-FF8D-7ADC-0964-AAFCEB39CAE7}"/>
              </a:ext>
            </a:extLst>
          </p:cNvPr>
          <p:cNvSpPr txBox="1">
            <a:spLocks/>
          </p:cNvSpPr>
          <p:nvPr/>
        </p:nvSpPr>
        <p:spPr>
          <a:xfrm>
            <a:off x="838200" y="0"/>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800" kern="1200">
                <a:solidFill>
                  <a:schemeClr val="bg2"/>
                </a:solidFill>
                <a:latin typeface="+mj-lt"/>
                <a:ea typeface="+mj-ea"/>
                <a:cs typeface="+mj-cs"/>
              </a:defRPr>
            </a:lvl1pPr>
          </a:lstStyle>
          <a:p>
            <a:r>
              <a:rPr lang="es-ES" sz="3400" dirty="0"/>
              <a:t>Aspectos Clave de la Planificación estratégica </a:t>
            </a:r>
            <a:endParaRPr lang="es-ES" sz="3400" noProof="0" dirty="0"/>
          </a:p>
        </p:txBody>
      </p:sp>
    </p:spTree>
    <p:extLst>
      <p:ext uri="{BB962C8B-B14F-4D97-AF65-F5344CB8AC3E}">
        <p14:creationId xmlns:p14="http://schemas.microsoft.com/office/powerpoint/2010/main" val="29856046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9FFC0E3-09BE-F422-1C57-47E1C9B16621}"/>
              </a:ext>
            </a:extLst>
          </p:cNvPr>
          <p:cNvSpPr/>
          <p:nvPr/>
        </p:nvSpPr>
        <p:spPr>
          <a:xfrm>
            <a:off x="0" y="1024721"/>
            <a:ext cx="1981200" cy="5122862"/>
          </a:xfrm>
          <a:prstGeom prst="rect">
            <a:avLst/>
          </a:prstGeom>
          <a:solidFill>
            <a:schemeClr val="accent1">
              <a:alpha val="6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noProof="0" dirty="0"/>
          </a:p>
        </p:txBody>
      </p:sp>
      <p:sp>
        <p:nvSpPr>
          <p:cNvPr id="2" name="Title 1">
            <a:extLst>
              <a:ext uri="{FF2B5EF4-FFF2-40B4-BE49-F238E27FC236}">
                <a16:creationId xmlns:a16="http://schemas.microsoft.com/office/drawing/2014/main" id="{E308D177-7010-4719-7994-3ECFB9A6C752}"/>
              </a:ext>
            </a:extLst>
          </p:cNvPr>
          <p:cNvSpPr>
            <a:spLocks noGrp="1"/>
          </p:cNvSpPr>
          <p:nvPr>
            <p:ph type="title"/>
          </p:nvPr>
        </p:nvSpPr>
        <p:spPr>
          <a:xfrm>
            <a:off x="86752" y="-270951"/>
            <a:ext cx="10515600" cy="1325563"/>
          </a:xfrm>
        </p:spPr>
        <p:txBody>
          <a:bodyPr>
            <a:normAutofit/>
          </a:bodyPr>
          <a:lstStyle/>
          <a:p>
            <a:r>
              <a:rPr lang="es-ES" sz="3400" noProof="0" dirty="0"/>
              <a:t>El papel de la Visión, Misión, y Valores</a:t>
            </a:r>
          </a:p>
        </p:txBody>
      </p:sp>
      <p:graphicFrame>
        <p:nvGraphicFramePr>
          <p:cNvPr id="3" name="Diagram 2">
            <a:extLst>
              <a:ext uri="{FF2B5EF4-FFF2-40B4-BE49-F238E27FC236}">
                <a16:creationId xmlns:a16="http://schemas.microsoft.com/office/drawing/2014/main" id="{416BC9EB-ECDD-7D20-43B1-5DEB729577D4}"/>
              </a:ext>
            </a:extLst>
          </p:cNvPr>
          <p:cNvGraphicFramePr/>
          <p:nvPr>
            <p:extLst>
              <p:ext uri="{D42A27DB-BD31-4B8C-83A1-F6EECF244321}">
                <p14:modId xmlns:p14="http://schemas.microsoft.com/office/powerpoint/2010/main" val="1935324330"/>
              </p:ext>
            </p:extLst>
          </p:nvPr>
        </p:nvGraphicFramePr>
        <p:xfrm>
          <a:off x="-1409" y="824544"/>
          <a:ext cx="12105249" cy="552321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88507126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uadroTexto 5">
            <a:extLst>
              <a:ext uri="{FF2B5EF4-FFF2-40B4-BE49-F238E27FC236}">
                <a16:creationId xmlns:a16="http://schemas.microsoft.com/office/drawing/2014/main" id="{6748F89E-FE8C-6AF7-50E1-2C88851F39B8}"/>
              </a:ext>
            </a:extLst>
          </p:cNvPr>
          <p:cNvSpPr txBox="1"/>
          <p:nvPr/>
        </p:nvSpPr>
        <p:spPr>
          <a:xfrm>
            <a:off x="879194" y="1509953"/>
            <a:ext cx="9850416" cy="2265107"/>
          </a:xfrm>
          <a:prstGeom prst="rect">
            <a:avLst/>
          </a:prstGeom>
          <a:noFill/>
          <a:ln>
            <a:solidFill>
              <a:schemeClr val="bg2"/>
            </a:solidFill>
          </a:ln>
        </p:spPr>
        <p:txBody>
          <a:bodyPr wrap="square">
            <a:spAutoFit/>
          </a:bodyPr>
          <a:lstStyle/>
          <a:p>
            <a:pPr algn="just">
              <a:lnSpc>
                <a:spcPct val="150000"/>
              </a:lnSpc>
            </a:pPr>
            <a:r>
              <a:rPr lang="es-ES" sz="1600" noProof="0" dirty="0">
                <a:solidFill>
                  <a:schemeClr val="accent1"/>
                </a:solidFill>
              </a:rPr>
              <a:t>El recorrido de la planificación estratégica empresarial incluye diferentes pasos:</a:t>
            </a:r>
          </a:p>
          <a:p>
            <a:pPr marL="342900" indent="-342900" algn="just">
              <a:lnSpc>
                <a:spcPct val="150000"/>
              </a:lnSpc>
              <a:buAutoNum type="arabicPeriod"/>
            </a:pPr>
            <a:r>
              <a:rPr lang="es-ES" sz="1600" noProof="0" dirty="0">
                <a:solidFill>
                  <a:schemeClr val="accent1"/>
                </a:solidFill>
              </a:rPr>
              <a:t>Definición de tu </a:t>
            </a:r>
            <a:r>
              <a:rPr lang="es-ES" sz="1600" b="1" noProof="0" dirty="0">
                <a:solidFill>
                  <a:schemeClr val="accent1"/>
                </a:solidFill>
              </a:rPr>
              <a:t>Visión, Misión y Valores</a:t>
            </a:r>
          </a:p>
          <a:p>
            <a:pPr marL="342900" indent="-342900" algn="just">
              <a:lnSpc>
                <a:spcPct val="150000"/>
              </a:lnSpc>
              <a:buAutoNum type="arabicPeriod"/>
            </a:pPr>
            <a:r>
              <a:rPr lang="es-ES" sz="1600" b="1" noProof="0" dirty="0">
                <a:solidFill>
                  <a:schemeClr val="accent1"/>
                </a:solidFill>
              </a:rPr>
              <a:t>Análisis Interno y Externo </a:t>
            </a:r>
            <a:r>
              <a:rPr lang="es-ES" sz="1600" noProof="0" dirty="0">
                <a:solidFill>
                  <a:schemeClr val="accent1"/>
                </a:solidFill>
              </a:rPr>
              <a:t>y competencia</a:t>
            </a:r>
          </a:p>
          <a:p>
            <a:pPr marL="342900" indent="-342900" algn="just">
              <a:lnSpc>
                <a:spcPct val="150000"/>
              </a:lnSpc>
              <a:buAutoNum type="arabicPeriod"/>
            </a:pPr>
            <a:r>
              <a:rPr lang="es-ES" sz="1600" noProof="0" dirty="0">
                <a:solidFill>
                  <a:schemeClr val="accent1"/>
                </a:solidFill>
              </a:rPr>
              <a:t>Definición de tus </a:t>
            </a:r>
            <a:r>
              <a:rPr lang="es-ES" sz="1600" b="1" noProof="0" dirty="0">
                <a:solidFill>
                  <a:schemeClr val="accent1"/>
                </a:solidFill>
              </a:rPr>
              <a:t>Objetivos y Estrategia</a:t>
            </a:r>
          </a:p>
          <a:p>
            <a:pPr marL="342900" indent="-342900" algn="just">
              <a:lnSpc>
                <a:spcPct val="150000"/>
              </a:lnSpc>
              <a:buAutoNum type="arabicPeriod"/>
            </a:pPr>
            <a:r>
              <a:rPr lang="es-ES" sz="1600" b="1" noProof="0" dirty="0">
                <a:solidFill>
                  <a:schemeClr val="accent1"/>
                </a:solidFill>
              </a:rPr>
              <a:t>Implementación y monitoreo</a:t>
            </a:r>
          </a:p>
          <a:p>
            <a:pPr marL="342900" indent="-342900" algn="just">
              <a:lnSpc>
                <a:spcPct val="150000"/>
              </a:lnSpc>
              <a:buAutoNum type="arabicPeriod"/>
            </a:pPr>
            <a:r>
              <a:rPr lang="es-ES" sz="1600" noProof="0" dirty="0">
                <a:solidFill>
                  <a:schemeClr val="accent1"/>
                </a:solidFill>
              </a:rPr>
              <a:t>Elaboración de tu </a:t>
            </a:r>
            <a:r>
              <a:rPr lang="es-ES" sz="1600" b="1" noProof="0" dirty="0">
                <a:solidFill>
                  <a:schemeClr val="accent1"/>
                </a:solidFill>
              </a:rPr>
              <a:t>Plan de Acción</a:t>
            </a:r>
          </a:p>
        </p:txBody>
      </p:sp>
      <p:sp>
        <p:nvSpPr>
          <p:cNvPr id="5" name="Título 1">
            <a:extLst>
              <a:ext uri="{FF2B5EF4-FFF2-40B4-BE49-F238E27FC236}">
                <a16:creationId xmlns:a16="http://schemas.microsoft.com/office/drawing/2014/main" id="{672424E6-A67D-CDFB-1EBE-FBB3BD511C28}"/>
              </a:ext>
            </a:extLst>
          </p:cNvPr>
          <p:cNvSpPr txBox="1">
            <a:spLocks/>
          </p:cNvSpPr>
          <p:nvPr/>
        </p:nvSpPr>
        <p:spPr>
          <a:xfrm>
            <a:off x="838200" y="0"/>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800" kern="1200">
                <a:solidFill>
                  <a:schemeClr val="bg2"/>
                </a:solidFill>
                <a:latin typeface="+mj-lt"/>
                <a:ea typeface="+mj-ea"/>
                <a:cs typeface="+mj-cs"/>
              </a:defRPr>
            </a:lvl1pPr>
          </a:lstStyle>
          <a:p>
            <a:r>
              <a:rPr lang="es-ES" sz="3400" dirty="0"/>
              <a:t>Aspectos Clave de la Planificación estratégica </a:t>
            </a:r>
            <a:endParaRPr lang="es-ES" sz="3400" noProof="0" dirty="0"/>
          </a:p>
        </p:txBody>
      </p:sp>
    </p:spTree>
    <p:extLst>
      <p:ext uri="{BB962C8B-B14F-4D97-AF65-F5344CB8AC3E}">
        <p14:creationId xmlns:p14="http://schemas.microsoft.com/office/powerpoint/2010/main" val="200004086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B434E33-7AF3-125E-A209-D042A070D99C}"/>
              </a:ext>
            </a:extLst>
          </p:cNvPr>
          <p:cNvSpPr>
            <a:spLocks noGrp="1"/>
          </p:cNvSpPr>
          <p:nvPr>
            <p:ph type="title"/>
          </p:nvPr>
        </p:nvSpPr>
        <p:spPr>
          <a:xfrm>
            <a:off x="1063313" y="1857161"/>
            <a:ext cx="10771909" cy="1325563"/>
          </a:xfrm>
        </p:spPr>
        <p:txBody>
          <a:bodyPr>
            <a:normAutofit/>
          </a:bodyPr>
          <a:lstStyle/>
          <a:p>
            <a:r>
              <a:rPr lang="es-ES" sz="3400" i="0" u="none" strike="noStrike" baseline="0" noProof="0" dirty="0"/>
              <a:t>1. Misión, </a:t>
            </a:r>
            <a:r>
              <a:rPr lang="es-ES" sz="3400" noProof="0" dirty="0"/>
              <a:t>V</a:t>
            </a:r>
            <a:r>
              <a:rPr lang="es-ES" sz="3400" i="0" u="none" strike="noStrike" baseline="0" noProof="0" dirty="0"/>
              <a:t>isión y </a:t>
            </a:r>
            <a:r>
              <a:rPr lang="es-ES" sz="3400" noProof="0" dirty="0"/>
              <a:t>V</a:t>
            </a:r>
            <a:r>
              <a:rPr lang="es-ES" sz="3400" i="0" u="none" strike="noStrike" baseline="0" noProof="0" dirty="0"/>
              <a:t>alores</a:t>
            </a:r>
            <a:endParaRPr lang="es-ES" sz="3400" noProof="0" dirty="0"/>
          </a:p>
        </p:txBody>
      </p:sp>
      <p:pic>
        <p:nvPicPr>
          <p:cNvPr id="8" name="Gráfico 7" descr="Heroína con relleno sólido">
            <a:extLst>
              <a:ext uri="{FF2B5EF4-FFF2-40B4-BE49-F238E27FC236}">
                <a16:creationId xmlns:a16="http://schemas.microsoft.com/office/drawing/2014/main" id="{5665FD89-4A9F-0385-2B12-BA88FF6D0AB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823625" y="3000983"/>
            <a:ext cx="1686128" cy="1686128"/>
          </a:xfrm>
          <a:prstGeom prst="rect">
            <a:avLst/>
          </a:prstGeom>
        </p:spPr>
      </p:pic>
    </p:spTree>
    <p:extLst>
      <p:ext uri="{BB962C8B-B14F-4D97-AF65-F5344CB8AC3E}">
        <p14:creationId xmlns:p14="http://schemas.microsoft.com/office/powerpoint/2010/main" val="20979822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B434E33-7AF3-125E-A209-D042A070D99C}"/>
              </a:ext>
            </a:extLst>
          </p:cNvPr>
          <p:cNvSpPr>
            <a:spLocks noGrp="1"/>
          </p:cNvSpPr>
          <p:nvPr>
            <p:ph type="title"/>
          </p:nvPr>
        </p:nvSpPr>
        <p:spPr>
          <a:xfrm>
            <a:off x="995219" y="-107827"/>
            <a:ext cx="10771909" cy="1325563"/>
          </a:xfrm>
        </p:spPr>
        <p:txBody>
          <a:bodyPr>
            <a:normAutofit/>
          </a:bodyPr>
          <a:lstStyle/>
          <a:p>
            <a:r>
              <a:rPr lang="es-ES" sz="3400" i="0" u="none" strike="noStrike" baseline="0" noProof="0" dirty="0"/>
              <a:t>1. Misión, </a:t>
            </a:r>
            <a:r>
              <a:rPr lang="es-ES" sz="3400" noProof="0" dirty="0"/>
              <a:t>V</a:t>
            </a:r>
            <a:r>
              <a:rPr lang="es-ES" sz="3400" i="0" u="none" strike="noStrike" baseline="0" noProof="0" dirty="0"/>
              <a:t>isión y </a:t>
            </a:r>
            <a:r>
              <a:rPr lang="es-ES" sz="3400" noProof="0" dirty="0"/>
              <a:t>V</a:t>
            </a:r>
            <a:r>
              <a:rPr lang="es-ES" sz="3400" i="0" u="none" strike="noStrike" baseline="0" noProof="0" dirty="0"/>
              <a:t>alores</a:t>
            </a:r>
            <a:endParaRPr lang="es-ES" sz="3400" noProof="0" dirty="0"/>
          </a:p>
        </p:txBody>
      </p:sp>
      <p:sp>
        <p:nvSpPr>
          <p:cNvPr id="3" name="Marcador de contenido 2">
            <a:extLst>
              <a:ext uri="{FF2B5EF4-FFF2-40B4-BE49-F238E27FC236}">
                <a16:creationId xmlns:a16="http://schemas.microsoft.com/office/drawing/2014/main" id="{1A1D1599-2A56-1FE2-D4D6-B6C532677C51}"/>
              </a:ext>
            </a:extLst>
          </p:cNvPr>
          <p:cNvSpPr>
            <a:spLocks noGrp="1"/>
          </p:cNvSpPr>
          <p:nvPr>
            <p:ph idx="1"/>
          </p:nvPr>
        </p:nvSpPr>
        <p:spPr>
          <a:xfrm>
            <a:off x="995219" y="979502"/>
            <a:ext cx="10855036" cy="4351338"/>
          </a:xfrm>
        </p:spPr>
        <p:txBody>
          <a:bodyPr vert="horz" lIns="91440" tIns="45720" rIns="91440" bIns="45720" rtlCol="0" anchor="t">
            <a:noAutofit/>
          </a:bodyPr>
          <a:lstStyle/>
          <a:p>
            <a:pPr marL="0" indent="0" algn="just">
              <a:lnSpc>
                <a:spcPct val="150000"/>
              </a:lnSpc>
              <a:buNone/>
            </a:pPr>
            <a:r>
              <a:rPr lang="es-ES" sz="1600" b="0" i="0" u="none" strike="noStrike" baseline="0" noProof="0" dirty="0">
                <a:solidFill>
                  <a:srgbClr val="000000"/>
                </a:solidFill>
              </a:rPr>
              <a:t>Para iniciar un nuevo negocio, lo primero es definir el </a:t>
            </a:r>
            <a:r>
              <a:rPr lang="es-ES" sz="1600" i="0" u="none" strike="noStrike" baseline="0" noProof="0" dirty="0">
                <a:solidFill>
                  <a:srgbClr val="000000"/>
                </a:solidFill>
              </a:rPr>
              <a:t>objetivo principal de la empresa</a:t>
            </a:r>
            <a:r>
              <a:rPr lang="es-ES" sz="1600" b="0" i="0" u="none" strike="noStrike" baseline="0" noProof="0" dirty="0">
                <a:solidFill>
                  <a:srgbClr val="000000"/>
                </a:solidFill>
              </a:rPr>
              <a:t>, en torno al cual girará todo el proyecto (ver sección anterior). Para ello, es importante tener muy bien identificados los conceptos de </a:t>
            </a:r>
            <a:r>
              <a:rPr lang="es-ES" sz="1600" i="0" u="none" strike="noStrike" baseline="0" noProof="0" dirty="0">
                <a:solidFill>
                  <a:srgbClr val="000000"/>
                </a:solidFill>
              </a:rPr>
              <a:t>misión, visión y valores</a:t>
            </a:r>
            <a:r>
              <a:rPr lang="es-ES" sz="1600" b="0" i="0" u="none" strike="noStrike" baseline="0" noProof="0" dirty="0">
                <a:solidFill>
                  <a:srgbClr val="000000"/>
                </a:solidFill>
              </a:rPr>
              <a:t>, que serán los fundamentos sobre los cuales se construirá el plan estratégico (ver la sección Cultura de innovación sostenible en la empresa: Visión, misión y valores de este módulo).</a:t>
            </a:r>
          </a:p>
          <a:p>
            <a:pPr marL="0" indent="0" algn="just">
              <a:lnSpc>
                <a:spcPct val="150000"/>
              </a:lnSpc>
              <a:buNone/>
            </a:pPr>
            <a:r>
              <a:rPr lang="es-ES" sz="1600" b="0" i="0" u="none" strike="noStrike" baseline="0" noProof="0" dirty="0">
                <a:solidFill>
                  <a:srgbClr val="000000"/>
                </a:solidFill>
              </a:rPr>
              <a:t>Una vez definidos estos conceptos, las acciones de todo el equipo estarán dirigidas a alcanzar los </a:t>
            </a:r>
            <a:r>
              <a:rPr lang="es-ES" sz="1600" i="0" u="none" strike="noStrike" baseline="0" noProof="0" dirty="0">
                <a:solidFill>
                  <a:srgbClr val="000000"/>
                </a:solidFill>
              </a:rPr>
              <a:t>objetivos planificados.</a:t>
            </a:r>
          </a:p>
          <a:p>
            <a:pPr marL="0" indent="0" algn="just">
              <a:lnSpc>
                <a:spcPct val="150000"/>
              </a:lnSpc>
              <a:buNone/>
            </a:pPr>
            <a:r>
              <a:rPr lang="es-ES" sz="1600" dirty="0">
                <a:solidFill>
                  <a:srgbClr val="000000"/>
                </a:solidFill>
              </a:rPr>
              <a:t>¿Qué son la misión, visión y valores de una empresa? </a:t>
            </a:r>
            <a:r>
              <a:rPr lang="es-ES" sz="1600" b="0" dirty="0">
                <a:solidFill>
                  <a:srgbClr val="000000"/>
                </a:solidFill>
              </a:rPr>
              <a:t>Estos son factores estratégicos, organizativos y psicológicos de la estrategia empresarial a largo plazo. A través de la gestión estratégica, seremos capaces de alcanzar las metas y objetivos establecidos, transformando los obstáculos en oportunidades. Estos tres conceptos están siempre interrelacionados, y trabajar en estos aspectos nos ayudará a aclarar el camino de nuestro negocio y hasta dónde queremos llegar.</a:t>
            </a:r>
          </a:p>
          <a:p>
            <a:pPr marL="0" indent="0" algn="just">
              <a:lnSpc>
                <a:spcPct val="150000"/>
              </a:lnSpc>
              <a:buNone/>
            </a:pPr>
            <a:r>
              <a:rPr lang="es-ES" sz="1600" b="0" dirty="0">
                <a:solidFill>
                  <a:srgbClr val="000000"/>
                </a:solidFill>
              </a:rPr>
              <a:t>Consulta este </a:t>
            </a:r>
            <a:r>
              <a:rPr lang="es-ES" sz="1600" b="0" noProof="0" dirty="0">
                <a:solidFill>
                  <a:srgbClr val="000000"/>
                </a:solidFill>
                <a:latin typeface="Raleway"/>
                <a:hlinkClick r:id="rId2"/>
              </a:rPr>
              <a:t>video</a:t>
            </a:r>
            <a:r>
              <a:rPr lang="es-ES" sz="1600" b="0" dirty="0">
                <a:solidFill>
                  <a:srgbClr val="000000"/>
                </a:solidFill>
              </a:rPr>
              <a:t> y presta atención a las recomendaciones de la estratega empresarial Ana Trenza sobre cómo definir la misión, visión y valores de tu empresa.</a:t>
            </a:r>
          </a:p>
          <a:p>
            <a:pPr marL="0" indent="0" algn="just">
              <a:lnSpc>
                <a:spcPct val="150000"/>
              </a:lnSpc>
              <a:spcBef>
                <a:spcPts val="0"/>
              </a:spcBef>
              <a:buNone/>
            </a:pPr>
            <a:endParaRPr lang="es-ES" sz="1600" b="0" noProof="0" dirty="0">
              <a:solidFill>
                <a:srgbClr val="000000"/>
              </a:solidFill>
              <a:latin typeface="+mj-lt"/>
            </a:endParaRPr>
          </a:p>
          <a:p>
            <a:pPr marL="0" indent="0" algn="just">
              <a:lnSpc>
                <a:spcPct val="150000"/>
              </a:lnSpc>
              <a:spcBef>
                <a:spcPts val="0"/>
              </a:spcBef>
              <a:buNone/>
            </a:pPr>
            <a:endParaRPr lang="es-ES" sz="1600" b="0" noProof="0" dirty="0">
              <a:solidFill>
                <a:srgbClr val="000000"/>
              </a:solidFill>
              <a:latin typeface="+mj-lt"/>
            </a:endParaRPr>
          </a:p>
          <a:p>
            <a:pPr marL="0" indent="0" algn="just">
              <a:lnSpc>
                <a:spcPct val="150000"/>
              </a:lnSpc>
              <a:spcBef>
                <a:spcPts val="0"/>
              </a:spcBef>
              <a:buNone/>
            </a:pPr>
            <a:endParaRPr lang="es-ES" sz="1600" b="0" noProof="0" dirty="0">
              <a:solidFill>
                <a:srgbClr val="000000"/>
              </a:solidFill>
              <a:latin typeface="+mj-lt"/>
            </a:endParaRPr>
          </a:p>
          <a:p>
            <a:pPr marL="0" indent="0" algn="just">
              <a:lnSpc>
                <a:spcPct val="150000"/>
              </a:lnSpc>
              <a:spcBef>
                <a:spcPts val="0"/>
              </a:spcBef>
              <a:buNone/>
            </a:pPr>
            <a:endParaRPr lang="es-ES" sz="1600" b="0" noProof="0" dirty="0">
              <a:solidFill>
                <a:srgbClr val="000000"/>
              </a:solidFill>
              <a:latin typeface="+mj-lt"/>
            </a:endParaRPr>
          </a:p>
          <a:p>
            <a:pPr marL="0" indent="0" algn="just">
              <a:lnSpc>
                <a:spcPct val="150000"/>
              </a:lnSpc>
              <a:spcBef>
                <a:spcPts val="0"/>
              </a:spcBef>
              <a:buNone/>
            </a:pPr>
            <a:endParaRPr lang="es-ES" sz="1600" b="0" noProof="0" dirty="0">
              <a:solidFill>
                <a:srgbClr val="000000"/>
              </a:solidFill>
              <a:latin typeface="+mj-lt"/>
            </a:endParaRPr>
          </a:p>
          <a:p>
            <a:pPr marL="0" indent="0" algn="just">
              <a:lnSpc>
                <a:spcPct val="150000"/>
              </a:lnSpc>
              <a:spcBef>
                <a:spcPts val="0"/>
              </a:spcBef>
              <a:buNone/>
            </a:pPr>
            <a:endParaRPr lang="es-ES" sz="1600" b="0" noProof="0" dirty="0">
              <a:solidFill>
                <a:srgbClr val="000000"/>
              </a:solidFill>
              <a:latin typeface="+mj-lt"/>
            </a:endParaRPr>
          </a:p>
          <a:p>
            <a:pPr marL="0" indent="0" algn="just">
              <a:lnSpc>
                <a:spcPct val="150000"/>
              </a:lnSpc>
              <a:spcBef>
                <a:spcPts val="0"/>
              </a:spcBef>
              <a:buNone/>
            </a:pPr>
            <a:endParaRPr lang="es-ES" sz="1600" b="0" noProof="0" dirty="0">
              <a:solidFill>
                <a:srgbClr val="000000"/>
              </a:solidFill>
              <a:latin typeface="+mj-lt"/>
            </a:endParaRPr>
          </a:p>
          <a:p>
            <a:pPr marL="0" indent="0" algn="just">
              <a:lnSpc>
                <a:spcPct val="150000"/>
              </a:lnSpc>
              <a:spcBef>
                <a:spcPts val="0"/>
              </a:spcBef>
              <a:buNone/>
            </a:pPr>
            <a:endParaRPr lang="es-ES" sz="1600" b="0" noProof="0" dirty="0">
              <a:solidFill>
                <a:srgbClr val="000000"/>
              </a:solidFill>
              <a:latin typeface="+mj-lt"/>
            </a:endParaRPr>
          </a:p>
          <a:p>
            <a:pPr marL="0" indent="0" algn="just">
              <a:lnSpc>
                <a:spcPct val="150000"/>
              </a:lnSpc>
              <a:spcBef>
                <a:spcPts val="0"/>
              </a:spcBef>
              <a:buNone/>
            </a:pPr>
            <a:endParaRPr lang="es-ES" sz="1600" b="0" noProof="0" dirty="0">
              <a:solidFill>
                <a:srgbClr val="000000"/>
              </a:solidFill>
              <a:latin typeface="+mj-lt"/>
            </a:endParaRPr>
          </a:p>
          <a:p>
            <a:pPr marL="0" indent="0" algn="just">
              <a:lnSpc>
                <a:spcPct val="150000"/>
              </a:lnSpc>
              <a:spcBef>
                <a:spcPts val="0"/>
              </a:spcBef>
              <a:buNone/>
            </a:pPr>
            <a:endParaRPr lang="es-ES" sz="1600" b="0" noProof="0" dirty="0">
              <a:solidFill>
                <a:srgbClr val="000000"/>
              </a:solidFill>
              <a:latin typeface="+mj-lt"/>
            </a:endParaRPr>
          </a:p>
          <a:p>
            <a:pPr marL="0" indent="0" algn="just">
              <a:lnSpc>
                <a:spcPct val="150000"/>
              </a:lnSpc>
              <a:spcBef>
                <a:spcPts val="0"/>
              </a:spcBef>
              <a:buNone/>
            </a:pPr>
            <a:endParaRPr lang="es-ES" sz="1600" b="0" noProof="0" dirty="0">
              <a:solidFill>
                <a:srgbClr val="000000"/>
              </a:solidFill>
              <a:latin typeface="+mj-lt"/>
            </a:endParaRPr>
          </a:p>
          <a:p>
            <a:pPr marL="0" indent="0" algn="just">
              <a:lnSpc>
                <a:spcPct val="150000"/>
              </a:lnSpc>
              <a:spcBef>
                <a:spcPts val="0"/>
              </a:spcBef>
              <a:buNone/>
            </a:pPr>
            <a:endParaRPr lang="es-ES" sz="1600" b="0" noProof="0" dirty="0">
              <a:solidFill>
                <a:srgbClr val="000000"/>
              </a:solidFill>
              <a:latin typeface="+mj-lt"/>
            </a:endParaRPr>
          </a:p>
          <a:p>
            <a:pPr marL="0" indent="0" algn="just">
              <a:lnSpc>
                <a:spcPct val="150000"/>
              </a:lnSpc>
              <a:spcBef>
                <a:spcPts val="0"/>
              </a:spcBef>
              <a:buNone/>
            </a:pPr>
            <a:endParaRPr lang="es-ES" sz="1600" b="0" noProof="0" dirty="0">
              <a:solidFill>
                <a:srgbClr val="000000"/>
              </a:solidFill>
              <a:latin typeface="+mj-lt"/>
            </a:endParaRPr>
          </a:p>
          <a:p>
            <a:pPr marL="0" indent="0" algn="just">
              <a:lnSpc>
                <a:spcPct val="150000"/>
              </a:lnSpc>
              <a:spcBef>
                <a:spcPts val="0"/>
              </a:spcBef>
              <a:buNone/>
            </a:pPr>
            <a:endParaRPr lang="es-ES" sz="1600" b="0" noProof="0" dirty="0">
              <a:solidFill>
                <a:srgbClr val="000000"/>
              </a:solidFill>
              <a:latin typeface="+mj-lt"/>
            </a:endParaRPr>
          </a:p>
          <a:p>
            <a:pPr marL="0" indent="0" algn="just">
              <a:lnSpc>
                <a:spcPct val="150000"/>
              </a:lnSpc>
              <a:spcBef>
                <a:spcPts val="0"/>
              </a:spcBef>
              <a:buNone/>
            </a:pPr>
            <a:endParaRPr lang="es-ES" sz="1600" b="0" noProof="0" dirty="0">
              <a:solidFill>
                <a:srgbClr val="000000"/>
              </a:solidFill>
              <a:latin typeface="+mj-lt"/>
            </a:endParaRPr>
          </a:p>
          <a:p>
            <a:pPr marL="0" indent="0" algn="just">
              <a:lnSpc>
                <a:spcPct val="150000"/>
              </a:lnSpc>
              <a:spcBef>
                <a:spcPts val="0"/>
              </a:spcBef>
              <a:buNone/>
            </a:pPr>
            <a:endParaRPr lang="es-ES" sz="1600" b="0" noProof="0" dirty="0">
              <a:solidFill>
                <a:srgbClr val="000000"/>
              </a:solidFill>
              <a:latin typeface="+mj-lt"/>
            </a:endParaRPr>
          </a:p>
          <a:p>
            <a:pPr marL="0" indent="0" algn="just">
              <a:lnSpc>
                <a:spcPct val="150000"/>
              </a:lnSpc>
              <a:spcBef>
                <a:spcPts val="0"/>
              </a:spcBef>
              <a:buNone/>
            </a:pPr>
            <a:endParaRPr lang="es-ES" sz="1600" b="0" noProof="0" dirty="0">
              <a:solidFill>
                <a:srgbClr val="000000"/>
              </a:solidFill>
              <a:latin typeface="+mj-lt"/>
            </a:endParaRPr>
          </a:p>
          <a:p>
            <a:pPr marL="0" indent="0" algn="just">
              <a:lnSpc>
                <a:spcPct val="150000"/>
              </a:lnSpc>
              <a:spcBef>
                <a:spcPts val="0"/>
              </a:spcBef>
              <a:buNone/>
            </a:pPr>
            <a:endParaRPr lang="es-ES" sz="1600" b="0" noProof="0" dirty="0">
              <a:solidFill>
                <a:srgbClr val="000000"/>
              </a:solidFill>
              <a:latin typeface="+mj-lt"/>
            </a:endParaRPr>
          </a:p>
          <a:p>
            <a:pPr marL="0" indent="0" algn="just">
              <a:lnSpc>
                <a:spcPct val="150000"/>
              </a:lnSpc>
              <a:buNone/>
            </a:pPr>
            <a:endParaRPr lang="es-ES" sz="1600" b="0" i="0" u="none" strike="noStrike" baseline="0" noProof="0" dirty="0">
              <a:solidFill>
                <a:srgbClr val="000000"/>
              </a:solidFill>
              <a:latin typeface="+mj-lt"/>
            </a:endParaRPr>
          </a:p>
        </p:txBody>
      </p:sp>
    </p:spTree>
    <p:extLst>
      <p:ext uri="{BB962C8B-B14F-4D97-AF65-F5344CB8AC3E}">
        <p14:creationId xmlns:p14="http://schemas.microsoft.com/office/powerpoint/2010/main" val="90771934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07AFC19E-8CEC-9A4B-8505-4E4B9FA2B511}"/>
            </a:ext>
          </a:extLst>
        </p:cNvPr>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9955876F-3A7C-C304-136F-F229F9400674}"/>
              </a:ext>
            </a:extLst>
          </p:cNvPr>
          <p:cNvSpPr>
            <a:spLocks noGrp="1"/>
          </p:cNvSpPr>
          <p:nvPr>
            <p:ph idx="1"/>
          </p:nvPr>
        </p:nvSpPr>
        <p:spPr>
          <a:xfrm>
            <a:off x="1230352" y="3429000"/>
            <a:ext cx="10322477" cy="4844374"/>
          </a:xfrm>
        </p:spPr>
        <p:txBody>
          <a:bodyPr>
            <a:noAutofit/>
          </a:bodyPr>
          <a:lstStyle/>
          <a:p>
            <a:pPr marL="0" indent="0" algn="just">
              <a:lnSpc>
                <a:spcPct val="150000"/>
              </a:lnSpc>
              <a:buNone/>
            </a:pPr>
            <a:r>
              <a:rPr lang="es-ES" sz="1600" b="1" noProof="0" dirty="0">
                <a:latin typeface="Raleway "/>
              </a:rPr>
              <a:t>b)   Definir la visión de la empresa</a:t>
            </a:r>
          </a:p>
          <a:p>
            <a:pPr marL="0" indent="0" algn="just">
              <a:lnSpc>
                <a:spcPct val="150000"/>
              </a:lnSpc>
              <a:spcBef>
                <a:spcPts val="500"/>
              </a:spcBef>
              <a:buNone/>
            </a:pPr>
            <a:r>
              <a:rPr lang="es-ES" sz="1600" b="0" noProof="0" dirty="0">
                <a:solidFill>
                  <a:srgbClr val="000000"/>
                </a:solidFill>
                <a:latin typeface="Raleway "/>
              </a:rPr>
              <a:t>La visión de futuro de una empresa es la imagen que has imaginado de tu empresa a largo plazo, y con ella defines dónde quieres llevarla o posicionarla. </a:t>
            </a:r>
          </a:p>
          <a:p>
            <a:pPr marL="0" indent="0" algn="just">
              <a:lnSpc>
                <a:spcPct val="150000"/>
              </a:lnSpc>
              <a:spcBef>
                <a:spcPts val="500"/>
              </a:spcBef>
              <a:buNone/>
            </a:pPr>
            <a:r>
              <a:rPr lang="es-ES" sz="1600" b="0" noProof="0" dirty="0">
                <a:solidFill>
                  <a:srgbClr val="000000"/>
                </a:solidFill>
                <a:latin typeface="Raleway "/>
              </a:rPr>
              <a:t>¿En qué se convertirá tu empresa en el futuro? ¿Dónde ves tu empresa dentro de unos años?</a:t>
            </a:r>
          </a:p>
          <a:p>
            <a:pPr marL="0" indent="0" algn="just">
              <a:lnSpc>
                <a:spcPct val="150000"/>
              </a:lnSpc>
              <a:spcBef>
                <a:spcPts val="500"/>
              </a:spcBef>
              <a:buNone/>
            </a:pPr>
            <a:r>
              <a:rPr lang="es-ES" sz="1600" noProof="0" dirty="0">
                <a:solidFill>
                  <a:srgbClr val="000000"/>
                </a:solidFill>
                <a:latin typeface="Raleway "/>
              </a:rPr>
              <a:t>La visión debe ser realista, pero también ambiciosa y motivadora, </a:t>
            </a:r>
            <a:r>
              <a:rPr lang="es-ES" sz="1600" b="0" noProof="0" dirty="0">
                <a:solidFill>
                  <a:srgbClr val="000000"/>
                </a:solidFill>
                <a:latin typeface="Raleway "/>
              </a:rPr>
              <a:t>ya que su función es guiar al equipo para alcanzarla. </a:t>
            </a:r>
          </a:p>
        </p:txBody>
      </p:sp>
      <p:sp>
        <p:nvSpPr>
          <p:cNvPr id="5" name="TextBox 4">
            <a:extLst>
              <a:ext uri="{FF2B5EF4-FFF2-40B4-BE49-F238E27FC236}">
                <a16:creationId xmlns:a16="http://schemas.microsoft.com/office/drawing/2014/main" id="{86041ECD-D779-C272-5673-DBE591511AAA}"/>
              </a:ext>
            </a:extLst>
          </p:cNvPr>
          <p:cNvSpPr txBox="1"/>
          <p:nvPr/>
        </p:nvSpPr>
        <p:spPr>
          <a:xfrm>
            <a:off x="1168939" y="349508"/>
            <a:ext cx="7566893" cy="459165"/>
          </a:xfrm>
          <a:prstGeom prst="rect">
            <a:avLst/>
          </a:prstGeom>
          <a:noFill/>
        </p:spPr>
        <p:txBody>
          <a:bodyPr wrap="square" lIns="91440" tIns="45720" rIns="91440" bIns="45720" anchor="t">
            <a:spAutoFit/>
          </a:bodyPr>
          <a:lstStyle/>
          <a:p>
            <a:pPr>
              <a:lnSpc>
                <a:spcPct val="150000"/>
              </a:lnSpc>
            </a:pPr>
            <a:r>
              <a:rPr lang="es-ES" b="1" noProof="0" dirty="0">
                <a:solidFill>
                  <a:schemeClr val="accent1"/>
                </a:solidFill>
                <a:latin typeface="Raleway "/>
              </a:rPr>
              <a:t>Elementos clave para definir tu misión, visión y valores</a:t>
            </a:r>
          </a:p>
        </p:txBody>
      </p:sp>
      <p:sp>
        <p:nvSpPr>
          <p:cNvPr id="10" name="CuadroTexto 9">
            <a:extLst>
              <a:ext uri="{FF2B5EF4-FFF2-40B4-BE49-F238E27FC236}">
                <a16:creationId xmlns:a16="http://schemas.microsoft.com/office/drawing/2014/main" id="{9C737523-5BBD-6373-8A7B-7E49215BE65D}"/>
              </a:ext>
            </a:extLst>
          </p:cNvPr>
          <p:cNvSpPr txBox="1"/>
          <p:nvPr/>
        </p:nvSpPr>
        <p:spPr>
          <a:xfrm>
            <a:off x="1230352" y="1163080"/>
            <a:ext cx="10322477" cy="2024016"/>
          </a:xfrm>
          <a:prstGeom prst="rect">
            <a:avLst/>
          </a:prstGeom>
          <a:noFill/>
        </p:spPr>
        <p:txBody>
          <a:bodyPr wrap="square">
            <a:spAutoFit/>
          </a:bodyPr>
          <a:lstStyle/>
          <a:p>
            <a:pPr marL="342900" indent="-342900" algn="just">
              <a:lnSpc>
                <a:spcPct val="150000"/>
              </a:lnSpc>
              <a:buAutoNum type="alphaLcParenR"/>
            </a:pPr>
            <a:r>
              <a:rPr lang="es-ES" sz="1600" b="1" i="0" u="none" strike="noStrike" baseline="0" noProof="0" dirty="0">
                <a:solidFill>
                  <a:schemeClr val="bg1"/>
                </a:solidFill>
                <a:latin typeface="Raleway "/>
              </a:rPr>
              <a:t>Definir la misión de la empresa</a:t>
            </a:r>
          </a:p>
          <a:p>
            <a:pPr algn="just">
              <a:lnSpc>
                <a:spcPct val="150000"/>
              </a:lnSpc>
            </a:pPr>
            <a:r>
              <a:rPr lang="es-ES" sz="1600" b="0" noProof="0" dirty="0">
                <a:solidFill>
                  <a:srgbClr val="000000"/>
                </a:solidFill>
                <a:latin typeface="Raleway "/>
              </a:rPr>
              <a:t>La misión de una empresa debe ser su “razón de ser”, el motivo por el cual la creaste. Usa las siguientes preguntas para ayudarte a construir tu misión: </a:t>
            </a:r>
          </a:p>
          <a:p>
            <a:pPr algn="just">
              <a:lnSpc>
                <a:spcPct val="150000"/>
              </a:lnSpc>
              <a:spcBef>
                <a:spcPts val="500"/>
              </a:spcBef>
            </a:pPr>
            <a:r>
              <a:rPr lang="es-ES" sz="1600" b="0" noProof="0" dirty="0">
                <a:solidFill>
                  <a:srgbClr val="000000"/>
                </a:solidFill>
                <a:latin typeface="Raleway "/>
              </a:rPr>
              <a:t>¿Por qué creaste tu empresa? ¿Cuál es la razón de existencia de tu empresa?</a:t>
            </a:r>
          </a:p>
          <a:p>
            <a:pPr algn="just">
              <a:lnSpc>
                <a:spcPct val="150000"/>
              </a:lnSpc>
              <a:spcBef>
                <a:spcPts val="500"/>
              </a:spcBef>
            </a:pPr>
            <a:r>
              <a:rPr lang="es-ES" sz="1600" noProof="0" dirty="0">
                <a:solidFill>
                  <a:srgbClr val="000000"/>
                </a:solidFill>
                <a:latin typeface="Raleway "/>
              </a:rPr>
              <a:t>La misión (presente) es el camino que tu empresa tomará para realizar su visión (futuro).</a:t>
            </a:r>
          </a:p>
        </p:txBody>
      </p:sp>
    </p:spTree>
    <p:extLst>
      <p:ext uri="{BB962C8B-B14F-4D97-AF65-F5344CB8AC3E}">
        <p14:creationId xmlns:p14="http://schemas.microsoft.com/office/powerpoint/2010/main" val="173604848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1A1D1599-2A56-1FE2-D4D6-B6C532677C51}"/>
              </a:ext>
            </a:extLst>
          </p:cNvPr>
          <p:cNvSpPr>
            <a:spLocks noGrp="1"/>
          </p:cNvSpPr>
          <p:nvPr>
            <p:ph idx="1"/>
          </p:nvPr>
        </p:nvSpPr>
        <p:spPr>
          <a:xfrm>
            <a:off x="1244001" y="1099141"/>
            <a:ext cx="10362783" cy="4844374"/>
          </a:xfrm>
        </p:spPr>
        <p:txBody>
          <a:bodyPr>
            <a:noAutofit/>
          </a:bodyPr>
          <a:lstStyle/>
          <a:p>
            <a:pPr marL="0" indent="0" algn="just">
              <a:lnSpc>
                <a:spcPct val="150000"/>
              </a:lnSpc>
              <a:buNone/>
            </a:pPr>
            <a:r>
              <a:rPr lang="es-ES" sz="1600" b="1" i="0" u="none" strike="noStrike" baseline="0" noProof="0" dirty="0">
                <a:latin typeface="Raleway "/>
              </a:rPr>
              <a:t>c)     Definir los valores de la empresa</a:t>
            </a:r>
          </a:p>
          <a:p>
            <a:pPr marL="0" indent="0" algn="just">
              <a:lnSpc>
                <a:spcPct val="150000"/>
              </a:lnSpc>
              <a:spcBef>
                <a:spcPts val="500"/>
              </a:spcBef>
              <a:buNone/>
            </a:pPr>
            <a:r>
              <a:rPr lang="es-ES" sz="1600" b="0" i="0" u="none" strike="noStrike" baseline="0" noProof="0" dirty="0">
                <a:solidFill>
                  <a:srgbClr val="000000"/>
                </a:solidFill>
                <a:latin typeface="Raleway "/>
              </a:rPr>
              <a:t>Establece las </a:t>
            </a:r>
            <a:r>
              <a:rPr lang="es-ES" sz="1600" i="0" u="none" strike="noStrike" baseline="0" noProof="0" dirty="0">
                <a:solidFill>
                  <a:srgbClr val="000000"/>
                </a:solidFill>
                <a:latin typeface="Raleway "/>
              </a:rPr>
              <a:t>prioridades, principios, límites y valores éticos </a:t>
            </a:r>
            <a:r>
              <a:rPr lang="es-ES" sz="1600" b="0" i="0" u="none" strike="noStrike" baseline="0" noProof="0" dirty="0">
                <a:solidFill>
                  <a:srgbClr val="000000"/>
                </a:solidFill>
                <a:latin typeface="Raleway "/>
              </a:rPr>
              <a:t>que regirán el funcionamiento diario de tu empresa. A partir de ese momento, serán tu código de conducta y determinarán lo que estás dispuesto a hacer y lo que no para alcanzar tus objetivos.</a:t>
            </a:r>
          </a:p>
          <a:p>
            <a:pPr marL="0" indent="0" algn="just">
              <a:lnSpc>
                <a:spcPct val="150000"/>
              </a:lnSpc>
              <a:spcBef>
                <a:spcPts val="500"/>
              </a:spcBef>
              <a:buNone/>
            </a:pPr>
            <a:r>
              <a:rPr lang="es-ES" sz="1600" b="0" i="0" u="none" strike="noStrike" baseline="0" noProof="0" dirty="0">
                <a:solidFill>
                  <a:srgbClr val="000000"/>
                </a:solidFill>
                <a:latin typeface="Raleway "/>
              </a:rPr>
              <a:t>Ejemplo: Pasión, compromiso, excelencia, calidad, innovación, etc.</a:t>
            </a:r>
          </a:p>
        </p:txBody>
      </p:sp>
      <p:sp>
        <p:nvSpPr>
          <p:cNvPr id="5" name="TextBox 4">
            <a:extLst>
              <a:ext uri="{FF2B5EF4-FFF2-40B4-BE49-F238E27FC236}">
                <a16:creationId xmlns:a16="http://schemas.microsoft.com/office/drawing/2014/main" id="{C63C6F79-AE3A-7CD4-7C93-901604BCCC14}"/>
              </a:ext>
            </a:extLst>
          </p:cNvPr>
          <p:cNvSpPr txBox="1"/>
          <p:nvPr/>
        </p:nvSpPr>
        <p:spPr>
          <a:xfrm>
            <a:off x="1168939" y="349508"/>
            <a:ext cx="7566893" cy="459165"/>
          </a:xfrm>
          <a:prstGeom prst="rect">
            <a:avLst/>
          </a:prstGeom>
          <a:noFill/>
        </p:spPr>
        <p:txBody>
          <a:bodyPr wrap="square" lIns="91440" tIns="45720" rIns="91440" bIns="45720" anchor="t">
            <a:spAutoFit/>
          </a:bodyPr>
          <a:lstStyle/>
          <a:p>
            <a:pPr>
              <a:lnSpc>
                <a:spcPct val="150000"/>
              </a:lnSpc>
            </a:pPr>
            <a:r>
              <a:rPr lang="es-ES" b="1" noProof="0" dirty="0">
                <a:solidFill>
                  <a:schemeClr val="accent1"/>
                </a:solidFill>
                <a:latin typeface="Raleway "/>
              </a:rPr>
              <a:t>Elementos clave para definir tu misión, visión y valores</a:t>
            </a:r>
          </a:p>
        </p:txBody>
      </p:sp>
    </p:spTree>
    <p:extLst>
      <p:ext uri="{BB962C8B-B14F-4D97-AF65-F5344CB8AC3E}">
        <p14:creationId xmlns:p14="http://schemas.microsoft.com/office/powerpoint/2010/main" val="30498785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B434E33-7AF3-125E-A209-D042A070D99C}"/>
              </a:ext>
            </a:extLst>
          </p:cNvPr>
          <p:cNvSpPr>
            <a:spLocks noGrp="1"/>
          </p:cNvSpPr>
          <p:nvPr>
            <p:ph type="title"/>
          </p:nvPr>
        </p:nvSpPr>
        <p:spPr>
          <a:xfrm>
            <a:off x="647007" y="1718460"/>
            <a:ext cx="11544993" cy="1325563"/>
          </a:xfrm>
        </p:spPr>
        <p:txBody>
          <a:bodyPr>
            <a:normAutofit/>
          </a:bodyPr>
          <a:lstStyle/>
          <a:p>
            <a:r>
              <a:rPr lang="es-ES" sz="3400" noProof="0" dirty="0"/>
              <a:t>2. Análisis Interna y Externa y Competencia</a:t>
            </a:r>
          </a:p>
        </p:txBody>
      </p:sp>
      <p:sp>
        <p:nvSpPr>
          <p:cNvPr id="8" name="CuadroTexto 7">
            <a:extLst>
              <a:ext uri="{FF2B5EF4-FFF2-40B4-BE49-F238E27FC236}">
                <a16:creationId xmlns:a16="http://schemas.microsoft.com/office/drawing/2014/main" id="{415C7609-4847-A3A9-0FD7-B46704D0638D}"/>
              </a:ext>
            </a:extLst>
          </p:cNvPr>
          <p:cNvSpPr txBox="1"/>
          <p:nvPr/>
        </p:nvSpPr>
        <p:spPr>
          <a:xfrm>
            <a:off x="5787958" y="3162979"/>
            <a:ext cx="1887166" cy="369332"/>
          </a:xfrm>
          <a:prstGeom prst="rect">
            <a:avLst/>
          </a:prstGeom>
          <a:noFill/>
        </p:spPr>
        <p:txBody>
          <a:bodyPr wrap="square" rtlCol="0">
            <a:spAutoFit/>
          </a:bodyPr>
          <a:lstStyle/>
          <a:p>
            <a:r>
              <a:rPr lang="es-ES" b="1" noProof="0" dirty="0">
                <a:solidFill>
                  <a:schemeClr val="bg2"/>
                </a:solidFill>
              </a:rPr>
              <a:t>Análisis DAFO</a:t>
            </a:r>
          </a:p>
        </p:txBody>
      </p:sp>
      <p:pic>
        <p:nvPicPr>
          <p:cNvPr id="10" name="Gráfico 9" descr="Investigación con relleno sólido">
            <a:extLst>
              <a:ext uri="{FF2B5EF4-FFF2-40B4-BE49-F238E27FC236}">
                <a16:creationId xmlns:a16="http://schemas.microsoft.com/office/drawing/2014/main" id="{EFFFABFD-99DA-1285-38B6-2E3121FE56A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215974" y="3652735"/>
            <a:ext cx="1381329" cy="1381329"/>
          </a:xfrm>
          <a:prstGeom prst="rect">
            <a:avLst/>
          </a:prstGeom>
        </p:spPr>
      </p:pic>
    </p:spTree>
    <p:extLst>
      <p:ext uri="{BB962C8B-B14F-4D97-AF65-F5344CB8AC3E}">
        <p14:creationId xmlns:p14="http://schemas.microsoft.com/office/powerpoint/2010/main" val="196766393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B434E33-7AF3-125E-A209-D042A070D99C}"/>
              </a:ext>
            </a:extLst>
          </p:cNvPr>
          <p:cNvSpPr>
            <a:spLocks noGrp="1"/>
          </p:cNvSpPr>
          <p:nvPr>
            <p:ph type="title"/>
          </p:nvPr>
        </p:nvSpPr>
        <p:spPr>
          <a:xfrm>
            <a:off x="809105" y="53114"/>
            <a:ext cx="11544993" cy="1325563"/>
          </a:xfrm>
        </p:spPr>
        <p:txBody>
          <a:bodyPr>
            <a:normAutofit/>
          </a:bodyPr>
          <a:lstStyle/>
          <a:p>
            <a:r>
              <a:rPr lang="es-ES" sz="3400" noProof="0" dirty="0"/>
              <a:t>2. Análisis Interna y Externa y Competencia</a:t>
            </a:r>
          </a:p>
        </p:txBody>
      </p:sp>
      <p:sp>
        <p:nvSpPr>
          <p:cNvPr id="3" name="Marcador de contenido 2">
            <a:extLst>
              <a:ext uri="{FF2B5EF4-FFF2-40B4-BE49-F238E27FC236}">
                <a16:creationId xmlns:a16="http://schemas.microsoft.com/office/drawing/2014/main" id="{1A1D1599-2A56-1FE2-D4D6-B6C532677C51}"/>
              </a:ext>
            </a:extLst>
          </p:cNvPr>
          <p:cNvSpPr>
            <a:spLocks noGrp="1"/>
          </p:cNvSpPr>
          <p:nvPr>
            <p:ph idx="1"/>
          </p:nvPr>
        </p:nvSpPr>
        <p:spPr>
          <a:xfrm>
            <a:off x="812799" y="1373441"/>
            <a:ext cx="11038841" cy="1875385"/>
          </a:xfrm>
        </p:spPr>
        <p:txBody>
          <a:bodyPr>
            <a:normAutofit/>
          </a:bodyPr>
          <a:lstStyle/>
          <a:p>
            <a:pPr marL="0" indent="0" algn="just">
              <a:lnSpc>
                <a:spcPct val="150000"/>
              </a:lnSpc>
              <a:buNone/>
            </a:pPr>
            <a:r>
              <a:rPr lang="es-ES" sz="1600" b="0" noProof="0" dirty="0">
                <a:solidFill>
                  <a:srgbClr val="000000"/>
                </a:solidFill>
              </a:rPr>
              <a:t>Es importante realizar un análisis de la empresa, con el objetivo de conocer cuál es su situación o punto de partida, tanto </a:t>
            </a:r>
            <a:r>
              <a:rPr lang="es-ES" sz="1600" noProof="0" dirty="0">
                <a:solidFill>
                  <a:srgbClr val="000000"/>
                </a:solidFill>
              </a:rPr>
              <a:t>interna</a:t>
            </a:r>
            <a:r>
              <a:rPr lang="es-ES" sz="1600" b="0" noProof="0" dirty="0">
                <a:solidFill>
                  <a:srgbClr val="000000"/>
                </a:solidFill>
              </a:rPr>
              <a:t> como </a:t>
            </a:r>
            <a:r>
              <a:rPr lang="es-ES" sz="1600" noProof="0" dirty="0">
                <a:solidFill>
                  <a:srgbClr val="000000"/>
                </a:solidFill>
              </a:rPr>
              <a:t>externamente</a:t>
            </a:r>
            <a:r>
              <a:rPr lang="es-ES" sz="1600" b="0" noProof="0" dirty="0">
                <a:solidFill>
                  <a:srgbClr val="000000"/>
                </a:solidFill>
              </a:rPr>
              <a:t>.</a:t>
            </a:r>
          </a:p>
          <a:p>
            <a:pPr marL="0" indent="0" algn="just">
              <a:lnSpc>
                <a:spcPct val="150000"/>
              </a:lnSpc>
              <a:buNone/>
            </a:pPr>
            <a:r>
              <a:rPr lang="es-ES" sz="1600" b="0" noProof="0" dirty="0">
                <a:solidFill>
                  <a:srgbClr val="000000"/>
                </a:solidFill>
              </a:rPr>
              <a:t>Para realizar este análisis, la herramienta </a:t>
            </a:r>
            <a:r>
              <a:rPr lang="es-ES" sz="1600" noProof="0" dirty="0">
                <a:solidFill>
                  <a:srgbClr val="000000"/>
                </a:solidFill>
              </a:rPr>
              <a:t>DAFO (SWOT) </a:t>
            </a:r>
            <a:r>
              <a:rPr lang="es-ES" sz="1600" b="0" noProof="0" dirty="0">
                <a:solidFill>
                  <a:srgbClr val="000000"/>
                </a:solidFill>
              </a:rPr>
              <a:t>es adecuada para organizar ideas y actuar sobre aquellos aspectos en los que se deben tomar acciones específicas</a:t>
            </a:r>
          </a:p>
        </p:txBody>
      </p:sp>
      <p:sp>
        <p:nvSpPr>
          <p:cNvPr id="4" name="Rectángulo: esquinas redondeadas 3">
            <a:extLst>
              <a:ext uri="{FF2B5EF4-FFF2-40B4-BE49-F238E27FC236}">
                <a16:creationId xmlns:a16="http://schemas.microsoft.com/office/drawing/2014/main" id="{19254139-C428-C452-D24C-837407434794}"/>
              </a:ext>
            </a:extLst>
          </p:cNvPr>
          <p:cNvSpPr/>
          <p:nvPr/>
        </p:nvSpPr>
        <p:spPr>
          <a:xfrm>
            <a:off x="812799" y="3941618"/>
            <a:ext cx="3362037" cy="1972367"/>
          </a:xfrm>
          <a:prstGeom prst="round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indent="0" algn="l">
              <a:lnSpc>
                <a:spcPct val="150000"/>
              </a:lnSpc>
              <a:buNone/>
            </a:pPr>
            <a:r>
              <a:rPr lang="es-ES" sz="1600" dirty="0">
                <a:solidFill>
                  <a:srgbClr val="000000"/>
                </a:solidFill>
                <a:latin typeface="Raleway "/>
              </a:rPr>
              <a:t>El análisis </a:t>
            </a:r>
            <a:r>
              <a:rPr lang="es-ES" sz="1600" b="1" dirty="0">
                <a:solidFill>
                  <a:srgbClr val="000000"/>
                </a:solidFill>
                <a:latin typeface="Raleway "/>
              </a:rPr>
              <a:t>DAFO</a:t>
            </a:r>
            <a:r>
              <a:rPr lang="es-ES" sz="1600" b="0" noProof="0" dirty="0">
                <a:solidFill>
                  <a:srgbClr val="000000"/>
                </a:solidFill>
                <a:latin typeface="Raleway "/>
              </a:rPr>
              <a:t> incluye : </a:t>
            </a:r>
          </a:p>
          <a:p>
            <a:pPr marL="0" indent="0" algn="l">
              <a:lnSpc>
                <a:spcPct val="150000"/>
              </a:lnSpc>
              <a:buNone/>
            </a:pPr>
            <a:r>
              <a:rPr lang="es-ES" sz="1600" b="1" i="0" u="none" strike="noStrike" baseline="0" noProof="0" dirty="0">
                <a:solidFill>
                  <a:schemeClr val="accent1"/>
                </a:solidFill>
                <a:latin typeface="Raleway "/>
              </a:rPr>
              <a:t>	</a:t>
            </a:r>
            <a:r>
              <a:rPr lang="es-ES" sz="1600" b="1" dirty="0">
                <a:solidFill>
                  <a:schemeClr val="tx2"/>
                </a:solidFill>
                <a:latin typeface="Raleway "/>
              </a:rPr>
              <a:t>D</a:t>
            </a:r>
            <a:r>
              <a:rPr lang="es-ES" sz="1600" b="1" i="0" u="none" strike="noStrike" baseline="0" noProof="0" dirty="0">
                <a:solidFill>
                  <a:schemeClr val="tx2"/>
                </a:solidFill>
                <a:latin typeface="Raleway "/>
              </a:rPr>
              <a:t>: </a:t>
            </a:r>
            <a:r>
              <a:rPr lang="es-ES" sz="1600" b="1" i="0" u="none" strike="noStrike" baseline="0" noProof="0" dirty="0">
                <a:solidFill>
                  <a:schemeClr val="accent1"/>
                </a:solidFill>
                <a:latin typeface="Raleway "/>
              </a:rPr>
              <a:t>Debilidades</a:t>
            </a:r>
            <a:endParaRPr lang="es-ES" sz="1600" i="0" u="none" strike="noStrike" baseline="0" noProof="0" dirty="0">
              <a:solidFill>
                <a:schemeClr val="accent1"/>
              </a:solidFill>
              <a:latin typeface="Raleway "/>
            </a:endParaRPr>
          </a:p>
          <a:p>
            <a:pPr marL="0" indent="0" algn="l">
              <a:lnSpc>
                <a:spcPct val="150000"/>
              </a:lnSpc>
              <a:buNone/>
            </a:pPr>
            <a:r>
              <a:rPr lang="es-ES" sz="1600" b="1" i="0" u="none" strike="noStrike" baseline="0" noProof="0" dirty="0">
                <a:solidFill>
                  <a:schemeClr val="accent1"/>
                </a:solidFill>
                <a:latin typeface="Raleway "/>
              </a:rPr>
              <a:t>	</a:t>
            </a:r>
            <a:r>
              <a:rPr lang="es-ES" sz="1600" b="1" dirty="0">
                <a:solidFill>
                  <a:schemeClr val="tx2"/>
                </a:solidFill>
                <a:latin typeface="Raleway "/>
              </a:rPr>
              <a:t>A</a:t>
            </a:r>
            <a:r>
              <a:rPr lang="es-ES" sz="1600" b="1" i="0" u="none" strike="noStrike" baseline="0" noProof="0" dirty="0">
                <a:solidFill>
                  <a:schemeClr val="tx2"/>
                </a:solidFill>
                <a:latin typeface="Raleway "/>
              </a:rPr>
              <a:t>:</a:t>
            </a:r>
            <a:r>
              <a:rPr lang="es-ES" sz="1600" b="1" i="0" u="none" strike="noStrike" baseline="0" noProof="0" dirty="0">
                <a:solidFill>
                  <a:schemeClr val="accent1"/>
                </a:solidFill>
                <a:latin typeface="Raleway "/>
              </a:rPr>
              <a:t> Amenazas</a:t>
            </a:r>
            <a:endParaRPr lang="es-ES" sz="1600" i="0" u="none" strike="noStrike" baseline="0" noProof="0" dirty="0">
              <a:solidFill>
                <a:schemeClr val="accent1"/>
              </a:solidFill>
              <a:latin typeface="Raleway "/>
            </a:endParaRPr>
          </a:p>
          <a:p>
            <a:pPr marL="0" indent="0" algn="l">
              <a:lnSpc>
                <a:spcPct val="150000"/>
              </a:lnSpc>
              <a:buNone/>
            </a:pPr>
            <a:r>
              <a:rPr lang="es-ES" sz="1600" b="1" i="0" u="none" strike="noStrike" baseline="0" noProof="0" dirty="0">
                <a:solidFill>
                  <a:schemeClr val="accent1"/>
                </a:solidFill>
                <a:latin typeface="Raleway "/>
              </a:rPr>
              <a:t>	</a:t>
            </a:r>
            <a:r>
              <a:rPr lang="es-ES" sz="1600" b="1" dirty="0">
                <a:solidFill>
                  <a:schemeClr val="tx2"/>
                </a:solidFill>
                <a:latin typeface="Raleway "/>
              </a:rPr>
              <a:t>F</a:t>
            </a:r>
            <a:r>
              <a:rPr lang="es-ES" sz="1600" b="1" i="0" u="none" strike="noStrike" baseline="0" noProof="0" dirty="0">
                <a:solidFill>
                  <a:schemeClr val="tx2"/>
                </a:solidFill>
                <a:latin typeface="Raleway "/>
              </a:rPr>
              <a:t>: </a:t>
            </a:r>
            <a:r>
              <a:rPr lang="es-ES" sz="1600" b="1" i="0" u="none" strike="noStrike" baseline="0" noProof="0" dirty="0">
                <a:solidFill>
                  <a:schemeClr val="accent1"/>
                </a:solidFill>
                <a:latin typeface="Raleway "/>
              </a:rPr>
              <a:t>Fortalezas</a:t>
            </a:r>
            <a:endParaRPr lang="es-ES" sz="1600" i="0" u="none" strike="noStrike" baseline="0" noProof="0" dirty="0">
              <a:solidFill>
                <a:schemeClr val="accent1"/>
              </a:solidFill>
              <a:latin typeface="Raleway "/>
            </a:endParaRPr>
          </a:p>
          <a:p>
            <a:pPr marL="0" indent="0" algn="l">
              <a:lnSpc>
                <a:spcPct val="150000"/>
              </a:lnSpc>
              <a:buNone/>
            </a:pPr>
            <a:r>
              <a:rPr lang="es-ES" sz="1600" b="1" i="0" u="none" strike="noStrike" baseline="0" noProof="0" dirty="0">
                <a:solidFill>
                  <a:schemeClr val="accent1"/>
                </a:solidFill>
                <a:latin typeface="Raleway "/>
              </a:rPr>
              <a:t>	</a:t>
            </a:r>
            <a:r>
              <a:rPr lang="es-ES" sz="1600" b="1" dirty="0">
                <a:solidFill>
                  <a:schemeClr val="tx2"/>
                </a:solidFill>
                <a:latin typeface="Raleway "/>
              </a:rPr>
              <a:t>O</a:t>
            </a:r>
            <a:r>
              <a:rPr lang="es-ES" sz="1600" b="1" i="0" u="none" strike="noStrike" baseline="0" noProof="0" dirty="0">
                <a:solidFill>
                  <a:schemeClr val="tx2"/>
                </a:solidFill>
                <a:latin typeface="Raleway "/>
              </a:rPr>
              <a:t>: </a:t>
            </a:r>
            <a:r>
              <a:rPr lang="es-ES" sz="1600" b="1" i="0" u="none" strike="noStrike" baseline="0" noProof="0" dirty="0">
                <a:solidFill>
                  <a:schemeClr val="accent1"/>
                </a:solidFill>
                <a:latin typeface="Raleway "/>
              </a:rPr>
              <a:t>Oportunidades</a:t>
            </a:r>
            <a:endParaRPr lang="es-ES" sz="1600" i="0" u="none" strike="noStrike" baseline="0" noProof="0" dirty="0">
              <a:solidFill>
                <a:schemeClr val="accent1"/>
              </a:solidFill>
              <a:latin typeface="Raleway "/>
            </a:endParaRPr>
          </a:p>
        </p:txBody>
      </p:sp>
      <p:sp>
        <p:nvSpPr>
          <p:cNvPr id="6" name="CuadroTexto 5">
            <a:extLst>
              <a:ext uri="{FF2B5EF4-FFF2-40B4-BE49-F238E27FC236}">
                <a16:creationId xmlns:a16="http://schemas.microsoft.com/office/drawing/2014/main" id="{BB3F5BDE-1B4E-FF52-7710-E3CD30D34B1D}"/>
              </a:ext>
            </a:extLst>
          </p:cNvPr>
          <p:cNvSpPr txBox="1"/>
          <p:nvPr/>
        </p:nvSpPr>
        <p:spPr>
          <a:xfrm>
            <a:off x="4606636" y="3246582"/>
            <a:ext cx="7245928" cy="3003771"/>
          </a:xfrm>
          <a:prstGeom prst="rect">
            <a:avLst/>
          </a:prstGeom>
          <a:noFill/>
        </p:spPr>
        <p:txBody>
          <a:bodyPr wrap="square">
            <a:spAutoFit/>
          </a:bodyPr>
          <a:lstStyle/>
          <a:p>
            <a:pPr algn="just">
              <a:lnSpc>
                <a:spcPct val="150000"/>
              </a:lnSpc>
            </a:pPr>
            <a:r>
              <a:rPr lang="es-ES" sz="1600" b="0" noProof="0" dirty="0">
                <a:solidFill>
                  <a:srgbClr val="000000"/>
                </a:solidFill>
              </a:rPr>
              <a:t>El análisis DAFO, con la evaluación de sus </a:t>
            </a:r>
            <a:r>
              <a:rPr lang="es-ES" sz="1600" b="1" noProof="0" dirty="0">
                <a:solidFill>
                  <a:srgbClr val="000000"/>
                </a:solidFill>
              </a:rPr>
              <a:t>4 factores</a:t>
            </a:r>
            <a:r>
              <a:rPr lang="es-ES" sz="1600" b="0" noProof="0" dirty="0">
                <a:solidFill>
                  <a:srgbClr val="000000"/>
                </a:solidFill>
              </a:rPr>
              <a:t>, ayuda a realizar </a:t>
            </a:r>
            <a:r>
              <a:rPr lang="es-ES" sz="1600" b="1" noProof="0" dirty="0">
                <a:solidFill>
                  <a:srgbClr val="000000"/>
                </a:solidFill>
              </a:rPr>
              <a:t>planes claros proporcionando una visión general </a:t>
            </a:r>
            <a:r>
              <a:rPr lang="es-ES" sz="1600" b="0" noProof="0" dirty="0">
                <a:solidFill>
                  <a:srgbClr val="000000"/>
                </a:solidFill>
              </a:rPr>
              <a:t>de:</a:t>
            </a:r>
          </a:p>
          <a:p>
            <a:pPr marL="285750" indent="-285750" algn="just">
              <a:lnSpc>
                <a:spcPct val="150000"/>
              </a:lnSpc>
              <a:buFontTx/>
              <a:buChar char="-"/>
            </a:pPr>
            <a:r>
              <a:rPr lang="es-ES" sz="1600" b="0" noProof="0" dirty="0">
                <a:solidFill>
                  <a:srgbClr val="000000"/>
                </a:solidFill>
              </a:rPr>
              <a:t>Cuáles son los aspectos clave de tu negocio, lo que tu empresa hace    mejor en este momento, dónde funciona bien tu negocio y lo que deberías explotar o fortalecer.</a:t>
            </a:r>
          </a:p>
          <a:p>
            <a:pPr marL="285750" indent="-285750" algn="just">
              <a:lnSpc>
                <a:spcPct val="150000"/>
              </a:lnSpc>
              <a:buFontTx/>
              <a:buChar char="-"/>
            </a:pPr>
            <a:r>
              <a:rPr lang="es-ES" sz="1600" noProof="0" dirty="0">
                <a:solidFill>
                  <a:srgbClr val="000000"/>
                </a:solidFill>
              </a:rPr>
              <a:t>En qué nivel están tus competidores o dónde pueden ser mejores que tú. </a:t>
            </a:r>
            <a:r>
              <a:rPr lang="es-ES" sz="1600" b="0" noProof="0" dirty="0">
                <a:solidFill>
                  <a:srgbClr val="000000"/>
                </a:solidFill>
              </a:rPr>
              <a:t>El análisis debe llevarte a conclusiones sobre cómo mejorar esa situación.</a:t>
            </a:r>
          </a:p>
        </p:txBody>
      </p:sp>
    </p:spTree>
    <p:extLst>
      <p:ext uri="{BB962C8B-B14F-4D97-AF65-F5344CB8AC3E}">
        <p14:creationId xmlns:p14="http://schemas.microsoft.com/office/powerpoint/2010/main" val="171018274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1A1D1599-2A56-1FE2-D4D6-B6C532677C51}"/>
              </a:ext>
            </a:extLst>
          </p:cNvPr>
          <p:cNvSpPr>
            <a:spLocks noGrp="1"/>
          </p:cNvSpPr>
          <p:nvPr>
            <p:ph idx="1"/>
          </p:nvPr>
        </p:nvSpPr>
        <p:spPr>
          <a:xfrm>
            <a:off x="946727" y="1710531"/>
            <a:ext cx="10891981" cy="4233070"/>
          </a:xfrm>
        </p:spPr>
        <p:txBody>
          <a:bodyPr>
            <a:normAutofit/>
          </a:bodyPr>
          <a:lstStyle/>
          <a:p>
            <a:pPr>
              <a:lnSpc>
                <a:spcPct val="150000"/>
              </a:lnSpc>
            </a:pPr>
            <a:r>
              <a:rPr lang="es-ES" sz="1600" i="0" u="none" strike="noStrike" baseline="0" noProof="0" dirty="0"/>
              <a:t>Análisis Interna</a:t>
            </a:r>
          </a:p>
          <a:p>
            <a:pPr marL="0" indent="0">
              <a:lnSpc>
                <a:spcPct val="150000"/>
              </a:lnSpc>
              <a:buNone/>
            </a:pPr>
            <a:r>
              <a:rPr lang="es-ES" sz="1600" i="0" u="none" strike="noStrike" baseline="0" noProof="0" dirty="0">
                <a:solidFill>
                  <a:srgbClr val="000000"/>
                </a:solidFill>
              </a:rPr>
              <a:t>Las debilidades y fortalezas </a:t>
            </a:r>
            <a:r>
              <a:rPr lang="es-ES" sz="1600" b="0" i="0" u="none" strike="noStrike" baseline="0" noProof="0" dirty="0">
                <a:solidFill>
                  <a:srgbClr val="000000"/>
                </a:solidFill>
              </a:rPr>
              <a:t>pertenecen al </a:t>
            </a:r>
            <a:r>
              <a:rPr lang="es-ES" sz="1600" i="0" u="none" strike="noStrike" baseline="0" noProof="0" dirty="0">
                <a:solidFill>
                  <a:srgbClr val="000000"/>
                </a:solidFill>
              </a:rPr>
              <a:t>entorno interno de la empresa, </a:t>
            </a:r>
            <a:r>
              <a:rPr lang="es-ES" sz="1600" b="0" i="0" u="none" strike="noStrike" baseline="0" noProof="0" dirty="0">
                <a:solidFill>
                  <a:srgbClr val="000000"/>
                </a:solidFill>
              </a:rPr>
              <a:t>al realizar el análisis de recursos y capacidades. Este análisis debe considerar una amplia gama de factores relacionados con aspectos de producción, marketing, financiación, aspectos organizativos generales, etc.</a:t>
            </a:r>
          </a:p>
          <a:p>
            <a:pPr>
              <a:lnSpc>
                <a:spcPct val="150000"/>
              </a:lnSpc>
            </a:pPr>
            <a:r>
              <a:rPr lang="es-ES" sz="1600" i="0" u="none" strike="noStrike" baseline="0" noProof="0" dirty="0"/>
              <a:t>Análisis Externa</a:t>
            </a:r>
          </a:p>
          <a:p>
            <a:pPr marL="0" indent="0">
              <a:lnSpc>
                <a:spcPct val="150000"/>
              </a:lnSpc>
              <a:buNone/>
            </a:pPr>
            <a:r>
              <a:rPr lang="es-ES" sz="1600" i="0" u="none" strike="noStrike" baseline="0" noProof="0" dirty="0">
                <a:solidFill>
                  <a:srgbClr val="000000"/>
                </a:solidFill>
              </a:rPr>
              <a:t>Las amenazas y oportunidades </a:t>
            </a:r>
            <a:r>
              <a:rPr lang="es-ES" sz="1600" b="0" i="0" u="none" strike="noStrike" baseline="0" noProof="0" dirty="0">
                <a:solidFill>
                  <a:srgbClr val="000000"/>
                </a:solidFill>
              </a:rPr>
              <a:t>siempre pertenecen al</a:t>
            </a:r>
            <a:r>
              <a:rPr lang="es-ES" sz="1600" i="0" u="none" strike="noStrike" baseline="0" noProof="0" dirty="0">
                <a:solidFill>
                  <a:srgbClr val="000000"/>
                </a:solidFill>
              </a:rPr>
              <a:t> entorno externo de la empresa, </a:t>
            </a:r>
            <a:r>
              <a:rPr lang="es-ES" sz="1600" b="0" i="0" u="none" strike="noStrike" baseline="0" noProof="0" dirty="0">
                <a:solidFill>
                  <a:srgbClr val="000000"/>
                </a:solidFill>
              </a:rPr>
              <a:t>y esta debe superarlas o aprovecharlas anticipándose a ellas.</a:t>
            </a:r>
          </a:p>
        </p:txBody>
      </p:sp>
      <p:sp>
        <p:nvSpPr>
          <p:cNvPr id="2" name="Título 1">
            <a:extLst>
              <a:ext uri="{FF2B5EF4-FFF2-40B4-BE49-F238E27FC236}">
                <a16:creationId xmlns:a16="http://schemas.microsoft.com/office/drawing/2014/main" id="{72BC50C5-8C96-7A31-64C0-7AFC6557ADE9}"/>
              </a:ext>
            </a:extLst>
          </p:cNvPr>
          <p:cNvSpPr>
            <a:spLocks noGrp="1"/>
          </p:cNvSpPr>
          <p:nvPr>
            <p:ph type="title"/>
          </p:nvPr>
        </p:nvSpPr>
        <p:spPr>
          <a:xfrm>
            <a:off x="820651" y="203205"/>
            <a:ext cx="11544993" cy="1325563"/>
          </a:xfrm>
        </p:spPr>
        <p:txBody>
          <a:bodyPr>
            <a:normAutofit/>
          </a:bodyPr>
          <a:lstStyle/>
          <a:p>
            <a:r>
              <a:rPr lang="es-ES" sz="3400" noProof="0" dirty="0"/>
              <a:t>2. Análisis Interna y Externa y Competencia</a:t>
            </a:r>
          </a:p>
        </p:txBody>
      </p:sp>
    </p:spTree>
    <p:extLst>
      <p:ext uri="{BB962C8B-B14F-4D97-AF65-F5344CB8AC3E}">
        <p14:creationId xmlns:p14="http://schemas.microsoft.com/office/powerpoint/2010/main" val="367592050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1A1D1599-2A56-1FE2-D4D6-B6C532677C51}"/>
              </a:ext>
            </a:extLst>
          </p:cNvPr>
          <p:cNvSpPr>
            <a:spLocks noGrp="1"/>
          </p:cNvSpPr>
          <p:nvPr>
            <p:ph idx="1"/>
          </p:nvPr>
        </p:nvSpPr>
        <p:spPr>
          <a:xfrm>
            <a:off x="921327" y="1387257"/>
            <a:ext cx="10891981" cy="4814961"/>
          </a:xfrm>
        </p:spPr>
        <p:txBody>
          <a:bodyPr>
            <a:normAutofit/>
          </a:bodyPr>
          <a:lstStyle/>
          <a:p>
            <a:pPr marL="342900" indent="-342900">
              <a:lnSpc>
                <a:spcPct val="150000"/>
              </a:lnSpc>
              <a:buFont typeface="Arial" panose="020B0604020202020204" pitchFamily="34" charset="0"/>
              <a:buAutoNum type="arabicPeriod"/>
            </a:pPr>
            <a:r>
              <a:rPr lang="es-ES" sz="1600" noProof="0" dirty="0"/>
              <a:t>Debilidades</a:t>
            </a:r>
            <a:r>
              <a:rPr lang="es-ES" sz="1600" b="0" noProof="0" dirty="0">
                <a:solidFill>
                  <a:srgbClr val="000000"/>
                </a:solidFill>
              </a:rPr>
              <a:t>: Son aspectos que </a:t>
            </a:r>
            <a:r>
              <a:rPr lang="es-ES" sz="1600" noProof="0" dirty="0">
                <a:solidFill>
                  <a:srgbClr val="000000"/>
                </a:solidFill>
              </a:rPr>
              <a:t>limitan o reducen la capacidad </a:t>
            </a:r>
            <a:r>
              <a:rPr lang="es-ES" sz="1600" b="0" noProof="0" dirty="0">
                <a:solidFill>
                  <a:srgbClr val="000000"/>
                </a:solidFill>
              </a:rPr>
              <a:t>para el desarrollo efectivo de la estrategia de la empresa, constituyen una amenaza para la organización y, por lo tanto, deben ser controlados y superados.</a:t>
            </a:r>
          </a:p>
          <a:p>
            <a:pPr marL="342900" indent="-342900">
              <a:lnSpc>
                <a:spcPct val="150000"/>
              </a:lnSpc>
              <a:buAutoNum type="arabicPeriod"/>
            </a:pPr>
            <a:r>
              <a:rPr lang="es-ES" sz="1600" dirty="0"/>
              <a:t>Amenazas</a:t>
            </a:r>
            <a:r>
              <a:rPr lang="es-ES" sz="1600" b="0" noProof="0" dirty="0">
                <a:solidFill>
                  <a:srgbClr val="000000"/>
                </a:solidFill>
              </a:rPr>
              <a:t>: Cualquier </a:t>
            </a:r>
            <a:r>
              <a:rPr lang="es-ES" sz="1600" noProof="0" dirty="0">
                <a:solidFill>
                  <a:srgbClr val="000000"/>
                </a:solidFill>
              </a:rPr>
              <a:t>fuerza en el entorno que pueda impedir la implementación de una estrategia</a:t>
            </a:r>
            <a:r>
              <a:rPr lang="es-ES" sz="1600" b="0" noProof="0" dirty="0">
                <a:solidFill>
                  <a:srgbClr val="000000"/>
                </a:solidFill>
              </a:rPr>
              <a:t>, reducir su efectividad, aumentar los riesgos de la estrategia, los recursos requeridos para su implementación o reducir los ingresos o la rentabilidad esperados..</a:t>
            </a:r>
          </a:p>
          <a:p>
            <a:pPr marL="342900" indent="-342900">
              <a:lnSpc>
                <a:spcPct val="150000"/>
              </a:lnSpc>
              <a:buFont typeface="Arial" panose="020B0604020202020204" pitchFamily="34" charset="0"/>
              <a:buAutoNum type="arabicPeriod"/>
            </a:pPr>
            <a:r>
              <a:rPr lang="es-ES" sz="1600" noProof="0" dirty="0"/>
              <a:t>Fortalezas</a:t>
            </a:r>
            <a:r>
              <a:rPr lang="es-ES" sz="1600" b="0" noProof="0" dirty="0">
                <a:solidFill>
                  <a:srgbClr val="000000"/>
                </a:solidFill>
              </a:rPr>
              <a:t>: Son </a:t>
            </a:r>
            <a:r>
              <a:rPr lang="es-ES" sz="1600" noProof="0" dirty="0">
                <a:solidFill>
                  <a:srgbClr val="000000"/>
                </a:solidFill>
              </a:rPr>
              <a:t>capacidades, recursos, posiciones logradas</a:t>
            </a:r>
            <a:r>
              <a:rPr lang="es-ES" sz="1600" b="0" noProof="0" dirty="0">
                <a:solidFill>
                  <a:srgbClr val="000000"/>
                </a:solidFill>
              </a:rPr>
              <a:t> y, en consecuencia, ventajas competitivas que deben y pueden utilizarse para aprovechar oportunidades.</a:t>
            </a:r>
          </a:p>
          <a:p>
            <a:pPr marL="342900" indent="-342900">
              <a:lnSpc>
                <a:spcPct val="150000"/>
              </a:lnSpc>
              <a:buFont typeface="Arial" panose="020B0604020202020204" pitchFamily="34" charset="0"/>
              <a:buAutoNum type="arabicPeriod"/>
            </a:pPr>
            <a:r>
              <a:rPr lang="es-ES" sz="1600" noProof="0" dirty="0"/>
              <a:t>Oportunidades</a:t>
            </a:r>
            <a:r>
              <a:rPr lang="es-ES" sz="1600" b="0" noProof="0" dirty="0">
                <a:solidFill>
                  <a:srgbClr val="000000"/>
                </a:solidFill>
              </a:rPr>
              <a:t>: Cualquier aspecto que pueda proporcionar una </a:t>
            </a:r>
            <a:r>
              <a:rPr lang="es-ES" sz="1600" noProof="0" dirty="0">
                <a:solidFill>
                  <a:srgbClr val="000000"/>
                </a:solidFill>
              </a:rPr>
              <a:t>ventaja competitiva </a:t>
            </a:r>
            <a:r>
              <a:rPr lang="es-ES" sz="1600" b="0" noProof="0" dirty="0">
                <a:solidFill>
                  <a:srgbClr val="000000"/>
                </a:solidFill>
              </a:rPr>
              <a:t>para la empresa o representar una posibilidad de mejorar la rentabilidad de la empresa o aumentar su facturación. </a:t>
            </a:r>
          </a:p>
          <a:p>
            <a:pPr marL="342900" indent="-342900">
              <a:lnSpc>
                <a:spcPct val="150000"/>
              </a:lnSpc>
              <a:buAutoNum type="arabicPeriod"/>
            </a:pPr>
            <a:endParaRPr lang="es-ES" sz="1600" b="0" dirty="0">
              <a:solidFill>
                <a:srgbClr val="000000"/>
              </a:solidFill>
            </a:endParaRPr>
          </a:p>
          <a:p>
            <a:pPr marL="342900" indent="-342900">
              <a:lnSpc>
                <a:spcPct val="150000"/>
              </a:lnSpc>
              <a:buAutoNum type="arabicPeriod"/>
            </a:pPr>
            <a:endParaRPr lang="es-ES" sz="1600" b="0" noProof="0" dirty="0">
              <a:solidFill>
                <a:srgbClr val="000000"/>
              </a:solidFill>
            </a:endParaRPr>
          </a:p>
        </p:txBody>
      </p:sp>
      <p:sp>
        <p:nvSpPr>
          <p:cNvPr id="2" name="Título 1">
            <a:extLst>
              <a:ext uri="{FF2B5EF4-FFF2-40B4-BE49-F238E27FC236}">
                <a16:creationId xmlns:a16="http://schemas.microsoft.com/office/drawing/2014/main" id="{24E63F39-E04A-B64E-4AD5-8B165B7384E6}"/>
              </a:ext>
            </a:extLst>
          </p:cNvPr>
          <p:cNvSpPr>
            <a:spLocks noGrp="1"/>
          </p:cNvSpPr>
          <p:nvPr>
            <p:ph type="title"/>
          </p:nvPr>
        </p:nvSpPr>
        <p:spPr>
          <a:xfrm>
            <a:off x="820651" y="76205"/>
            <a:ext cx="11544993" cy="1325563"/>
          </a:xfrm>
        </p:spPr>
        <p:txBody>
          <a:bodyPr>
            <a:normAutofit/>
          </a:bodyPr>
          <a:lstStyle/>
          <a:p>
            <a:r>
              <a:rPr lang="es-ES" sz="3400" noProof="0" dirty="0"/>
              <a:t>2. Análisis Interna y Externa y Competencia</a:t>
            </a:r>
          </a:p>
        </p:txBody>
      </p:sp>
    </p:spTree>
    <p:extLst>
      <p:ext uri="{BB962C8B-B14F-4D97-AF65-F5344CB8AC3E}">
        <p14:creationId xmlns:p14="http://schemas.microsoft.com/office/powerpoint/2010/main" val="385982815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1A1D1599-2A56-1FE2-D4D6-B6C532677C51}"/>
              </a:ext>
            </a:extLst>
          </p:cNvPr>
          <p:cNvSpPr>
            <a:spLocks noGrp="1"/>
          </p:cNvSpPr>
          <p:nvPr>
            <p:ph idx="1"/>
          </p:nvPr>
        </p:nvSpPr>
        <p:spPr>
          <a:xfrm>
            <a:off x="715155" y="368965"/>
            <a:ext cx="8059194" cy="555164"/>
          </a:xfrm>
        </p:spPr>
        <p:txBody>
          <a:bodyPr vert="horz" lIns="91440" tIns="45720" rIns="91440" bIns="45720" rtlCol="0" anchor="t">
            <a:normAutofit/>
          </a:bodyPr>
          <a:lstStyle/>
          <a:p>
            <a:pPr marL="0" indent="0">
              <a:lnSpc>
                <a:spcPct val="110000"/>
              </a:lnSpc>
              <a:buNone/>
            </a:pPr>
            <a:r>
              <a:rPr lang="es-ES" sz="2000" noProof="0" dirty="0">
                <a:solidFill>
                  <a:schemeClr val="accent1"/>
                </a:solidFill>
                <a:latin typeface="Raleway "/>
              </a:rPr>
              <a:t>Componentes clave del análisis DAFO de tu negocio</a:t>
            </a:r>
            <a:endParaRPr lang="es-ES" sz="2000" b="1" i="0" u="none" strike="noStrike" baseline="0" noProof="0" dirty="0">
              <a:solidFill>
                <a:schemeClr val="accent1"/>
              </a:solidFill>
              <a:latin typeface="Raleway "/>
            </a:endParaRPr>
          </a:p>
          <a:p>
            <a:pPr marL="0" indent="0" algn="l">
              <a:buNone/>
            </a:pPr>
            <a:endParaRPr lang="es-ES" sz="2000" b="1" i="0" u="none" strike="noStrike" baseline="0" noProof="0" dirty="0">
              <a:latin typeface="Raleway "/>
            </a:endParaRPr>
          </a:p>
          <a:p>
            <a:pPr marL="0" indent="0" algn="l">
              <a:buNone/>
            </a:pPr>
            <a:endParaRPr lang="es-ES" sz="2000" b="0" i="0" u="none" strike="noStrike" baseline="0" noProof="0" dirty="0">
              <a:solidFill>
                <a:srgbClr val="000000"/>
              </a:solidFill>
              <a:latin typeface="Raleway "/>
            </a:endParaRPr>
          </a:p>
        </p:txBody>
      </p:sp>
      <p:pic>
        <p:nvPicPr>
          <p:cNvPr id="5" name="Imagen 4">
            <a:extLst>
              <a:ext uri="{FF2B5EF4-FFF2-40B4-BE49-F238E27FC236}">
                <a16:creationId xmlns:a16="http://schemas.microsoft.com/office/drawing/2014/main" id="{13B1E1B7-E6E6-4B8B-DFEF-AD800933F636}"/>
              </a:ext>
            </a:extLst>
          </p:cNvPr>
          <p:cNvPicPr>
            <a:picLocks noChangeAspect="1"/>
          </p:cNvPicPr>
          <p:nvPr/>
        </p:nvPicPr>
        <p:blipFill>
          <a:blip r:embed="rId2"/>
          <a:stretch>
            <a:fillRect/>
          </a:stretch>
        </p:blipFill>
        <p:spPr>
          <a:xfrm>
            <a:off x="819690" y="1256287"/>
            <a:ext cx="5958931" cy="4153478"/>
          </a:xfrm>
          <a:prstGeom prst="rect">
            <a:avLst/>
          </a:prstGeom>
        </p:spPr>
      </p:pic>
      <p:sp>
        <p:nvSpPr>
          <p:cNvPr id="6" name="CuadroTexto 5">
            <a:extLst>
              <a:ext uri="{FF2B5EF4-FFF2-40B4-BE49-F238E27FC236}">
                <a16:creationId xmlns:a16="http://schemas.microsoft.com/office/drawing/2014/main" id="{DCA1EFDF-462C-34D5-96C5-03D61DFE5E7B}"/>
              </a:ext>
            </a:extLst>
          </p:cNvPr>
          <p:cNvSpPr txBox="1"/>
          <p:nvPr/>
        </p:nvSpPr>
        <p:spPr>
          <a:xfrm>
            <a:off x="7123080" y="2775326"/>
            <a:ext cx="4511202" cy="2634439"/>
          </a:xfrm>
          <a:prstGeom prst="rect">
            <a:avLst/>
          </a:prstGeom>
          <a:noFill/>
        </p:spPr>
        <p:txBody>
          <a:bodyPr wrap="square">
            <a:spAutoFit/>
          </a:bodyPr>
          <a:lstStyle/>
          <a:p>
            <a:pPr marL="0" indent="0" algn="l">
              <a:lnSpc>
                <a:spcPct val="150000"/>
              </a:lnSpc>
              <a:buNone/>
            </a:pPr>
            <a:r>
              <a:rPr lang="es-ES" sz="1600" i="0" u="none" strike="noStrike" baseline="0" noProof="0" dirty="0">
                <a:solidFill>
                  <a:srgbClr val="000000"/>
                </a:solidFill>
                <a:latin typeface="Raleway "/>
              </a:rPr>
              <a:t>El análisis DAFO es la herramienta técnica estratégica por excelencia.</a:t>
            </a:r>
          </a:p>
          <a:p>
            <a:pPr marL="0" indent="0" algn="l">
              <a:lnSpc>
                <a:spcPct val="150000"/>
              </a:lnSpc>
              <a:buNone/>
            </a:pPr>
            <a:endParaRPr lang="es-ES" sz="1600" dirty="0">
              <a:solidFill>
                <a:srgbClr val="000000"/>
              </a:solidFill>
              <a:latin typeface="Raleway "/>
            </a:endParaRPr>
          </a:p>
          <a:p>
            <a:pPr marL="0" indent="0" algn="l">
              <a:lnSpc>
                <a:spcPct val="150000"/>
              </a:lnSpc>
              <a:buNone/>
            </a:pPr>
            <a:r>
              <a:rPr lang="es-ES" sz="1600" i="0" u="none" strike="noStrike" baseline="0" noProof="0" dirty="0">
                <a:solidFill>
                  <a:srgbClr val="000000"/>
                </a:solidFill>
                <a:latin typeface="Raleway "/>
              </a:rPr>
              <a:t>El beneficio que se obtiene con su aplicación es conocer la situación real en la que se encuentra la empresa, así como los riesgos y oportunidades que ofrece el mercado.</a:t>
            </a:r>
            <a:endParaRPr lang="es-ES" sz="1600" b="0" i="0" u="none" strike="noStrike" baseline="0" noProof="0" dirty="0">
              <a:solidFill>
                <a:srgbClr val="000000"/>
              </a:solidFill>
              <a:latin typeface="Raleway "/>
            </a:endParaRPr>
          </a:p>
        </p:txBody>
      </p:sp>
      <p:sp>
        <p:nvSpPr>
          <p:cNvPr id="2" name="CuadroTexto 3">
            <a:extLst>
              <a:ext uri="{FF2B5EF4-FFF2-40B4-BE49-F238E27FC236}">
                <a16:creationId xmlns:a16="http://schemas.microsoft.com/office/drawing/2014/main" id="{4D52801E-CC1C-5272-65A8-5DF5CA2B2ED6}"/>
              </a:ext>
            </a:extLst>
          </p:cNvPr>
          <p:cNvSpPr txBox="1"/>
          <p:nvPr/>
        </p:nvSpPr>
        <p:spPr>
          <a:xfrm>
            <a:off x="819690" y="5409765"/>
            <a:ext cx="3140316" cy="246221"/>
          </a:xfrm>
          <a:prstGeom prst="rect">
            <a:avLst/>
          </a:prstGeom>
          <a:noFill/>
        </p:spPr>
        <p:txBody>
          <a:bodyPr wrap="square" lIns="91440" tIns="45720" rIns="91440" bIns="45720" rtlCol="0" anchor="t">
            <a:spAutoFit/>
          </a:bodyPr>
          <a:lstStyle/>
          <a:p>
            <a:r>
              <a:rPr lang="es-ES" sz="1000" noProof="0" dirty="0">
                <a:solidFill>
                  <a:schemeClr val="accent1"/>
                </a:solidFill>
              </a:rPr>
              <a:t>Fuente: Canva</a:t>
            </a:r>
          </a:p>
        </p:txBody>
      </p:sp>
    </p:spTree>
    <p:extLst>
      <p:ext uri="{BB962C8B-B14F-4D97-AF65-F5344CB8AC3E}">
        <p14:creationId xmlns:p14="http://schemas.microsoft.com/office/powerpoint/2010/main" val="29945650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1">
            <a:alpha val="46000"/>
          </a:schemeClr>
        </a:solidFill>
        <a:effectLst/>
      </p:bgPr>
    </p:bg>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EDDEB2B8-67A4-DBB2-B33B-FA3A94AEE46E}"/>
              </a:ext>
            </a:extLst>
          </p:cNvPr>
          <p:cNvSpPr>
            <a:spLocks noGrp="1"/>
          </p:cNvSpPr>
          <p:nvPr>
            <p:ph type="title"/>
          </p:nvPr>
        </p:nvSpPr>
        <p:spPr>
          <a:xfrm>
            <a:off x="311989" y="313296"/>
            <a:ext cx="5784011" cy="1481386"/>
          </a:xfrm>
        </p:spPr>
        <p:txBody>
          <a:bodyPr>
            <a:normAutofit/>
          </a:bodyPr>
          <a:lstStyle/>
          <a:p>
            <a:r>
              <a:rPr lang="es-ES" sz="3400" noProof="0" dirty="0"/>
              <a:t>Declaración de visión </a:t>
            </a:r>
          </a:p>
        </p:txBody>
      </p:sp>
      <p:sp>
        <p:nvSpPr>
          <p:cNvPr id="3" name="TextBox 2">
            <a:extLst>
              <a:ext uri="{FF2B5EF4-FFF2-40B4-BE49-F238E27FC236}">
                <a16:creationId xmlns:a16="http://schemas.microsoft.com/office/drawing/2014/main" id="{ABCFBDA1-935D-F3CF-8763-8EA7C7CD1741}"/>
              </a:ext>
            </a:extLst>
          </p:cNvPr>
          <p:cNvSpPr txBox="1"/>
          <p:nvPr/>
        </p:nvSpPr>
        <p:spPr>
          <a:xfrm>
            <a:off x="528468" y="1738855"/>
            <a:ext cx="5084351" cy="3742435"/>
          </a:xfrm>
          <a:prstGeom prst="rect">
            <a:avLst/>
          </a:prstGeom>
          <a:noFill/>
        </p:spPr>
        <p:txBody>
          <a:bodyPr wrap="square">
            <a:spAutoFit/>
          </a:bodyPr>
          <a:lstStyle/>
          <a:p>
            <a:pPr>
              <a:lnSpc>
                <a:spcPct val="150000"/>
              </a:lnSpc>
            </a:pPr>
            <a:r>
              <a:rPr lang="es-ES" sz="1600" b="1" noProof="0" dirty="0">
                <a:solidFill>
                  <a:schemeClr val="accent1"/>
                </a:solidFill>
              </a:rPr>
              <a:t>¿Qué es una declaración de visión?</a:t>
            </a:r>
          </a:p>
          <a:p>
            <a:pPr>
              <a:lnSpc>
                <a:spcPct val="150000"/>
              </a:lnSpc>
              <a:buFont typeface="Arial" panose="020B0604020202020204" pitchFamily="34" charset="0"/>
              <a:buChar char="•"/>
            </a:pPr>
            <a:endParaRPr lang="es-ES" sz="1600" b="1" noProof="0" dirty="0">
              <a:solidFill>
                <a:schemeClr val="accent1"/>
              </a:solidFill>
            </a:endParaRPr>
          </a:p>
          <a:p>
            <a:pPr algn="just">
              <a:lnSpc>
                <a:spcPct val="150000"/>
              </a:lnSpc>
            </a:pPr>
            <a:r>
              <a:rPr lang="es-ES" sz="1600" noProof="0" dirty="0">
                <a:solidFill>
                  <a:schemeClr val="accent1"/>
                </a:solidFill>
              </a:rPr>
              <a:t>Una declaración concisa y ambiciosa que describe el </a:t>
            </a:r>
            <a:r>
              <a:rPr lang="es-ES" sz="1600" b="1" noProof="0" dirty="0">
                <a:solidFill>
                  <a:schemeClr val="accent1"/>
                </a:solidFill>
              </a:rPr>
              <a:t>estado futuro deseado o los objetivos a largo plazo de una organización</a:t>
            </a:r>
            <a:r>
              <a:rPr lang="es-ES" sz="1600" noProof="0" dirty="0">
                <a:solidFill>
                  <a:schemeClr val="accent1"/>
                </a:solidFill>
              </a:rPr>
              <a:t>. Proporciona un sentido de dirección y sirve como fuente de inspiración y motivación para las partes interesadas.</a:t>
            </a:r>
          </a:p>
          <a:p>
            <a:pPr algn="just">
              <a:lnSpc>
                <a:spcPct val="150000"/>
              </a:lnSpc>
            </a:pPr>
            <a:endParaRPr lang="es-ES" sz="1600" noProof="0" dirty="0">
              <a:solidFill>
                <a:schemeClr val="accent1"/>
              </a:solidFill>
            </a:endParaRPr>
          </a:p>
          <a:p>
            <a:pPr>
              <a:lnSpc>
                <a:spcPct val="150000"/>
              </a:lnSpc>
            </a:pPr>
            <a:r>
              <a:rPr lang="es-ES" sz="1600" i="1" noProof="0" dirty="0">
                <a:solidFill>
                  <a:schemeClr val="accent1"/>
                </a:solidFill>
              </a:rPr>
              <a:t>Actúa como estrella guía, alineando esfuerzos y decisiones en toda la organización.</a:t>
            </a:r>
          </a:p>
        </p:txBody>
      </p:sp>
      <p:grpSp>
        <p:nvGrpSpPr>
          <p:cNvPr id="19" name="Group 18">
            <a:extLst>
              <a:ext uri="{FF2B5EF4-FFF2-40B4-BE49-F238E27FC236}">
                <a16:creationId xmlns:a16="http://schemas.microsoft.com/office/drawing/2014/main" id="{62AB04C6-1D7D-8EB2-1311-4DC25CBD9BCF}"/>
              </a:ext>
            </a:extLst>
          </p:cNvPr>
          <p:cNvGrpSpPr/>
          <p:nvPr/>
        </p:nvGrpSpPr>
        <p:grpSpPr>
          <a:xfrm>
            <a:off x="5829298" y="954701"/>
            <a:ext cx="6150235" cy="5590004"/>
            <a:chOff x="6153148" y="533332"/>
            <a:chExt cx="6150235" cy="5590004"/>
          </a:xfrm>
        </p:grpSpPr>
        <p:sp>
          <p:nvSpPr>
            <p:cNvPr id="11" name="Parallelogram 10">
              <a:extLst>
                <a:ext uri="{FF2B5EF4-FFF2-40B4-BE49-F238E27FC236}">
                  <a16:creationId xmlns:a16="http://schemas.microsoft.com/office/drawing/2014/main" id="{AF797C3E-9D33-FD0E-A8D5-6CB6382D4EDF}"/>
                </a:ext>
              </a:extLst>
            </p:cNvPr>
            <p:cNvSpPr/>
            <p:nvPr/>
          </p:nvSpPr>
          <p:spPr>
            <a:xfrm>
              <a:off x="6781800" y="738416"/>
              <a:ext cx="2789524" cy="5384920"/>
            </a:xfrm>
            <a:prstGeom prst="parallelogram">
              <a:avLst/>
            </a:prstGeom>
            <a:solidFill>
              <a:srgbClr val="FFC000">
                <a:alpha val="3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noProof="0" dirty="0"/>
            </a:p>
          </p:txBody>
        </p:sp>
        <p:grpSp>
          <p:nvGrpSpPr>
            <p:cNvPr id="16" name="Group 15">
              <a:extLst>
                <a:ext uri="{FF2B5EF4-FFF2-40B4-BE49-F238E27FC236}">
                  <a16:creationId xmlns:a16="http://schemas.microsoft.com/office/drawing/2014/main" id="{E6CE595F-17F7-3489-4A6D-21E9DADB0583}"/>
                </a:ext>
              </a:extLst>
            </p:cNvPr>
            <p:cNvGrpSpPr/>
            <p:nvPr/>
          </p:nvGrpSpPr>
          <p:grpSpPr>
            <a:xfrm>
              <a:off x="6153148" y="533332"/>
              <a:ext cx="6150235" cy="5590004"/>
              <a:chOff x="6631491" y="1509565"/>
              <a:chExt cx="4609124" cy="4147350"/>
            </a:xfrm>
            <a:blipFill>
              <a:blip r:embed="rId2">
                <a:alphaModFix/>
              </a:blip>
              <a:stretch>
                <a:fillRect/>
              </a:stretch>
            </a:blipFill>
          </p:grpSpPr>
          <p:sp>
            <p:nvSpPr>
              <p:cNvPr id="13" name="Parallelogram 12">
                <a:extLst>
                  <a:ext uri="{FF2B5EF4-FFF2-40B4-BE49-F238E27FC236}">
                    <a16:creationId xmlns:a16="http://schemas.microsoft.com/office/drawing/2014/main" id="{59A5FCF4-C08D-9464-1FEA-99C28E042C1B}"/>
                  </a:ext>
                </a:extLst>
              </p:cNvPr>
              <p:cNvSpPr/>
              <p:nvPr/>
            </p:nvSpPr>
            <p:spPr>
              <a:xfrm>
                <a:off x="9474103" y="1509565"/>
                <a:ext cx="1766512" cy="3630993"/>
              </a:xfrm>
              <a:prstGeom prst="parallelogram">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noProof="0" dirty="0"/>
              </a:p>
            </p:txBody>
          </p:sp>
          <p:sp>
            <p:nvSpPr>
              <p:cNvPr id="14" name="Parallelogram 13">
                <a:extLst>
                  <a:ext uri="{FF2B5EF4-FFF2-40B4-BE49-F238E27FC236}">
                    <a16:creationId xmlns:a16="http://schemas.microsoft.com/office/drawing/2014/main" id="{5C0B4BDE-BA3A-D645-E238-B3E84D21AFAA}"/>
                  </a:ext>
                </a:extLst>
              </p:cNvPr>
              <p:cNvSpPr/>
              <p:nvPr/>
            </p:nvSpPr>
            <p:spPr>
              <a:xfrm>
                <a:off x="6631491" y="1571803"/>
                <a:ext cx="1766512" cy="3630995"/>
              </a:xfrm>
              <a:prstGeom prst="parallelogram">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noProof="0" dirty="0"/>
              </a:p>
            </p:txBody>
          </p:sp>
          <p:sp>
            <p:nvSpPr>
              <p:cNvPr id="15" name="Parallelogram 14">
                <a:extLst>
                  <a:ext uri="{FF2B5EF4-FFF2-40B4-BE49-F238E27FC236}">
                    <a16:creationId xmlns:a16="http://schemas.microsoft.com/office/drawing/2014/main" id="{34B25AB9-F53E-80BD-6621-952DBCF8F693}"/>
                  </a:ext>
                </a:extLst>
              </p:cNvPr>
              <p:cNvSpPr/>
              <p:nvPr/>
            </p:nvSpPr>
            <p:spPr>
              <a:xfrm>
                <a:off x="7995690" y="2025920"/>
                <a:ext cx="1766513" cy="3630995"/>
              </a:xfrm>
              <a:prstGeom prst="parallelogram">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noProof="0" dirty="0"/>
              </a:p>
            </p:txBody>
          </p:sp>
        </p:grpSp>
      </p:grpSp>
      <p:sp>
        <p:nvSpPr>
          <p:cNvPr id="2" name="PoljeZBesedilom 1">
            <a:extLst>
              <a:ext uri="{FF2B5EF4-FFF2-40B4-BE49-F238E27FC236}">
                <a16:creationId xmlns:a16="http://schemas.microsoft.com/office/drawing/2014/main" id="{8EC12447-B33D-E6EE-97E2-9400036D0F6D}"/>
              </a:ext>
            </a:extLst>
          </p:cNvPr>
          <p:cNvSpPr txBox="1"/>
          <p:nvPr/>
        </p:nvSpPr>
        <p:spPr>
          <a:xfrm>
            <a:off x="9538779" y="5932623"/>
            <a:ext cx="2776602"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1000" dirty="0">
                <a:solidFill>
                  <a:schemeClr val="accent1"/>
                </a:solidFill>
              </a:rPr>
              <a:t>Fuent</a:t>
            </a:r>
            <a:r>
              <a:rPr lang="es-ES" sz="1000" noProof="0" dirty="0">
                <a:solidFill>
                  <a:schemeClr val="accent1"/>
                </a:solidFill>
              </a:rPr>
              <a:t>e: generado por IA</a:t>
            </a:r>
          </a:p>
        </p:txBody>
      </p:sp>
    </p:spTree>
    <p:extLst>
      <p:ext uri="{BB962C8B-B14F-4D97-AF65-F5344CB8AC3E}">
        <p14:creationId xmlns:p14="http://schemas.microsoft.com/office/powerpoint/2010/main" val="2591287154"/>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B434E33-7AF3-125E-A209-D042A070D99C}"/>
              </a:ext>
            </a:extLst>
          </p:cNvPr>
          <p:cNvSpPr>
            <a:spLocks noGrp="1"/>
          </p:cNvSpPr>
          <p:nvPr>
            <p:ph type="title"/>
          </p:nvPr>
        </p:nvSpPr>
        <p:spPr>
          <a:xfrm>
            <a:off x="647007" y="1718460"/>
            <a:ext cx="11544993" cy="1325563"/>
          </a:xfrm>
        </p:spPr>
        <p:txBody>
          <a:bodyPr>
            <a:normAutofit/>
          </a:bodyPr>
          <a:lstStyle/>
          <a:p>
            <a:r>
              <a:rPr lang="es-ES" sz="3400" noProof="0" dirty="0"/>
              <a:t>2. Análisis Interna y Externa y Competencia</a:t>
            </a:r>
          </a:p>
        </p:txBody>
      </p:sp>
      <p:sp>
        <p:nvSpPr>
          <p:cNvPr id="8" name="CuadroTexto 7">
            <a:extLst>
              <a:ext uri="{FF2B5EF4-FFF2-40B4-BE49-F238E27FC236}">
                <a16:creationId xmlns:a16="http://schemas.microsoft.com/office/drawing/2014/main" id="{415C7609-4847-A3A9-0FD7-B46704D0638D}"/>
              </a:ext>
            </a:extLst>
          </p:cNvPr>
          <p:cNvSpPr txBox="1"/>
          <p:nvPr/>
        </p:nvSpPr>
        <p:spPr>
          <a:xfrm>
            <a:off x="4387175" y="3059668"/>
            <a:ext cx="4416357" cy="369332"/>
          </a:xfrm>
          <a:prstGeom prst="rect">
            <a:avLst/>
          </a:prstGeom>
          <a:noFill/>
        </p:spPr>
        <p:txBody>
          <a:bodyPr wrap="square" rtlCol="0">
            <a:spAutoFit/>
          </a:bodyPr>
          <a:lstStyle/>
          <a:p>
            <a:r>
              <a:rPr lang="es-ES" b="1" noProof="0" dirty="0">
                <a:solidFill>
                  <a:schemeClr val="bg2"/>
                </a:solidFill>
              </a:rPr>
              <a:t>El Modelo de las 5 Fuerzas de Porter</a:t>
            </a:r>
          </a:p>
        </p:txBody>
      </p:sp>
      <p:pic>
        <p:nvPicPr>
          <p:cNvPr id="6" name="Gráfico 5" descr="Ciclismo en compañía con relleno sólido">
            <a:extLst>
              <a:ext uri="{FF2B5EF4-FFF2-40B4-BE49-F238E27FC236}">
                <a16:creationId xmlns:a16="http://schemas.microsoft.com/office/drawing/2014/main" id="{6B378B44-7FB0-97FC-B363-60B0BD175D5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177064" y="3681918"/>
            <a:ext cx="1251625" cy="1251625"/>
          </a:xfrm>
          <a:prstGeom prst="rect">
            <a:avLst/>
          </a:prstGeom>
        </p:spPr>
      </p:pic>
    </p:spTree>
    <p:extLst>
      <p:ext uri="{BB962C8B-B14F-4D97-AF65-F5344CB8AC3E}">
        <p14:creationId xmlns:p14="http://schemas.microsoft.com/office/powerpoint/2010/main" val="213611430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1A1D1599-2A56-1FE2-D4D6-B6C532677C51}"/>
              </a:ext>
            </a:extLst>
          </p:cNvPr>
          <p:cNvSpPr>
            <a:spLocks noGrp="1"/>
          </p:cNvSpPr>
          <p:nvPr>
            <p:ph idx="1"/>
          </p:nvPr>
        </p:nvSpPr>
        <p:spPr>
          <a:xfrm>
            <a:off x="728287" y="2129131"/>
            <a:ext cx="11256030" cy="3299473"/>
          </a:xfrm>
        </p:spPr>
        <p:txBody>
          <a:bodyPr>
            <a:noAutofit/>
          </a:bodyPr>
          <a:lstStyle/>
          <a:p>
            <a:pPr marL="0" indent="0" algn="just">
              <a:lnSpc>
                <a:spcPct val="150000"/>
              </a:lnSpc>
              <a:buNone/>
            </a:pPr>
            <a:r>
              <a:rPr lang="es-ES" sz="1600" b="0" noProof="0" dirty="0">
                <a:solidFill>
                  <a:srgbClr val="000000"/>
                </a:solidFill>
              </a:rPr>
              <a:t>Ahora es el momento de centrarnos en nuestro entorno externo con un análisis externo específico.</a:t>
            </a:r>
          </a:p>
          <a:p>
            <a:pPr marL="0" indent="0" algn="just">
              <a:lnSpc>
                <a:spcPct val="150000"/>
              </a:lnSpc>
              <a:buNone/>
            </a:pPr>
            <a:r>
              <a:rPr lang="es-ES" sz="1600" b="0" noProof="0" dirty="0">
                <a:solidFill>
                  <a:srgbClr val="000000"/>
                </a:solidFill>
              </a:rPr>
              <a:t>Para realizar un </a:t>
            </a:r>
            <a:r>
              <a:rPr lang="es-ES" sz="1600" noProof="0" dirty="0">
                <a:solidFill>
                  <a:srgbClr val="000000"/>
                </a:solidFill>
              </a:rPr>
              <a:t>ANÁLISIS EXTERNO ESPECÍFICO</a:t>
            </a:r>
            <a:r>
              <a:rPr lang="es-ES" sz="1600" b="0" noProof="0" dirty="0">
                <a:solidFill>
                  <a:srgbClr val="000000"/>
                </a:solidFill>
              </a:rPr>
              <a:t>, utilizaremos la </a:t>
            </a:r>
            <a:r>
              <a:rPr lang="es-ES" sz="1600" noProof="0" dirty="0">
                <a:solidFill>
                  <a:srgbClr val="000000"/>
                </a:solidFill>
              </a:rPr>
              <a:t>herramienta de las cinco fuerzas de Porter</a:t>
            </a:r>
            <a:r>
              <a:rPr lang="es-ES" sz="1600" b="0" noProof="0" dirty="0">
                <a:solidFill>
                  <a:srgbClr val="000000"/>
                </a:solidFill>
              </a:rPr>
              <a:t>, un modelo de análisis estratégico creado en 1979 por Michael Porter, uno de los mejores economistas de todos los tiempos.</a:t>
            </a:r>
          </a:p>
          <a:p>
            <a:pPr marL="0" indent="0" algn="just">
              <a:lnSpc>
                <a:spcPct val="150000"/>
              </a:lnSpc>
              <a:buNone/>
            </a:pPr>
            <a:r>
              <a:rPr lang="es-ES" sz="1600" b="0" noProof="0" dirty="0">
                <a:solidFill>
                  <a:srgbClr val="000000"/>
                </a:solidFill>
              </a:rPr>
              <a:t>Este modelo nos ayudará a realizar un análisis de la </a:t>
            </a:r>
            <a:r>
              <a:rPr lang="es-ES" sz="1600" noProof="0" dirty="0">
                <a:solidFill>
                  <a:srgbClr val="000000"/>
                </a:solidFill>
              </a:rPr>
              <a:t>competencia</a:t>
            </a:r>
            <a:r>
              <a:rPr lang="es-ES" sz="1600" b="0" noProof="0" dirty="0">
                <a:solidFill>
                  <a:srgbClr val="000000"/>
                </a:solidFill>
              </a:rPr>
              <a:t> dentro del sector, lo que nos permitirá conocer qué tan atractivo es un negocio en términos de oportunidades de </a:t>
            </a:r>
            <a:r>
              <a:rPr lang="es-ES" sz="1600" noProof="0" dirty="0">
                <a:solidFill>
                  <a:srgbClr val="000000"/>
                </a:solidFill>
              </a:rPr>
              <a:t>inversión y potencial de rentabilidad</a:t>
            </a:r>
            <a:r>
              <a:rPr lang="es-ES" sz="1600" b="0" noProof="0" dirty="0">
                <a:solidFill>
                  <a:srgbClr val="000000"/>
                </a:solidFill>
              </a:rPr>
              <a:t>.</a:t>
            </a:r>
          </a:p>
          <a:p>
            <a:pPr marL="0" indent="0" algn="just">
              <a:lnSpc>
                <a:spcPct val="150000"/>
              </a:lnSpc>
              <a:buNone/>
            </a:pPr>
            <a:r>
              <a:rPr lang="es-ES" sz="1600" b="0" noProof="0" dirty="0">
                <a:solidFill>
                  <a:srgbClr val="000000"/>
                </a:solidFill>
              </a:rPr>
              <a:t>Con esta herramienta, podremos detectar cuáles son las oportunidades externas y las amenazas que tiene nuestro proyecto.</a:t>
            </a:r>
          </a:p>
          <a:p>
            <a:pPr marL="514350" indent="-514350">
              <a:lnSpc>
                <a:spcPct val="150000"/>
              </a:lnSpc>
              <a:buFont typeface="+mj-lt"/>
              <a:buAutoNum type="arabicPeriod"/>
            </a:pPr>
            <a:endParaRPr lang="es-ES" sz="1600" noProof="0" dirty="0"/>
          </a:p>
        </p:txBody>
      </p:sp>
      <p:sp>
        <p:nvSpPr>
          <p:cNvPr id="5" name="Título 1">
            <a:extLst>
              <a:ext uri="{FF2B5EF4-FFF2-40B4-BE49-F238E27FC236}">
                <a16:creationId xmlns:a16="http://schemas.microsoft.com/office/drawing/2014/main" id="{47F9635C-7D11-8B27-548B-D16074782685}"/>
              </a:ext>
            </a:extLst>
          </p:cNvPr>
          <p:cNvSpPr>
            <a:spLocks noGrp="1"/>
          </p:cNvSpPr>
          <p:nvPr>
            <p:ph type="title"/>
          </p:nvPr>
        </p:nvSpPr>
        <p:spPr>
          <a:xfrm>
            <a:off x="728287" y="272477"/>
            <a:ext cx="11544993" cy="1325563"/>
          </a:xfrm>
        </p:spPr>
        <p:txBody>
          <a:bodyPr>
            <a:normAutofit/>
          </a:bodyPr>
          <a:lstStyle/>
          <a:p>
            <a:r>
              <a:rPr lang="es-ES" sz="3400" noProof="0" dirty="0"/>
              <a:t>2. Análisis Interna y Externa y Competencia</a:t>
            </a:r>
          </a:p>
        </p:txBody>
      </p:sp>
    </p:spTree>
    <p:extLst>
      <p:ext uri="{BB962C8B-B14F-4D97-AF65-F5344CB8AC3E}">
        <p14:creationId xmlns:p14="http://schemas.microsoft.com/office/powerpoint/2010/main" val="382141594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1A1D1599-2A56-1FE2-D4D6-B6C532677C51}"/>
              </a:ext>
            </a:extLst>
          </p:cNvPr>
          <p:cNvSpPr>
            <a:spLocks noGrp="1"/>
          </p:cNvSpPr>
          <p:nvPr>
            <p:ph idx="1"/>
          </p:nvPr>
        </p:nvSpPr>
        <p:spPr>
          <a:xfrm>
            <a:off x="728286" y="1098213"/>
            <a:ext cx="11256030" cy="1143997"/>
          </a:xfrm>
        </p:spPr>
        <p:txBody>
          <a:bodyPr>
            <a:noAutofit/>
          </a:bodyPr>
          <a:lstStyle/>
          <a:p>
            <a:pPr marL="0" indent="0" algn="just">
              <a:lnSpc>
                <a:spcPct val="170000"/>
              </a:lnSpc>
              <a:buNone/>
            </a:pPr>
            <a:r>
              <a:rPr lang="es-ES" sz="1600" b="0" noProof="0" dirty="0">
                <a:solidFill>
                  <a:srgbClr val="000000"/>
                </a:solidFill>
              </a:rPr>
              <a:t>Por las </a:t>
            </a:r>
            <a:r>
              <a:rPr lang="es-ES" sz="1600" noProof="0" dirty="0">
                <a:solidFill>
                  <a:srgbClr val="000000"/>
                </a:solidFill>
              </a:rPr>
              <a:t>"5 fuerzas", </a:t>
            </a:r>
            <a:r>
              <a:rPr lang="es-ES" sz="1600" b="0" noProof="0" dirty="0">
                <a:solidFill>
                  <a:srgbClr val="000000"/>
                </a:solidFill>
              </a:rPr>
              <a:t>Porter se refirió a estas fuerzas como el "microentorno", es decir, los factores que afectan el entorno inmediato y, por lo tanto, la rentabilidad de la empresa.</a:t>
            </a:r>
            <a:endParaRPr lang="es-ES" sz="1600" noProof="0" dirty="0"/>
          </a:p>
        </p:txBody>
      </p:sp>
      <p:sp>
        <p:nvSpPr>
          <p:cNvPr id="2" name="Rectángulo: esquinas redondeadas 1">
            <a:extLst>
              <a:ext uri="{FF2B5EF4-FFF2-40B4-BE49-F238E27FC236}">
                <a16:creationId xmlns:a16="http://schemas.microsoft.com/office/drawing/2014/main" id="{96C3F9EC-AF12-4E55-8EB9-6D4D29489A2D}"/>
              </a:ext>
            </a:extLst>
          </p:cNvPr>
          <p:cNvSpPr/>
          <p:nvPr/>
        </p:nvSpPr>
        <p:spPr>
          <a:xfrm>
            <a:off x="728285" y="2124527"/>
            <a:ext cx="5986413" cy="2567480"/>
          </a:xfrm>
          <a:prstGeom prst="round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indent="0" algn="l">
              <a:lnSpc>
                <a:spcPct val="150000"/>
              </a:lnSpc>
              <a:buNone/>
            </a:pPr>
            <a:r>
              <a:rPr lang="es-ES" sz="1600" b="1" noProof="0" dirty="0">
                <a:solidFill>
                  <a:srgbClr val="000000"/>
                </a:solidFill>
              </a:rPr>
              <a:t>Modelo de las 5 fuerzas de Porter: </a:t>
            </a:r>
          </a:p>
          <a:p>
            <a:pPr marL="0" indent="0" algn="just">
              <a:lnSpc>
                <a:spcPct val="150000"/>
              </a:lnSpc>
              <a:buNone/>
            </a:pPr>
            <a:r>
              <a:rPr lang="es-ES" sz="1600" b="1" dirty="0">
                <a:solidFill>
                  <a:schemeClr val="tx2"/>
                </a:solidFill>
              </a:rPr>
              <a:t>Proveedores</a:t>
            </a:r>
            <a:r>
              <a:rPr lang="es-ES" sz="1600" b="1" noProof="0" dirty="0">
                <a:solidFill>
                  <a:schemeClr val="tx2"/>
                </a:solidFill>
              </a:rPr>
              <a:t>. </a:t>
            </a:r>
            <a:r>
              <a:rPr lang="es-ES" sz="1600" b="0" noProof="0" dirty="0">
                <a:solidFill>
                  <a:srgbClr val="000000"/>
                </a:solidFill>
              </a:rPr>
              <a:t>El poder de negociación de los proveedores.</a:t>
            </a:r>
          </a:p>
          <a:p>
            <a:pPr marL="0" indent="0" algn="just">
              <a:lnSpc>
                <a:spcPct val="150000"/>
              </a:lnSpc>
              <a:buNone/>
            </a:pPr>
            <a:r>
              <a:rPr lang="es-ES" sz="1600" b="1" noProof="0" dirty="0">
                <a:solidFill>
                  <a:schemeClr val="tx2"/>
                </a:solidFill>
              </a:rPr>
              <a:t>Clientes. </a:t>
            </a:r>
            <a:r>
              <a:rPr lang="es-ES" sz="1600" b="0" noProof="0" dirty="0">
                <a:solidFill>
                  <a:srgbClr val="000000"/>
                </a:solidFill>
              </a:rPr>
              <a:t>El poder de negociación de los clientes</a:t>
            </a:r>
          </a:p>
          <a:p>
            <a:pPr marL="0" indent="0" algn="just">
              <a:lnSpc>
                <a:spcPct val="150000"/>
              </a:lnSpc>
              <a:buNone/>
            </a:pPr>
            <a:r>
              <a:rPr lang="es-ES" sz="1600" b="1" noProof="0" dirty="0">
                <a:solidFill>
                  <a:schemeClr val="tx2"/>
                </a:solidFill>
              </a:rPr>
              <a:t>Sustitutos. </a:t>
            </a:r>
            <a:r>
              <a:rPr lang="es-ES" sz="1600" b="0" noProof="0" dirty="0">
                <a:solidFill>
                  <a:srgbClr val="000000"/>
                </a:solidFill>
              </a:rPr>
              <a:t>La amenaza de productos sustitutivos.</a:t>
            </a:r>
          </a:p>
          <a:p>
            <a:pPr marL="0" indent="0" algn="just">
              <a:lnSpc>
                <a:spcPct val="150000"/>
              </a:lnSpc>
              <a:buNone/>
            </a:pPr>
            <a:r>
              <a:rPr lang="es-ES" sz="1600" b="1" dirty="0">
                <a:solidFill>
                  <a:schemeClr val="tx2"/>
                </a:solidFill>
              </a:rPr>
              <a:t>Barreras de entrada</a:t>
            </a:r>
            <a:r>
              <a:rPr lang="es-ES" sz="1600" b="1" noProof="0" dirty="0">
                <a:solidFill>
                  <a:schemeClr val="tx2"/>
                </a:solidFill>
              </a:rPr>
              <a:t>. </a:t>
            </a:r>
            <a:r>
              <a:rPr lang="es-ES" sz="1600" b="0" noProof="0" dirty="0">
                <a:solidFill>
                  <a:srgbClr val="000000"/>
                </a:solidFill>
              </a:rPr>
              <a:t>La amenaza de nuevos competidores</a:t>
            </a:r>
          </a:p>
          <a:p>
            <a:pPr marL="0" indent="0" algn="just">
              <a:lnSpc>
                <a:spcPct val="150000"/>
              </a:lnSpc>
              <a:buNone/>
            </a:pPr>
            <a:r>
              <a:rPr lang="es-ES" sz="1600" b="1" noProof="0" dirty="0">
                <a:solidFill>
                  <a:schemeClr val="tx2"/>
                </a:solidFill>
              </a:rPr>
              <a:t>Rivalidad existente. </a:t>
            </a:r>
            <a:r>
              <a:rPr lang="es-ES" sz="1600" b="0" noProof="0" dirty="0">
                <a:solidFill>
                  <a:srgbClr val="000000"/>
                </a:solidFill>
              </a:rPr>
              <a:t>La rivalidad entre las empresas</a:t>
            </a:r>
            <a:endParaRPr lang="es-ES" sz="1600" noProof="0" dirty="0">
              <a:solidFill>
                <a:srgbClr val="000000"/>
              </a:solidFill>
            </a:endParaRPr>
          </a:p>
        </p:txBody>
      </p:sp>
      <p:pic>
        <p:nvPicPr>
          <p:cNvPr id="10" name="Picture 9" descr="A diagram of a company&#10;&#10;Description automatically generated">
            <a:extLst>
              <a:ext uri="{FF2B5EF4-FFF2-40B4-BE49-F238E27FC236}">
                <a16:creationId xmlns:a16="http://schemas.microsoft.com/office/drawing/2014/main" id="{89C12EE3-70C2-08B2-A0C9-D9BB1B145EBA}"/>
              </a:ext>
            </a:extLst>
          </p:cNvPr>
          <p:cNvPicPr>
            <a:picLocks noChangeAspect="1"/>
          </p:cNvPicPr>
          <p:nvPr/>
        </p:nvPicPr>
        <p:blipFill rotWithShape="1">
          <a:blip r:embed="rId2">
            <a:extLst>
              <a:ext uri="{28A0092B-C50C-407E-A947-70E740481C1C}">
                <a14:useLocalDpi xmlns:a14="http://schemas.microsoft.com/office/drawing/2010/main" val="0"/>
              </a:ext>
            </a:extLst>
          </a:blip>
          <a:srcRect l="8474" t="6802" r="7860" b="7901"/>
          <a:stretch/>
        </p:blipFill>
        <p:spPr>
          <a:xfrm>
            <a:off x="8254115" y="1938654"/>
            <a:ext cx="3609389" cy="2685669"/>
          </a:xfrm>
          <a:prstGeom prst="rect">
            <a:avLst/>
          </a:prstGeom>
        </p:spPr>
      </p:pic>
      <p:sp>
        <p:nvSpPr>
          <p:cNvPr id="5" name="Título 1">
            <a:extLst>
              <a:ext uri="{FF2B5EF4-FFF2-40B4-BE49-F238E27FC236}">
                <a16:creationId xmlns:a16="http://schemas.microsoft.com/office/drawing/2014/main" id="{47F9635C-7D11-8B27-548B-D16074782685}"/>
              </a:ext>
            </a:extLst>
          </p:cNvPr>
          <p:cNvSpPr>
            <a:spLocks noGrp="1"/>
          </p:cNvSpPr>
          <p:nvPr>
            <p:ph type="title"/>
          </p:nvPr>
        </p:nvSpPr>
        <p:spPr>
          <a:xfrm>
            <a:off x="728287" y="76205"/>
            <a:ext cx="11544993" cy="1325563"/>
          </a:xfrm>
        </p:spPr>
        <p:txBody>
          <a:bodyPr>
            <a:normAutofit/>
          </a:bodyPr>
          <a:lstStyle/>
          <a:p>
            <a:r>
              <a:rPr lang="es-ES" sz="3400" noProof="0" dirty="0"/>
              <a:t>2. Análisis Interna y Externa y Competencia</a:t>
            </a:r>
          </a:p>
        </p:txBody>
      </p:sp>
      <p:sp>
        <p:nvSpPr>
          <p:cNvPr id="4" name="CuadroTexto 3">
            <a:extLst>
              <a:ext uri="{FF2B5EF4-FFF2-40B4-BE49-F238E27FC236}">
                <a16:creationId xmlns:a16="http://schemas.microsoft.com/office/drawing/2014/main" id="{BE7E8910-AF60-B8A6-C1B3-5C1F5D57D1D2}"/>
              </a:ext>
            </a:extLst>
          </p:cNvPr>
          <p:cNvSpPr txBox="1"/>
          <p:nvPr/>
        </p:nvSpPr>
        <p:spPr>
          <a:xfrm>
            <a:off x="8254115" y="4692007"/>
            <a:ext cx="3140316" cy="246221"/>
          </a:xfrm>
          <a:prstGeom prst="rect">
            <a:avLst/>
          </a:prstGeom>
          <a:noFill/>
        </p:spPr>
        <p:txBody>
          <a:bodyPr wrap="square" lIns="91440" tIns="45720" rIns="91440" bIns="45720" rtlCol="0" anchor="t">
            <a:spAutoFit/>
          </a:bodyPr>
          <a:lstStyle/>
          <a:p>
            <a:r>
              <a:rPr lang="es-ES" sz="1000" noProof="0" dirty="0">
                <a:solidFill>
                  <a:schemeClr val="accent1"/>
                </a:solidFill>
              </a:rPr>
              <a:t>Fuente: Canva</a:t>
            </a:r>
          </a:p>
        </p:txBody>
      </p:sp>
      <p:sp>
        <p:nvSpPr>
          <p:cNvPr id="6" name="CuadroTexto 5">
            <a:extLst>
              <a:ext uri="{FF2B5EF4-FFF2-40B4-BE49-F238E27FC236}">
                <a16:creationId xmlns:a16="http://schemas.microsoft.com/office/drawing/2014/main" id="{1167EEC8-8E31-1A93-19AE-A539EE21B932}"/>
              </a:ext>
            </a:extLst>
          </p:cNvPr>
          <p:cNvSpPr txBox="1"/>
          <p:nvPr/>
        </p:nvSpPr>
        <p:spPr>
          <a:xfrm>
            <a:off x="1410511" y="4815117"/>
            <a:ext cx="10508388" cy="152644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150000"/>
              </a:lnSpc>
            </a:pPr>
            <a:r>
              <a:rPr lang="es-ES" sz="1600" noProof="0" dirty="0">
                <a:solidFill>
                  <a:srgbClr val="1D1D1B"/>
                </a:solidFill>
                <a:cs typeface="Segoe UI"/>
              </a:rPr>
              <a:t>Analizar cada una de las 5 fuerzas o actores en tu sector empresarial te ayudará a determinar el nivel de rivalidad latente.</a:t>
            </a:r>
          </a:p>
          <a:p>
            <a:pPr>
              <a:lnSpc>
                <a:spcPct val="150000"/>
              </a:lnSpc>
            </a:pPr>
            <a:r>
              <a:rPr lang="es-ES" sz="1600" noProof="0" dirty="0">
                <a:solidFill>
                  <a:srgbClr val="1D1D1B"/>
                </a:solidFill>
                <a:cs typeface="Segoe UI"/>
              </a:rPr>
              <a:t>Dependiendo de esa rivalidad, operar en ese sector será más complejo o más sencillo, así como más o menos rentable.</a:t>
            </a:r>
          </a:p>
        </p:txBody>
      </p:sp>
    </p:spTree>
    <p:extLst>
      <p:ext uri="{BB962C8B-B14F-4D97-AF65-F5344CB8AC3E}">
        <p14:creationId xmlns:p14="http://schemas.microsoft.com/office/powerpoint/2010/main" val="165417275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D282AE7-A993-A5C7-1831-B74247C0E3B2}"/>
              </a:ext>
            </a:extLst>
          </p:cNvPr>
          <p:cNvSpPr/>
          <p:nvPr/>
        </p:nvSpPr>
        <p:spPr>
          <a:xfrm>
            <a:off x="112851" y="519816"/>
            <a:ext cx="11966300" cy="5751329"/>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noProof="0" dirty="0"/>
          </a:p>
        </p:txBody>
      </p:sp>
      <p:sp>
        <p:nvSpPr>
          <p:cNvPr id="3" name="Marcador de contenido 2">
            <a:extLst>
              <a:ext uri="{FF2B5EF4-FFF2-40B4-BE49-F238E27FC236}">
                <a16:creationId xmlns:a16="http://schemas.microsoft.com/office/drawing/2014/main" id="{1A1D1599-2A56-1FE2-D4D6-B6C532677C51}"/>
              </a:ext>
            </a:extLst>
          </p:cNvPr>
          <p:cNvSpPr>
            <a:spLocks noGrp="1"/>
          </p:cNvSpPr>
          <p:nvPr>
            <p:ph idx="1"/>
          </p:nvPr>
        </p:nvSpPr>
        <p:spPr>
          <a:xfrm>
            <a:off x="292608" y="2007513"/>
            <a:ext cx="11244395" cy="2881965"/>
          </a:xfrm>
        </p:spPr>
        <p:txBody>
          <a:bodyPr vert="horz" lIns="91440" tIns="45720" rIns="91440" bIns="45720" rtlCol="0" anchor="t">
            <a:noAutofit/>
          </a:bodyPr>
          <a:lstStyle/>
          <a:p>
            <a:pPr marL="0" indent="0" algn="just">
              <a:lnSpc>
                <a:spcPct val="150000"/>
              </a:lnSpc>
              <a:buNone/>
            </a:pPr>
            <a:r>
              <a:rPr lang="es-ES" sz="1600" b="0" noProof="0" dirty="0">
                <a:solidFill>
                  <a:srgbClr val="000000"/>
                </a:solidFill>
                <a:latin typeface="Raleway "/>
              </a:rPr>
              <a:t>Tiene que tomar en consideración:</a:t>
            </a:r>
          </a:p>
          <a:p>
            <a:pPr marL="285750" indent="-285750" algn="just">
              <a:lnSpc>
                <a:spcPct val="150000"/>
              </a:lnSpc>
              <a:buFont typeface="Arial" panose="020B0604020202020204" pitchFamily="34" charset="0"/>
              <a:buChar char="•"/>
            </a:pPr>
            <a:r>
              <a:rPr lang="es-ES" sz="1600" b="0" noProof="0" dirty="0">
                <a:solidFill>
                  <a:srgbClr val="000000"/>
                </a:solidFill>
                <a:latin typeface="Raleway "/>
              </a:rPr>
              <a:t>Cuanta mayor sea la rivalidad dentro de un sector, menores serán tus beneficios. Si hay mucha competencia y dificultades en tu sector, será más difícil aumentar tus ganancias y ganar cuota de mercado.</a:t>
            </a:r>
          </a:p>
          <a:p>
            <a:pPr marL="285750" indent="-285750" algn="just">
              <a:lnSpc>
                <a:spcPct val="150000"/>
              </a:lnSpc>
              <a:buFont typeface="Arial" panose="020B0604020202020204" pitchFamily="34" charset="0"/>
              <a:buChar char="•"/>
            </a:pPr>
            <a:r>
              <a:rPr lang="es-ES" sz="1600" b="0" noProof="0" dirty="0">
                <a:solidFill>
                  <a:srgbClr val="000000"/>
                </a:solidFill>
                <a:latin typeface="Raleway "/>
              </a:rPr>
              <a:t>Cuanta menor sea la rivalidad dentro de un sector, mayores serán tus beneficios .Si prácticamente estás solo o eres uno de los primeros, te será más fácil posicionarte y generar ingresos.</a:t>
            </a:r>
          </a:p>
          <a:p>
            <a:pPr marL="0" indent="0" algn="just">
              <a:lnSpc>
                <a:spcPct val="150000"/>
              </a:lnSpc>
              <a:buNone/>
            </a:pPr>
            <a:r>
              <a:rPr lang="es-ES" sz="1600" b="0" noProof="0" dirty="0">
                <a:solidFill>
                  <a:srgbClr val="000000"/>
                </a:solidFill>
                <a:latin typeface="Raleway "/>
              </a:rPr>
              <a:t>Es muy importante trabajar en el branding y la diferenciación de tu proyecto, ya que esto reducirá el nivel de rivalidad en tu mercado.</a:t>
            </a:r>
          </a:p>
          <a:p>
            <a:pPr marL="0" indent="0" algn="just">
              <a:lnSpc>
                <a:spcPct val="150000"/>
              </a:lnSpc>
              <a:buNone/>
            </a:pPr>
            <a:r>
              <a:rPr lang="es-ES" sz="1600" noProof="0" dirty="0">
                <a:solidFill>
                  <a:srgbClr val="000000"/>
                </a:solidFill>
                <a:latin typeface="Raleway "/>
              </a:rPr>
              <a:t>Si deseas obtener más información sobre las características específicas del modelo de las 5 fuerzas de Porter, consulta la presentación del sitio web de medios financieros globales </a:t>
            </a:r>
            <a:r>
              <a:rPr lang="es-ES" sz="1600" noProof="0" dirty="0">
                <a:solidFill>
                  <a:srgbClr val="000000"/>
                </a:solidFill>
                <a:latin typeface="Raleway"/>
                <a:ea typeface="Roboto"/>
                <a:cs typeface="Roboto"/>
                <a:hlinkClick r:id="rId2"/>
              </a:rPr>
              <a:t>Investopedia</a:t>
            </a:r>
            <a:r>
              <a:rPr lang="es-ES" sz="1600" noProof="0" dirty="0">
                <a:solidFill>
                  <a:srgbClr val="000000"/>
                </a:solidFill>
                <a:latin typeface="Raleway "/>
              </a:rPr>
              <a:t> y de la </a:t>
            </a:r>
            <a:r>
              <a:rPr lang="es-ES" sz="1600" noProof="0" dirty="0">
                <a:solidFill>
                  <a:srgbClr val="000000"/>
                </a:solidFill>
                <a:latin typeface="Raleway"/>
                <a:hlinkClick r:id="rId3"/>
              </a:rPr>
              <a:t>santander open academy</a:t>
            </a:r>
            <a:r>
              <a:rPr lang="es-ES" sz="1600" noProof="0" dirty="0">
                <a:solidFill>
                  <a:srgbClr val="000000"/>
                </a:solidFill>
                <a:latin typeface="Raleway"/>
              </a:rPr>
              <a:t> </a:t>
            </a:r>
            <a:r>
              <a:rPr lang="es-ES" sz="1600" noProof="0" dirty="0">
                <a:solidFill>
                  <a:srgbClr val="000000"/>
                </a:solidFill>
                <a:latin typeface="Raleway "/>
              </a:rPr>
              <a:t>.</a:t>
            </a:r>
          </a:p>
          <a:p>
            <a:pPr marL="0" indent="0" algn="just">
              <a:lnSpc>
                <a:spcPct val="150000"/>
              </a:lnSpc>
              <a:buNone/>
            </a:pPr>
            <a:endParaRPr lang="es-ES" sz="1600" u="sng" noProof="0" dirty="0">
              <a:latin typeface="Raleway"/>
            </a:endParaRPr>
          </a:p>
        </p:txBody>
      </p:sp>
      <p:pic>
        <p:nvPicPr>
          <p:cNvPr id="6" name="Gráfico 5" descr="Cuadernos de notas y cuadrículas con lápiz">
            <a:extLst>
              <a:ext uri="{FF2B5EF4-FFF2-40B4-BE49-F238E27FC236}">
                <a16:creationId xmlns:a16="http://schemas.microsoft.com/office/drawing/2014/main" id="{38383E51-1385-849E-03FD-E5D65E03604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924473" y="636909"/>
            <a:ext cx="2154677" cy="2154677"/>
          </a:xfrm>
          <a:prstGeom prst="rect">
            <a:avLst/>
          </a:prstGeom>
        </p:spPr>
      </p:pic>
      <p:sp>
        <p:nvSpPr>
          <p:cNvPr id="8" name="CuadroTexto 7">
            <a:extLst>
              <a:ext uri="{FF2B5EF4-FFF2-40B4-BE49-F238E27FC236}">
                <a16:creationId xmlns:a16="http://schemas.microsoft.com/office/drawing/2014/main" id="{D19D1695-2B22-1C45-2DB3-72564110CF3E}"/>
              </a:ext>
            </a:extLst>
          </p:cNvPr>
          <p:cNvSpPr txBox="1"/>
          <p:nvPr/>
        </p:nvSpPr>
        <p:spPr>
          <a:xfrm>
            <a:off x="511007" y="20565"/>
            <a:ext cx="11461537" cy="553998"/>
          </a:xfrm>
          <a:prstGeom prst="rect">
            <a:avLst/>
          </a:prstGeom>
          <a:noFill/>
        </p:spPr>
        <p:txBody>
          <a:bodyPr wrap="square" lIns="91440" tIns="45720" rIns="91440" bIns="45720" anchor="t">
            <a:spAutoFit/>
          </a:bodyPr>
          <a:lstStyle/>
          <a:p>
            <a:r>
              <a:rPr lang="es-ES" sz="3000" b="1" strike="noStrike" baseline="0" noProof="0" dirty="0">
                <a:solidFill>
                  <a:schemeClr val="tx2"/>
                </a:solidFill>
                <a:latin typeface="Raleway "/>
              </a:rPr>
              <a:t>Realiza tu análisis utilizando las 5 fuerzas de Porter</a:t>
            </a:r>
          </a:p>
        </p:txBody>
      </p:sp>
      <p:sp>
        <p:nvSpPr>
          <p:cNvPr id="10" name="CuadroTexto 9">
            <a:extLst>
              <a:ext uri="{FF2B5EF4-FFF2-40B4-BE49-F238E27FC236}">
                <a16:creationId xmlns:a16="http://schemas.microsoft.com/office/drawing/2014/main" id="{28CF9378-8B95-59D6-4220-ADEE58B15D2F}"/>
              </a:ext>
            </a:extLst>
          </p:cNvPr>
          <p:cNvSpPr txBox="1"/>
          <p:nvPr/>
        </p:nvSpPr>
        <p:spPr>
          <a:xfrm>
            <a:off x="387927" y="519816"/>
            <a:ext cx="9581561" cy="1526444"/>
          </a:xfrm>
          <a:prstGeom prst="rect">
            <a:avLst/>
          </a:prstGeom>
          <a:noFill/>
        </p:spPr>
        <p:txBody>
          <a:bodyPr wrap="square" lIns="91440" tIns="45720" rIns="91440" bIns="45720" anchor="t">
            <a:spAutoFit/>
          </a:bodyPr>
          <a:lstStyle/>
          <a:p>
            <a:pPr marL="0" indent="0">
              <a:lnSpc>
                <a:spcPct val="150000"/>
              </a:lnSpc>
              <a:buNone/>
            </a:pPr>
            <a:r>
              <a:rPr lang="es-ES" sz="1600" b="0" noProof="0" dirty="0">
                <a:solidFill>
                  <a:srgbClr val="000000"/>
                </a:solidFill>
                <a:latin typeface="Raleway "/>
              </a:rPr>
              <a:t>Analizar cada una de las 5 fuerzas o actores en tu sector empresarial te ayudará a determinar el nivel de rivalidad latente.</a:t>
            </a:r>
          </a:p>
          <a:p>
            <a:pPr marL="0" indent="0">
              <a:lnSpc>
                <a:spcPct val="150000"/>
              </a:lnSpc>
              <a:buNone/>
            </a:pPr>
            <a:r>
              <a:rPr lang="es-ES" sz="1600" b="0" noProof="0" dirty="0">
                <a:solidFill>
                  <a:srgbClr val="000000"/>
                </a:solidFill>
                <a:latin typeface="Raleway "/>
              </a:rPr>
              <a:t>Dependiendo de esa rivalidad, operar en ese sector será más complejo o más sencillo, así como más o menos rentable.</a:t>
            </a:r>
          </a:p>
        </p:txBody>
      </p:sp>
      <p:grpSp>
        <p:nvGrpSpPr>
          <p:cNvPr id="17" name="Group 11">
            <a:extLst>
              <a:ext uri="{FF2B5EF4-FFF2-40B4-BE49-F238E27FC236}">
                <a16:creationId xmlns:a16="http://schemas.microsoft.com/office/drawing/2014/main" id="{1BDAA1BE-D7AF-64CC-C496-7F6D8262E5D7}"/>
              </a:ext>
            </a:extLst>
          </p:cNvPr>
          <p:cNvGrpSpPr/>
          <p:nvPr/>
        </p:nvGrpSpPr>
        <p:grpSpPr>
          <a:xfrm>
            <a:off x="9924473" y="96076"/>
            <a:ext cx="1879600" cy="859068"/>
            <a:chOff x="10080172" y="339103"/>
            <a:chExt cx="1879600" cy="859068"/>
          </a:xfrm>
        </p:grpSpPr>
        <p:grpSp>
          <p:nvGrpSpPr>
            <p:cNvPr id="13" name="Group 8">
              <a:extLst>
                <a:ext uri="{FF2B5EF4-FFF2-40B4-BE49-F238E27FC236}">
                  <a16:creationId xmlns:a16="http://schemas.microsoft.com/office/drawing/2014/main" id="{63BDE9D7-6E9C-6CA2-BD56-55B4EFFF3895}"/>
                </a:ext>
              </a:extLst>
            </p:cNvPr>
            <p:cNvGrpSpPr/>
            <p:nvPr/>
          </p:nvGrpSpPr>
          <p:grpSpPr>
            <a:xfrm>
              <a:off x="10399486" y="741297"/>
              <a:ext cx="1560286" cy="456874"/>
              <a:chOff x="10406743" y="879246"/>
              <a:chExt cx="1560286" cy="456874"/>
            </a:xfrm>
          </p:grpSpPr>
          <p:sp>
            <p:nvSpPr>
              <p:cNvPr id="15" name="Rectangle 6">
                <a:extLst>
                  <a:ext uri="{FF2B5EF4-FFF2-40B4-BE49-F238E27FC236}">
                    <a16:creationId xmlns:a16="http://schemas.microsoft.com/office/drawing/2014/main" id="{CB85B536-13E8-78E0-AFE7-99E407CB9CA0}"/>
                  </a:ext>
                </a:extLst>
              </p:cNvPr>
              <p:cNvSpPr/>
              <p:nvPr/>
            </p:nvSpPr>
            <p:spPr>
              <a:xfrm>
                <a:off x="10406743" y="879246"/>
                <a:ext cx="1560286" cy="456874"/>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noProof="0" dirty="0"/>
              </a:p>
            </p:txBody>
          </p:sp>
          <p:sp>
            <p:nvSpPr>
              <p:cNvPr id="16" name="TextBox 5">
                <a:extLst>
                  <a:ext uri="{FF2B5EF4-FFF2-40B4-BE49-F238E27FC236}">
                    <a16:creationId xmlns:a16="http://schemas.microsoft.com/office/drawing/2014/main" id="{80B7D36A-9866-981E-AEBB-26CC2F298E4E}"/>
                  </a:ext>
                </a:extLst>
              </p:cNvPr>
              <p:cNvSpPr txBox="1"/>
              <p:nvPr/>
            </p:nvSpPr>
            <p:spPr>
              <a:xfrm>
                <a:off x="10461367" y="920716"/>
                <a:ext cx="1085554" cy="369332"/>
              </a:xfrm>
              <a:prstGeom prst="rect">
                <a:avLst/>
              </a:prstGeom>
              <a:noFill/>
            </p:spPr>
            <p:txBody>
              <a:bodyPr wrap="none" rtlCol="0">
                <a:spAutoFit/>
              </a:bodyPr>
              <a:lstStyle/>
              <a:p>
                <a:r>
                  <a:rPr lang="es-ES" noProof="0" dirty="0">
                    <a:solidFill>
                      <a:schemeClr val="accent1"/>
                    </a:solidFill>
                  </a:rPr>
                  <a:t>Ejercicio</a:t>
                </a:r>
              </a:p>
            </p:txBody>
          </p:sp>
        </p:grpSp>
        <p:pic>
          <p:nvPicPr>
            <p:cNvPr id="14" name="Graphic 10" descr="Pin with solid fill">
              <a:extLst>
                <a:ext uri="{FF2B5EF4-FFF2-40B4-BE49-F238E27FC236}">
                  <a16:creationId xmlns:a16="http://schemas.microsoft.com/office/drawing/2014/main" id="{040CF8E5-A983-3B4A-3EF5-D33F35C9C53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0080172" y="339103"/>
              <a:ext cx="529771" cy="529771"/>
            </a:xfrm>
            <a:prstGeom prst="rect">
              <a:avLst/>
            </a:prstGeom>
          </p:spPr>
        </p:pic>
      </p:grpSp>
      <p:sp>
        <p:nvSpPr>
          <p:cNvPr id="5" name="PoljeZBesedilom 1">
            <a:extLst>
              <a:ext uri="{FF2B5EF4-FFF2-40B4-BE49-F238E27FC236}">
                <a16:creationId xmlns:a16="http://schemas.microsoft.com/office/drawing/2014/main" id="{4EC34173-47FF-6695-EA2A-E77740E3CF42}"/>
              </a:ext>
            </a:extLst>
          </p:cNvPr>
          <p:cNvSpPr txBox="1"/>
          <p:nvPr/>
        </p:nvSpPr>
        <p:spPr>
          <a:xfrm>
            <a:off x="9351341" y="2366364"/>
            <a:ext cx="1554918" cy="24715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1000" noProof="0" dirty="0">
                <a:solidFill>
                  <a:schemeClr val="accent1"/>
                </a:solidFill>
              </a:rPr>
              <a:t>Fuente: PowerPoint</a:t>
            </a:r>
          </a:p>
        </p:txBody>
      </p:sp>
    </p:spTree>
    <p:extLst>
      <p:ext uri="{BB962C8B-B14F-4D97-AF65-F5344CB8AC3E}">
        <p14:creationId xmlns:p14="http://schemas.microsoft.com/office/powerpoint/2010/main" val="3597053772"/>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B434E33-7AF3-125E-A209-D042A070D99C}"/>
              </a:ext>
            </a:extLst>
          </p:cNvPr>
          <p:cNvSpPr>
            <a:spLocks noGrp="1"/>
          </p:cNvSpPr>
          <p:nvPr>
            <p:ph type="title"/>
          </p:nvPr>
        </p:nvSpPr>
        <p:spPr>
          <a:xfrm>
            <a:off x="647007" y="1718460"/>
            <a:ext cx="11544993" cy="1325563"/>
          </a:xfrm>
        </p:spPr>
        <p:txBody>
          <a:bodyPr>
            <a:normAutofit/>
          </a:bodyPr>
          <a:lstStyle/>
          <a:p>
            <a:r>
              <a:rPr lang="es-ES" sz="3400" noProof="0" dirty="0"/>
              <a:t>2. Análisis Interna y Externa y Competencia</a:t>
            </a:r>
          </a:p>
        </p:txBody>
      </p:sp>
      <p:sp>
        <p:nvSpPr>
          <p:cNvPr id="8" name="CuadroTexto 7">
            <a:extLst>
              <a:ext uri="{FF2B5EF4-FFF2-40B4-BE49-F238E27FC236}">
                <a16:creationId xmlns:a16="http://schemas.microsoft.com/office/drawing/2014/main" id="{415C7609-4847-A3A9-0FD7-B46704D0638D}"/>
              </a:ext>
            </a:extLst>
          </p:cNvPr>
          <p:cNvSpPr txBox="1"/>
          <p:nvPr/>
        </p:nvSpPr>
        <p:spPr>
          <a:xfrm>
            <a:off x="5671226" y="3162979"/>
            <a:ext cx="2003898" cy="369332"/>
          </a:xfrm>
          <a:prstGeom prst="rect">
            <a:avLst/>
          </a:prstGeom>
          <a:noFill/>
        </p:spPr>
        <p:txBody>
          <a:bodyPr wrap="square" rtlCol="0">
            <a:spAutoFit/>
          </a:bodyPr>
          <a:lstStyle/>
          <a:p>
            <a:r>
              <a:rPr lang="es-ES" b="1" noProof="0" dirty="0">
                <a:solidFill>
                  <a:schemeClr val="bg2"/>
                </a:solidFill>
              </a:rPr>
              <a:t>Análisis PESTEL </a:t>
            </a:r>
          </a:p>
        </p:txBody>
      </p:sp>
      <p:pic>
        <p:nvPicPr>
          <p:cNvPr id="10" name="Gráfico 9" descr="Investigación con relleno sólido">
            <a:extLst>
              <a:ext uri="{FF2B5EF4-FFF2-40B4-BE49-F238E27FC236}">
                <a16:creationId xmlns:a16="http://schemas.microsoft.com/office/drawing/2014/main" id="{EFFFABFD-99DA-1285-38B6-2E3121FE56A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215974" y="3652735"/>
            <a:ext cx="1381329" cy="1381329"/>
          </a:xfrm>
          <a:prstGeom prst="rect">
            <a:avLst/>
          </a:prstGeom>
        </p:spPr>
      </p:pic>
    </p:spTree>
    <p:extLst>
      <p:ext uri="{BB962C8B-B14F-4D97-AF65-F5344CB8AC3E}">
        <p14:creationId xmlns:p14="http://schemas.microsoft.com/office/powerpoint/2010/main" val="97369207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1A1D1599-2A56-1FE2-D4D6-B6C532677C51}"/>
              </a:ext>
            </a:extLst>
          </p:cNvPr>
          <p:cNvSpPr>
            <a:spLocks noGrp="1"/>
          </p:cNvSpPr>
          <p:nvPr>
            <p:ph idx="1"/>
          </p:nvPr>
        </p:nvSpPr>
        <p:spPr>
          <a:xfrm>
            <a:off x="731060" y="1840823"/>
            <a:ext cx="10306838" cy="2335152"/>
          </a:xfrm>
        </p:spPr>
        <p:txBody>
          <a:bodyPr>
            <a:noAutofit/>
          </a:bodyPr>
          <a:lstStyle/>
          <a:p>
            <a:pPr marL="0" indent="0" algn="just">
              <a:lnSpc>
                <a:spcPct val="170000"/>
              </a:lnSpc>
              <a:buNone/>
            </a:pPr>
            <a:r>
              <a:rPr lang="es-ES" sz="1600" b="0" noProof="0" dirty="0">
                <a:solidFill>
                  <a:srgbClr val="000000"/>
                </a:solidFill>
              </a:rPr>
              <a:t>El siguiente paso será realizar un </a:t>
            </a:r>
            <a:r>
              <a:rPr lang="es-ES" sz="1600" noProof="0" dirty="0">
                <a:solidFill>
                  <a:srgbClr val="000000"/>
                </a:solidFill>
              </a:rPr>
              <a:t>ANÁLISIS EXTERNO GLOBAL</a:t>
            </a:r>
            <a:r>
              <a:rPr lang="es-ES" sz="1600" b="0" noProof="0" dirty="0">
                <a:solidFill>
                  <a:srgbClr val="000000"/>
                </a:solidFill>
              </a:rPr>
              <a:t>, utilizando la herramienta de </a:t>
            </a:r>
            <a:r>
              <a:rPr lang="es-ES" sz="1600" noProof="0" dirty="0">
                <a:solidFill>
                  <a:srgbClr val="000000"/>
                </a:solidFill>
              </a:rPr>
              <a:t>análisis PESTEL,</a:t>
            </a:r>
            <a:r>
              <a:rPr lang="es-ES" sz="1600" b="0" noProof="0" dirty="0">
                <a:solidFill>
                  <a:srgbClr val="000000"/>
                </a:solidFill>
              </a:rPr>
              <a:t> que nos ayudará a descubrir el </a:t>
            </a:r>
            <a:r>
              <a:rPr lang="es-ES" sz="1600" noProof="0" dirty="0">
                <a:solidFill>
                  <a:srgbClr val="000000"/>
                </a:solidFill>
              </a:rPr>
              <a:t>entorno macroeconómico </a:t>
            </a:r>
            <a:r>
              <a:rPr lang="es-ES" sz="1600" b="0" noProof="0" dirty="0">
                <a:solidFill>
                  <a:srgbClr val="000000"/>
                </a:solidFill>
              </a:rPr>
              <a:t>en el que opera o operará tu empresa, a través del estudio de factores </a:t>
            </a:r>
            <a:r>
              <a:rPr lang="es-ES" sz="1600" noProof="0" dirty="0">
                <a:solidFill>
                  <a:srgbClr val="000000"/>
                </a:solidFill>
              </a:rPr>
              <a:t>políticos, económicos, socioculturales, tecnológicos, ecológicos y legales </a:t>
            </a:r>
            <a:r>
              <a:rPr lang="es-ES" sz="1600" b="0" noProof="0" dirty="0">
                <a:solidFill>
                  <a:srgbClr val="000000"/>
                </a:solidFill>
              </a:rPr>
              <a:t>que afectan tu proyecto.</a:t>
            </a:r>
          </a:p>
          <a:p>
            <a:pPr marL="0" indent="0" algn="just">
              <a:lnSpc>
                <a:spcPct val="170000"/>
              </a:lnSpc>
              <a:buNone/>
            </a:pPr>
            <a:r>
              <a:rPr lang="es-ES" sz="1600" b="0" dirty="0">
                <a:solidFill>
                  <a:srgbClr val="000000"/>
                </a:solidFill>
              </a:rPr>
              <a:t>C</a:t>
            </a:r>
            <a:r>
              <a:rPr lang="es-ES" sz="1600" b="0" noProof="0" dirty="0">
                <a:solidFill>
                  <a:srgbClr val="000000"/>
                </a:solidFill>
              </a:rPr>
              <a:t>onocerás cuál es tu situación actual y la de tu entorno, para poder tomar decisiones estratégicas que garanticen el buen funcionamiento de tu empresa.</a:t>
            </a:r>
          </a:p>
          <a:p>
            <a:pPr marL="0" indent="0" algn="just">
              <a:lnSpc>
                <a:spcPct val="170000"/>
              </a:lnSpc>
              <a:buNone/>
            </a:pPr>
            <a:endParaRPr lang="es-ES" sz="1600" b="0" dirty="0">
              <a:solidFill>
                <a:srgbClr val="000000"/>
              </a:solidFill>
            </a:endParaRPr>
          </a:p>
          <a:p>
            <a:pPr marL="0" indent="0" algn="just">
              <a:lnSpc>
                <a:spcPct val="170000"/>
              </a:lnSpc>
              <a:buNone/>
            </a:pPr>
            <a:endParaRPr lang="es-ES" sz="1600" b="0" noProof="0" dirty="0">
              <a:solidFill>
                <a:srgbClr val="000000"/>
              </a:solidFill>
            </a:endParaRPr>
          </a:p>
        </p:txBody>
      </p:sp>
      <p:sp>
        <p:nvSpPr>
          <p:cNvPr id="2" name="Título 1">
            <a:extLst>
              <a:ext uri="{FF2B5EF4-FFF2-40B4-BE49-F238E27FC236}">
                <a16:creationId xmlns:a16="http://schemas.microsoft.com/office/drawing/2014/main" id="{390BCF38-A74A-3F73-56D5-DA976AC131D6}"/>
              </a:ext>
            </a:extLst>
          </p:cNvPr>
          <p:cNvSpPr>
            <a:spLocks noGrp="1"/>
          </p:cNvSpPr>
          <p:nvPr>
            <p:ph type="title"/>
          </p:nvPr>
        </p:nvSpPr>
        <p:spPr>
          <a:xfrm>
            <a:off x="728287" y="122387"/>
            <a:ext cx="11544993" cy="1325563"/>
          </a:xfrm>
        </p:spPr>
        <p:txBody>
          <a:bodyPr>
            <a:normAutofit/>
          </a:bodyPr>
          <a:lstStyle/>
          <a:p>
            <a:r>
              <a:rPr lang="es-ES" sz="3400" noProof="0" dirty="0"/>
              <a:t>2. Análisis Interna y Externa y Competencia</a:t>
            </a:r>
          </a:p>
        </p:txBody>
      </p:sp>
    </p:spTree>
    <p:extLst>
      <p:ext uri="{BB962C8B-B14F-4D97-AF65-F5344CB8AC3E}">
        <p14:creationId xmlns:p14="http://schemas.microsoft.com/office/powerpoint/2010/main" val="366339876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ángulo: esquinas redondeadas 4">
            <a:extLst>
              <a:ext uri="{FF2B5EF4-FFF2-40B4-BE49-F238E27FC236}">
                <a16:creationId xmlns:a16="http://schemas.microsoft.com/office/drawing/2014/main" id="{EA885ED3-BA24-4FDC-3FB5-D32CEFB3E277}"/>
              </a:ext>
            </a:extLst>
          </p:cNvPr>
          <p:cNvSpPr/>
          <p:nvPr/>
        </p:nvSpPr>
        <p:spPr>
          <a:xfrm>
            <a:off x="147815" y="1744196"/>
            <a:ext cx="11896369" cy="4373169"/>
          </a:xfrm>
          <a:prstGeom prst="roundRect">
            <a:avLst/>
          </a:prstGeom>
          <a:solidFill>
            <a:schemeClr val="bg1"/>
          </a:solidFill>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marL="0" indent="0" algn="just">
              <a:lnSpc>
                <a:spcPct val="150000"/>
              </a:lnSpc>
              <a:buNone/>
            </a:pPr>
            <a:r>
              <a:rPr lang="es-ES" sz="1600" b="1" noProof="0" dirty="0">
                <a:solidFill>
                  <a:schemeClr val="tx2"/>
                </a:solidFill>
              </a:rPr>
              <a:t>P – Politic0: </a:t>
            </a:r>
            <a:r>
              <a:rPr lang="es-ES" sz="1600" noProof="0" dirty="0">
                <a:solidFill>
                  <a:schemeClr val="accent1"/>
                </a:solidFill>
              </a:rPr>
              <a:t>Factores políticos (locales, regionales, nacionales, internacionales, políticas, regulaciones o cambios) que pueden afectar la actividad de tu empresa.</a:t>
            </a:r>
            <a:r>
              <a:rPr lang="es-ES" sz="1600" b="0" noProof="0" dirty="0">
                <a:solidFill>
                  <a:srgbClr val="000000"/>
                </a:solidFill>
              </a:rPr>
              <a:t> </a:t>
            </a:r>
          </a:p>
          <a:p>
            <a:pPr marL="0" indent="0" algn="just">
              <a:lnSpc>
                <a:spcPct val="150000"/>
              </a:lnSpc>
              <a:buNone/>
            </a:pPr>
            <a:r>
              <a:rPr lang="es-ES" sz="1600" b="1" noProof="0" dirty="0">
                <a:solidFill>
                  <a:schemeClr val="tx2"/>
                </a:solidFill>
              </a:rPr>
              <a:t>E - Económico</a:t>
            </a:r>
            <a:r>
              <a:rPr lang="es-ES" sz="1600" b="0" noProof="0" dirty="0">
                <a:solidFill>
                  <a:srgbClr val="000000"/>
                </a:solidFill>
              </a:rPr>
              <a:t>: Problemas económicos actuales o futuros que pueden influir en la ejecución de tu proyecto (inflación, tasas, costos laborales, ingresos disponibles, etc.).</a:t>
            </a:r>
          </a:p>
          <a:p>
            <a:pPr marL="0" indent="0" algn="just">
              <a:lnSpc>
                <a:spcPct val="150000"/>
              </a:lnSpc>
              <a:buNone/>
            </a:pPr>
            <a:r>
              <a:rPr lang="es-ES" sz="1600" b="1" noProof="0" dirty="0">
                <a:solidFill>
                  <a:schemeClr val="tx2"/>
                </a:solidFill>
              </a:rPr>
              <a:t>S - Socio-cultural</a:t>
            </a:r>
            <a:r>
              <a:rPr lang="es-ES" sz="1600" b="0" noProof="0" dirty="0">
                <a:solidFill>
                  <a:srgbClr val="000000"/>
                </a:solidFill>
              </a:rPr>
              <a:t>: Elementos de la sociedad como demografía (edad, cultura, religión, creencias, etc.), así como tendencias actuales que pueden afectar tu proyecto.</a:t>
            </a:r>
          </a:p>
          <a:p>
            <a:pPr marL="0" indent="0" algn="just">
              <a:lnSpc>
                <a:spcPct val="150000"/>
              </a:lnSpc>
              <a:buNone/>
            </a:pPr>
            <a:r>
              <a:rPr lang="es-ES" sz="1600" b="1" noProof="0" dirty="0">
                <a:solidFill>
                  <a:schemeClr val="tx2"/>
                </a:solidFill>
              </a:rPr>
              <a:t>T - Tecnológico</a:t>
            </a:r>
            <a:r>
              <a:rPr lang="es-ES" sz="1600" b="0" noProof="0" dirty="0">
                <a:solidFill>
                  <a:srgbClr val="000000"/>
                </a:solidFill>
              </a:rPr>
              <a:t>: La tecnología está cambiando completamente nuestros hábitos; identifica cómo afectará la tecnología a tu proyecto..</a:t>
            </a:r>
          </a:p>
          <a:p>
            <a:pPr marL="0" indent="0" algn="just">
              <a:lnSpc>
                <a:spcPct val="150000"/>
              </a:lnSpc>
              <a:buNone/>
            </a:pPr>
            <a:r>
              <a:rPr lang="es-ES" sz="1600" b="1" noProof="0" dirty="0">
                <a:solidFill>
                  <a:schemeClr val="tx2"/>
                </a:solidFill>
              </a:rPr>
              <a:t>E - Ecológico</a:t>
            </a:r>
            <a:r>
              <a:rPr lang="es-ES" sz="1600" b="0" noProof="0" dirty="0">
                <a:solidFill>
                  <a:srgbClr val="000000"/>
                </a:solidFill>
              </a:rPr>
              <a:t>: Factores relacionados directa o indirectamente con el medio ambiente (cambios regulatorios, conciencia social, tendencias, ética, etc.).</a:t>
            </a:r>
          </a:p>
          <a:p>
            <a:pPr marL="0" indent="0" algn="just">
              <a:lnSpc>
                <a:spcPct val="150000"/>
              </a:lnSpc>
              <a:buNone/>
            </a:pPr>
            <a:r>
              <a:rPr lang="es-ES" sz="1600" b="1" noProof="0" dirty="0">
                <a:solidFill>
                  <a:schemeClr val="tx2"/>
                </a:solidFill>
              </a:rPr>
              <a:t>L - Legal</a:t>
            </a:r>
            <a:r>
              <a:rPr lang="es-ES" sz="1600" b="0" noProof="0" dirty="0">
                <a:solidFill>
                  <a:srgbClr val="000000"/>
                </a:solidFill>
              </a:rPr>
              <a:t>: Obligaciones legales que debes cumplir y que afectarán tu proyecto directa o indirectamente (normas, calidad, salud, derechos, etc.).</a:t>
            </a:r>
          </a:p>
        </p:txBody>
      </p:sp>
      <p:sp>
        <p:nvSpPr>
          <p:cNvPr id="2" name="Título 1">
            <a:extLst>
              <a:ext uri="{FF2B5EF4-FFF2-40B4-BE49-F238E27FC236}">
                <a16:creationId xmlns:a16="http://schemas.microsoft.com/office/drawing/2014/main" id="{390BCF38-A74A-3F73-56D5-DA976AC131D6}"/>
              </a:ext>
            </a:extLst>
          </p:cNvPr>
          <p:cNvSpPr>
            <a:spLocks noGrp="1"/>
          </p:cNvSpPr>
          <p:nvPr>
            <p:ph type="title"/>
          </p:nvPr>
        </p:nvSpPr>
        <p:spPr>
          <a:xfrm>
            <a:off x="516746" y="-196920"/>
            <a:ext cx="11544993" cy="1325563"/>
          </a:xfrm>
        </p:spPr>
        <p:txBody>
          <a:bodyPr>
            <a:normAutofit/>
          </a:bodyPr>
          <a:lstStyle/>
          <a:p>
            <a:r>
              <a:rPr lang="es-ES" sz="3400" noProof="0" dirty="0"/>
              <a:t>2. Análisis Interna y Externa y Competencia</a:t>
            </a:r>
          </a:p>
        </p:txBody>
      </p:sp>
      <p:sp>
        <p:nvSpPr>
          <p:cNvPr id="7" name="CuadroTexto 6">
            <a:extLst>
              <a:ext uri="{FF2B5EF4-FFF2-40B4-BE49-F238E27FC236}">
                <a16:creationId xmlns:a16="http://schemas.microsoft.com/office/drawing/2014/main" id="{63B6FD15-E010-54D1-C943-DA3E6F6281DA}"/>
              </a:ext>
            </a:extLst>
          </p:cNvPr>
          <p:cNvSpPr txBox="1"/>
          <p:nvPr/>
        </p:nvSpPr>
        <p:spPr>
          <a:xfrm>
            <a:off x="4754567" y="1128643"/>
            <a:ext cx="2837770" cy="615553"/>
          </a:xfrm>
          <a:prstGeom prst="rect">
            <a:avLst/>
          </a:prstGeom>
          <a:noFill/>
        </p:spPr>
        <p:txBody>
          <a:bodyPr wrap="square" rtlCol="0">
            <a:spAutoFit/>
          </a:bodyPr>
          <a:lstStyle/>
          <a:p>
            <a:r>
              <a:rPr lang="es-ES" sz="3400" b="1" noProof="0" dirty="0">
                <a:solidFill>
                  <a:schemeClr val="tx2"/>
                </a:solidFill>
              </a:rPr>
              <a:t>PESTEL</a:t>
            </a:r>
          </a:p>
        </p:txBody>
      </p:sp>
    </p:spTree>
    <p:extLst>
      <p:ext uri="{BB962C8B-B14F-4D97-AF65-F5344CB8AC3E}">
        <p14:creationId xmlns:p14="http://schemas.microsoft.com/office/powerpoint/2010/main" val="1702797708"/>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1A1D1599-2A56-1FE2-D4D6-B6C532677C51}"/>
              </a:ext>
            </a:extLst>
          </p:cNvPr>
          <p:cNvSpPr>
            <a:spLocks noGrp="1"/>
          </p:cNvSpPr>
          <p:nvPr>
            <p:ph sz="half" idx="2"/>
          </p:nvPr>
        </p:nvSpPr>
        <p:spPr>
          <a:xfrm>
            <a:off x="6471097" y="1216699"/>
            <a:ext cx="5006699" cy="4650949"/>
          </a:xfrm>
        </p:spPr>
        <p:txBody>
          <a:bodyPr vert="horz" lIns="91440" tIns="45720" rIns="91440" bIns="45720" rtlCol="0" anchor="t">
            <a:normAutofit fontScale="92500"/>
          </a:bodyPr>
          <a:lstStyle/>
          <a:p>
            <a:pPr marL="0" indent="0">
              <a:lnSpc>
                <a:spcPct val="150000"/>
              </a:lnSpc>
              <a:buFont typeface="Arial" panose="020B0604020202020204" pitchFamily="34" charset="0"/>
              <a:buNone/>
            </a:pPr>
            <a:endParaRPr lang="es-ES" sz="1600" b="0" i="0" u="none" strike="noStrike" baseline="0" noProof="0" dirty="0"/>
          </a:p>
          <a:p>
            <a:pPr>
              <a:lnSpc>
                <a:spcPct val="150000"/>
              </a:lnSpc>
            </a:pPr>
            <a:r>
              <a:rPr lang="es-ES" sz="1600" noProof="0" dirty="0">
                <a:solidFill>
                  <a:schemeClr val="accent1"/>
                </a:solidFill>
              </a:rPr>
              <a:t>Si deseas aprender más sobre el análisis PESTEL y obtener algunos consejos para construir el tuyo propio, consulta estos interesantes recursos del Corporate Finance Institute: "</a:t>
            </a:r>
            <a:r>
              <a:rPr lang="es-ES" sz="1600" i="1" noProof="0" dirty="0">
                <a:solidFill>
                  <a:schemeClr val="accent1"/>
                </a:solidFill>
                <a:hlinkClick r:id="rId2"/>
              </a:rPr>
              <a:t>What is PESTEL analysis</a:t>
            </a:r>
            <a:r>
              <a:rPr lang="es-ES" sz="1600" noProof="0" dirty="0">
                <a:solidFill>
                  <a:schemeClr val="accent1"/>
                </a:solidFill>
              </a:rPr>
              <a:t>? </a:t>
            </a:r>
            <a:r>
              <a:rPr lang="es-ES" sz="1600" b="0" i="1" noProof="0" dirty="0">
                <a:solidFill>
                  <a:schemeClr val="accent1"/>
                </a:solidFill>
              </a:rPr>
              <a:t>(</a:t>
            </a:r>
            <a:r>
              <a:rPr lang="es-ES" sz="1600" b="0" noProof="0" dirty="0">
                <a:solidFill>
                  <a:schemeClr val="accent1"/>
                </a:solidFill>
              </a:rPr>
              <a:t>Fuente: Corporate Finance Institute)</a:t>
            </a:r>
          </a:p>
          <a:p>
            <a:pPr>
              <a:lnSpc>
                <a:spcPct val="150000"/>
              </a:lnSpc>
            </a:pPr>
            <a:endParaRPr lang="es-ES" sz="1600" b="0" noProof="0" dirty="0">
              <a:solidFill>
                <a:schemeClr val="accent1"/>
              </a:solidFill>
            </a:endParaRPr>
          </a:p>
          <a:p>
            <a:pPr>
              <a:lnSpc>
                <a:spcPct val="150000"/>
              </a:lnSpc>
            </a:pPr>
            <a:r>
              <a:rPr lang="es-ES" sz="1600" noProof="0" dirty="0">
                <a:solidFill>
                  <a:schemeClr val="accent1"/>
                </a:solidFill>
              </a:rPr>
              <a:t>Para un resumen de los factores, ejemplos y análisis financiero con el análisis PESTEL, mira este video: </a:t>
            </a:r>
            <a:r>
              <a:rPr lang="es-ES" sz="1600" u="sng" dirty="0">
                <a:solidFill>
                  <a:schemeClr val="bg1">
                    <a:lumMod val="75000"/>
                  </a:schemeClr>
                </a:solidFill>
              </a:rPr>
              <a:t>O</a:t>
            </a:r>
            <a:r>
              <a:rPr lang="es-ES" sz="1600" noProof="0" dirty="0">
                <a:solidFill>
                  <a:schemeClr val="bg1">
                    <a:lumMod val="75000"/>
                  </a:schemeClr>
                </a:solidFill>
                <a:hlinkClick r:id="rId3">
                  <a:extLst>
                    <a:ext uri="{A12FA001-AC4F-418D-AE19-62706E023703}">
                      <ahyp:hlinkClr xmlns:ahyp="http://schemas.microsoft.com/office/drawing/2018/hyperlinkcolor" val="tx"/>
                    </a:ext>
                  </a:extLst>
                </a:hlinkClick>
              </a:rPr>
              <a:t>verview, factors, examples and financial analysis with PESTEL analysis</a:t>
            </a:r>
            <a:r>
              <a:rPr lang="es-ES" sz="1600" noProof="0" dirty="0">
                <a:solidFill>
                  <a:schemeClr val="accent1"/>
                </a:solidFill>
              </a:rPr>
              <a:t>, de the Corporate </a:t>
            </a:r>
            <a:r>
              <a:rPr lang="es-ES" sz="1600" noProof="0" dirty="0">
                <a:solidFill>
                  <a:schemeClr val="accent1"/>
                </a:solidFill>
                <a:ea typeface="+mn-lt"/>
                <a:cs typeface="+mn-lt"/>
              </a:rPr>
              <a:t>Finance Institute.</a:t>
            </a:r>
            <a:r>
              <a:rPr lang="es-ES" sz="1600" b="0" noProof="0" dirty="0">
                <a:solidFill>
                  <a:schemeClr val="accent1"/>
                </a:solidFill>
                <a:ea typeface="+mn-lt"/>
                <a:cs typeface="+mn-lt"/>
              </a:rPr>
              <a:t> </a:t>
            </a:r>
            <a:r>
              <a:rPr lang="es-ES" sz="1600" b="0" noProof="0" dirty="0">
                <a:solidFill>
                  <a:schemeClr val="accent1"/>
                </a:solidFill>
              </a:rPr>
              <a:t>(Fuente: Corporate Finance Institute)</a:t>
            </a:r>
            <a:endParaRPr lang="es-ES" sz="1600" noProof="0" dirty="0">
              <a:solidFill>
                <a:schemeClr val="accent1"/>
              </a:solidFill>
            </a:endParaRPr>
          </a:p>
          <a:p>
            <a:pPr marL="0" indent="0">
              <a:lnSpc>
                <a:spcPct val="150000"/>
              </a:lnSpc>
              <a:buFont typeface="Arial" panose="020B0604020202020204" pitchFamily="34" charset="0"/>
              <a:buNone/>
            </a:pPr>
            <a:endParaRPr lang="es-ES" sz="1600" noProof="0" dirty="0">
              <a:highlight>
                <a:srgbClr val="FFFF00"/>
              </a:highlight>
            </a:endParaRPr>
          </a:p>
        </p:txBody>
      </p:sp>
      <p:sp>
        <p:nvSpPr>
          <p:cNvPr id="5" name="CuadroTexto 4">
            <a:extLst>
              <a:ext uri="{FF2B5EF4-FFF2-40B4-BE49-F238E27FC236}">
                <a16:creationId xmlns:a16="http://schemas.microsoft.com/office/drawing/2014/main" id="{F135D738-E912-DFDF-2522-F625398FBB70}"/>
              </a:ext>
            </a:extLst>
          </p:cNvPr>
          <p:cNvSpPr txBox="1"/>
          <p:nvPr/>
        </p:nvSpPr>
        <p:spPr>
          <a:xfrm>
            <a:off x="770948" y="5708073"/>
            <a:ext cx="5401252" cy="246221"/>
          </a:xfrm>
          <a:prstGeom prst="rect">
            <a:avLst/>
          </a:prstGeom>
          <a:noFill/>
        </p:spPr>
        <p:txBody>
          <a:bodyPr wrap="square" rtlCol="0">
            <a:spAutoFit/>
          </a:bodyPr>
          <a:lstStyle/>
          <a:p>
            <a:r>
              <a:rPr lang="es-ES" sz="1000" noProof="0" dirty="0">
                <a:solidFill>
                  <a:schemeClr val="accent1"/>
                </a:solidFill>
              </a:rPr>
              <a:t>Fuente: Canva, Marta Borreguero</a:t>
            </a:r>
          </a:p>
        </p:txBody>
      </p:sp>
      <p:pic>
        <p:nvPicPr>
          <p:cNvPr id="8" name="Imagen 7">
            <a:extLst>
              <a:ext uri="{FF2B5EF4-FFF2-40B4-BE49-F238E27FC236}">
                <a16:creationId xmlns:a16="http://schemas.microsoft.com/office/drawing/2014/main" id="{C2EB2E65-E9F3-CC1A-DC39-EA44F52B127A}"/>
              </a:ext>
            </a:extLst>
          </p:cNvPr>
          <p:cNvPicPr>
            <a:picLocks noChangeAspect="1"/>
          </p:cNvPicPr>
          <p:nvPr/>
        </p:nvPicPr>
        <p:blipFill>
          <a:blip r:embed="rId4"/>
          <a:stretch>
            <a:fillRect/>
          </a:stretch>
        </p:blipFill>
        <p:spPr>
          <a:xfrm>
            <a:off x="871070" y="1681020"/>
            <a:ext cx="5202559" cy="3906980"/>
          </a:xfrm>
          <a:prstGeom prst="rect">
            <a:avLst/>
          </a:prstGeom>
        </p:spPr>
      </p:pic>
      <p:sp>
        <p:nvSpPr>
          <p:cNvPr id="10" name="CuadroTexto 9">
            <a:extLst>
              <a:ext uri="{FF2B5EF4-FFF2-40B4-BE49-F238E27FC236}">
                <a16:creationId xmlns:a16="http://schemas.microsoft.com/office/drawing/2014/main" id="{9E4FDAC6-87B5-6FA4-F79C-D13043F1A128}"/>
              </a:ext>
            </a:extLst>
          </p:cNvPr>
          <p:cNvSpPr txBox="1"/>
          <p:nvPr/>
        </p:nvSpPr>
        <p:spPr>
          <a:xfrm>
            <a:off x="871069" y="503596"/>
            <a:ext cx="8720403" cy="400110"/>
          </a:xfrm>
          <a:prstGeom prst="rect">
            <a:avLst/>
          </a:prstGeom>
          <a:noFill/>
        </p:spPr>
        <p:txBody>
          <a:bodyPr wrap="square" lIns="91440" tIns="45720" rIns="91440" bIns="45720" anchor="t">
            <a:spAutoFit/>
          </a:bodyPr>
          <a:lstStyle/>
          <a:p>
            <a:r>
              <a:rPr lang="es-ES" sz="2000" b="1" noProof="0" dirty="0">
                <a:solidFill>
                  <a:schemeClr val="accent1"/>
                </a:solidFill>
              </a:rPr>
              <a:t>¿Cómo realizar tu análisis externo utilizando la herramienta PESTEL?</a:t>
            </a:r>
            <a:endParaRPr lang="es-ES" sz="2000" b="1" i="0" u="none" strike="noStrike" baseline="0" noProof="0" dirty="0">
              <a:solidFill>
                <a:schemeClr val="accent1"/>
              </a:solidFill>
            </a:endParaRPr>
          </a:p>
        </p:txBody>
      </p:sp>
    </p:spTree>
    <p:extLst>
      <p:ext uri="{BB962C8B-B14F-4D97-AF65-F5344CB8AC3E}">
        <p14:creationId xmlns:p14="http://schemas.microsoft.com/office/powerpoint/2010/main" val="3765282971"/>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1A1D1599-2A56-1FE2-D4D6-B6C532677C51}"/>
              </a:ext>
            </a:extLst>
          </p:cNvPr>
          <p:cNvSpPr>
            <a:spLocks noGrp="1"/>
          </p:cNvSpPr>
          <p:nvPr>
            <p:ph idx="1"/>
          </p:nvPr>
        </p:nvSpPr>
        <p:spPr>
          <a:xfrm>
            <a:off x="730248" y="1553600"/>
            <a:ext cx="9551777" cy="2061699"/>
          </a:xfrm>
        </p:spPr>
        <p:txBody>
          <a:bodyPr>
            <a:normAutofit/>
          </a:bodyPr>
          <a:lstStyle/>
          <a:p>
            <a:pPr marL="0" indent="0" algn="just">
              <a:lnSpc>
                <a:spcPct val="150000"/>
              </a:lnSpc>
              <a:buNone/>
            </a:pPr>
            <a:r>
              <a:rPr lang="es-ES" sz="1600" b="0" noProof="0" dirty="0">
                <a:solidFill>
                  <a:srgbClr val="000000"/>
                </a:solidFill>
              </a:rPr>
              <a:t>Finalmente, realizaremos un </a:t>
            </a:r>
            <a:r>
              <a:rPr lang="es-ES" sz="1600" noProof="0" dirty="0">
                <a:solidFill>
                  <a:srgbClr val="000000"/>
                </a:solidFill>
              </a:rPr>
              <a:t>análisis de competidores</a:t>
            </a:r>
            <a:r>
              <a:rPr lang="es-ES" sz="1600" b="0" noProof="0" dirty="0">
                <a:solidFill>
                  <a:srgbClr val="000000"/>
                </a:solidFill>
              </a:rPr>
              <a:t>, donde identificaremos y analizaremos quiénes son nuestra competencia y qué estrategias están siguiendo, con el objetivo de encontrar una diferenciación clave entre nosotros.</a:t>
            </a:r>
            <a:endParaRPr lang="es-ES" sz="1600" noProof="0" dirty="0">
              <a:solidFill>
                <a:srgbClr val="000000"/>
              </a:solidFill>
            </a:endParaRPr>
          </a:p>
        </p:txBody>
      </p:sp>
      <p:graphicFrame>
        <p:nvGraphicFramePr>
          <p:cNvPr id="4" name="Tabla 3">
            <a:extLst>
              <a:ext uri="{FF2B5EF4-FFF2-40B4-BE49-F238E27FC236}">
                <a16:creationId xmlns:a16="http://schemas.microsoft.com/office/drawing/2014/main" id="{34E7E5A3-D79C-8BB0-D418-7A69D6A0DF81}"/>
              </a:ext>
            </a:extLst>
          </p:cNvPr>
          <p:cNvGraphicFramePr>
            <a:graphicFrameLocks noGrp="1"/>
          </p:cNvGraphicFramePr>
          <p:nvPr>
            <p:extLst>
              <p:ext uri="{D42A27DB-BD31-4B8C-83A1-F6EECF244321}">
                <p14:modId xmlns:p14="http://schemas.microsoft.com/office/powerpoint/2010/main" val="4169700054"/>
              </p:ext>
            </p:extLst>
          </p:nvPr>
        </p:nvGraphicFramePr>
        <p:xfrm>
          <a:off x="2247089" y="3122579"/>
          <a:ext cx="8034936" cy="3313152"/>
        </p:xfrm>
        <a:graphic>
          <a:graphicData uri="http://schemas.openxmlformats.org/drawingml/2006/table">
            <a:tbl>
              <a:tblPr firstRow="1" bandRow="1">
                <a:tableStyleId>{5C22544A-7EE6-4342-B048-85BDC9FD1C3A}</a:tableStyleId>
              </a:tblPr>
              <a:tblGrid>
                <a:gridCol w="1628103">
                  <a:extLst>
                    <a:ext uri="{9D8B030D-6E8A-4147-A177-3AD203B41FA5}">
                      <a16:colId xmlns:a16="http://schemas.microsoft.com/office/drawing/2014/main" val="1643528816"/>
                    </a:ext>
                  </a:extLst>
                </a:gridCol>
                <a:gridCol w="1169288">
                  <a:extLst>
                    <a:ext uri="{9D8B030D-6E8A-4147-A177-3AD203B41FA5}">
                      <a16:colId xmlns:a16="http://schemas.microsoft.com/office/drawing/2014/main" val="311959413"/>
                    </a:ext>
                  </a:extLst>
                </a:gridCol>
                <a:gridCol w="1220077">
                  <a:extLst>
                    <a:ext uri="{9D8B030D-6E8A-4147-A177-3AD203B41FA5}">
                      <a16:colId xmlns:a16="http://schemas.microsoft.com/office/drawing/2014/main" val="3460961977"/>
                    </a:ext>
                  </a:extLst>
                </a:gridCol>
                <a:gridCol w="1339156">
                  <a:extLst>
                    <a:ext uri="{9D8B030D-6E8A-4147-A177-3AD203B41FA5}">
                      <a16:colId xmlns:a16="http://schemas.microsoft.com/office/drawing/2014/main" val="1021704646"/>
                    </a:ext>
                  </a:extLst>
                </a:gridCol>
                <a:gridCol w="1339156">
                  <a:extLst>
                    <a:ext uri="{9D8B030D-6E8A-4147-A177-3AD203B41FA5}">
                      <a16:colId xmlns:a16="http://schemas.microsoft.com/office/drawing/2014/main" val="3871620683"/>
                    </a:ext>
                  </a:extLst>
                </a:gridCol>
                <a:gridCol w="1339156">
                  <a:extLst>
                    <a:ext uri="{9D8B030D-6E8A-4147-A177-3AD203B41FA5}">
                      <a16:colId xmlns:a16="http://schemas.microsoft.com/office/drawing/2014/main" val="4264192592"/>
                    </a:ext>
                  </a:extLst>
                </a:gridCol>
              </a:tblGrid>
              <a:tr h="534418">
                <a:tc>
                  <a:txBody>
                    <a:bodyPr/>
                    <a:lstStyle/>
                    <a:p>
                      <a:pPr algn="ctr"/>
                      <a:r>
                        <a:rPr lang="es-ES" sz="1800" noProof="0" dirty="0">
                          <a:solidFill>
                            <a:schemeClr val="tx1">
                              <a:lumMod val="20000"/>
                              <a:lumOff val="80000"/>
                            </a:schemeClr>
                          </a:solidFill>
                        </a:rPr>
                        <a:t>DATOS </a:t>
                      </a:r>
                      <a:endParaRPr lang="es-ES" noProof="0" dirty="0">
                        <a:solidFill>
                          <a:schemeClr val="tx1">
                            <a:lumMod val="20000"/>
                            <a:lumOff val="80000"/>
                          </a:schemeClr>
                        </a:solidFill>
                      </a:endParaRPr>
                    </a:p>
                  </a:txBody>
                  <a:tcPr>
                    <a:solidFill>
                      <a:schemeClr val="bg1"/>
                    </a:solidFill>
                  </a:tcPr>
                </a:tc>
                <a:tc>
                  <a:txBody>
                    <a:bodyPr/>
                    <a:lstStyle/>
                    <a:p>
                      <a:r>
                        <a:rPr lang="es-ES" sz="1400" noProof="0" dirty="0">
                          <a:solidFill>
                            <a:schemeClr val="tx1">
                              <a:lumMod val="20000"/>
                              <a:lumOff val="80000"/>
                            </a:schemeClr>
                          </a:solidFill>
                        </a:rPr>
                        <a:t>Mi empresa</a:t>
                      </a:r>
                    </a:p>
                  </a:txBody>
                  <a:tcPr>
                    <a:solidFill>
                      <a:schemeClr val="bg1"/>
                    </a:solidFill>
                  </a:tcPr>
                </a:tc>
                <a:tc>
                  <a:txBody>
                    <a:bodyPr/>
                    <a:lstStyle/>
                    <a:p>
                      <a:r>
                        <a:rPr lang="es-ES" sz="1400" noProof="0" dirty="0">
                          <a:solidFill>
                            <a:schemeClr val="tx1">
                              <a:lumMod val="20000"/>
                              <a:lumOff val="80000"/>
                            </a:schemeClr>
                          </a:solidFill>
                        </a:rPr>
                        <a:t>Competidor 1</a:t>
                      </a:r>
                    </a:p>
                  </a:txBody>
                  <a:tcPr>
                    <a:solidFill>
                      <a:schemeClr val="bg1"/>
                    </a:solidFill>
                  </a:tcPr>
                </a:tc>
                <a:tc>
                  <a:txBody>
                    <a:bodyPr/>
                    <a:lstStyle/>
                    <a:p>
                      <a:r>
                        <a:rPr lang="es-ES" sz="1400" noProof="0" dirty="0">
                          <a:solidFill>
                            <a:schemeClr val="tx1">
                              <a:lumMod val="20000"/>
                              <a:lumOff val="80000"/>
                            </a:schemeClr>
                          </a:solidFill>
                        </a:rPr>
                        <a:t>Competidor 2</a:t>
                      </a:r>
                    </a:p>
                  </a:txBody>
                  <a:tcPr>
                    <a:solidFill>
                      <a:schemeClr val="bg1"/>
                    </a:solidFill>
                  </a:tcPr>
                </a:tc>
                <a:tc>
                  <a:txBody>
                    <a:bodyPr/>
                    <a:lstStyle/>
                    <a:p>
                      <a:r>
                        <a:rPr lang="es-ES" sz="1400" noProof="0" dirty="0">
                          <a:solidFill>
                            <a:schemeClr val="tx1">
                              <a:lumMod val="20000"/>
                              <a:lumOff val="80000"/>
                            </a:schemeClr>
                          </a:solidFill>
                        </a:rPr>
                        <a:t>Competidor 3</a:t>
                      </a:r>
                    </a:p>
                  </a:txBody>
                  <a:tcPr>
                    <a:solidFill>
                      <a:schemeClr val="bg1"/>
                    </a:solidFill>
                  </a:tcPr>
                </a:tc>
                <a:tc>
                  <a:txBody>
                    <a:bodyPr/>
                    <a:lstStyle/>
                    <a:p>
                      <a:r>
                        <a:rPr lang="es-ES" sz="1400" noProof="0" dirty="0">
                          <a:solidFill>
                            <a:schemeClr val="tx1">
                              <a:lumMod val="20000"/>
                              <a:lumOff val="80000"/>
                            </a:schemeClr>
                          </a:solidFill>
                        </a:rPr>
                        <a:t>Competidor 4</a:t>
                      </a:r>
                    </a:p>
                  </a:txBody>
                  <a:tcPr>
                    <a:solidFill>
                      <a:schemeClr val="bg1"/>
                    </a:solidFill>
                  </a:tcPr>
                </a:tc>
                <a:extLst>
                  <a:ext uri="{0D108BD9-81ED-4DB2-BD59-A6C34878D82A}">
                    <a16:rowId xmlns:a16="http://schemas.microsoft.com/office/drawing/2014/main" val="2541684685"/>
                  </a:ext>
                </a:extLst>
              </a:tr>
              <a:tr h="396962">
                <a:tc>
                  <a:txBody>
                    <a:bodyPr/>
                    <a:lstStyle/>
                    <a:p>
                      <a:r>
                        <a:rPr lang="es-ES" sz="1400" b="1" kern="1200" noProof="0" dirty="0">
                          <a:solidFill>
                            <a:schemeClr val="tx1">
                              <a:lumMod val="20000"/>
                              <a:lumOff val="80000"/>
                            </a:schemeClr>
                          </a:solidFill>
                          <a:latin typeface="+mn-lt"/>
                          <a:ea typeface="+mn-ea"/>
                          <a:cs typeface="+mn-cs"/>
                        </a:rPr>
                        <a:t>Nombre</a:t>
                      </a:r>
                    </a:p>
                  </a:txBody>
                  <a:tcPr>
                    <a:solidFill>
                      <a:schemeClr val="tx1"/>
                    </a:solidFill>
                  </a:tcPr>
                </a:tc>
                <a:tc>
                  <a:txBody>
                    <a:bodyPr/>
                    <a:lstStyle/>
                    <a:p>
                      <a:endParaRPr lang="es-ES" noProof="0" dirty="0"/>
                    </a:p>
                  </a:txBody>
                  <a:tcPr>
                    <a:solidFill>
                      <a:schemeClr val="tx1"/>
                    </a:solidFill>
                  </a:tcPr>
                </a:tc>
                <a:tc>
                  <a:txBody>
                    <a:bodyPr/>
                    <a:lstStyle/>
                    <a:p>
                      <a:endParaRPr lang="es-ES" noProof="0" dirty="0"/>
                    </a:p>
                  </a:txBody>
                  <a:tcPr>
                    <a:solidFill>
                      <a:schemeClr val="tx1"/>
                    </a:solidFill>
                  </a:tcPr>
                </a:tc>
                <a:tc>
                  <a:txBody>
                    <a:bodyPr/>
                    <a:lstStyle/>
                    <a:p>
                      <a:endParaRPr lang="es-ES" noProof="0" dirty="0"/>
                    </a:p>
                  </a:txBody>
                  <a:tcPr>
                    <a:solidFill>
                      <a:schemeClr val="tx1"/>
                    </a:solidFill>
                  </a:tcPr>
                </a:tc>
                <a:tc>
                  <a:txBody>
                    <a:bodyPr/>
                    <a:lstStyle/>
                    <a:p>
                      <a:endParaRPr lang="es-ES" noProof="0" dirty="0"/>
                    </a:p>
                  </a:txBody>
                  <a:tcPr>
                    <a:solidFill>
                      <a:schemeClr val="tx1"/>
                    </a:solidFill>
                  </a:tcPr>
                </a:tc>
                <a:tc>
                  <a:txBody>
                    <a:bodyPr/>
                    <a:lstStyle/>
                    <a:p>
                      <a:endParaRPr lang="es-ES" noProof="0" dirty="0"/>
                    </a:p>
                  </a:txBody>
                  <a:tcPr>
                    <a:solidFill>
                      <a:schemeClr val="tx1"/>
                    </a:solidFill>
                  </a:tcPr>
                </a:tc>
                <a:extLst>
                  <a:ext uri="{0D108BD9-81ED-4DB2-BD59-A6C34878D82A}">
                    <a16:rowId xmlns:a16="http://schemas.microsoft.com/office/drawing/2014/main" val="2923480382"/>
                  </a:ext>
                </a:extLst>
              </a:tr>
              <a:tr h="396962">
                <a:tc>
                  <a:txBody>
                    <a:bodyPr/>
                    <a:lstStyle/>
                    <a:p>
                      <a:r>
                        <a:rPr lang="es-ES" sz="1400" b="1" kern="1200" noProof="0" dirty="0">
                          <a:solidFill>
                            <a:schemeClr val="tx1">
                              <a:lumMod val="20000"/>
                              <a:lumOff val="80000"/>
                            </a:schemeClr>
                          </a:solidFill>
                          <a:latin typeface="+mn-lt"/>
                          <a:ea typeface="+mn-ea"/>
                          <a:cs typeface="+mn-cs"/>
                        </a:rPr>
                        <a:t>NIF</a:t>
                      </a:r>
                    </a:p>
                  </a:txBody>
                  <a:tcPr>
                    <a:solidFill>
                      <a:schemeClr val="bg1">
                        <a:lumMod val="60000"/>
                        <a:lumOff val="40000"/>
                      </a:schemeClr>
                    </a:solidFill>
                  </a:tcPr>
                </a:tc>
                <a:tc>
                  <a:txBody>
                    <a:bodyPr/>
                    <a:lstStyle/>
                    <a:p>
                      <a:endParaRPr lang="es-ES" noProof="0" dirty="0"/>
                    </a:p>
                  </a:txBody>
                  <a:tcPr>
                    <a:solidFill>
                      <a:schemeClr val="bg1">
                        <a:lumMod val="60000"/>
                        <a:lumOff val="40000"/>
                      </a:schemeClr>
                    </a:solidFill>
                  </a:tcPr>
                </a:tc>
                <a:tc>
                  <a:txBody>
                    <a:bodyPr/>
                    <a:lstStyle/>
                    <a:p>
                      <a:endParaRPr lang="es-ES" noProof="0" dirty="0"/>
                    </a:p>
                  </a:txBody>
                  <a:tcPr>
                    <a:solidFill>
                      <a:schemeClr val="bg1">
                        <a:lumMod val="60000"/>
                        <a:lumOff val="40000"/>
                      </a:schemeClr>
                    </a:solidFill>
                  </a:tcPr>
                </a:tc>
                <a:tc>
                  <a:txBody>
                    <a:bodyPr/>
                    <a:lstStyle/>
                    <a:p>
                      <a:endParaRPr lang="es-ES" noProof="0" dirty="0"/>
                    </a:p>
                  </a:txBody>
                  <a:tcPr>
                    <a:solidFill>
                      <a:schemeClr val="bg1">
                        <a:lumMod val="60000"/>
                        <a:lumOff val="40000"/>
                      </a:schemeClr>
                    </a:solidFill>
                  </a:tcPr>
                </a:tc>
                <a:tc>
                  <a:txBody>
                    <a:bodyPr/>
                    <a:lstStyle/>
                    <a:p>
                      <a:endParaRPr lang="es-ES" noProof="0" dirty="0"/>
                    </a:p>
                  </a:txBody>
                  <a:tcPr>
                    <a:solidFill>
                      <a:schemeClr val="bg1">
                        <a:lumMod val="60000"/>
                        <a:lumOff val="40000"/>
                      </a:schemeClr>
                    </a:solidFill>
                  </a:tcPr>
                </a:tc>
                <a:tc>
                  <a:txBody>
                    <a:bodyPr/>
                    <a:lstStyle/>
                    <a:p>
                      <a:endParaRPr lang="es-ES" noProof="0" dirty="0"/>
                    </a:p>
                  </a:txBody>
                  <a:tcPr>
                    <a:solidFill>
                      <a:schemeClr val="bg1">
                        <a:lumMod val="60000"/>
                        <a:lumOff val="40000"/>
                      </a:schemeClr>
                    </a:solidFill>
                  </a:tcPr>
                </a:tc>
                <a:extLst>
                  <a:ext uri="{0D108BD9-81ED-4DB2-BD59-A6C34878D82A}">
                    <a16:rowId xmlns:a16="http://schemas.microsoft.com/office/drawing/2014/main" val="2118907697"/>
                  </a:ext>
                </a:extLst>
              </a:tr>
              <a:tr h="396962">
                <a:tc>
                  <a:txBody>
                    <a:bodyPr/>
                    <a:lstStyle/>
                    <a:p>
                      <a:r>
                        <a:rPr lang="es-ES" sz="1400" b="1" kern="1200" noProof="0" dirty="0">
                          <a:solidFill>
                            <a:schemeClr val="tx1">
                              <a:lumMod val="20000"/>
                              <a:lumOff val="80000"/>
                            </a:schemeClr>
                          </a:solidFill>
                          <a:latin typeface="+mn-lt"/>
                          <a:ea typeface="+mn-ea"/>
                          <a:cs typeface="+mn-cs"/>
                        </a:rPr>
                        <a:t>Localización</a:t>
                      </a:r>
                    </a:p>
                  </a:txBody>
                  <a:tcPr>
                    <a:solidFill>
                      <a:schemeClr val="tx1"/>
                    </a:solidFill>
                  </a:tcPr>
                </a:tc>
                <a:tc>
                  <a:txBody>
                    <a:bodyPr/>
                    <a:lstStyle/>
                    <a:p>
                      <a:endParaRPr lang="es-ES" noProof="0" dirty="0"/>
                    </a:p>
                  </a:txBody>
                  <a:tcPr>
                    <a:solidFill>
                      <a:schemeClr val="tx1"/>
                    </a:solidFill>
                  </a:tcPr>
                </a:tc>
                <a:tc>
                  <a:txBody>
                    <a:bodyPr/>
                    <a:lstStyle/>
                    <a:p>
                      <a:endParaRPr lang="es-ES" noProof="0" dirty="0"/>
                    </a:p>
                  </a:txBody>
                  <a:tcPr>
                    <a:solidFill>
                      <a:schemeClr val="tx1"/>
                    </a:solidFill>
                  </a:tcPr>
                </a:tc>
                <a:tc>
                  <a:txBody>
                    <a:bodyPr/>
                    <a:lstStyle/>
                    <a:p>
                      <a:endParaRPr lang="es-ES" noProof="0" dirty="0"/>
                    </a:p>
                  </a:txBody>
                  <a:tcPr>
                    <a:solidFill>
                      <a:schemeClr val="tx1"/>
                    </a:solidFill>
                  </a:tcPr>
                </a:tc>
                <a:tc>
                  <a:txBody>
                    <a:bodyPr/>
                    <a:lstStyle/>
                    <a:p>
                      <a:endParaRPr lang="es-ES" noProof="0" dirty="0"/>
                    </a:p>
                  </a:txBody>
                  <a:tcPr>
                    <a:solidFill>
                      <a:schemeClr val="tx1"/>
                    </a:solidFill>
                  </a:tcPr>
                </a:tc>
                <a:tc>
                  <a:txBody>
                    <a:bodyPr/>
                    <a:lstStyle/>
                    <a:p>
                      <a:endParaRPr lang="es-ES" noProof="0" dirty="0"/>
                    </a:p>
                  </a:txBody>
                  <a:tcPr>
                    <a:solidFill>
                      <a:schemeClr val="tx1"/>
                    </a:solidFill>
                  </a:tcPr>
                </a:tc>
                <a:extLst>
                  <a:ext uri="{0D108BD9-81ED-4DB2-BD59-A6C34878D82A}">
                    <a16:rowId xmlns:a16="http://schemas.microsoft.com/office/drawing/2014/main" val="1003770318"/>
                  </a:ext>
                </a:extLst>
              </a:tr>
              <a:tr h="396962">
                <a:tc>
                  <a:txBody>
                    <a:bodyPr/>
                    <a:lstStyle/>
                    <a:p>
                      <a:r>
                        <a:rPr lang="es-ES" sz="1400" b="1" kern="1200" noProof="0" dirty="0">
                          <a:solidFill>
                            <a:schemeClr val="tx1">
                              <a:lumMod val="20000"/>
                              <a:lumOff val="80000"/>
                            </a:schemeClr>
                          </a:solidFill>
                          <a:latin typeface="+mn-lt"/>
                          <a:ea typeface="+mn-ea"/>
                          <a:cs typeface="+mn-cs"/>
                        </a:rPr>
                        <a:t>Turnover</a:t>
                      </a:r>
                    </a:p>
                  </a:txBody>
                  <a:tcPr>
                    <a:solidFill>
                      <a:schemeClr val="bg1">
                        <a:lumMod val="60000"/>
                        <a:lumOff val="40000"/>
                      </a:schemeClr>
                    </a:solidFill>
                  </a:tcPr>
                </a:tc>
                <a:tc>
                  <a:txBody>
                    <a:bodyPr/>
                    <a:lstStyle/>
                    <a:p>
                      <a:endParaRPr lang="es-ES" noProof="0" dirty="0"/>
                    </a:p>
                  </a:txBody>
                  <a:tcPr>
                    <a:solidFill>
                      <a:schemeClr val="bg1">
                        <a:lumMod val="60000"/>
                        <a:lumOff val="40000"/>
                      </a:schemeClr>
                    </a:solidFill>
                  </a:tcPr>
                </a:tc>
                <a:tc>
                  <a:txBody>
                    <a:bodyPr/>
                    <a:lstStyle/>
                    <a:p>
                      <a:endParaRPr lang="es-ES" noProof="0" dirty="0"/>
                    </a:p>
                  </a:txBody>
                  <a:tcPr>
                    <a:solidFill>
                      <a:schemeClr val="bg1">
                        <a:lumMod val="60000"/>
                        <a:lumOff val="40000"/>
                      </a:schemeClr>
                    </a:solidFill>
                  </a:tcPr>
                </a:tc>
                <a:tc>
                  <a:txBody>
                    <a:bodyPr/>
                    <a:lstStyle/>
                    <a:p>
                      <a:endParaRPr lang="es-ES" noProof="0" dirty="0"/>
                    </a:p>
                  </a:txBody>
                  <a:tcPr>
                    <a:solidFill>
                      <a:schemeClr val="bg1">
                        <a:lumMod val="60000"/>
                        <a:lumOff val="40000"/>
                      </a:schemeClr>
                    </a:solidFill>
                  </a:tcPr>
                </a:tc>
                <a:tc>
                  <a:txBody>
                    <a:bodyPr/>
                    <a:lstStyle/>
                    <a:p>
                      <a:endParaRPr lang="es-ES" noProof="0" dirty="0"/>
                    </a:p>
                  </a:txBody>
                  <a:tcPr>
                    <a:solidFill>
                      <a:schemeClr val="bg1">
                        <a:lumMod val="60000"/>
                        <a:lumOff val="40000"/>
                      </a:schemeClr>
                    </a:solidFill>
                  </a:tcPr>
                </a:tc>
                <a:tc>
                  <a:txBody>
                    <a:bodyPr/>
                    <a:lstStyle/>
                    <a:p>
                      <a:endParaRPr lang="es-ES" noProof="0" dirty="0"/>
                    </a:p>
                  </a:txBody>
                  <a:tcPr>
                    <a:solidFill>
                      <a:schemeClr val="bg1">
                        <a:lumMod val="60000"/>
                        <a:lumOff val="40000"/>
                      </a:schemeClr>
                    </a:solidFill>
                  </a:tcPr>
                </a:tc>
                <a:extLst>
                  <a:ext uri="{0D108BD9-81ED-4DB2-BD59-A6C34878D82A}">
                    <a16:rowId xmlns:a16="http://schemas.microsoft.com/office/drawing/2014/main" val="3695688698"/>
                  </a:ext>
                </a:extLst>
              </a:tr>
              <a:tr h="396962">
                <a:tc>
                  <a:txBody>
                    <a:bodyPr/>
                    <a:lstStyle/>
                    <a:p>
                      <a:r>
                        <a:rPr lang="es-ES" sz="1400" b="1" kern="1200" noProof="0" dirty="0">
                          <a:solidFill>
                            <a:schemeClr val="tx1">
                              <a:lumMod val="20000"/>
                              <a:lumOff val="80000"/>
                            </a:schemeClr>
                          </a:solidFill>
                          <a:latin typeface="+mn-lt"/>
                          <a:ea typeface="+mn-ea"/>
                          <a:cs typeface="+mn-cs"/>
                        </a:rPr>
                        <a:t>Beneficios</a:t>
                      </a:r>
                    </a:p>
                  </a:txBody>
                  <a:tcPr>
                    <a:solidFill>
                      <a:schemeClr val="tx1"/>
                    </a:solidFill>
                  </a:tcPr>
                </a:tc>
                <a:tc>
                  <a:txBody>
                    <a:bodyPr/>
                    <a:lstStyle/>
                    <a:p>
                      <a:endParaRPr lang="es-ES" noProof="0" dirty="0"/>
                    </a:p>
                  </a:txBody>
                  <a:tcPr>
                    <a:solidFill>
                      <a:schemeClr val="tx1"/>
                    </a:solidFill>
                  </a:tcPr>
                </a:tc>
                <a:tc>
                  <a:txBody>
                    <a:bodyPr/>
                    <a:lstStyle/>
                    <a:p>
                      <a:endParaRPr lang="es-ES" noProof="0" dirty="0"/>
                    </a:p>
                  </a:txBody>
                  <a:tcPr>
                    <a:solidFill>
                      <a:schemeClr val="tx1"/>
                    </a:solidFill>
                  </a:tcPr>
                </a:tc>
                <a:tc>
                  <a:txBody>
                    <a:bodyPr/>
                    <a:lstStyle/>
                    <a:p>
                      <a:endParaRPr lang="es-ES" noProof="0" dirty="0"/>
                    </a:p>
                  </a:txBody>
                  <a:tcPr>
                    <a:solidFill>
                      <a:schemeClr val="tx1"/>
                    </a:solidFill>
                  </a:tcPr>
                </a:tc>
                <a:tc>
                  <a:txBody>
                    <a:bodyPr/>
                    <a:lstStyle/>
                    <a:p>
                      <a:endParaRPr lang="es-ES" noProof="0" dirty="0"/>
                    </a:p>
                  </a:txBody>
                  <a:tcPr>
                    <a:solidFill>
                      <a:schemeClr val="tx1"/>
                    </a:solidFill>
                  </a:tcPr>
                </a:tc>
                <a:tc>
                  <a:txBody>
                    <a:bodyPr/>
                    <a:lstStyle/>
                    <a:p>
                      <a:endParaRPr lang="es-ES" noProof="0" dirty="0"/>
                    </a:p>
                  </a:txBody>
                  <a:tcPr>
                    <a:solidFill>
                      <a:schemeClr val="tx1"/>
                    </a:solidFill>
                  </a:tcPr>
                </a:tc>
                <a:extLst>
                  <a:ext uri="{0D108BD9-81ED-4DB2-BD59-A6C34878D82A}">
                    <a16:rowId xmlns:a16="http://schemas.microsoft.com/office/drawing/2014/main" val="2278774153"/>
                  </a:ext>
                </a:extLst>
              </a:tr>
              <a:tr h="396962">
                <a:tc>
                  <a:txBody>
                    <a:bodyPr/>
                    <a:lstStyle/>
                    <a:p>
                      <a:r>
                        <a:rPr lang="es-ES" sz="1400" b="1" kern="1200" noProof="0" dirty="0">
                          <a:solidFill>
                            <a:schemeClr val="tx1">
                              <a:lumMod val="20000"/>
                              <a:lumOff val="80000"/>
                            </a:schemeClr>
                          </a:solidFill>
                          <a:latin typeface="+mn-lt"/>
                          <a:ea typeface="+mn-ea"/>
                          <a:cs typeface="+mn-cs"/>
                        </a:rPr>
                        <a:t>Fuerzas</a:t>
                      </a:r>
                    </a:p>
                  </a:txBody>
                  <a:tcPr>
                    <a:solidFill>
                      <a:schemeClr val="bg1">
                        <a:lumMod val="60000"/>
                        <a:lumOff val="40000"/>
                      </a:schemeClr>
                    </a:solidFill>
                  </a:tcPr>
                </a:tc>
                <a:tc>
                  <a:txBody>
                    <a:bodyPr/>
                    <a:lstStyle/>
                    <a:p>
                      <a:endParaRPr lang="es-ES" noProof="0" dirty="0"/>
                    </a:p>
                  </a:txBody>
                  <a:tcPr>
                    <a:solidFill>
                      <a:schemeClr val="bg1">
                        <a:lumMod val="60000"/>
                        <a:lumOff val="40000"/>
                      </a:schemeClr>
                    </a:solidFill>
                  </a:tcPr>
                </a:tc>
                <a:tc>
                  <a:txBody>
                    <a:bodyPr/>
                    <a:lstStyle/>
                    <a:p>
                      <a:endParaRPr lang="es-ES" noProof="0" dirty="0"/>
                    </a:p>
                  </a:txBody>
                  <a:tcPr>
                    <a:solidFill>
                      <a:schemeClr val="bg1">
                        <a:lumMod val="60000"/>
                        <a:lumOff val="40000"/>
                      </a:schemeClr>
                    </a:solidFill>
                  </a:tcPr>
                </a:tc>
                <a:tc>
                  <a:txBody>
                    <a:bodyPr/>
                    <a:lstStyle/>
                    <a:p>
                      <a:endParaRPr lang="es-ES" noProof="0" dirty="0"/>
                    </a:p>
                  </a:txBody>
                  <a:tcPr>
                    <a:solidFill>
                      <a:schemeClr val="bg1">
                        <a:lumMod val="60000"/>
                        <a:lumOff val="40000"/>
                      </a:schemeClr>
                    </a:solidFill>
                  </a:tcPr>
                </a:tc>
                <a:tc>
                  <a:txBody>
                    <a:bodyPr/>
                    <a:lstStyle/>
                    <a:p>
                      <a:endParaRPr lang="es-ES" noProof="0" dirty="0"/>
                    </a:p>
                  </a:txBody>
                  <a:tcPr>
                    <a:solidFill>
                      <a:schemeClr val="bg1">
                        <a:lumMod val="60000"/>
                        <a:lumOff val="40000"/>
                      </a:schemeClr>
                    </a:solidFill>
                  </a:tcPr>
                </a:tc>
                <a:tc>
                  <a:txBody>
                    <a:bodyPr/>
                    <a:lstStyle/>
                    <a:p>
                      <a:endParaRPr lang="es-ES" noProof="0" dirty="0"/>
                    </a:p>
                  </a:txBody>
                  <a:tcPr>
                    <a:solidFill>
                      <a:schemeClr val="bg1">
                        <a:lumMod val="60000"/>
                        <a:lumOff val="40000"/>
                      </a:schemeClr>
                    </a:solidFill>
                  </a:tcPr>
                </a:tc>
                <a:extLst>
                  <a:ext uri="{0D108BD9-81ED-4DB2-BD59-A6C34878D82A}">
                    <a16:rowId xmlns:a16="http://schemas.microsoft.com/office/drawing/2014/main" val="8014713"/>
                  </a:ext>
                </a:extLst>
              </a:tr>
              <a:tr h="396962">
                <a:tc>
                  <a:txBody>
                    <a:bodyPr/>
                    <a:lstStyle/>
                    <a:p>
                      <a:r>
                        <a:rPr lang="es-ES" sz="1400" b="1" kern="1200" noProof="0" dirty="0">
                          <a:solidFill>
                            <a:schemeClr val="tx1">
                              <a:lumMod val="20000"/>
                              <a:lumOff val="80000"/>
                            </a:schemeClr>
                          </a:solidFill>
                          <a:latin typeface="+mn-lt"/>
                          <a:ea typeface="+mn-ea"/>
                          <a:cs typeface="+mn-cs"/>
                        </a:rPr>
                        <a:t>DEbilidades</a:t>
                      </a:r>
                    </a:p>
                  </a:txBody>
                  <a:tcPr>
                    <a:solidFill>
                      <a:schemeClr val="tx1"/>
                    </a:solidFill>
                  </a:tcPr>
                </a:tc>
                <a:tc>
                  <a:txBody>
                    <a:bodyPr/>
                    <a:lstStyle/>
                    <a:p>
                      <a:endParaRPr lang="es-ES" noProof="0" dirty="0"/>
                    </a:p>
                  </a:txBody>
                  <a:tcPr>
                    <a:solidFill>
                      <a:schemeClr val="tx1"/>
                    </a:solidFill>
                  </a:tcPr>
                </a:tc>
                <a:tc>
                  <a:txBody>
                    <a:bodyPr/>
                    <a:lstStyle/>
                    <a:p>
                      <a:endParaRPr lang="es-ES" noProof="0" dirty="0"/>
                    </a:p>
                  </a:txBody>
                  <a:tcPr>
                    <a:solidFill>
                      <a:schemeClr val="tx1"/>
                    </a:solidFill>
                  </a:tcPr>
                </a:tc>
                <a:tc>
                  <a:txBody>
                    <a:bodyPr/>
                    <a:lstStyle/>
                    <a:p>
                      <a:endParaRPr lang="es-ES" noProof="0" dirty="0"/>
                    </a:p>
                  </a:txBody>
                  <a:tcPr>
                    <a:solidFill>
                      <a:schemeClr val="tx1"/>
                    </a:solidFill>
                  </a:tcPr>
                </a:tc>
                <a:tc>
                  <a:txBody>
                    <a:bodyPr/>
                    <a:lstStyle/>
                    <a:p>
                      <a:endParaRPr lang="es-ES" noProof="0" dirty="0"/>
                    </a:p>
                  </a:txBody>
                  <a:tcPr>
                    <a:solidFill>
                      <a:schemeClr val="tx1"/>
                    </a:solidFill>
                  </a:tcPr>
                </a:tc>
                <a:tc>
                  <a:txBody>
                    <a:bodyPr/>
                    <a:lstStyle/>
                    <a:p>
                      <a:endParaRPr lang="es-ES" noProof="0" dirty="0"/>
                    </a:p>
                  </a:txBody>
                  <a:tcPr>
                    <a:solidFill>
                      <a:schemeClr val="tx1"/>
                    </a:solidFill>
                  </a:tcPr>
                </a:tc>
                <a:extLst>
                  <a:ext uri="{0D108BD9-81ED-4DB2-BD59-A6C34878D82A}">
                    <a16:rowId xmlns:a16="http://schemas.microsoft.com/office/drawing/2014/main" val="2607288291"/>
                  </a:ext>
                </a:extLst>
              </a:tr>
            </a:tbl>
          </a:graphicData>
        </a:graphic>
      </p:graphicFrame>
      <p:sp>
        <p:nvSpPr>
          <p:cNvPr id="2" name="Título 1">
            <a:extLst>
              <a:ext uri="{FF2B5EF4-FFF2-40B4-BE49-F238E27FC236}">
                <a16:creationId xmlns:a16="http://schemas.microsoft.com/office/drawing/2014/main" id="{2F6BBA7A-09AB-8E30-4377-28C967EF72C1}"/>
              </a:ext>
            </a:extLst>
          </p:cNvPr>
          <p:cNvSpPr>
            <a:spLocks noGrp="1"/>
          </p:cNvSpPr>
          <p:nvPr>
            <p:ph type="title"/>
          </p:nvPr>
        </p:nvSpPr>
        <p:spPr>
          <a:xfrm>
            <a:off x="728287" y="53114"/>
            <a:ext cx="11544993" cy="1325563"/>
          </a:xfrm>
        </p:spPr>
        <p:txBody>
          <a:bodyPr>
            <a:normAutofit/>
          </a:bodyPr>
          <a:lstStyle/>
          <a:p>
            <a:r>
              <a:rPr lang="es-ES" sz="3400" noProof="0" dirty="0"/>
              <a:t>2. Análisis interna y externa de la competencia</a:t>
            </a:r>
          </a:p>
        </p:txBody>
      </p:sp>
    </p:spTree>
    <p:extLst>
      <p:ext uri="{BB962C8B-B14F-4D97-AF65-F5344CB8AC3E}">
        <p14:creationId xmlns:p14="http://schemas.microsoft.com/office/powerpoint/2010/main" val="241297181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7870F46-2DC7-742E-E2EC-57188FA5AE05}"/>
              </a:ext>
            </a:extLst>
          </p:cNvPr>
          <p:cNvSpPr/>
          <p:nvPr/>
        </p:nvSpPr>
        <p:spPr>
          <a:xfrm>
            <a:off x="365760" y="749594"/>
            <a:ext cx="11503583" cy="5317341"/>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noProof="0" dirty="0"/>
          </a:p>
        </p:txBody>
      </p:sp>
      <p:sp>
        <p:nvSpPr>
          <p:cNvPr id="2" name="Título 1">
            <a:extLst>
              <a:ext uri="{FF2B5EF4-FFF2-40B4-BE49-F238E27FC236}">
                <a16:creationId xmlns:a16="http://schemas.microsoft.com/office/drawing/2014/main" id="{2F6BBA7A-09AB-8E30-4377-28C967EF72C1}"/>
              </a:ext>
            </a:extLst>
          </p:cNvPr>
          <p:cNvSpPr>
            <a:spLocks noGrp="1"/>
          </p:cNvSpPr>
          <p:nvPr>
            <p:ph type="title"/>
          </p:nvPr>
        </p:nvSpPr>
        <p:spPr>
          <a:xfrm>
            <a:off x="1723718" y="-307469"/>
            <a:ext cx="7299440" cy="886837"/>
          </a:xfrm>
        </p:spPr>
        <p:txBody>
          <a:bodyPr>
            <a:noAutofit/>
          </a:bodyPr>
          <a:lstStyle/>
          <a:p>
            <a:r>
              <a:rPr lang="es-ES" sz="3000" b="1" noProof="0" dirty="0">
                <a:solidFill>
                  <a:schemeClr val="tx2"/>
                </a:solidFill>
                <a:ea typeface="+mj-lt"/>
                <a:cs typeface="+mj-lt"/>
              </a:rPr>
              <a:t>Haz tu propio análisis de competidores</a:t>
            </a:r>
            <a:endParaRPr lang="es-ES" sz="3000" b="1" noProof="0" dirty="0">
              <a:solidFill>
                <a:schemeClr val="tx2"/>
              </a:solidFill>
            </a:endParaRPr>
          </a:p>
        </p:txBody>
      </p:sp>
      <p:pic>
        <p:nvPicPr>
          <p:cNvPr id="5" name="Gráfico 4" descr="Cuadernos de notas y cuadrículas con lápiz">
            <a:extLst>
              <a:ext uri="{FF2B5EF4-FFF2-40B4-BE49-F238E27FC236}">
                <a16:creationId xmlns:a16="http://schemas.microsoft.com/office/drawing/2014/main" id="{8A6769EF-B896-DBD4-C8F3-AF61457F291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833382" y="2038985"/>
            <a:ext cx="2154677" cy="2154677"/>
          </a:xfrm>
          <a:prstGeom prst="rect">
            <a:avLst/>
          </a:prstGeom>
        </p:spPr>
      </p:pic>
      <p:grpSp>
        <p:nvGrpSpPr>
          <p:cNvPr id="12" name="Group 11">
            <a:extLst>
              <a:ext uri="{FF2B5EF4-FFF2-40B4-BE49-F238E27FC236}">
                <a16:creationId xmlns:a16="http://schemas.microsoft.com/office/drawing/2014/main" id="{11DBD39B-4165-9440-7DB8-BCB59FB680ED}"/>
              </a:ext>
            </a:extLst>
          </p:cNvPr>
          <p:cNvGrpSpPr/>
          <p:nvPr/>
        </p:nvGrpSpPr>
        <p:grpSpPr>
          <a:xfrm>
            <a:off x="9731895" y="1094804"/>
            <a:ext cx="1879600" cy="859068"/>
            <a:chOff x="10080172" y="339103"/>
            <a:chExt cx="1879600" cy="859068"/>
          </a:xfrm>
        </p:grpSpPr>
        <p:grpSp>
          <p:nvGrpSpPr>
            <p:cNvPr id="8" name="Group 8">
              <a:extLst>
                <a:ext uri="{FF2B5EF4-FFF2-40B4-BE49-F238E27FC236}">
                  <a16:creationId xmlns:a16="http://schemas.microsoft.com/office/drawing/2014/main" id="{A37D309B-AD3F-B499-DB7A-E7B10C9EBF8F}"/>
                </a:ext>
              </a:extLst>
            </p:cNvPr>
            <p:cNvGrpSpPr/>
            <p:nvPr/>
          </p:nvGrpSpPr>
          <p:grpSpPr>
            <a:xfrm>
              <a:off x="10399486" y="741297"/>
              <a:ext cx="1560286" cy="456874"/>
              <a:chOff x="10406743" y="879246"/>
              <a:chExt cx="1560286" cy="456874"/>
            </a:xfrm>
          </p:grpSpPr>
          <p:sp>
            <p:nvSpPr>
              <p:cNvPr id="10" name="Rectangle 6">
                <a:extLst>
                  <a:ext uri="{FF2B5EF4-FFF2-40B4-BE49-F238E27FC236}">
                    <a16:creationId xmlns:a16="http://schemas.microsoft.com/office/drawing/2014/main" id="{E651FC3F-0866-59D0-504F-0B09C0EBEE29}"/>
                  </a:ext>
                </a:extLst>
              </p:cNvPr>
              <p:cNvSpPr/>
              <p:nvPr/>
            </p:nvSpPr>
            <p:spPr>
              <a:xfrm>
                <a:off x="10406743" y="879246"/>
                <a:ext cx="1560286" cy="456874"/>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noProof="0" dirty="0"/>
              </a:p>
            </p:txBody>
          </p:sp>
          <p:sp>
            <p:nvSpPr>
              <p:cNvPr id="11" name="TextBox 5">
                <a:extLst>
                  <a:ext uri="{FF2B5EF4-FFF2-40B4-BE49-F238E27FC236}">
                    <a16:creationId xmlns:a16="http://schemas.microsoft.com/office/drawing/2014/main" id="{DC2D0F46-D84B-1A91-E36D-B66B6A9E6CF6}"/>
                  </a:ext>
                </a:extLst>
              </p:cNvPr>
              <p:cNvSpPr txBox="1"/>
              <p:nvPr/>
            </p:nvSpPr>
            <p:spPr>
              <a:xfrm>
                <a:off x="10461367" y="920716"/>
                <a:ext cx="1085554" cy="369332"/>
              </a:xfrm>
              <a:prstGeom prst="rect">
                <a:avLst/>
              </a:prstGeom>
              <a:noFill/>
            </p:spPr>
            <p:txBody>
              <a:bodyPr wrap="none" rtlCol="0">
                <a:spAutoFit/>
              </a:bodyPr>
              <a:lstStyle/>
              <a:p>
                <a:r>
                  <a:rPr lang="es-ES" noProof="0" dirty="0">
                    <a:solidFill>
                      <a:schemeClr val="accent1"/>
                    </a:solidFill>
                  </a:rPr>
                  <a:t>Ejercicio</a:t>
                </a:r>
              </a:p>
            </p:txBody>
          </p:sp>
        </p:grpSp>
        <p:pic>
          <p:nvPicPr>
            <p:cNvPr id="9" name="Graphic 10" descr="Pin with solid fill">
              <a:extLst>
                <a:ext uri="{FF2B5EF4-FFF2-40B4-BE49-F238E27FC236}">
                  <a16:creationId xmlns:a16="http://schemas.microsoft.com/office/drawing/2014/main" id="{425D3B1F-1745-DF23-ACCC-4C164E0395D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080172" y="339103"/>
              <a:ext cx="529771" cy="529771"/>
            </a:xfrm>
            <a:prstGeom prst="rect">
              <a:avLst/>
            </a:prstGeom>
          </p:spPr>
        </p:pic>
      </p:grpSp>
      <p:sp>
        <p:nvSpPr>
          <p:cNvPr id="15" name="CuadroTexto 14">
            <a:extLst>
              <a:ext uri="{FF2B5EF4-FFF2-40B4-BE49-F238E27FC236}">
                <a16:creationId xmlns:a16="http://schemas.microsoft.com/office/drawing/2014/main" id="{FD3AA94D-A2C9-D59B-9504-42C4EA844F57}"/>
              </a:ext>
            </a:extLst>
          </p:cNvPr>
          <p:cNvSpPr txBox="1"/>
          <p:nvPr/>
        </p:nvSpPr>
        <p:spPr>
          <a:xfrm>
            <a:off x="1133764" y="1168400"/>
            <a:ext cx="8966200" cy="558909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lnSpc>
                <a:spcPct val="150000"/>
              </a:lnSpc>
              <a:buAutoNum type="arabicPeriod"/>
            </a:pPr>
            <a:r>
              <a:rPr lang="es-ES" sz="1600" b="1" noProof="0" dirty="0">
                <a:solidFill>
                  <a:srgbClr val="1D1D1B"/>
                </a:solidFill>
                <a:cs typeface="Arial"/>
              </a:rPr>
              <a:t>Identifica a tus competidores directos e indirectos y haz una lista de ellos</a:t>
            </a:r>
          </a:p>
          <a:p>
            <a:pPr>
              <a:lnSpc>
                <a:spcPct val="150000"/>
              </a:lnSpc>
            </a:pPr>
            <a:r>
              <a:rPr lang="es-ES" sz="1600" noProof="0" dirty="0">
                <a:solidFill>
                  <a:srgbClr val="1D1D1B"/>
                </a:solidFill>
                <a:cs typeface="Arial"/>
              </a:rPr>
              <a:t>Utiliza informes e investigaciones disponibles de la industria y el mercado</a:t>
            </a:r>
            <a:r>
              <a:rPr lang="es-ES" sz="1600" b="1" noProof="0" dirty="0">
                <a:solidFill>
                  <a:srgbClr val="1D1D1B"/>
                </a:solidFill>
                <a:cs typeface="Arial"/>
              </a:rPr>
              <a:t>.</a:t>
            </a:r>
          </a:p>
          <a:p>
            <a:pPr>
              <a:lnSpc>
                <a:spcPct val="150000"/>
              </a:lnSpc>
            </a:pPr>
            <a:r>
              <a:rPr lang="es-ES" sz="1600" b="1" noProof="0" dirty="0">
                <a:solidFill>
                  <a:srgbClr val="1D1D1B"/>
                </a:solidFill>
                <a:cs typeface="Arial"/>
              </a:rPr>
              <a:t>2. Recopila datos sobre tus competidores en términos de:</a:t>
            </a:r>
          </a:p>
          <a:p>
            <a:pPr marL="285750" indent="-285750">
              <a:lnSpc>
                <a:spcPct val="150000"/>
              </a:lnSpc>
              <a:buFontTx/>
              <a:buChar char="-"/>
            </a:pPr>
            <a:r>
              <a:rPr lang="es-ES" sz="1600" noProof="0" dirty="0">
                <a:solidFill>
                  <a:srgbClr val="1D1D1B"/>
                </a:solidFill>
                <a:cs typeface="Arial"/>
              </a:rPr>
              <a:t>Productos y servicios</a:t>
            </a:r>
          </a:p>
          <a:p>
            <a:pPr marL="285750" indent="-285750">
              <a:lnSpc>
                <a:spcPct val="150000"/>
              </a:lnSpc>
              <a:buFontTx/>
              <a:buChar char="-"/>
            </a:pPr>
            <a:r>
              <a:rPr lang="es-ES" sz="1600" noProof="0" dirty="0">
                <a:solidFill>
                  <a:srgbClr val="1D1D1B"/>
                </a:solidFill>
                <a:cs typeface="Arial"/>
              </a:rPr>
              <a:t>Precios</a:t>
            </a:r>
          </a:p>
          <a:p>
            <a:pPr marL="285750" indent="-285750">
              <a:lnSpc>
                <a:spcPct val="150000"/>
              </a:lnSpc>
              <a:buFontTx/>
              <a:buChar char="-"/>
            </a:pPr>
            <a:r>
              <a:rPr lang="es-ES" sz="1600" noProof="0" dirty="0">
                <a:solidFill>
                  <a:srgbClr val="1D1D1B"/>
                </a:solidFill>
                <a:cs typeface="Arial"/>
              </a:rPr>
              <a:t>Posicionamiento en el mercado</a:t>
            </a:r>
          </a:p>
          <a:p>
            <a:pPr marL="285750" indent="-285750">
              <a:lnSpc>
                <a:spcPct val="150000"/>
              </a:lnSpc>
              <a:buFontTx/>
              <a:buChar char="-"/>
            </a:pPr>
            <a:r>
              <a:rPr lang="es-ES" sz="1600" noProof="0" dirty="0">
                <a:solidFill>
                  <a:srgbClr val="1D1D1B"/>
                </a:solidFill>
                <a:cs typeface="Arial"/>
              </a:rPr>
              <a:t>Estrategias</a:t>
            </a:r>
          </a:p>
          <a:p>
            <a:pPr marL="285750" indent="-285750">
              <a:lnSpc>
                <a:spcPct val="150000"/>
              </a:lnSpc>
              <a:buFontTx/>
              <a:buChar char="-"/>
            </a:pPr>
            <a:r>
              <a:rPr lang="es-ES" sz="1600" noProof="0" dirty="0">
                <a:solidFill>
                  <a:srgbClr val="1D1D1B"/>
                </a:solidFill>
                <a:cs typeface="Arial"/>
              </a:rPr>
              <a:t>Rendimiento financiero</a:t>
            </a:r>
          </a:p>
          <a:p>
            <a:pPr>
              <a:lnSpc>
                <a:spcPct val="150000"/>
              </a:lnSpc>
            </a:pPr>
            <a:r>
              <a:rPr lang="es-ES" sz="1600" noProof="0" dirty="0">
                <a:solidFill>
                  <a:srgbClr val="1D1D1B"/>
                </a:solidFill>
                <a:cs typeface="Arial"/>
              </a:rPr>
              <a:t>Usa información disponible en Internet, artículos e informes.</a:t>
            </a:r>
          </a:p>
          <a:p>
            <a:pPr>
              <a:lnSpc>
                <a:spcPct val="150000"/>
              </a:lnSpc>
            </a:pPr>
            <a:r>
              <a:rPr lang="es-ES" sz="1600" b="1" noProof="0" dirty="0">
                <a:solidFill>
                  <a:srgbClr val="1D1D1B"/>
                </a:solidFill>
                <a:cs typeface="Arial"/>
              </a:rPr>
              <a:t>3. Analiza las fortalezas y debilidades de los competidores.</a:t>
            </a:r>
          </a:p>
          <a:p>
            <a:pPr>
              <a:lnSpc>
                <a:spcPct val="150000"/>
              </a:lnSpc>
            </a:pPr>
            <a:r>
              <a:rPr lang="es-ES" sz="1600" b="1" noProof="0" dirty="0">
                <a:solidFill>
                  <a:srgbClr val="1D1D1B"/>
                </a:solidFill>
                <a:cs typeface="Arial"/>
              </a:rPr>
              <a:t>4. Completa una tabla que te proporcione una visión general de tus competidores.</a:t>
            </a:r>
            <a:endParaRPr lang="es-ES" sz="1600" b="1" noProof="0" dirty="0">
              <a:solidFill>
                <a:srgbClr val="1D1D1B"/>
              </a:solidFill>
              <a:latin typeface="Raleway"/>
              <a:cs typeface="Arial"/>
            </a:endParaRPr>
          </a:p>
          <a:p>
            <a:pPr>
              <a:lnSpc>
                <a:spcPct val="150000"/>
              </a:lnSpc>
              <a:buFont typeface="Calibri"/>
              <a:buChar char="-"/>
            </a:pPr>
            <a:endParaRPr lang="es-ES" sz="1600" noProof="0" dirty="0">
              <a:solidFill>
                <a:srgbClr val="242424"/>
              </a:solidFill>
              <a:latin typeface="Segoe UI"/>
              <a:cs typeface="Segoe UI"/>
            </a:endParaRPr>
          </a:p>
          <a:p>
            <a:pPr>
              <a:lnSpc>
                <a:spcPct val="150000"/>
              </a:lnSpc>
            </a:pPr>
            <a:endParaRPr lang="es-ES" sz="1600" noProof="0" dirty="0">
              <a:solidFill>
                <a:srgbClr val="242424"/>
              </a:solidFill>
              <a:latin typeface="Segoe UI"/>
              <a:cs typeface="Segoe UI"/>
            </a:endParaRPr>
          </a:p>
          <a:p>
            <a:pPr lvl="1">
              <a:lnSpc>
                <a:spcPct val="150000"/>
              </a:lnSpc>
              <a:buFont typeface="Arial"/>
              <a:buChar char="•"/>
            </a:pPr>
            <a:endParaRPr lang="es-ES" sz="1600" noProof="0" dirty="0">
              <a:solidFill>
                <a:srgbClr val="242424"/>
              </a:solidFill>
              <a:latin typeface="Segoe UI"/>
              <a:cs typeface="Segoe UI"/>
            </a:endParaRPr>
          </a:p>
          <a:p>
            <a:pPr marL="342900" indent="-342900">
              <a:lnSpc>
                <a:spcPct val="150000"/>
              </a:lnSpc>
              <a:buFont typeface="Calibri"/>
              <a:buChar char="-"/>
            </a:pPr>
            <a:endParaRPr lang="es-ES" sz="1600" b="1" noProof="0" dirty="0">
              <a:solidFill>
                <a:srgbClr val="1D1D1B"/>
              </a:solidFill>
              <a:cs typeface="Arial"/>
            </a:endParaRPr>
          </a:p>
        </p:txBody>
      </p:sp>
      <p:sp>
        <p:nvSpPr>
          <p:cNvPr id="4" name="PoljeZBesedilom 1">
            <a:extLst>
              <a:ext uri="{FF2B5EF4-FFF2-40B4-BE49-F238E27FC236}">
                <a16:creationId xmlns:a16="http://schemas.microsoft.com/office/drawing/2014/main" id="{92168FA4-4CAD-CD9E-046C-1249E0307116}"/>
              </a:ext>
            </a:extLst>
          </p:cNvPr>
          <p:cNvSpPr txBox="1"/>
          <p:nvPr/>
        </p:nvSpPr>
        <p:spPr>
          <a:xfrm>
            <a:off x="10337689" y="4067581"/>
            <a:ext cx="1554918" cy="24715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1000" noProof="0" dirty="0">
                <a:solidFill>
                  <a:schemeClr val="accent1"/>
                </a:solidFill>
              </a:rPr>
              <a:t>Fuente: PowerPoint</a:t>
            </a:r>
          </a:p>
        </p:txBody>
      </p:sp>
    </p:spTree>
    <p:extLst>
      <p:ext uri="{BB962C8B-B14F-4D97-AF65-F5344CB8AC3E}">
        <p14:creationId xmlns:p14="http://schemas.microsoft.com/office/powerpoint/2010/main" val="1845097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3">
            <a:extLst>
              <a:ext uri="{FF2B5EF4-FFF2-40B4-BE49-F238E27FC236}">
                <a16:creationId xmlns:a16="http://schemas.microsoft.com/office/drawing/2014/main" id="{9B95D513-7F50-4E88-41E8-0700939AFF73}"/>
              </a:ext>
            </a:extLst>
          </p:cNvPr>
          <p:cNvSpPr>
            <a:spLocks noGrp="1"/>
          </p:cNvSpPr>
          <p:nvPr>
            <p:ph type="title"/>
          </p:nvPr>
        </p:nvSpPr>
        <p:spPr>
          <a:xfrm>
            <a:off x="445339" y="-553480"/>
            <a:ext cx="10298861" cy="2439035"/>
          </a:xfrm>
        </p:spPr>
        <p:txBody>
          <a:bodyPr>
            <a:normAutofit/>
          </a:bodyPr>
          <a:lstStyle/>
          <a:p>
            <a:r>
              <a:rPr lang="es-ES" sz="3400" noProof="0" dirty="0"/>
              <a:t>Declaración de Visión  </a:t>
            </a:r>
          </a:p>
        </p:txBody>
      </p:sp>
      <p:sp>
        <p:nvSpPr>
          <p:cNvPr id="7" name="TextBox 6">
            <a:extLst>
              <a:ext uri="{FF2B5EF4-FFF2-40B4-BE49-F238E27FC236}">
                <a16:creationId xmlns:a16="http://schemas.microsoft.com/office/drawing/2014/main" id="{500CF7EC-08AC-0A2C-A335-70AA6E1D24CB}"/>
              </a:ext>
            </a:extLst>
          </p:cNvPr>
          <p:cNvSpPr txBox="1"/>
          <p:nvPr/>
        </p:nvSpPr>
        <p:spPr>
          <a:xfrm>
            <a:off x="5524985" y="478274"/>
            <a:ext cx="6105524"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srgbClr val="1D1D1B"/>
                </a:solidFill>
                <a:effectLst/>
                <a:uLnTx/>
                <a:uFillTx/>
                <a:latin typeface="Raleway"/>
                <a:ea typeface="+mn-ea"/>
                <a:cs typeface="+mn-cs"/>
              </a:rPr>
              <a:t>Ejemplos de Declaraciones de Visión con impacto</a:t>
            </a:r>
          </a:p>
        </p:txBody>
      </p:sp>
      <p:graphicFrame>
        <p:nvGraphicFramePr>
          <p:cNvPr id="2" name="Diagram 1">
            <a:extLst>
              <a:ext uri="{FF2B5EF4-FFF2-40B4-BE49-F238E27FC236}">
                <a16:creationId xmlns:a16="http://schemas.microsoft.com/office/drawing/2014/main" id="{45A41BAD-2630-6133-F8EC-6968DA2BE783}"/>
              </a:ext>
            </a:extLst>
          </p:cNvPr>
          <p:cNvGraphicFramePr/>
          <p:nvPr>
            <p:extLst>
              <p:ext uri="{D42A27DB-BD31-4B8C-83A1-F6EECF244321}">
                <p14:modId xmlns:p14="http://schemas.microsoft.com/office/powerpoint/2010/main" val="227687990"/>
              </p:ext>
            </p:extLst>
          </p:nvPr>
        </p:nvGraphicFramePr>
        <p:xfrm>
          <a:off x="1173708" y="1589590"/>
          <a:ext cx="9517152" cy="460547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PoljeZBesedilom 1">
            <a:extLst>
              <a:ext uri="{FF2B5EF4-FFF2-40B4-BE49-F238E27FC236}">
                <a16:creationId xmlns:a16="http://schemas.microsoft.com/office/drawing/2014/main" id="{8EB2CB19-A24E-63EB-510B-1720A6F8C25D}"/>
              </a:ext>
            </a:extLst>
          </p:cNvPr>
          <p:cNvSpPr txBox="1"/>
          <p:nvPr/>
        </p:nvSpPr>
        <p:spPr>
          <a:xfrm>
            <a:off x="2080488" y="2155025"/>
            <a:ext cx="1927632" cy="21544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800" noProof="0" dirty="0">
                <a:solidFill>
                  <a:schemeClr val="accent1"/>
                </a:solidFill>
              </a:rPr>
              <a:t>Fuente: Newsroom.spotify</a:t>
            </a:r>
          </a:p>
        </p:txBody>
      </p:sp>
      <p:sp>
        <p:nvSpPr>
          <p:cNvPr id="8" name="PoljeZBesedilom 1">
            <a:extLst>
              <a:ext uri="{FF2B5EF4-FFF2-40B4-BE49-F238E27FC236}">
                <a16:creationId xmlns:a16="http://schemas.microsoft.com/office/drawing/2014/main" id="{A1C72BDF-EB61-79A0-76A7-E1DAEFA6E2D0}"/>
              </a:ext>
            </a:extLst>
          </p:cNvPr>
          <p:cNvSpPr txBox="1"/>
          <p:nvPr/>
        </p:nvSpPr>
        <p:spPr>
          <a:xfrm>
            <a:off x="5448528" y="2177885"/>
            <a:ext cx="1927632" cy="21544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800" noProof="0" dirty="0">
                <a:solidFill>
                  <a:schemeClr val="accent1"/>
                </a:solidFill>
              </a:rPr>
              <a:t>Fuente: Pngwing</a:t>
            </a:r>
          </a:p>
        </p:txBody>
      </p:sp>
      <p:sp>
        <p:nvSpPr>
          <p:cNvPr id="9" name="PoljeZBesedilom 1">
            <a:extLst>
              <a:ext uri="{FF2B5EF4-FFF2-40B4-BE49-F238E27FC236}">
                <a16:creationId xmlns:a16="http://schemas.microsoft.com/office/drawing/2014/main" id="{E5129FB4-8B65-7E04-B5A2-DA6FC6ADDD04}"/>
              </a:ext>
            </a:extLst>
          </p:cNvPr>
          <p:cNvSpPr txBox="1"/>
          <p:nvPr/>
        </p:nvSpPr>
        <p:spPr>
          <a:xfrm>
            <a:off x="8778468" y="2154632"/>
            <a:ext cx="1927632" cy="21544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800" noProof="0" dirty="0">
                <a:solidFill>
                  <a:schemeClr val="accent1"/>
                </a:solidFill>
              </a:rPr>
              <a:t>Fuente: Dwglogo</a:t>
            </a:r>
          </a:p>
        </p:txBody>
      </p:sp>
    </p:spTree>
    <p:extLst>
      <p:ext uri="{BB962C8B-B14F-4D97-AF65-F5344CB8AC3E}">
        <p14:creationId xmlns:p14="http://schemas.microsoft.com/office/powerpoint/2010/main" val="1271195525"/>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B434E33-7AF3-125E-A209-D042A070D99C}"/>
              </a:ext>
            </a:extLst>
          </p:cNvPr>
          <p:cNvSpPr>
            <a:spLocks noGrp="1"/>
          </p:cNvSpPr>
          <p:nvPr>
            <p:ph type="title"/>
          </p:nvPr>
        </p:nvSpPr>
        <p:spPr>
          <a:xfrm>
            <a:off x="2115885" y="1776826"/>
            <a:ext cx="6814108" cy="1325563"/>
          </a:xfrm>
        </p:spPr>
        <p:txBody>
          <a:bodyPr>
            <a:normAutofit/>
          </a:bodyPr>
          <a:lstStyle/>
          <a:p>
            <a:r>
              <a:rPr lang="es-ES" sz="3400" noProof="0" dirty="0"/>
              <a:t>3. Objetivos y Estrategia</a:t>
            </a:r>
          </a:p>
        </p:txBody>
      </p:sp>
      <p:pic>
        <p:nvPicPr>
          <p:cNvPr id="4" name="Gráfico 3" descr="Objetivo con relleno sólido">
            <a:extLst>
              <a:ext uri="{FF2B5EF4-FFF2-40B4-BE49-F238E27FC236}">
                <a16:creationId xmlns:a16="http://schemas.microsoft.com/office/drawing/2014/main" id="{C6755D96-D0EF-4499-2D30-CB1AEBBDC4A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55278" y="3010710"/>
            <a:ext cx="1348902" cy="1348902"/>
          </a:xfrm>
          <a:prstGeom prst="rect">
            <a:avLst/>
          </a:prstGeom>
        </p:spPr>
      </p:pic>
    </p:spTree>
    <p:extLst>
      <p:ext uri="{BB962C8B-B14F-4D97-AF65-F5344CB8AC3E}">
        <p14:creationId xmlns:p14="http://schemas.microsoft.com/office/powerpoint/2010/main" val="2646660167"/>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1A1D1599-2A56-1FE2-D4D6-B6C532677C51}"/>
              </a:ext>
            </a:extLst>
          </p:cNvPr>
          <p:cNvSpPr>
            <a:spLocks noGrp="1"/>
          </p:cNvSpPr>
          <p:nvPr>
            <p:ph idx="1"/>
          </p:nvPr>
        </p:nvSpPr>
        <p:spPr>
          <a:xfrm>
            <a:off x="935672" y="1210096"/>
            <a:ext cx="10665692" cy="4070719"/>
          </a:xfrm>
        </p:spPr>
        <p:txBody>
          <a:bodyPr vert="horz" lIns="91440" tIns="45720" rIns="91440" bIns="45720" rtlCol="0" anchor="t">
            <a:normAutofit/>
          </a:bodyPr>
          <a:lstStyle/>
          <a:p>
            <a:pPr marL="0" indent="0" algn="just">
              <a:lnSpc>
                <a:spcPct val="150000"/>
              </a:lnSpc>
              <a:buNone/>
            </a:pPr>
            <a:r>
              <a:rPr lang="es-ES" sz="1600" b="0" noProof="0" dirty="0">
                <a:solidFill>
                  <a:srgbClr val="000000"/>
                </a:solidFill>
                <a:latin typeface="Raleway "/>
              </a:rPr>
              <a:t>Con los datos previamente obtenidos, diseñaremos los </a:t>
            </a:r>
            <a:r>
              <a:rPr lang="es-ES" sz="1600" noProof="0" dirty="0">
                <a:solidFill>
                  <a:srgbClr val="000000"/>
                </a:solidFill>
                <a:latin typeface="Raleway "/>
              </a:rPr>
              <a:t>objetivos</a:t>
            </a:r>
            <a:r>
              <a:rPr lang="es-ES" sz="1600" b="0" noProof="0" dirty="0">
                <a:solidFill>
                  <a:srgbClr val="000000"/>
                </a:solidFill>
                <a:latin typeface="Raleway "/>
              </a:rPr>
              <a:t> que nos ayudarán a cumplir con nuestra misión.</a:t>
            </a:r>
          </a:p>
          <a:p>
            <a:pPr marL="0" indent="0" algn="just">
              <a:lnSpc>
                <a:spcPct val="150000"/>
              </a:lnSpc>
              <a:buNone/>
            </a:pPr>
            <a:r>
              <a:rPr lang="es-ES" sz="1600" b="0" noProof="0" dirty="0">
                <a:solidFill>
                  <a:srgbClr val="000000"/>
                </a:solidFill>
                <a:latin typeface="Raleway "/>
              </a:rPr>
              <a:t>Tus objetivos deben dividirse en pequeñas tareas que sean fáciles de completar y medir, lo que te llevará a definir una serie de estrategias y tácticas para lograrlos.</a:t>
            </a:r>
          </a:p>
          <a:p>
            <a:pPr marL="0" indent="0" algn="just">
              <a:lnSpc>
                <a:spcPct val="150000"/>
              </a:lnSpc>
              <a:buNone/>
            </a:pPr>
            <a:r>
              <a:rPr lang="es-ES" sz="1600" b="0" noProof="0" dirty="0">
                <a:solidFill>
                  <a:srgbClr val="000000"/>
                </a:solidFill>
                <a:latin typeface="Raleway "/>
              </a:rPr>
              <a:t>Debes tener en cuenta que al mismo tiempo que defines tus objetivos, estás elaborando tu ¡</a:t>
            </a:r>
            <a:r>
              <a:rPr lang="es-ES" sz="1600" noProof="0" dirty="0">
                <a:solidFill>
                  <a:srgbClr val="000000"/>
                </a:solidFill>
                <a:latin typeface="Raleway "/>
              </a:rPr>
              <a:t>PLAN DE ACCIÓN!</a:t>
            </a:r>
          </a:p>
          <a:p>
            <a:pPr marL="0" indent="0" algn="just">
              <a:lnSpc>
                <a:spcPct val="150000"/>
              </a:lnSpc>
              <a:buNone/>
            </a:pPr>
            <a:endParaRPr lang="es-ES" sz="1600" noProof="0" dirty="0">
              <a:solidFill>
                <a:srgbClr val="000000"/>
              </a:solidFill>
              <a:latin typeface="Raleway "/>
            </a:endParaRPr>
          </a:p>
          <a:p>
            <a:pPr marL="0" indent="0" algn="just">
              <a:lnSpc>
                <a:spcPct val="150000"/>
              </a:lnSpc>
              <a:buNone/>
            </a:pPr>
            <a:r>
              <a:rPr lang="es-ES" sz="1600" noProof="0" dirty="0">
                <a:solidFill>
                  <a:srgbClr val="000000"/>
                </a:solidFill>
                <a:latin typeface="Raleway "/>
              </a:rPr>
              <a:t>Conoce más detalles de los aspectos clave del uso de los </a:t>
            </a:r>
            <a:r>
              <a:rPr lang="es-ES" sz="1600" noProof="0" dirty="0">
                <a:solidFill>
                  <a:srgbClr val="000000"/>
                </a:solidFill>
                <a:latin typeface="Raleway "/>
                <a:hlinkClick r:id="rId2"/>
              </a:rPr>
              <a:t>objetivos estratégicos</a:t>
            </a:r>
            <a:r>
              <a:rPr lang="es-ES" sz="1600" noProof="0" dirty="0">
                <a:solidFill>
                  <a:srgbClr val="000000"/>
                </a:solidFill>
                <a:latin typeface="Raleway "/>
              </a:rPr>
              <a:t>. </a:t>
            </a:r>
            <a:r>
              <a:rPr lang="es-ES" sz="1600" b="0" noProof="0" dirty="0">
                <a:solidFill>
                  <a:srgbClr val="000000"/>
                </a:solidFill>
                <a:latin typeface="Raleway "/>
              </a:rPr>
              <a:t>(Fuente: On Strategy I Visual strategist)</a:t>
            </a:r>
          </a:p>
          <a:p>
            <a:pPr marL="0" indent="0" algn="just">
              <a:lnSpc>
                <a:spcPct val="150000"/>
              </a:lnSpc>
              <a:buNone/>
            </a:pPr>
            <a:endParaRPr lang="es-ES" sz="1600" noProof="0" dirty="0">
              <a:solidFill>
                <a:srgbClr val="000000"/>
              </a:solidFill>
              <a:latin typeface="Raleway "/>
            </a:endParaRPr>
          </a:p>
          <a:p>
            <a:pPr marL="0" indent="0" algn="just">
              <a:lnSpc>
                <a:spcPct val="150000"/>
              </a:lnSpc>
              <a:buNone/>
            </a:pPr>
            <a:endParaRPr lang="es-ES" sz="1600" b="1" i="0" u="none" strike="noStrike" baseline="0" noProof="0" dirty="0">
              <a:solidFill>
                <a:srgbClr val="818181"/>
              </a:solidFill>
              <a:latin typeface="Raleway "/>
            </a:endParaRPr>
          </a:p>
          <a:p>
            <a:pPr marL="0" indent="0" algn="just">
              <a:lnSpc>
                <a:spcPct val="150000"/>
              </a:lnSpc>
              <a:buNone/>
            </a:pPr>
            <a:endParaRPr lang="es-ES" sz="1600" noProof="0" dirty="0">
              <a:solidFill>
                <a:srgbClr val="000000"/>
              </a:solidFill>
              <a:latin typeface="Raleway "/>
            </a:endParaRPr>
          </a:p>
          <a:p>
            <a:pPr marL="0" indent="0" algn="just">
              <a:lnSpc>
                <a:spcPct val="150000"/>
              </a:lnSpc>
              <a:buNone/>
            </a:pPr>
            <a:endParaRPr lang="es-ES" sz="1600" noProof="0" dirty="0">
              <a:solidFill>
                <a:srgbClr val="000000"/>
              </a:solidFill>
              <a:latin typeface="Raleway "/>
            </a:endParaRPr>
          </a:p>
          <a:p>
            <a:pPr marL="0" indent="0" algn="just">
              <a:lnSpc>
                <a:spcPct val="150000"/>
              </a:lnSpc>
              <a:buNone/>
            </a:pPr>
            <a:endParaRPr lang="es-ES" sz="1600" noProof="0" dirty="0">
              <a:solidFill>
                <a:srgbClr val="000000"/>
              </a:solidFill>
              <a:latin typeface="Raleway "/>
            </a:endParaRPr>
          </a:p>
          <a:p>
            <a:pPr marL="0" indent="0" algn="just">
              <a:lnSpc>
                <a:spcPct val="150000"/>
              </a:lnSpc>
              <a:buNone/>
            </a:pPr>
            <a:endParaRPr lang="es-ES" sz="1600" noProof="0" dirty="0">
              <a:solidFill>
                <a:srgbClr val="000000"/>
              </a:solidFill>
              <a:latin typeface="Raleway "/>
            </a:endParaRPr>
          </a:p>
          <a:p>
            <a:pPr marL="0" indent="0" algn="just">
              <a:lnSpc>
                <a:spcPct val="150000"/>
              </a:lnSpc>
              <a:buNone/>
            </a:pPr>
            <a:endParaRPr lang="es-ES" sz="1600" noProof="0" dirty="0">
              <a:solidFill>
                <a:srgbClr val="000000"/>
              </a:solidFill>
              <a:latin typeface="Raleway "/>
            </a:endParaRPr>
          </a:p>
          <a:p>
            <a:pPr marL="0" indent="0" algn="just">
              <a:lnSpc>
                <a:spcPct val="150000"/>
              </a:lnSpc>
              <a:buNone/>
            </a:pPr>
            <a:endParaRPr lang="es-ES" sz="1600" noProof="0" dirty="0">
              <a:solidFill>
                <a:srgbClr val="000000"/>
              </a:solidFill>
              <a:latin typeface="Raleway "/>
            </a:endParaRPr>
          </a:p>
        </p:txBody>
      </p:sp>
      <p:sp>
        <p:nvSpPr>
          <p:cNvPr id="7" name="Título 1">
            <a:extLst>
              <a:ext uri="{FF2B5EF4-FFF2-40B4-BE49-F238E27FC236}">
                <a16:creationId xmlns:a16="http://schemas.microsoft.com/office/drawing/2014/main" id="{E9D7D1B9-3B0A-F0EB-4006-A760936426C0}"/>
              </a:ext>
            </a:extLst>
          </p:cNvPr>
          <p:cNvSpPr txBox="1">
            <a:spLocks/>
          </p:cNvSpPr>
          <p:nvPr/>
        </p:nvSpPr>
        <p:spPr>
          <a:xfrm>
            <a:off x="838200" y="0"/>
            <a:ext cx="11242964"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800" kern="1200">
                <a:solidFill>
                  <a:schemeClr val="bg2"/>
                </a:solidFill>
                <a:latin typeface="+mj-lt"/>
                <a:ea typeface="+mj-ea"/>
                <a:cs typeface="+mj-cs"/>
              </a:defRPr>
            </a:lvl1pPr>
          </a:lstStyle>
          <a:p>
            <a:r>
              <a:rPr lang="es-ES" sz="3400" noProof="0" dirty="0"/>
              <a:t>3. Objetivos y Estrategia</a:t>
            </a:r>
          </a:p>
        </p:txBody>
      </p:sp>
    </p:spTree>
    <p:extLst>
      <p:ext uri="{BB962C8B-B14F-4D97-AF65-F5344CB8AC3E}">
        <p14:creationId xmlns:p14="http://schemas.microsoft.com/office/powerpoint/2010/main" val="4218044892"/>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1A1D1599-2A56-1FE2-D4D6-B6C532677C51}"/>
              </a:ext>
            </a:extLst>
          </p:cNvPr>
          <p:cNvSpPr>
            <a:spLocks noGrp="1"/>
          </p:cNvSpPr>
          <p:nvPr>
            <p:ph idx="1"/>
          </p:nvPr>
        </p:nvSpPr>
        <p:spPr>
          <a:xfrm>
            <a:off x="964248" y="1094660"/>
            <a:ext cx="10990868" cy="5232249"/>
          </a:xfrm>
        </p:spPr>
        <p:txBody>
          <a:bodyPr>
            <a:normAutofit/>
          </a:bodyPr>
          <a:lstStyle/>
          <a:p>
            <a:pPr marL="0" indent="0" algn="just">
              <a:lnSpc>
                <a:spcPct val="150000"/>
              </a:lnSpc>
              <a:buNone/>
            </a:pPr>
            <a:r>
              <a:rPr lang="es-ES" sz="1600" b="0" noProof="0" dirty="0">
                <a:solidFill>
                  <a:srgbClr val="000000"/>
                </a:solidFill>
                <a:latin typeface="Raleway "/>
              </a:rPr>
              <a:t>Utilizaremos el método </a:t>
            </a:r>
            <a:r>
              <a:rPr lang="es-ES" sz="1600" noProof="0" dirty="0">
                <a:solidFill>
                  <a:srgbClr val="000000"/>
                </a:solidFill>
                <a:latin typeface="Raleway "/>
              </a:rPr>
              <a:t>SMART</a:t>
            </a:r>
            <a:r>
              <a:rPr lang="es-ES" sz="1600" b="0" noProof="0" dirty="0">
                <a:solidFill>
                  <a:srgbClr val="000000"/>
                </a:solidFill>
                <a:latin typeface="Raleway "/>
              </a:rPr>
              <a:t> para establecer nuestros objetivos, los cuales deben estar redactados de forma clara, concisa y concreta.</a:t>
            </a:r>
          </a:p>
          <a:p>
            <a:pPr marL="0" indent="0" algn="just">
              <a:lnSpc>
                <a:spcPct val="150000"/>
              </a:lnSpc>
              <a:buNone/>
            </a:pPr>
            <a:r>
              <a:rPr lang="es-ES" sz="1600" b="0" noProof="0" dirty="0">
                <a:solidFill>
                  <a:srgbClr val="000000"/>
                </a:solidFill>
                <a:latin typeface="Raleway "/>
              </a:rPr>
              <a:t>Cada objetivo debe cumplir con los siguientes criterios:</a:t>
            </a:r>
          </a:p>
          <a:p>
            <a:pPr marL="0" indent="0" algn="just">
              <a:lnSpc>
                <a:spcPct val="150000"/>
              </a:lnSpc>
              <a:buNone/>
            </a:pPr>
            <a:r>
              <a:rPr lang="es-ES" sz="1600" noProof="0" dirty="0">
                <a:solidFill>
                  <a:schemeClr val="tx2"/>
                </a:solidFill>
                <a:latin typeface="Raleway "/>
              </a:rPr>
              <a:t>S – </a:t>
            </a:r>
            <a:r>
              <a:rPr lang="es-ES" sz="1600" dirty="0">
                <a:solidFill>
                  <a:schemeClr val="tx2"/>
                </a:solidFill>
                <a:latin typeface="Raleway "/>
              </a:rPr>
              <a:t>E(S)</a:t>
            </a:r>
            <a:r>
              <a:rPr lang="es-ES" sz="1600" noProof="0" dirty="0">
                <a:solidFill>
                  <a:schemeClr val="tx2"/>
                </a:solidFill>
                <a:latin typeface="Raleway "/>
              </a:rPr>
              <a:t>pecífico: </a:t>
            </a:r>
            <a:r>
              <a:rPr lang="es-ES" sz="1600" b="0" noProof="0" dirty="0">
                <a:solidFill>
                  <a:schemeClr val="accent1"/>
                </a:solidFill>
                <a:latin typeface="Raleway "/>
              </a:rPr>
              <a:t>Sé específico. Debes tener muy claro lo que quieres lograr.</a:t>
            </a:r>
          </a:p>
          <a:p>
            <a:pPr marL="0" indent="0" algn="just">
              <a:lnSpc>
                <a:spcPct val="150000"/>
              </a:lnSpc>
              <a:buNone/>
            </a:pPr>
            <a:r>
              <a:rPr lang="es-ES" sz="1600" noProof="0" dirty="0">
                <a:solidFill>
                  <a:schemeClr val="tx2"/>
                </a:solidFill>
                <a:latin typeface="Raleway "/>
              </a:rPr>
              <a:t>M – Medible: </a:t>
            </a:r>
            <a:r>
              <a:rPr lang="es-ES" sz="1600" b="0" dirty="0">
                <a:solidFill>
                  <a:schemeClr val="accent1"/>
                </a:solidFill>
                <a:latin typeface="Raleway "/>
              </a:rPr>
              <a:t>Sé medible. Si no lo medimos, no podemos mejorarlo ni tomar acción.</a:t>
            </a:r>
          </a:p>
          <a:p>
            <a:pPr marL="0" indent="0" algn="just">
              <a:lnSpc>
                <a:spcPct val="150000"/>
              </a:lnSpc>
              <a:buNone/>
            </a:pPr>
            <a:r>
              <a:rPr lang="es-ES" sz="1600" noProof="0" dirty="0">
                <a:solidFill>
                  <a:schemeClr val="tx2"/>
                </a:solidFill>
                <a:latin typeface="Raleway "/>
              </a:rPr>
              <a:t>A - Alcanzable: </a:t>
            </a:r>
            <a:r>
              <a:rPr lang="es-ES" sz="1600" b="0" dirty="0">
                <a:solidFill>
                  <a:schemeClr val="accent1"/>
                </a:solidFill>
                <a:latin typeface="Raleway "/>
              </a:rPr>
              <a:t>Sé alcanzable. Debe ser ambicioso, pero al mismo tiempo posible de lograr.</a:t>
            </a:r>
          </a:p>
          <a:p>
            <a:pPr marL="0" indent="0" algn="just">
              <a:lnSpc>
                <a:spcPct val="150000"/>
              </a:lnSpc>
              <a:buNone/>
            </a:pPr>
            <a:r>
              <a:rPr lang="es-ES" sz="1600" noProof="0" dirty="0">
                <a:solidFill>
                  <a:schemeClr val="tx2"/>
                </a:solidFill>
                <a:latin typeface="Raleway "/>
              </a:rPr>
              <a:t>R – Relevante: </a:t>
            </a:r>
            <a:r>
              <a:rPr lang="es-ES" sz="1600" b="0" dirty="0">
                <a:solidFill>
                  <a:schemeClr val="accent1"/>
                </a:solidFill>
                <a:latin typeface="Raleway "/>
              </a:rPr>
              <a:t>Sé relevante. Debe ser importante para ti, que creas en ello y que te permita alcanzar tu misión y visión.</a:t>
            </a:r>
          </a:p>
          <a:p>
            <a:pPr marL="0" indent="0" algn="just">
              <a:lnSpc>
                <a:spcPct val="150000"/>
              </a:lnSpc>
              <a:buNone/>
            </a:pPr>
            <a:r>
              <a:rPr lang="es-ES" sz="1600" noProof="0" dirty="0">
                <a:solidFill>
                  <a:schemeClr val="tx2"/>
                </a:solidFill>
                <a:latin typeface="Raleway "/>
              </a:rPr>
              <a:t>T – Temporal: </a:t>
            </a:r>
            <a:r>
              <a:rPr lang="es-ES" sz="1600" b="0" dirty="0">
                <a:solidFill>
                  <a:schemeClr val="accent1"/>
                </a:solidFill>
                <a:latin typeface="Raleway "/>
              </a:rPr>
              <a:t>Sé limitado en el tiempo. Establece un período de tiempo específico; de lo contrario, lo postergarás y se prolongará durante mucho tiempo.</a:t>
            </a:r>
          </a:p>
          <a:p>
            <a:pPr algn="just">
              <a:lnSpc>
                <a:spcPct val="150000"/>
              </a:lnSpc>
            </a:pPr>
            <a:endParaRPr lang="es-ES" sz="1800" noProof="0" dirty="0">
              <a:solidFill>
                <a:srgbClr val="000000"/>
              </a:solidFill>
              <a:latin typeface="Raleway "/>
            </a:endParaRPr>
          </a:p>
        </p:txBody>
      </p:sp>
      <p:sp>
        <p:nvSpPr>
          <p:cNvPr id="2" name="Título 1">
            <a:extLst>
              <a:ext uri="{FF2B5EF4-FFF2-40B4-BE49-F238E27FC236}">
                <a16:creationId xmlns:a16="http://schemas.microsoft.com/office/drawing/2014/main" id="{EDE3D61A-7B2C-1BC6-AC24-C47674666895}"/>
              </a:ext>
            </a:extLst>
          </p:cNvPr>
          <p:cNvSpPr txBox="1">
            <a:spLocks/>
          </p:cNvSpPr>
          <p:nvPr/>
        </p:nvSpPr>
        <p:spPr>
          <a:xfrm>
            <a:off x="838200" y="-104439"/>
            <a:ext cx="11242964"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800" kern="1200">
                <a:solidFill>
                  <a:schemeClr val="bg2"/>
                </a:solidFill>
                <a:latin typeface="+mj-lt"/>
                <a:ea typeface="+mj-ea"/>
                <a:cs typeface="+mj-cs"/>
              </a:defRPr>
            </a:lvl1pPr>
          </a:lstStyle>
          <a:p>
            <a:r>
              <a:rPr lang="es-ES" sz="3400" noProof="0" dirty="0"/>
              <a:t>3. Objetivos y Estrategia</a:t>
            </a:r>
          </a:p>
        </p:txBody>
      </p:sp>
    </p:spTree>
    <p:extLst>
      <p:ext uri="{BB962C8B-B14F-4D97-AF65-F5344CB8AC3E}">
        <p14:creationId xmlns:p14="http://schemas.microsoft.com/office/powerpoint/2010/main" val="752843248"/>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1A1D1599-2A56-1FE2-D4D6-B6C532677C51}"/>
              </a:ext>
            </a:extLst>
          </p:cNvPr>
          <p:cNvSpPr>
            <a:spLocks noGrp="1"/>
          </p:cNvSpPr>
          <p:nvPr>
            <p:ph idx="1"/>
          </p:nvPr>
        </p:nvSpPr>
        <p:spPr>
          <a:xfrm>
            <a:off x="7101074" y="1534389"/>
            <a:ext cx="4969446" cy="4263296"/>
          </a:xfrm>
        </p:spPr>
        <p:txBody>
          <a:bodyPr vert="horz" lIns="91440" tIns="45720" rIns="91440" bIns="45720" rtlCol="0" anchor="t">
            <a:normAutofit/>
          </a:bodyPr>
          <a:lstStyle/>
          <a:p>
            <a:pPr marL="0" indent="0" algn="just">
              <a:lnSpc>
                <a:spcPct val="150000"/>
              </a:lnSpc>
              <a:buNone/>
            </a:pPr>
            <a:r>
              <a:rPr lang="es-ES" sz="1600" noProof="0" dirty="0">
                <a:solidFill>
                  <a:srgbClr val="000000"/>
                </a:solidFill>
              </a:rPr>
              <a:t>Si deseas obtener más información sobre la metodología SMART, puedes leer el artículo de la agencia de consultoría empresarial Asana sobre los </a:t>
            </a:r>
            <a:r>
              <a:rPr lang="es-ES" sz="1600" noProof="0" dirty="0">
                <a:solidFill>
                  <a:srgbClr val="000000"/>
                </a:solidFill>
                <a:ea typeface="+mn-lt"/>
                <a:cs typeface="+mn-lt"/>
                <a:hlinkClick r:id="rId2"/>
              </a:rPr>
              <a:t>objetivos SMART</a:t>
            </a:r>
            <a:r>
              <a:rPr lang="es-ES" sz="1600" noProof="0" dirty="0">
                <a:solidFill>
                  <a:srgbClr val="000000"/>
                </a:solidFill>
                <a:ea typeface="+mn-lt"/>
                <a:cs typeface="+mn-lt"/>
              </a:rPr>
              <a:t>, podrás consultar ejemplos y </a:t>
            </a:r>
            <a:r>
              <a:rPr lang="es-ES" sz="1600" dirty="0">
                <a:solidFill>
                  <a:srgbClr val="000000"/>
                </a:solidFill>
                <a:ea typeface="+mn-lt"/>
                <a:cs typeface="+mn-lt"/>
              </a:rPr>
              <a:t>plantillas.</a:t>
            </a:r>
            <a:r>
              <a:rPr lang="es-ES" sz="1600" b="0" noProof="0" dirty="0">
                <a:solidFill>
                  <a:srgbClr val="000000"/>
                </a:solidFill>
                <a:ea typeface="+mn-lt"/>
                <a:cs typeface="+mn-lt"/>
              </a:rPr>
              <a:t> (Fuente: Asana)</a:t>
            </a:r>
            <a:endParaRPr lang="es-ES" sz="1600" noProof="0" dirty="0">
              <a:solidFill>
                <a:srgbClr val="000000"/>
              </a:solidFill>
            </a:endParaRPr>
          </a:p>
          <a:p>
            <a:pPr marL="0" indent="0" algn="just">
              <a:lnSpc>
                <a:spcPct val="150000"/>
              </a:lnSpc>
              <a:buNone/>
            </a:pPr>
            <a:endParaRPr lang="es-ES" sz="1600" noProof="0" dirty="0">
              <a:solidFill>
                <a:srgbClr val="000000"/>
              </a:solidFill>
            </a:endParaRPr>
          </a:p>
          <a:p>
            <a:pPr marL="0" indent="0" algn="just">
              <a:lnSpc>
                <a:spcPct val="150000"/>
              </a:lnSpc>
              <a:buNone/>
            </a:pPr>
            <a:r>
              <a:rPr lang="es-ES" sz="1600" noProof="0" dirty="0">
                <a:solidFill>
                  <a:srgbClr val="000000"/>
                </a:solidFill>
              </a:rPr>
              <a:t>Puedes consultar la visión general que ofrece On Strategy </a:t>
            </a:r>
            <a:r>
              <a:rPr lang="es-ES" sz="1600" noProof="0" dirty="0">
                <a:solidFill>
                  <a:schemeClr val="bg1">
                    <a:lumMod val="75000"/>
                  </a:schemeClr>
                </a:solidFill>
                <a:hlinkClick r:id="rId3">
                  <a:extLst>
                    <a:ext uri="{A12FA001-AC4F-418D-AE19-62706E023703}">
                      <ahyp:hlinkClr xmlns:ahyp="http://schemas.microsoft.com/office/drawing/2018/hyperlinkcolor" val="tx"/>
                    </a:ext>
                  </a:extLst>
                </a:hlinkClick>
              </a:rPr>
              <a:t>Cómo Establecer Metas SMART: Establecimiento de Objetivos para Empresas</a:t>
            </a:r>
            <a:r>
              <a:rPr lang="es-ES" sz="1600" b="0" noProof="0" dirty="0"/>
              <a:t>. </a:t>
            </a:r>
            <a:r>
              <a:rPr lang="es-ES" sz="1600" b="0" noProof="0" dirty="0">
                <a:solidFill>
                  <a:schemeClr val="accent1"/>
                </a:solidFill>
              </a:rPr>
              <a:t>(Fuente: On Strategy)</a:t>
            </a:r>
            <a:endParaRPr lang="es-ES" sz="1600" noProof="0" dirty="0">
              <a:solidFill>
                <a:schemeClr val="accent1"/>
              </a:solidFill>
            </a:endParaRPr>
          </a:p>
          <a:p>
            <a:pPr marL="285750" indent="-285750" algn="just">
              <a:lnSpc>
                <a:spcPct val="150000"/>
              </a:lnSpc>
              <a:spcBef>
                <a:spcPts val="500"/>
              </a:spcBef>
              <a:buFont typeface="Arial" panose="020B0604020202020204" pitchFamily="34" charset="0"/>
              <a:buChar char="•"/>
            </a:pPr>
            <a:endParaRPr lang="es-ES" sz="1600" noProof="0" dirty="0">
              <a:solidFill>
                <a:srgbClr val="000000"/>
              </a:solidFill>
            </a:endParaRPr>
          </a:p>
        </p:txBody>
      </p:sp>
      <p:sp>
        <p:nvSpPr>
          <p:cNvPr id="6" name="CuadroTexto 5">
            <a:extLst>
              <a:ext uri="{FF2B5EF4-FFF2-40B4-BE49-F238E27FC236}">
                <a16:creationId xmlns:a16="http://schemas.microsoft.com/office/drawing/2014/main" id="{546AC3C6-7B02-955F-136C-850953026E7F}"/>
              </a:ext>
            </a:extLst>
          </p:cNvPr>
          <p:cNvSpPr txBox="1"/>
          <p:nvPr/>
        </p:nvSpPr>
        <p:spPr>
          <a:xfrm>
            <a:off x="964247" y="519546"/>
            <a:ext cx="10269037" cy="369332"/>
          </a:xfrm>
          <a:prstGeom prst="rect">
            <a:avLst/>
          </a:prstGeom>
          <a:noFill/>
        </p:spPr>
        <p:txBody>
          <a:bodyPr wrap="square" lIns="91440" tIns="45720" rIns="91440" bIns="45720" anchor="t">
            <a:spAutoFit/>
          </a:bodyPr>
          <a:lstStyle/>
          <a:p>
            <a:r>
              <a:rPr lang="es-ES" b="1" noProof="0" dirty="0">
                <a:solidFill>
                  <a:schemeClr val="accent1"/>
                </a:solidFill>
              </a:rPr>
              <a:t>Componentes principales de la definición de tus objetivos con la metodología SMART</a:t>
            </a:r>
            <a:endParaRPr lang="es-ES" b="1" i="0" u="none" strike="noStrike" baseline="0" noProof="0" dirty="0">
              <a:solidFill>
                <a:schemeClr val="accent1"/>
              </a:solidFill>
            </a:endParaRPr>
          </a:p>
        </p:txBody>
      </p:sp>
      <p:pic>
        <p:nvPicPr>
          <p:cNvPr id="14" name="Imagen 13" descr="Diagrama, Escala de tiempo&#10;&#10;Descripción generada automáticamente">
            <a:extLst>
              <a:ext uri="{FF2B5EF4-FFF2-40B4-BE49-F238E27FC236}">
                <a16:creationId xmlns:a16="http://schemas.microsoft.com/office/drawing/2014/main" id="{A3370D2A-58D2-CF03-DFA4-9F23AB22618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64247" y="1328759"/>
            <a:ext cx="5764015" cy="4323011"/>
          </a:xfrm>
          <a:prstGeom prst="rect">
            <a:avLst/>
          </a:prstGeom>
        </p:spPr>
      </p:pic>
      <p:sp>
        <p:nvSpPr>
          <p:cNvPr id="15" name="CuadroTexto 14">
            <a:extLst>
              <a:ext uri="{FF2B5EF4-FFF2-40B4-BE49-F238E27FC236}">
                <a16:creationId xmlns:a16="http://schemas.microsoft.com/office/drawing/2014/main" id="{B572CDF2-006D-6C09-29A5-C0C95F2DDEF7}"/>
              </a:ext>
            </a:extLst>
          </p:cNvPr>
          <p:cNvSpPr txBox="1"/>
          <p:nvPr/>
        </p:nvSpPr>
        <p:spPr>
          <a:xfrm>
            <a:off x="964247" y="5797685"/>
            <a:ext cx="3442383" cy="246221"/>
          </a:xfrm>
          <a:prstGeom prst="rect">
            <a:avLst/>
          </a:prstGeom>
          <a:noFill/>
        </p:spPr>
        <p:txBody>
          <a:bodyPr wrap="square" rtlCol="0">
            <a:spAutoFit/>
          </a:bodyPr>
          <a:lstStyle/>
          <a:p>
            <a:r>
              <a:rPr lang="es-ES" sz="1000" noProof="0" dirty="0">
                <a:solidFill>
                  <a:schemeClr val="accent1"/>
                </a:solidFill>
              </a:rPr>
              <a:t>Fuente: Canva</a:t>
            </a:r>
          </a:p>
        </p:txBody>
      </p:sp>
    </p:spTree>
    <p:extLst>
      <p:ext uri="{BB962C8B-B14F-4D97-AF65-F5344CB8AC3E}">
        <p14:creationId xmlns:p14="http://schemas.microsoft.com/office/powerpoint/2010/main" val="3136589219"/>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B434E33-7AF3-125E-A209-D042A070D99C}"/>
              </a:ext>
            </a:extLst>
          </p:cNvPr>
          <p:cNvSpPr>
            <a:spLocks noGrp="1"/>
          </p:cNvSpPr>
          <p:nvPr>
            <p:ph type="title"/>
          </p:nvPr>
        </p:nvSpPr>
        <p:spPr>
          <a:xfrm>
            <a:off x="2115884" y="1776826"/>
            <a:ext cx="8117613" cy="1325563"/>
          </a:xfrm>
        </p:spPr>
        <p:txBody>
          <a:bodyPr>
            <a:normAutofit/>
          </a:bodyPr>
          <a:lstStyle/>
          <a:p>
            <a:r>
              <a:rPr lang="es-ES" sz="3400" noProof="0" dirty="0"/>
              <a:t>4. Implementación y Control</a:t>
            </a:r>
          </a:p>
        </p:txBody>
      </p:sp>
      <p:pic>
        <p:nvPicPr>
          <p:cNvPr id="4" name="Gráfico 3" descr="Volante contorno">
            <a:extLst>
              <a:ext uri="{FF2B5EF4-FFF2-40B4-BE49-F238E27FC236}">
                <a16:creationId xmlns:a16="http://schemas.microsoft.com/office/drawing/2014/main" id="{615E3548-9A58-2854-1043-3192B49F7D3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08587" y="3102388"/>
            <a:ext cx="1329447" cy="1329447"/>
          </a:xfrm>
          <a:prstGeom prst="rect">
            <a:avLst/>
          </a:prstGeom>
        </p:spPr>
      </p:pic>
    </p:spTree>
    <p:extLst>
      <p:ext uri="{BB962C8B-B14F-4D97-AF65-F5344CB8AC3E}">
        <p14:creationId xmlns:p14="http://schemas.microsoft.com/office/powerpoint/2010/main" val="3536863366"/>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B434E33-7AF3-125E-A209-D042A070D99C}"/>
              </a:ext>
            </a:extLst>
          </p:cNvPr>
          <p:cNvSpPr>
            <a:spLocks noGrp="1"/>
          </p:cNvSpPr>
          <p:nvPr>
            <p:ph type="title"/>
          </p:nvPr>
        </p:nvSpPr>
        <p:spPr>
          <a:xfrm>
            <a:off x="838200" y="0"/>
            <a:ext cx="10515600" cy="1251238"/>
          </a:xfrm>
        </p:spPr>
        <p:txBody>
          <a:bodyPr>
            <a:normAutofit/>
          </a:bodyPr>
          <a:lstStyle/>
          <a:p>
            <a:r>
              <a:rPr lang="es-ES" sz="3400" noProof="0" dirty="0"/>
              <a:t>4. Implementación y Control</a:t>
            </a:r>
          </a:p>
        </p:txBody>
      </p:sp>
      <p:sp>
        <p:nvSpPr>
          <p:cNvPr id="3" name="Marcador de contenido 2">
            <a:extLst>
              <a:ext uri="{FF2B5EF4-FFF2-40B4-BE49-F238E27FC236}">
                <a16:creationId xmlns:a16="http://schemas.microsoft.com/office/drawing/2014/main" id="{1A1D1599-2A56-1FE2-D4D6-B6C532677C51}"/>
              </a:ext>
            </a:extLst>
          </p:cNvPr>
          <p:cNvSpPr>
            <a:spLocks noGrp="1"/>
          </p:cNvSpPr>
          <p:nvPr>
            <p:ph idx="1"/>
          </p:nvPr>
        </p:nvSpPr>
        <p:spPr>
          <a:xfrm>
            <a:off x="912090" y="1040894"/>
            <a:ext cx="11101569" cy="5567724"/>
          </a:xfrm>
        </p:spPr>
        <p:txBody>
          <a:bodyPr>
            <a:normAutofit/>
          </a:bodyPr>
          <a:lstStyle/>
          <a:p>
            <a:pPr marL="0" indent="0" algn="just">
              <a:lnSpc>
                <a:spcPct val="150000"/>
              </a:lnSpc>
              <a:buNone/>
            </a:pPr>
            <a:r>
              <a:rPr lang="es-ES" sz="1600" b="0" noProof="0" dirty="0">
                <a:solidFill>
                  <a:srgbClr val="000000"/>
                </a:solidFill>
              </a:rPr>
              <a:t>Para continuar y mejorar nuestro proyecto, necesitamos </a:t>
            </a:r>
            <a:r>
              <a:rPr lang="es-ES" sz="1600" noProof="0" dirty="0">
                <a:solidFill>
                  <a:srgbClr val="000000"/>
                </a:solidFill>
              </a:rPr>
              <a:t>implantar una estrategia definida </a:t>
            </a:r>
            <a:r>
              <a:rPr lang="es-ES" sz="1600" b="0" noProof="0" dirty="0">
                <a:solidFill>
                  <a:srgbClr val="000000"/>
                </a:solidFill>
              </a:rPr>
              <a:t>y, más importante, establecer </a:t>
            </a:r>
            <a:r>
              <a:rPr lang="es-ES" sz="1600" noProof="0" dirty="0">
                <a:solidFill>
                  <a:srgbClr val="000000"/>
                </a:solidFill>
              </a:rPr>
              <a:t>herramientas de control </a:t>
            </a:r>
            <a:r>
              <a:rPr lang="es-ES" sz="1600" b="0" noProof="0" dirty="0">
                <a:solidFill>
                  <a:srgbClr val="000000"/>
                </a:solidFill>
              </a:rPr>
              <a:t>que nos permitan conocer la situación actual de nuestra empresa. </a:t>
            </a:r>
          </a:p>
          <a:p>
            <a:pPr marL="0" indent="0" algn="just">
              <a:lnSpc>
                <a:spcPct val="150000"/>
              </a:lnSpc>
              <a:buNone/>
            </a:pPr>
            <a:endParaRPr lang="es-ES" sz="1000" b="0" noProof="0" dirty="0">
              <a:solidFill>
                <a:srgbClr val="000000"/>
              </a:solidFill>
            </a:endParaRPr>
          </a:p>
          <a:p>
            <a:pPr marL="0" indent="0" algn="just">
              <a:lnSpc>
                <a:spcPct val="150000"/>
              </a:lnSpc>
              <a:spcBef>
                <a:spcPts val="500"/>
              </a:spcBef>
              <a:buNone/>
            </a:pPr>
            <a:r>
              <a:rPr lang="es-ES" sz="1600" noProof="0" dirty="0"/>
              <a:t>1- Evaluar la estrategia a implementar.</a:t>
            </a:r>
          </a:p>
          <a:p>
            <a:pPr marL="0" indent="0" algn="just">
              <a:lnSpc>
                <a:spcPct val="150000"/>
              </a:lnSpc>
              <a:spcBef>
                <a:spcPts val="500"/>
              </a:spcBef>
              <a:buNone/>
            </a:pPr>
            <a:r>
              <a:rPr lang="es-ES" sz="1600" b="0" noProof="0" dirty="0">
                <a:solidFill>
                  <a:schemeClr val="accent1"/>
                </a:solidFill>
              </a:rPr>
              <a:t>Evalúa todas las estrategias y tácticas definidas en el punto anterior con el fin de analizar:</a:t>
            </a:r>
          </a:p>
          <a:p>
            <a:pPr marL="342900" indent="-342900" algn="just">
              <a:lnSpc>
                <a:spcPct val="150000"/>
              </a:lnSpc>
              <a:spcBef>
                <a:spcPts val="200"/>
              </a:spcBef>
              <a:buFont typeface="Arial" panose="020B0604020202020204" pitchFamily="34" charset="0"/>
              <a:buChar char="•"/>
            </a:pPr>
            <a:r>
              <a:rPr lang="es-ES" sz="1600" noProof="0" dirty="0">
                <a:solidFill>
                  <a:schemeClr val="accent1"/>
                </a:solidFill>
              </a:rPr>
              <a:t>Riesgos asumidos: </a:t>
            </a:r>
            <a:r>
              <a:rPr lang="es-ES" sz="1600" b="0" noProof="0" dirty="0">
                <a:solidFill>
                  <a:schemeClr val="accent1"/>
                </a:solidFill>
              </a:rPr>
              <a:t>Como consecuencia de las acciones que hemos propuesto y vamos a llevar a cabo.</a:t>
            </a:r>
          </a:p>
          <a:p>
            <a:pPr marL="342900" indent="-342900" algn="just">
              <a:lnSpc>
                <a:spcPct val="150000"/>
              </a:lnSpc>
              <a:spcBef>
                <a:spcPts val="200"/>
              </a:spcBef>
              <a:buFont typeface="Arial" panose="020B0604020202020204" pitchFamily="34" charset="0"/>
              <a:buChar char="•"/>
            </a:pPr>
            <a:r>
              <a:rPr lang="es-ES" sz="1600" noProof="0" dirty="0">
                <a:solidFill>
                  <a:schemeClr val="accent1"/>
                </a:solidFill>
              </a:rPr>
              <a:t>Grado de complejidad: </a:t>
            </a:r>
            <a:r>
              <a:rPr lang="es-ES" sz="1600" b="0" noProof="0" dirty="0">
                <a:solidFill>
                  <a:schemeClr val="accent1"/>
                </a:solidFill>
              </a:rPr>
              <a:t>¿Cuánto tiempo puede tomar? ¿Es muy complejo o no muy complejo?</a:t>
            </a:r>
          </a:p>
          <a:p>
            <a:pPr marL="342900" indent="-342900" algn="just">
              <a:lnSpc>
                <a:spcPct val="150000"/>
              </a:lnSpc>
              <a:spcBef>
                <a:spcPts val="200"/>
              </a:spcBef>
              <a:buFont typeface="Arial" panose="020B0604020202020204" pitchFamily="34" charset="0"/>
              <a:buChar char="•"/>
            </a:pPr>
            <a:r>
              <a:rPr lang="es-ES" sz="1600" dirty="0">
                <a:solidFill>
                  <a:schemeClr val="accent1"/>
                </a:solidFill>
              </a:rPr>
              <a:t>Retorno para la empresa</a:t>
            </a:r>
            <a:r>
              <a:rPr lang="es-ES" sz="1100" dirty="0">
                <a:solidFill>
                  <a:schemeClr val="accent1"/>
                </a:solidFill>
              </a:rPr>
              <a:t>:</a:t>
            </a:r>
            <a:r>
              <a:rPr lang="es-ES" sz="1100" dirty="0"/>
              <a:t> </a:t>
            </a:r>
            <a:r>
              <a:rPr lang="es-ES" sz="1600" b="0" dirty="0">
                <a:solidFill>
                  <a:schemeClr val="accent1"/>
                </a:solidFill>
              </a:rPr>
              <a:t>Si tengo que invertir, ¿cómo lo haré y qué rentabilidad se espera para la empresa? </a:t>
            </a:r>
          </a:p>
          <a:p>
            <a:pPr marL="0" indent="0" algn="just">
              <a:lnSpc>
                <a:spcPct val="150000"/>
              </a:lnSpc>
              <a:spcBef>
                <a:spcPts val="200"/>
              </a:spcBef>
              <a:buNone/>
            </a:pPr>
            <a:endParaRPr lang="es-ES" sz="1000" b="0" dirty="0">
              <a:solidFill>
                <a:schemeClr val="accent1"/>
              </a:solidFill>
            </a:endParaRPr>
          </a:p>
          <a:p>
            <a:pPr marL="0" indent="0" algn="just">
              <a:lnSpc>
                <a:spcPct val="150000"/>
              </a:lnSpc>
              <a:spcBef>
                <a:spcPts val="200"/>
              </a:spcBef>
              <a:buNone/>
            </a:pPr>
            <a:r>
              <a:rPr lang="es-ES" sz="1600" noProof="0" dirty="0"/>
              <a:t>2- Monitorear el cumplimiento del plan estratégico en diferentes niveles.</a:t>
            </a:r>
          </a:p>
          <a:p>
            <a:pPr marL="342900" indent="-342900" algn="just">
              <a:lnSpc>
                <a:spcPct val="150000"/>
              </a:lnSpc>
              <a:spcBef>
                <a:spcPts val="200"/>
              </a:spcBef>
              <a:buFont typeface="Arial" panose="020B0604020202020204" pitchFamily="34" charset="0"/>
              <a:buChar char="•"/>
            </a:pPr>
            <a:r>
              <a:rPr lang="es-ES" sz="1600" noProof="0" dirty="0">
                <a:solidFill>
                  <a:srgbClr val="000000"/>
                </a:solidFill>
              </a:rPr>
              <a:t>Cuantitativo: </a:t>
            </a:r>
            <a:r>
              <a:rPr lang="es-ES" sz="1600" b="0" noProof="0" dirty="0">
                <a:solidFill>
                  <a:srgbClr val="000000"/>
                </a:solidFill>
              </a:rPr>
              <a:t>Medir en cifras y/o indicadores.</a:t>
            </a:r>
          </a:p>
          <a:p>
            <a:pPr marL="342900" indent="-342900" algn="just">
              <a:lnSpc>
                <a:spcPct val="150000"/>
              </a:lnSpc>
              <a:spcBef>
                <a:spcPts val="200"/>
              </a:spcBef>
              <a:buFont typeface="Arial" panose="020B0604020202020204" pitchFamily="34" charset="0"/>
              <a:buChar char="•"/>
            </a:pPr>
            <a:r>
              <a:rPr lang="es-ES" sz="1600" noProof="0" dirty="0">
                <a:solidFill>
                  <a:srgbClr val="000000"/>
                </a:solidFill>
              </a:rPr>
              <a:t>Personalizado: </a:t>
            </a:r>
            <a:r>
              <a:rPr lang="es-ES" sz="1600" b="0" dirty="0">
                <a:solidFill>
                  <a:srgbClr val="000000"/>
                </a:solidFill>
              </a:rPr>
              <a:t>Asignar un objetivo/tarea a una persona específica responsable de llevarlo a cabo.</a:t>
            </a:r>
          </a:p>
          <a:p>
            <a:pPr marL="342900" indent="-342900" algn="just">
              <a:lnSpc>
                <a:spcPct val="150000"/>
              </a:lnSpc>
              <a:spcBef>
                <a:spcPts val="200"/>
              </a:spcBef>
              <a:buFont typeface="Arial" panose="020B0604020202020204" pitchFamily="34" charset="0"/>
              <a:buChar char="•"/>
            </a:pPr>
            <a:r>
              <a:rPr lang="es-ES" sz="1600" noProof="0" dirty="0">
                <a:solidFill>
                  <a:srgbClr val="000000"/>
                </a:solidFill>
              </a:rPr>
              <a:t>Descriptivo: </a:t>
            </a:r>
            <a:r>
              <a:rPr lang="es-ES" sz="1600" b="0" dirty="0">
                <a:solidFill>
                  <a:srgbClr val="000000"/>
                </a:solidFill>
              </a:rPr>
              <a:t>Proporcionar una descripción clara de la tarea a realizar.</a:t>
            </a:r>
          </a:p>
          <a:p>
            <a:pPr marL="342900" indent="-342900" algn="just">
              <a:lnSpc>
                <a:spcPct val="150000"/>
              </a:lnSpc>
              <a:spcBef>
                <a:spcPts val="200"/>
              </a:spcBef>
              <a:buFont typeface="Arial" panose="020B0604020202020204" pitchFamily="34" charset="0"/>
              <a:buChar char="•"/>
            </a:pPr>
            <a:r>
              <a:rPr lang="es-ES" sz="1600" noProof="0" dirty="0">
                <a:solidFill>
                  <a:srgbClr val="000000"/>
                </a:solidFill>
              </a:rPr>
              <a:t>Con límite de tiempo: </a:t>
            </a:r>
            <a:r>
              <a:rPr lang="es-ES" sz="1600" b="0" dirty="0">
                <a:solidFill>
                  <a:srgbClr val="000000"/>
                </a:solidFill>
              </a:rPr>
              <a:t>Indicar una fecha de inicio y fin para lograr el objetivo.</a:t>
            </a:r>
          </a:p>
          <a:p>
            <a:pPr marL="0" indent="0" algn="just">
              <a:lnSpc>
                <a:spcPct val="150000"/>
              </a:lnSpc>
              <a:buNone/>
            </a:pPr>
            <a:endParaRPr lang="es-ES" sz="1600" noProof="0" dirty="0">
              <a:solidFill>
                <a:srgbClr val="000000"/>
              </a:solidFill>
            </a:endParaRPr>
          </a:p>
          <a:p>
            <a:pPr marL="0" indent="0" algn="just">
              <a:lnSpc>
                <a:spcPct val="150000"/>
              </a:lnSpc>
              <a:buNone/>
            </a:pPr>
            <a:endParaRPr lang="es-ES" sz="1600" b="0" noProof="0" dirty="0">
              <a:solidFill>
                <a:srgbClr val="000000"/>
              </a:solidFill>
            </a:endParaRPr>
          </a:p>
        </p:txBody>
      </p:sp>
    </p:spTree>
    <p:extLst>
      <p:ext uri="{BB962C8B-B14F-4D97-AF65-F5344CB8AC3E}">
        <p14:creationId xmlns:p14="http://schemas.microsoft.com/office/powerpoint/2010/main" val="22602257"/>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B434E33-7AF3-125E-A209-D042A070D99C}"/>
              </a:ext>
            </a:extLst>
          </p:cNvPr>
          <p:cNvSpPr>
            <a:spLocks noGrp="1"/>
          </p:cNvSpPr>
          <p:nvPr>
            <p:ph type="title"/>
          </p:nvPr>
        </p:nvSpPr>
        <p:spPr>
          <a:xfrm>
            <a:off x="2115884" y="1776826"/>
            <a:ext cx="8117613" cy="1325563"/>
          </a:xfrm>
        </p:spPr>
        <p:txBody>
          <a:bodyPr>
            <a:normAutofit/>
          </a:bodyPr>
          <a:lstStyle/>
          <a:p>
            <a:r>
              <a:rPr lang="es-ES" sz="3400" noProof="0" dirty="0"/>
              <a:t>5. Plan de Acción</a:t>
            </a:r>
          </a:p>
        </p:txBody>
      </p:sp>
      <p:pic>
        <p:nvPicPr>
          <p:cNvPr id="3" name="Gráfico 2" descr="Lista con relleno sólido">
            <a:extLst>
              <a:ext uri="{FF2B5EF4-FFF2-40B4-BE49-F238E27FC236}">
                <a16:creationId xmlns:a16="http://schemas.microsoft.com/office/drawing/2014/main" id="{75ED2D83-32FA-725B-CC5A-AB8E3D3CA14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814129" y="2956474"/>
            <a:ext cx="1810079" cy="1810079"/>
          </a:xfrm>
          <a:prstGeom prst="rect">
            <a:avLst/>
          </a:prstGeom>
        </p:spPr>
      </p:pic>
    </p:spTree>
    <p:extLst>
      <p:ext uri="{BB962C8B-B14F-4D97-AF65-F5344CB8AC3E}">
        <p14:creationId xmlns:p14="http://schemas.microsoft.com/office/powerpoint/2010/main" val="1782317114"/>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B434E33-7AF3-125E-A209-D042A070D99C}"/>
              </a:ext>
            </a:extLst>
          </p:cNvPr>
          <p:cNvSpPr>
            <a:spLocks noGrp="1"/>
          </p:cNvSpPr>
          <p:nvPr>
            <p:ph type="title"/>
          </p:nvPr>
        </p:nvSpPr>
        <p:spPr>
          <a:xfrm>
            <a:off x="242162" y="-149911"/>
            <a:ext cx="10515600" cy="1325563"/>
          </a:xfrm>
        </p:spPr>
        <p:txBody>
          <a:bodyPr>
            <a:normAutofit/>
          </a:bodyPr>
          <a:lstStyle/>
          <a:p>
            <a:r>
              <a:rPr lang="es-ES" sz="3400" noProof="0" dirty="0"/>
              <a:t>5. Plan de Acción</a:t>
            </a:r>
          </a:p>
        </p:txBody>
      </p:sp>
      <p:sp>
        <p:nvSpPr>
          <p:cNvPr id="3" name="Marcador de contenido 2">
            <a:extLst>
              <a:ext uri="{FF2B5EF4-FFF2-40B4-BE49-F238E27FC236}">
                <a16:creationId xmlns:a16="http://schemas.microsoft.com/office/drawing/2014/main" id="{1A1D1599-2A56-1FE2-D4D6-B6C532677C51}"/>
              </a:ext>
            </a:extLst>
          </p:cNvPr>
          <p:cNvSpPr>
            <a:spLocks noGrp="1"/>
          </p:cNvSpPr>
          <p:nvPr>
            <p:ph idx="1"/>
          </p:nvPr>
        </p:nvSpPr>
        <p:spPr>
          <a:xfrm>
            <a:off x="242162" y="808882"/>
            <a:ext cx="11707676" cy="1856475"/>
          </a:xfrm>
        </p:spPr>
        <p:txBody>
          <a:bodyPr>
            <a:noAutofit/>
          </a:bodyPr>
          <a:lstStyle/>
          <a:p>
            <a:pPr marL="0" indent="0">
              <a:lnSpc>
                <a:spcPct val="150000"/>
              </a:lnSpc>
              <a:buNone/>
            </a:pPr>
            <a:r>
              <a:rPr lang="es-ES" sz="1600" b="0" noProof="0" dirty="0">
                <a:solidFill>
                  <a:srgbClr val="000000"/>
                </a:solidFill>
                <a:latin typeface="Raleway "/>
              </a:rPr>
              <a:t>Una vez definido nuestro Plan Estratégico, llevaremos a cabo un </a:t>
            </a:r>
            <a:r>
              <a:rPr lang="es-ES" sz="1600" noProof="0" dirty="0">
                <a:solidFill>
                  <a:srgbClr val="000000"/>
                </a:solidFill>
                <a:latin typeface="Raleway "/>
              </a:rPr>
              <a:t>PLAN DE ACCIÓN, </a:t>
            </a:r>
            <a:r>
              <a:rPr lang="es-ES" sz="1600" b="0" noProof="0" dirty="0">
                <a:solidFill>
                  <a:srgbClr val="000000"/>
                </a:solidFill>
                <a:latin typeface="Raleway "/>
              </a:rPr>
              <a:t>que es una hoja de ruta mediante la cual se puede diseñar </a:t>
            </a:r>
            <a:r>
              <a:rPr lang="es-ES" sz="1600" noProof="0" dirty="0">
                <a:solidFill>
                  <a:srgbClr val="000000"/>
                </a:solidFill>
                <a:latin typeface="Raleway "/>
              </a:rPr>
              <a:t>la manera más eficiente de alcanzar los objetivos y metas previamente establecidos.</a:t>
            </a:r>
          </a:p>
          <a:p>
            <a:pPr marL="0" indent="0" algn="just">
              <a:lnSpc>
                <a:spcPct val="150000"/>
              </a:lnSpc>
              <a:buNone/>
            </a:pPr>
            <a:r>
              <a:rPr lang="es-ES" sz="1600" b="0" noProof="0" dirty="0">
                <a:solidFill>
                  <a:srgbClr val="000000"/>
                </a:solidFill>
                <a:latin typeface="Raleway "/>
              </a:rPr>
              <a:t>Es un documento flexible que presenta de manera efectiva los objetivos clave del negocio, las fechas y los planes de acción relevantes para todas las partes interesadas</a:t>
            </a:r>
            <a:endParaRPr lang="es-ES" sz="1600" noProof="0" dirty="0">
              <a:solidFill>
                <a:srgbClr val="000000"/>
              </a:solidFill>
              <a:latin typeface="Raleway "/>
            </a:endParaRPr>
          </a:p>
        </p:txBody>
      </p:sp>
      <p:sp>
        <p:nvSpPr>
          <p:cNvPr id="9" name="CuadroTexto 8">
            <a:extLst>
              <a:ext uri="{FF2B5EF4-FFF2-40B4-BE49-F238E27FC236}">
                <a16:creationId xmlns:a16="http://schemas.microsoft.com/office/drawing/2014/main" id="{A7194359-2A38-6AB8-DDEA-761F5FD01125}"/>
              </a:ext>
            </a:extLst>
          </p:cNvPr>
          <p:cNvSpPr txBox="1"/>
          <p:nvPr/>
        </p:nvSpPr>
        <p:spPr>
          <a:xfrm>
            <a:off x="1864564" y="2665357"/>
            <a:ext cx="10327436" cy="3703578"/>
          </a:xfrm>
          <a:prstGeom prst="rect">
            <a:avLst/>
          </a:prstGeom>
          <a:noFill/>
        </p:spPr>
        <p:txBody>
          <a:bodyPr wrap="square">
            <a:spAutoFit/>
          </a:bodyPr>
          <a:lstStyle/>
          <a:p>
            <a:pPr marL="0" marR="0" lvl="0" indent="0" algn="l" defTabSz="914400" rtl="0" eaLnBrk="1" fontAlgn="auto" latinLnBrk="0" hangingPunct="1">
              <a:lnSpc>
                <a:spcPct val="150000"/>
              </a:lnSpc>
              <a:spcBef>
                <a:spcPts val="1000"/>
              </a:spcBef>
              <a:spcAft>
                <a:spcPts val="0"/>
              </a:spcAft>
              <a:buClrTx/>
              <a:buSzTx/>
              <a:buFont typeface="Arial" panose="020B0604020202020204" pitchFamily="34" charset="0"/>
              <a:buNone/>
              <a:tabLst/>
              <a:defRPr/>
            </a:pPr>
            <a:r>
              <a:rPr lang="es-ES" sz="1600" b="1" dirty="0">
                <a:solidFill>
                  <a:srgbClr val="F3B75B"/>
                </a:solidFill>
                <a:latin typeface="Raleway "/>
              </a:rPr>
              <a:t>Principales beneficios de establecer un plan de acción</a:t>
            </a:r>
            <a:endParaRPr kumimoji="0" lang="es-ES" sz="1600" b="1" i="0" u="none" strike="noStrike" kern="1200" cap="none" spc="0" normalizeH="0" baseline="0" noProof="0" dirty="0">
              <a:ln>
                <a:noFill/>
              </a:ln>
              <a:solidFill>
                <a:srgbClr val="F3B75B"/>
              </a:solidFill>
              <a:effectLst/>
              <a:uLnTx/>
              <a:uFillTx/>
              <a:latin typeface="Raleway "/>
              <a:ea typeface="+mn-ea"/>
              <a:cs typeface="+mn-cs"/>
            </a:endParaRPr>
          </a:p>
          <a:p>
            <a:pPr marL="285750" marR="0" lvl="0" indent="-285750" algn="l" defTabSz="914400" rtl="0" eaLnBrk="1" fontAlgn="auto" latinLnBrk="0" hangingPunct="1">
              <a:spcBef>
                <a:spcPts val="1000"/>
              </a:spcBef>
              <a:spcAft>
                <a:spcPts val="0"/>
              </a:spcAft>
              <a:buClrTx/>
              <a:buSzTx/>
              <a:buFont typeface="Arial" panose="020B0604020202020204" pitchFamily="34" charset="0"/>
              <a:buChar char="•"/>
              <a:tabLst/>
              <a:defRPr/>
            </a:pPr>
            <a:r>
              <a:rPr kumimoji="0" lang="es-ES" sz="1600" b="0" i="0" u="none" strike="noStrike" kern="1200" cap="none" spc="0" normalizeH="0" baseline="0" noProof="0" dirty="0">
                <a:ln>
                  <a:noFill/>
                </a:ln>
                <a:solidFill>
                  <a:srgbClr val="000000"/>
                </a:solidFill>
                <a:effectLst/>
                <a:uLnTx/>
                <a:uFillTx/>
                <a:latin typeface="Raleway "/>
                <a:ea typeface="+mn-ea"/>
                <a:cs typeface="+mn-cs"/>
              </a:rPr>
              <a:t>Clarificar tu estrategia y Alcanzar tus objetivos de forma organizada </a:t>
            </a:r>
          </a:p>
          <a:p>
            <a:pPr marL="285750" marR="0" lvl="0" indent="-285750" algn="l" defTabSz="914400" rtl="0" eaLnBrk="1" fontAlgn="auto" latinLnBrk="0" hangingPunct="1">
              <a:spcBef>
                <a:spcPts val="1000"/>
              </a:spcBef>
              <a:spcAft>
                <a:spcPts val="0"/>
              </a:spcAft>
              <a:buClrTx/>
              <a:buSzTx/>
              <a:buFont typeface="Arial" panose="020B0604020202020204" pitchFamily="34" charset="0"/>
              <a:buChar char="•"/>
              <a:tabLst/>
              <a:defRPr/>
            </a:pPr>
            <a:r>
              <a:rPr kumimoji="0" lang="es-ES" sz="1600" b="0" i="0" u="none" strike="noStrike" kern="1200" cap="none" spc="0" normalizeH="0" baseline="0" noProof="0" dirty="0">
                <a:ln>
                  <a:noFill/>
                </a:ln>
                <a:solidFill>
                  <a:srgbClr val="000000"/>
                </a:solidFill>
                <a:effectLst/>
                <a:uLnTx/>
                <a:uFillTx/>
                <a:latin typeface="Raleway "/>
                <a:ea typeface="+mn-ea"/>
                <a:cs typeface="+mn-cs"/>
              </a:rPr>
              <a:t>Evitar la improvisación y los riesgos </a:t>
            </a:r>
          </a:p>
          <a:p>
            <a:pPr marL="285750" marR="0" lvl="0" indent="-285750" algn="l" defTabSz="914400" rtl="0" eaLnBrk="1" fontAlgn="auto" latinLnBrk="0" hangingPunct="1">
              <a:spcBef>
                <a:spcPts val="1000"/>
              </a:spcBef>
              <a:spcAft>
                <a:spcPts val="0"/>
              </a:spcAft>
              <a:buClrTx/>
              <a:buSzTx/>
              <a:buFont typeface="Arial" panose="020B0604020202020204" pitchFamily="34" charset="0"/>
              <a:buChar char="•"/>
              <a:tabLst/>
              <a:defRPr/>
            </a:pPr>
            <a:r>
              <a:rPr kumimoji="0" lang="es-ES" sz="1600" b="0" i="0" u="none" strike="noStrike" kern="1200" cap="none" spc="0" normalizeH="0" baseline="0" noProof="0" dirty="0">
                <a:ln>
                  <a:noFill/>
                </a:ln>
                <a:solidFill>
                  <a:srgbClr val="000000"/>
                </a:solidFill>
                <a:effectLst/>
                <a:uLnTx/>
                <a:uFillTx/>
                <a:latin typeface="Raleway "/>
                <a:ea typeface="+mn-ea"/>
                <a:cs typeface="+mn-cs"/>
              </a:rPr>
              <a:t>Alinear equipos, departamentos y áreas del negocio en torno a una visión y objetivos empresariales compartidos.</a:t>
            </a:r>
          </a:p>
          <a:p>
            <a:pPr marL="285750" marR="0" lvl="0" indent="-285750" algn="just" defTabSz="914400" rtl="0" eaLnBrk="1" fontAlgn="auto" latinLnBrk="0" hangingPunct="1">
              <a:spcBef>
                <a:spcPts val="1000"/>
              </a:spcBef>
              <a:spcAft>
                <a:spcPts val="0"/>
              </a:spcAft>
              <a:buClrTx/>
              <a:buSzTx/>
              <a:buFont typeface="Arial" panose="020B0604020202020204" pitchFamily="34" charset="0"/>
              <a:buChar char="•"/>
              <a:tabLst/>
              <a:defRPr/>
            </a:pPr>
            <a:r>
              <a:rPr kumimoji="0" lang="es-ES" sz="1600" b="0" i="0" u="none" strike="noStrike" kern="1200" cap="none" spc="0" normalizeH="0" baseline="0" noProof="0" dirty="0">
                <a:ln>
                  <a:noFill/>
                </a:ln>
                <a:solidFill>
                  <a:srgbClr val="000000"/>
                </a:solidFill>
                <a:effectLst/>
                <a:uLnTx/>
                <a:uFillTx/>
                <a:latin typeface="Raleway "/>
                <a:ea typeface="+mn-ea"/>
                <a:cs typeface="+mn-cs"/>
              </a:rPr>
              <a:t>Asignar responsabilidad a los equipos y partes interesadas sobre la dirección y el camino de tu negocio.  </a:t>
            </a:r>
          </a:p>
          <a:p>
            <a:pPr marL="285750" marR="0" lvl="0" indent="-285750" algn="l" defTabSz="914400" rtl="0" eaLnBrk="1" fontAlgn="auto" latinLnBrk="0" hangingPunct="1">
              <a:spcBef>
                <a:spcPts val="1000"/>
              </a:spcBef>
              <a:spcAft>
                <a:spcPts val="0"/>
              </a:spcAft>
              <a:buClrTx/>
              <a:buSzTx/>
              <a:buFont typeface="Arial" panose="020B0604020202020204" pitchFamily="34" charset="0"/>
              <a:buChar char="•"/>
              <a:tabLst/>
              <a:defRPr/>
            </a:pPr>
            <a:r>
              <a:rPr kumimoji="0" lang="es-ES" sz="1600" b="0" i="0" u="none" strike="noStrike" kern="1200" cap="none" spc="0" normalizeH="0" baseline="0" noProof="0" dirty="0">
                <a:ln>
                  <a:noFill/>
                </a:ln>
                <a:solidFill>
                  <a:srgbClr val="000000"/>
                </a:solidFill>
                <a:effectLst/>
                <a:uLnTx/>
                <a:uFillTx/>
                <a:latin typeface="Raleway "/>
                <a:ea typeface="+mn-ea"/>
                <a:cs typeface="+mn-cs"/>
              </a:rPr>
              <a:t>Mantener la calma y controlar los pasos a seguir y completar.</a:t>
            </a:r>
          </a:p>
          <a:p>
            <a:pPr marL="285750" marR="0" lvl="0" indent="-285750" algn="l" defTabSz="914400" rtl="0" eaLnBrk="1" fontAlgn="auto" latinLnBrk="0" hangingPunct="1">
              <a:spcBef>
                <a:spcPts val="1000"/>
              </a:spcBef>
              <a:spcAft>
                <a:spcPts val="0"/>
              </a:spcAft>
              <a:buClrTx/>
              <a:buSzTx/>
              <a:buFont typeface="Arial" panose="020B0604020202020204" pitchFamily="34" charset="0"/>
              <a:buChar char="•"/>
              <a:tabLst/>
              <a:defRPr/>
            </a:pPr>
            <a:r>
              <a:rPr kumimoji="0" lang="es-ES" sz="1600" b="0" i="0" u="none" strike="noStrike" kern="1200" cap="none" spc="0" normalizeH="0" baseline="0" noProof="0" dirty="0">
                <a:ln>
                  <a:noFill/>
                </a:ln>
                <a:solidFill>
                  <a:srgbClr val="000000"/>
                </a:solidFill>
                <a:effectLst/>
                <a:uLnTx/>
                <a:uFillTx/>
                <a:latin typeface="Raleway "/>
                <a:ea typeface="+mn-ea"/>
                <a:cs typeface="+mn-cs"/>
              </a:rPr>
              <a:t>Apoyar la coordinación de las actividades generales del negocio.</a:t>
            </a:r>
          </a:p>
          <a:p>
            <a:pPr marL="285750" marR="0" lvl="0" indent="-285750" algn="l" defTabSz="914400" rtl="0" eaLnBrk="1" fontAlgn="auto" latinLnBrk="0" hangingPunct="1">
              <a:spcBef>
                <a:spcPts val="1000"/>
              </a:spcBef>
              <a:spcAft>
                <a:spcPts val="0"/>
              </a:spcAft>
              <a:buClrTx/>
              <a:buSzTx/>
              <a:buFont typeface="Arial" panose="020B0604020202020204" pitchFamily="34" charset="0"/>
              <a:buChar char="•"/>
              <a:tabLst/>
              <a:defRPr/>
            </a:pPr>
            <a:r>
              <a:rPr kumimoji="0" lang="es-ES" sz="1600" b="0" i="0" u="none" strike="noStrike" kern="1200" cap="none" spc="0" normalizeH="0" baseline="0" noProof="0" dirty="0">
                <a:ln>
                  <a:noFill/>
                </a:ln>
                <a:solidFill>
                  <a:srgbClr val="000000"/>
                </a:solidFill>
                <a:effectLst/>
                <a:uLnTx/>
                <a:uFillTx/>
                <a:latin typeface="Raleway "/>
                <a:ea typeface="+mn-ea"/>
                <a:cs typeface="+mn-cs"/>
              </a:rPr>
              <a:t>Priorizar tareas según la necesidad.</a:t>
            </a:r>
          </a:p>
          <a:p>
            <a:pPr marL="285750" marR="0" lvl="0" indent="-285750" algn="l" defTabSz="914400" rtl="0" eaLnBrk="1" fontAlgn="auto" latinLnBrk="0" hangingPunct="1">
              <a:spcBef>
                <a:spcPts val="1000"/>
              </a:spcBef>
              <a:spcAft>
                <a:spcPts val="0"/>
              </a:spcAft>
              <a:buClrTx/>
              <a:buSzTx/>
              <a:buFont typeface="Arial" panose="020B0604020202020204" pitchFamily="34" charset="0"/>
              <a:buChar char="•"/>
              <a:tabLst/>
              <a:defRPr/>
            </a:pPr>
            <a:r>
              <a:rPr kumimoji="0" lang="es-ES" sz="1600" b="0" i="0" u="none" strike="noStrike" kern="1200" cap="none" spc="0" normalizeH="0" baseline="0" noProof="0" dirty="0">
                <a:ln>
                  <a:noFill/>
                </a:ln>
                <a:solidFill>
                  <a:srgbClr val="000000"/>
                </a:solidFill>
                <a:effectLst/>
                <a:uLnTx/>
                <a:uFillTx/>
                <a:latin typeface="Raleway "/>
                <a:ea typeface="+mn-ea"/>
                <a:cs typeface="+mn-cs"/>
              </a:rPr>
              <a:t>Evaluar tu situación, reaccionar a tiempo y llevar a cabo la estrategia.</a:t>
            </a:r>
          </a:p>
        </p:txBody>
      </p:sp>
    </p:spTree>
    <p:extLst>
      <p:ext uri="{BB962C8B-B14F-4D97-AF65-F5344CB8AC3E}">
        <p14:creationId xmlns:p14="http://schemas.microsoft.com/office/powerpoint/2010/main" val="3007952599"/>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1A1D1599-2A56-1FE2-D4D6-B6C532677C51}"/>
              </a:ext>
            </a:extLst>
          </p:cNvPr>
          <p:cNvSpPr>
            <a:spLocks noGrp="1"/>
          </p:cNvSpPr>
          <p:nvPr>
            <p:ph idx="1"/>
          </p:nvPr>
        </p:nvSpPr>
        <p:spPr>
          <a:xfrm>
            <a:off x="1451042" y="1803907"/>
            <a:ext cx="10521502" cy="3248285"/>
          </a:xfrm>
        </p:spPr>
        <p:txBody>
          <a:bodyPr vert="horz" lIns="91440" tIns="45720" rIns="91440" bIns="45720" rtlCol="0" anchor="t">
            <a:noAutofit/>
          </a:bodyPr>
          <a:lstStyle/>
          <a:p>
            <a:pPr marL="0" indent="0" algn="just">
              <a:lnSpc>
                <a:spcPct val="150000"/>
              </a:lnSpc>
              <a:buNone/>
            </a:pPr>
            <a:r>
              <a:rPr lang="es-ES" sz="1600" noProof="0" dirty="0">
                <a:latin typeface="Raleway "/>
              </a:rPr>
              <a:t>Principales componentes del Plan de acción</a:t>
            </a:r>
          </a:p>
          <a:p>
            <a:pPr marL="285750" indent="-285750" algn="just">
              <a:lnSpc>
                <a:spcPct val="150000"/>
              </a:lnSpc>
              <a:buChar char="•"/>
            </a:pPr>
            <a:r>
              <a:rPr lang="es-ES" sz="1600" noProof="0" dirty="0">
                <a:solidFill>
                  <a:srgbClr val="000000"/>
                </a:solidFill>
                <a:latin typeface="Raleway "/>
              </a:rPr>
              <a:t>Visión y Misión: </a:t>
            </a:r>
            <a:r>
              <a:rPr lang="es-ES" sz="1600" b="0" noProof="0" dirty="0">
                <a:solidFill>
                  <a:srgbClr val="000000"/>
                </a:solidFill>
                <a:latin typeface="Raleway "/>
              </a:rPr>
              <a:t>¿Cuál es tu propósito y visión a largo plazo?</a:t>
            </a:r>
          </a:p>
          <a:p>
            <a:pPr marL="285750" indent="-285750" algn="just">
              <a:lnSpc>
                <a:spcPct val="150000"/>
              </a:lnSpc>
              <a:buChar char="•"/>
            </a:pPr>
            <a:r>
              <a:rPr lang="es-ES" sz="1600" noProof="0" dirty="0">
                <a:solidFill>
                  <a:srgbClr val="000000"/>
                </a:solidFill>
                <a:latin typeface="Raleway "/>
              </a:rPr>
              <a:t>Objetivos y Metas</a:t>
            </a:r>
            <a:r>
              <a:rPr lang="es-ES" sz="1600" b="0" noProof="0" dirty="0">
                <a:solidFill>
                  <a:srgbClr val="000000"/>
                </a:solidFill>
                <a:latin typeface="Raleway "/>
              </a:rPr>
              <a:t>: ¿Qué objetivos queremos alcanzar? ¿Cuáles son tus metas específicas?</a:t>
            </a:r>
          </a:p>
          <a:p>
            <a:pPr marL="285750" indent="-285750" algn="just">
              <a:lnSpc>
                <a:spcPct val="150000"/>
              </a:lnSpc>
              <a:buFont typeface="Arial" panose="020B0604020202020204" pitchFamily="34" charset="0"/>
              <a:buChar char="•"/>
            </a:pPr>
            <a:r>
              <a:rPr lang="es-ES" sz="1600" noProof="0" dirty="0">
                <a:solidFill>
                  <a:srgbClr val="000000"/>
                </a:solidFill>
                <a:latin typeface="Raleway "/>
              </a:rPr>
              <a:t>Hitos y KPIs: </a:t>
            </a:r>
            <a:r>
              <a:rPr lang="es-ES" sz="1600" b="0" dirty="0">
                <a:solidFill>
                  <a:srgbClr val="000000"/>
                </a:solidFill>
                <a:latin typeface="Raleway "/>
              </a:rPr>
              <a:t>¿Cuándo lograremos estos objetivos, considerando las limitaciones de tiempo y otros factores o barreras internas y externas?</a:t>
            </a:r>
          </a:p>
          <a:p>
            <a:pPr marL="285750" indent="-285750" algn="just">
              <a:lnSpc>
                <a:spcPct val="150000"/>
              </a:lnSpc>
              <a:buChar char="•"/>
            </a:pPr>
            <a:r>
              <a:rPr lang="es-ES" sz="1600" noProof="0" dirty="0">
                <a:solidFill>
                  <a:srgbClr val="000000"/>
                </a:solidFill>
                <a:latin typeface="Raleway "/>
              </a:rPr>
              <a:t>Actividades y Tareas: </a:t>
            </a:r>
            <a:r>
              <a:rPr lang="es-ES" sz="1600" b="0" dirty="0">
                <a:solidFill>
                  <a:srgbClr val="000000"/>
                </a:solidFill>
                <a:latin typeface="Raleway "/>
              </a:rPr>
              <a:t>¿Cómo lo llevaremos a cabo? ¿Cuáles son las acciones clave que debemos implementar para lograrlo?</a:t>
            </a:r>
          </a:p>
          <a:p>
            <a:pPr marL="285750" indent="-285750" algn="just">
              <a:lnSpc>
                <a:spcPct val="150000"/>
              </a:lnSpc>
              <a:buChar char="•"/>
            </a:pPr>
            <a:r>
              <a:rPr lang="es-ES" sz="1600" noProof="0" dirty="0">
                <a:solidFill>
                  <a:srgbClr val="000000"/>
                </a:solidFill>
                <a:latin typeface="Raleway "/>
              </a:rPr>
              <a:t>Recursos: </a:t>
            </a:r>
            <a:r>
              <a:rPr lang="es-ES" sz="1600" b="0" dirty="0">
                <a:solidFill>
                  <a:srgbClr val="000000"/>
                </a:solidFill>
                <a:latin typeface="Raleway "/>
              </a:rPr>
              <a:t>¿Cuáles son los recursos financieros, humanos, tecnológicos, etc., que puedo utilizar? ¿Quién será la(s) persona(s) responsable(s) de guiar, aplicar y monitorear el cumplimiento de estos objetivos?</a:t>
            </a:r>
          </a:p>
          <a:p>
            <a:pPr marL="285750" indent="-285750" algn="just">
              <a:lnSpc>
                <a:spcPct val="150000"/>
              </a:lnSpc>
              <a:buChar char="•"/>
            </a:pPr>
            <a:r>
              <a:rPr lang="es-ES" sz="1600" noProof="0" dirty="0">
                <a:solidFill>
                  <a:srgbClr val="000000"/>
                </a:solidFill>
                <a:latin typeface="Raleway "/>
              </a:rPr>
              <a:t>Cronograma: </a:t>
            </a:r>
            <a:r>
              <a:rPr lang="es-ES" sz="1600" b="0" noProof="0" dirty="0">
                <a:solidFill>
                  <a:srgbClr val="000000"/>
                </a:solidFill>
                <a:latin typeface="Raleway "/>
              </a:rPr>
              <a:t>¿Cuándo se completará cada hito e iniciativa?</a:t>
            </a:r>
          </a:p>
          <a:p>
            <a:pPr marL="0" indent="0">
              <a:lnSpc>
                <a:spcPct val="150000"/>
              </a:lnSpc>
              <a:buNone/>
            </a:pPr>
            <a:endParaRPr lang="es-ES" sz="1600" noProof="0" dirty="0">
              <a:solidFill>
                <a:srgbClr val="000000"/>
              </a:solidFill>
              <a:latin typeface="Raleway "/>
            </a:endParaRPr>
          </a:p>
        </p:txBody>
      </p:sp>
      <p:sp>
        <p:nvSpPr>
          <p:cNvPr id="6" name="Marcador de contenido 2">
            <a:extLst>
              <a:ext uri="{FF2B5EF4-FFF2-40B4-BE49-F238E27FC236}">
                <a16:creationId xmlns:a16="http://schemas.microsoft.com/office/drawing/2014/main" id="{817D4E43-12CA-D51D-6171-68553047960C}"/>
              </a:ext>
            </a:extLst>
          </p:cNvPr>
          <p:cNvSpPr txBox="1">
            <a:spLocks/>
          </p:cNvSpPr>
          <p:nvPr/>
        </p:nvSpPr>
        <p:spPr>
          <a:xfrm>
            <a:off x="7169285" y="2302192"/>
            <a:ext cx="5126477" cy="3669651"/>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200" b="1" kern="1200">
                <a:solidFill>
                  <a:schemeClr val="tx2"/>
                </a:solidFill>
                <a:latin typeface="Raleway Medium"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Raleway"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s-ES" sz="1400" noProof="0" dirty="0">
              <a:solidFill>
                <a:srgbClr val="000000"/>
              </a:solidFill>
            </a:endParaRPr>
          </a:p>
          <a:p>
            <a:endParaRPr lang="es-ES" sz="1400" noProof="0" dirty="0">
              <a:solidFill>
                <a:srgbClr val="000000"/>
              </a:solidFill>
            </a:endParaRPr>
          </a:p>
          <a:p>
            <a:endParaRPr lang="es-ES" sz="1400" noProof="0" dirty="0">
              <a:solidFill>
                <a:srgbClr val="000000"/>
              </a:solidFill>
            </a:endParaRPr>
          </a:p>
        </p:txBody>
      </p:sp>
      <p:sp>
        <p:nvSpPr>
          <p:cNvPr id="8" name="CuadroTexto 7">
            <a:extLst>
              <a:ext uri="{FF2B5EF4-FFF2-40B4-BE49-F238E27FC236}">
                <a16:creationId xmlns:a16="http://schemas.microsoft.com/office/drawing/2014/main" id="{E6599F10-BE59-86C4-7CD7-1333061A0DDD}"/>
              </a:ext>
            </a:extLst>
          </p:cNvPr>
          <p:cNvSpPr txBox="1"/>
          <p:nvPr/>
        </p:nvSpPr>
        <p:spPr>
          <a:xfrm>
            <a:off x="360454" y="886157"/>
            <a:ext cx="11589383" cy="787780"/>
          </a:xfrm>
          <a:prstGeom prst="rect">
            <a:avLst/>
          </a:prstGeom>
          <a:noFill/>
        </p:spPr>
        <p:txBody>
          <a:bodyPr wrap="square">
            <a:spAutoFit/>
          </a:bodyPr>
          <a:lstStyle/>
          <a:p>
            <a:pPr>
              <a:lnSpc>
                <a:spcPct val="150000"/>
              </a:lnSpc>
            </a:pPr>
            <a:r>
              <a:rPr lang="es-ES" sz="1600" b="0" noProof="0" dirty="0">
                <a:solidFill>
                  <a:schemeClr val="accent1"/>
                </a:solidFill>
              </a:rPr>
              <a:t>Proporciona detalles de manera organizada y realista sobre todos aquellos aspectos que afectan a la organización basándose en su estrategia.</a:t>
            </a:r>
          </a:p>
        </p:txBody>
      </p:sp>
      <p:sp>
        <p:nvSpPr>
          <p:cNvPr id="9" name="Título 1">
            <a:extLst>
              <a:ext uri="{FF2B5EF4-FFF2-40B4-BE49-F238E27FC236}">
                <a16:creationId xmlns:a16="http://schemas.microsoft.com/office/drawing/2014/main" id="{508B81D5-DFB0-8BD4-85B3-2497C5C5A576}"/>
              </a:ext>
            </a:extLst>
          </p:cNvPr>
          <p:cNvSpPr txBox="1">
            <a:spLocks/>
          </p:cNvSpPr>
          <p:nvPr/>
        </p:nvSpPr>
        <p:spPr>
          <a:xfrm>
            <a:off x="242162" y="-149911"/>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000" kern="1200">
                <a:solidFill>
                  <a:schemeClr val="bg2"/>
                </a:solidFill>
                <a:latin typeface="+mj-lt"/>
                <a:ea typeface="+mj-ea"/>
                <a:cs typeface="+mj-cs"/>
              </a:defRPr>
            </a:lvl1pPr>
          </a:lstStyle>
          <a:p>
            <a:r>
              <a:rPr lang="es-ES" sz="3400" dirty="0"/>
              <a:t>5. Plan de Acción</a:t>
            </a:r>
          </a:p>
        </p:txBody>
      </p:sp>
    </p:spTree>
    <p:extLst>
      <p:ext uri="{BB962C8B-B14F-4D97-AF65-F5344CB8AC3E}">
        <p14:creationId xmlns:p14="http://schemas.microsoft.com/office/powerpoint/2010/main" val="3129388643"/>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52239F7E-A27D-E2B3-A2E5-AC24EF061E9F}"/>
              </a:ext>
            </a:extLst>
          </p:cNvPr>
          <p:cNvSpPr txBox="1"/>
          <p:nvPr/>
        </p:nvSpPr>
        <p:spPr>
          <a:xfrm>
            <a:off x="756314" y="1038960"/>
            <a:ext cx="10844719" cy="4481099"/>
          </a:xfrm>
          <a:prstGeom prst="rect">
            <a:avLst/>
          </a:prstGeom>
          <a:noFill/>
        </p:spPr>
        <p:txBody>
          <a:bodyPr wrap="square" rtlCol="0">
            <a:spAutoFit/>
          </a:bodyPr>
          <a:lstStyle/>
          <a:p>
            <a:pPr algn="just">
              <a:lnSpc>
                <a:spcPct val="150000"/>
              </a:lnSpc>
            </a:pPr>
            <a:r>
              <a:rPr lang="es-ES" sz="1600" b="0" noProof="0" dirty="0">
                <a:solidFill>
                  <a:schemeClr val="accent1"/>
                </a:solidFill>
              </a:rPr>
              <a:t>Una </a:t>
            </a:r>
            <a:r>
              <a:rPr lang="es-ES" sz="1600" b="1" noProof="0" dirty="0">
                <a:solidFill>
                  <a:schemeClr val="accent1"/>
                </a:solidFill>
              </a:rPr>
              <a:t>hoja</a:t>
            </a:r>
            <a:r>
              <a:rPr lang="es-ES" sz="1600" b="0" noProof="0" dirty="0">
                <a:solidFill>
                  <a:schemeClr val="accent1"/>
                </a:solidFill>
              </a:rPr>
              <a:t> </a:t>
            </a:r>
            <a:r>
              <a:rPr lang="es-ES" sz="1600" b="1" noProof="0" dirty="0">
                <a:solidFill>
                  <a:schemeClr val="accent1"/>
                </a:solidFill>
              </a:rPr>
              <a:t>de ruta </a:t>
            </a:r>
            <a:r>
              <a:rPr lang="es-ES" sz="1600" b="0" noProof="0" dirty="0">
                <a:solidFill>
                  <a:schemeClr val="accent1"/>
                </a:solidFill>
              </a:rPr>
              <a:t>empresarial es una </a:t>
            </a:r>
            <a:r>
              <a:rPr lang="es-ES" sz="1600" b="1" noProof="0" dirty="0">
                <a:solidFill>
                  <a:schemeClr val="accent1"/>
                </a:solidFill>
              </a:rPr>
              <a:t>visión general y una línea de tiempo visual </a:t>
            </a:r>
            <a:r>
              <a:rPr lang="es-ES" sz="1600" b="0" noProof="0" dirty="0">
                <a:solidFill>
                  <a:schemeClr val="accent1"/>
                </a:solidFill>
              </a:rPr>
              <a:t>de tus objetivos estratégicos, iniciativas, cronograma, acciones y asignaciones de personal.</a:t>
            </a:r>
          </a:p>
          <a:p>
            <a:pPr algn="just">
              <a:lnSpc>
                <a:spcPct val="150000"/>
              </a:lnSpc>
            </a:pPr>
            <a:endParaRPr lang="es-ES" sz="1600" dirty="0">
              <a:solidFill>
                <a:schemeClr val="accent1"/>
              </a:solidFill>
            </a:endParaRPr>
          </a:p>
          <a:p>
            <a:pPr algn="just">
              <a:lnSpc>
                <a:spcPct val="150000"/>
              </a:lnSpc>
            </a:pPr>
            <a:r>
              <a:rPr lang="es-ES" sz="1600" b="0" noProof="0" dirty="0">
                <a:solidFill>
                  <a:schemeClr val="accent1"/>
                </a:solidFill>
              </a:rPr>
              <a:t>El mapa de ruta empresarial refleja lo que tu organización ha priorizado y acordado completar en un marco de tiempo determinado y en línea con su plan estratégico. El plan de acción incluye áreas específicas según el tipo y la naturaleza de cada empresa. Puede abarcar </a:t>
            </a:r>
            <a:r>
              <a:rPr lang="es-ES" sz="1600" b="1" noProof="0" dirty="0">
                <a:solidFill>
                  <a:schemeClr val="accent1"/>
                </a:solidFill>
              </a:rPr>
              <a:t>Producto, Marketing, Diseño, Operaciones, Ventas, Finanzas</a:t>
            </a:r>
            <a:r>
              <a:rPr lang="es-ES" sz="1600" b="0" noProof="0" dirty="0">
                <a:solidFill>
                  <a:schemeClr val="accent1"/>
                </a:solidFill>
              </a:rPr>
              <a:t>, entre otros.</a:t>
            </a:r>
          </a:p>
          <a:p>
            <a:pPr algn="just">
              <a:lnSpc>
                <a:spcPct val="150000"/>
              </a:lnSpc>
            </a:pPr>
            <a:endParaRPr lang="es-ES" sz="1600" dirty="0">
              <a:solidFill>
                <a:schemeClr val="accent1"/>
              </a:solidFill>
            </a:endParaRPr>
          </a:p>
          <a:p>
            <a:pPr algn="just">
              <a:lnSpc>
                <a:spcPct val="150000"/>
              </a:lnSpc>
            </a:pPr>
            <a:r>
              <a:rPr lang="es-ES" sz="1600" b="0" noProof="0" dirty="0">
                <a:solidFill>
                  <a:schemeClr val="accent1"/>
                </a:solidFill>
              </a:rPr>
              <a:t>Tu hoja de ruta es una </a:t>
            </a:r>
            <a:r>
              <a:rPr lang="es-ES" sz="1600" b="1" noProof="0" dirty="0">
                <a:solidFill>
                  <a:schemeClr val="accent1"/>
                </a:solidFill>
              </a:rPr>
              <a:t>imagen dinámica </a:t>
            </a:r>
            <a:r>
              <a:rPr lang="es-ES" sz="1600" b="0" noProof="0" dirty="0">
                <a:solidFill>
                  <a:schemeClr val="accent1"/>
                </a:solidFill>
              </a:rPr>
              <a:t>que debe ser revisada y actualizada siempre que sea necesario debido a cambios en los mercados, la oferta de productos, la madurez, la capacidad organizativa y de personal, factores externos, etc.</a:t>
            </a:r>
            <a:endParaRPr lang="es-ES" sz="1600" noProof="0" dirty="0">
              <a:solidFill>
                <a:schemeClr val="accent1"/>
              </a:solidFill>
            </a:endParaRPr>
          </a:p>
          <a:p>
            <a:pPr>
              <a:lnSpc>
                <a:spcPct val="150000"/>
              </a:lnSpc>
            </a:pPr>
            <a:endParaRPr lang="es-ES" sz="1600" noProof="0" dirty="0">
              <a:solidFill>
                <a:schemeClr val="accent1"/>
              </a:solidFill>
            </a:endParaRPr>
          </a:p>
        </p:txBody>
      </p:sp>
      <p:sp>
        <p:nvSpPr>
          <p:cNvPr id="2" name="Título 1">
            <a:extLst>
              <a:ext uri="{FF2B5EF4-FFF2-40B4-BE49-F238E27FC236}">
                <a16:creationId xmlns:a16="http://schemas.microsoft.com/office/drawing/2014/main" id="{90E76BA1-245C-BDB9-B309-8193ACFE7EAE}"/>
              </a:ext>
            </a:extLst>
          </p:cNvPr>
          <p:cNvSpPr txBox="1">
            <a:spLocks/>
          </p:cNvSpPr>
          <p:nvPr/>
        </p:nvSpPr>
        <p:spPr>
          <a:xfrm>
            <a:off x="242162" y="-149911"/>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000" kern="1200">
                <a:solidFill>
                  <a:schemeClr val="bg2"/>
                </a:solidFill>
                <a:latin typeface="+mj-lt"/>
                <a:ea typeface="+mj-ea"/>
                <a:cs typeface="+mj-cs"/>
              </a:defRPr>
            </a:lvl1pPr>
          </a:lstStyle>
          <a:p>
            <a:r>
              <a:rPr lang="es-ES" sz="3400" dirty="0"/>
              <a:t>5. Plan de Acción</a:t>
            </a:r>
          </a:p>
        </p:txBody>
      </p:sp>
    </p:spTree>
    <p:extLst>
      <p:ext uri="{BB962C8B-B14F-4D97-AF65-F5344CB8AC3E}">
        <p14:creationId xmlns:p14="http://schemas.microsoft.com/office/powerpoint/2010/main" val="35823030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155FAB-CCD9-2A5E-D9AD-593FC4B38096}"/>
              </a:ext>
            </a:extLst>
          </p:cNvPr>
          <p:cNvSpPr>
            <a:spLocks noGrp="1"/>
          </p:cNvSpPr>
          <p:nvPr>
            <p:ph type="title"/>
          </p:nvPr>
        </p:nvSpPr>
        <p:spPr>
          <a:xfrm>
            <a:off x="838200" y="365126"/>
            <a:ext cx="9608389" cy="859826"/>
          </a:xfrm>
        </p:spPr>
        <p:txBody>
          <a:bodyPr>
            <a:normAutofit/>
          </a:bodyPr>
          <a:lstStyle/>
          <a:p>
            <a:r>
              <a:rPr lang="es-ES" sz="3400" noProof="0" dirty="0"/>
              <a:t>Elaborar una declaración de visión</a:t>
            </a:r>
          </a:p>
        </p:txBody>
      </p:sp>
      <p:graphicFrame>
        <p:nvGraphicFramePr>
          <p:cNvPr id="5" name="Diagram 4">
            <a:extLst>
              <a:ext uri="{FF2B5EF4-FFF2-40B4-BE49-F238E27FC236}">
                <a16:creationId xmlns:a16="http://schemas.microsoft.com/office/drawing/2014/main" id="{D34B0781-FD59-7C3E-4B44-469FAA4D3A45}"/>
              </a:ext>
            </a:extLst>
          </p:cNvPr>
          <p:cNvGraphicFramePr/>
          <p:nvPr>
            <p:extLst>
              <p:ext uri="{D42A27DB-BD31-4B8C-83A1-F6EECF244321}">
                <p14:modId xmlns:p14="http://schemas.microsoft.com/office/powerpoint/2010/main" val="2061159256"/>
              </p:ext>
            </p:extLst>
          </p:nvPr>
        </p:nvGraphicFramePr>
        <p:xfrm>
          <a:off x="394868" y="144990"/>
          <a:ext cx="11599336" cy="634788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29506596"/>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chart with colorful labels&#10;&#10;Description automatically generated with medium confidence">
            <a:extLst>
              <a:ext uri="{FF2B5EF4-FFF2-40B4-BE49-F238E27FC236}">
                <a16:creationId xmlns:a16="http://schemas.microsoft.com/office/drawing/2014/main" id="{1FB52E69-47C3-DE28-84A9-E33B0A73D97E}"/>
              </a:ext>
            </a:extLst>
          </p:cNvPr>
          <p:cNvPicPr>
            <a:picLocks noChangeAspect="1"/>
          </p:cNvPicPr>
          <p:nvPr/>
        </p:nvPicPr>
        <p:blipFill rotWithShape="1">
          <a:blip r:embed="rId3">
            <a:extLst>
              <a:ext uri="{28A0092B-C50C-407E-A947-70E740481C1C}">
                <a14:useLocalDpi xmlns:a14="http://schemas.microsoft.com/office/drawing/2010/main" val="0"/>
              </a:ext>
            </a:extLst>
          </a:blip>
          <a:srcRect t="9176" b="8741"/>
          <a:stretch/>
        </p:blipFill>
        <p:spPr>
          <a:xfrm>
            <a:off x="3803514" y="1325563"/>
            <a:ext cx="6536987" cy="3626251"/>
          </a:xfrm>
          <a:prstGeom prst="rect">
            <a:avLst/>
          </a:prstGeom>
        </p:spPr>
      </p:pic>
      <p:sp>
        <p:nvSpPr>
          <p:cNvPr id="2" name="CuadroTexto 1">
            <a:extLst>
              <a:ext uri="{FF2B5EF4-FFF2-40B4-BE49-F238E27FC236}">
                <a16:creationId xmlns:a16="http://schemas.microsoft.com/office/drawing/2014/main" id="{BC27E527-BE68-B3BB-F615-A8FAB4D731ED}"/>
              </a:ext>
            </a:extLst>
          </p:cNvPr>
          <p:cNvSpPr txBox="1"/>
          <p:nvPr/>
        </p:nvSpPr>
        <p:spPr>
          <a:xfrm>
            <a:off x="3695920" y="4971505"/>
            <a:ext cx="5292437" cy="246221"/>
          </a:xfrm>
          <a:prstGeom prst="rect">
            <a:avLst/>
          </a:prstGeom>
          <a:noFill/>
        </p:spPr>
        <p:txBody>
          <a:bodyPr wrap="square" rtlCol="0">
            <a:spAutoFit/>
          </a:bodyPr>
          <a:lstStyle/>
          <a:p>
            <a:r>
              <a:rPr lang="es-ES" sz="1000" noProof="0" dirty="0">
                <a:solidFill>
                  <a:schemeClr val="accent1"/>
                </a:solidFill>
              </a:rPr>
              <a:t>Fuente: Canva</a:t>
            </a:r>
          </a:p>
        </p:txBody>
      </p:sp>
      <p:sp>
        <p:nvSpPr>
          <p:cNvPr id="4" name="CuadroTexto 3">
            <a:extLst>
              <a:ext uri="{FF2B5EF4-FFF2-40B4-BE49-F238E27FC236}">
                <a16:creationId xmlns:a16="http://schemas.microsoft.com/office/drawing/2014/main" id="{3532E882-308F-7D41-6215-BF66F10D6A7E}"/>
              </a:ext>
            </a:extLst>
          </p:cNvPr>
          <p:cNvSpPr txBox="1"/>
          <p:nvPr/>
        </p:nvSpPr>
        <p:spPr>
          <a:xfrm>
            <a:off x="729574" y="1208051"/>
            <a:ext cx="2879388" cy="646331"/>
          </a:xfrm>
          <a:prstGeom prst="rect">
            <a:avLst/>
          </a:prstGeom>
          <a:noFill/>
        </p:spPr>
        <p:txBody>
          <a:bodyPr wrap="square" rtlCol="0">
            <a:spAutoFit/>
          </a:bodyPr>
          <a:lstStyle/>
          <a:p>
            <a:r>
              <a:rPr lang="es-ES" b="1" noProof="0" dirty="0">
                <a:solidFill>
                  <a:schemeClr val="bg1"/>
                </a:solidFill>
              </a:rPr>
              <a:t>Ejemplo de Hoja de Ruta</a:t>
            </a:r>
          </a:p>
        </p:txBody>
      </p:sp>
      <p:sp>
        <p:nvSpPr>
          <p:cNvPr id="5" name="CuadroTexto 4">
            <a:extLst>
              <a:ext uri="{FF2B5EF4-FFF2-40B4-BE49-F238E27FC236}">
                <a16:creationId xmlns:a16="http://schemas.microsoft.com/office/drawing/2014/main" id="{CD8A2E3A-9B22-94E3-057F-7716B7785982}"/>
              </a:ext>
            </a:extLst>
          </p:cNvPr>
          <p:cNvSpPr txBox="1"/>
          <p:nvPr/>
        </p:nvSpPr>
        <p:spPr>
          <a:xfrm>
            <a:off x="729574" y="5440725"/>
            <a:ext cx="10412104" cy="418448"/>
          </a:xfrm>
          <a:prstGeom prst="rect">
            <a:avLst/>
          </a:prstGeom>
          <a:noFill/>
        </p:spPr>
        <p:txBody>
          <a:bodyPr wrap="square" lIns="91440" tIns="45720" rIns="91440" bIns="45720" rtlCol="0" anchor="t">
            <a:spAutoFit/>
          </a:bodyPr>
          <a:lstStyle/>
          <a:p>
            <a:pPr>
              <a:lnSpc>
                <a:spcPct val="150000"/>
              </a:lnSpc>
            </a:pPr>
            <a:r>
              <a:rPr lang="es-ES" sz="1600" dirty="0">
                <a:solidFill>
                  <a:schemeClr val="accent1"/>
                </a:solidFill>
              </a:rPr>
              <a:t>Puedes acceder a más ejemplos of Hojas de Ruta empresariales propuestos por </a:t>
            </a:r>
            <a:r>
              <a:rPr lang="es-ES" sz="1600" noProof="0" dirty="0">
                <a:solidFill>
                  <a:schemeClr val="accent1"/>
                </a:solidFill>
              </a:rPr>
              <a:t>Roadmunk en este </a:t>
            </a:r>
            <a:r>
              <a:rPr lang="es-ES" sz="1600" noProof="0" dirty="0">
                <a:solidFill>
                  <a:schemeClr val="accent1"/>
                </a:solidFill>
                <a:hlinkClick r:id="rId4">
                  <a:extLst>
                    <a:ext uri="{A12FA001-AC4F-418D-AE19-62706E023703}">
                      <ahyp:hlinkClr xmlns:ahyp="http://schemas.microsoft.com/office/drawing/2018/hyperlinkcolor" val="tx"/>
                    </a:ext>
                  </a:extLst>
                </a:hlinkClick>
              </a:rPr>
              <a:t>enlace</a:t>
            </a:r>
            <a:r>
              <a:rPr lang="es-ES" sz="1600" noProof="0" dirty="0">
                <a:solidFill>
                  <a:schemeClr val="accent1"/>
                </a:solidFill>
              </a:rPr>
              <a:t>.</a:t>
            </a:r>
          </a:p>
        </p:txBody>
      </p:sp>
      <p:sp>
        <p:nvSpPr>
          <p:cNvPr id="3" name="Título 1">
            <a:extLst>
              <a:ext uri="{FF2B5EF4-FFF2-40B4-BE49-F238E27FC236}">
                <a16:creationId xmlns:a16="http://schemas.microsoft.com/office/drawing/2014/main" id="{2CFB6433-7433-D32F-BBB7-DBFDED8B4126}"/>
              </a:ext>
            </a:extLst>
          </p:cNvPr>
          <p:cNvSpPr txBox="1">
            <a:spLocks/>
          </p:cNvSpPr>
          <p:nvPr/>
        </p:nvSpPr>
        <p:spPr>
          <a:xfrm>
            <a:off x="242162" y="-149911"/>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000" kern="1200">
                <a:solidFill>
                  <a:schemeClr val="bg2"/>
                </a:solidFill>
                <a:latin typeface="+mj-lt"/>
                <a:ea typeface="+mj-ea"/>
                <a:cs typeface="+mj-cs"/>
              </a:defRPr>
            </a:lvl1pPr>
          </a:lstStyle>
          <a:p>
            <a:r>
              <a:rPr lang="es-ES" sz="3400" dirty="0"/>
              <a:t>5. Plan de Acción</a:t>
            </a:r>
          </a:p>
        </p:txBody>
      </p:sp>
    </p:spTree>
    <p:extLst>
      <p:ext uri="{BB962C8B-B14F-4D97-AF65-F5344CB8AC3E}">
        <p14:creationId xmlns:p14="http://schemas.microsoft.com/office/powerpoint/2010/main" val="197381209"/>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1A1D1599-2A56-1FE2-D4D6-B6C532677C51}"/>
              </a:ext>
            </a:extLst>
          </p:cNvPr>
          <p:cNvSpPr>
            <a:spLocks noGrp="1"/>
          </p:cNvSpPr>
          <p:nvPr>
            <p:ph idx="1"/>
          </p:nvPr>
        </p:nvSpPr>
        <p:spPr>
          <a:xfrm>
            <a:off x="770106" y="489889"/>
            <a:ext cx="10731475" cy="5356434"/>
          </a:xfrm>
        </p:spPr>
        <p:txBody>
          <a:bodyPr vert="horz" lIns="91440" tIns="45720" rIns="91440" bIns="45720" rtlCol="0" anchor="t">
            <a:normAutofit/>
          </a:bodyPr>
          <a:lstStyle/>
          <a:p>
            <a:pPr marL="0" indent="0">
              <a:buNone/>
            </a:pPr>
            <a:r>
              <a:rPr lang="es-ES" sz="2000" noProof="0" dirty="0">
                <a:solidFill>
                  <a:schemeClr val="accent1"/>
                </a:solidFill>
                <a:latin typeface="Raleway "/>
              </a:rPr>
              <a:t>Recomendaciones clave para diseñar tu </a:t>
            </a:r>
            <a:r>
              <a:rPr lang="es-ES" sz="2000" dirty="0">
                <a:solidFill>
                  <a:schemeClr val="accent1"/>
                </a:solidFill>
                <a:latin typeface="Raleway "/>
              </a:rPr>
              <a:t>propia Hoja de Ruta</a:t>
            </a:r>
            <a:r>
              <a:rPr lang="es-ES" sz="2000" b="1" i="0" u="none" strike="noStrike" baseline="0" noProof="0" dirty="0">
                <a:solidFill>
                  <a:schemeClr val="tx2"/>
                </a:solidFill>
                <a:latin typeface="Raleway "/>
              </a:rPr>
              <a:t> </a:t>
            </a:r>
          </a:p>
          <a:p>
            <a:pPr marL="0" indent="0">
              <a:buNone/>
            </a:pPr>
            <a:endParaRPr lang="es-ES" sz="1800" b="1" i="0" u="none" strike="noStrike" baseline="0" noProof="0" dirty="0">
              <a:latin typeface="Raleway "/>
            </a:endParaRPr>
          </a:p>
          <a:p>
            <a:pPr marL="342900" indent="-342900" algn="just">
              <a:lnSpc>
                <a:spcPct val="150000"/>
              </a:lnSpc>
              <a:buFont typeface="+mj-lt"/>
              <a:buAutoNum type="arabicPeriod"/>
            </a:pPr>
            <a:r>
              <a:rPr lang="es-ES" sz="1600" noProof="0" dirty="0">
                <a:solidFill>
                  <a:schemeClr val="tx2"/>
                </a:solidFill>
              </a:rPr>
              <a:t>Definición</a:t>
            </a:r>
            <a:r>
              <a:rPr lang="es-ES" sz="1600" b="0" noProof="0" dirty="0">
                <a:solidFill>
                  <a:schemeClr val="tx2"/>
                </a:solidFill>
              </a:rPr>
              <a:t>.</a:t>
            </a:r>
            <a:r>
              <a:rPr lang="es-ES" sz="1600" b="0" noProof="0" dirty="0">
                <a:solidFill>
                  <a:schemeClr val="accent1"/>
                </a:solidFill>
              </a:rPr>
              <a:t> Define los objetivos. De acuerdo con su naturaleza (cuantitativa y cualitativa), según la visión (estratégica, táctica u operativa); y de acuerdo con el área de trabajo (negocios, finanzas, equipo, marketing, expansión, etc.).</a:t>
            </a:r>
          </a:p>
          <a:p>
            <a:pPr marL="342900" indent="-342900" algn="just">
              <a:lnSpc>
                <a:spcPct val="150000"/>
              </a:lnSpc>
              <a:buFont typeface="+mj-lt"/>
              <a:buAutoNum type="arabicPeriod"/>
            </a:pPr>
            <a:r>
              <a:rPr lang="es-ES" sz="1600" noProof="0" dirty="0">
                <a:solidFill>
                  <a:schemeClr val="tx2"/>
                </a:solidFill>
              </a:rPr>
              <a:t>Diseño</a:t>
            </a:r>
            <a:r>
              <a:rPr lang="es-ES" sz="1600" b="0" noProof="0" dirty="0">
                <a:solidFill>
                  <a:schemeClr val="tx2"/>
                </a:solidFill>
              </a:rPr>
              <a:t>.</a:t>
            </a:r>
            <a:r>
              <a:rPr lang="es-ES" sz="1600" b="0" noProof="0" dirty="0">
                <a:solidFill>
                  <a:schemeClr val="accent1"/>
                </a:solidFill>
              </a:rPr>
              <a:t> Establece las acciones a realizar para alcanzar el objetivo. Las tareas deben ser específicas y detalladas, indicando el orden y los pasos a seguir para evitar errores o incertidumbre.</a:t>
            </a:r>
          </a:p>
          <a:p>
            <a:pPr marL="342900" indent="-342900" algn="just">
              <a:lnSpc>
                <a:spcPct val="150000"/>
              </a:lnSpc>
              <a:buFont typeface="+mj-lt"/>
              <a:buAutoNum type="arabicPeriod"/>
            </a:pPr>
            <a:r>
              <a:rPr lang="es-ES" sz="1600" noProof="0" dirty="0">
                <a:solidFill>
                  <a:schemeClr val="tx2"/>
                </a:solidFill>
              </a:rPr>
              <a:t>Timing</a:t>
            </a:r>
            <a:r>
              <a:rPr lang="es-ES" sz="1600" b="0" noProof="0" dirty="0">
                <a:solidFill>
                  <a:schemeClr val="tx2"/>
                </a:solidFill>
              </a:rPr>
              <a:t>.</a:t>
            </a:r>
            <a:r>
              <a:rPr lang="es-ES" sz="1600" b="0" noProof="0" dirty="0">
                <a:solidFill>
                  <a:schemeClr val="accent1"/>
                </a:solidFill>
              </a:rPr>
              <a:t> Prioriza las acciones con una fecha límite. Establece un orden según tus necesidades.</a:t>
            </a:r>
          </a:p>
          <a:p>
            <a:pPr marL="342900" indent="-342900" algn="just">
              <a:lnSpc>
                <a:spcPct val="150000"/>
              </a:lnSpc>
              <a:buFont typeface="+mj-lt"/>
              <a:buAutoNum type="arabicPeriod"/>
            </a:pPr>
            <a:r>
              <a:rPr lang="es-ES" sz="1600" noProof="0" dirty="0">
                <a:solidFill>
                  <a:schemeClr val="tx2"/>
                </a:solidFill>
              </a:rPr>
              <a:t>Consolidación de Equipo</a:t>
            </a:r>
            <a:r>
              <a:rPr lang="es-ES" sz="1600" b="0" noProof="0" dirty="0">
                <a:solidFill>
                  <a:schemeClr val="tx2"/>
                </a:solidFill>
              </a:rPr>
              <a:t>. </a:t>
            </a:r>
            <a:r>
              <a:rPr lang="es-ES" sz="1600" b="0" noProof="0" dirty="0">
                <a:solidFill>
                  <a:schemeClr val="accent1"/>
                </a:solidFill>
              </a:rPr>
              <a:t>Elige y asigna personas responsables de acuerdo con sus habilidades y cualidades.</a:t>
            </a:r>
          </a:p>
          <a:p>
            <a:pPr marL="342900" indent="-342900" algn="just">
              <a:lnSpc>
                <a:spcPct val="150000"/>
              </a:lnSpc>
              <a:buFont typeface="+mj-lt"/>
              <a:buAutoNum type="arabicPeriod"/>
            </a:pPr>
            <a:r>
              <a:rPr lang="es-ES" sz="1600" noProof="0" dirty="0">
                <a:solidFill>
                  <a:schemeClr val="tx2"/>
                </a:solidFill>
              </a:rPr>
              <a:t>Ejecución</a:t>
            </a:r>
            <a:r>
              <a:rPr lang="es-ES" sz="1600" b="0" noProof="0" dirty="0">
                <a:solidFill>
                  <a:schemeClr val="tx2"/>
                </a:solidFill>
              </a:rPr>
              <a:t>. </a:t>
            </a:r>
            <a:r>
              <a:rPr lang="es-ES" sz="1600" b="0" noProof="0" dirty="0">
                <a:solidFill>
                  <a:schemeClr val="accent1"/>
                </a:solidFill>
              </a:rPr>
              <a:t>Ejecuta las tareas y monitorea los resultados. Es importante comenzar cada tarea sabiendo cómo realizarla, su tiempo y las herramientas con las que contamos o necesitaremos.</a:t>
            </a:r>
            <a:endParaRPr lang="es-ES" sz="1700" noProof="0" dirty="0">
              <a:solidFill>
                <a:srgbClr val="000000"/>
              </a:solidFill>
              <a:latin typeface="Frutiger-Roman"/>
            </a:endParaRPr>
          </a:p>
        </p:txBody>
      </p:sp>
    </p:spTree>
    <p:extLst>
      <p:ext uri="{BB962C8B-B14F-4D97-AF65-F5344CB8AC3E}">
        <p14:creationId xmlns:p14="http://schemas.microsoft.com/office/powerpoint/2010/main" val="3837303408"/>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id="{EEA42171-5884-FE06-C203-C460957BC41C}"/>
              </a:ext>
            </a:extLst>
          </p:cNvPr>
          <p:cNvSpPr txBox="1"/>
          <p:nvPr/>
        </p:nvSpPr>
        <p:spPr>
          <a:xfrm>
            <a:off x="193040" y="153400"/>
            <a:ext cx="11805920" cy="113877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3400" b="1" noProof="0" dirty="0">
                <a:solidFill>
                  <a:srgbClr val="0E9094"/>
                </a:solidFill>
                <a:cs typeface="Segoe UI"/>
              </a:rPr>
              <a:t> IA y otras herramientas para aplicaciones prácticas : </a:t>
            </a:r>
            <a:r>
              <a:rPr lang="es-ES" sz="3400" b="1" noProof="0" dirty="0">
                <a:solidFill>
                  <a:srgbClr val="0E9094"/>
                </a:solidFill>
                <a:cs typeface="Segoe UI"/>
                <a:hlinkClick r:id="rId3"/>
              </a:rPr>
              <a:t>Piktochart</a:t>
            </a:r>
            <a:endParaRPr lang="es-ES" sz="3400" noProof="0" dirty="0">
              <a:solidFill>
                <a:srgbClr val="1D1D1B"/>
              </a:solidFill>
              <a:cs typeface="Segoe UI"/>
            </a:endParaRPr>
          </a:p>
        </p:txBody>
      </p:sp>
      <p:sp>
        <p:nvSpPr>
          <p:cNvPr id="5" name="Titolo 1">
            <a:extLst>
              <a:ext uri="{FF2B5EF4-FFF2-40B4-BE49-F238E27FC236}">
                <a16:creationId xmlns:a16="http://schemas.microsoft.com/office/drawing/2014/main" id="{1CEEF4C6-3929-957A-CB83-F56A0C3A7C1E}"/>
              </a:ext>
            </a:extLst>
          </p:cNvPr>
          <p:cNvSpPr txBox="1">
            <a:spLocks/>
          </p:cNvSpPr>
          <p:nvPr/>
        </p:nvSpPr>
        <p:spPr>
          <a:xfrm>
            <a:off x="301271" y="1495792"/>
            <a:ext cx="6689851" cy="5486796"/>
          </a:xfrm>
          <a:prstGeom prst="rect">
            <a:avLst/>
          </a:prstGeom>
        </p:spPr>
        <p:txBody>
          <a:bodyPr lIns="91440" tIns="45720" rIns="91440" bIns="45720" anchor="t">
            <a:no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defRPr/>
            </a:pPr>
            <a:r>
              <a:rPr lang="es-ES" sz="1600" noProof="0" dirty="0"/>
              <a:t>Breve Descripción</a:t>
            </a:r>
          </a:p>
          <a:p>
            <a:pPr algn="just">
              <a:lnSpc>
                <a:spcPct val="150000"/>
              </a:lnSpc>
              <a:defRPr/>
            </a:pPr>
            <a:r>
              <a:rPr lang="es-ES" sz="1600" b="0" noProof="0" dirty="0">
                <a:solidFill>
                  <a:schemeClr val="accent1"/>
                </a:solidFill>
                <a:ea typeface="+mn-lt"/>
                <a:cs typeface="+mn-lt"/>
              </a:rPr>
              <a:t>Piktochart AI transforma tu idea de negocio en un plan de negocio visualmente atractivo y completo, con texto relevante y elementos gráficos. Solo proporciona un prompt, y la herramienta genera un documento profesional perfecto para presentaciones a inversionistas o para la gestión de relaciones con clientes.</a:t>
            </a:r>
            <a:endParaRPr lang="es-ES" sz="400" b="0" noProof="0" dirty="0">
              <a:solidFill>
                <a:srgbClr val="1D1D1B"/>
              </a:solidFill>
            </a:endParaRPr>
          </a:p>
          <a:p>
            <a:pPr>
              <a:lnSpc>
                <a:spcPct val="150000"/>
              </a:lnSpc>
              <a:defRPr/>
            </a:pPr>
            <a:endParaRPr lang="es-ES" sz="1600" b="0" noProof="0" dirty="0">
              <a:solidFill>
                <a:schemeClr val="accent1"/>
              </a:solidFill>
            </a:endParaRPr>
          </a:p>
          <a:p>
            <a:pPr>
              <a:lnSpc>
                <a:spcPct val="150000"/>
              </a:lnSpc>
            </a:pPr>
            <a:endParaRPr lang="es-ES" sz="1600" b="0" noProof="0" dirty="0">
              <a:solidFill>
                <a:srgbClr val="F3B75B"/>
              </a:solidFill>
            </a:endParaRPr>
          </a:p>
        </p:txBody>
      </p:sp>
      <p:pic>
        <p:nvPicPr>
          <p:cNvPr id="2" name="Elementi multimediali online 1" title="Business planning just got fun with PrometAI">
            <a:hlinkClick r:id="" action="ppaction://media"/>
            <a:extLst>
              <a:ext uri="{FF2B5EF4-FFF2-40B4-BE49-F238E27FC236}">
                <a16:creationId xmlns:a16="http://schemas.microsoft.com/office/drawing/2014/main" id="{64D2AC33-8E6E-7417-B02F-2BAE6615408A}"/>
              </a:ext>
            </a:extLst>
          </p:cNvPr>
          <p:cNvPicPr>
            <a:picLocks noRot="1" noChangeAspect="1"/>
          </p:cNvPicPr>
          <p:nvPr>
            <a:videoFile r:link="rId1"/>
          </p:nvPr>
        </p:nvPicPr>
        <p:blipFill>
          <a:blip r:embed="rId4"/>
          <a:stretch>
            <a:fillRect/>
          </a:stretch>
        </p:blipFill>
        <p:spPr>
          <a:xfrm>
            <a:off x="-398135" y="-277907"/>
            <a:ext cx="107999" cy="119484"/>
          </a:xfrm>
          <a:prstGeom prst="rect">
            <a:avLst/>
          </a:prstGeom>
        </p:spPr>
      </p:pic>
      <p:pic>
        <p:nvPicPr>
          <p:cNvPr id="4" name="Immagine 3" descr="Immagine che contiene Carattere, bianco, logo, testo&#10;&#10;Descrizione generata automaticamente">
            <a:extLst>
              <a:ext uri="{FF2B5EF4-FFF2-40B4-BE49-F238E27FC236}">
                <a16:creationId xmlns:a16="http://schemas.microsoft.com/office/drawing/2014/main" id="{4E13008E-7C6C-596E-AB53-7458E53BE394}"/>
              </a:ext>
            </a:extLst>
          </p:cNvPr>
          <p:cNvPicPr>
            <a:picLocks noChangeAspect="1"/>
          </p:cNvPicPr>
          <p:nvPr/>
        </p:nvPicPr>
        <p:blipFill>
          <a:blip r:embed="rId5"/>
          <a:stretch>
            <a:fillRect/>
          </a:stretch>
        </p:blipFill>
        <p:spPr>
          <a:xfrm>
            <a:off x="8736806" y="835819"/>
            <a:ext cx="2838450" cy="1114425"/>
          </a:xfrm>
          <a:prstGeom prst="rect">
            <a:avLst/>
          </a:prstGeom>
        </p:spPr>
      </p:pic>
      <p:pic>
        <p:nvPicPr>
          <p:cNvPr id="7" name="Immagine 6" descr="Immagine che contiene testo, schermata, software, Icona del computer&#10;&#10;Descrizione generata automaticamente">
            <a:extLst>
              <a:ext uri="{FF2B5EF4-FFF2-40B4-BE49-F238E27FC236}">
                <a16:creationId xmlns:a16="http://schemas.microsoft.com/office/drawing/2014/main" id="{50BDA647-DDF5-8748-C5C1-3833A17FBC86}"/>
              </a:ext>
            </a:extLst>
          </p:cNvPr>
          <p:cNvPicPr>
            <a:picLocks noChangeAspect="1"/>
          </p:cNvPicPr>
          <p:nvPr/>
        </p:nvPicPr>
        <p:blipFill>
          <a:blip r:embed="rId6"/>
          <a:stretch>
            <a:fillRect/>
          </a:stretch>
        </p:blipFill>
        <p:spPr>
          <a:xfrm>
            <a:off x="7414826" y="2280337"/>
            <a:ext cx="4620014" cy="2306018"/>
          </a:xfrm>
          <a:prstGeom prst="rect">
            <a:avLst/>
          </a:prstGeom>
        </p:spPr>
      </p:pic>
      <p:sp>
        <p:nvSpPr>
          <p:cNvPr id="6" name="CuadroTexto 1">
            <a:extLst>
              <a:ext uri="{FF2B5EF4-FFF2-40B4-BE49-F238E27FC236}">
                <a16:creationId xmlns:a16="http://schemas.microsoft.com/office/drawing/2014/main" id="{0DC18A8F-ADE1-56FF-EF3C-772FC70B8252}"/>
              </a:ext>
            </a:extLst>
          </p:cNvPr>
          <p:cNvSpPr txBox="1"/>
          <p:nvPr/>
        </p:nvSpPr>
        <p:spPr>
          <a:xfrm>
            <a:off x="10839474" y="4597656"/>
            <a:ext cx="5292437" cy="246221"/>
          </a:xfrm>
          <a:prstGeom prst="rect">
            <a:avLst/>
          </a:prstGeom>
          <a:noFill/>
        </p:spPr>
        <p:txBody>
          <a:bodyPr wrap="square" rtlCol="0">
            <a:spAutoFit/>
          </a:bodyPr>
          <a:lstStyle/>
          <a:p>
            <a:r>
              <a:rPr lang="es-ES" sz="1000" noProof="0" dirty="0">
                <a:solidFill>
                  <a:schemeClr val="accent1"/>
                </a:solidFill>
              </a:rPr>
              <a:t>Fuente : Piktochart</a:t>
            </a:r>
          </a:p>
        </p:txBody>
      </p:sp>
    </p:spTree>
    <p:extLst>
      <p:ext uri="{BB962C8B-B14F-4D97-AF65-F5344CB8AC3E}">
        <p14:creationId xmlns:p14="http://schemas.microsoft.com/office/powerpoint/2010/main" val="1742645539"/>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307137-E68B-8830-6D2F-AE79D4935B26}"/>
            </a:ext>
          </a:extLst>
        </p:cNvPr>
        <p:cNvGrpSpPr/>
        <p:nvPr/>
      </p:nvGrpSpPr>
      <p:grpSpPr>
        <a:xfrm>
          <a:off x="0" y="0"/>
          <a:ext cx="0" cy="0"/>
          <a:chOff x="0" y="0"/>
          <a:chExt cx="0" cy="0"/>
        </a:xfrm>
      </p:grpSpPr>
      <p:sp>
        <p:nvSpPr>
          <p:cNvPr id="3" name="CasellaDiTesto 2">
            <a:extLst>
              <a:ext uri="{FF2B5EF4-FFF2-40B4-BE49-F238E27FC236}">
                <a16:creationId xmlns:a16="http://schemas.microsoft.com/office/drawing/2014/main" id="{82DEF8EC-00AC-167A-82B9-7128D70A3C75}"/>
              </a:ext>
            </a:extLst>
          </p:cNvPr>
          <p:cNvSpPr txBox="1"/>
          <p:nvPr/>
        </p:nvSpPr>
        <p:spPr>
          <a:xfrm>
            <a:off x="193040" y="133522"/>
            <a:ext cx="11805920" cy="113877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3400" b="1" noProof="0" dirty="0">
                <a:solidFill>
                  <a:srgbClr val="0E9094"/>
                </a:solidFill>
                <a:cs typeface="Segoe UI"/>
              </a:rPr>
              <a:t> IA y otras herramientas para aplicaciones prácticas : </a:t>
            </a:r>
            <a:r>
              <a:rPr lang="es-ES" sz="3400" b="1" noProof="0" dirty="0">
                <a:solidFill>
                  <a:srgbClr val="0E9094"/>
                </a:solidFill>
                <a:cs typeface="Segoe UI"/>
                <a:hlinkClick r:id="rId3"/>
              </a:rPr>
              <a:t>Piktochart</a:t>
            </a:r>
            <a:endParaRPr lang="es-ES" sz="3400" noProof="0" dirty="0">
              <a:solidFill>
                <a:srgbClr val="1D1D1B"/>
              </a:solidFill>
              <a:cs typeface="Segoe UI"/>
            </a:endParaRPr>
          </a:p>
        </p:txBody>
      </p:sp>
      <p:sp>
        <p:nvSpPr>
          <p:cNvPr id="5" name="Titolo 1">
            <a:extLst>
              <a:ext uri="{FF2B5EF4-FFF2-40B4-BE49-F238E27FC236}">
                <a16:creationId xmlns:a16="http://schemas.microsoft.com/office/drawing/2014/main" id="{084AFC56-6C2A-F762-3ADA-306F328BCBBA}"/>
              </a:ext>
            </a:extLst>
          </p:cNvPr>
          <p:cNvSpPr txBox="1">
            <a:spLocks/>
          </p:cNvSpPr>
          <p:nvPr/>
        </p:nvSpPr>
        <p:spPr>
          <a:xfrm>
            <a:off x="193040" y="1393031"/>
            <a:ext cx="6915455" cy="5486796"/>
          </a:xfrm>
          <a:prstGeom prst="rect">
            <a:avLst/>
          </a:prstGeom>
        </p:spPr>
        <p:txBody>
          <a:bodyPr lIns="91440" tIns="45720" rIns="91440" bIns="45720" anchor="t">
            <a:no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50000"/>
              </a:lnSpc>
              <a:buFont typeface="Arial"/>
              <a:buChar char="•"/>
              <a:defRPr/>
            </a:pPr>
            <a:r>
              <a:rPr lang="es-ES" sz="1600" noProof="0" dirty="0">
                <a:solidFill>
                  <a:schemeClr val="accent1"/>
                </a:solidFill>
                <a:ea typeface="+mn-lt"/>
                <a:cs typeface="+mn-lt"/>
              </a:rPr>
              <a:t>Introduce palabras clave: </a:t>
            </a:r>
            <a:r>
              <a:rPr lang="es-ES" sz="1600" b="0" noProof="0" dirty="0">
                <a:solidFill>
                  <a:schemeClr val="accent1"/>
                </a:solidFill>
                <a:ea typeface="+mn-lt"/>
                <a:cs typeface="+mn-lt"/>
              </a:rPr>
              <a:t>Utiliza palabras clave concisas para generar y visuales relevantes.</a:t>
            </a:r>
          </a:p>
          <a:p>
            <a:pPr algn="just">
              <a:lnSpc>
                <a:spcPct val="150000"/>
              </a:lnSpc>
              <a:buFont typeface="Arial"/>
              <a:buChar char="•"/>
              <a:defRPr/>
            </a:pPr>
            <a:r>
              <a:rPr lang="es-ES" sz="1600" noProof="0" dirty="0">
                <a:solidFill>
                  <a:schemeClr val="accent1"/>
                </a:solidFill>
                <a:ea typeface="+mn-lt"/>
                <a:cs typeface="+mn-lt"/>
              </a:rPr>
              <a:t>Elije plantillas: </a:t>
            </a:r>
            <a:r>
              <a:rPr lang="es-ES" sz="1600" b="0" noProof="0" dirty="0">
                <a:solidFill>
                  <a:schemeClr val="accent1"/>
                </a:solidFill>
                <a:ea typeface="+mn-lt"/>
                <a:cs typeface="+mn-lt"/>
              </a:rPr>
              <a:t>Selecciona una de las plantillas prediseñadas como empresariales, estudios de caso y cartas de presentación.</a:t>
            </a:r>
          </a:p>
          <a:p>
            <a:pPr algn="just">
              <a:lnSpc>
                <a:spcPct val="150000"/>
              </a:lnSpc>
              <a:buFont typeface="Arial"/>
              <a:buChar char="•"/>
              <a:defRPr/>
            </a:pPr>
            <a:r>
              <a:rPr lang="es-ES" sz="1600" noProof="0" dirty="0">
                <a:solidFill>
                  <a:schemeClr val="accent1"/>
                </a:solidFill>
                <a:ea typeface="+mn-lt"/>
                <a:cs typeface="+mn-lt"/>
              </a:rPr>
              <a:t>Personaliza y perfecciona: </a:t>
            </a:r>
            <a:r>
              <a:rPr lang="es-ES" sz="1600" b="0" noProof="0" dirty="0">
                <a:solidFill>
                  <a:schemeClr val="accent1"/>
                </a:solidFill>
                <a:ea typeface="+mn-lt"/>
                <a:cs typeface="+mn-lt"/>
              </a:rPr>
              <a:t>Edita el contenido y los elementos visuales para adaptarlos a tus necesidades específicas.</a:t>
            </a:r>
          </a:p>
          <a:p>
            <a:pPr algn="just">
              <a:lnSpc>
                <a:spcPct val="150000"/>
              </a:lnSpc>
              <a:buFont typeface="Arial"/>
              <a:buChar char="•"/>
              <a:defRPr/>
            </a:pPr>
            <a:r>
              <a:rPr lang="es-ES" sz="1600" noProof="0" dirty="0">
                <a:solidFill>
                  <a:schemeClr val="accent1"/>
                </a:solidFill>
                <a:ea typeface="+mn-lt"/>
                <a:cs typeface="+mn-lt"/>
              </a:rPr>
              <a:t>Utilícelo para presentaciones: </a:t>
            </a:r>
            <a:r>
              <a:rPr lang="es-ES" sz="1600" b="0" noProof="0" dirty="0">
                <a:solidFill>
                  <a:schemeClr val="accent1"/>
                </a:solidFill>
                <a:ea typeface="+mn-lt"/>
                <a:cs typeface="+mn-lt"/>
              </a:rPr>
              <a:t>Ideal para crear documentos atractivos para inversores y clientes.</a:t>
            </a:r>
          </a:p>
          <a:p>
            <a:pPr algn="just">
              <a:lnSpc>
                <a:spcPct val="150000"/>
              </a:lnSpc>
              <a:defRPr/>
            </a:pPr>
            <a:r>
              <a:rPr lang="es-ES" sz="1600" b="0" noProof="0" dirty="0">
                <a:solidFill>
                  <a:schemeClr val="accent1"/>
                </a:solidFill>
                <a:ea typeface="+mn-lt"/>
                <a:cs typeface="+mn-lt"/>
              </a:rPr>
              <a:t>Piktochart AI le ayuda a crear planes de negocio profesionales y visualmente impactantes en sólo unos minutos.</a:t>
            </a:r>
            <a:endParaRPr lang="es-ES" sz="1600" b="0" u="sng" noProof="0" dirty="0">
              <a:solidFill>
                <a:schemeClr val="accent1"/>
              </a:solidFill>
            </a:endParaRPr>
          </a:p>
          <a:p>
            <a:pPr algn="just">
              <a:lnSpc>
                <a:spcPct val="150000"/>
              </a:lnSpc>
              <a:spcBef>
                <a:spcPts val="0"/>
              </a:spcBef>
              <a:defRPr/>
            </a:pPr>
            <a:endParaRPr lang="es-ES" sz="1600" b="0" noProof="0" dirty="0">
              <a:solidFill>
                <a:schemeClr val="accent1"/>
              </a:solidFill>
            </a:endParaRPr>
          </a:p>
          <a:p>
            <a:pPr algn="just">
              <a:lnSpc>
                <a:spcPct val="150000"/>
              </a:lnSpc>
            </a:pPr>
            <a:endParaRPr lang="es-ES" sz="1600" b="0" noProof="0" dirty="0">
              <a:solidFill>
                <a:srgbClr val="F3B75B"/>
              </a:solidFill>
            </a:endParaRPr>
          </a:p>
        </p:txBody>
      </p:sp>
      <p:pic>
        <p:nvPicPr>
          <p:cNvPr id="2" name="Elementi multimediali online 1" title="Business planning just got fun with PrometAI">
            <a:hlinkClick r:id="" action="ppaction://media"/>
            <a:extLst>
              <a:ext uri="{FF2B5EF4-FFF2-40B4-BE49-F238E27FC236}">
                <a16:creationId xmlns:a16="http://schemas.microsoft.com/office/drawing/2014/main" id="{8E3775E6-922D-F456-830A-0CD00BD127AC}"/>
              </a:ext>
            </a:extLst>
          </p:cNvPr>
          <p:cNvPicPr>
            <a:picLocks noRot="1" noChangeAspect="1"/>
          </p:cNvPicPr>
          <p:nvPr>
            <a:videoFile r:link="rId1"/>
          </p:nvPr>
        </p:nvPicPr>
        <p:blipFill>
          <a:blip r:embed="rId4"/>
          <a:stretch>
            <a:fillRect/>
          </a:stretch>
        </p:blipFill>
        <p:spPr>
          <a:xfrm>
            <a:off x="-398135" y="-277907"/>
            <a:ext cx="107999" cy="119484"/>
          </a:xfrm>
          <a:prstGeom prst="rect">
            <a:avLst/>
          </a:prstGeom>
        </p:spPr>
      </p:pic>
      <p:pic>
        <p:nvPicPr>
          <p:cNvPr id="4" name="Immagine 3" descr="Immagine che contiene Carattere, bianco, logo, testo&#10;&#10;Descrizione generata automaticamente">
            <a:extLst>
              <a:ext uri="{FF2B5EF4-FFF2-40B4-BE49-F238E27FC236}">
                <a16:creationId xmlns:a16="http://schemas.microsoft.com/office/drawing/2014/main" id="{EC952101-067D-CC04-221F-2A19B63D7827}"/>
              </a:ext>
            </a:extLst>
          </p:cNvPr>
          <p:cNvPicPr>
            <a:picLocks noChangeAspect="1"/>
          </p:cNvPicPr>
          <p:nvPr/>
        </p:nvPicPr>
        <p:blipFill>
          <a:blip r:embed="rId5"/>
          <a:stretch>
            <a:fillRect/>
          </a:stretch>
        </p:blipFill>
        <p:spPr>
          <a:xfrm>
            <a:off x="8736806" y="835819"/>
            <a:ext cx="2838450" cy="1114425"/>
          </a:xfrm>
          <a:prstGeom prst="rect">
            <a:avLst/>
          </a:prstGeom>
        </p:spPr>
      </p:pic>
      <p:pic>
        <p:nvPicPr>
          <p:cNvPr id="7" name="Immagine 6" descr="Immagine che contiene testo, schermata, software, Icona del computer&#10;&#10;Descrizione generata automaticamente">
            <a:extLst>
              <a:ext uri="{FF2B5EF4-FFF2-40B4-BE49-F238E27FC236}">
                <a16:creationId xmlns:a16="http://schemas.microsoft.com/office/drawing/2014/main" id="{545CE585-0A42-106F-06BF-5390ACCCFD84}"/>
              </a:ext>
            </a:extLst>
          </p:cNvPr>
          <p:cNvPicPr>
            <a:picLocks noChangeAspect="1"/>
          </p:cNvPicPr>
          <p:nvPr/>
        </p:nvPicPr>
        <p:blipFill>
          <a:blip r:embed="rId6"/>
          <a:stretch>
            <a:fillRect/>
          </a:stretch>
        </p:blipFill>
        <p:spPr>
          <a:xfrm>
            <a:off x="7414826" y="2280337"/>
            <a:ext cx="4620014" cy="2306018"/>
          </a:xfrm>
          <a:prstGeom prst="rect">
            <a:avLst/>
          </a:prstGeom>
        </p:spPr>
      </p:pic>
      <p:sp>
        <p:nvSpPr>
          <p:cNvPr id="6" name="CuadroTexto 1">
            <a:extLst>
              <a:ext uri="{FF2B5EF4-FFF2-40B4-BE49-F238E27FC236}">
                <a16:creationId xmlns:a16="http://schemas.microsoft.com/office/drawing/2014/main" id="{7013E98D-EECF-A511-DD31-C054CA73CD48}"/>
              </a:ext>
            </a:extLst>
          </p:cNvPr>
          <p:cNvSpPr txBox="1"/>
          <p:nvPr/>
        </p:nvSpPr>
        <p:spPr>
          <a:xfrm>
            <a:off x="10839474" y="4597656"/>
            <a:ext cx="5292437" cy="246221"/>
          </a:xfrm>
          <a:prstGeom prst="rect">
            <a:avLst/>
          </a:prstGeom>
          <a:noFill/>
        </p:spPr>
        <p:txBody>
          <a:bodyPr wrap="square" rtlCol="0">
            <a:spAutoFit/>
          </a:bodyPr>
          <a:lstStyle/>
          <a:p>
            <a:r>
              <a:rPr lang="es-ES" sz="1000" noProof="0" dirty="0">
                <a:solidFill>
                  <a:schemeClr val="accent1"/>
                </a:solidFill>
              </a:rPr>
              <a:t>Fuente: Piktochart</a:t>
            </a:r>
          </a:p>
        </p:txBody>
      </p:sp>
    </p:spTree>
    <p:extLst>
      <p:ext uri="{BB962C8B-B14F-4D97-AF65-F5344CB8AC3E}">
        <p14:creationId xmlns:p14="http://schemas.microsoft.com/office/powerpoint/2010/main" val="1828704542"/>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1FA6C79-B804-ABC5-686B-1894D0168E33}"/>
              </a:ext>
            </a:extLst>
          </p:cNvPr>
          <p:cNvSpPr>
            <a:spLocks noGrp="1"/>
          </p:cNvSpPr>
          <p:nvPr>
            <p:ph type="title"/>
          </p:nvPr>
        </p:nvSpPr>
        <p:spPr>
          <a:xfrm>
            <a:off x="563574" y="214602"/>
            <a:ext cx="10414518" cy="737120"/>
          </a:xfrm>
        </p:spPr>
        <p:txBody>
          <a:bodyPr>
            <a:noAutofit/>
          </a:bodyPr>
          <a:lstStyle/>
          <a:p>
            <a:r>
              <a:rPr lang="es-ES" sz="3400" noProof="0" dirty="0"/>
              <a:t>Fuentes utilizadas para crear esta unidad</a:t>
            </a:r>
            <a:br>
              <a:rPr lang="es-ES" sz="3400" noProof="0" dirty="0"/>
            </a:br>
            <a:endParaRPr lang="es-ES" sz="3400" noProof="0" dirty="0"/>
          </a:p>
        </p:txBody>
      </p:sp>
      <p:sp>
        <p:nvSpPr>
          <p:cNvPr id="3" name="Segnaposto contenuto 2">
            <a:extLst>
              <a:ext uri="{FF2B5EF4-FFF2-40B4-BE49-F238E27FC236}">
                <a16:creationId xmlns:a16="http://schemas.microsoft.com/office/drawing/2014/main" id="{AB797823-5999-9D6B-38B3-975575D2B263}"/>
              </a:ext>
            </a:extLst>
          </p:cNvPr>
          <p:cNvSpPr>
            <a:spLocks noGrp="1"/>
          </p:cNvSpPr>
          <p:nvPr>
            <p:ph idx="1"/>
          </p:nvPr>
        </p:nvSpPr>
        <p:spPr>
          <a:xfrm>
            <a:off x="563574" y="802651"/>
            <a:ext cx="11266054" cy="5617029"/>
          </a:xfrm>
        </p:spPr>
        <p:txBody>
          <a:bodyPr vert="horz" lIns="91440" tIns="45720" rIns="91440" bIns="45720" rtlCol="0" anchor="t">
            <a:noAutofit/>
          </a:bodyPr>
          <a:lstStyle/>
          <a:p>
            <a:pPr marL="0" indent="0">
              <a:lnSpc>
                <a:spcPct val="150000"/>
              </a:lnSpc>
              <a:buNone/>
            </a:pPr>
            <a:r>
              <a:rPr lang="es-ES" sz="1600" b="0" noProof="0" dirty="0">
                <a:solidFill>
                  <a:schemeClr val="accent1"/>
                </a:solidFill>
                <a:effectLst/>
              </a:rPr>
              <a:t>Louis , F., &amp; Saleh , M. (2024, March 29). (PDF) </a:t>
            </a:r>
            <a:r>
              <a:rPr lang="es-ES" sz="1600" b="0" noProof="0" dirty="0" err="1">
                <a:solidFill>
                  <a:schemeClr val="accent1"/>
                </a:solidFill>
                <a:effectLst/>
              </a:rPr>
              <a:t>the</a:t>
            </a:r>
            <a:r>
              <a:rPr lang="es-ES" sz="1600" b="0" noProof="0" dirty="0">
                <a:solidFill>
                  <a:schemeClr val="accent1"/>
                </a:solidFill>
                <a:effectLst/>
              </a:rPr>
              <a:t> </a:t>
            </a:r>
            <a:r>
              <a:rPr lang="es-ES" sz="1600" b="0" noProof="0" dirty="0" err="1">
                <a:solidFill>
                  <a:schemeClr val="accent1"/>
                </a:solidFill>
                <a:effectLst/>
              </a:rPr>
              <a:t>importance</a:t>
            </a:r>
            <a:r>
              <a:rPr lang="es-ES" sz="1600" b="0" noProof="0" dirty="0">
                <a:solidFill>
                  <a:schemeClr val="accent1"/>
                </a:solidFill>
                <a:effectLst/>
              </a:rPr>
              <a:t> of </a:t>
            </a:r>
            <a:r>
              <a:rPr lang="es-ES" sz="1600" b="0" noProof="0" dirty="0" err="1">
                <a:solidFill>
                  <a:schemeClr val="accent1"/>
                </a:solidFill>
                <a:effectLst/>
              </a:rPr>
              <a:t>vision</a:t>
            </a:r>
            <a:r>
              <a:rPr lang="es-ES" sz="1600" b="0" noProof="0" dirty="0">
                <a:solidFill>
                  <a:schemeClr val="accent1"/>
                </a:solidFill>
                <a:effectLst/>
              </a:rPr>
              <a:t> and </a:t>
            </a:r>
            <a:r>
              <a:rPr lang="es-ES" sz="1600" b="0" noProof="0" dirty="0" err="1">
                <a:solidFill>
                  <a:schemeClr val="accent1"/>
                </a:solidFill>
                <a:effectLst/>
              </a:rPr>
              <a:t>mission</a:t>
            </a:r>
            <a:r>
              <a:rPr lang="es-ES" sz="1600" b="0" noProof="0" dirty="0">
                <a:solidFill>
                  <a:schemeClr val="accent1"/>
                </a:solidFill>
                <a:effectLst/>
              </a:rPr>
              <a:t> </a:t>
            </a:r>
            <a:r>
              <a:rPr lang="es-ES" sz="1600" b="0" noProof="0" dirty="0" err="1">
                <a:solidFill>
                  <a:schemeClr val="accent1"/>
                </a:solidFill>
                <a:effectLst/>
              </a:rPr>
              <a:t>statements</a:t>
            </a:r>
            <a:r>
              <a:rPr lang="es-ES" sz="1600" b="0" noProof="0" dirty="0">
                <a:solidFill>
                  <a:schemeClr val="accent1"/>
                </a:solidFill>
                <a:effectLst/>
              </a:rPr>
              <a:t> in Business </a:t>
            </a:r>
            <a:r>
              <a:rPr lang="es-ES" sz="1600" b="0" noProof="0" dirty="0" err="1">
                <a:solidFill>
                  <a:schemeClr val="accent1"/>
                </a:solidFill>
                <a:effectLst/>
              </a:rPr>
              <a:t>Planning</a:t>
            </a:r>
            <a:r>
              <a:rPr lang="es-ES" sz="1600" b="0" noProof="0" dirty="0">
                <a:solidFill>
                  <a:schemeClr val="accent1"/>
                </a:solidFill>
                <a:effectLst/>
              </a:rPr>
              <a:t>. </a:t>
            </a:r>
            <a:r>
              <a:rPr lang="es-ES" sz="1600" b="0" noProof="0" dirty="0">
                <a:solidFill>
                  <a:schemeClr val="bg1">
                    <a:lumMod val="75000"/>
                  </a:schemeClr>
                </a:solidFill>
                <a:effectLst/>
                <a:hlinkClick r:id="rId2">
                  <a:extLst>
                    <a:ext uri="{A12FA001-AC4F-418D-AE19-62706E023703}">
                      <ahyp:hlinkClr xmlns:ahyp="http://schemas.microsoft.com/office/drawing/2018/hyperlinkcolor" val="tx"/>
                    </a:ext>
                  </a:extLst>
                </a:hlinkClick>
              </a:rPr>
              <a:t>https://www.researchgate.net/publication/379407715_The_Importance_of_Vision_and_Mission_Statements_in_Business_Planning</a:t>
            </a:r>
            <a:r>
              <a:rPr lang="es-ES" sz="1600" b="0" noProof="0" dirty="0">
                <a:solidFill>
                  <a:schemeClr val="bg1">
                    <a:lumMod val="75000"/>
                  </a:schemeClr>
                </a:solidFill>
                <a:effectLst/>
              </a:rPr>
              <a:t>   </a:t>
            </a:r>
            <a:endParaRPr lang="es-ES" sz="1600" noProof="0" dirty="0">
              <a:solidFill>
                <a:schemeClr val="bg1">
                  <a:lumMod val="75000"/>
                </a:schemeClr>
              </a:solidFill>
            </a:endParaRPr>
          </a:p>
          <a:p>
            <a:pPr marL="0" indent="0">
              <a:lnSpc>
                <a:spcPct val="150000"/>
              </a:lnSpc>
              <a:buNone/>
            </a:pPr>
            <a:r>
              <a:rPr lang="es-ES" sz="1600" b="0" noProof="0" dirty="0">
                <a:solidFill>
                  <a:schemeClr val="accent1"/>
                </a:solidFill>
                <a:effectLst/>
              </a:rPr>
              <a:t>Stone, K. P. (2020, June 13). </a:t>
            </a:r>
            <a:r>
              <a:rPr lang="es-ES" sz="1600" b="0" i="1" noProof="0" dirty="0" err="1">
                <a:solidFill>
                  <a:schemeClr val="accent1"/>
                </a:solidFill>
                <a:effectLst/>
              </a:rPr>
              <a:t>How</a:t>
            </a:r>
            <a:r>
              <a:rPr lang="es-ES" sz="1600" b="0" i="1" noProof="0" dirty="0">
                <a:solidFill>
                  <a:schemeClr val="accent1"/>
                </a:solidFill>
                <a:effectLst/>
              </a:rPr>
              <a:t> </a:t>
            </a:r>
            <a:r>
              <a:rPr lang="es-ES" sz="1600" b="0" i="1" noProof="0" dirty="0" err="1">
                <a:solidFill>
                  <a:schemeClr val="accent1"/>
                </a:solidFill>
                <a:effectLst/>
              </a:rPr>
              <a:t>to</a:t>
            </a:r>
            <a:r>
              <a:rPr lang="es-ES" sz="1600" b="0" i="1" noProof="0" dirty="0">
                <a:solidFill>
                  <a:schemeClr val="accent1"/>
                </a:solidFill>
                <a:effectLst/>
              </a:rPr>
              <a:t> </a:t>
            </a:r>
            <a:r>
              <a:rPr lang="es-ES" sz="1600" b="0" i="1" noProof="0" dirty="0" err="1">
                <a:solidFill>
                  <a:schemeClr val="accent1"/>
                </a:solidFill>
                <a:effectLst/>
              </a:rPr>
              <a:t>align</a:t>
            </a:r>
            <a:r>
              <a:rPr lang="es-ES" sz="1600" b="0" i="1" noProof="0" dirty="0">
                <a:solidFill>
                  <a:schemeClr val="accent1"/>
                </a:solidFill>
                <a:effectLst/>
              </a:rPr>
              <a:t> </a:t>
            </a:r>
            <a:r>
              <a:rPr lang="es-ES" sz="1600" b="0" i="1" noProof="0" dirty="0" err="1">
                <a:solidFill>
                  <a:schemeClr val="accent1"/>
                </a:solidFill>
                <a:effectLst/>
              </a:rPr>
              <a:t>your</a:t>
            </a:r>
            <a:r>
              <a:rPr lang="es-ES" sz="1600" b="0" i="1" noProof="0" dirty="0">
                <a:solidFill>
                  <a:schemeClr val="accent1"/>
                </a:solidFill>
                <a:effectLst/>
              </a:rPr>
              <a:t> </a:t>
            </a:r>
            <a:r>
              <a:rPr lang="es-ES" sz="1600" b="0" i="1" noProof="0" dirty="0" err="1">
                <a:solidFill>
                  <a:schemeClr val="accent1"/>
                </a:solidFill>
                <a:effectLst/>
              </a:rPr>
              <a:t>mission</a:t>
            </a:r>
            <a:r>
              <a:rPr lang="es-ES" sz="1600" b="0" i="1" noProof="0" dirty="0">
                <a:solidFill>
                  <a:schemeClr val="accent1"/>
                </a:solidFill>
                <a:effectLst/>
              </a:rPr>
              <a:t>, </a:t>
            </a:r>
            <a:r>
              <a:rPr lang="es-ES" sz="1600" b="0" i="1" noProof="0" dirty="0" err="1">
                <a:solidFill>
                  <a:schemeClr val="accent1"/>
                </a:solidFill>
                <a:effectLst/>
              </a:rPr>
              <a:t>vision</a:t>
            </a:r>
            <a:r>
              <a:rPr lang="es-ES" sz="1600" b="0" i="1" noProof="0" dirty="0">
                <a:solidFill>
                  <a:schemeClr val="accent1"/>
                </a:solidFill>
                <a:effectLst/>
              </a:rPr>
              <a:t> &amp; </a:t>
            </a:r>
            <a:r>
              <a:rPr lang="es-ES" sz="1600" b="0" i="1" noProof="0" dirty="0" err="1">
                <a:solidFill>
                  <a:schemeClr val="accent1"/>
                </a:solidFill>
                <a:effectLst/>
              </a:rPr>
              <a:t>values</a:t>
            </a:r>
            <a:r>
              <a:rPr lang="es-ES" sz="1600" b="0" i="1" noProof="0" dirty="0">
                <a:solidFill>
                  <a:schemeClr val="accent1"/>
                </a:solidFill>
                <a:effectLst/>
              </a:rPr>
              <a:t> - 3 </a:t>
            </a:r>
            <a:r>
              <a:rPr lang="es-ES" sz="1600" b="0" i="1" noProof="0" dirty="0" err="1">
                <a:solidFill>
                  <a:schemeClr val="accent1"/>
                </a:solidFill>
                <a:effectLst/>
              </a:rPr>
              <a:t>ways</a:t>
            </a:r>
            <a:r>
              <a:rPr lang="es-ES" sz="1600" b="0" i="1" noProof="0" dirty="0">
                <a:solidFill>
                  <a:schemeClr val="accent1"/>
                </a:solidFill>
                <a:effectLst/>
              </a:rPr>
              <a:t> </a:t>
            </a:r>
            <a:r>
              <a:rPr lang="es-ES" sz="1600" b="0" i="1" noProof="0" dirty="0" err="1">
                <a:solidFill>
                  <a:schemeClr val="accent1"/>
                </a:solidFill>
                <a:effectLst/>
              </a:rPr>
              <a:t>to</a:t>
            </a:r>
            <a:r>
              <a:rPr lang="es-ES" sz="1600" b="0" i="1" noProof="0" dirty="0">
                <a:solidFill>
                  <a:schemeClr val="accent1"/>
                </a:solidFill>
                <a:effectLst/>
              </a:rPr>
              <a:t> </a:t>
            </a:r>
            <a:r>
              <a:rPr lang="es-ES" sz="1600" b="0" i="1" noProof="0" dirty="0" err="1">
                <a:solidFill>
                  <a:schemeClr val="accent1"/>
                </a:solidFill>
                <a:effectLst/>
              </a:rPr>
              <a:t>impact</a:t>
            </a:r>
            <a:r>
              <a:rPr lang="es-ES" sz="1600" b="0" i="1" noProof="0" dirty="0">
                <a:solidFill>
                  <a:schemeClr val="accent1"/>
                </a:solidFill>
                <a:effectLst/>
              </a:rPr>
              <a:t> performance </a:t>
            </a:r>
            <a:r>
              <a:rPr lang="es-ES" sz="1600" b="0" i="1" noProof="0" dirty="0" err="1">
                <a:solidFill>
                  <a:schemeClr val="accent1"/>
                </a:solidFill>
                <a:effectLst/>
              </a:rPr>
              <a:t>success</a:t>
            </a:r>
            <a:r>
              <a:rPr lang="es-ES" sz="1600" b="0" noProof="0" dirty="0">
                <a:solidFill>
                  <a:schemeClr val="accent1"/>
                </a:solidFill>
                <a:effectLst/>
              </a:rPr>
              <a:t>. LinkedIn. </a:t>
            </a:r>
            <a:r>
              <a:rPr lang="es-ES" sz="1600" b="0" noProof="0" dirty="0">
                <a:solidFill>
                  <a:schemeClr val="bg1">
                    <a:lumMod val="75000"/>
                  </a:schemeClr>
                </a:solidFill>
                <a:effectLst/>
                <a:hlinkClick r:id="rId3">
                  <a:extLst>
                    <a:ext uri="{A12FA001-AC4F-418D-AE19-62706E023703}">
                      <ahyp:hlinkClr xmlns:ahyp="http://schemas.microsoft.com/office/drawing/2018/hyperlinkcolor" val="tx"/>
                    </a:ext>
                  </a:extLst>
                </a:hlinkClick>
              </a:rPr>
              <a:t>https://www.linkedin.com/pulse/how-align-your-mission-vision-values-3-ways-impact-peterson-stone/</a:t>
            </a:r>
            <a:r>
              <a:rPr lang="es-ES" sz="1600" b="0" noProof="0" dirty="0">
                <a:solidFill>
                  <a:schemeClr val="bg1">
                    <a:lumMod val="75000"/>
                  </a:schemeClr>
                </a:solidFill>
                <a:effectLst/>
              </a:rPr>
              <a:t>  </a:t>
            </a:r>
          </a:p>
          <a:p>
            <a:pPr marL="0" indent="0">
              <a:lnSpc>
                <a:spcPct val="150000"/>
              </a:lnSpc>
              <a:buNone/>
            </a:pPr>
            <a:r>
              <a:rPr lang="es-ES" sz="1600" b="0" noProof="0" dirty="0" err="1">
                <a:solidFill>
                  <a:schemeClr val="accent1"/>
                </a:solidFill>
                <a:effectLst/>
              </a:rPr>
              <a:t>Theriot</a:t>
            </a:r>
            <a:r>
              <a:rPr lang="es-ES" sz="1600" b="0" noProof="0" dirty="0">
                <a:solidFill>
                  <a:schemeClr val="accent1"/>
                </a:solidFill>
                <a:effectLst/>
              </a:rPr>
              <a:t> , B. (2024, </a:t>
            </a:r>
            <a:r>
              <a:rPr lang="es-ES" sz="1600" b="0" noProof="0" dirty="0" err="1">
                <a:solidFill>
                  <a:schemeClr val="accent1"/>
                </a:solidFill>
                <a:effectLst/>
              </a:rPr>
              <a:t>February</a:t>
            </a:r>
            <a:r>
              <a:rPr lang="es-ES" sz="1600" b="0" noProof="0" dirty="0">
                <a:solidFill>
                  <a:schemeClr val="accent1"/>
                </a:solidFill>
                <a:effectLst/>
              </a:rPr>
              <a:t> 28). </a:t>
            </a:r>
            <a:r>
              <a:rPr lang="es-ES" sz="1600" b="0" i="1" noProof="0" dirty="0" err="1">
                <a:solidFill>
                  <a:schemeClr val="accent1"/>
                </a:solidFill>
                <a:effectLst/>
              </a:rPr>
              <a:t>The</a:t>
            </a:r>
            <a:r>
              <a:rPr lang="es-ES" sz="1600" b="0" i="1" noProof="0" dirty="0">
                <a:solidFill>
                  <a:schemeClr val="accent1"/>
                </a:solidFill>
                <a:effectLst/>
              </a:rPr>
              <a:t> </a:t>
            </a:r>
            <a:r>
              <a:rPr lang="es-ES" sz="1600" b="0" i="1" noProof="0" dirty="0" err="1">
                <a:solidFill>
                  <a:schemeClr val="accent1"/>
                </a:solidFill>
                <a:effectLst/>
              </a:rPr>
              <a:t>power</a:t>
            </a:r>
            <a:r>
              <a:rPr lang="es-ES" sz="1600" b="0" i="1" noProof="0" dirty="0">
                <a:solidFill>
                  <a:schemeClr val="accent1"/>
                </a:solidFill>
                <a:effectLst/>
              </a:rPr>
              <a:t> of </a:t>
            </a:r>
            <a:r>
              <a:rPr lang="es-ES" sz="1600" b="0" i="1" noProof="0" dirty="0" err="1">
                <a:solidFill>
                  <a:schemeClr val="accent1"/>
                </a:solidFill>
                <a:effectLst/>
              </a:rPr>
              <a:t>vision</a:t>
            </a:r>
            <a:r>
              <a:rPr lang="es-ES" sz="1600" b="0" i="1" noProof="0" dirty="0">
                <a:solidFill>
                  <a:schemeClr val="accent1"/>
                </a:solidFill>
                <a:effectLst/>
              </a:rPr>
              <a:t>, </a:t>
            </a:r>
            <a:r>
              <a:rPr lang="es-ES" sz="1600" b="0" i="1" noProof="0" dirty="0" err="1">
                <a:solidFill>
                  <a:schemeClr val="accent1"/>
                </a:solidFill>
                <a:effectLst/>
              </a:rPr>
              <a:t>mission</a:t>
            </a:r>
            <a:r>
              <a:rPr lang="es-ES" sz="1600" b="0" i="1" noProof="0" dirty="0">
                <a:solidFill>
                  <a:schemeClr val="accent1"/>
                </a:solidFill>
                <a:effectLst/>
              </a:rPr>
              <a:t>, and </a:t>
            </a:r>
            <a:r>
              <a:rPr lang="es-ES" sz="1600" b="0" i="1" noProof="0" dirty="0" err="1">
                <a:solidFill>
                  <a:schemeClr val="accent1"/>
                </a:solidFill>
                <a:effectLst/>
              </a:rPr>
              <a:t>values</a:t>
            </a:r>
            <a:r>
              <a:rPr lang="es-ES" sz="1600" b="0" i="1" noProof="0" dirty="0">
                <a:solidFill>
                  <a:schemeClr val="accent1"/>
                </a:solidFill>
                <a:effectLst/>
              </a:rPr>
              <a:t>: </a:t>
            </a:r>
            <a:r>
              <a:rPr lang="es-ES" sz="1600" b="0" i="1" noProof="0" dirty="0" err="1">
                <a:solidFill>
                  <a:schemeClr val="accent1"/>
                </a:solidFill>
                <a:effectLst/>
              </a:rPr>
              <a:t>Driving</a:t>
            </a:r>
            <a:r>
              <a:rPr lang="es-ES" sz="1600" b="0" i="1" noProof="0" dirty="0">
                <a:solidFill>
                  <a:schemeClr val="accent1"/>
                </a:solidFill>
                <a:effectLst/>
              </a:rPr>
              <a:t> </a:t>
            </a:r>
            <a:r>
              <a:rPr lang="es-ES" sz="1600" b="0" i="1" noProof="0" dirty="0" err="1">
                <a:solidFill>
                  <a:schemeClr val="accent1"/>
                </a:solidFill>
                <a:effectLst/>
              </a:rPr>
              <a:t>success</a:t>
            </a:r>
            <a:r>
              <a:rPr lang="es-ES" sz="1600" b="0" i="1" noProof="0" dirty="0">
                <a:solidFill>
                  <a:schemeClr val="accent1"/>
                </a:solidFill>
                <a:effectLst/>
              </a:rPr>
              <a:t> in </a:t>
            </a:r>
            <a:r>
              <a:rPr lang="es-ES" sz="1600" b="0" i="1" noProof="0" dirty="0" err="1">
                <a:solidFill>
                  <a:schemeClr val="accent1"/>
                </a:solidFill>
                <a:effectLst/>
              </a:rPr>
              <a:t>business</a:t>
            </a:r>
            <a:r>
              <a:rPr lang="es-ES" sz="1600" b="0" noProof="0" dirty="0">
                <a:solidFill>
                  <a:schemeClr val="accent1"/>
                </a:solidFill>
                <a:effectLst/>
              </a:rPr>
              <a:t>. LinkedIn. </a:t>
            </a:r>
            <a:r>
              <a:rPr lang="es-ES" sz="1600" b="0" noProof="0" dirty="0">
                <a:solidFill>
                  <a:schemeClr val="bg1">
                    <a:lumMod val="75000"/>
                  </a:schemeClr>
                </a:solidFill>
                <a:effectLst/>
                <a:hlinkClick r:id="rId4">
                  <a:extLst>
                    <a:ext uri="{A12FA001-AC4F-418D-AE19-62706E023703}">
                      <ahyp:hlinkClr xmlns:ahyp="http://schemas.microsoft.com/office/drawing/2018/hyperlinkcolor" val="tx"/>
                    </a:ext>
                  </a:extLst>
                </a:hlinkClick>
              </a:rPr>
              <a:t>https://www.linkedin.com/pulse/power-vision-mission-values-driving-success-business-bob-theriot-mp85c/</a:t>
            </a:r>
            <a:r>
              <a:rPr lang="es-ES" sz="1600" b="0" noProof="0" dirty="0">
                <a:solidFill>
                  <a:schemeClr val="bg1">
                    <a:lumMod val="75000"/>
                  </a:schemeClr>
                </a:solidFill>
                <a:effectLst/>
              </a:rPr>
              <a:t>  </a:t>
            </a:r>
          </a:p>
          <a:p>
            <a:pPr marL="0" indent="0">
              <a:lnSpc>
                <a:spcPct val="150000"/>
              </a:lnSpc>
              <a:buNone/>
            </a:pPr>
            <a:r>
              <a:rPr lang="es-ES" sz="1600" b="0" noProof="0" dirty="0">
                <a:solidFill>
                  <a:schemeClr val="accent1"/>
                </a:solidFill>
                <a:effectLst/>
              </a:rPr>
              <a:t>Todaro, D. (2023, </a:t>
            </a:r>
            <a:r>
              <a:rPr lang="es-ES" sz="1600" b="0" noProof="0" dirty="0" err="1">
                <a:solidFill>
                  <a:schemeClr val="accent1"/>
                </a:solidFill>
                <a:effectLst/>
              </a:rPr>
              <a:t>October</a:t>
            </a:r>
            <a:r>
              <a:rPr lang="es-ES" sz="1600" b="0" noProof="0" dirty="0">
                <a:solidFill>
                  <a:schemeClr val="accent1"/>
                </a:solidFill>
                <a:effectLst/>
              </a:rPr>
              <a:t> 30). </a:t>
            </a:r>
            <a:r>
              <a:rPr lang="es-ES" sz="1600" b="0" i="1" noProof="0" dirty="0" err="1">
                <a:solidFill>
                  <a:schemeClr val="accent1"/>
                </a:solidFill>
                <a:effectLst/>
              </a:rPr>
              <a:t>How</a:t>
            </a:r>
            <a:r>
              <a:rPr lang="es-ES" sz="1600" b="0" i="1" noProof="0" dirty="0">
                <a:solidFill>
                  <a:schemeClr val="accent1"/>
                </a:solidFill>
                <a:effectLst/>
              </a:rPr>
              <a:t> can </a:t>
            </a:r>
            <a:r>
              <a:rPr lang="es-ES" sz="1600" b="0" i="1" noProof="0" dirty="0" err="1">
                <a:solidFill>
                  <a:schemeClr val="accent1"/>
                </a:solidFill>
                <a:effectLst/>
              </a:rPr>
              <a:t>you</a:t>
            </a:r>
            <a:r>
              <a:rPr lang="es-ES" sz="1600" b="0" i="1" noProof="0" dirty="0">
                <a:solidFill>
                  <a:schemeClr val="accent1"/>
                </a:solidFill>
                <a:effectLst/>
              </a:rPr>
              <a:t> </a:t>
            </a:r>
            <a:r>
              <a:rPr lang="es-ES" sz="1600" b="0" i="1" noProof="0" dirty="0" err="1">
                <a:solidFill>
                  <a:schemeClr val="accent1"/>
                </a:solidFill>
                <a:effectLst/>
              </a:rPr>
              <a:t>ensure</a:t>
            </a:r>
            <a:r>
              <a:rPr lang="es-ES" sz="1600" b="0" i="1" noProof="0" dirty="0">
                <a:solidFill>
                  <a:schemeClr val="accent1"/>
                </a:solidFill>
                <a:effectLst/>
              </a:rPr>
              <a:t> </a:t>
            </a:r>
            <a:r>
              <a:rPr lang="es-ES" sz="1600" b="0" i="1" noProof="0" dirty="0" err="1">
                <a:solidFill>
                  <a:schemeClr val="accent1"/>
                </a:solidFill>
                <a:effectLst/>
              </a:rPr>
              <a:t>that</a:t>
            </a:r>
            <a:r>
              <a:rPr lang="es-ES" sz="1600" b="0" i="1" noProof="0" dirty="0">
                <a:solidFill>
                  <a:schemeClr val="accent1"/>
                </a:solidFill>
                <a:effectLst/>
              </a:rPr>
              <a:t> </a:t>
            </a:r>
            <a:r>
              <a:rPr lang="es-ES" sz="1600" b="0" i="1" noProof="0" dirty="0" err="1">
                <a:solidFill>
                  <a:schemeClr val="accent1"/>
                </a:solidFill>
                <a:effectLst/>
              </a:rPr>
              <a:t>innovation</a:t>
            </a:r>
            <a:r>
              <a:rPr lang="es-ES" sz="1600" b="0" i="1" noProof="0" dirty="0">
                <a:solidFill>
                  <a:schemeClr val="accent1"/>
                </a:solidFill>
                <a:effectLst/>
              </a:rPr>
              <a:t> </a:t>
            </a:r>
            <a:r>
              <a:rPr lang="es-ES" sz="1600" b="0" i="1" noProof="0" dirty="0" err="1">
                <a:solidFill>
                  <a:schemeClr val="accent1"/>
                </a:solidFill>
                <a:effectLst/>
              </a:rPr>
              <a:t>projects</a:t>
            </a:r>
            <a:r>
              <a:rPr lang="es-ES" sz="1600" b="0" i="1" noProof="0" dirty="0">
                <a:solidFill>
                  <a:schemeClr val="accent1"/>
                </a:solidFill>
                <a:effectLst/>
              </a:rPr>
              <a:t> </a:t>
            </a:r>
            <a:r>
              <a:rPr lang="es-ES" sz="1600" b="0" i="1" noProof="0" dirty="0" err="1">
                <a:solidFill>
                  <a:schemeClr val="accent1"/>
                </a:solidFill>
                <a:effectLst/>
              </a:rPr>
              <a:t>have</a:t>
            </a:r>
            <a:r>
              <a:rPr lang="es-ES" sz="1600" b="0" i="1" noProof="0" dirty="0">
                <a:solidFill>
                  <a:schemeClr val="accent1"/>
                </a:solidFill>
                <a:effectLst/>
              </a:rPr>
              <a:t> a </a:t>
            </a:r>
            <a:r>
              <a:rPr lang="es-ES" sz="1600" b="0" i="1" noProof="0" dirty="0" err="1">
                <a:solidFill>
                  <a:schemeClr val="accent1"/>
                </a:solidFill>
                <a:effectLst/>
              </a:rPr>
              <a:t>long-term</a:t>
            </a:r>
            <a:r>
              <a:rPr lang="es-ES" sz="1600" b="0" i="1" noProof="0" dirty="0">
                <a:solidFill>
                  <a:schemeClr val="accent1"/>
                </a:solidFill>
                <a:effectLst/>
              </a:rPr>
              <a:t> </a:t>
            </a:r>
            <a:r>
              <a:rPr lang="es-ES" sz="1600" b="0" i="1" noProof="0" dirty="0" err="1">
                <a:solidFill>
                  <a:schemeClr val="accent1"/>
                </a:solidFill>
                <a:effectLst/>
              </a:rPr>
              <a:t>impact</a:t>
            </a:r>
            <a:r>
              <a:rPr lang="es-ES" sz="1600" b="0" i="1" noProof="0" dirty="0">
                <a:solidFill>
                  <a:schemeClr val="accent1"/>
                </a:solidFill>
                <a:effectLst/>
              </a:rPr>
              <a:t> in </a:t>
            </a:r>
            <a:r>
              <a:rPr lang="es-ES" sz="1600" b="0" i="1" noProof="0" dirty="0" err="1">
                <a:solidFill>
                  <a:schemeClr val="accent1"/>
                </a:solidFill>
                <a:effectLst/>
              </a:rPr>
              <a:t>product</a:t>
            </a:r>
            <a:r>
              <a:rPr lang="es-ES" sz="1600" b="0" i="1" noProof="0" dirty="0">
                <a:solidFill>
                  <a:schemeClr val="accent1"/>
                </a:solidFill>
                <a:effectLst/>
              </a:rPr>
              <a:t> </a:t>
            </a:r>
            <a:r>
              <a:rPr lang="es-ES" sz="1600" b="0" i="1" noProof="0" dirty="0" err="1">
                <a:solidFill>
                  <a:schemeClr val="accent1"/>
                </a:solidFill>
                <a:effectLst/>
              </a:rPr>
              <a:t>development</a:t>
            </a:r>
            <a:r>
              <a:rPr lang="es-ES" sz="1600" b="0" i="1" noProof="0" dirty="0">
                <a:solidFill>
                  <a:schemeClr val="accent1"/>
                </a:solidFill>
                <a:effectLst/>
              </a:rPr>
              <a:t>?</a:t>
            </a:r>
            <a:r>
              <a:rPr lang="es-ES" sz="1600" b="0" noProof="0" dirty="0">
                <a:solidFill>
                  <a:schemeClr val="accent1"/>
                </a:solidFill>
                <a:effectLst/>
              </a:rPr>
              <a:t>. LinkedIn. </a:t>
            </a:r>
            <a:r>
              <a:rPr lang="es-ES" sz="1600" b="0" noProof="0" dirty="0">
                <a:solidFill>
                  <a:schemeClr val="bg1">
                    <a:lumMod val="75000"/>
                  </a:schemeClr>
                </a:solidFill>
                <a:effectLst/>
                <a:hlinkClick r:id="rId5">
                  <a:extLst>
                    <a:ext uri="{A12FA001-AC4F-418D-AE19-62706E023703}">
                      <ahyp:hlinkClr xmlns:ahyp="http://schemas.microsoft.com/office/drawing/2018/hyperlinkcolor" val="tx"/>
                    </a:ext>
                  </a:extLst>
                </a:hlinkClick>
              </a:rPr>
              <a:t>https://www.linkedin.com/pulse/how-can-you-ensure-innovation-projects-have-long-term-daniele-todaro-8bwve/</a:t>
            </a:r>
            <a:r>
              <a:rPr lang="es-ES" sz="1600" b="0" noProof="0" dirty="0">
                <a:solidFill>
                  <a:schemeClr val="bg1">
                    <a:lumMod val="75000"/>
                  </a:schemeClr>
                </a:solidFill>
                <a:effectLst/>
              </a:rPr>
              <a:t>  </a:t>
            </a:r>
          </a:p>
          <a:p>
            <a:pPr marL="0" indent="0">
              <a:lnSpc>
                <a:spcPct val="150000"/>
              </a:lnSpc>
              <a:buNone/>
            </a:pPr>
            <a:r>
              <a:rPr lang="es-ES" sz="1600" b="0" noProof="0" dirty="0">
                <a:solidFill>
                  <a:schemeClr val="accent1"/>
                </a:solidFill>
                <a:effectLst/>
              </a:rPr>
              <a:t>Wright, T. (2024, </a:t>
            </a:r>
            <a:r>
              <a:rPr lang="es-ES" sz="1600" b="0" noProof="0" dirty="0" err="1">
                <a:solidFill>
                  <a:schemeClr val="accent1"/>
                </a:solidFill>
                <a:effectLst/>
              </a:rPr>
              <a:t>July</a:t>
            </a:r>
            <a:r>
              <a:rPr lang="es-ES" sz="1600" b="0" noProof="0" dirty="0">
                <a:solidFill>
                  <a:schemeClr val="accent1"/>
                </a:solidFill>
                <a:effectLst/>
              </a:rPr>
              <a:t> 26). </a:t>
            </a:r>
            <a:r>
              <a:rPr lang="es-ES" sz="1600" b="0" i="1" noProof="0" dirty="0">
                <a:solidFill>
                  <a:schemeClr val="accent1"/>
                </a:solidFill>
                <a:effectLst/>
              </a:rPr>
              <a:t>35 </a:t>
            </a:r>
            <a:r>
              <a:rPr lang="es-ES" sz="1600" b="0" i="1" noProof="0" dirty="0" err="1">
                <a:solidFill>
                  <a:schemeClr val="accent1"/>
                </a:solidFill>
                <a:effectLst/>
              </a:rPr>
              <a:t>noteworthy</a:t>
            </a:r>
            <a:r>
              <a:rPr lang="es-ES" sz="1600" b="0" i="1" noProof="0" dirty="0">
                <a:solidFill>
                  <a:schemeClr val="accent1"/>
                </a:solidFill>
                <a:effectLst/>
              </a:rPr>
              <a:t> </a:t>
            </a:r>
            <a:r>
              <a:rPr lang="es-ES" sz="1600" b="0" i="1" noProof="0" dirty="0" err="1">
                <a:solidFill>
                  <a:schemeClr val="accent1"/>
                </a:solidFill>
                <a:effectLst/>
              </a:rPr>
              <a:t>vision</a:t>
            </a:r>
            <a:r>
              <a:rPr lang="es-ES" sz="1600" b="0" i="1" noProof="0" dirty="0">
                <a:solidFill>
                  <a:schemeClr val="accent1"/>
                </a:solidFill>
                <a:effectLst/>
              </a:rPr>
              <a:t> </a:t>
            </a:r>
            <a:r>
              <a:rPr lang="es-ES" sz="1600" b="0" i="1" noProof="0" dirty="0" err="1">
                <a:solidFill>
                  <a:schemeClr val="accent1"/>
                </a:solidFill>
                <a:effectLst/>
              </a:rPr>
              <a:t>statement</a:t>
            </a:r>
            <a:r>
              <a:rPr lang="es-ES" sz="1600" b="0" i="1" noProof="0" dirty="0">
                <a:solidFill>
                  <a:schemeClr val="accent1"/>
                </a:solidFill>
                <a:effectLst/>
              </a:rPr>
              <a:t> </a:t>
            </a:r>
            <a:r>
              <a:rPr lang="es-ES" sz="1600" b="0" i="1" noProof="0" dirty="0" err="1">
                <a:solidFill>
                  <a:schemeClr val="accent1"/>
                </a:solidFill>
                <a:effectLst/>
              </a:rPr>
              <a:t>examples</a:t>
            </a:r>
            <a:r>
              <a:rPr lang="es-ES" sz="1600" b="0" noProof="0" dirty="0">
                <a:solidFill>
                  <a:schemeClr val="accent1"/>
                </a:solidFill>
                <a:effectLst/>
              </a:rPr>
              <a:t>. Cascade. </a:t>
            </a:r>
            <a:r>
              <a:rPr lang="es-ES" sz="1600" b="0" noProof="0" dirty="0">
                <a:solidFill>
                  <a:schemeClr val="bg1">
                    <a:lumMod val="75000"/>
                  </a:schemeClr>
                </a:solidFill>
                <a:effectLst/>
                <a:hlinkClick r:id="rId6">
                  <a:extLst>
                    <a:ext uri="{A12FA001-AC4F-418D-AE19-62706E023703}">
                      <ahyp:hlinkClr xmlns:ahyp="http://schemas.microsoft.com/office/drawing/2018/hyperlinkcolor" val="tx"/>
                    </a:ext>
                  </a:extLst>
                </a:hlinkClick>
              </a:rPr>
              <a:t>https://www.cascade.app/blog/examples-good-vision-statements</a:t>
            </a:r>
            <a:r>
              <a:rPr lang="es-ES" sz="1600" b="0" noProof="0" dirty="0">
                <a:solidFill>
                  <a:schemeClr val="bg1">
                    <a:lumMod val="75000"/>
                  </a:schemeClr>
                </a:solidFill>
                <a:effectLst/>
              </a:rPr>
              <a:t>  </a:t>
            </a:r>
            <a:endParaRPr lang="es-ES" sz="1600" b="0" noProof="0" dirty="0">
              <a:solidFill>
                <a:schemeClr val="bg1">
                  <a:lumMod val="75000"/>
                </a:schemeClr>
              </a:solidFill>
            </a:endParaRPr>
          </a:p>
          <a:p>
            <a:pPr marL="285750" indent="-285750">
              <a:lnSpc>
                <a:spcPct val="150000"/>
              </a:lnSpc>
              <a:buFont typeface="Courier New" panose="02070309020205020404" pitchFamily="49" charset="0"/>
              <a:buChar char="o"/>
            </a:pPr>
            <a:endParaRPr lang="es-ES" sz="1600" b="0" noProof="0" dirty="0">
              <a:solidFill>
                <a:schemeClr val="bg1">
                  <a:lumMod val="75000"/>
                </a:schemeClr>
              </a:solidFill>
            </a:endParaRPr>
          </a:p>
          <a:p>
            <a:pPr marL="285750" indent="-285750">
              <a:lnSpc>
                <a:spcPct val="150000"/>
              </a:lnSpc>
              <a:buFont typeface="Courier New" panose="02070309020205020404" pitchFamily="49" charset="0"/>
              <a:buChar char="o"/>
            </a:pPr>
            <a:endParaRPr lang="es-ES" sz="1600" b="0" noProof="0" dirty="0">
              <a:solidFill>
                <a:schemeClr val="accent1"/>
              </a:solidFill>
            </a:endParaRPr>
          </a:p>
        </p:txBody>
      </p:sp>
    </p:spTree>
    <p:extLst>
      <p:ext uri="{BB962C8B-B14F-4D97-AF65-F5344CB8AC3E}">
        <p14:creationId xmlns:p14="http://schemas.microsoft.com/office/powerpoint/2010/main" val="3119389221"/>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DB24CFCA-BF07-305C-DE4C-C3DD795BF6BF}"/>
              </a:ext>
            </a:extLst>
          </p:cNvPr>
          <p:cNvSpPr>
            <a:spLocks noGrp="1"/>
          </p:cNvSpPr>
          <p:nvPr>
            <p:ph idx="1"/>
          </p:nvPr>
        </p:nvSpPr>
        <p:spPr>
          <a:xfrm>
            <a:off x="528936" y="199558"/>
            <a:ext cx="11536064" cy="6213942"/>
          </a:xfrm>
        </p:spPr>
        <p:txBody>
          <a:bodyPr vert="horz" lIns="91440" tIns="45720" rIns="91440" bIns="45720" rtlCol="0" anchor="t">
            <a:noAutofit/>
          </a:bodyPr>
          <a:lstStyle/>
          <a:p>
            <a:pPr marL="0" indent="0" algn="just">
              <a:lnSpc>
                <a:spcPct val="150000"/>
              </a:lnSpc>
              <a:buNone/>
            </a:pPr>
            <a:r>
              <a:rPr lang="es-ES" sz="1600" b="0" noProof="0" dirty="0" err="1">
                <a:solidFill>
                  <a:schemeClr val="accent1"/>
                </a:solidFill>
                <a:effectLst/>
              </a:rPr>
              <a:t>Athuraliya</a:t>
            </a:r>
            <a:r>
              <a:rPr lang="es-ES" sz="1600" b="0" noProof="0" dirty="0">
                <a:solidFill>
                  <a:schemeClr val="accent1"/>
                </a:solidFill>
                <a:effectLst/>
              </a:rPr>
              <a:t>, A. (2022, </a:t>
            </a:r>
            <a:r>
              <a:rPr lang="es-ES" sz="1600" b="0" noProof="0" dirty="0" err="1">
                <a:solidFill>
                  <a:schemeClr val="accent1"/>
                </a:solidFill>
                <a:effectLst/>
              </a:rPr>
              <a:t>December</a:t>
            </a:r>
            <a:r>
              <a:rPr lang="es-ES" sz="1600" b="0" noProof="0" dirty="0">
                <a:solidFill>
                  <a:schemeClr val="accent1"/>
                </a:solidFill>
                <a:effectLst/>
              </a:rPr>
              <a:t> 12). </a:t>
            </a:r>
            <a:r>
              <a:rPr lang="es-ES" sz="1600" b="0" i="1" noProof="0" dirty="0">
                <a:solidFill>
                  <a:schemeClr val="accent1"/>
                </a:solidFill>
                <a:effectLst/>
              </a:rPr>
              <a:t>Business </a:t>
            </a:r>
            <a:r>
              <a:rPr lang="es-ES" sz="1600" b="0" i="1" noProof="0" dirty="0" err="1">
                <a:solidFill>
                  <a:schemeClr val="accent1"/>
                </a:solidFill>
                <a:effectLst/>
              </a:rPr>
              <a:t>model</a:t>
            </a:r>
            <a:r>
              <a:rPr lang="es-ES" sz="1600" b="0" i="1" noProof="0" dirty="0">
                <a:solidFill>
                  <a:schemeClr val="accent1"/>
                </a:solidFill>
                <a:effectLst/>
              </a:rPr>
              <a:t> </a:t>
            </a:r>
            <a:r>
              <a:rPr lang="es-ES" sz="1600" b="0" i="1" noProof="0" dirty="0" err="1">
                <a:solidFill>
                  <a:schemeClr val="accent1"/>
                </a:solidFill>
                <a:effectLst/>
              </a:rPr>
              <a:t>canvas</a:t>
            </a:r>
            <a:r>
              <a:rPr lang="es-ES" sz="1600" b="0" i="1" noProof="0" dirty="0">
                <a:solidFill>
                  <a:schemeClr val="accent1"/>
                </a:solidFill>
                <a:effectLst/>
              </a:rPr>
              <a:t>: </a:t>
            </a:r>
            <a:r>
              <a:rPr lang="es-ES" sz="1600" b="0" i="1" noProof="0" dirty="0" err="1">
                <a:solidFill>
                  <a:schemeClr val="accent1"/>
                </a:solidFill>
                <a:effectLst/>
              </a:rPr>
              <a:t>Explained</a:t>
            </a:r>
            <a:r>
              <a:rPr lang="es-ES" sz="1600" b="0" i="1" noProof="0" dirty="0">
                <a:solidFill>
                  <a:schemeClr val="accent1"/>
                </a:solidFill>
                <a:effectLst/>
              </a:rPr>
              <a:t> </a:t>
            </a:r>
            <a:r>
              <a:rPr lang="es-ES" sz="1600" b="0" i="1" noProof="0" dirty="0" err="1">
                <a:solidFill>
                  <a:schemeClr val="accent1"/>
                </a:solidFill>
                <a:effectLst/>
              </a:rPr>
              <a:t>with</a:t>
            </a:r>
            <a:r>
              <a:rPr lang="es-ES" sz="1600" b="0" i="1" noProof="0" dirty="0">
                <a:solidFill>
                  <a:schemeClr val="accent1"/>
                </a:solidFill>
                <a:effectLst/>
              </a:rPr>
              <a:t> </a:t>
            </a:r>
            <a:r>
              <a:rPr lang="es-ES" sz="1600" b="0" i="1" noProof="0" dirty="0" err="1">
                <a:solidFill>
                  <a:schemeClr val="accent1"/>
                </a:solidFill>
                <a:effectLst/>
              </a:rPr>
              <a:t>examples</a:t>
            </a:r>
            <a:r>
              <a:rPr lang="es-ES" sz="1600" b="0" noProof="0" dirty="0">
                <a:solidFill>
                  <a:schemeClr val="accent1"/>
                </a:solidFill>
                <a:effectLst/>
              </a:rPr>
              <a:t>. </a:t>
            </a:r>
            <a:r>
              <a:rPr lang="es-ES" sz="1600" b="0" noProof="0" dirty="0" err="1">
                <a:solidFill>
                  <a:schemeClr val="accent1"/>
                </a:solidFill>
                <a:effectLst/>
              </a:rPr>
              <a:t>Creately</a:t>
            </a:r>
            <a:r>
              <a:rPr lang="es-ES" sz="1600" b="0" noProof="0" dirty="0">
                <a:solidFill>
                  <a:schemeClr val="accent1"/>
                </a:solidFill>
                <a:effectLst/>
              </a:rPr>
              <a:t>. </a:t>
            </a:r>
            <a:r>
              <a:rPr lang="es-ES" sz="1600" b="0" noProof="0" dirty="0">
                <a:solidFill>
                  <a:schemeClr val="bg1">
                    <a:lumMod val="75000"/>
                  </a:schemeClr>
                </a:solidFill>
                <a:effectLst/>
                <a:hlinkClick r:id="rId2">
                  <a:extLst>
                    <a:ext uri="{A12FA001-AC4F-418D-AE19-62706E023703}">
                      <ahyp:hlinkClr xmlns:ahyp="http://schemas.microsoft.com/office/drawing/2018/hyperlinkcolor" val="tx"/>
                    </a:ext>
                  </a:extLst>
                </a:hlinkClick>
              </a:rPr>
              <a:t>https://creately.com/guides/business-model-canvas-explained/</a:t>
            </a:r>
            <a:r>
              <a:rPr lang="es-ES" sz="1600" b="0" noProof="0" dirty="0">
                <a:solidFill>
                  <a:schemeClr val="bg1">
                    <a:lumMod val="75000"/>
                  </a:schemeClr>
                </a:solidFill>
                <a:effectLst/>
              </a:rPr>
              <a:t>   </a:t>
            </a:r>
            <a:endParaRPr lang="es-ES" sz="1600" noProof="0" dirty="0">
              <a:solidFill>
                <a:schemeClr val="bg1">
                  <a:lumMod val="75000"/>
                </a:schemeClr>
              </a:solidFill>
            </a:endParaRPr>
          </a:p>
          <a:p>
            <a:pPr marL="0" indent="0" algn="just">
              <a:lnSpc>
                <a:spcPct val="150000"/>
              </a:lnSpc>
              <a:buNone/>
            </a:pPr>
            <a:r>
              <a:rPr lang="es-ES" sz="1600" b="0" noProof="0" dirty="0" err="1">
                <a:solidFill>
                  <a:schemeClr val="accent1"/>
                </a:solidFill>
                <a:effectLst/>
              </a:rPr>
              <a:t>Cowan</a:t>
            </a:r>
            <a:r>
              <a:rPr lang="es-ES" sz="1600" b="0" noProof="0" dirty="0">
                <a:solidFill>
                  <a:schemeClr val="accent1"/>
                </a:solidFill>
                <a:effectLst/>
              </a:rPr>
              <a:t>, A. (2016, </a:t>
            </a:r>
            <a:r>
              <a:rPr lang="es-ES" sz="1600" b="0" noProof="0" dirty="0" err="1">
                <a:solidFill>
                  <a:schemeClr val="accent1"/>
                </a:solidFill>
                <a:effectLst/>
              </a:rPr>
              <a:t>September</a:t>
            </a:r>
            <a:r>
              <a:rPr lang="es-ES" sz="1600" b="0" noProof="0" dirty="0">
                <a:solidFill>
                  <a:schemeClr val="accent1"/>
                </a:solidFill>
                <a:effectLst/>
              </a:rPr>
              <a:t> 21). </a:t>
            </a:r>
            <a:r>
              <a:rPr lang="es-ES" sz="1600" b="0" i="1" noProof="0" dirty="0">
                <a:solidFill>
                  <a:schemeClr val="accent1"/>
                </a:solidFill>
                <a:effectLst/>
              </a:rPr>
              <a:t>3 </a:t>
            </a:r>
            <a:r>
              <a:rPr lang="es-ES" sz="1600" b="0" i="1" noProof="0" dirty="0" err="1">
                <a:solidFill>
                  <a:schemeClr val="accent1"/>
                </a:solidFill>
                <a:effectLst/>
              </a:rPr>
              <a:t>steps</a:t>
            </a:r>
            <a:r>
              <a:rPr lang="es-ES" sz="1600" b="0" i="1" noProof="0" dirty="0">
                <a:solidFill>
                  <a:schemeClr val="accent1"/>
                </a:solidFill>
                <a:effectLst/>
              </a:rPr>
              <a:t> </a:t>
            </a:r>
            <a:r>
              <a:rPr lang="es-ES" sz="1600" b="0" i="1" noProof="0" dirty="0" err="1">
                <a:solidFill>
                  <a:schemeClr val="accent1"/>
                </a:solidFill>
                <a:effectLst/>
              </a:rPr>
              <a:t>tips</a:t>
            </a:r>
            <a:r>
              <a:rPr lang="es-ES" sz="1600" b="0" i="1" noProof="0" dirty="0">
                <a:solidFill>
                  <a:schemeClr val="accent1"/>
                </a:solidFill>
                <a:effectLst/>
              </a:rPr>
              <a:t> </a:t>
            </a:r>
            <a:r>
              <a:rPr lang="es-ES" sz="1600" b="0" i="1" noProof="0" dirty="0" err="1">
                <a:solidFill>
                  <a:schemeClr val="accent1"/>
                </a:solidFill>
                <a:effectLst/>
              </a:rPr>
              <a:t>on</a:t>
            </a:r>
            <a:r>
              <a:rPr lang="es-ES" sz="1600" b="0" i="1" noProof="0" dirty="0">
                <a:solidFill>
                  <a:schemeClr val="accent1"/>
                </a:solidFill>
                <a:effectLst/>
              </a:rPr>
              <a:t> </a:t>
            </a:r>
            <a:r>
              <a:rPr lang="es-ES" sz="1600" b="0" i="1" noProof="0" dirty="0" err="1">
                <a:solidFill>
                  <a:schemeClr val="accent1"/>
                </a:solidFill>
                <a:effectLst/>
              </a:rPr>
              <a:t>creating</a:t>
            </a:r>
            <a:r>
              <a:rPr lang="es-ES" sz="1600" b="0" i="1" noProof="0" dirty="0">
                <a:solidFill>
                  <a:schemeClr val="accent1"/>
                </a:solidFill>
                <a:effectLst/>
              </a:rPr>
              <a:t> </a:t>
            </a:r>
            <a:r>
              <a:rPr lang="es-ES" sz="1600" b="0" i="1" noProof="0" dirty="0" err="1">
                <a:solidFill>
                  <a:schemeClr val="accent1"/>
                </a:solidFill>
                <a:effectLst/>
              </a:rPr>
              <a:t>an</a:t>
            </a:r>
            <a:r>
              <a:rPr lang="es-ES" sz="1600" b="0" i="1" noProof="0" dirty="0">
                <a:solidFill>
                  <a:schemeClr val="accent1"/>
                </a:solidFill>
                <a:effectLst/>
              </a:rPr>
              <a:t> </a:t>
            </a:r>
            <a:r>
              <a:rPr lang="es-ES" sz="1600" b="0" i="1" noProof="0" dirty="0" err="1">
                <a:solidFill>
                  <a:schemeClr val="accent1"/>
                </a:solidFill>
                <a:effectLst/>
              </a:rPr>
              <a:t>awesome</a:t>
            </a:r>
            <a:r>
              <a:rPr lang="es-ES" sz="1600" b="0" i="1" noProof="0" dirty="0">
                <a:solidFill>
                  <a:schemeClr val="accent1"/>
                </a:solidFill>
                <a:effectLst/>
              </a:rPr>
              <a:t> </a:t>
            </a:r>
            <a:r>
              <a:rPr lang="es-ES" sz="1600" b="0" i="1" noProof="0" dirty="0" err="1">
                <a:solidFill>
                  <a:schemeClr val="accent1"/>
                </a:solidFill>
                <a:effectLst/>
              </a:rPr>
              <a:t>business</a:t>
            </a:r>
            <a:r>
              <a:rPr lang="es-ES" sz="1600" b="0" i="1" noProof="0" dirty="0">
                <a:solidFill>
                  <a:schemeClr val="accent1"/>
                </a:solidFill>
                <a:effectLst/>
              </a:rPr>
              <a:t> </a:t>
            </a:r>
            <a:r>
              <a:rPr lang="es-ES" sz="1600" b="0" i="1" noProof="0" dirty="0" err="1">
                <a:solidFill>
                  <a:schemeClr val="accent1"/>
                </a:solidFill>
                <a:effectLst/>
              </a:rPr>
              <a:t>model</a:t>
            </a:r>
            <a:r>
              <a:rPr lang="es-ES" sz="1600" b="0" i="1" noProof="0" dirty="0">
                <a:solidFill>
                  <a:schemeClr val="accent1"/>
                </a:solidFill>
                <a:effectLst/>
              </a:rPr>
              <a:t> </a:t>
            </a:r>
            <a:r>
              <a:rPr lang="es-ES" sz="1600" b="0" i="1" noProof="0" dirty="0" err="1">
                <a:solidFill>
                  <a:schemeClr val="accent1"/>
                </a:solidFill>
                <a:effectLst/>
              </a:rPr>
              <a:t>canvas</a:t>
            </a:r>
            <a:r>
              <a:rPr lang="es-ES" sz="1600" b="0" noProof="0" dirty="0">
                <a:solidFill>
                  <a:schemeClr val="accent1"/>
                </a:solidFill>
                <a:effectLst/>
              </a:rPr>
              <a:t>. </a:t>
            </a:r>
            <a:r>
              <a:rPr lang="es-ES" sz="1600" b="0" noProof="0" dirty="0" err="1">
                <a:solidFill>
                  <a:schemeClr val="accent1"/>
                </a:solidFill>
                <a:effectLst/>
              </a:rPr>
              <a:t>Cowan</a:t>
            </a:r>
            <a:r>
              <a:rPr lang="es-ES" sz="1600" b="0" noProof="0" dirty="0">
                <a:solidFill>
                  <a:schemeClr val="accent1"/>
                </a:solidFill>
                <a:effectLst/>
              </a:rPr>
              <a:t>+. </a:t>
            </a:r>
            <a:r>
              <a:rPr lang="es-ES" sz="1600" b="0" noProof="0" dirty="0">
                <a:solidFill>
                  <a:schemeClr val="bg1">
                    <a:lumMod val="75000"/>
                  </a:schemeClr>
                </a:solidFill>
                <a:effectLst/>
                <a:hlinkClick r:id="rId3">
                  <a:extLst>
                    <a:ext uri="{A12FA001-AC4F-418D-AE19-62706E023703}">
                      <ahyp:hlinkClr xmlns:ahyp="http://schemas.microsoft.com/office/drawing/2018/hyperlinkcolor" val="tx"/>
                    </a:ext>
                  </a:extLst>
                </a:hlinkClick>
              </a:rPr>
              <a:t>https://www.alexandercowan.com/3-steps-tips-creating-awesome-business-model-canvas/</a:t>
            </a:r>
            <a:r>
              <a:rPr lang="es-ES" sz="1600" b="0" noProof="0" dirty="0">
                <a:solidFill>
                  <a:schemeClr val="bg1">
                    <a:lumMod val="75000"/>
                  </a:schemeClr>
                </a:solidFill>
                <a:effectLst/>
              </a:rPr>
              <a:t>  </a:t>
            </a:r>
          </a:p>
          <a:p>
            <a:pPr marL="0" indent="0" algn="just">
              <a:lnSpc>
                <a:spcPct val="150000"/>
              </a:lnSpc>
              <a:buNone/>
            </a:pPr>
            <a:r>
              <a:rPr lang="es-ES" sz="1600" b="0" noProof="0" dirty="0" err="1">
                <a:solidFill>
                  <a:schemeClr val="accent1"/>
                </a:solidFill>
                <a:effectLst/>
              </a:rPr>
              <a:t>Dieffenbacher</a:t>
            </a:r>
            <a:r>
              <a:rPr lang="es-ES" sz="1600" b="0" noProof="0" dirty="0">
                <a:solidFill>
                  <a:schemeClr val="accent1"/>
                </a:solidFill>
                <a:effectLst/>
              </a:rPr>
              <a:t>, S. F. (2024, April 29). </a:t>
            </a:r>
            <a:r>
              <a:rPr lang="es-ES" sz="1600" b="0" i="1" noProof="0" dirty="0" err="1">
                <a:solidFill>
                  <a:schemeClr val="accent1"/>
                </a:solidFill>
                <a:effectLst/>
              </a:rPr>
              <a:t>What</a:t>
            </a:r>
            <a:r>
              <a:rPr lang="es-ES" sz="1600" b="0" i="1" noProof="0" dirty="0">
                <a:solidFill>
                  <a:schemeClr val="accent1"/>
                </a:solidFill>
                <a:effectLst/>
              </a:rPr>
              <a:t> </a:t>
            </a:r>
            <a:r>
              <a:rPr lang="es-ES" sz="1600" b="0" i="1" noProof="0" dirty="0" err="1">
                <a:solidFill>
                  <a:schemeClr val="accent1"/>
                </a:solidFill>
                <a:effectLst/>
              </a:rPr>
              <a:t>is</a:t>
            </a:r>
            <a:r>
              <a:rPr lang="es-ES" sz="1600" b="0" i="1" noProof="0" dirty="0">
                <a:solidFill>
                  <a:schemeClr val="accent1"/>
                </a:solidFill>
                <a:effectLst/>
              </a:rPr>
              <a:t> </a:t>
            </a:r>
            <a:r>
              <a:rPr lang="es-ES" sz="1600" b="0" i="1" noProof="0" dirty="0" err="1">
                <a:solidFill>
                  <a:schemeClr val="accent1"/>
                </a:solidFill>
                <a:effectLst/>
              </a:rPr>
              <a:t>customer</a:t>
            </a:r>
            <a:r>
              <a:rPr lang="es-ES" sz="1600" b="0" i="1" noProof="0" dirty="0">
                <a:solidFill>
                  <a:schemeClr val="accent1"/>
                </a:solidFill>
                <a:effectLst/>
              </a:rPr>
              <a:t> </a:t>
            </a:r>
            <a:r>
              <a:rPr lang="es-ES" sz="1600" b="0" i="1" noProof="0" dirty="0" err="1">
                <a:solidFill>
                  <a:schemeClr val="accent1"/>
                </a:solidFill>
                <a:effectLst/>
              </a:rPr>
              <a:t>relationships</a:t>
            </a:r>
            <a:r>
              <a:rPr lang="es-ES" sz="1600" b="0" i="1" noProof="0" dirty="0">
                <a:solidFill>
                  <a:schemeClr val="accent1"/>
                </a:solidFill>
                <a:effectLst/>
              </a:rPr>
              <a:t> in </a:t>
            </a:r>
            <a:r>
              <a:rPr lang="es-ES" sz="1600" b="0" i="1" noProof="0" dirty="0" err="1">
                <a:solidFill>
                  <a:schemeClr val="accent1"/>
                </a:solidFill>
                <a:effectLst/>
              </a:rPr>
              <a:t>the</a:t>
            </a:r>
            <a:r>
              <a:rPr lang="es-ES" sz="1600" b="0" i="1" noProof="0" dirty="0">
                <a:solidFill>
                  <a:schemeClr val="accent1"/>
                </a:solidFill>
                <a:effectLst/>
              </a:rPr>
              <a:t> </a:t>
            </a:r>
            <a:r>
              <a:rPr lang="es-ES" sz="1600" b="0" i="1" noProof="0" dirty="0" err="1">
                <a:solidFill>
                  <a:schemeClr val="accent1"/>
                </a:solidFill>
                <a:effectLst/>
              </a:rPr>
              <a:t>business</a:t>
            </a:r>
            <a:r>
              <a:rPr lang="es-ES" sz="1600" b="0" i="1" noProof="0" dirty="0">
                <a:solidFill>
                  <a:schemeClr val="accent1"/>
                </a:solidFill>
                <a:effectLst/>
              </a:rPr>
              <a:t> </a:t>
            </a:r>
            <a:r>
              <a:rPr lang="es-ES" sz="1600" b="0" i="1" noProof="0" dirty="0" err="1">
                <a:solidFill>
                  <a:schemeClr val="accent1"/>
                </a:solidFill>
                <a:effectLst/>
              </a:rPr>
              <a:t>model</a:t>
            </a:r>
            <a:r>
              <a:rPr lang="es-ES" sz="1600" b="0" i="1" noProof="0" dirty="0">
                <a:solidFill>
                  <a:schemeClr val="accent1"/>
                </a:solidFill>
                <a:effectLst/>
              </a:rPr>
              <a:t> </a:t>
            </a:r>
            <a:r>
              <a:rPr lang="es-ES" sz="1600" b="0" i="1" noProof="0" dirty="0" err="1">
                <a:solidFill>
                  <a:schemeClr val="accent1"/>
                </a:solidFill>
                <a:effectLst/>
              </a:rPr>
              <a:t>canvas</a:t>
            </a:r>
            <a:r>
              <a:rPr lang="es-ES" sz="1600" b="0" i="1" noProof="0" dirty="0">
                <a:solidFill>
                  <a:schemeClr val="accent1"/>
                </a:solidFill>
                <a:effectLst/>
              </a:rPr>
              <a:t>?</a:t>
            </a:r>
            <a:r>
              <a:rPr lang="es-ES" sz="1600" b="0" noProof="0" dirty="0">
                <a:solidFill>
                  <a:schemeClr val="accent1"/>
                </a:solidFill>
                <a:effectLst/>
              </a:rPr>
              <a:t>. Digital </a:t>
            </a:r>
            <a:r>
              <a:rPr lang="es-ES" sz="1600" b="0" noProof="0" dirty="0" err="1">
                <a:solidFill>
                  <a:schemeClr val="accent1"/>
                </a:solidFill>
                <a:effectLst/>
              </a:rPr>
              <a:t>Leadership</a:t>
            </a:r>
            <a:r>
              <a:rPr lang="es-ES" sz="1600" b="0" noProof="0" dirty="0">
                <a:solidFill>
                  <a:schemeClr val="accent1"/>
                </a:solidFill>
                <a:effectLst/>
              </a:rPr>
              <a:t>. </a:t>
            </a:r>
            <a:r>
              <a:rPr lang="es-ES" sz="1600" b="0" noProof="0" dirty="0">
                <a:solidFill>
                  <a:schemeClr val="bg1">
                    <a:lumMod val="75000"/>
                  </a:schemeClr>
                </a:solidFill>
                <a:effectLst/>
                <a:hlinkClick r:id="rId4">
                  <a:extLst>
                    <a:ext uri="{A12FA001-AC4F-418D-AE19-62706E023703}">
                      <ahyp:hlinkClr xmlns:ahyp="http://schemas.microsoft.com/office/drawing/2018/hyperlinkcolor" val="tx"/>
                    </a:ext>
                  </a:extLst>
                </a:hlinkClick>
              </a:rPr>
              <a:t>https://digitalleadership.com/blog/customer-relationships-bmc/</a:t>
            </a:r>
            <a:r>
              <a:rPr lang="es-ES" sz="1600" b="0" noProof="0" dirty="0">
                <a:solidFill>
                  <a:schemeClr val="bg1">
                    <a:lumMod val="75000"/>
                  </a:schemeClr>
                </a:solidFill>
                <a:effectLst/>
              </a:rPr>
              <a:t>  </a:t>
            </a:r>
          </a:p>
          <a:p>
            <a:pPr marL="0" indent="0" algn="just">
              <a:lnSpc>
                <a:spcPct val="150000"/>
              </a:lnSpc>
              <a:buNone/>
            </a:pPr>
            <a:r>
              <a:rPr lang="es-ES" sz="1600" b="0" noProof="0" dirty="0" err="1">
                <a:solidFill>
                  <a:schemeClr val="accent1"/>
                </a:solidFill>
                <a:effectLst/>
              </a:rPr>
              <a:t>Hersztowski</a:t>
            </a:r>
            <a:r>
              <a:rPr lang="es-ES" sz="1600" b="0" noProof="0" dirty="0">
                <a:solidFill>
                  <a:schemeClr val="accent1"/>
                </a:solidFill>
                <a:effectLst/>
              </a:rPr>
              <a:t>, P. (2022, </a:t>
            </a:r>
            <a:r>
              <a:rPr lang="es-ES" sz="1600" b="0" noProof="0" dirty="0" err="1">
                <a:solidFill>
                  <a:schemeClr val="accent1"/>
                </a:solidFill>
                <a:effectLst/>
              </a:rPr>
              <a:t>December</a:t>
            </a:r>
            <a:r>
              <a:rPr lang="es-ES" sz="1600" b="0" noProof="0" dirty="0">
                <a:solidFill>
                  <a:schemeClr val="accent1"/>
                </a:solidFill>
                <a:effectLst/>
              </a:rPr>
              <a:t> 14). </a:t>
            </a:r>
            <a:r>
              <a:rPr lang="es-ES" sz="1600" b="0" i="1" noProof="0" dirty="0" err="1">
                <a:solidFill>
                  <a:schemeClr val="accent1"/>
                </a:solidFill>
                <a:effectLst/>
              </a:rPr>
              <a:t>What</a:t>
            </a:r>
            <a:r>
              <a:rPr lang="es-ES" sz="1600" b="0" i="1" noProof="0" dirty="0">
                <a:solidFill>
                  <a:schemeClr val="accent1"/>
                </a:solidFill>
                <a:effectLst/>
              </a:rPr>
              <a:t> </a:t>
            </a:r>
            <a:r>
              <a:rPr lang="es-ES" sz="1600" b="0" i="1" noProof="0" dirty="0" err="1">
                <a:solidFill>
                  <a:schemeClr val="accent1"/>
                </a:solidFill>
                <a:effectLst/>
              </a:rPr>
              <a:t>is</a:t>
            </a:r>
            <a:r>
              <a:rPr lang="es-ES" sz="1600" b="0" i="1" noProof="0" dirty="0">
                <a:solidFill>
                  <a:schemeClr val="accent1"/>
                </a:solidFill>
                <a:effectLst/>
              </a:rPr>
              <a:t> a </a:t>
            </a:r>
            <a:r>
              <a:rPr lang="es-ES" sz="1600" b="0" i="1" noProof="0" dirty="0" err="1">
                <a:solidFill>
                  <a:schemeClr val="accent1"/>
                </a:solidFill>
                <a:effectLst/>
              </a:rPr>
              <a:t>business</a:t>
            </a:r>
            <a:r>
              <a:rPr lang="es-ES" sz="1600" b="0" i="1" noProof="0" dirty="0">
                <a:solidFill>
                  <a:schemeClr val="accent1"/>
                </a:solidFill>
                <a:effectLst/>
              </a:rPr>
              <a:t> </a:t>
            </a:r>
            <a:r>
              <a:rPr lang="es-ES" sz="1600" b="0" i="1" noProof="0" dirty="0" err="1">
                <a:solidFill>
                  <a:schemeClr val="accent1"/>
                </a:solidFill>
                <a:effectLst/>
              </a:rPr>
              <a:t>model</a:t>
            </a:r>
            <a:r>
              <a:rPr lang="es-ES" sz="1600" b="0" i="1" noProof="0" dirty="0">
                <a:solidFill>
                  <a:schemeClr val="accent1"/>
                </a:solidFill>
                <a:effectLst/>
              </a:rPr>
              <a:t> </a:t>
            </a:r>
            <a:r>
              <a:rPr lang="es-ES" sz="1600" b="0" i="1" noProof="0" dirty="0" err="1">
                <a:solidFill>
                  <a:schemeClr val="accent1"/>
                </a:solidFill>
                <a:effectLst/>
              </a:rPr>
              <a:t>canvas</a:t>
            </a:r>
            <a:r>
              <a:rPr lang="es-ES" sz="1600" b="0" i="1" noProof="0" dirty="0">
                <a:solidFill>
                  <a:schemeClr val="accent1"/>
                </a:solidFill>
                <a:effectLst/>
              </a:rPr>
              <a:t>?</a:t>
            </a:r>
            <a:r>
              <a:rPr lang="es-ES" sz="1600" b="0" noProof="0" dirty="0">
                <a:solidFill>
                  <a:schemeClr val="accent1"/>
                </a:solidFill>
                <a:effectLst/>
              </a:rPr>
              <a:t>. UIG Studio. </a:t>
            </a:r>
            <a:r>
              <a:rPr lang="es-ES" sz="1600" b="0" noProof="0" dirty="0">
                <a:solidFill>
                  <a:schemeClr val="bg1">
                    <a:lumMod val="75000"/>
                  </a:schemeClr>
                </a:solidFill>
                <a:effectLst/>
                <a:hlinkClick r:id="rId5">
                  <a:extLst>
                    <a:ext uri="{A12FA001-AC4F-418D-AE19-62706E023703}">
                      <ahyp:hlinkClr xmlns:ahyp="http://schemas.microsoft.com/office/drawing/2018/hyperlinkcolor" val="tx"/>
                    </a:ext>
                  </a:extLst>
                </a:hlinkClick>
              </a:rPr>
              <a:t>https://uigstudio.com/insights/what-is-a-business-model-canvas</a:t>
            </a:r>
            <a:r>
              <a:rPr lang="es-ES" sz="1600" b="0" noProof="0" dirty="0">
                <a:solidFill>
                  <a:schemeClr val="bg1">
                    <a:lumMod val="75000"/>
                  </a:schemeClr>
                </a:solidFill>
                <a:effectLst/>
              </a:rPr>
              <a:t>  </a:t>
            </a:r>
          </a:p>
          <a:p>
            <a:pPr marL="0" indent="0" algn="just">
              <a:lnSpc>
                <a:spcPct val="150000"/>
              </a:lnSpc>
              <a:buNone/>
            </a:pPr>
            <a:r>
              <a:rPr lang="es-ES" sz="1600" b="0" noProof="0" dirty="0">
                <a:solidFill>
                  <a:schemeClr val="accent1"/>
                </a:solidFill>
                <a:effectLst/>
              </a:rPr>
              <a:t>Jeffries, I. (2023, August 3). </a:t>
            </a:r>
            <a:r>
              <a:rPr lang="es-ES" sz="1600" b="0" i="1" noProof="0" dirty="0" err="1">
                <a:solidFill>
                  <a:schemeClr val="accent1"/>
                </a:solidFill>
                <a:effectLst/>
              </a:rPr>
              <a:t>How</a:t>
            </a:r>
            <a:r>
              <a:rPr lang="es-ES" sz="1600" b="0" i="1" noProof="0" dirty="0">
                <a:solidFill>
                  <a:schemeClr val="accent1"/>
                </a:solidFill>
                <a:effectLst/>
              </a:rPr>
              <a:t> </a:t>
            </a:r>
            <a:r>
              <a:rPr lang="es-ES" sz="1600" b="0" i="1" noProof="0" dirty="0" err="1">
                <a:solidFill>
                  <a:schemeClr val="accent1"/>
                </a:solidFill>
                <a:effectLst/>
              </a:rPr>
              <a:t>to</a:t>
            </a:r>
            <a:r>
              <a:rPr lang="es-ES" sz="1600" b="0" i="1" noProof="0" dirty="0">
                <a:solidFill>
                  <a:schemeClr val="accent1"/>
                </a:solidFill>
                <a:effectLst/>
              </a:rPr>
              <a:t> </a:t>
            </a:r>
            <a:r>
              <a:rPr lang="es-ES" sz="1600" b="0" i="1" noProof="0" dirty="0" err="1">
                <a:solidFill>
                  <a:schemeClr val="accent1"/>
                </a:solidFill>
                <a:effectLst/>
              </a:rPr>
              <a:t>fill</a:t>
            </a:r>
            <a:r>
              <a:rPr lang="es-ES" sz="1600" b="0" i="1" noProof="0" dirty="0">
                <a:solidFill>
                  <a:schemeClr val="accent1"/>
                </a:solidFill>
                <a:effectLst/>
              </a:rPr>
              <a:t> in a </a:t>
            </a:r>
            <a:r>
              <a:rPr lang="es-ES" sz="1600" b="0" i="1" noProof="0" dirty="0" err="1">
                <a:solidFill>
                  <a:schemeClr val="accent1"/>
                </a:solidFill>
                <a:effectLst/>
              </a:rPr>
              <a:t>business</a:t>
            </a:r>
            <a:r>
              <a:rPr lang="es-ES" sz="1600" b="0" i="1" noProof="0" dirty="0">
                <a:solidFill>
                  <a:schemeClr val="accent1"/>
                </a:solidFill>
                <a:effectLst/>
              </a:rPr>
              <a:t> </a:t>
            </a:r>
            <a:r>
              <a:rPr lang="es-ES" sz="1600" b="0" i="1" noProof="0" dirty="0" err="1">
                <a:solidFill>
                  <a:schemeClr val="accent1"/>
                </a:solidFill>
                <a:effectLst/>
              </a:rPr>
              <a:t>model</a:t>
            </a:r>
            <a:r>
              <a:rPr lang="es-ES" sz="1600" b="0" i="1" noProof="0" dirty="0">
                <a:solidFill>
                  <a:schemeClr val="accent1"/>
                </a:solidFill>
                <a:effectLst/>
              </a:rPr>
              <a:t> </a:t>
            </a:r>
            <a:r>
              <a:rPr lang="es-ES" sz="1600" b="0" i="1" noProof="0" dirty="0" err="1">
                <a:solidFill>
                  <a:schemeClr val="accent1"/>
                </a:solidFill>
                <a:effectLst/>
              </a:rPr>
              <a:t>canvas</a:t>
            </a:r>
            <a:r>
              <a:rPr lang="es-ES" sz="1600" b="0" noProof="0" dirty="0">
                <a:solidFill>
                  <a:schemeClr val="accent1"/>
                </a:solidFill>
                <a:effectLst/>
              </a:rPr>
              <a:t>. Isaac Jeffries. </a:t>
            </a:r>
            <a:r>
              <a:rPr lang="es-ES" sz="1600" b="0" noProof="0" dirty="0">
                <a:solidFill>
                  <a:schemeClr val="bg1">
                    <a:lumMod val="75000"/>
                  </a:schemeClr>
                </a:solidFill>
                <a:effectLst/>
                <a:hlinkClick r:id="rId6">
                  <a:extLst>
                    <a:ext uri="{A12FA001-AC4F-418D-AE19-62706E023703}">
                      <ahyp:hlinkClr xmlns:ahyp="http://schemas.microsoft.com/office/drawing/2018/hyperlinkcolor" val="tx"/>
                    </a:ext>
                  </a:extLst>
                </a:hlinkClick>
              </a:rPr>
              <a:t>https://isaacjeffries.com/blog/2018/9/8/how-to-fill-in-a-business-model-canvas</a:t>
            </a:r>
            <a:r>
              <a:rPr lang="es-ES" sz="1600" b="0" noProof="0" dirty="0">
                <a:solidFill>
                  <a:schemeClr val="bg1">
                    <a:lumMod val="75000"/>
                  </a:schemeClr>
                </a:solidFill>
                <a:effectLst/>
              </a:rPr>
              <a:t>  </a:t>
            </a:r>
          </a:p>
          <a:p>
            <a:pPr marL="0" indent="0" algn="just">
              <a:lnSpc>
                <a:spcPct val="150000"/>
              </a:lnSpc>
              <a:buNone/>
            </a:pPr>
            <a:r>
              <a:rPr lang="es-ES" sz="1600" b="0" noProof="0" dirty="0" err="1">
                <a:solidFill>
                  <a:schemeClr val="accent1"/>
                </a:solidFill>
                <a:effectLst/>
              </a:rPr>
              <a:t>Luenendonk</a:t>
            </a:r>
            <a:r>
              <a:rPr lang="es-ES" sz="1600" b="0" noProof="0" dirty="0">
                <a:solidFill>
                  <a:schemeClr val="accent1"/>
                </a:solidFill>
                <a:effectLst/>
              </a:rPr>
              <a:t>, M. (2020, </a:t>
            </a:r>
            <a:r>
              <a:rPr lang="es-ES" sz="1600" b="0" noProof="0" dirty="0" err="1">
                <a:solidFill>
                  <a:schemeClr val="accent1"/>
                </a:solidFill>
                <a:effectLst/>
              </a:rPr>
              <a:t>September</a:t>
            </a:r>
            <a:r>
              <a:rPr lang="es-ES" sz="1600" b="0" noProof="0" dirty="0">
                <a:solidFill>
                  <a:schemeClr val="accent1"/>
                </a:solidFill>
                <a:effectLst/>
              </a:rPr>
              <a:t> 16). </a:t>
            </a:r>
            <a:r>
              <a:rPr lang="es-ES" sz="1600" b="0" i="1" noProof="0" dirty="0">
                <a:solidFill>
                  <a:schemeClr val="accent1"/>
                </a:solidFill>
                <a:effectLst/>
              </a:rPr>
              <a:t>Business </a:t>
            </a:r>
            <a:r>
              <a:rPr lang="es-ES" sz="1600" b="0" i="1" noProof="0" dirty="0" err="1">
                <a:solidFill>
                  <a:schemeClr val="accent1"/>
                </a:solidFill>
                <a:effectLst/>
              </a:rPr>
              <a:t>model</a:t>
            </a:r>
            <a:r>
              <a:rPr lang="es-ES" sz="1600" b="0" i="1" noProof="0" dirty="0">
                <a:solidFill>
                  <a:schemeClr val="accent1"/>
                </a:solidFill>
                <a:effectLst/>
              </a:rPr>
              <a:t> </a:t>
            </a:r>
            <a:r>
              <a:rPr lang="es-ES" sz="1600" b="0" i="1" noProof="0" dirty="0" err="1">
                <a:solidFill>
                  <a:schemeClr val="accent1"/>
                </a:solidFill>
                <a:effectLst/>
              </a:rPr>
              <a:t>canvas</a:t>
            </a:r>
            <a:r>
              <a:rPr lang="es-ES" sz="1600" b="0" i="1" noProof="0" dirty="0">
                <a:solidFill>
                  <a:schemeClr val="accent1"/>
                </a:solidFill>
                <a:effectLst/>
              </a:rPr>
              <a:t>: </a:t>
            </a:r>
            <a:r>
              <a:rPr lang="es-ES" sz="1600" b="0" i="1" noProof="0" dirty="0" err="1">
                <a:solidFill>
                  <a:schemeClr val="accent1"/>
                </a:solidFill>
                <a:effectLst/>
              </a:rPr>
              <a:t>Creating</a:t>
            </a:r>
            <a:r>
              <a:rPr lang="es-ES" sz="1600" b="0" i="1" noProof="0" dirty="0">
                <a:solidFill>
                  <a:schemeClr val="accent1"/>
                </a:solidFill>
                <a:effectLst/>
              </a:rPr>
              <a:t> a </a:t>
            </a:r>
            <a:r>
              <a:rPr lang="es-ES" sz="1600" b="0" i="1" noProof="0" dirty="0" err="1">
                <a:solidFill>
                  <a:schemeClr val="accent1"/>
                </a:solidFill>
                <a:effectLst/>
              </a:rPr>
              <a:t>value</a:t>
            </a:r>
            <a:r>
              <a:rPr lang="es-ES" sz="1600" b="0" i="1" noProof="0" dirty="0">
                <a:solidFill>
                  <a:schemeClr val="accent1"/>
                </a:solidFill>
                <a:effectLst/>
              </a:rPr>
              <a:t> </a:t>
            </a:r>
            <a:r>
              <a:rPr lang="es-ES" sz="1600" b="0" i="1" noProof="0" dirty="0" err="1">
                <a:solidFill>
                  <a:schemeClr val="accent1"/>
                </a:solidFill>
                <a:effectLst/>
              </a:rPr>
              <a:t>proposition</a:t>
            </a:r>
            <a:r>
              <a:rPr lang="es-ES" sz="1600" b="0" noProof="0" dirty="0">
                <a:solidFill>
                  <a:schemeClr val="accent1"/>
                </a:solidFill>
                <a:effectLst/>
              </a:rPr>
              <a:t>. </a:t>
            </a:r>
            <a:r>
              <a:rPr lang="es-ES" sz="1600" b="0" noProof="0" dirty="0" err="1">
                <a:solidFill>
                  <a:schemeClr val="accent1"/>
                </a:solidFill>
                <a:effectLst/>
              </a:rPr>
              <a:t>Cleverism</a:t>
            </a:r>
            <a:r>
              <a:rPr lang="es-ES" sz="1600" b="0" noProof="0" dirty="0">
                <a:solidFill>
                  <a:schemeClr val="accent1"/>
                </a:solidFill>
                <a:effectLst/>
              </a:rPr>
              <a:t>. </a:t>
            </a:r>
            <a:r>
              <a:rPr lang="es-ES" sz="1600" b="0" noProof="0" dirty="0">
                <a:solidFill>
                  <a:schemeClr val="bg1">
                    <a:lumMod val="75000"/>
                  </a:schemeClr>
                </a:solidFill>
                <a:effectLst/>
                <a:hlinkClick r:id="rId7">
                  <a:extLst>
                    <a:ext uri="{A12FA001-AC4F-418D-AE19-62706E023703}">
                      <ahyp:hlinkClr xmlns:ahyp="http://schemas.microsoft.com/office/drawing/2018/hyperlinkcolor" val="tx"/>
                    </a:ext>
                  </a:extLst>
                </a:hlinkClick>
              </a:rPr>
              <a:t>https://www.cleverism.com/business-model-canvas-creating-value-proposition/</a:t>
            </a:r>
            <a:r>
              <a:rPr lang="es-ES" sz="1600" b="0" noProof="0" dirty="0">
                <a:solidFill>
                  <a:schemeClr val="bg1">
                    <a:lumMod val="75000"/>
                  </a:schemeClr>
                </a:solidFill>
                <a:effectLst/>
              </a:rPr>
              <a:t>  </a:t>
            </a:r>
          </a:p>
          <a:p>
            <a:pPr marL="0" indent="0" algn="just">
              <a:lnSpc>
                <a:spcPct val="150000"/>
              </a:lnSpc>
              <a:buNone/>
            </a:pPr>
            <a:r>
              <a:rPr lang="es-ES" sz="1600" b="0" noProof="0" dirty="0">
                <a:solidFill>
                  <a:schemeClr val="accent1"/>
                </a:solidFill>
                <a:effectLst/>
              </a:rPr>
              <a:t>Pereira, D. (2020, </a:t>
            </a:r>
            <a:r>
              <a:rPr lang="es-ES" sz="1600" b="0" noProof="0" dirty="0" err="1">
                <a:solidFill>
                  <a:schemeClr val="accent1"/>
                </a:solidFill>
                <a:effectLst/>
              </a:rPr>
              <a:t>November</a:t>
            </a:r>
            <a:r>
              <a:rPr lang="es-ES" sz="1600" b="0" noProof="0" dirty="0">
                <a:solidFill>
                  <a:schemeClr val="accent1"/>
                </a:solidFill>
                <a:effectLst/>
              </a:rPr>
              <a:t> 2). </a:t>
            </a:r>
            <a:r>
              <a:rPr lang="es-ES" sz="1600" b="0" i="1" noProof="0" dirty="0" err="1">
                <a:solidFill>
                  <a:schemeClr val="accent1"/>
                </a:solidFill>
                <a:effectLst/>
              </a:rPr>
              <a:t>Distribution</a:t>
            </a:r>
            <a:r>
              <a:rPr lang="es-ES" sz="1600" b="0" i="1" noProof="0" dirty="0">
                <a:solidFill>
                  <a:schemeClr val="accent1"/>
                </a:solidFill>
                <a:effectLst/>
              </a:rPr>
              <a:t> </a:t>
            </a:r>
            <a:r>
              <a:rPr lang="es-ES" sz="1600" b="0" i="1" noProof="0" dirty="0" err="1">
                <a:solidFill>
                  <a:schemeClr val="accent1"/>
                </a:solidFill>
                <a:effectLst/>
              </a:rPr>
              <a:t>channels</a:t>
            </a:r>
            <a:r>
              <a:rPr lang="es-ES" sz="1600" b="0" i="1" noProof="0" dirty="0">
                <a:solidFill>
                  <a:schemeClr val="accent1"/>
                </a:solidFill>
                <a:effectLst/>
              </a:rPr>
              <a:t> - </a:t>
            </a:r>
            <a:r>
              <a:rPr lang="es-ES" sz="1600" b="0" i="1" noProof="0" dirty="0" err="1">
                <a:solidFill>
                  <a:schemeClr val="accent1"/>
                </a:solidFill>
                <a:effectLst/>
              </a:rPr>
              <a:t>business</a:t>
            </a:r>
            <a:r>
              <a:rPr lang="es-ES" sz="1600" b="0" i="1" noProof="0" dirty="0">
                <a:solidFill>
                  <a:schemeClr val="accent1"/>
                </a:solidFill>
                <a:effectLst/>
              </a:rPr>
              <a:t> </a:t>
            </a:r>
            <a:r>
              <a:rPr lang="es-ES" sz="1600" b="0" i="1" noProof="0" dirty="0" err="1">
                <a:solidFill>
                  <a:schemeClr val="accent1"/>
                </a:solidFill>
                <a:effectLst/>
              </a:rPr>
              <a:t>model</a:t>
            </a:r>
            <a:r>
              <a:rPr lang="es-ES" sz="1600" b="0" i="1" noProof="0" dirty="0">
                <a:solidFill>
                  <a:schemeClr val="accent1"/>
                </a:solidFill>
                <a:effectLst/>
              </a:rPr>
              <a:t> </a:t>
            </a:r>
            <a:r>
              <a:rPr lang="es-ES" sz="1600" b="0" i="1" noProof="0" dirty="0" err="1">
                <a:solidFill>
                  <a:schemeClr val="accent1"/>
                </a:solidFill>
                <a:effectLst/>
              </a:rPr>
              <a:t>canvas</a:t>
            </a:r>
            <a:r>
              <a:rPr lang="es-ES" sz="1600" b="0" noProof="0" dirty="0">
                <a:solidFill>
                  <a:schemeClr val="accent1"/>
                </a:solidFill>
                <a:effectLst/>
              </a:rPr>
              <a:t>. Business </a:t>
            </a:r>
            <a:r>
              <a:rPr lang="es-ES" sz="1600" b="0" noProof="0" dirty="0" err="1">
                <a:solidFill>
                  <a:schemeClr val="accent1"/>
                </a:solidFill>
                <a:effectLst/>
              </a:rPr>
              <a:t>Model</a:t>
            </a:r>
            <a:r>
              <a:rPr lang="es-ES" sz="1600" b="0" noProof="0" dirty="0">
                <a:solidFill>
                  <a:schemeClr val="accent1"/>
                </a:solidFill>
                <a:effectLst/>
              </a:rPr>
              <a:t> </a:t>
            </a:r>
            <a:r>
              <a:rPr lang="es-ES" sz="1600" b="0" noProof="0" dirty="0" err="1">
                <a:solidFill>
                  <a:schemeClr val="accent1"/>
                </a:solidFill>
                <a:effectLst/>
              </a:rPr>
              <a:t>Analyst</a:t>
            </a:r>
            <a:r>
              <a:rPr lang="es-ES" sz="1600" b="0" noProof="0" dirty="0">
                <a:solidFill>
                  <a:schemeClr val="accent1"/>
                </a:solidFill>
                <a:effectLst/>
              </a:rPr>
              <a:t>. </a:t>
            </a:r>
            <a:r>
              <a:rPr lang="es-ES" sz="1600" b="0" noProof="0" dirty="0">
                <a:solidFill>
                  <a:schemeClr val="bg1">
                    <a:lumMod val="75000"/>
                  </a:schemeClr>
                </a:solidFill>
                <a:effectLst/>
                <a:hlinkClick r:id="rId8">
                  <a:extLst>
                    <a:ext uri="{A12FA001-AC4F-418D-AE19-62706E023703}">
                      <ahyp:hlinkClr xmlns:ahyp="http://schemas.microsoft.com/office/drawing/2018/hyperlinkcolor" val="tx"/>
                    </a:ext>
                  </a:extLst>
                </a:hlinkClick>
              </a:rPr>
              <a:t>https://businessmodelanalyst.com/distribution-channels-business-model-canvas/</a:t>
            </a:r>
            <a:r>
              <a:rPr lang="es-ES" sz="1600" b="0" noProof="0" dirty="0">
                <a:solidFill>
                  <a:schemeClr val="bg1">
                    <a:lumMod val="75000"/>
                  </a:schemeClr>
                </a:solidFill>
                <a:effectLst/>
              </a:rPr>
              <a:t>   </a:t>
            </a:r>
          </a:p>
        </p:txBody>
      </p:sp>
    </p:spTree>
    <p:extLst>
      <p:ext uri="{BB962C8B-B14F-4D97-AF65-F5344CB8AC3E}">
        <p14:creationId xmlns:p14="http://schemas.microsoft.com/office/powerpoint/2010/main" val="1580078791"/>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DB24CFCA-BF07-305C-DE4C-C3DD795BF6BF}"/>
              </a:ext>
            </a:extLst>
          </p:cNvPr>
          <p:cNvSpPr>
            <a:spLocks noGrp="1"/>
          </p:cNvSpPr>
          <p:nvPr>
            <p:ph idx="1"/>
          </p:nvPr>
        </p:nvSpPr>
        <p:spPr>
          <a:xfrm>
            <a:off x="585147" y="301967"/>
            <a:ext cx="11704781" cy="5959387"/>
          </a:xfrm>
        </p:spPr>
        <p:txBody>
          <a:bodyPr vert="horz" lIns="91440" tIns="45720" rIns="91440" bIns="45720" rtlCol="0" anchor="t">
            <a:noAutofit/>
          </a:bodyPr>
          <a:lstStyle/>
          <a:p>
            <a:pPr marL="0" indent="0">
              <a:lnSpc>
                <a:spcPct val="150000"/>
              </a:lnSpc>
              <a:buNone/>
              <a:defRPr/>
            </a:pPr>
            <a:r>
              <a:rPr lang="es-ES" sz="1600" b="0" noProof="0" dirty="0">
                <a:solidFill>
                  <a:schemeClr val="accent1"/>
                </a:solidFill>
              </a:rPr>
              <a:t>Asana. </a:t>
            </a:r>
            <a:r>
              <a:rPr lang="es-ES" sz="1600" b="0" noProof="0" dirty="0">
                <a:solidFill>
                  <a:schemeClr val="bg1">
                    <a:lumMod val="75000"/>
                  </a:schemeClr>
                </a:solidFill>
                <a:hlinkClick r:id="rId2">
                  <a:extLst>
                    <a:ext uri="{A12FA001-AC4F-418D-AE19-62706E023703}">
                      <ahyp:hlinkClr xmlns:ahyp="http://schemas.microsoft.com/office/drawing/2018/hyperlinkcolor" val="tx"/>
                    </a:ext>
                  </a:extLst>
                </a:hlinkClick>
              </a:rPr>
              <a:t>https://asana.com/es/resources/smart-goals</a:t>
            </a:r>
            <a:endParaRPr lang="es-ES" sz="1600" b="0" noProof="0" dirty="0">
              <a:solidFill>
                <a:schemeClr val="bg1">
                  <a:lumMod val="75000"/>
                </a:schemeClr>
              </a:solidFill>
            </a:endParaRPr>
          </a:p>
          <a:p>
            <a:pPr marL="0" indent="0">
              <a:lnSpc>
                <a:spcPct val="150000"/>
              </a:lnSpc>
              <a:buNone/>
              <a:defRPr/>
            </a:pPr>
            <a:r>
              <a:rPr lang="es-ES" sz="1600" b="0" noProof="0" dirty="0">
                <a:solidFill>
                  <a:schemeClr val="accent1"/>
                </a:solidFill>
              </a:rPr>
              <a:t>Business </a:t>
            </a:r>
            <a:r>
              <a:rPr lang="es-ES" sz="1600" b="0" noProof="0" dirty="0" err="1">
                <a:solidFill>
                  <a:schemeClr val="accent1"/>
                </a:solidFill>
              </a:rPr>
              <a:t>Map</a:t>
            </a:r>
            <a:r>
              <a:rPr lang="es-ES" sz="1600" b="0" noProof="0" dirty="0">
                <a:solidFill>
                  <a:schemeClr val="accent1"/>
                </a:solidFill>
              </a:rPr>
              <a:t>. </a:t>
            </a:r>
            <a:r>
              <a:rPr lang="es-ES" sz="1600" b="0" noProof="0" dirty="0">
                <a:solidFill>
                  <a:schemeClr val="bg1">
                    <a:lumMod val="75000"/>
                  </a:schemeClr>
                </a:solidFill>
                <a:hlinkClick r:id="rId3">
                  <a:extLst>
                    <a:ext uri="{A12FA001-AC4F-418D-AE19-62706E023703}">
                      <ahyp:hlinkClr xmlns:ahyp="http://schemas.microsoft.com/office/drawing/2018/hyperlinkcolor" val="tx"/>
                    </a:ext>
                  </a:extLst>
                </a:hlinkClick>
              </a:rPr>
              <a:t>https://businessmap.io/strategy-execution/strategic-portfolio-management/strategic-roadmap</a:t>
            </a:r>
            <a:endParaRPr lang="es-ES" sz="1600" b="0" noProof="0" dirty="0">
              <a:solidFill>
                <a:schemeClr val="bg1">
                  <a:lumMod val="75000"/>
                </a:schemeClr>
              </a:solidFill>
            </a:endParaRPr>
          </a:p>
          <a:p>
            <a:pPr marL="0" indent="0">
              <a:lnSpc>
                <a:spcPct val="150000"/>
              </a:lnSpc>
              <a:buNone/>
              <a:defRPr/>
            </a:pPr>
            <a:r>
              <a:rPr lang="es-ES" sz="1600" b="0" noProof="0" dirty="0">
                <a:solidFill>
                  <a:schemeClr val="accent1"/>
                </a:solidFill>
              </a:rPr>
              <a:t>Business </a:t>
            </a:r>
            <a:r>
              <a:rPr lang="es-ES" sz="1600" b="0" noProof="0" dirty="0" err="1">
                <a:solidFill>
                  <a:schemeClr val="accent1"/>
                </a:solidFill>
              </a:rPr>
              <a:t>Map</a:t>
            </a:r>
            <a:r>
              <a:rPr lang="es-ES" sz="1600" b="0" noProof="0" dirty="0">
                <a:solidFill>
                  <a:schemeClr val="accent1"/>
                </a:solidFill>
              </a:rPr>
              <a:t>. </a:t>
            </a:r>
            <a:r>
              <a:rPr lang="es-ES" sz="1600" b="0" noProof="0" dirty="0">
                <a:solidFill>
                  <a:schemeClr val="bg1">
                    <a:lumMod val="75000"/>
                  </a:schemeClr>
                </a:solidFill>
                <a:hlinkClick r:id="rId4">
                  <a:extLst>
                    <a:ext uri="{A12FA001-AC4F-418D-AE19-62706E023703}">
                      <ahyp:hlinkClr xmlns:ahyp="http://schemas.microsoft.com/office/drawing/2018/hyperlinkcolor" val="tx"/>
                    </a:ext>
                  </a:extLst>
                </a:hlinkClick>
              </a:rPr>
              <a:t>https://businessmap.io/strategy-execution/strategic-portfolio-management/strategic-roadmap#:~:text=At%20its%20core%2C%20a%20strategic,monitor%20progress%20toward%20overall%20goals</a:t>
            </a:r>
            <a:r>
              <a:rPr lang="es-ES" sz="1600" b="0" noProof="0" dirty="0">
                <a:solidFill>
                  <a:schemeClr val="bg1">
                    <a:lumMod val="75000"/>
                  </a:schemeClr>
                </a:solidFill>
              </a:rPr>
              <a:t>. </a:t>
            </a:r>
          </a:p>
          <a:p>
            <a:pPr marL="0" indent="0">
              <a:lnSpc>
                <a:spcPct val="150000"/>
              </a:lnSpc>
              <a:buNone/>
              <a:defRPr/>
            </a:pPr>
            <a:r>
              <a:rPr lang="es-ES" sz="1600" b="0" noProof="0" dirty="0" err="1">
                <a:solidFill>
                  <a:schemeClr val="accent1"/>
                </a:solidFill>
              </a:rPr>
              <a:t>Canva</a:t>
            </a:r>
            <a:r>
              <a:rPr lang="es-ES" sz="1600" b="0" noProof="0" dirty="0">
                <a:solidFill>
                  <a:schemeClr val="accent1"/>
                </a:solidFill>
              </a:rPr>
              <a:t>. </a:t>
            </a:r>
            <a:r>
              <a:rPr lang="es-ES" sz="1600" b="0" noProof="0" dirty="0">
                <a:solidFill>
                  <a:schemeClr val="bg1">
                    <a:lumMod val="75000"/>
                  </a:schemeClr>
                </a:solidFill>
                <a:hlinkClick r:id="rId5">
                  <a:extLst>
                    <a:ext uri="{A12FA001-AC4F-418D-AE19-62706E023703}">
                      <ahyp:hlinkClr xmlns:ahyp="http://schemas.microsoft.com/office/drawing/2018/hyperlinkcolor" val="tx"/>
                    </a:ext>
                  </a:extLst>
                </a:hlinkClick>
              </a:rPr>
              <a:t>https://www.canva.com</a:t>
            </a:r>
            <a:endParaRPr lang="es-ES" sz="1600" b="0" noProof="0" dirty="0">
              <a:solidFill>
                <a:schemeClr val="bg1">
                  <a:lumMod val="75000"/>
                </a:schemeClr>
              </a:solidFill>
            </a:endParaRPr>
          </a:p>
          <a:p>
            <a:pPr marL="0" indent="0">
              <a:lnSpc>
                <a:spcPct val="150000"/>
              </a:lnSpc>
              <a:buNone/>
              <a:defRPr/>
            </a:pPr>
            <a:r>
              <a:rPr lang="es-ES" sz="1600" b="0" noProof="0" dirty="0" err="1">
                <a:solidFill>
                  <a:schemeClr val="accent1"/>
                </a:solidFill>
              </a:rPr>
              <a:t>Corporate</a:t>
            </a:r>
            <a:r>
              <a:rPr lang="es-ES" sz="1600" b="0" noProof="0" dirty="0">
                <a:solidFill>
                  <a:schemeClr val="accent1"/>
                </a:solidFill>
              </a:rPr>
              <a:t> </a:t>
            </a:r>
            <a:r>
              <a:rPr lang="es-ES" sz="1600" b="0" noProof="0" dirty="0" err="1">
                <a:solidFill>
                  <a:schemeClr val="accent1"/>
                </a:solidFill>
              </a:rPr>
              <a:t>Finance</a:t>
            </a:r>
            <a:r>
              <a:rPr lang="es-ES" sz="1600" b="0" noProof="0" dirty="0">
                <a:solidFill>
                  <a:schemeClr val="accent1"/>
                </a:solidFill>
              </a:rPr>
              <a:t> </a:t>
            </a:r>
            <a:r>
              <a:rPr lang="es-ES" sz="1600" b="0" noProof="0" dirty="0" err="1">
                <a:solidFill>
                  <a:schemeClr val="accent1"/>
                </a:solidFill>
              </a:rPr>
              <a:t>Institute</a:t>
            </a:r>
            <a:r>
              <a:rPr lang="es-ES" sz="1600" b="0" noProof="0" dirty="0">
                <a:solidFill>
                  <a:schemeClr val="accent1"/>
                </a:solidFill>
              </a:rPr>
              <a:t>. </a:t>
            </a:r>
            <a:r>
              <a:rPr lang="es-ES" sz="1600" b="0" noProof="0" dirty="0">
                <a:solidFill>
                  <a:schemeClr val="bg1">
                    <a:lumMod val="75000"/>
                  </a:schemeClr>
                </a:solidFill>
                <a:hlinkClick r:id="rId6">
                  <a:extLst>
                    <a:ext uri="{A12FA001-AC4F-418D-AE19-62706E023703}">
                      <ahyp:hlinkClr xmlns:ahyp="http://schemas.microsoft.com/office/drawing/2018/hyperlinkcolor" val="tx"/>
                    </a:ext>
                  </a:extLst>
                </a:hlinkClick>
              </a:rPr>
              <a:t>https://corporatefinanceinstitute.com/resources/management/pestel-analysis/</a:t>
            </a:r>
            <a:endParaRPr lang="es-ES" sz="1600" b="0" noProof="0" dirty="0">
              <a:solidFill>
                <a:schemeClr val="bg1">
                  <a:lumMod val="75000"/>
                </a:schemeClr>
              </a:solidFill>
            </a:endParaRPr>
          </a:p>
          <a:p>
            <a:pPr marL="0" indent="0">
              <a:lnSpc>
                <a:spcPct val="150000"/>
              </a:lnSpc>
              <a:buNone/>
              <a:defRPr/>
            </a:pPr>
            <a:r>
              <a:rPr lang="es-ES" sz="1600" b="0" noProof="0" dirty="0" err="1">
                <a:solidFill>
                  <a:schemeClr val="accent1"/>
                </a:solidFill>
              </a:rPr>
              <a:t>Corporate</a:t>
            </a:r>
            <a:r>
              <a:rPr lang="es-ES" sz="1600" b="0" noProof="0" dirty="0">
                <a:solidFill>
                  <a:schemeClr val="accent1"/>
                </a:solidFill>
              </a:rPr>
              <a:t> </a:t>
            </a:r>
            <a:r>
              <a:rPr lang="es-ES" sz="1600" b="0" noProof="0" dirty="0" err="1">
                <a:solidFill>
                  <a:schemeClr val="accent1"/>
                </a:solidFill>
              </a:rPr>
              <a:t>Finance</a:t>
            </a:r>
            <a:r>
              <a:rPr lang="es-ES" sz="1600" b="0" noProof="0" dirty="0">
                <a:solidFill>
                  <a:schemeClr val="accent1"/>
                </a:solidFill>
              </a:rPr>
              <a:t> </a:t>
            </a:r>
            <a:r>
              <a:rPr lang="es-ES" sz="1600" b="0" noProof="0" dirty="0" err="1">
                <a:solidFill>
                  <a:schemeClr val="accent1"/>
                </a:solidFill>
              </a:rPr>
              <a:t>Institute</a:t>
            </a:r>
            <a:r>
              <a:rPr lang="es-ES" sz="1600" b="0" noProof="0" dirty="0">
                <a:solidFill>
                  <a:schemeClr val="accent1"/>
                </a:solidFill>
              </a:rPr>
              <a:t>. </a:t>
            </a:r>
            <a:r>
              <a:rPr lang="es-ES" sz="1600" b="0" noProof="0" dirty="0">
                <a:solidFill>
                  <a:schemeClr val="bg1">
                    <a:lumMod val="75000"/>
                  </a:schemeClr>
                </a:solidFill>
                <a:hlinkClick r:id="rId7">
                  <a:extLst>
                    <a:ext uri="{A12FA001-AC4F-418D-AE19-62706E023703}">
                      <ahyp:hlinkClr xmlns:ahyp="http://schemas.microsoft.com/office/drawing/2018/hyperlinkcolor" val="tx"/>
                    </a:ext>
                  </a:extLst>
                </a:hlinkClick>
              </a:rPr>
              <a:t>https://www.youtube.com/watch?v=noSF-R1JfGk&amp;t=4s</a:t>
            </a:r>
            <a:endParaRPr lang="es-ES" sz="1600" b="0" noProof="0" dirty="0">
              <a:solidFill>
                <a:schemeClr val="bg1">
                  <a:lumMod val="75000"/>
                </a:schemeClr>
              </a:solidFill>
            </a:endParaRPr>
          </a:p>
          <a:p>
            <a:pPr marL="0" indent="0">
              <a:lnSpc>
                <a:spcPct val="150000"/>
              </a:lnSpc>
              <a:buNone/>
              <a:defRPr/>
            </a:pPr>
            <a:r>
              <a:rPr lang="es-ES" sz="1600" b="0" noProof="0" dirty="0" err="1">
                <a:solidFill>
                  <a:schemeClr val="accent1"/>
                </a:solidFill>
              </a:rPr>
              <a:t>Investopedia</a:t>
            </a:r>
            <a:r>
              <a:rPr lang="es-ES" sz="1600" b="0" noProof="0" dirty="0">
                <a:solidFill>
                  <a:schemeClr val="accent1"/>
                </a:solidFill>
              </a:rPr>
              <a:t>. </a:t>
            </a:r>
            <a:r>
              <a:rPr lang="es-ES" sz="1600" b="0" noProof="0" dirty="0">
                <a:solidFill>
                  <a:schemeClr val="bg1">
                    <a:lumMod val="75000"/>
                  </a:schemeClr>
                </a:solidFill>
                <a:hlinkClick r:id="rId8">
                  <a:extLst>
                    <a:ext uri="{A12FA001-AC4F-418D-AE19-62706E023703}">
                      <ahyp:hlinkClr xmlns:ahyp="http://schemas.microsoft.com/office/drawing/2018/hyperlinkcolor" val="tx"/>
                    </a:ext>
                  </a:extLst>
                </a:hlinkClick>
              </a:rPr>
              <a:t>https://www.investopedia.com/terms/p/porter.asp</a:t>
            </a:r>
            <a:endParaRPr lang="es-ES" sz="1600" b="0" noProof="0" dirty="0">
              <a:solidFill>
                <a:schemeClr val="bg1">
                  <a:lumMod val="75000"/>
                </a:schemeClr>
              </a:solidFill>
            </a:endParaRPr>
          </a:p>
          <a:p>
            <a:pPr marL="0" indent="0">
              <a:lnSpc>
                <a:spcPct val="150000"/>
              </a:lnSpc>
              <a:buNone/>
              <a:defRPr/>
            </a:pPr>
            <a:r>
              <a:rPr lang="es-ES" sz="1600" b="0" noProof="0" dirty="0" err="1">
                <a:solidFill>
                  <a:schemeClr val="accent1"/>
                </a:solidFill>
              </a:rPr>
              <a:t>On</a:t>
            </a:r>
            <a:r>
              <a:rPr lang="es-ES" sz="1600" b="0" noProof="0" dirty="0">
                <a:solidFill>
                  <a:schemeClr val="accent1"/>
                </a:solidFill>
              </a:rPr>
              <a:t> </a:t>
            </a:r>
            <a:r>
              <a:rPr lang="es-ES" sz="1600" b="0" noProof="0" dirty="0" err="1">
                <a:solidFill>
                  <a:schemeClr val="accent1"/>
                </a:solidFill>
              </a:rPr>
              <a:t>Strategy</a:t>
            </a:r>
            <a:r>
              <a:rPr lang="es-ES" sz="1600" b="0" noProof="0" dirty="0">
                <a:solidFill>
                  <a:schemeClr val="accent1"/>
                </a:solidFill>
              </a:rPr>
              <a:t> I Visual </a:t>
            </a:r>
            <a:r>
              <a:rPr lang="es-ES" sz="1600" b="0" noProof="0" dirty="0" err="1">
                <a:solidFill>
                  <a:schemeClr val="accent1"/>
                </a:solidFill>
              </a:rPr>
              <a:t>strategist</a:t>
            </a:r>
            <a:r>
              <a:rPr lang="es-ES" sz="1600" b="0" noProof="0" dirty="0">
                <a:solidFill>
                  <a:schemeClr val="accent1"/>
                </a:solidFill>
              </a:rPr>
              <a:t>. </a:t>
            </a:r>
            <a:r>
              <a:rPr lang="es-ES" sz="1600" b="0" noProof="0" dirty="0">
                <a:solidFill>
                  <a:schemeClr val="bg1">
                    <a:lumMod val="75000"/>
                  </a:schemeClr>
                </a:solidFill>
                <a:hlinkClick r:id="rId9">
                  <a:extLst>
                    <a:ext uri="{A12FA001-AC4F-418D-AE19-62706E023703}">
                      <ahyp:hlinkClr xmlns:ahyp="http://schemas.microsoft.com/office/drawing/2018/hyperlinkcolor" val="tx"/>
                    </a:ext>
                  </a:extLst>
                </a:hlinkClick>
              </a:rPr>
              <a:t>https://www.youtube.com/watch?v=MkRkBrgt2Bk</a:t>
            </a:r>
            <a:r>
              <a:rPr lang="es-ES" sz="1600" b="0" noProof="0" dirty="0">
                <a:solidFill>
                  <a:schemeClr val="bg1">
                    <a:lumMod val="75000"/>
                  </a:schemeClr>
                </a:solidFill>
              </a:rPr>
              <a:t>. </a:t>
            </a:r>
          </a:p>
          <a:p>
            <a:pPr marL="0" indent="0">
              <a:lnSpc>
                <a:spcPct val="150000"/>
              </a:lnSpc>
              <a:buNone/>
              <a:defRPr/>
            </a:pPr>
            <a:r>
              <a:rPr lang="es-ES" sz="1600" b="0" noProof="0" dirty="0" err="1">
                <a:solidFill>
                  <a:schemeClr val="accent1"/>
                </a:solidFill>
              </a:rPr>
              <a:t>On</a:t>
            </a:r>
            <a:r>
              <a:rPr lang="es-ES" sz="1600" b="0" noProof="0" dirty="0">
                <a:solidFill>
                  <a:schemeClr val="accent1"/>
                </a:solidFill>
              </a:rPr>
              <a:t> </a:t>
            </a:r>
            <a:r>
              <a:rPr lang="es-ES" sz="1600" b="0" noProof="0" dirty="0" err="1">
                <a:solidFill>
                  <a:schemeClr val="accent1"/>
                </a:solidFill>
              </a:rPr>
              <a:t>Strategy</a:t>
            </a:r>
            <a:r>
              <a:rPr lang="es-ES" sz="1600" b="0" noProof="0" dirty="0">
                <a:solidFill>
                  <a:schemeClr val="accent1"/>
                </a:solidFill>
              </a:rPr>
              <a:t>. </a:t>
            </a:r>
            <a:r>
              <a:rPr lang="es-ES" sz="1600" b="0" noProof="0" dirty="0">
                <a:solidFill>
                  <a:schemeClr val="bg1">
                    <a:lumMod val="75000"/>
                  </a:schemeClr>
                </a:solidFill>
                <a:hlinkClick r:id="rId10">
                  <a:extLst>
                    <a:ext uri="{A12FA001-AC4F-418D-AE19-62706E023703}">
                      <ahyp:hlinkClr xmlns:ahyp="http://schemas.microsoft.com/office/drawing/2018/hyperlinkcolor" val="tx"/>
                    </a:ext>
                  </a:extLst>
                </a:hlinkClick>
              </a:rPr>
              <a:t>https://www.youtube.com/watch?v=kG0ljsQKEV0</a:t>
            </a:r>
            <a:endParaRPr lang="es-ES" sz="1600" b="0" noProof="0" dirty="0">
              <a:solidFill>
                <a:schemeClr val="bg1">
                  <a:lumMod val="75000"/>
                </a:schemeClr>
              </a:solidFill>
            </a:endParaRPr>
          </a:p>
          <a:p>
            <a:pPr marL="0" indent="0">
              <a:lnSpc>
                <a:spcPct val="150000"/>
              </a:lnSpc>
              <a:buNone/>
              <a:defRPr/>
            </a:pPr>
            <a:endParaRPr lang="es-ES" sz="1600" u="sng" noProof="0" dirty="0">
              <a:solidFill>
                <a:schemeClr val="accent1"/>
              </a:solidFill>
              <a:latin typeface="Raleway"/>
            </a:endParaRPr>
          </a:p>
        </p:txBody>
      </p:sp>
    </p:spTree>
    <p:extLst>
      <p:ext uri="{BB962C8B-B14F-4D97-AF65-F5344CB8AC3E}">
        <p14:creationId xmlns:p14="http://schemas.microsoft.com/office/powerpoint/2010/main" val="73049143"/>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2664DB-2143-0BA3-351D-8432EABF8B24}"/>
            </a:ext>
          </a:extLst>
        </p:cNvPr>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1CA2F8A8-1715-9DBC-950B-1A438CBB8630}"/>
              </a:ext>
            </a:extLst>
          </p:cNvPr>
          <p:cNvSpPr>
            <a:spLocks noGrp="1"/>
          </p:cNvSpPr>
          <p:nvPr>
            <p:ph idx="1"/>
          </p:nvPr>
        </p:nvSpPr>
        <p:spPr>
          <a:xfrm>
            <a:off x="410191" y="326420"/>
            <a:ext cx="11704781" cy="5959387"/>
          </a:xfrm>
        </p:spPr>
        <p:txBody>
          <a:bodyPr vert="horz" lIns="91440" tIns="45720" rIns="91440" bIns="45720" rtlCol="0" anchor="t">
            <a:noAutofit/>
          </a:bodyPr>
          <a:lstStyle/>
          <a:p>
            <a:pPr marL="0" indent="0">
              <a:lnSpc>
                <a:spcPct val="150000"/>
              </a:lnSpc>
              <a:buNone/>
              <a:defRPr/>
            </a:pPr>
            <a:r>
              <a:rPr lang="es-ES" sz="1600" b="0" noProof="0" dirty="0" err="1">
                <a:solidFill>
                  <a:schemeClr val="accent1"/>
                </a:solidFill>
              </a:rPr>
              <a:t>Roadmunk</a:t>
            </a:r>
            <a:r>
              <a:rPr lang="es-ES" sz="1600" b="0" noProof="0" dirty="0">
                <a:solidFill>
                  <a:schemeClr val="accent1"/>
                </a:solidFill>
              </a:rPr>
              <a:t>. </a:t>
            </a:r>
            <a:r>
              <a:rPr lang="es-ES" sz="1600" b="0" noProof="0" dirty="0">
                <a:solidFill>
                  <a:schemeClr val="bg1">
                    <a:lumMod val="75000"/>
                  </a:schemeClr>
                </a:solidFill>
                <a:hlinkClick r:id="rId2">
                  <a:extLst>
                    <a:ext uri="{A12FA001-AC4F-418D-AE19-62706E023703}">
                      <ahyp:hlinkClr xmlns:ahyp="http://schemas.microsoft.com/office/drawing/2018/hyperlinkcolor" val="tx"/>
                    </a:ext>
                  </a:extLst>
                </a:hlinkClick>
              </a:rPr>
              <a:t>https://roadmunk.com/guides/what-is-a-business-roadmap/</a:t>
            </a:r>
            <a:endParaRPr lang="es-ES" sz="1600" b="0" noProof="0" dirty="0">
              <a:solidFill>
                <a:schemeClr val="bg1">
                  <a:lumMod val="75000"/>
                </a:schemeClr>
              </a:solidFill>
            </a:endParaRPr>
          </a:p>
          <a:p>
            <a:pPr marL="0" indent="0">
              <a:lnSpc>
                <a:spcPct val="150000"/>
              </a:lnSpc>
              <a:buNone/>
              <a:defRPr/>
            </a:pPr>
            <a:r>
              <a:rPr lang="es-ES" sz="1600" b="0" noProof="0" dirty="0" err="1">
                <a:solidFill>
                  <a:schemeClr val="accent1"/>
                </a:solidFill>
              </a:rPr>
              <a:t>Roadmunk</a:t>
            </a:r>
            <a:r>
              <a:rPr lang="es-ES" sz="1600" b="0" noProof="0" dirty="0">
                <a:solidFill>
                  <a:schemeClr val="accent1"/>
                </a:solidFill>
              </a:rPr>
              <a:t>. </a:t>
            </a:r>
            <a:r>
              <a:rPr lang="es-ES" sz="1600" b="0" noProof="0" dirty="0">
                <a:solidFill>
                  <a:schemeClr val="bg1">
                    <a:lumMod val="75000"/>
                  </a:schemeClr>
                </a:solidFill>
                <a:hlinkClick r:id="rId3">
                  <a:extLst>
                    <a:ext uri="{A12FA001-AC4F-418D-AE19-62706E023703}">
                      <ahyp:hlinkClr xmlns:ahyp="http://schemas.microsoft.com/office/drawing/2018/hyperlinkcolor" val="tx"/>
                    </a:ext>
                  </a:extLst>
                </a:hlinkClick>
              </a:rPr>
              <a:t>https://roadmunk.com/roadmap-templates/strategic-roadmap/</a:t>
            </a:r>
            <a:endParaRPr lang="es-ES" sz="1600" b="0" noProof="0" dirty="0">
              <a:solidFill>
                <a:schemeClr val="bg1">
                  <a:lumMod val="75000"/>
                </a:schemeClr>
              </a:solidFill>
            </a:endParaRPr>
          </a:p>
          <a:p>
            <a:pPr marL="0" indent="0">
              <a:lnSpc>
                <a:spcPct val="150000"/>
              </a:lnSpc>
              <a:buNone/>
              <a:defRPr/>
            </a:pPr>
            <a:r>
              <a:rPr lang="es-ES" sz="1600" b="0" noProof="0" dirty="0" err="1">
                <a:solidFill>
                  <a:schemeClr val="accent1"/>
                </a:solidFill>
              </a:rPr>
              <a:t>Roadmunk</a:t>
            </a:r>
            <a:r>
              <a:rPr lang="es-ES" sz="1600" b="0" noProof="0" dirty="0">
                <a:solidFill>
                  <a:schemeClr val="accent1"/>
                </a:solidFill>
              </a:rPr>
              <a:t>. </a:t>
            </a:r>
            <a:r>
              <a:rPr lang="es-ES" sz="1600" b="0" noProof="0" dirty="0">
                <a:solidFill>
                  <a:schemeClr val="bg1">
                    <a:lumMod val="75000"/>
                  </a:schemeClr>
                </a:solidFill>
                <a:hlinkClick r:id="rId4">
                  <a:extLst>
                    <a:ext uri="{A12FA001-AC4F-418D-AE19-62706E023703}">
                      <ahyp:hlinkClr xmlns:ahyp="http://schemas.microsoft.com/office/drawing/2018/hyperlinkcolor" val="tx"/>
                    </a:ext>
                  </a:extLst>
                </a:hlinkClick>
              </a:rPr>
              <a:t>https://roadmunk.com/guides/business-roadmap-examples/</a:t>
            </a:r>
            <a:endParaRPr lang="es-ES" sz="1600" b="0" noProof="0" dirty="0">
              <a:solidFill>
                <a:schemeClr val="bg1">
                  <a:lumMod val="75000"/>
                </a:schemeClr>
              </a:solidFill>
            </a:endParaRPr>
          </a:p>
          <a:p>
            <a:pPr marL="0" indent="0">
              <a:lnSpc>
                <a:spcPct val="150000"/>
              </a:lnSpc>
              <a:buNone/>
              <a:defRPr/>
            </a:pPr>
            <a:r>
              <a:rPr lang="es-ES" sz="1600" b="0" noProof="0" dirty="0">
                <a:solidFill>
                  <a:schemeClr val="accent1"/>
                </a:solidFill>
              </a:rPr>
              <a:t>Santander. </a:t>
            </a:r>
            <a:r>
              <a:rPr lang="es-ES" sz="1600" b="0" noProof="0" dirty="0">
                <a:solidFill>
                  <a:schemeClr val="bg1">
                    <a:lumMod val="75000"/>
                  </a:schemeClr>
                </a:solidFill>
                <a:hlinkClick r:id="rId5">
                  <a:extLst>
                    <a:ext uri="{A12FA001-AC4F-418D-AE19-62706E023703}">
                      <ahyp:hlinkClr xmlns:ahyp="http://schemas.microsoft.com/office/drawing/2018/hyperlinkcolor" val="tx"/>
                    </a:ext>
                  </a:extLst>
                </a:hlinkClick>
              </a:rPr>
              <a:t>https://www.santanderopenacademy.com/en/blog/porter-s-5-forces.html</a:t>
            </a:r>
            <a:endParaRPr lang="es-ES" sz="1600" b="0" noProof="0" dirty="0">
              <a:solidFill>
                <a:schemeClr val="bg1">
                  <a:lumMod val="75000"/>
                </a:schemeClr>
              </a:solidFill>
            </a:endParaRPr>
          </a:p>
          <a:p>
            <a:pPr marL="0" indent="0">
              <a:lnSpc>
                <a:spcPct val="150000"/>
              </a:lnSpc>
              <a:buNone/>
              <a:defRPr/>
            </a:pPr>
            <a:r>
              <a:rPr lang="es-ES" sz="1600" b="0" noProof="0" dirty="0">
                <a:solidFill>
                  <a:schemeClr val="accent1"/>
                </a:solidFill>
              </a:rPr>
              <a:t>Trenza Ana. </a:t>
            </a:r>
            <a:r>
              <a:rPr lang="es-ES" sz="1600" b="0" noProof="0" dirty="0">
                <a:solidFill>
                  <a:schemeClr val="bg1">
                    <a:lumMod val="75000"/>
                  </a:schemeClr>
                </a:solidFill>
                <a:hlinkClick r:id="rId6">
                  <a:extLst>
                    <a:ext uri="{A12FA001-AC4F-418D-AE19-62706E023703}">
                      <ahyp:hlinkClr xmlns:ahyp="http://schemas.microsoft.com/office/drawing/2018/hyperlinkcolor" val="tx"/>
                    </a:ext>
                  </a:extLst>
                </a:hlinkClick>
              </a:rPr>
              <a:t>https</a:t>
            </a:r>
            <a:r>
              <a:rPr lang="es-ES" sz="1600" b="0" noProof="0" dirty="0">
                <a:solidFill>
                  <a:schemeClr val="bg1">
                    <a:lumMod val="75000"/>
                  </a:schemeClr>
                </a:solidFill>
                <a:latin typeface="Raleway"/>
                <a:hlinkClick r:id="rId6">
                  <a:extLst>
                    <a:ext uri="{A12FA001-AC4F-418D-AE19-62706E023703}">
                      <ahyp:hlinkClr xmlns:ahyp="http://schemas.microsoft.com/office/drawing/2018/hyperlinkcolor" val="tx"/>
                    </a:ext>
                  </a:extLst>
                </a:hlinkClick>
              </a:rPr>
              <a:t>://www.youtube.com/watch?v=hyQIW7hRbv0</a:t>
            </a:r>
          </a:p>
          <a:p>
            <a:pPr marL="0" indent="0">
              <a:lnSpc>
                <a:spcPct val="150000"/>
              </a:lnSpc>
              <a:buNone/>
              <a:defRPr/>
            </a:pPr>
            <a:endParaRPr lang="es-ES" sz="1600" u="sng" noProof="0" dirty="0">
              <a:solidFill>
                <a:schemeClr val="accent1"/>
              </a:solidFill>
              <a:latin typeface="Raleway"/>
            </a:endParaRPr>
          </a:p>
        </p:txBody>
      </p:sp>
    </p:spTree>
    <p:extLst>
      <p:ext uri="{BB962C8B-B14F-4D97-AF65-F5344CB8AC3E}">
        <p14:creationId xmlns:p14="http://schemas.microsoft.com/office/powerpoint/2010/main" val="3958424005"/>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8CA2A01-FEBB-2999-71E2-A85F43AAA972}"/>
              </a:ext>
            </a:extLst>
          </p:cNvPr>
          <p:cNvSpPr>
            <a:spLocks noGrp="1"/>
          </p:cNvSpPr>
          <p:nvPr>
            <p:ph type="title"/>
          </p:nvPr>
        </p:nvSpPr>
        <p:spPr>
          <a:xfrm>
            <a:off x="597159" y="0"/>
            <a:ext cx="10058400" cy="858415"/>
          </a:xfrm>
        </p:spPr>
        <p:txBody>
          <a:bodyPr>
            <a:normAutofit/>
          </a:bodyPr>
          <a:lstStyle/>
          <a:p>
            <a:r>
              <a:rPr lang="es-ES" sz="3400" noProof="0" dirty="0"/>
              <a:t>Más para explorar</a:t>
            </a:r>
          </a:p>
        </p:txBody>
      </p:sp>
      <p:sp>
        <p:nvSpPr>
          <p:cNvPr id="3" name="Segnaposto contenuto 2">
            <a:extLst>
              <a:ext uri="{FF2B5EF4-FFF2-40B4-BE49-F238E27FC236}">
                <a16:creationId xmlns:a16="http://schemas.microsoft.com/office/drawing/2014/main" id="{807B0497-91CD-1A34-8D17-EC644DEC2FC5}"/>
              </a:ext>
            </a:extLst>
          </p:cNvPr>
          <p:cNvSpPr>
            <a:spLocks noGrp="1"/>
          </p:cNvSpPr>
          <p:nvPr>
            <p:ph idx="1"/>
          </p:nvPr>
        </p:nvSpPr>
        <p:spPr>
          <a:xfrm>
            <a:off x="597159" y="659436"/>
            <a:ext cx="11497305" cy="5525464"/>
          </a:xfrm>
        </p:spPr>
        <p:txBody>
          <a:bodyPr vert="horz" lIns="91440" tIns="45720" rIns="91440" bIns="45720" rtlCol="0" anchor="t">
            <a:normAutofit fontScale="92500" lnSpcReduction="10000"/>
          </a:bodyPr>
          <a:lstStyle/>
          <a:p>
            <a:pPr marL="0" indent="0">
              <a:lnSpc>
                <a:spcPct val="150000"/>
              </a:lnSpc>
              <a:buNone/>
              <a:defRPr/>
            </a:pPr>
            <a:r>
              <a:rPr lang="es-ES" sz="1600" b="0" dirty="0" err="1">
                <a:solidFill>
                  <a:schemeClr val="accent1"/>
                </a:solidFill>
              </a:rPr>
              <a:t>How</a:t>
            </a:r>
            <a:r>
              <a:rPr lang="es-ES" sz="1600" b="0" dirty="0">
                <a:solidFill>
                  <a:schemeClr val="accent1"/>
                </a:solidFill>
              </a:rPr>
              <a:t> </a:t>
            </a:r>
            <a:r>
              <a:rPr lang="es-ES" sz="1600" b="0" dirty="0" err="1">
                <a:solidFill>
                  <a:schemeClr val="accent1"/>
                </a:solidFill>
              </a:rPr>
              <a:t>to</a:t>
            </a:r>
            <a:r>
              <a:rPr lang="es-ES" sz="1600" b="0" dirty="0">
                <a:solidFill>
                  <a:schemeClr val="accent1"/>
                </a:solidFill>
              </a:rPr>
              <a:t> </a:t>
            </a:r>
            <a:r>
              <a:rPr lang="es-ES" sz="1600" b="0" dirty="0" err="1">
                <a:solidFill>
                  <a:schemeClr val="accent1"/>
                </a:solidFill>
              </a:rPr>
              <a:t>Create</a:t>
            </a:r>
            <a:r>
              <a:rPr lang="es-ES" sz="1600" b="0" dirty="0">
                <a:solidFill>
                  <a:schemeClr val="accent1"/>
                </a:solidFill>
              </a:rPr>
              <a:t> a </a:t>
            </a:r>
            <a:r>
              <a:rPr lang="es-ES" sz="1600" b="0" dirty="0" err="1">
                <a:solidFill>
                  <a:schemeClr val="accent1"/>
                </a:solidFill>
              </a:rPr>
              <a:t>Vision</a:t>
            </a:r>
            <a:r>
              <a:rPr lang="es-ES" sz="1600" b="0" dirty="0">
                <a:solidFill>
                  <a:schemeClr val="accent1"/>
                </a:solidFill>
              </a:rPr>
              <a:t> </a:t>
            </a:r>
            <a:r>
              <a:rPr lang="es-ES" sz="1600" b="0" dirty="0" err="1">
                <a:solidFill>
                  <a:schemeClr val="accent1"/>
                </a:solidFill>
              </a:rPr>
              <a:t>Statement</a:t>
            </a:r>
            <a:r>
              <a:rPr lang="es-ES" sz="1600" b="0" dirty="0">
                <a:solidFill>
                  <a:schemeClr val="accent1"/>
                </a:solidFill>
              </a:rPr>
              <a:t> </a:t>
            </a:r>
            <a:r>
              <a:rPr lang="es-ES" sz="1600" b="0" dirty="0" err="1">
                <a:solidFill>
                  <a:schemeClr val="accent1"/>
                </a:solidFill>
              </a:rPr>
              <a:t>That</a:t>
            </a:r>
            <a:r>
              <a:rPr lang="es-ES" sz="1600" b="0" dirty="0">
                <a:solidFill>
                  <a:schemeClr val="accent1"/>
                </a:solidFill>
              </a:rPr>
              <a:t> Inspires: </a:t>
            </a:r>
            <a:r>
              <a:rPr lang="es-ES" sz="1600" b="0" dirty="0">
                <a:solidFill>
                  <a:schemeClr val="bg1">
                    <a:lumMod val="75000"/>
                  </a:schemeClr>
                </a:solidFill>
                <a:hlinkClick r:id="rId2">
                  <a:extLst>
                    <a:ext uri="{A12FA001-AC4F-418D-AE19-62706E023703}">
                      <ahyp:hlinkClr xmlns:ahyp="http://schemas.microsoft.com/office/drawing/2018/hyperlinkcolor" val="tx"/>
                    </a:ext>
                  </a:extLst>
                </a:hlinkClick>
              </a:rPr>
              <a:t>https://www.youtube.com/watch?v=dZShbB59giM</a:t>
            </a:r>
            <a:r>
              <a:rPr lang="es-ES" sz="1600" b="0" dirty="0">
                <a:solidFill>
                  <a:schemeClr val="bg1">
                    <a:lumMod val="75000"/>
                  </a:schemeClr>
                </a:solidFill>
              </a:rPr>
              <a:t> </a:t>
            </a:r>
          </a:p>
          <a:p>
            <a:pPr marL="0" indent="0">
              <a:lnSpc>
                <a:spcPct val="150000"/>
              </a:lnSpc>
              <a:buNone/>
              <a:defRPr/>
            </a:pPr>
            <a:r>
              <a:rPr lang="es-ES" sz="1600" b="0" dirty="0" err="1">
                <a:solidFill>
                  <a:schemeClr val="accent1"/>
                </a:solidFill>
              </a:rPr>
              <a:t>Introduction</a:t>
            </a:r>
            <a:r>
              <a:rPr lang="es-ES" sz="1600" b="0" dirty="0">
                <a:solidFill>
                  <a:schemeClr val="accent1"/>
                </a:solidFill>
              </a:rPr>
              <a:t> </a:t>
            </a:r>
            <a:r>
              <a:rPr lang="es-ES" sz="1600" b="0" dirty="0" err="1">
                <a:solidFill>
                  <a:schemeClr val="accent1"/>
                </a:solidFill>
              </a:rPr>
              <a:t>to</a:t>
            </a:r>
            <a:r>
              <a:rPr lang="es-ES" sz="1600" b="0" dirty="0">
                <a:solidFill>
                  <a:schemeClr val="accent1"/>
                </a:solidFill>
              </a:rPr>
              <a:t> </a:t>
            </a:r>
            <a:r>
              <a:rPr lang="es-ES" sz="1600" b="0" dirty="0" err="1">
                <a:solidFill>
                  <a:schemeClr val="accent1"/>
                </a:solidFill>
              </a:rPr>
              <a:t>the</a:t>
            </a:r>
            <a:r>
              <a:rPr lang="es-ES" sz="1600" b="0" dirty="0">
                <a:solidFill>
                  <a:schemeClr val="accent1"/>
                </a:solidFill>
              </a:rPr>
              <a:t> Business </a:t>
            </a:r>
            <a:r>
              <a:rPr lang="es-ES" sz="1600" b="0" dirty="0" err="1">
                <a:solidFill>
                  <a:schemeClr val="accent1"/>
                </a:solidFill>
              </a:rPr>
              <a:t>Model</a:t>
            </a:r>
            <a:r>
              <a:rPr lang="es-ES" sz="1600" b="0" dirty="0">
                <a:solidFill>
                  <a:schemeClr val="accent1"/>
                </a:solidFill>
              </a:rPr>
              <a:t> </a:t>
            </a:r>
            <a:r>
              <a:rPr lang="es-ES" sz="1600" b="0" dirty="0" err="1">
                <a:solidFill>
                  <a:schemeClr val="accent1"/>
                </a:solidFill>
              </a:rPr>
              <a:t>Canvas</a:t>
            </a:r>
            <a:r>
              <a:rPr lang="es-ES" sz="1600" b="0" dirty="0">
                <a:solidFill>
                  <a:schemeClr val="accent1"/>
                </a:solidFill>
              </a:rPr>
              <a:t>: </a:t>
            </a:r>
            <a:r>
              <a:rPr lang="es-ES" sz="1600" b="0" dirty="0">
                <a:solidFill>
                  <a:schemeClr val="bg1">
                    <a:lumMod val="75000"/>
                  </a:schemeClr>
                </a:solidFill>
                <a:hlinkClick r:id="rId3">
                  <a:extLst>
                    <a:ext uri="{A12FA001-AC4F-418D-AE19-62706E023703}">
                      <ahyp:hlinkClr xmlns:ahyp="http://schemas.microsoft.com/office/drawing/2018/hyperlinkcolor" val="tx"/>
                    </a:ext>
                  </a:extLst>
                </a:hlinkClick>
              </a:rPr>
              <a:t>https://www.youtube.com/watch?v=I8nwNcCfyig</a:t>
            </a:r>
            <a:r>
              <a:rPr lang="es-ES" sz="1600" b="0" dirty="0">
                <a:solidFill>
                  <a:schemeClr val="bg1">
                    <a:lumMod val="75000"/>
                  </a:schemeClr>
                </a:solidFill>
              </a:rPr>
              <a:t> </a:t>
            </a:r>
          </a:p>
          <a:p>
            <a:pPr marL="0" indent="0">
              <a:lnSpc>
                <a:spcPct val="150000"/>
              </a:lnSpc>
              <a:buNone/>
              <a:defRPr/>
            </a:pPr>
            <a:r>
              <a:rPr lang="es-ES" sz="1600" b="0" dirty="0">
                <a:solidFill>
                  <a:schemeClr val="accent1"/>
                </a:solidFill>
              </a:rPr>
              <a:t>McDonald's Business </a:t>
            </a:r>
            <a:r>
              <a:rPr lang="es-ES" sz="1600" b="0" dirty="0" err="1">
                <a:solidFill>
                  <a:schemeClr val="accent1"/>
                </a:solidFill>
              </a:rPr>
              <a:t>Model</a:t>
            </a:r>
            <a:r>
              <a:rPr lang="es-ES" sz="1600" b="0" dirty="0">
                <a:solidFill>
                  <a:schemeClr val="accent1"/>
                </a:solidFill>
              </a:rPr>
              <a:t> </a:t>
            </a:r>
            <a:r>
              <a:rPr lang="es-ES" sz="1600" b="0" dirty="0" err="1">
                <a:solidFill>
                  <a:schemeClr val="accent1"/>
                </a:solidFill>
              </a:rPr>
              <a:t>Explained</a:t>
            </a:r>
            <a:r>
              <a:rPr lang="es-ES" sz="1600" b="0" dirty="0">
                <a:solidFill>
                  <a:schemeClr val="accent1"/>
                </a:solidFill>
              </a:rPr>
              <a:t> in 4 minutes (</a:t>
            </a:r>
            <a:r>
              <a:rPr lang="es-ES" sz="1600" b="0" dirty="0" err="1">
                <a:solidFill>
                  <a:schemeClr val="accent1"/>
                </a:solidFill>
              </a:rPr>
              <a:t>using</a:t>
            </a:r>
            <a:r>
              <a:rPr lang="es-ES" sz="1600" b="0" dirty="0">
                <a:solidFill>
                  <a:schemeClr val="accent1"/>
                </a:solidFill>
              </a:rPr>
              <a:t> </a:t>
            </a:r>
            <a:r>
              <a:rPr lang="es-ES" sz="1600" b="0" dirty="0" err="1">
                <a:solidFill>
                  <a:schemeClr val="accent1"/>
                </a:solidFill>
              </a:rPr>
              <a:t>the</a:t>
            </a:r>
            <a:r>
              <a:rPr lang="es-ES" sz="1600" b="0" dirty="0">
                <a:solidFill>
                  <a:schemeClr val="accent1"/>
                </a:solidFill>
              </a:rPr>
              <a:t> Business </a:t>
            </a:r>
            <a:r>
              <a:rPr lang="es-ES" sz="1600" b="0" dirty="0" err="1">
                <a:solidFill>
                  <a:schemeClr val="accent1"/>
                </a:solidFill>
              </a:rPr>
              <a:t>Model</a:t>
            </a:r>
            <a:r>
              <a:rPr lang="es-ES" sz="1600" b="0" dirty="0">
                <a:solidFill>
                  <a:schemeClr val="accent1"/>
                </a:solidFill>
              </a:rPr>
              <a:t> </a:t>
            </a:r>
            <a:r>
              <a:rPr lang="es-ES" sz="1600" b="0" dirty="0" err="1">
                <a:solidFill>
                  <a:schemeClr val="accent1"/>
                </a:solidFill>
              </a:rPr>
              <a:t>Canvas</a:t>
            </a:r>
            <a:r>
              <a:rPr lang="es-ES" sz="1600" b="0" dirty="0">
                <a:solidFill>
                  <a:schemeClr val="accent1"/>
                </a:solidFill>
              </a:rPr>
              <a:t>): </a:t>
            </a:r>
            <a:r>
              <a:rPr lang="es-ES" sz="1600" b="0" dirty="0">
                <a:solidFill>
                  <a:schemeClr val="bg1">
                    <a:lumMod val="75000"/>
                  </a:schemeClr>
                </a:solidFill>
                <a:hlinkClick r:id="rId4">
                  <a:extLst>
                    <a:ext uri="{A12FA001-AC4F-418D-AE19-62706E023703}">
                      <ahyp:hlinkClr xmlns:ahyp="http://schemas.microsoft.com/office/drawing/2018/hyperlinkcolor" val="tx"/>
                    </a:ext>
                  </a:extLst>
                </a:hlinkClick>
              </a:rPr>
              <a:t>https://www.youtube.com/watch?v=AdwBgD4cmko</a:t>
            </a:r>
            <a:r>
              <a:rPr lang="es-ES" sz="1600" b="0" dirty="0">
                <a:solidFill>
                  <a:schemeClr val="bg1">
                    <a:lumMod val="75000"/>
                  </a:schemeClr>
                </a:solidFill>
              </a:rPr>
              <a:t> </a:t>
            </a:r>
          </a:p>
          <a:p>
            <a:pPr marL="0" indent="0">
              <a:lnSpc>
                <a:spcPct val="150000"/>
              </a:lnSpc>
              <a:buNone/>
              <a:defRPr/>
            </a:pPr>
            <a:r>
              <a:rPr lang="es-ES" sz="1600" b="0" dirty="0">
                <a:solidFill>
                  <a:schemeClr val="accent1"/>
                </a:solidFill>
              </a:rPr>
              <a:t>Murray, A., &amp; </a:t>
            </a:r>
            <a:r>
              <a:rPr lang="es-ES" sz="1600" b="0" dirty="0" err="1">
                <a:solidFill>
                  <a:schemeClr val="accent1"/>
                </a:solidFill>
              </a:rPr>
              <a:t>Scuotto</a:t>
            </a:r>
            <a:r>
              <a:rPr lang="es-ES" sz="1600" b="0" dirty="0">
                <a:solidFill>
                  <a:schemeClr val="accent1"/>
                </a:solidFill>
              </a:rPr>
              <a:t>, V. (2016). </a:t>
            </a:r>
            <a:r>
              <a:rPr lang="es-ES" sz="1600" b="0" dirty="0" err="1">
                <a:solidFill>
                  <a:schemeClr val="accent1"/>
                </a:solidFill>
              </a:rPr>
              <a:t>The</a:t>
            </a:r>
            <a:r>
              <a:rPr lang="es-ES" sz="1600" b="0" dirty="0">
                <a:solidFill>
                  <a:schemeClr val="accent1"/>
                </a:solidFill>
              </a:rPr>
              <a:t> </a:t>
            </a:r>
            <a:r>
              <a:rPr lang="es-ES" sz="1600" b="0" dirty="0" err="1">
                <a:solidFill>
                  <a:schemeClr val="accent1"/>
                </a:solidFill>
              </a:rPr>
              <a:t>business</a:t>
            </a:r>
            <a:r>
              <a:rPr lang="es-ES" sz="1600" b="0" dirty="0">
                <a:solidFill>
                  <a:schemeClr val="accent1"/>
                </a:solidFill>
              </a:rPr>
              <a:t> </a:t>
            </a:r>
            <a:r>
              <a:rPr lang="es-ES" sz="1600" b="0" dirty="0" err="1">
                <a:solidFill>
                  <a:schemeClr val="accent1"/>
                </a:solidFill>
              </a:rPr>
              <a:t>model</a:t>
            </a:r>
            <a:r>
              <a:rPr lang="es-ES" sz="1600" b="0" dirty="0">
                <a:solidFill>
                  <a:schemeClr val="accent1"/>
                </a:solidFill>
              </a:rPr>
              <a:t> </a:t>
            </a:r>
            <a:r>
              <a:rPr lang="es-ES" sz="1600" b="0" dirty="0" err="1">
                <a:solidFill>
                  <a:schemeClr val="accent1"/>
                </a:solidFill>
              </a:rPr>
              <a:t>canvas</a:t>
            </a:r>
            <a:r>
              <a:rPr lang="es-ES" sz="1600" b="0" dirty="0">
                <a:solidFill>
                  <a:schemeClr val="accent1"/>
                </a:solidFill>
              </a:rPr>
              <a:t>. </a:t>
            </a:r>
            <a:r>
              <a:rPr lang="es-ES" sz="1600" b="0" i="1" dirty="0" err="1">
                <a:solidFill>
                  <a:schemeClr val="accent1"/>
                </a:solidFill>
              </a:rPr>
              <a:t>Symphonya</a:t>
            </a:r>
            <a:r>
              <a:rPr lang="es-ES" sz="1600" b="0" i="1" dirty="0">
                <a:solidFill>
                  <a:schemeClr val="accent1"/>
                </a:solidFill>
              </a:rPr>
              <a:t>. </a:t>
            </a:r>
            <a:r>
              <a:rPr lang="es-ES" sz="1600" b="0" i="1" dirty="0" err="1">
                <a:solidFill>
                  <a:schemeClr val="accent1"/>
                </a:solidFill>
              </a:rPr>
              <a:t>Emerging</a:t>
            </a:r>
            <a:r>
              <a:rPr lang="es-ES" sz="1600" b="0" i="1" dirty="0">
                <a:solidFill>
                  <a:schemeClr val="accent1"/>
                </a:solidFill>
              </a:rPr>
              <a:t> Issues in Management</a:t>
            </a:r>
            <a:r>
              <a:rPr lang="es-ES" sz="1600" b="0" dirty="0">
                <a:solidFill>
                  <a:schemeClr val="accent1"/>
                </a:solidFill>
              </a:rPr>
              <a:t>, 94–109. </a:t>
            </a:r>
            <a:r>
              <a:rPr lang="es-ES" sz="1600" b="0" dirty="0">
                <a:solidFill>
                  <a:schemeClr val="bg1">
                    <a:lumMod val="75000"/>
                  </a:schemeClr>
                </a:solidFill>
                <a:hlinkClick r:id="rId5">
                  <a:extLst>
                    <a:ext uri="{A12FA001-AC4F-418D-AE19-62706E023703}">
                      <ahyp:hlinkClr xmlns:ahyp="http://schemas.microsoft.com/office/drawing/2018/hyperlinkcolor" val="tx"/>
                    </a:ext>
                  </a:extLst>
                </a:hlinkClick>
              </a:rPr>
              <a:t>https://doi.org/10.4468/2015.3.13murray.scuotto</a:t>
            </a:r>
            <a:r>
              <a:rPr lang="es-ES" sz="1600" b="0" dirty="0">
                <a:solidFill>
                  <a:schemeClr val="bg1">
                    <a:lumMod val="75000"/>
                  </a:schemeClr>
                </a:solidFill>
              </a:rPr>
              <a:t> </a:t>
            </a:r>
            <a:endParaRPr lang="es-ES" sz="1600" dirty="0">
              <a:solidFill>
                <a:schemeClr val="bg1">
                  <a:lumMod val="75000"/>
                </a:schemeClr>
              </a:solidFill>
            </a:endParaRPr>
          </a:p>
          <a:p>
            <a:pPr marL="0" indent="0">
              <a:lnSpc>
                <a:spcPct val="150000"/>
              </a:lnSpc>
              <a:buNone/>
              <a:defRPr/>
            </a:pPr>
            <a:r>
              <a:rPr lang="es-ES" sz="1600" b="0" dirty="0">
                <a:solidFill>
                  <a:schemeClr val="accent1"/>
                </a:solidFill>
              </a:rPr>
              <a:t>Scott, J. T. (2017). </a:t>
            </a:r>
            <a:r>
              <a:rPr lang="es-ES" sz="1600" b="0" dirty="0" err="1">
                <a:solidFill>
                  <a:schemeClr val="accent1"/>
                </a:solidFill>
              </a:rPr>
              <a:t>The</a:t>
            </a:r>
            <a:r>
              <a:rPr lang="es-ES" sz="1600" b="0" dirty="0">
                <a:solidFill>
                  <a:schemeClr val="accent1"/>
                </a:solidFill>
              </a:rPr>
              <a:t> </a:t>
            </a:r>
            <a:r>
              <a:rPr lang="es-ES" sz="1600" b="0" dirty="0" err="1">
                <a:solidFill>
                  <a:schemeClr val="accent1"/>
                </a:solidFill>
              </a:rPr>
              <a:t>Entrepreneur’s</a:t>
            </a:r>
            <a:r>
              <a:rPr lang="es-ES" sz="1600" b="0" dirty="0">
                <a:solidFill>
                  <a:schemeClr val="accent1"/>
                </a:solidFill>
              </a:rPr>
              <a:t> Guide </a:t>
            </a:r>
            <a:r>
              <a:rPr lang="es-ES" sz="1600" b="0" dirty="0" err="1">
                <a:solidFill>
                  <a:schemeClr val="accent1"/>
                </a:solidFill>
              </a:rPr>
              <a:t>to</a:t>
            </a:r>
            <a:r>
              <a:rPr lang="es-ES" sz="1600" b="0" dirty="0">
                <a:solidFill>
                  <a:schemeClr val="accent1"/>
                </a:solidFill>
              </a:rPr>
              <a:t> </a:t>
            </a:r>
            <a:r>
              <a:rPr lang="es-ES" sz="1600" b="0" dirty="0" err="1">
                <a:solidFill>
                  <a:schemeClr val="accent1"/>
                </a:solidFill>
              </a:rPr>
              <a:t>Building</a:t>
            </a:r>
            <a:r>
              <a:rPr lang="es-ES" sz="1600" b="0" dirty="0">
                <a:solidFill>
                  <a:schemeClr val="accent1"/>
                </a:solidFill>
              </a:rPr>
              <a:t> a </a:t>
            </a:r>
            <a:r>
              <a:rPr lang="es-ES" sz="1600" b="0" dirty="0" err="1">
                <a:solidFill>
                  <a:schemeClr val="accent1"/>
                </a:solidFill>
              </a:rPr>
              <a:t>Successful</a:t>
            </a:r>
            <a:r>
              <a:rPr lang="es-ES" sz="1600" b="0" dirty="0">
                <a:solidFill>
                  <a:schemeClr val="accent1"/>
                </a:solidFill>
              </a:rPr>
              <a:t> Business. EFMD. </a:t>
            </a:r>
            <a:r>
              <a:rPr lang="es-ES" sz="1600" b="0" dirty="0">
                <a:solidFill>
                  <a:schemeClr val="bg1">
                    <a:lumMod val="75000"/>
                  </a:schemeClr>
                </a:solidFill>
                <a:hlinkClick r:id="rId6">
                  <a:extLst>
                    <a:ext uri="{A12FA001-AC4F-418D-AE19-62706E023703}">
                      <ahyp:hlinkClr xmlns:ahyp="http://schemas.microsoft.com/office/drawing/2018/hyperlinkcolor" val="tx"/>
                    </a:ext>
                  </a:extLst>
                </a:hlinkClick>
              </a:rPr>
              <a:t>https://www.researchgate.net/profile/Jonathan-Scott-19/publication/347947879_The_Entrepreneur's_Guide_to_Building_a_Successful_Business_2018/links/601fd584299bf1cc26ac728b/The-Entrepreneurs-Guide-to-Building-a-Successful-Business-2018.pdf</a:t>
            </a:r>
            <a:r>
              <a:rPr lang="es-ES" sz="1600" b="0" dirty="0">
                <a:solidFill>
                  <a:schemeClr val="bg1">
                    <a:lumMod val="75000"/>
                  </a:schemeClr>
                </a:solidFill>
              </a:rPr>
              <a:t> </a:t>
            </a:r>
            <a:endParaRPr lang="es-ES" sz="1600" dirty="0">
              <a:solidFill>
                <a:schemeClr val="bg1">
                  <a:lumMod val="75000"/>
                </a:schemeClr>
              </a:solidFill>
            </a:endParaRPr>
          </a:p>
          <a:p>
            <a:pPr marL="0" marR="0" lvl="0" indent="0" algn="l" defTabSz="914400" rtl="0" eaLnBrk="1" fontAlgn="auto" latinLnBrk="0" hangingPunct="1">
              <a:lnSpc>
                <a:spcPct val="150000"/>
              </a:lnSpc>
              <a:spcBef>
                <a:spcPts val="1000"/>
              </a:spcBef>
              <a:spcAft>
                <a:spcPts val="0"/>
              </a:spcAft>
              <a:buClrTx/>
              <a:buSzTx/>
              <a:buNone/>
              <a:tabLst/>
              <a:defRPr/>
            </a:pPr>
            <a:r>
              <a:rPr kumimoji="0" lang="es-ES" sz="1600" b="0" i="0" u="none" strike="noStrike" kern="1200" cap="none" spc="0" normalizeH="0" baseline="0" noProof="0" dirty="0" err="1">
                <a:ln>
                  <a:noFill/>
                </a:ln>
                <a:solidFill>
                  <a:schemeClr val="accent1"/>
                </a:solidFill>
                <a:effectLst/>
                <a:uLnTx/>
                <a:uFillTx/>
                <a:latin typeface="Raleway"/>
                <a:ea typeface="+mn-ea"/>
                <a:cs typeface="+mn-cs"/>
              </a:rPr>
              <a:t>The</a:t>
            </a:r>
            <a:r>
              <a:rPr kumimoji="0" lang="es-ES" sz="1600" b="0" i="0" u="none" strike="noStrike" kern="1200" cap="none" spc="0" normalizeH="0" baseline="0" noProof="0" dirty="0">
                <a:ln>
                  <a:noFill/>
                </a:ln>
                <a:solidFill>
                  <a:schemeClr val="accent1"/>
                </a:solidFill>
                <a:effectLst/>
                <a:uLnTx/>
                <a:uFillTx/>
                <a:latin typeface="Raleway"/>
                <a:ea typeface="+mn-ea"/>
                <a:cs typeface="+mn-cs"/>
              </a:rPr>
              <a:t> </a:t>
            </a:r>
            <a:r>
              <a:rPr kumimoji="0" lang="es-ES" sz="1600" b="0" i="0" u="none" strike="noStrike" kern="1200" cap="none" spc="0" normalizeH="0" baseline="0" noProof="0" dirty="0" err="1">
                <a:ln>
                  <a:noFill/>
                </a:ln>
                <a:solidFill>
                  <a:schemeClr val="accent1"/>
                </a:solidFill>
                <a:effectLst/>
                <a:uLnTx/>
                <a:uFillTx/>
                <a:latin typeface="Raleway"/>
                <a:ea typeface="+mn-ea"/>
                <a:cs typeface="+mn-cs"/>
              </a:rPr>
              <a:t>Mission</a:t>
            </a:r>
            <a:r>
              <a:rPr kumimoji="0" lang="es-ES" sz="1600" b="0" i="0" u="none" strike="noStrike" kern="1200" cap="none" spc="0" normalizeH="0" baseline="0" noProof="0" dirty="0">
                <a:ln>
                  <a:noFill/>
                </a:ln>
                <a:solidFill>
                  <a:schemeClr val="accent1"/>
                </a:solidFill>
                <a:effectLst/>
                <a:uLnTx/>
                <a:uFillTx/>
                <a:latin typeface="Raleway"/>
                <a:ea typeface="+mn-ea"/>
                <a:cs typeface="+mn-cs"/>
              </a:rPr>
              <a:t>, </a:t>
            </a:r>
            <a:r>
              <a:rPr kumimoji="0" lang="es-ES" sz="1600" b="0" i="0" u="none" strike="noStrike" kern="1200" cap="none" spc="0" normalizeH="0" baseline="0" noProof="0" dirty="0" err="1">
                <a:ln>
                  <a:noFill/>
                </a:ln>
                <a:solidFill>
                  <a:schemeClr val="accent1"/>
                </a:solidFill>
                <a:effectLst/>
                <a:uLnTx/>
                <a:uFillTx/>
                <a:latin typeface="Raleway"/>
                <a:ea typeface="+mn-ea"/>
                <a:cs typeface="+mn-cs"/>
              </a:rPr>
              <a:t>Vision</a:t>
            </a:r>
            <a:r>
              <a:rPr kumimoji="0" lang="es-ES" sz="1600" b="0" i="0" u="none" strike="noStrike" kern="1200" cap="none" spc="0" normalizeH="0" baseline="0" noProof="0" dirty="0">
                <a:ln>
                  <a:noFill/>
                </a:ln>
                <a:solidFill>
                  <a:schemeClr val="accent1"/>
                </a:solidFill>
                <a:effectLst/>
                <a:uLnTx/>
                <a:uFillTx/>
                <a:latin typeface="Raleway"/>
                <a:ea typeface="+mn-ea"/>
                <a:cs typeface="+mn-cs"/>
              </a:rPr>
              <a:t>, and </a:t>
            </a:r>
            <a:r>
              <a:rPr kumimoji="0" lang="es-ES" sz="1600" b="0" i="0" u="none" strike="noStrike" kern="1200" cap="none" spc="0" normalizeH="0" baseline="0" noProof="0" dirty="0" err="1">
                <a:ln>
                  <a:noFill/>
                </a:ln>
                <a:solidFill>
                  <a:schemeClr val="accent1"/>
                </a:solidFill>
                <a:effectLst/>
                <a:uLnTx/>
                <a:uFillTx/>
                <a:latin typeface="Raleway"/>
                <a:ea typeface="+mn-ea"/>
                <a:cs typeface="+mn-cs"/>
              </a:rPr>
              <a:t>Values</a:t>
            </a:r>
            <a:r>
              <a:rPr kumimoji="0" lang="es-ES" sz="1600" b="0" i="0" u="none" strike="noStrike" kern="1200" cap="none" spc="0" normalizeH="0" baseline="0" noProof="0" dirty="0">
                <a:ln>
                  <a:noFill/>
                </a:ln>
                <a:solidFill>
                  <a:schemeClr val="accent1"/>
                </a:solidFill>
                <a:effectLst/>
                <a:uLnTx/>
                <a:uFillTx/>
                <a:latin typeface="Raleway"/>
                <a:ea typeface="+mn-ea"/>
                <a:cs typeface="+mn-cs"/>
              </a:rPr>
              <a:t> </a:t>
            </a:r>
            <a:r>
              <a:rPr kumimoji="0" lang="es-ES" sz="1600" b="0" i="0" u="none" strike="noStrike" kern="1200" cap="none" spc="0" normalizeH="0" baseline="0" noProof="0" dirty="0" err="1">
                <a:ln>
                  <a:noFill/>
                </a:ln>
                <a:solidFill>
                  <a:schemeClr val="accent1"/>
                </a:solidFill>
                <a:effectLst/>
                <a:uLnTx/>
                <a:uFillTx/>
                <a:latin typeface="Raleway"/>
                <a:ea typeface="+mn-ea"/>
                <a:cs typeface="+mn-cs"/>
              </a:rPr>
              <a:t>statements</a:t>
            </a:r>
            <a:r>
              <a:rPr kumimoji="0" lang="es-ES" sz="1600" b="0" i="0" u="none" strike="noStrike" kern="1200" cap="none" spc="0" normalizeH="0" baseline="0" noProof="0" dirty="0">
                <a:ln>
                  <a:noFill/>
                </a:ln>
                <a:solidFill>
                  <a:schemeClr val="accent1"/>
                </a:solidFill>
                <a:effectLst/>
                <a:uLnTx/>
                <a:uFillTx/>
                <a:latin typeface="Raleway"/>
                <a:ea typeface="+mn-ea"/>
                <a:cs typeface="+mn-cs"/>
              </a:rPr>
              <a:t>:  </a:t>
            </a:r>
            <a:r>
              <a:rPr kumimoji="0" lang="es-ES" sz="1600" b="0" i="0" u="none" strike="noStrike" kern="1200" cap="none" spc="0" normalizeH="0" baseline="0" noProof="0" dirty="0">
                <a:ln>
                  <a:noFill/>
                </a:ln>
                <a:solidFill>
                  <a:schemeClr val="bg1">
                    <a:lumMod val="75000"/>
                  </a:schemeClr>
                </a:solidFill>
                <a:effectLst/>
                <a:uLnTx/>
                <a:uFillTx/>
                <a:latin typeface="Raleway"/>
                <a:ea typeface="+mn-ea"/>
                <a:cs typeface="+mn-cs"/>
                <a:hlinkClick r:id="rId7">
                  <a:extLst>
                    <a:ext uri="{A12FA001-AC4F-418D-AE19-62706E023703}">
                      <ahyp:hlinkClr xmlns:ahyp="http://schemas.microsoft.com/office/drawing/2018/hyperlinkcolor" val="tx"/>
                    </a:ext>
                  </a:extLst>
                </a:hlinkClick>
              </a:rPr>
              <a:t>https://www.youtube.com/watch?v=8wem6FZAucw</a:t>
            </a:r>
            <a:r>
              <a:rPr kumimoji="0" lang="es-ES" sz="1600" b="0" i="0" u="none" strike="noStrike" kern="1200" cap="none" spc="0" normalizeH="0" baseline="0" noProof="0" dirty="0">
                <a:ln>
                  <a:noFill/>
                </a:ln>
                <a:solidFill>
                  <a:schemeClr val="bg1">
                    <a:lumMod val="75000"/>
                  </a:schemeClr>
                </a:solidFill>
                <a:effectLst/>
                <a:uLnTx/>
                <a:uFillTx/>
                <a:latin typeface="Raleway"/>
                <a:ea typeface="+mn-ea"/>
                <a:cs typeface="+mn-cs"/>
              </a:rPr>
              <a:t> </a:t>
            </a:r>
            <a:endParaRPr lang="es-ES" sz="1600" b="0" i="0" u="none" strike="noStrike" kern="1200" cap="none" spc="0" normalizeH="0" baseline="0" noProof="0" dirty="0">
              <a:ln>
                <a:noFill/>
              </a:ln>
              <a:solidFill>
                <a:schemeClr val="bg1">
                  <a:lumMod val="75000"/>
                </a:schemeClr>
              </a:solidFill>
              <a:effectLst/>
              <a:uLnTx/>
              <a:uFillTx/>
              <a:latin typeface="Raleway"/>
            </a:endParaRPr>
          </a:p>
          <a:p>
            <a:pPr marL="0" indent="0">
              <a:lnSpc>
                <a:spcPct val="150000"/>
              </a:lnSpc>
              <a:buNone/>
            </a:pPr>
            <a:r>
              <a:rPr lang="es-ES" sz="1600" b="0" noProof="0" dirty="0" err="1">
                <a:solidFill>
                  <a:schemeClr val="accent1"/>
                </a:solidFill>
              </a:rPr>
              <a:t>The</a:t>
            </a:r>
            <a:r>
              <a:rPr lang="es-ES" sz="1600" b="0" noProof="0" dirty="0">
                <a:solidFill>
                  <a:schemeClr val="accent1"/>
                </a:solidFill>
              </a:rPr>
              <a:t> Business </a:t>
            </a:r>
            <a:r>
              <a:rPr lang="es-ES" sz="1600" b="0" noProof="0" dirty="0" err="1">
                <a:solidFill>
                  <a:schemeClr val="accent1"/>
                </a:solidFill>
              </a:rPr>
              <a:t>Model</a:t>
            </a:r>
            <a:r>
              <a:rPr lang="es-ES" sz="1600" b="0" noProof="0" dirty="0">
                <a:solidFill>
                  <a:schemeClr val="accent1"/>
                </a:solidFill>
              </a:rPr>
              <a:t> </a:t>
            </a:r>
            <a:r>
              <a:rPr lang="es-ES" sz="1600" b="0" noProof="0" dirty="0" err="1">
                <a:solidFill>
                  <a:schemeClr val="accent1"/>
                </a:solidFill>
              </a:rPr>
              <a:t>Canvas</a:t>
            </a:r>
            <a:r>
              <a:rPr lang="es-ES" sz="1600" b="0" noProof="0" dirty="0">
                <a:solidFill>
                  <a:schemeClr val="accent1"/>
                </a:solidFill>
              </a:rPr>
              <a:t> - 9 </a:t>
            </a:r>
            <a:r>
              <a:rPr lang="es-ES" sz="1600" b="0" noProof="0" dirty="0" err="1">
                <a:solidFill>
                  <a:schemeClr val="accent1"/>
                </a:solidFill>
              </a:rPr>
              <a:t>Steps</a:t>
            </a:r>
            <a:r>
              <a:rPr lang="es-ES" sz="1600" b="0" noProof="0" dirty="0">
                <a:solidFill>
                  <a:schemeClr val="accent1"/>
                </a:solidFill>
              </a:rPr>
              <a:t> </a:t>
            </a:r>
            <a:r>
              <a:rPr lang="es-ES" sz="1600" b="0" noProof="0" dirty="0" err="1">
                <a:solidFill>
                  <a:schemeClr val="accent1"/>
                </a:solidFill>
              </a:rPr>
              <a:t>to</a:t>
            </a:r>
            <a:r>
              <a:rPr lang="es-ES" sz="1600" b="0" noProof="0" dirty="0">
                <a:solidFill>
                  <a:schemeClr val="accent1"/>
                </a:solidFill>
              </a:rPr>
              <a:t> </a:t>
            </a:r>
            <a:r>
              <a:rPr lang="es-ES" sz="1600" b="0" noProof="0" dirty="0" err="1">
                <a:solidFill>
                  <a:schemeClr val="accent1"/>
                </a:solidFill>
              </a:rPr>
              <a:t>Creating</a:t>
            </a:r>
            <a:r>
              <a:rPr lang="es-ES" sz="1600" b="0" noProof="0" dirty="0">
                <a:solidFill>
                  <a:schemeClr val="accent1"/>
                </a:solidFill>
              </a:rPr>
              <a:t> a </a:t>
            </a:r>
            <a:r>
              <a:rPr lang="es-ES" sz="1600" b="0" noProof="0" dirty="0" err="1">
                <a:solidFill>
                  <a:schemeClr val="accent1"/>
                </a:solidFill>
              </a:rPr>
              <a:t>Successful</a:t>
            </a:r>
            <a:r>
              <a:rPr lang="es-ES" sz="1600" b="0" noProof="0" dirty="0">
                <a:solidFill>
                  <a:schemeClr val="accent1"/>
                </a:solidFill>
              </a:rPr>
              <a:t> Business </a:t>
            </a:r>
            <a:r>
              <a:rPr lang="es-ES" sz="1600" b="0" noProof="0" dirty="0" err="1">
                <a:solidFill>
                  <a:schemeClr val="accent1"/>
                </a:solidFill>
              </a:rPr>
              <a:t>Model</a:t>
            </a:r>
            <a:r>
              <a:rPr lang="es-ES" sz="1600" b="0" noProof="0" dirty="0">
                <a:solidFill>
                  <a:schemeClr val="accent1"/>
                </a:solidFill>
              </a:rPr>
              <a:t> - Startup </a:t>
            </a:r>
            <a:r>
              <a:rPr lang="es-ES" sz="1600" b="0" noProof="0" dirty="0" err="1">
                <a:solidFill>
                  <a:schemeClr val="accent1"/>
                </a:solidFill>
              </a:rPr>
              <a:t>Tips</a:t>
            </a:r>
            <a:r>
              <a:rPr lang="es-ES" sz="1600" b="0" noProof="0" dirty="0">
                <a:solidFill>
                  <a:schemeClr val="accent1"/>
                </a:solidFill>
              </a:rPr>
              <a:t>: </a:t>
            </a:r>
            <a:r>
              <a:rPr lang="es-ES" sz="1600" b="0" noProof="0" dirty="0">
                <a:solidFill>
                  <a:schemeClr val="bg1">
                    <a:lumMod val="75000"/>
                  </a:schemeClr>
                </a:solidFill>
                <a:hlinkClick r:id="rId8">
                  <a:extLst>
                    <a:ext uri="{A12FA001-AC4F-418D-AE19-62706E023703}">
                      <ahyp:hlinkClr xmlns:ahyp="http://schemas.microsoft.com/office/drawing/2018/hyperlinkcolor" val="tx"/>
                    </a:ext>
                  </a:extLst>
                </a:hlinkClick>
              </a:rPr>
              <a:t>https://www.youtube.com/watch?v=IP0cUBWTgpY</a:t>
            </a:r>
            <a:r>
              <a:rPr lang="es-ES" sz="1600" b="0" noProof="0" dirty="0">
                <a:solidFill>
                  <a:schemeClr val="bg1">
                    <a:lumMod val="75000"/>
                  </a:schemeClr>
                </a:solidFill>
              </a:rPr>
              <a:t> </a:t>
            </a:r>
          </a:p>
          <a:p>
            <a:pPr marL="0" indent="0">
              <a:lnSpc>
                <a:spcPct val="150000"/>
              </a:lnSpc>
              <a:buNone/>
            </a:pPr>
            <a:r>
              <a:rPr lang="es-ES" sz="1600" b="0" dirty="0" err="1">
                <a:solidFill>
                  <a:schemeClr val="accent1"/>
                </a:solidFill>
              </a:rPr>
              <a:t>Your</a:t>
            </a:r>
            <a:r>
              <a:rPr lang="es-ES" sz="1600" b="0" dirty="0">
                <a:solidFill>
                  <a:schemeClr val="accent1"/>
                </a:solidFill>
              </a:rPr>
              <a:t> </a:t>
            </a:r>
            <a:r>
              <a:rPr lang="es-ES" sz="1600" b="0" dirty="0" err="1">
                <a:solidFill>
                  <a:schemeClr val="accent1"/>
                </a:solidFill>
              </a:rPr>
              <a:t>Mission</a:t>
            </a:r>
            <a:r>
              <a:rPr lang="es-ES" sz="1600" b="0" dirty="0">
                <a:solidFill>
                  <a:schemeClr val="accent1"/>
                </a:solidFill>
              </a:rPr>
              <a:t>, </a:t>
            </a:r>
            <a:r>
              <a:rPr lang="es-ES" sz="1600" b="0" dirty="0" err="1">
                <a:solidFill>
                  <a:schemeClr val="accent1"/>
                </a:solidFill>
              </a:rPr>
              <a:t>Vision</a:t>
            </a:r>
            <a:r>
              <a:rPr lang="es-ES" sz="1600" b="0" dirty="0">
                <a:solidFill>
                  <a:schemeClr val="accent1"/>
                </a:solidFill>
              </a:rPr>
              <a:t>, and </a:t>
            </a:r>
            <a:r>
              <a:rPr lang="es-ES" sz="1600" b="0" dirty="0" err="1">
                <a:solidFill>
                  <a:schemeClr val="accent1"/>
                </a:solidFill>
              </a:rPr>
              <a:t>Values</a:t>
            </a:r>
            <a:r>
              <a:rPr lang="es-ES" sz="1600" b="0" dirty="0">
                <a:solidFill>
                  <a:schemeClr val="accent1"/>
                </a:solidFill>
              </a:rPr>
              <a:t> (</a:t>
            </a:r>
            <a:r>
              <a:rPr lang="es-ES" sz="1600" b="0" dirty="0" err="1">
                <a:solidFill>
                  <a:schemeClr val="accent1"/>
                </a:solidFill>
              </a:rPr>
              <a:t>with</a:t>
            </a:r>
            <a:r>
              <a:rPr lang="es-ES" sz="1600" b="0" dirty="0">
                <a:solidFill>
                  <a:schemeClr val="accent1"/>
                </a:solidFill>
              </a:rPr>
              <a:t> </a:t>
            </a:r>
            <a:r>
              <a:rPr lang="es-ES" sz="1600" b="0" dirty="0" err="1">
                <a:solidFill>
                  <a:schemeClr val="accent1"/>
                </a:solidFill>
              </a:rPr>
              <a:t>Examples</a:t>
            </a:r>
            <a:r>
              <a:rPr lang="es-ES" sz="1600" b="0" dirty="0">
                <a:solidFill>
                  <a:schemeClr val="accent1"/>
                </a:solidFill>
              </a:rPr>
              <a:t>): </a:t>
            </a:r>
            <a:r>
              <a:rPr lang="es-ES" sz="1600" b="0" dirty="0">
                <a:solidFill>
                  <a:schemeClr val="bg1">
                    <a:lumMod val="75000"/>
                  </a:schemeClr>
                </a:solidFill>
                <a:hlinkClick r:id="rId9">
                  <a:extLst>
                    <a:ext uri="{A12FA001-AC4F-418D-AE19-62706E023703}">
                      <ahyp:hlinkClr xmlns:ahyp="http://schemas.microsoft.com/office/drawing/2018/hyperlinkcolor" val="tx"/>
                    </a:ext>
                  </a:extLst>
                </a:hlinkClick>
              </a:rPr>
              <a:t>https://www.youtube.com/watch?v=Z4_YNeVsZhw</a:t>
            </a:r>
            <a:r>
              <a:rPr lang="es-ES" sz="1600" b="0" dirty="0">
                <a:solidFill>
                  <a:schemeClr val="bg1">
                    <a:lumMod val="75000"/>
                  </a:schemeClr>
                </a:solidFill>
              </a:rPr>
              <a:t> </a:t>
            </a:r>
            <a:endParaRPr lang="es-ES" sz="1600" dirty="0">
              <a:solidFill>
                <a:schemeClr val="bg1">
                  <a:lumMod val="75000"/>
                </a:schemeClr>
              </a:solidFill>
            </a:endParaRPr>
          </a:p>
          <a:p>
            <a:pPr marL="0" indent="0">
              <a:lnSpc>
                <a:spcPct val="150000"/>
              </a:lnSpc>
              <a:buNone/>
            </a:pPr>
            <a:endParaRPr lang="es-ES" sz="1600" b="0" noProof="0" dirty="0">
              <a:solidFill>
                <a:schemeClr val="accent1"/>
              </a:solidFill>
            </a:endParaRPr>
          </a:p>
        </p:txBody>
      </p:sp>
    </p:spTree>
    <p:extLst>
      <p:ext uri="{BB962C8B-B14F-4D97-AF65-F5344CB8AC3E}">
        <p14:creationId xmlns:p14="http://schemas.microsoft.com/office/powerpoint/2010/main" val="1821673080"/>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2F5A40CF-DD24-6590-A30B-3E7EA8E3796C}"/>
              </a:ext>
            </a:extLst>
          </p:cNvPr>
          <p:cNvSpPr>
            <a:spLocks noGrp="1"/>
          </p:cNvSpPr>
          <p:nvPr>
            <p:ph type="title"/>
          </p:nvPr>
        </p:nvSpPr>
        <p:spPr/>
        <p:txBody>
          <a:bodyPr/>
          <a:lstStyle/>
          <a:p>
            <a:r>
              <a:rPr lang="es-ES" noProof="0" dirty="0"/>
              <a:t>Socios FEM-Up</a:t>
            </a:r>
          </a:p>
        </p:txBody>
      </p:sp>
    </p:spTree>
    <p:extLst>
      <p:ext uri="{BB962C8B-B14F-4D97-AF65-F5344CB8AC3E}">
        <p14:creationId xmlns:p14="http://schemas.microsoft.com/office/powerpoint/2010/main" val="361623514"/>
      </p:ext>
    </p:extLst>
  </p:cSld>
  <p:clrMapOvr>
    <a:masterClrMapping/>
  </p:clrMapOvr>
</p:sld>
</file>

<file path=ppt/theme/theme1.xml><?xml version="1.0" encoding="utf-8"?>
<a:theme xmlns:a="http://schemas.openxmlformats.org/drawingml/2006/main" name="Tema de Office">
  <a:themeElements>
    <a:clrScheme name="FEM UP">
      <a:dk1>
        <a:srgbClr val="DACDAC"/>
      </a:dk1>
      <a:lt1>
        <a:srgbClr val="F3B75B"/>
      </a:lt1>
      <a:dk2>
        <a:srgbClr val="F85741"/>
      </a:dk2>
      <a:lt2>
        <a:srgbClr val="0E9094"/>
      </a:lt2>
      <a:accent1>
        <a:srgbClr val="1D1D1B"/>
      </a:accent1>
      <a:accent2>
        <a:srgbClr val="009DD9"/>
      </a:accent2>
      <a:accent3>
        <a:srgbClr val="0BD0D9"/>
      </a:accent3>
      <a:accent4>
        <a:srgbClr val="10CF9B"/>
      </a:accent4>
      <a:accent5>
        <a:srgbClr val="90C685"/>
      </a:accent5>
      <a:accent6>
        <a:srgbClr val="A5C249"/>
      </a:accent6>
      <a:hlink>
        <a:srgbClr val="F49100"/>
      </a:hlink>
      <a:folHlink>
        <a:srgbClr val="85DFD0"/>
      </a:folHlink>
    </a:clrScheme>
    <a:fontScheme name="Personalizado 1">
      <a:majorFont>
        <a:latin typeface="Raleway SemiBold"/>
        <a:ea typeface=""/>
        <a:cs typeface=""/>
      </a:majorFont>
      <a:minorFont>
        <a:latin typeface="Raleway"/>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FEM UP">
      <a:dk1>
        <a:srgbClr val="DACDAC"/>
      </a:dk1>
      <a:lt1>
        <a:srgbClr val="F3B75B"/>
      </a:lt1>
      <a:dk2>
        <a:srgbClr val="F85741"/>
      </a:dk2>
      <a:lt2>
        <a:srgbClr val="0E9094"/>
      </a:lt2>
      <a:accent1>
        <a:srgbClr val="1D1D1B"/>
      </a:accent1>
      <a:accent2>
        <a:srgbClr val="009DD9"/>
      </a:accent2>
      <a:accent3>
        <a:srgbClr val="0BD0D9"/>
      </a:accent3>
      <a:accent4>
        <a:srgbClr val="10CF9B"/>
      </a:accent4>
      <a:accent5>
        <a:srgbClr val="90C685"/>
      </a:accent5>
      <a:accent6>
        <a:srgbClr val="A5C249"/>
      </a:accent6>
      <a:hlink>
        <a:srgbClr val="F49100"/>
      </a:hlink>
      <a:folHlink>
        <a:srgbClr val="85DFD0"/>
      </a:folHlink>
    </a:clrScheme>
    <a:fontScheme name="Personalizado 1">
      <a:majorFont>
        <a:latin typeface="Raleway SemiBold"/>
        <a:ea typeface=""/>
        <a:cs typeface=""/>
      </a:majorFont>
      <a:minorFont>
        <a:latin typeface="Raleway"/>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984ff08c-af25-4174-ad80-e934fe4fddf1" xsi:nil="true"/>
    <lcf76f155ced4ddcb4097134ff3c332f xmlns="26a10de0-e0bd-466a-87c8-f0d3f8c6fbe9">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o" ma:contentTypeID="0x01010028B3D6815C772C4D81C6B76302BCB0B9" ma:contentTypeVersion="15" ma:contentTypeDescription="Crear nuevo documento." ma:contentTypeScope="" ma:versionID="39b2f1efcf6a2f28d1b28d037d8efdee">
  <xsd:schema xmlns:xsd="http://www.w3.org/2001/XMLSchema" xmlns:xs="http://www.w3.org/2001/XMLSchema" xmlns:p="http://schemas.microsoft.com/office/2006/metadata/properties" xmlns:ns2="26a10de0-e0bd-466a-87c8-f0d3f8c6fbe9" xmlns:ns3="984ff08c-af25-4174-ad80-e934fe4fddf1" targetNamespace="http://schemas.microsoft.com/office/2006/metadata/properties" ma:root="true" ma:fieldsID="bc95343b55c720f8ce1d0a51deb0cdd1" ns2:_="" ns3:_="">
    <xsd:import namespace="26a10de0-e0bd-466a-87c8-f0d3f8c6fbe9"/>
    <xsd:import namespace="984ff08c-af25-4174-ad80-e934fe4fddf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6a10de0-e0bd-466a-87c8-f0d3f8c6fbe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Etiquetas de imagen" ma:readOnly="false" ma:fieldId="{5cf76f15-5ced-4ddc-b409-7134ff3c332f}" ma:taxonomyMulti="true" ma:sspId="4acd71ca-110c-4d21-a77c-071988bedaea" ma:termSetId="09814cd3-568e-fe90-9814-8d621ff8fb84" ma:anchorId="fba54fb3-c3e1-fe81-a776-ca4b69148c4d" ma:open="true" ma:isKeyword="false">
      <xsd:complexType>
        <xsd:sequence>
          <xsd:element ref="pc:Terms" minOccurs="0" maxOccurs="1"/>
        </xsd:sequence>
      </xsd:complexType>
    </xsd:element>
    <xsd:element name="MediaServiceOCR" ma:index="21" nillable="true" ma:displayName="Extracted Text" ma:internalName="MediaServiceOCR" ma:readOnly="true">
      <xsd:simpleType>
        <xsd:restriction base="dms:Note">
          <xsd:maxLength value="255"/>
        </xsd:restriction>
      </xsd:simple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84ff08c-af25-4174-ad80-e934fe4fddf1" elementFormDefault="qualified">
    <xsd:import namespace="http://schemas.microsoft.com/office/2006/documentManagement/types"/>
    <xsd:import namespace="http://schemas.microsoft.com/office/infopath/2007/PartnerControls"/>
    <xsd:element name="SharedWithUsers" ma:index="12" nillable="true" ma:displayName="Compartid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Detalles de uso compartido" ma:internalName="SharedWithDetails" ma:readOnly="true">
      <xsd:simpleType>
        <xsd:restriction base="dms:Note">
          <xsd:maxLength value="255"/>
        </xsd:restriction>
      </xsd:simpleType>
    </xsd:element>
    <xsd:element name="TaxCatchAll" ma:index="20" nillable="true" ma:displayName="Taxonomy Catch All Column" ma:hidden="true" ma:list="{0df84a63-77eb-4ea5-a186-9a683fab0359}" ma:internalName="TaxCatchAll" ma:showField="CatchAllData" ma:web="984ff08c-af25-4174-ad80-e934fe4fddf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8BAA0A9-8593-42AF-A19C-07E55EA366BA}">
  <ds:schemaRefs>
    <ds:schemaRef ds:uri="26a10de0-e0bd-466a-87c8-f0d3f8c6fbe9"/>
    <ds:schemaRef ds:uri="http://schemas.openxmlformats.org/package/2006/metadata/core-properties"/>
    <ds:schemaRef ds:uri="http://schemas.microsoft.com/office/2006/documentManagement/types"/>
    <ds:schemaRef ds:uri="http://purl.org/dc/elements/1.1/"/>
    <ds:schemaRef ds:uri="http://purl.org/dc/dcmitype/"/>
    <ds:schemaRef ds:uri="984ff08c-af25-4174-ad80-e934fe4fddf1"/>
    <ds:schemaRef ds:uri="http://schemas.microsoft.com/office/infopath/2007/PartnerControls"/>
    <ds:schemaRef ds:uri="http://schemas.microsoft.com/office/2006/metadata/properties"/>
    <ds:schemaRef ds:uri="http://www.w3.org/XML/1998/namespace"/>
    <ds:schemaRef ds:uri="http://purl.org/dc/terms/"/>
  </ds:schemaRefs>
</ds:datastoreItem>
</file>

<file path=customXml/itemProps2.xml><?xml version="1.0" encoding="utf-8"?>
<ds:datastoreItem xmlns:ds="http://schemas.openxmlformats.org/officeDocument/2006/customXml" ds:itemID="{342C833F-7BE7-42CF-8061-1E95F4941136}"/>
</file>

<file path=customXml/itemProps3.xml><?xml version="1.0" encoding="utf-8"?>
<ds:datastoreItem xmlns:ds="http://schemas.openxmlformats.org/officeDocument/2006/customXml" ds:itemID="{FE3E453B-9058-4FEA-9C49-5E34D11CFB7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1114</TotalTime>
  <Words>11476</Words>
  <Application>Microsoft Office PowerPoint</Application>
  <PresentationFormat>Panorámica</PresentationFormat>
  <Paragraphs>849</Paragraphs>
  <Slides>99</Slides>
  <Notes>13</Notes>
  <HiddenSlides>24</HiddenSlides>
  <MMClips>2</MMClips>
  <ScaleCrop>false</ScaleCrop>
  <HeadingPairs>
    <vt:vector size="6" baseType="variant">
      <vt:variant>
        <vt:lpstr>Fuentes usadas</vt:lpstr>
      </vt:variant>
      <vt:variant>
        <vt:i4>13</vt:i4>
      </vt:variant>
      <vt:variant>
        <vt:lpstr>Tema</vt:lpstr>
      </vt:variant>
      <vt:variant>
        <vt:i4>2</vt:i4>
      </vt:variant>
      <vt:variant>
        <vt:lpstr>Títulos de diapositiva</vt:lpstr>
      </vt:variant>
      <vt:variant>
        <vt:i4>99</vt:i4>
      </vt:variant>
    </vt:vector>
  </HeadingPairs>
  <TitlesOfParts>
    <vt:vector size="114" baseType="lpstr">
      <vt:lpstr>Aptos</vt:lpstr>
      <vt:lpstr>Arial</vt:lpstr>
      <vt:lpstr>Calibri</vt:lpstr>
      <vt:lpstr>Courier New</vt:lpstr>
      <vt:lpstr>Frutiger-Roman</vt:lpstr>
      <vt:lpstr>Raleway</vt:lpstr>
      <vt:lpstr>Raleway </vt:lpstr>
      <vt:lpstr>Raleway Medium</vt:lpstr>
      <vt:lpstr>Raleway SemiBold</vt:lpstr>
      <vt:lpstr>Segoe UI</vt:lpstr>
      <vt:lpstr>TT Firs Neue</vt:lpstr>
      <vt:lpstr>Webdings</vt:lpstr>
      <vt:lpstr>Wingdings</vt:lpstr>
      <vt:lpstr>Tema de Office</vt:lpstr>
      <vt:lpstr>Tema de Office</vt:lpstr>
      <vt:lpstr>Planificación y estrategia empresarial</vt:lpstr>
      <vt:lpstr>Finalidad de la unidad</vt:lpstr>
      <vt:lpstr>Aprendizajes de esta unidad</vt:lpstr>
      <vt:lpstr>1°: Cultura de innovación sostenible en la empresa: Visión, misión y valores</vt:lpstr>
      <vt:lpstr>El papel de la Visión, Misión, y Valores</vt:lpstr>
      <vt:lpstr>El papel de la Visión, Misión, y Valores</vt:lpstr>
      <vt:lpstr>Declaración de visión </vt:lpstr>
      <vt:lpstr>Declaración de Visión  </vt:lpstr>
      <vt:lpstr>Elaborar una declaración de visión</vt:lpstr>
      <vt:lpstr>Declaración de Misión</vt:lpstr>
      <vt:lpstr>Declaración de Misión</vt:lpstr>
      <vt:lpstr>Elaborar una Declaración de Misión</vt:lpstr>
      <vt:lpstr>Elaborar una Declaración de Misión</vt:lpstr>
      <vt:lpstr>Valores fundamentales</vt:lpstr>
      <vt:lpstr>Valores fundamentales</vt:lpstr>
      <vt:lpstr>Establecer Valores Fundamentales</vt:lpstr>
      <vt:lpstr>Alinear visión, misión y valores</vt:lpstr>
      <vt:lpstr>Alinear visión, misión y valores</vt:lpstr>
      <vt:lpstr>Alinear visión, misión y valores</vt:lpstr>
      <vt:lpstr>Alinear visión, misión y valores</vt:lpstr>
      <vt:lpstr>Integrar la innovación en la cultura</vt:lpstr>
      <vt:lpstr>Estrategias para integrar la innovación en la cultura de la empresa</vt:lpstr>
      <vt:lpstr>El papel del liderazgo en el fomento de la innovación</vt:lpstr>
      <vt:lpstr>Mantener una cultura de la innovación</vt:lpstr>
      <vt:lpstr>Presentación de PowerPoint</vt:lpstr>
      <vt:lpstr>Presentación de PowerPoint</vt:lpstr>
      <vt:lpstr>2°: Construir un lienzo de modelo de negocio ganador</vt:lpstr>
      <vt:lpstr>¿Qué es un lienzo de modelo de negocio?</vt:lpstr>
      <vt:lpstr>¿Qué es un lienzo de modelo de negocio?</vt:lpstr>
      <vt:lpstr>1. Segmentos de clientes</vt:lpstr>
      <vt:lpstr>1. Segmentos de clientes</vt:lpstr>
      <vt:lpstr>2. Propuesta de Valor</vt:lpstr>
      <vt:lpstr>2. Propuesta de Valor</vt:lpstr>
      <vt:lpstr>2. Propuesta de Valor</vt:lpstr>
      <vt:lpstr>3. Canales</vt:lpstr>
      <vt:lpstr>3. Canales</vt:lpstr>
      <vt:lpstr>4. Relaciones con los clientes</vt:lpstr>
      <vt:lpstr>4. Relaciones con los clientes</vt:lpstr>
      <vt:lpstr>4. Relaciones con los clientes</vt:lpstr>
      <vt:lpstr>5. Fuentes de ingresos</vt:lpstr>
      <vt:lpstr>5. Fuentes de ingresos</vt:lpstr>
      <vt:lpstr>5. Fuentes de ingresos</vt:lpstr>
      <vt:lpstr>6. Recursos Clave</vt:lpstr>
      <vt:lpstr>6. Recursos Clave</vt:lpstr>
      <vt:lpstr>7. Actividades Clave</vt:lpstr>
      <vt:lpstr>7. Actividades Clave</vt:lpstr>
      <vt:lpstr>8. Socios clave</vt:lpstr>
      <vt:lpstr>8. Socios clave</vt:lpstr>
      <vt:lpstr>9. Estructura de costes</vt:lpstr>
      <vt:lpstr>9. Estructura de costes</vt:lpstr>
      <vt:lpstr>Completar el Lienzo de Modelo de Negocio</vt:lpstr>
      <vt:lpstr>Presentación de PowerPoint</vt:lpstr>
      <vt:lpstr>Completar el Lienzo de Modelo de Negocio</vt:lpstr>
      <vt:lpstr>Presentación de PowerPoint</vt:lpstr>
      <vt:lpstr>Presentación de PowerPoint</vt:lpstr>
      <vt:lpstr>3°: Planificación Estratégica y Diseño de Hoja de Ruta</vt:lpstr>
      <vt:lpstr>Aspectos Clave de la Planificación estratégica </vt:lpstr>
      <vt:lpstr>Aspectos Clave de la Planificación estratégica </vt:lpstr>
      <vt:lpstr>Presentación de PowerPoint</vt:lpstr>
      <vt:lpstr>Presentación de PowerPoint</vt:lpstr>
      <vt:lpstr>1. Misión, Visión y Valores</vt:lpstr>
      <vt:lpstr>1. Misión, Visión y Valores</vt:lpstr>
      <vt:lpstr>Presentación de PowerPoint</vt:lpstr>
      <vt:lpstr>Presentación de PowerPoint</vt:lpstr>
      <vt:lpstr>2. Análisis Interna y Externa y Competencia</vt:lpstr>
      <vt:lpstr>2. Análisis Interna y Externa y Competencia</vt:lpstr>
      <vt:lpstr>2. Análisis Interna y Externa y Competencia</vt:lpstr>
      <vt:lpstr>2. Análisis Interna y Externa y Competencia</vt:lpstr>
      <vt:lpstr>Presentación de PowerPoint</vt:lpstr>
      <vt:lpstr>2. Análisis Interna y Externa y Competencia</vt:lpstr>
      <vt:lpstr>2. Análisis Interna y Externa y Competencia</vt:lpstr>
      <vt:lpstr>2. Análisis Interna y Externa y Competencia</vt:lpstr>
      <vt:lpstr>Presentación de PowerPoint</vt:lpstr>
      <vt:lpstr>2. Análisis Interna y Externa y Competencia</vt:lpstr>
      <vt:lpstr>2. Análisis Interna y Externa y Competencia</vt:lpstr>
      <vt:lpstr>2. Análisis Interna y Externa y Competencia</vt:lpstr>
      <vt:lpstr>Presentación de PowerPoint</vt:lpstr>
      <vt:lpstr>2. Análisis interna y externa de la competencia</vt:lpstr>
      <vt:lpstr>Haz tu propio análisis de competidores</vt:lpstr>
      <vt:lpstr>3. Objetivos y Estrategia</vt:lpstr>
      <vt:lpstr>Presentación de PowerPoint</vt:lpstr>
      <vt:lpstr>Presentación de PowerPoint</vt:lpstr>
      <vt:lpstr>Presentación de PowerPoint</vt:lpstr>
      <vt:lpstr>4. Implementación y Control</vt:lpstr>
      <vt:lpstr>4. Implementación y Control</vt:lpstr>
      <vt:lpstr>5. Plan de Acción</vt:lpstr>
      <vt:lpstr>5. Plan de Acción</vt:lpstr>
      <vt:lpstr>Presentación de PowerPoint</vt:lpstr>
      <vt:lpstr>Presentación de PowerPoint</vt:lpstr>
      <vt:lpstr>Presentación de PowerPoint</vt:lpstr>
      <vt:lpstr>Presentación de PowerPoint</vt:lpstr>
      <vt:lpstr>Presentación de PowerPoint</vt:lpstr>
      <vt:lpstr>Presentación de PowerPoint</vt:lpstr>
      <vt:lpstr>Fuentes utilizadas para crear esta unidad </vt:lpstr>
      <vt:lpstr>Presentación de PowerPoint</vt:lpstr>
      <vt:lpstr>Presentación de PowerPoint</vt:lpstr>
      <vt:lpstr>Presentación de PowerPoint</vt:lpstr>
      <vt:lpstr>Más para explorar</vt:lpstr>
      <vt:lpstr>Socios FEM-Up</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Laure Raso</dc:creator>
  <cp:lastModifiedBy>Laure Raso</cp:lastModifiedBy>
  <cp:revision>71</cp:revision>
  <dcterms:created xsi:type="dcterms:W3CDTF">2023-12-21T13:42:43Z</dcterms:created>
  <dcterms:modified xsi:type="dcterms:W3CDTF">2025-07-21T12:25:51Z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0x01010028B3D6815C772C4D81C6B76302BCB0B9</vt:lpwstr>
  </property>
  <property fmtid="{D5CDD505-2E9C-101B-9397-08002B2CF9AE}" pid="3" name="MediaServiceImageTags">
    <vt:lpwstr/>
  </property>
</Properties>
</file>