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2" r:id="rId5"/>
  </p:sldMasterIdLst>
  <p:sldIdLst>
    <p:sldId id="303" r:id="rId6"/>
    <p:sldId id="257" r:id="rId7"/>
    <p:sldId id="258" r:id="rId8"/>
    <p:sldId id="262" r:id="rId9"/>
    <p:sldId id="264" r:id="rId10"/>
    <p:sldId id="271" r:id="rId11"/>
    <p:sldId id="301" r:id="rId12"/>
    <p:sldId id="273" r:id="rId13"/>
    <p:sldId id="300" r:id="rId14"/>
    <p:sldId id="276" r:id="rId15"/>
    <p:sldId id="272" r:id="rId16"/>
    <p:sldId id="304" r:id="rId17"/>
    <p:sldId id="280" r:id="rId18"/>
    <p:sldId id="281" r:id="rId19"/>
    <p:sldId id="288" r:id="rId20"/>
    <p:sldId id="289" r:id="rId21"/>
    <p:sldId id="312" r:id="rId22"/>
    <p:sldId id="284" r:id="rId23"/>
    <p:sldId id="285" r:id="rId24"/>
    <p:sldId id="286" r:id="rId25"/>
    <p:sldId id="287" r:id="rId26"/>
    <p:sldId id="305" r:id="rId27"/>
    <p:sldId id="313" r:id="rId28"/>
    <p:sldId id="292" r:id="rId29"/>
    <p:sldId id="296" r:id="rId30"/>
    <p:sldId id="293" r:id="rId31"/>
    <p:sldId id="294" r:id="rId32"/>
    <p:sldId id="297" r:id="rId33"/>
    <p:sldId id="298" r:id="rId34"/>
    <p:sldId id="307" r:id="rId35"/>
    <p:sldId id="306" r:id="rId36"/>
    <p:sldId id="295" r:id="rId37"/>
    <p:sldId id="302" r:id="rId38"/>
    <p:sldId id="311" r:id="rId39"/>
    <p:sldId id="309" r:id="rId40"/>
    <p:sldId id="310" r:id="rId41"/>
    <p:sldId id="274" r:id="rId42"/>
    <p:sldId id="275" r:id="rId43"/>
    <p:sldId id="299" r:id="rId44"/>
    <p:sldId id="263"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A053370-1992-2709-13B3-7C53E5BFF5F8}" v="76" dt="2025-07-11T08:27:18.91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heme" Target="theme/theme1.xml"/><Relationship Id="rId8" Type="http://schemas.openxmlformats.org/officeDocument/2006/relationships/slide" Target="slides/slide3.xml"/><Relationship Id="rId51"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po_38" userId="S::epo_38_jogroup.eu#ext#@dobasi.onmicrosoft.com::66d8512a-8ddf-40e0-bce7-ad06085cc67f" providerId="AD" clId="Web-{8146021D-8F7A-9184-EF0A-8315C7083C50}"/>
    <pc:docChg chg="delSld modSld">
      <pc:chgData name="epo_38" userId="S::epo_38_jogroup.eu#ext#@dobasi.onmicrosoft.com::66d8512a-8ddf-40e0-bce7-ad06085cc67f" providerId="AD" clId="Web-{8146021D-8F7A-9184-EF0A-8315C7083C50}" dt="2024-11-28T13:02:37.931" v="175" actId="20577"/>
      <pc:docMkLst>
        <pc:docMk/>
      </pc:docMkLst>
      <pc:sldChg chg="modSp">
        <pc:chgData name="epo_38" userId="S::epo_38_jogroup.eu#ext#@dobasi.onmicrosoft.com::66d8512a-8ddf-40e0-bce7-ad06085cc67f" providerId="AD" clId="Web-{8146021D-8F7A-9184-EF0A-8315C7083C50}" dt="2024-11-28T12:57:05.826" v="163" actId="20577"/>
        <pc:sldMkLst>
          <pc:docMk/>
          <pc:sldMk cId="1177726443" sldId="257"/>
        </pc:sldMkLst>
      </pc:sldChg>
      <pc:sldChg chg="modSp">
        <pc:chgData name="epo_38" userId="S::epo_38_jogroup.eu#ext#@dobasi.onmicrosoft.com::66d8512a-8ddf-40e0-bce7-ad06085cc67f" providerId="AD" clId="Web-{8146021D-8F7A-9184-EF0A-8315C7083C50}" dt="2024-11-28T12:47:17.618" v="126" actId="20577"/>
        <pc:sldMkLst>
          <pc:docMk/>
          <pc:sldMk cId="2591287154" sldId="258"/>
        </pc:sldMkLst>
      </pc:sldChg>
      <pc:sldChg chg="modSp">
        <pc:chgData name="epo_38" userId="S::epo_38_jogroup.eu#ext#@dobasi.onmicrosoft.com::66d8512a-8ddf-40e0-bce7-ad06085cc67f" providerId="AD" clId="Web-{8146021D-8F7A-9184-EF0A-8315C7083C50}" dt="2024-11-28T12:45:22.208" v="119" actId="20577"/>
        <pc:sldMkLst>
          <pc:docMk/>
          <pc:sldMk cId="2622686270" sldId="262"/>
        </pc:sldMkLst>
      </pc:sldChg>
      <pc:sldChg chg="modSp">
        <pc:chgData name="epo_38" userId="S::epo_38_jogroup.eu#ext#@dobasi.onmicrosoft.com::66d8512a-8ddf-40e0-bce7-ad06085cc67f" providerId="AD" clId="Web-{8146021D-8F7A-9184-EF0A-8315C7083C50}" dt="2024-11-28T13:02:37.931" v="175" actId="20577"/>
        <pc:sldMkLst>
          <pc:docMk/>
          <pc:sldMk cId="2836730832" sldId="264"/>
        </pc:sldMkLst>
      </pc:sldChg>
      <pc:sldChg chg="modSp del">
        <pc:chgData name="epo_38" userId="S::epo_38_jogroup.eu#ext#@dobasi.onmicrosoft.com::66d8512a-8ddf-40e0-bce7-ad06085cc67f" providerId="AD" clId="Web-{8146021D-8F7A-9184-EF0A-8315C7083C50}" dt="2024-11-28T12:47:23.322" v="127"/>
        <pc:sldMkLst>
          <pc:docMk/>
          <pc:sldMk cId="3075778947" sldId="268"/>
        </pc:sldMkLst>
      </pc:sldChg>
      <pc:sldChg chg="del">
        <pc:chgData name="epo_38" userId="S::epo_38_jogroup.eu#ext#@dobasi.onmicrosoft.com::66d8512a-8ddf-40e0-bce7-ad06085cc67f" providerId="AD" clId="Web-{8146021D-8F7A-9184-EF0A-8315C7083C50}" dt="2024-11-28T09:06:22.645" v="0"/>
        <pc:sldMkLst>
          <pc:docMk/>
          <pc:sldMk cId="296817470" sldId="269"/>
        </pc:sldMkLst>
      </pc:sldChg>
      <pc:sldChg chg="modSp">
        <pc:chgData name="epo_38" userId="S::epo_38_jogroup.eu#ext#@dobasi.onmicrosoft.com::66d8512a-8ddf-40e0-bce7-ad06085cc67f" providerId="AD" clId="Web-{8146021D-8F7A-9184-EF0A-8315C7083C50}" dt="2024-11-28T12:48:06.745" v="133" actId="20577"/>
        <pc:sldMkLst>
          <pc:docMk/>
          <pc:sldMk cId="3431805615" sldId="271"/>
        </pc:sldMkLst>
      </pc:sldChg>
      <pc:sldChg chg="modSp">
        <pc:chgData name="epo_38" userId="S::epo_38_jogroup.eu#ext#@dobasi.onmicrosoft.com::66d8512a-8ddf-40e0-bce7-ad06085cc67f" providerId="AD" clId="Web-{8146021D-8F7A-9184-EF0A-8315C7083C50}" dt="2024-11-28T12:49:49.686" v="142" actId="20577"/>
        <pc:sldMkLst>
          <pc:docMk/>
          <pc:sldMk cId="3552429914" sldId="276"/>
        </pc:sldMkLst>
      </pc:sldChg>
      <pc:sldChg chg="modSp">
        <pc:chgData name="epo_38" userId="S::epo_38_jogroup.eu#ext#@dobasi.onmicrosoft.com::66d8512a-8ddf-40e0-bce7-ad06085cc67f" providerId="AD" clId="Web-{8146021D-8F7A-9184-EF0A-8315C7083C50}" dt="2024-11-28T12:50:37.203" v="145" actId="20577"/>
        <pc:sldMkLst>
          <pc:docMk/>
          <pc:sldMk cId="1156234365" sldId="280"/>
        </pc:sldMkLst>
      </pc:sldChg>
      <pc:sldChg chg="modSp">
        <pc:chgData name="epo_38" userId="S::epo_38_jogroup.eu#ext#@dobasi.onmicrosoft.com::66d8512a-8ddf-40e0-bce7-ad06085cc67f" providerId="AD" clId="Web-{8146021D-8F7A-9184-EF0A-8315C7083C50}" dt="2024-11-28T12:52:32.004" v="154" actId="20577"/>
        <pc:sldMkLst>
          <pc:docMk/>
          <pc:sldMk cId="2554502435" sldId="283"/>
        </pc:sldMkLst>
      </pc:sldChg>
      <pc:sldChg chg="modSp">
        <pc:chgData name="epo_38" userId="S::epo_38_jogroup.eu#ext#@dobasi.onmicrosoft.com::66d8512a-8ddf-40e0-bce7-ad06085cc67f" providerId="AD" clId="Web-{8146021D-8F7A-9184-EF0A-8315C7083C50}" dt="2024-11-28T12:51:08.564" v="149" actId="20577"/>
        <pc:sldMkLst>
          <pc:docMk/>
          <pc:sldMk cId="892351013" sldId="288"/>
        </pc:sldMkLst>
      </pc:sldChg>
      <pc:sldChg chg="modSp">
        <pc:chgData name="epo_38" userId="S::epo_38_jogroup.eu#ext#@dobasi.onmicrosoft.com::66d8512a-8ddf-40e0-bce7-ad06085cc67f" providerId="AD" clId="Web-{8146021D-8F7A-9184-EF0A-8315C7083C50}" dt="2024-11-28T12:52:15.394" v="151" actId="20577"/>
        <pc:sldMkLst>
          <pc:docMk/>
          <pc:sldMk cId="3178659052" sldId="289"/>
        </pc:sldMkLst>
      </pc:sldChg>
      <pc:sldChg chg="modSp">
        <pc:chgData name="epo_38" userId="S::epo_38_jogroup.eu#ext#@dobasi.onmicrosoft.com::66d8512a-8ddf-40e0-bce7-ad06085cc67f" providerId="AD" clId="Web-{8146021D-8F7A-9184-EF0A-8315C7083C50}" dt="2024-11-28T12:55:44.354" v="156" actId="20577"/>
        <pc:sldMkLst>
          <pc:docMk/>
          <pc:sldMk cId="430438383" sldId="291"/>
        </pc:sldMkLst>
      </pc:sldChg>
      <pc:sldChg chg="modSp">
        <pc:chgData name="epo_38" userId="S::epo_38_jogroup.eu#ext#@dobasi.onmicrosoft.com::66d8512a-8ddf-40e0-bce7-ad06085cc67f" providerId="AD" clId="Web-{8146021D-8F7A-9184-EF0A-8315C7083C50}" dt="2024-11-28T12:56:07.058" v="158" actId="20577"/>
        <pc:sldMkLst>
          <pc:docMk/>
          <pc:sldMk cId="2973963118" sldId="292"/>
        </pc:sldMkLst>
      </pc:sldChg>
      <pc:sldChg chg="modSp">
        <pc:chgData name="epo_38" userId="S::epo_38_jogroup.eu#ext#@dobasi.onmicrosoft.com::66d8512a-8ddf-40e0-bce7-ad06085cc67f" providerId="AD" clId="Web-{8146021D-8F7A-9184-EF0A-8315C7083C50}" dt="2024-11-28T12:59:49.831" v="172" actId="1076"/>
        <pc:sldMkLst>
          <pc:docMk/>
          <pc:sldMk cId="1188507578" sldId="295"/>
        </pc:sldMkLst>
      </pc:sldChg>
      <pc:sldChg chg="modSp">
        <pc:chgData name="epo_38" userId="S::epo_38_jogroup.eu#ext#@dobasi.onmicrosoft.com::66d8512a-8ddf-40e0-bce7-ad06085cc67f" providerId="AD" clId="Web-{8146021D-8F7A-9184-EF0A-8315C7083C50}" dt="2024-11-28T12:56:51.856" v="162" actId="20577"/>
        <pc:sldMkLst>
          <pc:docMk/>
          <pc:sldMk cId="329535975" sldId="298"/>
        </pc:sldMkLst>
      </pc:sldChg>
      <pc:sldChg chg="modSp">
        <pc:chgData name="epo_38" userId="S::epo_38_jogroup.eu#ext#@dobasi.onmicrosoft.com::66d8512a-8ddf-40e0-bce7-ad06085cc67f" providerId="AD" clId="Web-{8146021D-8F7A-9184-EF0A-8315C7083C50}" dt="2024-11-28T12:48:58.559" v="138" actId="20577"/>
        <pc:sldMkLst>
          <pc:docMk/>
          <pc:sldMk cId="1931604440" sldId="301"/>
        </pc:sldMkLst>
      </pc:sldChg>
      <pc:sldChg chg="modSp">
        <pc:chgData name="epo_38" userId="S::epo_38_jogroup.eu#ext#@dobasi.onmicrosoft.com::66d8512a-8ddf-40e0-bce7-ad06085cc67f" providerId="AD" clId="Web-{8146021D-8F7A-9184-EF0A-8315C7083C50}" dt="2024-11-28T10:55:20.097" v="22" actId="1076"/>
        <pc:sldMkLst>
          <pc:docMk/>
          <pc:sldMk cId="2949865065" sldId="303"/>
        </pc:sldMkLst>
      </pc:sldChg>
      <pc:sldChg chg="modSp">
        <pc:chgData name="epo_38" userId="S::epo_38_jogroup.eu#ext#@dobasi.onmicrosoft.com::66d8512a-8ddf-40e0-bce7-ad06085cc67f" providerId="AD" clId="Web-{8146021D-8F7A-9184-EF0A-8315C7083C50}" dt="2024-11-28T09:10:30.828" v="18" actId="20577"/>
        <pc:sldMkLst>
          <pc:docMk/>
          <pc:sldMk cId="971097522" sldId="304"/>
        </pc:sldMkLst>
      </pc:sldChg>
    </pc:docChg>
  </pc:docChgLst>
  <pc:docChgLst>
    <pc:chgData name="Martina Plantak, DOBA" userId="S::martina.plantak@doba.si::de674679-c024-4d92-9c12-6923d982c1a5" providerId="AD" clId="Web-{5D8D71D1-B3FA-AAE1-4D04-73D5D6E98F3A}"/>
    <pc:docChg chg="modSld">
      <pc:chgData name="Martina Plantak, DOBA" userId="S::martina.plantak@doba.si::de674679-c024-4d92-9c12-6923d982c1a5" providerId="AD" clId="Web-{5D8D71D1-B3FA-AAE1-4D04-73D5D6E98F3A}" dt="2024-12-19T09:11:32.548" v="94" actId="20577"/>
      <pc:docMkLst>
        <pc:docMk/>
      </pc:docMkLst>
      <pc:sldChg chg="modSp">
        <pc:chgData name="Martina Plantak, DOBA" userId="S::martina.plantak@doba.si::de674679-c024-4d92-9c12-6923d982c1a5" providerId="AD" clId="Web-{5D8D71D1-B3FA-AAE1-4D04-73D5D6E98F3A}" dt="2024-12-19T09:04:44.038" v="1" actId="20577"/>
        <pc:sldMkLst>
          <pc:docMk/>
          <pc:sldMk cId="1156234365" sldId="280"/>
        </pc:sldMkLst>
      </pc:sldChg>
      <pc:sldChg chg="modSp">
        <pc:chgData name="Martina Plantak, DOBA" userId="S::martina.plantak@doba.si::de674679-c024-4d92-9c12-6923d982c1a5" providerId="AD" clId="Web-{5D8D71D1-B3FA-AAE1-4D04-73D5D6E98F3A}" dt="2024-12-19T09:04:57.789" v="5" actId="20577"/>
        <pc:sldMkLst>
          <pc:docMk/>
          <pc:sldMk cId="4099155935" sldId="284"/>
        </pc:sldMkLst>
      </pc:sldChg>
      <pc:sldChg chg="modSp">
        <pc:chgData name="Martina Plantak, DOBA" userId="S::martina.plantak@doba.si::de674679-c024-4d92-9c12-6923d982c1a5" providerId="AD" clId="Web-{5D8D71D1-B3FA-AAE1-4D04-73D5D6E98F3A}" dt="2024-12-19T09:05:10.180" v="10" actId="20577"/>
        <pc:sldMkLst>
          <pc:docMk/>
          <pc:sldMk cId="1237435826" sldId="285"/>
        </pc:sldMkLst>
      </pc:sldChg>
      <pc:sldChg chg="modSp">
        <pc:chgData name="Martina Plantak, DOBA" userId="S::martina.plantak@doba.si::de674679-c024-4d92-9c12-6923d982c1a5" providerId="AD" clId="Web-{5D8D71D1-B3FA-AAE1-4D04-73D5D6E98F3A}" dt="2024-12-19T09:05:20.352" v="15" actId="20577"/>
        <pc:sldMkLst>
          <pc:docMk/>
          <pc:sldMk cId="2313180002" sldId="286"/>
        </pc:sldMkLst>
      </pc:sldChg>
      <pc:sldChg chg="modSp">
        <pc:chgData name="Martina Plantak, DOBA" userId="S::martina.plantak@doba.si::de674679-c024-4d92-9c12-6923d982c1a5" providerId="AD" clId="Web-{5D8D71D1-B3FA-AAE1-4D04-73D5D6E98F3A}" dt="2024-12-19T09:05:31.227" v="20" actId="20577"/>
        <pc:sldMkLst>
          <pc:docMk/>
          <pc:sldMk cId="414415370" sldId="287"/>
        </pc:sldMkLst>
      </pc:sldChg>
      <pc:sldChg chg="modSp">
        <pc:chgData name="Martina Plantak, DOBA" userId="S::martina.plantak@doba.si::de674679-c024-4d92-9c12-6923d982c1a5" providerId="AD" clId="Web-{5D8D71D1-B3FA-AAE1-4D04-73D5D6E98F3A}" dt="2024-12-19T09:06:32.213" v="33" actId="14100"/>
        <pc:sldMkLst>
          <pc:docMk/>
          <pc:sldMk cId="4096032767" sldId="293"/>
        </pc:sldMkLst>
      </pc:sldChg>
      <pc:sldChg chg="modSp">
        <pc:chgData name="Martina Plantak, DOBA" userId="S::martina.plantak@doba.si::de674679-c024-4d92-9c12-6923d982c1a5" providerId="AD" clId="Web-{5D8D71D1-B3FA-AAE1-4D04-73D5D6E98F3A}" dt="2024-12-19T09:06:46.041" v="40" actId="14100"/>
        <pc:sldMkLst>
          <pc:docMk/>
          <pc:sldMk cId="1971236100" sldId="294"/>
        </pc:sldMkLst>
      </pc:sldChg>
      <pc:sldChg chg="modSp">
        <pc:chgData name="Martina Plantak, DOBA" userId="S::martina.plantak@doba.si::de674679-c024-4d92-9c12-6923d982c1a5" providerId="AD" clId="Web-{5D8D71D1-B3FA-AAE1-4D04-73D5D6E98F3A}" dt="2024-12-19T09:06:55.792" v="46" actId="14100"/>
        <pc:sldMkLst>
          <pc:docMk/>
          <pc:sldMk cId="820975263" sldId="297"/>
        </pc:sldMkLst>
      </pc:sldChg>
      <pc:sldChg chg="modSp">
        <pc:chgData name="Martina Plantak, DOBA" userId="S::martina.plantak@doba.si::de674679-c024-4d92-9c12-6923d982c1a5" providerId="AD" clId="Web-{5D8D71D1-B3FA-AAE1-4D04-73D5D6E98F3A}" dt="2024-12-19T09:07:15.511" v="53" actId="1076"/>
        <pc:sldMkLst>
          <pc:docMk/>
          <pc:sldMk cId="329535975" sldId="298"/>
        </pc:sldMkLst>
      </pc:sldChg>
      <pc:sldChg chg="modSp">
        <pc:chgData name="Martina Plantak, DOBA" userId="S::martina.plantak@doba.si::de674679-c024-4d92-9c12-6923d982c1a5" providerId="AD" clId="Web-{5D8D71D1-B3FA-AAE1-4D04-73D5D6E98F3A}" dt="2024-12-19T09:04:32.507" v="0" actId="20577"/>
        <pc:sldMkLst>
          <pc:docMk/>
          <pc:sldMk cId="3739727004" sldId="300"/>
        </pc:sldMkLst>
      </pc:sldChg>
      <pc:sldChg chg="addSp modSp">
        <pc:chgData name="Martina Plantak, DOBA" userId="S::martina.plantak@doba.si::de674679-c024-4d92-9c12-6923d982c1a5" providerId="AD" clId="Web-{5D8D71D1-B3FA-AAE1-4D04-73D5D6E98F3A}" dt="2024-12-19T09:10:49.610" v="82" actId="20577"/>
        <pc:sldMkLst>
          <pc:docMk/>
          <pc:sldMk cId="1742645539" sldId="302"/>
        </pc:sldMkLst>
      </pc:sldChg>
      <pc:sldChg chg="modSp">
        <pc:chgData name="Martina Plantak, DOBA" userId="S::martina.plantak@doba.si::de674679-c024-4d92-9c12-6923d982c1a5" providerId="AD" clId="Web-{5D8D71D1-B3FA-AAE1-4D04-73D5D6E98F3A}" dt="2024-12-19T09:06:05.884" v="26" actId="20577"/>
        <pc:sldMkLst>
          <pc:docMk/>
          <pc:sldMk cId="4122332720" sldId="305"/>
        </pc:sldMkLst>
      </pc:sldChg>
      <pc:sldChg chg="modSp">
        <pc:chgData name="Martina Plantak, DOBA" userId="S::martina.plantak@doba.si::de674679-c024-4d92-9c12-6923d982c1a5" providerId="AD" clId="Web-{5D8D71D1-B3FA-AAE1-4D04-73D5D6E98F3A}" dt="2024-12-19T09:11:32.548" v="94" actId="20577"/>
        <pc:sldMkLst>
          <pc:docMk/>
          <pc:sldMk cId="3884032397" sldId="311"/>
        </pc:sldMkLst>
      </pc:sldChg>
    </pc:docChg>
  </pc:docChgLst>
  <pc:docChgLst>
    <pc:chgData name="epo_35" userId="S::epo_35_jogroup.eu#ext#@dobasi.onmicrosoft.com::edd5f0fd-77c0-4369-83c5-84439aafe912" providerId="AD" clId="Web-{404ABF9B-E018-CAB1-6CFF-E214A0A67E51}"/>
    <pc:docChg chg="modSld">
      <pc:chgData name="epo_35" userId="S::epo_35_jogroup.eu#ext#@dobasi.onmicrosoft.com::edd5f0fd-77c0-4369-83c5-84439aafe912" providerId="AD" clId="Web-{404ABF9B-E018-CAB1-6CFF-E214A0A67E51}" dt="2024-12-16T11:00:56.515" v="254" actId="1076"/>
      <pc:docMkLst>
        <pc:docMk/>
      </pc:docMkLst>
      <pc:sldChg chg="modSp">
        <pc:chgData name="epo_35" userId="S::epo_35_jogroup.eu#ext#@dobasi.onmicrosoft.com::edd5f0fd-77c0-4369-83c5-84439aafe912" providerId="AD" clId="Web-{404ABF9B-E018-CAB1-6CFF-E214A0A67E51}" dt="2024-12-16T10:44:53.200" v="238" actId="20577"/>
        <pc:sldMkLst>
          <pc:docMk/>
          <pc:sldMk cId="1177726443" sldId="257"/>
        </pc:sldMkLst>
      </pc:sldChg>
      <pc:sldChg chg="modSp">
        <pc:chgData name="epo_35" userId="S::epo_35_jogroup.eu#ext#@dobasi.onmicrosoft.com::edd5f0fd-77c0-4369-83c5-84439aafe912" providerId="AD" clId="Web-{404ABF9B-E018-CAB1-6CFF-E214A0A67E51}" dt="2024-12-16T10:44:57.590" v="239" actId="20577"/>
        <pc:sldMkLst>
          <pc:docMk/>
          <pc:sldMk cId="2591287154" sldId="258"/>
        </pc:sldMkLst>
      </pc:sldChg>
      <pc:sldChg chg="modSp">
        <pc:chgData name="epo_35" userId="S::epo_35_jogroup.eu#ext#@dobasi.onmicrosoft.com::edd5f0fd-77c0-4369-83c5-84439aafe912" providerId="AD" clId="Web-{404ABF9B-E018-CAB1-6CFF-E214A0A67E51}" dt="2024-12-16T10:45:06.810" v="240" actId="20577"/>
        <pc:sldMkLst>
          <pc:docMk/>
          <pc:sldMk cId="2836730832" sldId="264"/>
        </pc:sldMkLst>
      </pc:sldChg>
      <pc:sldChg chg="modSp">
        <pc:chgData name="epo_35" userId="S::epo_35_jogroup.eu#ext#@dobasi.onmicrosoft.com::edd5f0fd-77c0-4369-83c5-84439aafe912" providerId="AD" clId="Web-{404ABF9B-E018-CAB1-6CFF-E214A0A67E51}" dt="2024-12-16T10:45:12.450" v="241" actId="20577"/>
        <pc:sldMkLst>
          <pc:docMk/>
          <pc:sldMk cId="3431805615" sldId="271"/>
        </pc:sldMkLst>
      </pc:sldChg>
      <pc:sldChg chg="modSp">
        <pc:chgData name="epo_35" userId="S::epo_35_jogroup.eu#ext#@dobasi.onmicrosoft.com::edd5f0fd-77c0-4369-83c5-84439aafe912" providerId="AD" clId="Web-{404ABF9B-E018-CAB1-6CFF-E214A0A67E51}" dt="2024-12-16T11:00:03.170" v="251" actId="20577"/>
        <pc:sldMkLst>
          <pc:docMk/>
          <pc:sldMk cId="1111956171" sldId="272"/>
        </pc:sldMkLst>
      </pc:sldChg>
      <pc:sldChg chg="addSp delSp modSp">
        <pc:chgData name="epo_35" userId="S::epo_35_jogroup.eu#ext#@dobasi.onmicrosoft.com::edd5f0fd-77c0-4369-83c5-84439aafe912" providerId="AD" clId="Web-{404ABF9B-E018-CAB1-6CFF-E214A0A67E51}" dt="2024-12-16T10:44:28.371" v="237" actId="20577"/>
        <pc:sldMkLst>
          <pc:docMk/>
          <pc:sldMk cId="1672662652" sldId="273"/>
        </pc:sldMkLst>
      </pc:sldChg>
      <pc:sldChg chg="modSp">
        <pc:chgData name="epo_35" userId="S::epo_35_jogroup.eu#ext#@dobasi.onmicrosoft.com::edd5f0fd-77c0-4369-83c5-84439aafe912" providerId="AD" clId="Web-{404ABF9B-E018-CAB1-6CFF-E214A0A67E51}" dt="2024-12-16T10:33:20.222" v="211" actId="20577"/>
        <pc:sldMkLst>
          <pc:docMk/>
          <pc:sldMk cId="3119389221" sldId="275"/>
        </pc:sldMkLst>
      </pc:sldChg>
      <pc:sldChg chg="modSp">
        <pc:chgData name="epo_35" userId="S::epo_35_jogroup.eu#ext#@dobasi.onmicrosoft.com::edd5f0fd-77c0-4369-83c5-84439aafe912" providerId="AD" clId="Web-{404ABF9B-E018-CAB1-6CFF-E214A0A67E51}" dt="2024-12-16T10:58:53.542" v="250" actId="20577"/>
        <pc:sldMkLst>
          <pc:docMk/>
          <pc:sldMk cId="3552429914" sldId="276"/>
        </pc:sldMkLst>
      </pc:sldChg>
      <pc:sldChg chg="modSp">
        <pc:chgData name="epo_35" userId="S::epo_35_jogroup.eu#ext#@dobasi.onmicrosoft.com::edd5f0fd-77c0-4369-83c5-84439aafe912" providerId="AD" clId="Web-{404ABF9B-E018-CAB1-6CFF-E214A0A67E51}" dt="2024-12-16T10:17:47.642" v="25" actId="14100"/>
        <pc:sldMkLst>
          <pc:docMk/>
          <pc:sldMk cId="1156234365" sldId="280"/>
        </pc:sldMkLst>
      </pc:sldChg>
      <pc:sldChg chg="modSp">
        <pc:chgData name="epo_35" userId="S::epo_35_jogroup.eu#ext#@dobasi.onmicrosoft.com::edd5f0fd-77c0-4369-83c5-84439aafe912" providerId="AD" clId="Web-{404ABF9B-E018-CAB1-6CFF-E214A0A67E51}" dt="2024-12-16T11:00:56.515" v="254" actId="1076"/>
        <pc:sldMkLst>
          <pc:docMk/>
          <pc:sldMk cId="68350863" sldId="281"/>
        </pc:sldMkLst>
      </pc:sldChg>
      <pc:sldChg chg="addSp delSp modSp">
        <pc:chgData name="epo_35" userId="S::epo_35_jogroup.eu#ext#@dobasi.onmicrosoft.com::edd5f0fd-77c0-4369-83c5-84439aafe912" providerId="AD" clId="Web-{404ABF9B-E018-CAB1-6CFF-E214A0A67E51}" dt="2024-12-16T10:21:05.618" v="60"/>
        <pc:sldMkLst>
          <pc:docMk/>
          <pc:sldMk cId="4099155935" sldId="284"/>
        </pc:sldMkLst>
      </pc:sldChg>
      <pc:sldChg chg="addSp delSp modSp">
        <pc:chgData name="epo_35" userId="S::epo_35_jogroup.eu#ext#@dobasi.onmicrosoft.com::edd5f0fd-77c0-4369-83c5-84439aafe912" providerId="AD" clId="Web-{404ABF9B-E018-CAB1-6CFF-E214A0A67E51}" dt="2024-12-16T10:22:02.776" v="72"/>
        <pc:sldMkLst>
          <pc:docMk/>
          <pc:sldMk cId="1237435826" sldId="285"/>
        </pc:sldMkLst>
      </pc:sldChg>
      <pc:sldChg chg="addSp delSp modSp">
        <pc:chgData name="epo_35" userId="S::epo_35_jogroup.eu#ext#@dobasi.onmicrosoft.com::edd5f0fd-77c0-4369-83c5-84439aafe912" providerId="AD" clId="Web-{404ABF9B-E018-CAB1-6CFF-E214A0A67E51}" dt="2024-12-16T10:22:47.809" v="81"/>
        <pc:sldMkLst>
          <pc:docMk/>
          <pc:sldMk cId="2313180002" sldId="286"/>
        </pc:sldMkLst>
      </pc:sldChg>
      <pc:sldChg chg="addSp delSp modSp">
        <pc:chgData name="epo_35" userId="S::epo_35_jogroup.eu#ext#@dobasi.onmicrosoft.com::edd5f0fd-77c0-4369-83c5-84439aafe912" providerId="AD" clId="Web-{404ABF9B-E018-CAB1-6CFF-E214A0A67E51}" dt="2024-12-16T10:24:17.515" v="105" actId="14100"/>
        <pc:sldMkLst>
          <pc:docMk/>
          <pc:sldMk cId="414415370" sldId="287"/>
        </pc:sldMkLst>
      </pc:sldChg>
      <pc:sldChg chg="modSp">
        <pc:chgData name="epo_35" userId="S::epo_35_jogroup.eu#ext#@dobasi.onmicrosoft.com::edd5f0fd-77c0-4369-83c5-84439aafe912" providerId="AD" clId="Web-{404ABF9B-E018-CAB1-6CFF-E214A0A67E51}" dt="2024-12-16T10:24:42.704" v="107" actId="1076"/>
        <pc:sldMkLst>
          <pc:docMk/>
          <pc:sldMk cId="2973963118" sldId="292"/>
        </pc:sldMkLst>
      </pc:sldChg>
      <pc:sldChg chg="modSp">
        <pc:chgData name="epo_35" userId="S::epo_35_jogroup.eu#ext#@dobasi.onmicrosoft.com::edd5f0fd-77c0-4369-83c5-84439aafe912" providerId="AD" clId="Web-{404ABF9B-E018-CAB1-6CFF-E214A0A67E51}" dt="2024-12-16T10:25:14.939" v="109" actId="20577"/>
        <pc:sldMkLst>
          <pc:docMk/>
          <pc:sldMk cId="2971977187" sldId="296"/>
        </pc:sldMkLst>
      </pc:sldChg>
      <pc:sldChg chg="modSp">
        <pc:chgData name="epo_35" userId="S::epo_35_jogroup.eu#ext#@dobasi.onmicrosoft.com::edd5f0fd-77c0-4369-83c5-84439aafe912" providerId="AD" clId="Web-{404ABF9B-E018-CAB1-6CFF-E214A0A67E51}" dt="2024-12-16T10:45:21.169" v="242" actId="20577"/>
        <pc:sldMkLst>
          <pc:docMk/>
          <pc:sldMk cId="3739727004" sldId="300"/>
        </pc:sldMkLst>
      </pc:sldChg>
      <pc:sldChg chg="modSp">
        <pc:chgData name="epo_35" userId="S::epo_35_jogroup.eu#ext#@dobasi.onmicrosoft.com::edd5f0fd-77c0-4369-83c5-84439aafe912" providerId="AD" clId="Web-{404ABF9B-E018-CAB1-6CFF-E214A0A67E51}" dt="2024-12-16T10:44:10.886" v="227" actId="20577"/>
        <pc:sldMkLst>
          <pc:docMk/>
          <pc:sldMk cId="1931604440" sldId="301"/>
        </pc:sldMkLst>
      </pc:sldChg>
      <pc:sldChg chg="modSp">
        <pc:chgData name="epo_35" userId="S::epo_35_jogroup.eu#ext#@dobasi.onmicrosoft.com::edd5f0fd-77c0-4369-83c5-84439aafe912" providerId="AD" clId="Web-{404ABF9B-E018-CAB1-6CFF-E214A0A67E51}" dt="2024-12-16T10:32:18.470" v="204" actId="20577"/>
        <pc:sldMkLst>
          <pc:docMk/>
          <pc:sldMk cId="1742645539" sldId="302"/>
        </pc:sldMkLst>
      </pc:sldChg>
      <pc:sldChg chg="modSp">
        <pc:chgData name="epo_35" userId="S::epo_35_jogroup.eu#ext#@dobasi.onmicrosoft.com::edd5f0fd-77c0-4369-83c5-84439aafe912" providerId="AD" clId="Web-{404ABF9B-E018-CAB1-6CFF-E214A0A67E51}" dt="2024-12-16T11:00:09.795" v="252" actId="20577"/>
        <pc:sldMkLst>
          <pc:docMk/>
          <pc:sldMk cId="971097522" sldId="304"/>
        </pc:sldMkLst>
      </pc:sldChg>
      <pc:sldChg chg="modSp">
        <pc:chgData name="epo_35" userId="S::epo_35_jogroup.eu#ext#@dobasi.onmicrosoft.com::edd5f0fd-77c0-4369-83c5-84439aafe912" providerId="AD" clId="Web-{404ABF9B-E018-CAB1-6CFF-E214A0A67E51}" dt="2024-12-16T10:31:32.890" v="200" actId="20577"/>
        <pc:sldMkLst>
          <pc:docMk/>
          <pc:sldMk cId="942325739" sldId="306"/>
        </pc:sldMkLst>
      </pc:sldChg>
      <pc:sldChg chg="modSp">
        <pc:chgData name="epo_35" userId="S::epo_35_jogroup.eu#ext#@dobasi.onmicrosoft.com::edd5f0fd-77c0-4369-83c5-84439aafe912" providerId="AD" clId="Web-{404ABF9B-E018-CAB1-6CFF-E214A0A67E51}" dt="2024-12-16T10:31:16.827" v="193" actId="20577"/>
        <pc:sldMkLst>
          <pc:docMk/>
          <pc:sldMk cId="2815572369" sldId="307"/>
        </pc:sldMkLst>
      </pc:sldChg>
      <pc:sldChg chg="modSp">
        <pc:chgData name="epo_35" userId="S::epo_35_jogroup.eu#ext#@dobasi.onmicrosoft.com::edd5f0fd-77c0-4369-83c5-84439aafe912" providerId="AD" clId="Web-{404ABF9B-E018-CAB1-6CFF-E214A0A67E51}" dt="2024-12-16T10:32:37.674" v="208" actId="1076"/>
        <pc:sldMkLst>
          <pc:docMk/>
          <pc:sldMk cId="3884032397" sldId="311"/>
        </pc:sldMkLst>
      </pc:sldChg>
      <pc:sldChg chg="modSp">
        <pc:chgData name="epo_35" userId="S::epo_35_jogroup.eu#ext#@dobasi.onmicrosoft.com::edd5f0fd-77c0-4369-83c5-84439aafe912" providerId="AD" clId="Web-{404ABF9B-E018-CAB1-6CFF-E214A0A67E51}" dt="2024-12-16T10:24:36.422" v="106" actId="1076"/>
        <pc:sldMkLst>
          <pc:docMk/>
          <pc:sldMk cId="3879384195" sldId="313"/>
        </pc:sldMkLst>
      </pc:sldChg>
    </pc:docChg>
  </pc:docChgLst>
  <pc:docChgLst>
    <pc:chgData name="epo_38" userId="S::epo_38_jogroup.eu#ext#@dobasi.onmicrosoft.com::66d8512a-8ddf-40e0-bce7-ad06085cc67f" providerId="AD" clId="Web-{FA1646D4-5D43-7328-229C-1473F0131C02}"/>
    <pc:docChg chg="modSld">
      <pc:chgData name="epo_38" userId="S::epo_38_jogroup.eu#ext#@dobasi.onmicrosoft.com::66d8512a-8ddf-40e0-bce7-ad06085cc67f" providerId="AD" clId="Web-{FA1646D4-5D43-7328-229C-1473F0131C02}" dt="2024-11-21T11:19:54.687" v="143" actId="20577"/>
      <pc:docMkLst>
        <pc:docMk/>
      </pc:docMkLst>
      <pc:sldChg chg="modSp">
        <pc:chgData name="epo_38" userId="S::epo_38_jogroup.eu#ext#@dobasi.onmicrosoft.com::66d8512a-8ddf-40e0-bce7-ad06085cc67f" providerId="AD" clId="Web-{FA1646D4-5D43-7328-229C-1473F0131C02}" dt="2024-11-21T11:09:46.060" v="61" actId="20577"/>
        <pc:sldMkLst>
          <pc:docMk/>
          <pc:sldMk cId="1177726443" sldId="257"/>
        </pc:sldMkLst>
      </pc:sldChg>
      <pc:sldChg chg="modSp">
        <pc:chgData name="epo_38" userId="S::epo_38_jogroup.eu#ext#@dobasi.onmicrosoft.com::66d8512a-8ddf-40e0-bce7-ad06085cc67f" providerId="AD" clId="Web-{FA1646D4-5D43-7328-229C-1473F0131C02}" dt="2024-11-21T11:10:13.608" v="67" actId="20577"/>
        <pc:sldMkLst>
          <pc:docMk/>
          <pc:sldMk cId="2591287154" sldId="258"/>
        </pc:sldMkLst>
      </pc:sldChg>
      <pc:sldChg chg="modSp">
        <pc:chgData name="epo_38" userId="S::epo_38_jogroup.eu#ext#@dobasi.onmicrosoft.com::66d8512a-8ddf-40e0-bce7-ad06085cc67f" providerId="AD" clId="Web-{FA1646D4-5D43-7328-229C-1473F0131C02}" dt="2024-11-21T11:10:29.390" v="76" actId="20577"/>
        <pc:sldMkLst>
          <pc:docMk/>
          <pc:sldMk cId="2622686270" sldId="262"/>
        </pc:sldMkLst>
      </pc:sldChg>
      <pc:sldChg chg="addSp modSp">
        <pc:chgData name="epo_38" userId="S::epo_38_jogroup.eu#ext#@dobasi.onmicrosoft.com::66d8512a-8ddf-40e0-bce7-ad06085cc67f" providerId="AD" clId="Web-{FA1646D4-5D43-7328-229C-1473F0131C02}" dt="2024-11-21T11:10:55.937" v="78" actId="1076"/>
        <pc:sldMkLst>
          <pc:docMk/>
          <pc:sldMk cId="2836730832" sldId="264"/>
        </pc:sldMkLst>
      </pc:sldChg>
      <pc:sldChg chg="addSp modSp">
        <pc:chgData name="epo_38" userId="S::epo_38_jogroup.eu#ext#@dobasi.onmicrosoft.com::66d8512a-8ddf-40e0-bce7-ad06085cc67f" providerId="AD" clId="Web-{FA1646D4-5D43-7328-229C-1473F0131C02}" dt="2024-11-21T11:11:16.329" v="81" actId="1076"/>
        <pc:sldMkLst>
          <pc:docMk/>
          <pc:sldMk cId="3431805615" sldId="271"/>
        </pc:sldMkLst>
      </pc:sldChg>
      <pc:sldChg chg="delSp modSp">
        <pc:chgData name="epo_38" userId="S::epo_38_jogroup.eu#ext#@dobasi.onmicrosoft.com::66d8512a-8ddf-40e0-bce7-ad06085cc67f" providerId="AD" clId="Web-{FA1646D4-5D43-7328-229C-1473F0131C02}" dt="2024-11-21T11:15:56.243" v="89" actId="1076"/>
        <pc:sldMkLst>
          <pc:docMk/>
          <pc:sldMk cId="1111956171" sldId="272"/>
        </pc:sldMkLst>
      </pc:sldChg>
      <pc:sldChg chg="addSp modSp">
        <pc:chgData name="epo_38" userId="S::epo_38_jogroup.eu#ext#@dobasi.onmicrosoft.com::66d8512a-8ddf-40e0-bce7-ad06085cc67f" providerId="AD" clId="Web-{FA1646D4-5D43-7328-229C-1473F0131C02}" dt="2024-11-21T11:11:46.970" v="84" actId="14100"/>
        <pc:sldMkLst>
          <pc:docMk/>
          <pc:sldMk cId="3552429914" sldId="276"/>
        </pc:sldMkLst>
      </pc:sldChg>
      <pc:sldChg chg="modSp">
        <pc:chgData name="epo_38" userId="S::epo_38_jogroup.eu#ext#@dobasi.onmicrosoft.com::66d8512a-8ddf-40e0-bce7-ad06085cc67f" providerId="AD" clId="Web-{FA1646D4-5D43-7328-229C-1473F0131C02}" dt="2024-11-21T11:16:06.946" v="97" actId="20577"/>
        <pc:sldMkLst>
          <pc:docMk/>
          <pc:sldMk cId="2554502435" sldId="283"/>
        </pc:sldMkLst>
      </pc:sldChg>
      <pc:sldChg chg="addSp modSp">
        <pc:chgData name="epo_38" userId="S::epo_38_jogroup.eu#ext#@dobasi.onmicrosoft.com::66d8512a-8ddf-40e0-bce7-ad06085cc67f" providerId="AD" clId="Web-{FA1646D4-5D43-7328-229C-1473F0131C02}" dt="2024-11-21T11:17:16.605" v="118" actId="1076"/>
        <pc:sldMkLst>
          <pc:docMk/>
          <pc:sldMk cId="414415370" sldId="287"/>
        </pc:sldMkLst>
      </pc:sldChg>
      <pc:sldChg chg="modSp">
        <pc:chgData name="epo_38" userId="S::epo_38_jogroup.eu#ext#@dobasi.onmicrosoft.com::66d8512a-8ddf-40e0-bce7-ad06085cc67f" providerId="AD" clId="Web-{FA1646D4-5D43-7328-229C-1473F0131C02}" dt="2024-11-21T11:17:27.277" v="120" actId="20577"/>
        <pc:sldMkLst>
          <pc:docMk/>
          <pc:sldMk cId="430438383" sldId="291"/>
        </pc:sldMkLst>
      </pc:sldChg>
      <pc:sldChg chg="addSp modSp">
        <pc:chgData name="epo_38" userId="S::epo_38_jogroup.eu#ext#@dobasi.onmicrosoft.com::66d8512a-8ddf-40e0-bce7-ad06085cc67f" providerId="AD" clId="Web-{FA1646D4-5D43-7328-229C-1473F0131C02}" dt="2024-11-21T11:18:10.841" v="139" actId="1076"/>
        <pc:sldMkLst>
          <pc:docMk/>
          <pc:sldMk cId="329535975" sldId="298"/>
        </pc:sldMkLst>
      </pc:sldChg>
      <pc:sldChg chg="modSp">
        <pc:chgData name="epo_38" userId="S::epo_38_jogroup.eu#ext#@dobasi.onmicrosoft.com::66d8512a-8ddf-40e0-bce7-ad06085cc67f" providerId="AD" clId="Web-{FA1646D4-5D43-7328-229C-1473F0131C02}" dt="2024-11-21T11:19:54.687" v="143" actId="20577"/>
        <pc:sldMkLst>
          <pc:docMk/>
          <pc:sldMk cId="1742645539" sldId="302"/>
        </pc:sldMkLst>
      </pc:sldChg>
    </pc:docChg>
  </pc:docChgLst>
  <pc:docChgLst>
    <pc:chgData name="Martina Plantak, DOBA" userId="S::martina.plantak@doba.si::de674679-c024-4d92-9c12-6923d982c1a5" providerId="AD" clId="Web-{8498EE6B-E646-CE35-537E-5EBC52C015DB}"/>
    <pc:docChg chg="modSld">
      <pc:chgData name="Martina Plantak, DOBA" userId="S::martina.plantak@doba.si::de674679-c024-4d92-9c12-6923d982c1a5" providerId="AD" clId="Web-{8498EE6B-E646-CE35-537E-5EBC52C015DB}" dt="2024-11-04T14:48:43.670" v="1" actId="20577"/>
      <pc:docMkLst>
        <pc:docMk/>
      </pc:docMkLst>
      <pc:sldChg chg="modSp">
        <pc:chgData name="Martina Plantak, DOBA" userId="S::martina.plantak@doba.si::de674679-c024-4d92-9c12-6923d982c1a5" providerId="AD" clId="Web-{8498EE6B-E646-CE35-537E-5EBC52C015DB}" dt="2024-11-04T14:48:43.670" v="1" actId="20577"/>
        <pc:sldMkLst>
          <pc:docMk/>
          <pc:sldMk cId="1742645539" sldId="302"/>
        </pc:sldMkLst>
      </pc:sldChg>
    </pc:docChg>
  </pc:docChgLst>
  <pc:docChgLst>
    <pc:chgData name="epo_38" userId="S::epo_38_jogroup.eu#ext#@dobasi.onmicrosoft.com::66d8512a-8ddf-40e0-bce7-ad06085cc67f" providerId="AD" clId="Web-{FA9FE551-7672-EF08-8CCA-D3BDEAB681F3}"/>
    <pc:docChg chg="modSld">
      <pc:chgData name="epo_38" userId="S::epo_38_jogroup.eu#ext#@dobasi.onmicrosoft.com::66d8512a-8ddf-40e0-bce7-ad06085cc67f" providerId="AD" clId="Web-{FA9FE551-7672-EF08-8CCA-D3BDEAB681F3}" dt="2024-11-27T11:58:40.240" v="0" actId="1076"/>
      <pc:docMkLst>
        <pc:docMk/>
      </pc:docMkLst>
      <pc:sldChg chg="modSp">
        <pc:chgData name="epo_38" userId="S::epo_38_jogroup.eu#ext#@dobasi.onmicrosoft.com::66d8512a-8ddf-40e0-bce7-ad06085cc67f" providerId="AD" clId="Web-{FA9FE551-7672-EF08-8CCA-D3BDEAB681F3}" dt="2024-11-27T11:58:40.240" v="0" actId="1076"/>
        <pc:sldMkLst>
          <pc:docMk/>
          <pc:sldMk cId="3431805615" sldId="271"/>
        </pc:sldMkLst>
      </pc:sldChg>
    </pc:docChg>
  </pc:docChgLst>
  <pc:docChgLst>
    <pc:chgData name="epo_35" userId="S::epo_35_jogroup.eu#ext#@dobasi.onmicrosoft.com::edd5f0fd-77c0-4369-83c5-84439aafe912" providerId="AD" clId="Web-{3B310266-A238-DDA5-2935-CFF019AF5852}"/>
    <pc:docChg chg="addSld delSld modSld addMainMaster">
      <pc:chgData name="epo_35" userId="S::epo_35_jogroup.eu#ext#@dobasi.onmicrosoft.com::edd5f0fd-77c0-4369-83c5-84439aafe912" providerId="AD" clId="Web-{3B310266-A238-DDA5-2935-CFF019AF5852}" dt="2024-11-04T13:53:07.835" v="102"/>
      <pc:docMkLst>
        <pc:docMk/>
      </pc:docMkLst>
      <pc:sldChg chg="del">
        <pc:chgData name="epo_35" userId="S::epo_35_jogroup.eu#ext#@dobasi.onmicrosoft.com::edd5f0fd-77c0-4369-83c5-84439aafe912" providerId="AD" clId="Web-{3B310266-A238-DDA5-2935-CFF019AF5852}" dt="2024-11-04T13:37:58.853" v="18"/>
        <pc:sldMkLst>
          <pc:docMk/>
          <pc:sldMk cId="1326018968" sldId="256"/>
        </pc:sldMkLst>
      </pc:sldChg>
      <pc:sldChg chg="addSp delSp modSp">
        <pc:chgData name="epo_35" userId="S::epo_35_jogroup.eu#ext#@dobasi.onmicrosoft.com::edd5f0fd-77c0-4369-83c5-84439aafe912" providerId="AD" clId="Web-{3B310266-A238-DDA5-2935-CFF019AF5852}" dt="2024-11-04T13:53:07.835" v="102"/>
        <pc:sldMkLst>
          <pc:docMk/>
          <pc:sldMk cId="1742645539" sldId="302"/>
        </pc:sldMkLst>
      </pc:sldChg>
      <pc:sldChg chg="add del">
        <pc:chgData name="epo_35" userId="S::epo_35_jogroup.eu#ext#@dobasi.onmicrosoft.com::edd5f0fd-77c0-4369-83c5-84439aafe912" providerId="AD" clId="Web-{3B310266-A238-DDA5-2935-CFF019AF5852}" dt="2024-11-04T13:36:30.054" v="5"/>
        <pc:sldMkLst>
          <pc:docMk/>
          <pc:sldMk cId="565073497" sldId="303"/>
        </pc:sldMkLst>
      </pc:sldChg>
      <pc:sldChg chg="add del">
        <pc:chgData name="epo_35" userId="S::epo_35_jogroup.eu#ext#@dobasi.onmicrosoft.com::edd5f0fd-77c0-4369-83c5-84439aafe912" providerId="AD" clId="Web-{3B310266-A238-DDA5-2935-CFF019AF5852}" dt="2024-11-04T13:36:03.803" v="2"/>
        <pc:sldMkLst>
          <pc:docMk/>
          <pc:sldMk cId="1211073359" sldId="303"/>
        </pc:sldMkLst>
      </pc:sldChg>
      <pc:sldChg chg="addSp modSp add">
        <pc:chgData name="epo_35" userId="S::epo_35_jogroup.eu#ext#@dobasi.onmicrosoft.com::edd5f0fd-77c0-4369-83c5-84439aafe912" providerId="AD" clId="Web-{3B310266-A238-DDA5-2935-CFF019AF5852}" dt="2024-11-04T13:37:55.088" v="17" actId="1076"/>
        <pc:sldMkLst>
          <pc:docMk/>
          <pc:sldMk cId="2949865065" sldId="303"/>
        </pc:sldMkLst>
      </pc:sldChg>
      <pc:sldChg chg="add del">
        <pc:chgData name="epo_35" userId="S::epo_35_jogroup.eu#ext#@dobasi.onmicrosoft.com::edd5f0fd-77c0-4369-83c5-84439aafe912" providerId="AD" clId="Web-{3B310266-A238-DDA5-2935-CFF019AF5852}" dt="2024-11-04T13:36:05.584" v="3"/>
        <pc:sldMkLst>
          <pc:docMk/>
          <pc:sldMk cId="2524818027" sldId="304"/>
        </pc:sldMkLst>
      </pc:sldChg>
      <pc:sldMasterChg chg="add addSldLayout">
        <pc:chgData name="epo_35" userId="S::epo_35_jogroup.eu#ext#@dobasi.onmicrosoft.com::edd5f0fd-77c0-4369-83c5-84439aafe912" providerId="AD" clId="Web-{3B310266-A238-DDA5-2935-CFF019AF5852}" dt="2024-11-04T13:36:35.429" v="6"/>
        <pc:sldMasterMkLst>
          <pc:docMk/>
          <pc:sldMasterMk cId="473381627" sldId="2147483662"/>
        </pc:sldMasterMkLst>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3110644882" sldId="2147483663"/>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4083876374" sldId="2147483664"/>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1146665792" sldId="2147483665"/>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712206059" sldId="2147483666"/>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924328958" sldId="2147483667"/>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2519551229" sldId="2147483668"/>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2949243406" sldId="2147483669"/>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1649292427" sldId="2147483670"/>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1594727233" sldId="2147483671"/>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9725946" sldId="2147483672"/>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2240058968" sldId="2147483673"/>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43774978" sldId="2147483674"/>
          </pc:sldLayoutMkLst>
        </pc:sldLayoutChg>
      </pc:sldMasterChg>
    </pc:docChg>
  </pc:docChgLst>
  <pc:docChgLst>
    <pc:chgData name="Martina Plantak, DOBA" userId="S::martina.plantak@doba.si::de674679-c024-4d92-9c12-6923d982c1a5" providerId="AD" clId="Web-{79DA3283-601C-1E3C-078C-66A3FFFAE190}"/>
    <pc:docChg chg="modSld">
      <pc:chgData name="Martina Plantak, DOBA" userId="S::martina.plantak@doba.si::de674679-c024-4d92-9c12-6923d982c1a5" providerId="AD" clId="Web-{79DA3283-601C-1E3C-078C-66A3FFFAE190}" dt="2024-12-18T11:33:23.072" v="126" actId="1076"/>
      <pc:docMkLst>
        <pc:docMk/>
      </pc:docMkLst>
      <pc:sldChg chg="modSp">
        <pc:chgData name="Martina Plantak, DOBA" userId="S::martina.plantak@doba.si::de674679-c024-4d92-9c12-6923d982c1a5" providerId="AD" clId="Web-{79DA3283-601C-1E3C-078C-66A3FFFAE190}" dt="2024-12-18T11:21:53.689" v="6" actId="20577"/>
        <pc:sldMkLst>
          <pc:docMk/>
          <pc:sldMk cId="1177726443" sldId="257"/>
        </pc:sldMkLst>
      </pc:sldChg>
      <pc:sldChg chg="modSp">
        <pc:chgData name="Martina Plantak, DOBA" userId="S::martina.plantak@doba.si::de674679-c024-4d92-9c12-6923d982c1a5" providerId="AD" clId="Web-{79DA3283-601C-1E3C-078C-66A3FFFAE190}" dt="2024-12-18T11:25:20.915" v="34" actId="20577"/>
        <pc:sldMkLst>
          <pc:docMk/>
          <pc:sldMk cId="2622686270" sldId="262"/>
        </pc:sldMkLst>
      </pc:sldChg>
      <pc:sldChg chg="modSp">
        <pc:chgData name="Martina Plantak, DOBA" userId="S::martina.plantak@doba.si::de674679-c024-4d92-9c12-6923d982c1a5" providerId="AD" clId="Web-{79DA3283-601C-1E3C-078C-66A3FFFAE190}" dt="2024-12-18T11:23:40.365" v="13" actId="1076"/>
        <pc:sldMkLst>
          <pc:docMk/>
          <pc:sldMk cId="2836730832" sldId="264"/>
        </pc:sldMkLst>
      </pc:sldChg>
      <pc:sldChg chg="modSp">
        <pc:chgData name="Martina Plantak, DOBA" userId="S::martina.plantak@doba.si::de674679-c024-4d92-9c12-6923d982c1a5" providerId="AD" clId="Web-{79DA3283-601C-1E3C-078C-66A3FFFAE190}" dt="2024-12-18T11:23:51.037" v="15" actId="20577"/>
        <pc:sldMkLst>
          <pc:docMk/>
          <pc:sldMk cId="3431805615" sldId="271"/>
        </pc:sldMkLst>
      </pc:sldChg>
      <pc:sldChg chg="modSp">
        <pc:chgData name="Martina Plantak, DOBA" userId="S::martina.plantak@doba.si::de674679-c024-4d92-9c12-6923d982c1a5" providerId="AD" clId="Web-{79DA3283-601C-1E3C-078C-66A3FFFAE190}" dt="2024-12-18T11:25:12.087" v="33" actId="20577"/>
        <pc:sldMkLst>
          <pc:docMk/>
          <pc:sldMk cId="1111956171" sldId="272"/>
        </pc:sldMkLst>
      </pc:sldChg>
      <pc:sldChg chg="modSp">
        <pc:chgData name="Martina Plantak, DOBA" userId="S::martina.plantak@doba.si::de674679-c024-4d92-9c12-6923d982c1a5" providerId="AD" clId="Web-{79DA3283-601C-1E3C-078C-66A3FFFAE190}" dt="2024-12-18T11:24:17.522" v="21" actId="20577"/>
        <pc:sldMkLst>
          <pc:docMk/>
          <pc:sldMk cId="1672662652" sldId="273"/>
        </pc:sldMkLst>
      </pc:sldChg>
      <pc:sldChg chg="modSp">
        <pc:chgData name="Martina Plantak, DOBA" userId="S::martina.plantak@doba.si::de674679-c024-4d92-9c12-6923d982c1a5" providerId="AD" clId="Web-{79DA3283-601C-1E3C-078C-66A3FFFAE190}" dt="2024-12-18T11:24:35.367" v="27" actId="20577"/>
        <pc:sldMkLst>
          <pc:docMk/>
          <pc:sldMk cId="3552429914" sldId="276"/>
        </pc:sldMkLst>
      </pc:sldChg>
      <pc:sldChg chg="modSp">
        <pc:chgData name="Martina Plantak, DOBA" userId="S::martina.plantak@doba.si::de674679-c024-4d92-9c12-6923d982c1a5" providerId="AD" clId="Web-{79DA3283-601C-1E3C-078C-66A3FFFAE190}" dt="2024-12-18T11:25:47.838" v="48" actId="20577"/>
        <pc:sldMkLst>
          <pc:docMk/>
          <pc:sldMk cId="1156234365" sldId="280"/>
        </pc:sldMkLst>
      </pc:sldChg>
      <pc:sldChg chg="modSp">
        <pc:chgData name="Martina Plantak, DOBA" userId="S::martina.plantak@doba.si::de674679-c024-4d92-9c12-6923d982c1a5" providerId="AD" clId="Web-{79DA3283-601C-1E3C-078C-66A3FFFAE190}" dt="2024-12-18T11:26:37.777" v="66" actId="20577"/>
        <pc:sldMkLst>
          <pc:docMk/>
          <pc:sldMk cId="4099155935" sldId="284"/>
        </pc:sldMkLst>
      </pc:sldChg>
      <pc:sldChg chg="modSp">
        <pc:chgData name="Martina Plantak, DOBA" userId="S::martina.plantak@doba.si::de674679-c024-4d92-9c12-6923d982c1a5" providerId="AD" clId="Web-{79DA3283-601C-1E3C-078C-66A3FFFAE190}" dt="2024-12-18T11:26:50.324" v="70" actId="20577"/>
        <pc:sldMkLst>
          <pc:docMk/>
          <pc:sldMk cId="1237435826" sldId="285"/>
        </pc:sldMkLst>
      </pc:sldChg>
      <pc:sldChg chg="modSp">
        <pc:chgData name="Martina Plantak, DOBA" userId="S::martina.plantak@doba.si::de674679-c024-4d92-9c12-6923d982c1a5" providerId="AD" clId="Web-{79DA3283-601C-1E3C-078C-66A3FFFAE190}" dt="2024-12-18T11:27:03.591" v="79" actId="20577"/>
        <pc:sldMkLst>
          <pc:docMk/>
          <pc:sldMk cId="2313180002" sldId="286"/>
        </pc:sldMkLst>
      </pc:sldChg>
      <pc:sldChg chg="modSp">
        <pc:chgData name="Martina Plantak, DOBA" userId="S::martina.plantak@doba.si::de674679-c024-4d92-9c12-6923d982c1a5" providerId="AD" clId="Web-{79DA3283-601C-1E3C-078C-66A3FFFAE190}" dt="2024-12-18T11:27:12.356" v="83" actId="20577"/>
        <pc:sldMkLst>
          <pc:docMk/>
          <pc:sldMk cId="414415370" sldId="287"/>
        </pc:sldMkLst>
      </pc:sldChg>
      <pc:sldChg chg="modSp">
        <pc:chgData name="Martina Plantak, DOBA" userId="S::martina.plantak@doba.si::de674679-c024-4d92-9c12-6923d982c1a5" providerId="AD" clId="Web-{79DA3283-601C-1E3C-078C-66A3FFFAE190}" dt="2024-12-18T11:28:57.110" v="100" actId="20577"/>
        <pc:sldMkLst>
          <pc:docMk/>
          <pc:sldMk cId="2973963118" sldId="292"/>
        </pc:sldMkLst>
      </pc:sldChg>
      <pc:sldChg chg="modSp">
        <pc:chgData name="Martina Plantak, DOBA" userId="S::martina.plantak@doba.si::de674679-c024-4d92-9c12-6923d982c1a5" providerId="AD" clId="Web-{79DA3283-601C-1E3C-078C-66A3FFFAE190}" dt="2024-12-18T11:32:45.540" v="115" actId="20577"/>
        <pc:sldMkLst>
          <pc:docMk/>
          <pc:sldMk cId="1188507578" sldId="295"/>
        </pc:sldMkLst>
      </pc:sldChg>
      <pc:sldChg chg="modSp">
        <pc:chgData name="Martina Plantak, DOBA" userId="S::martina.plantak@doba.si::de674679-c024-4d92-9c12-6923d982c1a5" providerId="AD" clId="Web-{79DA3283-601C-1E3C-078C-66A3FFFAE190}" dt="2024-12-18T11:29:10.423" v="103" actId="1076"/>
        <pc:sldMkLst>
          <pc:docMk/>
          <pc:sldMk cId="2971977187" sldId="296"/>
        </pc:sldMkLst>
      </pc:sldChg>
      <pc:sldChg chg="modSp">
        <pc:chgData name="Martina Plantak, DOBA" userId="S::martina.plantak@doba.si::de674679-c024-4d92-9c12-6923d982c1a5" providerId="AD" clId="Web-{79DA3283-601C-1E3C-078C-66A3FFFAE190}" dt="2024-12-18T11:32:16.804" v="105" actId="20577"/>
        <pc:sldMkLst>
          <pc:docMk/>
          <pc:sldMk cId="329535975" sldId="298"/>
        </pc:sldMkLst>
      </pc:sldChg>
      <pc:sldChg chg="modSp">
        <pc:chgData name="Martina Plantak, DOBA" userId="S::martina.plantak@doba.si::de674679-c024-4d92-9c12-6923d982c1a5" providerId="AD" clId="Web-{79DA3283-601C-1E3C-078C-66A3FFFAE190}" dt="2024-12-18T11:24:30.148" v="25" actId="20577"/>
        <pc:sldMkLst>
          <pc:docMk/>
          <pc:sldMk cId="3739727004" sldId="300"/>
        </pc:sldMkLst>
      </pc:sldChg>
      <pc:sldChg chg="modSp">
        <pc:chgData name="Martina Plantak, DOBA" userId="S::martina.plantak@doba.si::de674679-c024-4d92-9c12-6923d982c1a5" providerId="AD" clId="Web-{79DA3283-601C-1E3C-078C-66A3FFFAE190}" dt="2024-12-18T11:32:59.087" v="118" actId="20577"/>
        <pc:sldMkLst>
          <pc:docMk/>
          <pc:sldMk cId="1742645539" sldId="302"/>
        </pc:sldMkLst>
      </pc:sldChg>
      <pc:sldChg chg="modSp">
        <pc:chgData name="Martina Plantak, DOBA" userId="S::martina.plantak@doba.si::de674679-c024-4d92-9c12-6923d982c1a5" providerId="AD" clId="Web-{79DA3283-601C-1E3C-078C-66A3FFFAE190}" dt="2024-12-18T11:32:30.570" v="109" actId="20577"/>
        <pc:sldMkLst>
          <pc:docMk/>
          <pc:sldMk cId="942325739" sldId="306"/>
        </pc:sldMkLst>
      </pc:sldChg>
      <pc:sldChg chg="modSp">
        <pc:chgData name="Martina Plantak, DOBA" userId="S::martina.plantak@doba.si::de674679-c024-4d92-9c12-6923d982c1a5" providerId="AD" clId="Web-{79DA3283-601C-1E3C-078C-66A3FFFAE190}" dt="2024-12-18T11:32:26.070" v="107" actId="20577"/>
        <pc:sldMkLst>
          <pc:docMk/>
          <pc:sldMk cId="2815572369" sldId="307"/>
        </pc:sldMkLst>
      </pc:sldChg>
      <pc:sldChg chg="modSp">
        <pc:chgData name="Martina Plantak, DOBA" userId="S::martina.plantak@doba.si::de674679-c024-4d92-9c12-6923d982c1a5" providerId="AD" clId="Web-{79DA3283-601C-1E3C-078C-66A3FFFAE190}" dt="2024-12-18T11:33:23.072" v="126" actId="1076"/>
        <pc:sldMkLst>
          <pc:docMk/>
          <pc:sldMk cId="3884032397" sldId="311"/>
        </pc:sldMkLst>
      </pc:sldChg>
      <pc:sldChg chg="modSp">
        <pc:chgData name="Martina Plantak, DOBA" userId="S::martina.plantak@doba.si::de674679-c024-4d92-9c12-6923d982c1a5" providerId="AD" clId="Web-{79DA3283-601C-1E3C-078C-66A3FFFAE190}" dt="2024-12-18T11:26:05.698" v="53" actId="20577"/>
        <pc:sldMkLst>
          <pc:docMk/>
          <pc:sldMk cId="1215440561" sldId="312"/>
        </pc:sldMkLst>
      </pc:sldChg>
      <pc:sldChg chg="modSp">
        <pc:chgData name="Martina Plantak, DOBA" userId="S::martina.plantak@doba.si::de674679-c024-4d92-9c12-6923d982c1a5" providerId="AD" clId="Web-{79DA3283-601C-1E3C-078C-66A3FFFAE190}" dt="2024-12-18T11:28:41.141" v="90" actId="20577"/>
        <pc:sldMkLst>
          <pc:docMk/>
          <pc:sldMk cId="3879384195" sldId="313"/>
        </pc:sldMkLst>
      </pc:sldChg>
    </pc:docChg>
  </pc:docChgLst>
  <pc:docChgLst>
    <pc:chgData name="epo_35" userId="S::epo_35_jogroup.eu#ext#@dobasi.onmicrosoft.com::edd5f0fd-77c0-4369-83c5-84439aafe912" providerId="AD" clId="Web-{192F1AAA-AD11-848F-744B-A291715C3434}"/>
    <pc:docChg chg="addSld delSld modSld">
      <pc:chgData name="epo_35" userId="S::epo_35_jogroup.eu#ext#@dobasi.onmicrosoft.com::edd5f0fd-77c0-4369-83c5-84439aafe912" providerId="AD" clId="Web-{192F1AAA-AD11-848F-744B-A291715C3434}" dt="2024-12-13T14:27:11.932" v="669" actId="20577"/>
      <pc:docMkLst>
        <pc:docMk/>
      </pc:docMkLst>
      <pc:sldChg chg="modSp">
        <pc:chgData name="epo_35" userId="S::epo_35_jogroup.eu#ext#@dobasi.onmicrosoft.com::edd5f0fd-77c0-4369-83c5-84439aafe912" providerId="AD" clId="Web-{192F1AAA-AD11-848F-744B-A291715C3434}" dt="2024-12-13T13:37:38.939" v="24" actId="20577"/>
        <pc:sldMkLst>
          <pc:docMk/>
          <pc:sldMk cId="1177726443" sldId="257"/>
        </pc:sldMkLst>
      </pc:sldChg>
      <pc:sldChg chg="modSp">
        <pc:chgData name="epo_35" userId="S::epo_35_jogroup.eu#ext#@dobasi.onmicrosoft.com::edd5f0fd-77c0-4369-83c5-84439aafe912" providerId="AD" clId="Web-{192F1AAA-AD11-848F-744B-A291715C3434}" dt="2024-12-13T13:53:10.476" v="65" actId="20577"/>
        <pc:sldMkLst>
          <pc:docMk/>
          <pc:sldMk cId="2622686270" sldId="262"/>
        </pc:sldMkLst>
      </pc:sldChg>
      <pc:sldChg chg="addSp delSp modSp">
        <pc:chgData name="epo_35" userId="S::epo_35_jogroup.eu#ext#@dobasi.onmicrosoft.com::edd5f0fd-77c0-4369-83c5-84439aafe912" providerId="AD" clId="Web-{192F1AAA-AD11-848F-744B-A291715C3434}" dt="2024-12-13T13:55:42.748" v="92" actId="20577"/>
        <pc:sldMkLst>
          <pc:docMk/>
          <pc:sldMk cId="2836730832" sldId="264"/>
        </pc:sldMkLst>
      </pc:sldChg>
      <pc:sldChg chg="addSp delSp modSp">
        <pc:chgData name="epo_35" userId="S::epo_35_jogroup.eu#ext#@dobasi.onmicrosoft.com::edd5f0fd-77c0-4369-83c5-84439aafe912" providerId="AD" clId="Web-{192F1AAA-AD11-848F-744B-A291715C3434}" dt="2024-12-13T13:55:35.263" v="89" actId="20577"/>
        <pc:sldMkLst>
          <pc:docMk/>
          <pc:sldMk cId="3431805615" sldId="271"/>
        </pc:sldMkLst>
      </pc:sldChg>
      <pc:sldChg chg="addSp delSp modSp">
        <pc:chgData name="epo_35" userId="S::epo_35_jogroup.eu#ext#@dobasi.onmicrosoft.com::edd5f0fd-77c0-4369-83c5-84439aafe912" providerId="AD" clId="Web-{192F1AAA-AD11-848F-744B-A291715C3434}" dt="2024-12-13T13:57:07.986" v="112" actId="20577"/>
        <pc:sldMkLst>
          <pc:docMk/>
          <pc:sldMk cId="1111956171" sldId="272"/>
        </pc:sldMkLst>
      </pc:sldChg>
      <pc:sldChg chg="modSp">
        <pc:chgData name="epo_35" userId="S::epo_35_jogroup.eu#ext#@dobasi.onmicrosoft.com::edd5f0fd-77c0-4369-83c5-84439aafe912" providerId="AD" clId="Web-{192F1AAA-AD11-848F-744B-A291715C3434}" dt="2024-12-13T14:27:11.932" v="669" actId="20577"/>
        <pc:sldMkLst>
          <pc:docMk/>
          <pc:sldMk cId="1821673080" sldId="274"/>
        </pc:sldMkLst>
      </pc:sldChg>
      <pc:sldChg chg="modSp">
        <pc:chgData name="epo_35" userId="S::epo_35_jogroup.eu#ext#@dobasi.onmicrosoft.com::edd5f0fd-77c0-4369-83c5-84439aafe912" providerId="AD" clId="Web-{192F1AAA-AD11-848F-744B-A291715C3434}" dt="2024-12-13T14:26:51.556" v="663" actId="20577"/>
        <pc:sldMkLst>
          <pc:docMk/>
          <pc:sldMk cId="3119389221" sldId="275"/>
        </pc:sldMkLst>
      </pc:sldChg>
      <pc:sldChg chg="modSp">
        <pc:chgData name="epo_35" userId="S::epo_35_jogroup.eu#ext#@dobasi.onmicrosoft.com::edd5f0fd-77c0-4369-83c5-84439aafe912" providerId="AD" clId="Web-{192F1AAA-AD11-848F-744B-A291715C3434}" dt="2024-12-13T13:56:09.218" v="95" actId="20577"/>
        <pc:sldMkLst>
          <pc:docMk/>
          <pc:sldMk cId="3552429914" sldId="276"/>
        </pc:sldMkLst>
      </pc:sldChg>
      <pc:sldChg chg="addSp delSp modSp">
        <pc:chgData name="epo_35" userId="S::epo_35_jogroup.eu#ext#@dobasi.onmicrosoft.com::edd5f0fd-77c0-4369-83c5-84439aafe912" providerId="AD" clId="Web-{192F1AAA-AD11-848F-744B-A291715C3434}" dt="2024-12-13T13:59:08.662" v="144" actId="20577"/>
        <pc:sldMkLst>
          <pc:docMk/>
          <pc:sldMk cId="1156234365" sldId="280"/>
        </pc:sldMkLst>
      </pc:sldChg>
      <pc:sldChg chg="addSp delSp modSp">
        <pc:chgData name="epo_35" userId="S::epo_35_jogroup.eu#ext#@dobasi.onmicrosoft.com::edd5f0fd-77c0-4369-83c5-84439aafe912" providerId="AD" clId="Web-{192F1AAA-AD11-848F-744B-A291715C3434}" dt="2024-12-13T14:00:59.839" v="154" actId="14100"/>
        <pc:sldMkLst>
          <pc:docMk/>
          <pc:sldMk cId="68350863" sldId="281"/>
        </pc:sldMkLst>
      </pc:sldChg>
      <pc:sldChg chg="addSp modSp del">
        <pc:chgData name="epo_35" userId="S::epo_35_jogroup.eu#ext#@dobasi.onmicrosoft.com::edd5f0fd-77c0-4369-83c5-84439aafe912" providerId="AD" clId="Web-{192F1AAA-AD11-848F-744B-A291715C3434}" dt="2024-12-13T14:03:29.391" v="181"/>
        <pc:sldMkLst>
          <pc:docMk/>
          <pc:sldMk cId="2554502435" sldId="283"/>
        </pc:sldMkLst>
      </pc:sldChg>
      <pc:sldChg chg="modSp">
        <pc:chgData name="epo_35" userId="S::epo_35_jogroup.eu#ext#@dobasi.onmicrosoft.com::edd5f0fd-77c0-4369-83c5-84439aafe912" providerId="AD" clId="Web-{192F1AAA-AD11-848F-744B-A291715C3434}" dt="2024-12-13T14:07:00.853" v="202" actId="20577"/>
        <pc:sldMkLst>
          <pc:docMk/>
          <pc:sldMk cId="4099155935" sldId="284"/>
        </pc:sldMkLst>
      </pc:sldChg>
      <pc:sldChg chg="modSp">
        <pc:chgData name="epo_35" userId="S::epo_35_jogroup.eu#ext#@dobasi.onmicrosoft.com::edd5f0fd-77c0-4369-83c5-84439aafe912" providerId="AD" clId="Web-{192F1AAA-AD11-848F-744B-A291715C3434}" dt="2024-12-13T14:07:14.557" v="207" actId="20577"/>
        <pc:sldMkLst>
          <pc:docMk/>
          <pc:sldMk cId="1237435826" sldId="285"/>
        </pc:sldMkLst>
      </pc:sldChg>
      <pc:sldChg chg="modSp">
        <pc:chgData name="epo_35" userId="S::epo_35_jogroup.eu#ext#@dobasi.onmicrosoft.com::edd5f0fd-77c0-4369-83c5-84439aafe912" providerId="AD" clId="Web-{192F1AAA-AD11-848F-744B-A291715C3434}" dt="2024-12-13T14:07:19.447" v="209" actId="20577"/>
        <pc:sldMkLst>
          <pc:docMk/>
          <pc:sldMk cId="2313180002" sldId="286"/>
        </pc:sldMkLst>
      </pc:sldChg>
      <pc:sldChg chg="modSp">
        <pc:chgData name="epo_35" userId="S::epo_35_jogroup.eu#ext#@dobasi.onmicrosoft.com::edd5f0fd-77c0-4369-83c5-84439aafe912" providerId="AD" clId="Web-{192F1AAA-AD11-848F-744B-A291715C3434}" dt="2024-12-13T14:07:26.041" v="211" actId="20577"/>
        <pc:sldMkLst>
          <pc:docMk/>
          <pc:sldMk cId="414415370" sldId="287"/>
        </pc:sldMkLst>
      </pc:sldChg>
      <pc:sldChg chg="modSp del">
        <pc:chgData name="epo_35" userId="S::epo_35_jogroup.eu#ext#@dobasi.onmicrosoft.com::edd5f0fd-77c0-4369-83c5-84439aafe912" providerId="AD" clId="Web-{192F1AAA-AD11-848F-744B-A291715C3434}" dt="2024-12-13T14:11:49.442" v="290"/>
        <pc:sldMkLst>
          <pc:docMk/>
          <pc:sldMk cId="430438383" sldId="291"/>
        </pc:sldMkLst>
      </pc:sldChg>
      <pc:sldChg chg="addSp delSp modSp">
        <pc:chgData name="epo_35" userId="S::epo_35_jogroup.eu#ext#@dobasi.onmicrosoft.com::edd5f0fd-77c0-4369-83c5-84439aafe912" providerId="AD" clId="Web-{192F1AAA-AD11-848F-744B-A291715C3434}" dt="2024-12-13T14:14:14.401" v="310" actId="1076"/>
        <pc:sldMkLst>
          <pc:docMk/>
          <pc:sldMk cId="2973963118" sldId="292"/>
        </pc:sldMkLst>
      </pc:sldChg>
      <pc:sldChg chg="modSp">
        <pc:chgData name="epo_35" userId="S::epo_35_jogroup.eu#ext#@dobasi.onmicrosoft.com::edd5f0fd-77c0-4369-83c5-84439aafe912" providerId="AD" clId="Web-{192F1AAA-AD11-848F-744B-A291715C3434}" dt="2024-12-13T14:17:08.221" v="331" actId="20577"/>
        <pc:sldMkLst>
          <pc:docMk/>
          <pc:sldMk cId="4096032767" sldId="293"/>
        </pc:sldMkLst>
      </pc:sldChg>
      <pc:sldChg chg="modSp">
        <pc:chgData name="epo_35" userId="S::epo_35_jogroup.eu#ext#@dobasi.onmicrosoft.com::edd5f0fd-77c0-4369-83c5-84439aafe912" providerId="AD" clId="Web-{192F1AAA-AD11-848F-744B-A291715C3434}" dt="2024-12-13T14:17:14.190" v="333" actId="20577"/>
        <pc:sldMkLst>
          <pc:docMk/>
          <pc:sldMk cId="1971236100" sldId="294"/>
        </pc:sldMkLst>
      </pc:sldChg>
      <pc:sldChg chg="addSp delSp modSp">
        <pc:chgData name="epo_35" userId="S::epo_35_jogroup.eu#ext#@dobasi.onmicrosoft.com::edd5f0fd-77c0-4369-83c5-84439aafe912" providerId="AD" clId="Web-{192F1AAA-AD11-848F-744B-A291715C3434}" dt="2024-12-13T14:19:45.305" v="369"/>
        <pc:sldMkLst>
          <pc:docMk/>
          <pc:sldMk cId="1188507578" sldId="295"/>
        </pc:sldMkLst>
      </pc:sldChg>
      <pc:sldChg chg="addSp modSp">
        <pc:chgData name="epo_35" userId="S::epo_35_jogroup.eu#ext#@dobasi.onmicrosoft.com::edd5f0fd-77c0-4369-83c5-84439aafe912" providerId="AD" clId="Web-{192F1AAA-AD11-848F-744B-A291715C3434}" dt="2024-12-13T14:16:09.172" v="327" actId="20577"/>
        <pc:sldMkLst>
          <pc:docMk/>
          <pc:sldMk cId="2971977187" sldId="296"/>
        </pc:sldMkLst>
      </pc:sldChg>
      <pc:sldChg chg="modSp">
        <pc:chgData name="epo_35" userId="S::epo_35_jogroup.eu#ext#@dobasi.onmicrosoft.com::edd5f0fd-77c0-4369-83c5-84439aafe912" providerId="AD" clId="Web-{192F1AAA-AD11-848F-744B-A291715C3434}" dt="2024-12-13T14:17:24.909" v="337" actId="20577"/>
        <pc:sldMkLst>
          <pc:docMk/>
          <pc:sldMk cId="329535975" sldId="298"/>
        </pc:sldMkLst>
      </pc:sldChg>
      <pc:sldChg chg="addSp delSp modSp">
        <pc:chgData name="epo_35" userId="S::epo_35_jogroup.eu#ext#@dobasi.onmicrosoft.com::edd5f0fd-77c0-4369-83c5-84439aafe912" providerId="AD" clId="Web-{192F1AAA-AD11-848F-744B-A291715C3434}" dt="2024-12-13T13:56:01.374" v="94" actId="20577"/>
        <pc:sldMkLst>
          <pc:docMk/>
          <pc:sldMk cId="3739727004" sldId="300"/>
        </pc:sldMkLst>
      </pc:sldChg>
      <pc:sldChg chg="addSp delSp modSp">
        <pc:chgData name="epo_35" userId="S::epo_35_jogroup.eu#ext#@dobasi.onmicrosoft.com::edd5f0fd-77c0-4369-83c5-84439aafe912" providerId="AD" clId="Web-{192F1AAA-AD11-848F-744B-A291715C3434}" dt="2024-12-13T14:25:55.570" v="649" actId="1076"/>
        <pc:sldMkLst>
          <pc:docMk/>
          <pc:sldMk cId="1742645539" sldId="302"/>
        </pc:sldMkLst>
      </pc:sldChg>
      <pc:sldChg chg="modSp">
        <pc:chgData name="epo_35" userId="S::epo_35_jogroup.eu#ext#@dobasi.onmicrosoft.com::edd5f0fd-77c0-4369-83c5-84439aafe912" providerId="AD" clId="Web-{192F1AAA-AD11-848F-744B-A291715C3434}" dt="2024-12-13T13:57:30.237" v="121" actId="20577"/>
        <pc:sldMkLst>
          <pc:docMk/>
          <pc:sldMk cId="971097522" sldId="304"/>
        </pc:sldMkLst>
      </pc:sldChg>
      <pc:sldChg chg="modSp">
        <pc:chgData name="epo_35" userId="S::epo_35_jogroup.eu#ext#@dobasi.onmicrosoft.com::edd5f0fd-77c0-4369-83c5-84439aafe912" providerId="AD" clId="Web-{192F1AAA-AD11-848F-744B-A291715C3434}" dt="2024-12-13T14:08:00.590" v="217" actId="20577"/>
        <pc:sldMkLst>
          <pc:docMk/>
          <pc:sldMk cId="4122332720" sldId="305"/>
        </pc:sldMkLst>
      </pc:sldChg>
      <pc:sldChg chg="modSp">
        <pc:chgData name="epo_35" userId="S::epo_35_jogroup.eu#ext#@dobasi.onmicrosoft.com::edd5f0fd-77c0-4369-83c5-84439aafe912" providerId="AD" clId="Web-{192F1AAA-AD11-848F-744B-A291715C3434}" dt="2024-12-13T14:17:39.128" v="339" actId="20577"/>
        <pc:sldMkLst>
          <pc:docMk/>
          <pc:sldMk cId="2815572369" sldId="307"/>
        </pc:sldMkLst>
      </pc:sldChg>
      <pc:sldChg chg="modSp">
        <pc:chgData name="epo_35" userId="S::epo_35_jogroup.eu#ext#@dobasi.onmicrosoft.com::edd5f0fd-77c0-4369-83c5-84439aafe912" providerId="AD" clId="Web-{192F1AAA-AD11-848F-744B-A291715C3434}" dt="2024-12-13T14:26:05.305" v="650" actId="20577"/>
        <pc:sldMkLst>
          <pc:docMk/>
          <pc:sldMk cId="335093352" sldId="309"/>
        </pc:sldMkLst>
      </pc:sldChg>
      <pc:sldChg chg="modSp">
        <pc:chgData name="epo_35" userId="S::epo_35_jogroup.eu#ext#@dobasi.onmicrosoft.com::edd5f0fd-77c0-4369-83c5-84439aafe912" providerId="AD" clId="Web-{192F1AAA-AD11-848F-744B-A291715C3434}" dt="2024-12-13T14:26:10.570" v="651" actId="20577"/>
        <pc:sldMkLst>
          <pc:docMk/>
          <pc:sldMk cId="2015514772" sldId="310"/>
        </pc:sldMkLst>
      </pc:sldChg>
      <pc:sldChg chg="addSp modSp">
        <pc:chgData name="epo_35" userId="S::epo_35_jogroup.eu#ext#@dobasi.onmicrosoft.com::edd5f0fd-77c0-4369-83c5-84439aafe912" providerId="AD" clId="Web-{192F1AAA-AD11-848F-744B-A291715C3434}" dt="2024-12-13T14:24:13.644" v="641" actId="1076"/>
        <pc:sldMkLst>
          <pc:docMk/>
          <pc:sldMk cId="3884032397" sldId="311"/>
        </pc:sldMkLst>
      </pc:sldChg>
      <pc:sldChg chg="addSp delSp modSp add replId addAnim">
        <pc:chgData name="epo_35" userId="S::epo_35_jogroup.eu#ext#@dobasi.onmicrosoft.com::edd5f0fd-77c0-4369-83c5-84439aafe912" providerId="AD" clId="Web-{192F1AAA-AD11-848F-744B-A291715C3434}" dt="2024-12-13T14:05:49.553" v="182" actId="1076"/>
        <pc:sldMkLst>
          <pc:docMk/>
          <pc:sldMk cId="1215440561" sldId="312"/>
        </pc:sldMkLst>
      </pc:sldChg>
      <pc:sldChg chg="addSp delSp modSp new addAnim">
        <pc:chgData name="epo_35" userId="S::epo_35_jogroup.eu#ext#@dobasi.onmicrosoft.com::edd5f0fd-77c0-4369-83c5-84439aafe912" providerId="AD" clId="Web-{192F1AAA-AD11-848F-744B-A291715C3434}" dt="2024-12-13T14:12:05.787" v="292" actId="1076"/>
        <pc:sldMkLst>
          <pc:docMk/>
          <pc:sldMk cId="3879384195" sldId="313"/>
        </pc:sldMkLst>
      </pc:sldChg>
    </pc:docChg>
  </pc:docChgLst>
  <pc:docChgLst>
    <pc:chgData name="epo_38" userId="S::epo_38_jogroup.eu#ext#@dobasi.onmicrosoft.com::66d8512a-8ddf-40e0-bce7-ad06085cc67f" providerId="AD" clId="Web-{70E74FA0-F453-C762-4D51-1FE265C3D782}"/>
    <pc:docChg chg="addSld modSld">
      <pc:chgData name="epo_38" userId="S::epo_38_jogroup.eu#ext#@dobasi.onmicrosoft.com::66d8512a-8ddf-40e0-bce7-ad06085cc67f" providerId="AD" clId="Web-{70E74FA0-F453-C762-4D51-1FE265C3D782}" dt="2024-12-03T12:38:36.417" v="781" actId="20577"/>
      <pc:docMkLst>
        <pc:docMk/>
      </pc:docMkLst>
      <pc:sldChg chg="modSp">
        <pc:chgData name="epo_38" userId="S::epo_38_jogroup.eu#ext#@dobasi.onmicrosoft.com::66d8512a-8ddf-40e0-bce7-ad06085cc67f" providerId="AD" clId="Web-{70E74FA0-F453-C762-4D51-1FE265C3D782}" dt="2024-12-03T12:38:36.417" v="781" actId="20577"/>
        <pc:sldMkLst>
          <pc:docMk/>
          <pc:sldMk cId="1177726443" sldId="257"/>
        </pc:sldMkLst>
      </pc:sldChg>
      <pc:sldChg chg="modSp">
        <pc:chgData name="epo_38" userId="S::epo_38_jogroup.eu#ext#@dobasi.onmicrosoft.com::66d8512a-8ddf-40e0-bce7-ad06085cc67f" providerId="AD" clId="Web-{70E74FA0-F453-C762-4D51-1FE265C3D782}" dt="2024-12-03T12:38:23.307" v="779" actId="20577"/>
        <pc:sldMkLst>
          <pc:docMk/>
          <pc:sldMk cId="2591287154" sldId="258"/>
        </pc:sldMkLst>
      </pc:sldChg>
      <pc:sldChg chg="modSp">
        <pc:chgData name="epo_38" userId="S::epo_38_jogroup.eu#ext#@dobasi.onmicrosoft.com::66d8512a-8ddf-40e0-bce7-ad06085cc67f" providerId="AD" clId="Web-{70E74FA0-F453-C762-4D51-1FE265C3D782}" dt="2024-12-03T12:38:09.479" v="776" actId="20577"/>
        <pc:sldMkLst>
          <pc:docMk/>
          <pc:sldMk cId="2622686270" sldId="262"/>
        </pc:sldMkLst>
      </pc:sldChg>
      <pc:sldChg chg="modSp">
        <pc:chgData name="epo_38" userId="S::epo_38_jogroup.eu#ext#@dobasi.onmicrosoft.com::66d8512a-8ddf-40e0-bce7-ad06085cc67f" providerId="AD" clId="Web-{70E74FA0-F453-C762-4D51-1FE265C3D782}" dt="2024-12-03T12:38:01.869" v="773" actId="20577"/>
        <pc:sldMkLst>
          <pc:docMk/>
          <pc:sldMk cId="2836730832" sldId="264"/>
        </pc:sldMkLst>
      </pc:sldChg>
      <pc:sldChg chg="modSp">
        <pc:chgData name="epo_38" userId="S::epo_38_jogroup.eu#ext#@dobasi.onmicrosoft.com::66d8512a-8ddf-40e0-bce7-ad06085cc67f" providerId="AD" clId="Web-{70E74FA0-F453-C762-4D51-1FE265C3D782}" dt="2024-12-03T12:37:53.978" v="771" actId="14100"/>
        <pc:sldMkLst>
          <pc:docMk/>
          <pc:sldMk cId="3431805615" sldId="271"/>
        </pc:sldMkLst>
      </pc:sldChg>
      <pc:sldChg chg="modSp">
        <pc:chgData name="epo_38" userId="S::epo_38_jogroup.eu#ext#@dobasi.onmicrosoft.com::66d8512a-8ddf-40e0-bce7-ad06085cc67f" providerId="AD" clId="Web-{70E74FA0-F453-C762-4D51-1FE265C3D782}" dt="2024-12-03T12:36:51.336" v="754" actId="20577"/>
        <pc:sldMkLst>
          <pc:docMk/>
          <pc:sldMk cId="1111956171" sldId="272"/>
        </pc:sldMkLst>
      </pc:sldChg>
      <pc:sldChg chg="modSp">
        <pc:chgData name="epo_38" userId="S::epo_38_jogroup.eu#ext#@dobasi.onmicrosoft.com::66d8512a-8ddf-40e0-bce7-ad06085cc67f" providerId="AD" clId="Web-{70E74FA0-F453-C762-4D51-1FE265C3D782}" dt="2024-12-03T12:37:21.102" v="762" actId="14100"/>
        <pc:sldMkLst>
          <pc:docMk/>
          <pc:sldMk cId="1672662652" sldId="273"/>
        </pc:sldMkLst>
      </pc:sldChg>
      <pc:sldChg chg="modSp">
        <pc:chgData name="epo_38" userId="S::epo_38_jogroup.eu#ext#@dobasi.onmicrosoft.com::66d8512a-8ddf-40e0-bce7-ad06085cc67f" providerId="AD" clId="Web-{70E74FA0-F453-C762-4D51-1FE265C3D782}" dt="2024-12-03T12:32:15.139" v="709" actId="20577"/>
        <pc:sldMkLst>
          <pc:docMk/>
          <pc:sldMk cId="1821673080" sldId="274"/>
        </pc:sldMkLst>
      </pc:sldChg>
      <pc:sldChg chg="modSp">
        <pc:chgData name="epo_38" userId="S::epo_38_jogroup.eu#ext#@dobasi.onmicrosoft.com::66d8512a-8ddf-40e0-bce7-ad06085cc67f" providerId="AD" clId="Web-{70E74FA0-F453-C762-4D51-1FE265C3D782}" dt="2024-12-03T12:31:43.247" v="701" actId="20577"/>
        <pc:sldMkLst>
          <pc:docMk/>
          <pc:sldMk cId="3119389221" sldId="275"/>
        </pc:sldMkLst>
      </pc:sldChg>
      <pc:sldChg chg="modSp">
        <pc:chgData name="epo_38" userId="S::epo_38_jogroup.eu#ext#@dobasi.onmicrosoft.com::66d8512a-8ddf-40e0-bce7-ad06085cc67f" providerId="AD" clId="Web-{70E74FA0-F453-C762-4D51-1FE265C3D782}" dt="2024-12-03T12:36:58.742" v="755" actId="20577"/>
        <pc:sldMkLst>
          <pc:docMk/>
          <pc:sldMk cId="3552429914" sldId="276"/>
        </pc:sldMkLst>
      </pc:sldChg>
      <pc:sldChg chg="modSp">
        <pc:chgData name="epo_38" userId="S::epo_38_jogroup.eu#ext#@dobasi.onmicrosoft.com::66d8512a-8ddf-40e0-bce7-ad06085cc67f" providerId="AD" clId="Web-{70E74FA0-F453-C762-4D51-1FE265C3D782}" dt="2024-12-03T12:36:37.304" v="750" actId="20577"/>
        <pc:sldMkLst>
          <pc:docMk/>
          <pc:sldMk cId="1156234365" sldId="280"/>
        </pc:sldMkLst>
      </pc:sldChg>
      <pc:sldChg chg="modSp">
        <pc:chgData name="epo_38" userId="S::epo_38_jogroup.eu#ext#@dobasi.onmicrosoft.com::66d8512a-8ddf-40e0-bce7-ad06085cc67f" providerId="AD" clId="Web-{70E74FA0-F453-C762-4D51-1FE265C3D782}" dt="2024-12-03T12:35:49.209" v="740" actId="1076"/>
        <pc:sldMkLst>
          <pc:docMk/>
          <pc:sldMk cId="2554502435" sldId="283"/>
        </pc:sldMkLst>
      </pc:sldChg>
      <pc:sldChg chg="modSp">
        <pc:chgData name="epo_38" userId="S::epo_38_jogroup.eu#ext#@dobasi.onmicrosoft.com::66d8512a-8ddf-40e0-bce7-ad06085cc67f" providerId="AD" clId="Web-{70E74FA0-F453-C762-4D51-1FE265C3D782}" dt="2024-12-03T12:35:35.333" v="735" actId="20577"/>
        <pc:sldMkLst>
          <pc:docMk/>
          <pc:sldMk cId="4099155935" sldId="284"/>
        </pc:sldMkLst>
      </pc:sldChg>
      <pc:sldChg chg="modSp">
        <pc:chgData name="epo_38" userId="S::epo_38_jogroup.eu#ext#@dobasi.onmicrosoft.com::66d8512a-8ddf-40e0-bce7-ad06085cc67f" providerId="AD" clId="Web-{70E74FA0-F453-C762-4D51-1FE265C3D782}" dt="2024-12-03T12:35:12.317" v="726" actId="20577"/>
        <pc:sldMkLst>
          <pc:docMk/>
          <pc:sldMk cId="1237435826" sldId="285"/>
        </pc:sldMkLst>
      </pc:sldChg>
      <pc:sldChg chg="modSp">
        <pc:chgData name="epo_38" userId="S::epo_38_jogroup.eu#ext#@dobasi.onmicrosoft.com::66d8512a-8ddf-40e0-bce7-ad06085cc67f" providerId="AD" clId="Web-{70E74FA0-F453-C762-4D51-1FE265C3D782}" dt="2024-12-03T12:34:25.065" v="720" actId="20577"/>
        <pc:sldMkLst>
          <pc:docMk/>
          <pc:sldMk cId="414415370" sldId="287"/>
        </pc:sldMkLst>
      </pc:sldChg>
      <pc:sldChg chg="modSp">
        <pc:chgData name="epo_38" userId="S::epo_38_jogroup.eu#ext#@dobasi.onmicrosoft.com::66d8512a-8ddf-40e0-bce7-ad06085cc67f" providerId="AD" clId="Web-{70E74FA0-F453-C762-4D51-1FE265C3D782}" dt="2024-12-03T12:36:29.851" v="749" actId="1076"/>
        <pc:sldMkLst>
          <pc:docMk/>
          <pc:sldMk cId="892351013" sldId="288"/>
        </pc:sldMkLst>
      </pc:sldChg>
      <pc:sldChg chg="modSp">
        <pc:chgData name="epo_38" userId="S::epo_38_jogroup.eu#ext#@dobasi.onmicrosoft.com::66d8512a-8ddf-40e0-bce7-ad06085cc67f" providerId="AD" clId="Web-{70E74FA0-F453-C762-4D51-1FE265C3D782}" dt="2024-12-03T12:36:11.162" v="744" actId="14100"/>
        <pc:sldMkLst>
          <pc:docMk/>
          <pc:sldMk cId="3178659052" sldId="289"/>
        </pc:sldMkLst>
      </pc:sldChg>
      <pc:sldChg chg="modSp">
        <pc:chgData name="epo_38" userId="S::epo_38_jogroup.eu#ext#@dobasi.onmicrosoft.com::66d8512a-8ddf-40e0-bce7-ad06085cc67f" providerId="AD" clId="Web-{70E74FA0-F453-C762-4D51-1FE265C3D782}" dt="2024-12-03T12:34:02.689" v="717" actId="14100"/>
        <pc:sldMkLst>
          <pc:docMk/>
          <pc:sldMk cId="430438383" sldId="291"/>
        </pc:sldMkLst>
      </pc:sldChg>
      <pc:sldChg chg="modSp">
        <pc:chgData name="epo_38" userId="S::epo_38_jogroup.eu#ext#@dobasi.onmicrosoft.com::66d8512a-8ddf-40e0-bce7-ad06085cc67f" providerId="AD" clId="Web-{70E74FA0-F453-C762-4D51-1FE265C3D782}" dt="2024-12-03T12:33:38.861" v="712" actId="20577"/>
        <pc:sldMkLst>
          <pc:docMk/>
          <pc:sldMk cId="2971977187" sldId="296"/>
        </pc:sldMkLst>
      </pc:sldChg>
      <pc:sldChg chg="modSp">
        <pc:chgData name="epo_38" userId="S::epo_38_jogroup.eu#ext#@dobasi.onmicrosoft.com::66d8512a-8ddf-40e0-bce7-ad06085cc67f" providerId="AD" clId="Web-{70E74FA0-F453-C762-4D51-1FE265C3D782}" dt="2024-12-03T12:33:20.985" v="710" actId="20577"/>
        <pc:sldMkLst>
          <pc:docMk/>
          <pc:sldMk cId="329535975" sldId="298"/>
        </pc:sldMkLst>
      </pc:sldChg>
      <pc:sldChg chg="modSp">
        <pc:chgData name="epo_38" userId="S::epo_38_jogroup.eu#ext#@dobasi.onmicrosoft.com::66d8512a-8ddf-40e0-bce7-ad06085cc67f" providerId="AD" clId="Web-{70E74FA0-F453-C762-4D51-1FE265C3D782}" dt="2024-12-03T12:30:59.980" v="675" actId="20577"/>
        <pc:sldMkLst>
          <pc:docMk/>
          <pc:sldMk cId="1580078791" sldId="299"/>
        </pc:sldMkLst>
      </pc:sldChg>
      <pc:sldChg chg="modSp">
        <pc:chgData name="epo_38" userId="S::epo_38_jogroup.eu#ext#@dobasi.onmicrosoft.com::66d8512a-8ddf-40e0-bce7-ad06085cc67f" providerId="AD" clId="Web-{70E74FA0-F453-C762-4D51-1FE265C3D782}" dt="2024-12-03T12:37:06.149" v="758" actId="20577"/>
        <pc:sldMkLst>
          <pc:docMk/>
          <pc:sldMk cId="3739727004" sldId="300"/>
        </pc:sldMkLst>
      </pc:sldChg>
      <pc:sldChg chg="modSp">
        <pc:chgData name="epo_38" userId="S::epo_38_jogroup.eu#ext#@dobasi.onmicrosoft.com::66d8512a-8ddf-40e0-bce7-ad06085cc67f" providerId="AD" clId="Web-{70E74FA0-F453-C762-4D51-1FE265C3D782}" dt="2024-12-03T12:37:34.071" v="764" actId="20577"/>
        <pc:sldMkLst>
          <pc:docMk/>
          <pc:sldMk cId="1931604440" sldId="301"/>
        </pc:sldMkLst>
      </pc:sldChg>
      <pc:sldChg chg="modSp">
        <pc:chgData name="epo_38" userId="S::epo_38_jogroup.eu#ext#@dobasi.onmicrosoft.com::66d8512a-8ddf-40e0-bce7-ad06085cc67f" providerId="AD" clId="Web-{70E74FA0-F453-C762-4D51-1FE265C3D782}" dt="2024-12-03T12:36:45.445" v="752" actId="20577"/>
        <pc:sldMkLst>
          <pc:docMk/>
          <pc:sldMk cId="971097522" sldId="304"/>
        </pc:sldMkLst>
      </pc:sldChg>
      <pc:sldChg chg="modSp">
        <pc:chgData name="epo_38" userId="S::epo_38_jogroup.eu#ext#@dobasi.onmicrosoft.com::66d8512a-8ddf-40e0-bce7-ad06085cc67f" providerId="AD" clId="Web-{70E74FA0-F453-C762-4D51-1FE265C3D782}" dt="2024-12-03T12:34:14.127" v="719" actId="20577"/>
        <pc:sldMkLst>
          <pc:docMk/>
          <pc:sldMk cId="4122332720" sldId="305"/>
        </pc:sldMkLst>
      </pc:sldChg>
      <pc:sldChg chg="addSp delSp modSp new">
        <pc:chgData name="epo_38" userId="S::epo_38_jogroup.eu#ext#@dobasi.onmicrosoft.com::66d8512a-8ddf-40e0-bce7-ad06085cc67f" providerId="AD" clId="Web-{70E74FA0-F453-C762-4D51-1FE265C3D782}" dt="2024-12-03T12:29:50.494" v="659" actId="1076"/>
        <pc:sldMkLst>
          <pc:docMk/>
          <pc:sldMk cId="942325739" sldId="306"/>
        </pc:sldMkLst>
      </pc:sldChg>
      <pc:sldChg chg="addSp modSp new">
        <pc:chgData name="epo_38" userId="S::epo_38_jogroup.eu#ext#@dobasi.onmicrosoft.com::66d8512a-8ddf-40e0-bce7-ad06085cc67f" providerId="AD" clId="Web-{70E74FA0-F453-C762-4D51-1FE265C3D782}" dt="2024-12-03T12:27:55.287" v="646" actId="20577"/>
        <pc:sldMkLst>
          <pc:docMk/>
          <pc:sldMk cId="2815572369" sldId="307"/>
        </pc:sldMkLst>
      </pc:sldChg>
    </pc:docChg>
  </pc:docChgLst>
  <pc:docChgLst>
    <pc:chgData name="epo_38" userId="S::epo_38_jogroup.eu#ext#@dobasi.onmicrosoft.com::66d8512a-8ddf-40e0-bce7-ad06085cc67f" providerId="AD" clId="Web-{22180288-F261-DD46-54E6-159D99D00358}"/>
    <pc:docChg chg="modSld">
      <pc:chgData name="epo_38" userId="S::epo_38_jogroup.eu#ext#@dobasi.onmicrosoft.com::66d8512a-8ddf-40e0-bce7-ad06085cc67f" providerId="AD" clId="Web-{22180288-F261-DD46-54E6-159D99D00358}" dt="2024-12-05T09:47:58.373" v="32" actId="1076"/>
      <pc:docMkLst>
        <pc:docMk/>
      </pc:docMkLst>
      <pc:sldChg chg="modSp">
        <pc:chgData name="epo_38" userId="S::epo_38_jogroup.eu#ext#@dobasi.onmicrosoft.com::66d8512a-8ddf-40e0-bce7-ad06085cc67f" providerId="AD" clId="Web-{22180288-F261-DD46-54E6-159D99D00358}" dt="2024-12-05T09:47:58.373" v="32" actId="1076"/>
        <pc:sldMkLst>
          <pc:docMk/>
          <pc:sldMk cId="335093352" sldId="309"/>
        </pc:sldMkLst>
      </pc:sldChg>
      <pc:sldChg chg="modSp">
        <pc:chgData name="epo_38" userId="S::epo_38_jogroup.eu#ext#@dobasi.onmicrosoft.com::66d8512a-8ddf-40e0-bce7-ad06085cc67f" providerId="AD" clId="Web-{22180288-F261-DD46-54E6-159D99D00358}" dt="2024-12-05T09:47:46.138" v="29" actId="1076"/>
        <pc:sldMkLst>
          <pc:docMk/>
          <pc:sldMk cId="2015514772" sldId="310"/>
        </pc:sldMkLst>
      </pc:sldChg>
    </pc:docChg>
  </pc:docChgLst>
  <pc:docChgLst>
    <pc:chgData name="epo_38" userId="S::epo_38_jogroup.eu#ext#@dobasi.onmicrosoft.com::66d8512a-8ddf-40e0-bce7-ad06085cc67f" providerId="AD" clId="Web-{97ED74B9-0EC3-AFCA-F581-245762318FB5}"/>
    <pc:docChg chg="modSld">
      <pc:chgData name="epo_38" userId="S::epo_38_jogroup.eu#ext#@dobasi.onmicrosoft.com::66d8512a-8ddf-40e0-bce7-ad06085cc67f" providerId="AD" clId="Web-{97ED74B9-0EC3-AFCA-F581-245762318FB5}" dt="2024-12-20T14:08:25.510" v="0" actId="1076"/>
      <pc:docMkLst>
        <pc:docMk/>
      </pc:docMkLst>
      <pc:sldChg chg="modSp">
        <pc:chgData name="epo_38" userId="S::epo_38_jogroup.eu#ext#@dobasi.onmicrosoft.com::66d8512a-8ddf-40e0-bce7-ad06085cc67f" providerId="AD" clId="Web-{97ED74B9-0EC3-AFCA-F581-245762318FB5}" dt="2024-12-20T14:08:25.510" v="0" actId="1076"/>
        <pc:sldMkLst>
          <pc:docMk/>
          <pc:sldMk cId="4122332720" sldId="305"/>
        </pc:sldMkLst>
      </pc:sldChg>
    </pc:docChg>
  </pc:docChgLst>
  <pc:docChgLst>
    <pc:chgData name="epo_35" userId="S::epo_35_jogroup.eu#ext#@dobasi.onmicrosoft.com::edd5f0fd-77c0-4369-83c5-84439aafe912" providerId="AD" clId="Web-{848C050E-0F0F-34D7-A7DE-190901EFA303}"/>
    <pc:docChg chg="modSld">
      <pc:chgData name="epo_35" userId="S::epo_35_jogroup.eu#ext#@dobasi.onmicrosoft.com::edd5f0fd-77c0-4369-83c5-84439aafe912" providerId="AD" clId="Web-{848C050E-0F0F-34D7-A7DE-190901EFA303}" dt="2024-11-04T14:04:14.747" v="131" actId="1076"/>
      <pc:docMkLst>
        <pc:docMk/>
      </pc:docMkLst>
      <pc:sldChg chg="addSp modSp">
        <pc:chgData name="epo_35" userId="S::epo_35_jogroup.eu#ext#@dobasi.onmicrosoft.com::edd5f0fd-77c0-4369-83c5-84439aafe912" providerId="AD" clId="Web-{848C050E-0F0F-34D7-A7DE-190901EFA303}" dt="2024-11-04T14:04:14.747" v="131" actId="1076"/>
        <pc:sldMkLst>
          <pc:docMk/>
          <pc:sldMk cId="1742645539" sldId="302"/>
        </pc:sldMkLst>
      </pc:sldChg>
    </pc:docChg>
  </pc:docChgLst>
  <pc:docChgLst>
    <pc:chgData name="epo_35" userId="S::epo_35_jogroup.eu#ext#@dobasi.onmicrosoft.com::edd5f0fd-77c0-4369-83c5-84439aafe912" providerId="AD" clId="Web-{EF24A94A-43A6-C800-1A51-87CB12C1AA28}"/>
    <pc:docChg chg="modSld">
      <pc:chgData name="epo_35" userId="S::epo_35_jogroup.eu#ext#@dobasi.onmicrosoft.com::edd5f0fd-77c0-4369-83c5-84439aafe912" providerId="AD" clId="Web-{EF24A94A-43A6-C800-1A51-87CB12C1AA28}" dt="2024-11-12T11:46:19.969" v="13" actId="20577"/>
      <pc:docMkLst>
        <pc:docMk/>
      </pc:docMkLst>
      <pc:sldChg chg="modSp">
        <pc:chgData name="epo_35" userId="S::epo_35_jogroup.eu#ext#@dobasi.onmicrosoft.com::edd5f0fd-77c0-4369-83c5-84439aafe912" providerId="AD" clId="Web-{EF24A94A-43A6-C800-1A51-87CB12C1AA28}" dt="2024-11-12T11:04:54.549" v="1" actId="20577"/>
        <pc:sldMkLst>
          <pc:docMk/>
          <pc:sldMk cId="1177726443" sldId="257"/>
        </pc:sldMkLst>
      </pc:sldChg>
      <pc:sldChg chg="modSp">
        <pc:chgData name="epo_35" userId="S::epo_35_jogroup.eu#ext#@dobasi.onmicrosoft.com::edd5f0fd-77c0-4369-83c5-84439aafe912" providerId="AD" clId="Web-{EF24A94A-43A6-C800-1A51-87CB12C1AA28}" dt="2024-11-12T11:27:53.112" v="10" actId="20577"/>
        <pc:sldMkLst>
          <pc:docMk/>
          <pc:sldMk cId="1821673080" sldId="274"/>
        </pc:sldMkLst>
      </pc:sldChg>
      <pc:sldChg chg="modSp">
        <pc:chgData name="epo_35" userId="S::epo_35_jogroup.eu#ext#@dobasi.onmicrosoft.com::edd5f0fd-77c0-4369-83c5-84439aafe912" providerId="AD" clId="Web-{EF24A94A-43A6-C800-1A51-87CB12C1AA28}" dt="2024-11-12T11:27:31.455" v="3" actId="20577"/>
        <pc:sldMkLst>
          <pc:docMk/>
          <pc:sldMk cId="3119389221" sldId="275"/>
        </pc:sldMkLst>
      </pc:sldChg>
      <pc:sldChg chg="modSp">
        <pc:chgData name="epo_35" userId="S::epo_35_jogroup.eu#ext#@dobasi.onmicrosoft.com::edd5f0fd-77c0-4369-83c5-84439aafe912" providerId="AD" clId="Web-{EF24A94A-43A6-C800-1A51-87CB12C1AA28}" dt="2024-11-12T11:27:38.299" v="6" actId="20577"/>
        <pc:sldMkLst>
          <pc:docMk/>
          <pc:sldMk cId="1580078791" sldId="299"/>
        </pc:sldMkLst>
      </pc:sldChg>
      <pc:sldChg chg="modSp">
        <pc:chgData name="epo_35" userId="S::epo_35_jogroup.eu#ext#@dobasi.onmicrosoft.com::edd5f0fd-77c0-4369-83c5-84439aafe912" providerId="AD" clId="Web-{EF24A94A-43A6-C800-1A51-87CB12C1AA28}" dt="2024-11-12T11:46:19.969" v="13" actId="20577"/>
        <pc:sldMkLst>
          <pc:docMk/>
          <pc:sldMk cId="1742645539" sldId="302"/>
        </pc:sldMkLst>
      </pc:sldChg>
    </pc:docChg>
  </pc:docChgLst>
  <pc:docChgLst>
    <pc:chgData name="Martina Plantak, DOBA" userId="S::martina.plantak@doba.si::de674679-c024-4d92-9c12-6923d982c1a5" providerId="AD" clId="Web-{B75CBB4E-401F-08A1-05DC-4006FF41AABE}"/>
    <pc:docChg chg="modSld">
      <pc:chgData name="Martina Plantak, DOBA" userId="S::martina.plantak@doba.si::de674679-c024-4d92-9c12-6923d982c1a5" providerId="AD" clId="Web-{B75CBB4E-401F-08A1-05DC-4006FF41AABE}" dt="2024-12-18T11:34:36.831" v="6" actId="20577"/>
      <pc:docMkLst>
        <pc:docMk/>
      </pc:docMkLst>
      <pc:sldChg chg="modSp">
        <pc:chgData name="Martina Plantak, DOBA" userId="S::martina.plantak@doba.si::de674679-c024-4d92-9c12-6923d982c1a5" providerId="AD" clId="Web-{B75CBB4E-401F-08A1-05DC-4006FF41AABE}" dt="2024-12-18T11:34:36.831" v="6" actId="20577"/>
        <pc:sldMkLst>
          <pc:docMk/>
          <pc:sldMk cId="1177726443" sldId="257"/>
        </pc:sldMkLst>
      </pc:sldChg>
    </pc:docChg>
  </pc:docChgLst>
  <pc:docChgLst>
    <pc:chgData name="epo_35" userId="S::epo_35_jogroup.eu#ext#@dobasi.onmicrosoft.com::edd5f0fd-77c0-4369-83c5-84439aafe912" providerId="AD" clId="Web-{D8538117-9E4E-8084-B85D-1700F3DF1CA5}"/>
    <pc:docChg chg="modSld">
      <pc:chgData name="epo_35" userId="S::epo_35_jogroup.eu#ext#@dobasi.onmicrosoft.com::edd5f0fd-77c0-4369-83c5-84439aafe912" providerId="AD" clId="Web-{D8538117-9E4E-8084-B85D-1700F3DF1CA5}" dt="2024-11-21T10:06:30.574" v="66"/>
      <pc:docMkLst>
        <pc:docMk/>
      </pc:docMkLst>
      <pc:sldChg chg="modSp">
        <pc:chgData name="epo_35" userId="S::epo_35_jogroup.eu#ext#@dobasi.onmicrosoft.com::edd5f0fd-77c0-4369-83c5-84439aafe912" providerId="AD" clId="Web-{D8538117-9E4E-8084-B85D-1700F3DF1CA5}" dt="2024-11-21T09:55:34.972" v="35" actId="20577"/>
        <pc:sldMkLst>
          <pc:docMk/>
          <pc:sldMk cId="1177726443" sldId="257"/>
        </pc:sldMkLst>
      </pc:sldChg>
      <pc:sldChg chg="modSp">
        <pc:chgData name="epo_35" userId="S::epo_35_jogroup.eu#ext#@dobasi.onmicrosoft.com::edd5f0fd-77c0-4369-83c5-84439aafe912" providerId="AD" clId="Web-{D8538117-9E4E-8084-B85D-1700F3DF1CA5}" dt="2024-11-21T09:58:56.714" v="62" actId="20577"/>
        <pc:sldMkLst>
          <pc:docMk/>
          <pc:sldMk cId="2591287154" sldId="258"/>
        </pc:sldMkLst>
      </pc:sldChg>
      <pc:sldChg chg="delSp modSp">
        <pc:chgData name="epo_35" userId="S::epo_35_jogroup.eu#ext#@dobasi.onmicrosoft.com::edd5f0fd-77c0-4369-83c5-84439aafe912" providerId="AD" clId="Web-{D8538117-9E4E-8084-B85D-1700F3DF1CA5}" dt="2024-11-21T10:04:01.741" v="65"/>
        <pc:sldMkLst>
          <pc:docMk/>
          <pc:sldMk cId="414415370" sldId="287"/>
        </pc:sldMkLst>
      </pc:sldChg>
      <pc:sldChg chg="delSp">
        <pc:chgData name="epo_35" userId="S::epo_35_jogroup.eu#ext#@dobasi.onmicrosoft.com::edd5f0fd-77c0-4369-83c5-84439aafe912" providerId="AD" clId="Web-{D8538117-9E4E-8084-B85D-1700F3DF1CA5}" dt="2024-11-21T10:06:30.574" v="66"/>
        <pc:sldMkLst>
          <pc:docMk/>
          <pc:sldMk cId="1188507578" sldId="295"/>
        </pc:sldMkLst>
      </pc:sldChg>
    </pc:docChg>
  </pc:docChgLst>
  <pc:docChgLst>
    <pc:chgData name="epo_35" userId="S::epo_35_jogroup.eu#ext#@dobasi.onmicrosoft.com::edd5f0fd-77c0-4369-83c5-84439aafe912" providerId="AD" clId="Web-{7BC2DE31-6442-B979-6739-17B9AC73D3FA}"/>
    <pc:docChg chg="modSld">
      <pc:chgData name="epo_35" userId="S::epo_35_jogroup.eu#ext#@dobasi.onmicrosoft.com::edd5f0fd-77c0-4369-83c5-84439aafe912" providerId="AD" clId="Web-{7BC2DE31-6442-B979-6739-17B9AC73D3FA}" dt="2024-11-07T15:52:51.242" v="0"/>
      <pc:docMkLst>
        <pc:docMk/>
      </pc:docMkLst>
      <pc:sldChg chg="delSp">
        <pc:chgData name="epo_35" userId="S::epo_35_jogroup.eu#ext#@dobasi.onmicrosoft.com::edd5f0fd-77c0-4369-83c5-84439aafe912" providerId="AD" clId="Web-{7BC2DE31-6442-B979-6739-17B9AC73D3FA}" dt="2024-11-07T15:52:51.242" v="0"/>
        <pc:sldMkLst>
          <pc:docMk/>
          <pc:sldMk cId="2949865065" sldId="303"/>
        </pc:sldMkLst>
      </pc:sldChg>
    </pc:docChg>
  </pc:docChgLst>
  <pc:docChgLst>
    <pc:chgData name="epo_35" userId="S::epo_35_jogroup.eu#ext#@dobasi.onmicrosoft.com::edd5f0fd-77c0-4369-83c5-84439aafe912" providerId="AD" clId="Web-{B978BD62-C57F-6C56-6DD6-0FE3DC2D9F01}"/>
    <pc:docChg chg="addSld modSld">
      <pc:chgData name="epo_35" userId="S::epo_35_jogroup.eu#ext#@dobasi.onmicrosoft.com::edd5f0fd-77c0-4369-83c5-84439aafe912" providerId="AD" clId="Web-{B978BD62-C57F-6C56-6DD6-0FE3DC2D9F01}" dt="2024-11-21T11:27:31.005" v="59" actId="1076"/>
      <pc:docMkLst>
        <pc:docMk/>
      </pc:docMkLst>
      <pc:sldChg chg="modSp">
        <pc:chgData name="epo_35" userId="S::epo_35_jogroup.eu#ext#@dobasi.onmicrosoft.com::edd5f0fd-77c0-4369-83c5-84439aafe912" providerId="AD" clId="Web-{B978BD62-C57F-6C56-6DD6-0FE3DC2D9F01}" dt="2024-11-21T11:24:20.186" v="1" actId="20577"/>
        <pc:sldMkLst>
          <pc:docMk/>
          <pc:sldMk cId="2622686270" sldId="262"/>
        </pc:sldMkLst>
      </pc:sldChg>
      <pc:sldChg chg="modSp">
        <pc:chgData name="epo_35" userId="S::epo_35_jogroup.eu#ext#@dobasi.onmicrosoft.com::edd5f0fd-77c0-4369-83c5-84439aafe912" providerId="AD" clId="Web-{B978BD62-C57F-6C56-6DD6-0FE3DC2D9F01}" dt="2024-11-21T11:24:45.890" v="2" actId="1076"/>
        <pc:sldMkLst>
          <pc:docMk/>
          <pc:sldMk cId="1111956171" sldId="272"/>
        </pc:sldMkLst>
      </pc:sldChg>
      <pc:sldChg chg="delSp">
        <pc:chgData name="epo_35" userId="S::epo_35_jogroup.eu#ext#@dobasi.onmicrosoft.com::edd5f0fd-77c0-4369-83c5-84439aafe912" providerId="AD" clId="Web-{B978BD62-C57F-6C56-6DD6-0FE3DC2D9F01}" dt="2024-11-21T11:27:01.395" v="53"/>
        <pc:sldMkLst>
          <pc:docMk/>
          <pc:sldMk cId="3552429914" sldId="276"/>
        </pc:sldMkLst>
      </pc:sldChg>
      <pc:sldChg chg="addSp delSp modSp new mod setBg">
        <pc:chgData name="epo_35" userId="S::epo_35_jogroup.eu#ext#@dobasi.onmicrosoft.com::edd5f0fd-77c0-4369-83c5-84439aafe912" providerId="AD" clId="Web-{B978BD62-C57F-6C56-6DD6-0FE3DC2D9F01}" dt="2024-11-21T11:27:31.005" v="59" actId="1076"/>
        <pc:sldMkLst>
          <pc:docMk/>
          <pc:sldMk cId="971097522" sldId="304"/>
        </pc:sldMkLst>
      </pc:sldChg>
    </pc:docChg>
  </pc:docChgLst>
  <pc:docChgLst>
    <pc:chgData name="epo_38" userId="S::epo_38_jogroup.eu#ext#@dobasi.onmicrosoft.com::66d8512a-8ddf-40e0-bce7-ad06085cc67f" providerId="AD" clId="Web-{898B87E7-FF99-C31B-A13E-0743505EDF85}"/>
    <pc:docChg chg="modSld">
      <pc:chgData name="epo_38" userId="S::epo_38_jogroup.eu#ext#@dobasi.onmicrosoft.com::66d8512a-8ddf-40e0-bce7-ad06085cc67f" providerId="AD" clId="Web-{898B87E7-FF99-C31B-A13E-0743505EDF85}" dt="2024-12-16T16:36:18.057" v="301" actId="1076"/>
      <pc:docMkLst>
        <pc:docMk/>
      </pc:docMkLst>
      <pc:sldChg chg="modSp">
        <pc:chgData name="epo_38" userId="S::epo_38_jogroup.eu#ext#@dobasi.onmicrosoft.com::66d8512a-8ddf-40e0-bce7-ad06085cc67f" providerId="AD" clId="Web-{898B87E7-FF99-C31B-A13E-0743505EDF85}" dt="2024-12-16T16:23:08.938" v="147" actId="1076"/>
        <pc:sldMkLst>
          <pc:docMk/>
          <pc:sldMk cId="2591287154" sldId="258"/>
        </pc:sldMkLst>
      </pc:sldChg>
      <pc:sldChg chg="modSp">
        <pc:chgData name="epo_38" userId="S::epo_38_jogroup.eu#ext#@dobasi.onmicrosoft.com::66d8512a-8ddf-40e0-bce7-ad06085cc67f" providerId="AD" clId="Web-{898B87E7-FF99-C31B-A13E-0743505EDF85}" dt="2024-12-16T16:24:05.409" v="152" actId="20577"/>
        <pc:sldMkLst>
          <pc:docMk/>
          <pc:sldMk cId="2622686270" sldId="262"/>
        </pc:sldMkLst>
      </pc:sldChg>
      <pc:sldChg chg="modSp">
        <pc:chgData name="epo_38" userId="S::epo_38_jogroup.eu#ext#@dobasi.onmicrosoft.com::66d8512a-8ddf-40e0-bce7-ad06085cc67f" providerId="AD" clId="Web-{898B87E7-FF99-C31B-A13E-0743505EDF85}" dt="2024-12-16T16:36:18.057" v="301" actId="1076"/>
        <pc:sldMkLst>
          <pc:docMk/>
          <pc:sldMk cId="361623514" sldId="263"/>
        </pc:sldMkLst>
      </pc:sldChg>
      <pc:sldChg chg="modSp">
        <pc:chgData name="epo_38" userId="S::epo_38_jogroup.eu#ext#@dobasi.onmicrosoft.com::66d8512a-8ddf-40e0-bce7-ad06085cc67f" providerId="AD" clId="Web-{898B87E7-FF99-C31B-A13E-0743505EDF85}" dt="2024-12-16T16:25:17.443" v="157" actId="1076"/>
        <pc:sldMkLst>
          <pc:docMk/>
          <pc:sldMk cId="2836730832" sldId="264"/>
        </pc:sldMkLst>
      </pc:sldChg>
      <pc:sldChg chg="modSp">
        <pc:chgData name="epo_38" userId="S::epo_38_jogroup.eu#ext#@dobasi.onmicrosoft.com::66d8512a-8ddf-40e0-bce7-ad06085cc67f" providerId="AD" clId="Web-{898B87E7-FF99-C31B-A13E-0743505EDF85}" dt="2024-12-16T16:25:42.787" v="162" actId="1076"/>
        <pc:sldMkLst>
          <pc:docMk/>
          <pc:sldMk cId="3431805615" sldId="271"/>
        </pc:sldMkLst>
      </pc:sldChg>
      <pc:sldChg chg="modSp">
        <pc:chgData name="epo_38" userId="S::epo_38_jogroup.eu#ext#@dobasi.onmicrosoft.com::66d8512a-8ddf-40e0-bce7-ad06085cc67f" providerId="AD" clId="Web-{898B87E7-FF99-C31B-A13E-0743505EDF85}" dt="2024-12-16T16:06:49.346" v="2" actId="20577"/>
        <pc:sldMkLst>
          <pc:docMk/>
          <pc:sldMk cId="1111956171" sldId="272"/>
        </pc:sldMkLst>
      </pc:sldChg>
      <pc:sldChg chg="modSp">
        <pc:chgData name="epo_38" userId="S::epo_38_jogroup.eu#ext#@dobasi.onmicrosoft.com::66d8512a-8ddf-40e0-bce7-ad06085cc67f" providerId="AD" clId="Web-{898B87E7-FF99-C31B-A13E-0743505EDF85}" dt="2024-12-16T16:26:12.913" v="166" actId="20577"/>
        <pc:sldMkLst>
          <pc:docMk/>
          <pc:sldMk cId="1672662652" sldId="273"/>
        </pc:sldMkLst>
      </pc:sldChg>
      <pc:sldChg chg="modSp">
        <pc:chgData name="epo_38" userId="S::epo_38_jogroup.eu#ext#@dobasi.onmicrosoft.com::66d8512a-8ddf-40e0-bce7-ad06085cc67f" providerId="AD" clId="Web-{898B87E7-FF99-C31B-A13E-0743505EDF85}" dt="2024-12-16T16:33:40.864" v="249" actId="20577"/>
        <pc:sldMkLst>
          <pc:docMk/>
          <pc:sldMk cId="1821673080" sldId="274"/>
        </pc:sldMkLst>
      </pc:sldChg>
      <pc:sldChg chg="modSp">
        <pc:chgData name="epo_38" userId="S::epo_38_jogroup.eu#ext#@dobasi.onmicrosoft.com::66d8512a-8ddf-40e0-bce7-ad06085cc67f" providerId="AD" clId="Web-{898B87E7-FF99-C31B-A13E-0743505EDF85}" dt="2024-12-16T16:34:46.382" v="270" actId="20577"/>
        <pc:sldMkLst>
          <pc:docMk/>
          <pc:sldMk cId="3119389221" sldId="275"/>
        </pc:sldMkLst>
      </pc:sldChg>
      <pc:sldChg chg="modSp">
        <pc:chgData name="epo_38" userId="S::epo_38_jogroup.eu#ext#@dobasi.onmicrosoft.com::66d8512a-8ddf-40e0-bce7-ad06085cc67f" providerId="AD" clId="Web-{898B87E7-FF99-C31B-A13E-0743505EDF85}" dt="2024-12-16T16:26:44.617" v="173" actId="20577"/>
        <pc:sldMkLst>
          <pc:docMk/>
          <pc:sldMk cId="3552429914" sldId="276"/>
        </pc:sldMkLst>
      </pc:sldChg>
      <pc:sldChg chg="modSp">
        <pc:chgData name="epo_38" userId="S::epo_38_jogroup.eu#ext#@dobasi.onmicrosoft.com::66d8512a-8ddf-40e0-bce7-ad06085cc67f" providerId="AD" clId="Web-{898B87E7-FF99-C31B-A13E-0743505EDF85}" dt="2024-12-16T16:07:22.331" v="4" actId="20577"/>
        <pc:sldMkLst>
          <pc:docMk/>
          <pc:sldMk cId="68350863" sldId="281"/>
        </pc:sldMkLst>
      </pc:sldChg>
      <pc:sldChg chg="modSp">
        <pc:chgData name="epo_38" userId="S::epo_38_jogroup.eu#ext#@dobasi.onmicrosoft.com::66d8512a-8ddf-40e0-bce7-ad06085cc67f" providerId="AD" clId="Web-{898B87E7-FF99-C31B-A13E-0743505EDF85}" dt="2024-12-16T16:27:58.041" v="187" actId="20577"/>
        <pc:sldMkLst>
          <pc:docMk/>
          <pc:sldMk cId="4099155935" sldId="284"/>
        </pc:sldMkLst>
      </pc:sldChg>
      <pc:sldChg chg="modSp">
        <pc:chgData name="epo_38" userId="S::epo_38_jogroup.eu#ext#@dobasi.onmicrosoft.com::66d8512a-8ddf-40e0-bce7-ad06085cc67f" providerId="AD" clId="Web-{898B87E7-FF99-C31B-A13E-0743505EDF85}" dt="2024-12-16T16:29:14.669" v="190" actId="20577"/>
        <pc:sldMkLst>
          <pc:docMk/>
          <pc:sldMk cId="1237435826" sldId="285"/>
        </pc:sldMkLst>
      </pc:sldChg>
      <pc:sldChg chg="modSp">
        <pc:chgData name="epo_38" userId="S::epo_38_jogroup.eu#ext#@dobasi.onmicrosoft.com::66d8512a-8ddf-40e0-bce7-ad06085cc67f" providerId="AD" clId="Web-{898B87E7-FF99-C31B-A13E-0743505EDF85}" dt="2024-12-16T16:29:39.638" v="194" actId="20577"/>
        <pc:sldMkLst>
          <pc:docMk/>
          <pc:sldMk cId="2313180002" sldId="286"/>
        </pc:sldMkLst>
      </pc:sldChg>
      <pc:sldChg chg="modSp">
        <pc:chgData name="epo_38" userId="S::epo_38_jogroup.eu#ext#@dobasi.onmicrosoft.com::66d8512a-8ddf-40e0-bce7-ad06085cc67f" providerId="AD" clId="Web-{898B87E7-FF99-C31B-A13E-0743505EDF85}" dt="2024-12-16T16:09:06.069" v="16" actId="20577"/>
        <pc:sldMkLst>
          <pc:docMk/>
          <pc:sldMk cId="414415370" sldId="287"/>
        </pc:sldMkLst>
      </pc:sldChg>
      <pc:sldChg chg="modSp">
        <pc:chgData name="epo_38" userId="S::epo_38_jogroup.eu#ext#@dobasi.onmicrosoft.com::66d8512a-8ddf-40e0-bce7-ad06085cc67f" providerId="AD" clId="Web-{898B87E7-FF99-C31B-A13E-0743505EDF85}" dt="2024-12-16T16:07:46.394" v="8" actId="20577"/>
        <pc:sldMkLst>
          <pc:docMk/>
          <pc:sldMk cId="892351013" sldId="288"/>
        </pc:sldMkLst>
      </pc:sldChg>
      <pc:sldChg chg="modSp">
        <pc:chgData name="epo_38" userId="S::epo_38_jogroup.eu#ext#@dobasi.onmicrosoft.com::66d8512a-8ddf-40e0-bce7-ad06085cc67f" providerId="AD" clId="Web-{898B87E7-FF99-C31B-A13E-0743505EDF85}" dt="2024-12-16T16:10:17.821" v="29" actId="20577"/>
        <pc:sldMkLst>
          <pc:docMk/>
          <pc:sldMk cId="2973963118" sldId="292"/>
        </pc:sldMkLst>
      </pc:sldChg>
      <pc:sldChg chg="modSp">
        <pc:chgData name="epo_38" userId="S::epo_38_jogroup.eu#ext#@dobasi.onmicrosoft.com::66d8512a-8ddf-40e0-bce7-ad06085cc67f" providerId="AD" clId="Web-{898B87E7-FF99-C31B-A13E-0743505EDF85}" dt="2024-12-16T16:11:25.370" v="38" actId="20577"/>
        <pc:sldMkLst>
          <pc:docMk/>
          <pc:sldMk cId="4096032767" sldId="293"/>
        </pc:sldMkLst>
      </pc:sldChg>
      <pc:sldChg chg="modSp">
        <pc:chgData name="epo_38" userId="S::epo_38_jogroup.eu#ext#@dobasi.onmicrosoft.com::66d8512a-8ddf-40e0-bce7-ad06085cc67f" providerId="AD" clId="Web-{898B87E7-FF99-C31B-A13E-0743505EDF85}" dt="2024-12-16T16:11:36.230" v="40" actId="20577"/>
        <pc:sldMkLst>
          <pc:docMk/>
          <pc:sldMk cId="1971236100" sldId="294"/>
        </pc:sldMkLst>
      </pc:sldChg>
      <pc:sldChg chg="addSp delSp modSp">
        <pc:chgData name="epo_38" userId="S::epo_38_jogroup.eu#ext#@dobasi.onmicrosoft.com::66d8512a-8ddf-40e0-bce7-ad06085cc67f" providerId="AD" clId="Web-{898B87E7-FF99-C31B-A13E-0743505EDF85}" dt="2024-12-16T16:31:39.454" v="207" actId="20577"/>
        <pc:sldMkLst>
          <pc:docMk/>
          <pc:sldMk cId="1188507578" sldId="295"/>
        </pc:sldMkLst>
      </pc:sldChg>
      <pc:sldChg chg="modSp">
        <pc:chgData name="epo_38" userId="S::epo_38_jogroup.eu#ext#@dobasi.onmicrosoft.com::66d8512a-8ddf-40e0-bce7-ad06085cc67f" providerId="AD" clId="Web-{898B87E7-FF99-C31B-A13E-0743505EDF85}" dt="2024-12-16T16:11:12.463" v="36" actId="1076"/>
        <pc:sldMkLst>
          <pc:docMk/>
          <pc:sldMk cId="2971977187" sldId="296"/>
        </pc:sldMkLst>
      </pc:sldChg>
      <pc:sldChg chg="modSp">
        <pc:chgData name="epo_38" userId="S::epo_38_jogroup.eu#ext#@dobasi.onmicrosoft.com::66d8512a-8ddf-40e0-bce7-ad06085cc67f" providerId="AD" clId="Web-{898B87E7-FF99-C31B-A13E-0743505EDF85}" dt="2024-12-16T16:11:46.777" v="41" actId="20577"/>
        <pc:sldMkLst>
          <pc:docMk/>
          <pc:sldMk cId="820975263" sldId="297"/>
        </pc:sldMkLst>
      </pc:sldChg>
      <pc:sldChg chg="modSp">
        <pc:chgData name="epo_38" userId="S::epo_38_jogroup.eu#ext#@dobasi.onmicrosoft.com::66d8512a-8ddf-40e0-bce7-ad06085cc67f" providerId="AD" clId="Web-{898B87E7-FF99-C31B-A13E-0743505EDF85}" dt="2024-12-16T16:12:05.059" v="44" actId="20577"/>
        <pc:sldMkLst>
          <pc:docMk/>
          <pc:sldMk cId="329535975" sldId="298"/>
        </pc:sldMkLst>
      </pc:sldChg>
      <pc:sldChg chg="modSp">
        <pc:chgData name="epo_38" userId="S::epo_38_jogroup.eu#ext#@dobasi.onmicrosoft.com::66d8512a-8ddf-40e0-bce7-ad06085cc67f" providerId="AD" clId="Web-{898B87E7-FF99-C31B-A13E-0743505EDF85}" dt="2024-12-16T16:36:01.525" v="299" actId="20577"/>
        <pc:sldMkLst>
          <pc:docMk/>
          <pc:sldMk cId="1580078791" sldId="299"/>
        </pc:sldMkLst>
      </pc:sldChg>
      <pc:sldChg chg="modSp">
        <pc:chgData name="epo_38" userId="S::epo_38_jogroup.eu#ext#@dobasi.onmicrosoft.com::66d8512a-8ddf-40e0-bce7-ad06085cc67f" providerId="AD" clId="Web-{898B87E7-FF99-C31B-A13E-0743505EDF85}" dt="2024-12-16T16:26:30.538" v="169" actId="20577"/>
        <pc:sldMkLst>
          <pc:docMk/>
          <pc:sldMk cId="3739727004" sldId="300"/>
        </pc:sldMkLst>
      </pc:sldChg>
      <pc:sldChg chg="modSp">
        <pc:chgData name="epo_38" userId="S::epo_38_jogroup.eu#ext#@dobasi.onmicrosoft.com::66d8512a-8ddf-40e0-bce7-ad06085cc67f" providerId="AD" clId="Web-{898B87E7-FF99-C31B-A13E-0743505EDF85}" dt="2024-12-16T16:30:00.201" v="198" actId="20577"/>
        <pc:sldMkLst>
          <pc:docMk/>
          <pc:sldMk cId="4122332720" sldId="305"/>
        </pc:sldMkLst>
      </pc:sldChg>
      <pc:sldChg chg="modSp">
        <pc:chgData name="epo_38" userId="S::epo_38_jogroup.eu#ext#@dobasi.onmicrosoft.com::66d8512a-8ddf-40e0-bce7-ad06085cc67f" providerId="AD" clId="Web-{898B87E7-FF99-C31B-A13E-0743505EDF85}" dt="2024-12-16T16:14:10.875" v="73" actId="20577"/>
        <pc:sldMkLst>
          <pc:docMk/>
          <pc:sldMk cId="942325739" sldId="306"/>
        </pc:sldMkLst>
      </pc:sldChg>
      <pc:sldChg chg="modSp">
        <pc:chgData name="epo_38" userId="S::epo_38_jogroup.eu#ext#@dobasi.onmicrosoft.com::66d8512a-8ddf-40e0-bce7-ad06085cc67f" providerId="AD" clId="Web-{898B87E7-FF99-C31B-A13E-0743505EDF85}" dt="2024-12-16T16:12:48.779" v="54" actId="1076"/>
        <pc:sldMkLst>
          <pc:docMk/>
          <pc:sldMk cId="2815572369" sldId="307"/>
        </pc:sldMkLst>
      </pc:sldChg>
      <pc:sldChg chg="modSp">
        <pc:chgData name="epo_38" userId="S::epo_38_jogroup.eu#ext#@dobasi.onmicrosoft.com::66d8512a-8ddf-40e0-bce7-ad06085cc67f" providerId="AD" clId="Web-{898B87E7-FF99-C31B-A13E-0743505EDF85}" dt="2024-12-16T16:19:48.870" v="116" actId="20577"/>
        <pc:sldMkLst>
          <pc:docMk/>
          <pc:sldMk cId="335093352" sldId="309"/>
        </pc:sldMkLst>
      </pc:sldChg>
      <pc:sldChg chg="modSp">
        <pc:chgData name="epo_38" userId="S::epo_38_jogroup.eu#ext#@dobasi.onmicrosoft.com::66d8512a-8ddf-40e0-bce7-ad06085cc67f" providerId="AD" clId="Web-{898B87E7-FF99-C31B-A13E-0743505EDF85}" dt="2024-12-16T16:20:04.980" v="120" actId="20577"/>
        <pc:sldMkLst>
          <pc:docMk/>
          <pc:sldMk cId="2015514772" sldId="310"/>
        </pc:sldMkLst>
      </pc:sldChg>
      <pc:sldChg chg="modSp">
        <pc:chgData name="epo_38" userId="S::epo_38_jogroup.eu#ext#@dobasi.onmicrosoft.com::66d8512a-8ddf-40e0-bce7-ad06085cc67f" providerId="AD" clId="Web-{898B87E7-FF99-C31B-A13E-0743505EDF85}" dt="2024-12-16T16:19:27.619" v="113" actId="20577"/>
        <pc:sldMkLst>
          <pc:docMk/>
          <pc:sldMk cId="3884032397" sldId="311"/>
        </pc:sldMkLst>
      </pc:sldChg>
      <pc:sldChg chg="modSp">
        <pc:chgData name="epo_38" userId="S::epo_38_jogroup.eu#ext#@dobasi.onmicrosoft.com::66d8512a-8ddf-40e0-bce7-ad06085cc67f" providerId="AD" clId="Web-{898B87E7-FF99-C31B-A13E-0743505EDF85}" dt="2024-12-16T16:27:46.650" v="186" actId="1076"/>
        <pc:sldMkLst>
          <pc:docMk/>
          <pc:sldMk cId="1215440561" sldId="312"/>
        </pc:sldMkLst>
      </pc:sldChg>
      <pc:sldChg chg="modSp">
        <pc:chgData name="epo_38" userId="S::epo_38_jogroup.eu#ext#@dobasi.onmicrosoft.com::66d8512a-8ddf-40e0-bce7-ad06085cc67f" providerId="AD" clId="Web-{898B87E7-FF99-C31B-A13E-0743505EDF85}" dt="2024-12-16T16:30:43.703" v="206" actId="20577"/>
        <pc:sldMkLst>
          <pc:docMk/>
          <pc:sldMk cId="3879384195" sldId="313"/>
        </pc:sldMkLst>
      </pc:sldChg>
    </pc:docChg>
  </pc:docChgLst>
  <pc:docChgLst>
    <pc:chgData name="epo_35" userId="S::epo_35_jogroup.eu#ext#@dobasi.onmicrosoft.com::edd5f0fd-77c0-4369-83c5-84439aafe912" providerId="AD" clId="Web-{555A82D2-13B5-7922-31A1-E1BB0BFA5735}"/>
    <pc:docChg chg="addSld delSld modSld">
      <pc:chgData name="epo_35" userId="S::epo_35_jogroup.eu#ext#@dobasi.onmicrosoft.com::edd5f0fd-77c0-4369-83c5-84439aafe912" providerId="AD" clId="Web-{555A82D2-13B5-7922-31A1-E1BB0BFA5735}" dt="2024-11-07T12:29:35.890" v="31"/>
      <pc:docMkLst>
        <pc:docMk/>
      </pc:docMkLst>
      <pc:sldChg chg="modSp add del">
        <pc:chgData name="epo_35" userId="S::epo_35_jogroup.eu#ext#@dobasi.onmicrosoft.com::edd5f0fd-77c0-4369-83c5-84439aafe912" providerId="AD" clId="Web-{555A82D2-13B5-7922-31A1-E1BB0BFA5735}" dt="2024-11-07T12:29:35.890" v="31"/>
        <pc:sldMkLst>
          <pc:docMk/>
          <pc:sldMk cId="879302129" sldId="317"/>
        </pc:sldMkLst>
      </pc:sldChg>
    </pc:docChg>
  </pc:docChgLst>
  <pc:docChgLst>
    <pc:chgData name="epo_38" userId="S::epo_38_jogroup.eu#ext#@dobasi.onmicrosoft.com::66d8512a-8ddf-40e0-bce7-ad06085cc67f" providerId="AD" clId="Web-{CA994EAC-8508-E4B2-A9A4-284DD21B2644}"/>
    <pc:docChg chg="modSld">
      <pc:chgData name="epo_38" userId="S::epo_38_jogroup.eu#ext#@dobasi.onmicrosoft.com::66d8512a-8ddf-40e0-bce7-ad06085cc67f" providerId="AD" clId="Web-{CA994EAC-8508-E4B2-A9A4-284DD21B2644}" dt="2024-12-13T11:49:19.696" v="31" actId="20577"/>
      <pc:docMkLst>
        <pc:docMk/>
      </pc:docMkLst>
      <pc:sldChg chg="modSp">
        <pc:chgData name="epo_38" userId="S::epo_38_jogroup.eu#ext#@dobasi.onmicrosoft.com::66d8512a-8ddf-40e0-bce7-ad06085cc67f" providerId="AD" clId="Web-{CA994EAC-8508-E4B2-A9A4-284DD21B2644}" dt="2024-12-13T11:46:59.819" v="15" actId="20577"/>
        <pc:sldMkLst>
          <pc:docMk/>
          <pc:sldMk cId="2836730832" sldId="264"/>
        </pc:sldMkLst>
      </pc:sldChg>
      <pc:sldChg chg="modSp">
        <pc:chgData name="epo_38" userId="S::epo_38_jogroup.eu#ext#@dobasi.onmicrosoft.com::66d8512a-8ddf-40e0-bce7-ad06085cc67f" providerId="AD" clId="Web-{CA994EAC-8508-E4B2-A9A4-284DD21B2644}" dt="2024-12-13T11:47:38.945" v="20" actId="20577"/>
        <pc:sldMkLst>
          <pc:docMk/>
          <pc:sldMk cId="1111956171" sldId="272"/>
        </pc:sldMkLst>
      </pc:sldChg>
      <pc:sldChg chg="modSp">
        <pc:chgData name="epo_38" userId="S::epo_38_jogroup.eu#ext#@dobasi.onmicrosoft.com::66d8512a-8ddf-40e0-bce7-ad06085cc67f" providerId="AD" clId="Web-{CA994EAC-8508-E4B2-A9A4-284DD21B2644}" dt="2024-12-13T11:47:16.726" v="17" actId="20577"/>
        <pc:sldMkLst>
          <pc:docMk/>
          <pc:sldMk cId="1672662652" sldId="273"/>
        </pc:sldMkLst>
      </pc:sldChg>
      <pc:sldChg chg="modSp">
        <pc:chgData name="epo_38" userId="S::epo_38_jogroup.eu#ext#@dobasi.onmicrosoft.com::66d8512a-8ddf-40e0-bce7-ad06085cc67f" providerId="AD" clId="Web-{CA994EAC-8508-E4B2-A9A4-284DD21B2644}" dt="2024-12-13T11:48:05.992" v="24" actId="20577"/>
        <pc:sldMkLst>
          <pc:docMk/>
          <pc:sldMk cId="1156234365" sldId="280"/>
        </pc:sldMkLst>
      </pc:sldChg>
      <pc:sldChg chg="modSp">
        <pc:chgData name="epo_38" userId="S::epo_38_jogroup.eu#ext#@dobasi.onmicrosoft.com::66d8512a-8ddf-40e0-bce7-ad06085cc67f" providerId="AD" clId="Web-{CA994EAC-8508-E4B2-A9A4-284DD21B2644}" dt="2024-12-13T11:49:19.696" v="31" actId="20577"/>
        <pc:sldMkLst>
          <pc:docMk/>
          <pc:sldMk cId="2554502435" sldId="283"/>
        </pc:sldMkLst>
      </pc:sldChg>
      <pc:sldChg chg="modSp">
        <pc:chgData name="epo_38" userId="S::epo_38_jogroup.eu#ext#@dobasi.onmicrosoft.com::66d8512a-8ddf-40e0-bce7-ad06085cc67f" providerId="AD" clId="Web-{CA994EAC-8508-E4B2-A9A4-284DD21B2644}" dt="2024-12-13T11:48:23.664" v="26" actId="20577"/>
        <pc:sldMkLst>
          <pc:docMk/>
          <pc:sldMk cId="892351013" sldId="288"/>
        </pc:sldMkLst>
      </pc:sldChg>
      <pc:sldChg chg="modSp">
        <pc:chgData name="epo_38" userId="S::epo_38_jogroup.eu#ext#@dobasi.onmicrosoft.com::66d8512a-8ddf-40e0-bce7-ad06085cc67f" providerId="AD" clId="Web-{CA994EAC-8508-E4B2-A9A4-284DD21B2644}" dt="2024-12-13T11:48:38.352" v="30" actId="20577"/>
        <pc:sldMkLst>
          <pc:docMk/>
          <pc:sldMk cId="3178659052" sldId="289"/>
        </pc:sldMkLst>
      </pc:sldChg>
      <pc:sldChg chg="modSp">
        <pc:chgData name="epo_38" userId="S::epo_38_jogroup.eu#ext#@dobasi.onmicrosoft.com::66d8512a-8ddf-40e0-bce7-ad06085cc67f" providerId="AD" clId="Web-{CA994EAC-8508-E4B2-A9A4-284DD21B2644}" dt="2024-12-13T11:47:27.460" v="18" actId="20577"/>
        <pc:sldMkLst>
          <pc:docMk/>
          <pc:sldMk cId="3739727004" sldId="300"/>
        </pc:sldMkLst>
      </pc:sldChg>
      <pc:sldChg chg="addSp delSp modSp">
        <pc:chgData name="epo_38" userId="S::epo_38_jogroup.eu#ext#@dobasi.onmicrosoft.com::66d8512a-8ddf-40e0-bce7-ad06085cc67f" providerId="AD" clId="Web-{CA994EAC-8508-E4B2-A9A4-284DD21B2644}" dt="2024-12-13T11:45:52.365" v="14" actId="20577"/>
        <pc:sldMkLst>
          <pc:docMk/>
          <pc:sldMk cId="2949865065" sldId="303"/>
        </pc:sldMkLst>
      </pc:sldChg>
      <pc:sldChg chg="modSp">
        <pc:chgData name="epo_38" userId="S::epo_38_jogroup.eu#ext#@dobasi.onmicrosoft.com::66d8512a-8ddf-40e0-bce7-ad06085cc67f" providerId="AD" clId="Web-{CA994EAC-8508-E4B2-A9A4-284DD21B2644}" dt="2024-12-13T11:47:56.039" v="23" actId="20577"/>
        <pc:sldMkLst>
          <pc:docMk/>
          <pc:sldMk cId="971097522" sldId="304"/>
        </pc:sldMkLst>
      </pc:sldChg>
    </pc:docChg>
  </pc:docChgLst>
  <pc:docChgLst>
    <pc:chgData name="epo_35" userId="S::epo_35_jogroup.eu#ext#@dobasi.onmicrosoft.com::edd5f0fd-77c0-4369-83c5-84439aafe912" providerId="AD" clId="Web-{23853F06-DE5A-E93C-4CE3-0A084F540F7C}"/>
    <pc:docChg chg="addSld">
      <pc:chgData name="epo_35" userId="S::epo_35_jogroup.eu#ext#@dobasi.onmicrosoft.com::edd5f0fd-77c0-4369-83c5-84439aafe912" providerId="AD" clId="Web-{23853F06-DE5A-E93C-4CE3-0A084F540F7C}" dt="2024-10-31T15:48:34.538" v="0"/>
      <pc:docMkLst>
        <pc:docMk/>
      </pc:docMkLst>
    </pc:docChg>
  </pc:docChgLst>
  <pc:docChgLst>
    <pc:chgData name="epo_35" userId="S::epo_35_jogroup.eu#ext#@dobasi.onmicrosoft.com::edd5f0fd-77c0-4369-83c5-84439aafe912" providerId="AD" clId="Web-{8FBDCCE7-10EC-D76D-CB58-2E6FEF7A903A}"/>
    <pc:docChg chg="addSld delSld modSld">
      <pc:chgData name="epo_35" userId="S::epo_35_jogroup.eu#ext#@dobasi.onmicrosoft.com::edd5f0fd-77c0-4369-83c5-84439aafe912" providerId="AD" clId="Web-{8FBDCCE7-10EC-D76D-CB58-2E6FEF7A903A}" dt="2024-12-13T13:34:52.540" v="310" actId="20577"/>
      <pc:docMkLst>
        <pc:docMk/>
      </pc:docMkLst>
      <pc:sldChg chg="modSp">
        <pc:chgData name="epo_35" userId="S::epo_35_jogroup.eu#ext#@dobasi.onmicrosoft.com::edd5f0fd-77c0-4369-83c5-84439aafe912" providerId="AD" clId="Web-{8FBDCCE7-10EC-D76D-CB58-2E6FEF7A903A}" dt="2024-12-13T12:05:16.711" v="104" actId="20577"/>
        <pc:sldMkLst>
          <pc:docMk/>
          <pc:sldMk cId="2591287154" sldId="258"/>
        </pc:sldMkLst>
      </pc:sldChg>
      <pc:sldChg chg="addSp delSp modSp">
        <pc:chgData name="epo_35" userId="S::epo_35_jogroup.eu#ext#@dobasi.onmicrosoft.com::edd5f0fd-77c0-4369-83c5-84439aafe912" providerId="AD" clId="Web-{8FBDCCE7-10EC-D76D-CB58-2E6FEF7A903A}" dt="2024-12-13T12:05:28.728" v="106" actId="14100"/>
        <pc:sldMkLst>
          <pc:docMk/>
          <pc:sldMk cId="2622686270" sldId="262"/>
        </pc:sldMkLst>
      </pc:sldChg>
      <pc:sldChg chg="modSp">
        <pc:chgData name="epo_35" userId="S::epo_35_jogroup.eu#ext#@dobasi.onmicrosoft.com::edd5f0fd-77c0-4369-83c5-84439aafe912" providerId="AD" clId="Web-{8FBDCCE7-10EC-D76D-CB58-2E6FEF7A903A}" dt="2024-12-13T12:09:51.536" v="135" actId="1076"/>
        <pc:sldMkLst>
          <pc:docMk/>
          <pc:sldMk cId="1111956171" sldId="272"/>
        </pc:sldMkLst>
      </pc:sldChg>
      <pc:sldChg chg="modSp">
        <pc:chgData name="epo_35" userId="S::epo_35_jogroup.eu#ext#@dobasi.onmicrosoft.com::edd5f0fd-77c0-4369-83c5-84439aafe912" providerId="AD" clId="Web-{8FBDCCE7-10EC-D76D-CB58-2E6FEF7A903A}" dt="2024-12-13T12:07:29.358" v="125"/>
        <pc:sldMkLst>
          <pc:docMk/>
          <pc:sldMk cId="3552429914" sldId="276"/>
        </pc:sldMkLst>
      </pc:sldChg>
      <pc:sldChg chg="modSp">
        <pc:chgData name="epo_35" userId="S::epo_35_jogroup.eu#ext#@dobasi.onmicrosoft.com::edd5f0fd-77c0-4369-83c5-84439aafe912" providerId="AD" clId="Web-{8FBDCCE7-10EC-D76D-CB58-2E6FEF7A903A}" dt="2024-12-13T12:11:19.462" v="138" actId="20577"/>
        <pc:sldMkLst>
          <pc:docMk/>
          <pc:sldMk cId="1156234365" sldId="280"/>
        </pc:sldMkLst>
      </pc:sldChg>
      <pc:sldChg chg="modSp">
        <pc:chgData name="epo_35" userId="S::epo_35_jogroup.eu#ext#@dobasi.onmicrosoft.com::edd5f0fd-77c0-4369-83c5-84439aafe912" providerId="AD" clId="Web-{8FBDCCE7-10EC-D76D-CB58-2E6FEF7A903A}" dt="2024-12-13T12:11:32.791" v="139" actId="20577"/>
        <pc:sldMkLst>
          <pc:docMk/>
          <pc:sldMk cId="68350863" sldId="281"/>
        </pc:sldMkLst>
      </pc:sldChg>
      <pc:sldChg chg="modSp">
        <pc:chgData name="epo_35" userId="S::epo_35_jogroup.eu#ext#@dobasi.onmicrosoft.com::edd5f0fd-77c0-4369-83c5-84439aafe912" providerId="AD" clId="Web-{8FBDCCE7-10EC-D76D-CB58-2E6FEF7A903A}" dt="2024-12-13T12:15:21.207" v="180" actId="20577"/>
        <pc:sldMkLst>
          <pc:docMk/>
          <pc:sldMk cId="2554502435" sldId="283"/>
        </pc:sldMkLst>
      </pc:sldChg>
      <pc:sldChg chg="modSp">
        <pc:chgData name="epo_35" userId="S::epo_35_jogroup.eu#ext#@dobasi.onmicrosoft.com::edd5f0fd-77c0-4369-83c5-84439aafe912" providerId="AD" clId="Web-{8FBDCCE7-10EC-D76D-CB58-2E6FEF7A903A}" dt="2024-12-13T12:17:35.120" v="181" actId="1076"/>
        <pc:sldMkLst>
          <pc:docMk/>
          <pc:sldMk cId="414415370" sldId="287"/>
        </pc:sldMkLst>
      </pc:sldChg>
      <pc:sldChg chg="modSp">
        <pc:chgData name="epo_35" userId="S::epo_35_jogroup.eu#ext#@dobasi.onmicrosoft.com::edd5f0fd-77c0-4369-83c5-84439aafe912" providerId="AD" clId="Web-{8FBDCCE7-10EC-D76D-CB58-2E6FEF7A903A}" dt="2024-12-13T12:13:06.436" v="146" actId="20577"/>
        <pc:sldMkLst>
          <pc:docMk/>
          <pc:sldMk cId="892351013" sldId="288"/>
        </pc:sldMkLst>
      </pc:sldChg>
      <pc:sldChg chg="modSp">
        <pc:chgData name="epo_35" userId="S::epo_35_jogroup.eu#ext#@dobasi.onmicrosoft.com::edd5f0fd-77c0-4369-83c5-84439aafe912" providerId="AD" clId="Web-{8FBDCCE7-10EC-D76D-CB58-2E6FEF7A903A}" dt="2024-12-13T12:12:49.138" v="143" actId="20577"/>
        <pc:sldMkLst>
          <pc:docMk/>
          <pc:sldMk cId="3178659052" sldId="289"/>
        </pc:sldMkLst>
      </pc:sldChg>
      <pc:sldChg chg="modSp">
        <pc:chgData name="epo_35" userId="S::epo_35_jogroup.eu#ext#@dobasi.onmicrosoft.com::edd5f0fd-77c0-4369-83c5-84439aafe912" providerId="AD" clId="Web-{8FBDCCE7-10EC-D76D-CB58-2E6FEF7A903A}" dt="2024-12-13T12:18:51.904" v="187" actId="20577"/>
        <pc:sldMkLst>
          <pc:docMk/>
          <pc:sldMk cId="430438383" sldId="291"/>
        </pc:sldMkLst>
      </pc:sldChg>
      <pc:sldChg chg="modSp">
        <pc:chgData name="epo_35" userId="S::epo_35_jogroup.eu#ext#@dobasi.onmicrosoft.com::edd5f0fd-77c0-4369-83c5-84439aafe912" providerId="AD" clId="Web-{8FBDCCE7-10EC-D76D-CB58-2E6FEF7A903A}" dt="2024-12-13T12:19:18.656" v="194" actId="20577"/>
        <pc:sldMkLst>
          <pc:docMk/>
          <pc:sldMk cId="2973963118" sldId="292"/>
        </pc:sldMkLst>
      </pc:sldChg>
      <pc:sldChg chg="modSp">
        <pc:chgData name="epo_35" userId="S::epo_35_jogroup.eu#ext#@dobasi.onmicrosoft.com::edd5f0fd-77c0-4369-83c5-84439aafe912" providerId="AD" clId="Web-{8FBDCCE7-10EC-D76D-CB58-2E6FEF7A903A}" dt="2024-12-13T12:21:36.646" v="218" actId="20577"/>
        <pc:sldMkLst>
          <pc:docMk/>
          <pc:sldMk cId="4096032767" sldId="293"/>
        </pc:sldMkLst>
      </pc:sldChg>
      <pc:sldChg chg="modSp">
        <pc:chgData name="epo_35" userId="S::epo_35_jogroup.eu#ext#@dobasi.onmicrosoft.com::edd5f0fd-77c0-4369-83c5-84439aafe912" providerId="AD" clId="Web-{8FBDCCE7-10EC-D76D-CB58-2E6FEF7A903A}" dt="2024-12-13T12:22:11.695" v="222" actId="20577"/>
        <pc:sldMkLst>
          <pc:docMk/>
          <pc:sldMk cId="1971236100" sldId="294"/>
        </pc:sldMkLst>
      </pc:sldChg>
      <pc:sldChg chg="modSp">
        <pc:chgData name="epo_35" userId="S::epo_35_jogroup.eu#ext#@dobasi.onmicrosoft.com::edd5f0fd-77c0-4369-83c5-84439aafe912" providerId="AD" clId="Web-{8FBDCCE7-10EC-D76D-CB58-2E6FEF7A903A}" dt="2024-12-13T12:25:56.580" v="282" actId="1076"/>
        <pc:sldMkLst>
          <pc:docMk/>
          <pc:sldMk cId="1188507578" sldId="295"/>
        </pc:sldMkLst>
      </pc:sldChg>
      <pc:sldChg chg="modSp">
        <pc:chgData name="epo_35" userId="S::epo_35_jogroup.eu#ext#@dobasi.onmicrosoft.com::edd5f0fd-77c0-4369-83c5-84439aafe912" providerId="AD" clId="Web-{8FBDCCE7-10EC-D76D-CB58-2E6FEF7A903A}" dt="2024-12-13T12:20:43.222" v="210" actId="1076"/>
        <pc:sldMkLst>
          <pc:docMk/>
          <pc:sldMk cId="2971977187" sldId="296"/>
        </pc:sldMkLst>
      </pc:sldChg>
      <pc:sldChg chg="modSp">
        <pc:chgData name="epo_35" userId="S::epo_35_jogroup.eu#ext#@dobasi.onmicrosoft.com::edd5f0fd-77c0-4369-83c5-84439aafe912" providerId="AD" clId="Web-{8FBDCCE7-10EC-D76D-CB58-2E6FEF7A903A}" dt="2024-12-13T12:21:15.536" v="215" actId="20577"/>
        <pc:sldMkLst>
          <pc:docMk/>
          <pc:sldMk cId="820975263" sldId="297"/>
        </pc:sldMkLst>
      </pc:sldChg>
      <pc:sldChg chg="modSp">
        <pc:chgData name="epo_35" userId="S::epo_35_jogroup.eu#ext#@dobasi.onmicrosoft.com::edd5f0fd-77c0-4369-83c5-84439aafe912" providerId="AD" clId="Web-{8FBDCCE7-10EC-D76D-CB58-2E6FEF7A903A}" dt="2024-12-13T12:06:09.245" v="114" actId="1076"/>
        <pc:sldMkLst>
          <pc:docMk/>
          <pc:sldMk cId="3739727004" sldId="300"/>
        </pc:sldMkLst>
      </pc:sldChg>
      <pc:sldChg chg="delSp modSp">
        <pc:chgData name="epo_35" userId="S::epo_35_jogroup.eu#ext#@dobasi.onmicrosoft.com::edd5f0fd-77c0-4369-83c5-84439aafe912" providerId="AD" clId="Web-{8FBDCCE7-10EC-D76D-CB58-2E6FEF7A903A}" dt="2024-12-13T13:34:10.914" v="304" actId="1076"/>
        <pc:sldMkLst>
          <pc:docMk/>
          <pc:sldMk cId="2949865065" sldId="303"/>
        </pc:sldMkLst>
      </pc:sldChg>
      <pc:sldChg chg="modSp">
        <pc:chgData name="epo_35" userId="S::epo_35_jogroup.eu#ext#@dobasi.onmicrosoft.com::edd5f0fd-77c0-4369-83c5-84439aafe912" providerId="AD" clId="Web-{8FBDCCE7-10EC-D76D-CB58-2E6FEF7A903A}" dt="2024-12-13T12:08:54.299" v="133" actId="20577"/>
        <pc:sldMkLst>
          <pc:docMk/>
          <pc:sldMk cId="971097522" sldId="304"/>
        </pc:sldMkLst>
      </pc:sldChg>
      <pc:sldChg chg="modSp">
        <pc:chgData name="epo_35" userId="S::epo_35_jogroup.eu#ext#@dobasi.onmicrosoft.com::edd5f0fd-77c0-4369-83c5-84439aafe912" providerId="AD" clId="Web-{8FBDCCE7-10EC-D76D-CB58-2E6FEF7A903A}" dt="2024-12-13T12:21:45.803" v="219" actId="20577"/>
        <pc:sldMkLst>
          <pc:docMk/>
          <pc:sldMk cId="4122332720" sldId="305"/>
        </pc:sldMkLst>
      </pc:sldChg>
      <pc:sldChg chg="modSp">
        <pc:chgData name="epo_35" userId="S::epo_35_jogroup.eu#ext#@dobasi.onmicrosoft.com::edd5f0fd-77c0-4369-83c5-84439aafe912" providerId="AD" clId="Web-{8FBDCCE7-10EC-D76D-CB58-2E6FEF7A903A}" dt="2024-12-13T12:24:35.326" v="256" actId="20577"/>
        <pc:sldMkLst>
          <pc:docMk/>
          <pc:sldMk cId="942325739" sldId="306"/>
        </pc:sldMkLst>
      </pc:sldChg>
      <pc:sldChg chg="modSp">
        <pc:chgData name="epo_35" userId="S::epo_35_jogroup.eu#ext#@dobasi.onmicrosoft.com::edd5f0fd-77c0-4369-83c5-84439aafe912" providerId="AD" clId="Web-{8FBDCCE7-10EC-D76D-CB58-2E6FEF7A903A}" dt="2024-12-13T12:24:11.512" v="251" actId="20577"/>
        <pc:sldMkLst>
          <pc:docMk/>
          <pc:sldMk cId="2815572369" sldId="307"/>
        </pc:sldMkLst>
      </pc:sldChg>
      <pc:sldChg chg="new del">
        <pc:chgData name="epo_35" userId="S::epo_35_jogroup.eu#ext#@dobasi.onmicrosoft.com::edd5f0fd-77c0-4369-83c5-84439aafe912" providerId="AD" clId="Web-{8FBDCCE7-10EC-D76D-CB58-2E6FEF7A903A}" dt="2024-12-13T12:14:04.001" v="150"/>
        <pc:sldMkLst>
          <pc:docMk/>
          <pc:sldMk cId="1389743402" sldId="311"/>
        </pc:sldMkLst>
      </pc:sldChg>
      <pc:sldChg chg="addSp modSp new">
        <pc:chgData name="epo_35" userId="S::epo_35_jogroup.eu#ext#@dobasi.onmicrosoft.com::edd5f0fd-77c0-4369-83c5-84439aafe912" providerId="AD" clId="Web-{8FBDCCE7-10EC-D76D-CB58-2E6FEF7A903A}" dt="2024-12-13T12:26:57.879" v="297" actId="20577"/>
        <pc:sldMkLst>
          <pc:docMk/>
          <pc:sldMk cId="3884032397" sldId="311"/>
        </pc:sldMkLst>
      </pc:sldChg>
    </pc:docChg>
  </pc:docChgLst>
  <pc:docChgLst>
    <pc:chgData name="Mateja Geder, DOBA" userId="S::mateja.geder@doba.si::ccfd40d0-487c-4fcf-87d0-5a1ee1eda87d" providerId="AD" clId="Web-{5A9FE241-D069-49CC-AEC6-2C2A69D69501}"/>
    <pc:docChg chg="modSld">
      <pc:chgData name="Mateja Geder, DOBA" userId="S::mateja.geder@doba.si::ccfd40d0-487c-4fcf-87d0-5a1ee1eda87d" providerId="AD" clId="Web-{5A9FE241-D069-49CC-AEC6-2C2A69D69501}" dt="2024-11-19T16:40:05.529" v="6" actId="20577"/>
      <pc:docMkLst>
        <pc:docMk/>
      </pc:docMkLst>
      <pc:sldChg chg="modSp">
        <pc:chgData name="Mateja Geder, DOBA" userId="S::mateja.geder@doba.si::ccfd40d0-487c-4fcf-87d0-5a1ee1eda87d" providerId="AD" clId="Web-{5A9FE241-D069-49CC-AEC6-2C2A69D69501}" dt="2024-11-19T16:38:40.539" v="2" actId="20577"/>
        <pc:sldMkLst>
          <pc:docMk/>
          <pc:sldMk cId="2591287154" sldId="258"/>
        </pc:sldMkLst>
      </pc:sldChg>
      <pc:sldChg chg="modSp">
        <pc:chgData name="Mateja Geder, DOBA" userId="S::mateja.geder@doba.si::ccfd40d0-487c-4fcf-87d0-5a1ee1eda87d" providerId="AD" clId="Web-{5A9FE241-D069-49CC-AEC6-2C2A69D69501}" dt="2024-11-19T16:39:30.527" v="4" actId="20577"/>
        <pc:sldMkLst>
          <pc:docMk/>
          <pc:sldMk cId="68350863" sldId="281"/>
        </pc:sldMkLst>
      </pc:sldChg>
      <pc:sldChg chg="modSp">
        <pc:chgData name="Mateja Geder, DOBA" userId="S::mateja.geder@doba.si::ccfd40d0-487c-4fcf-87d0-5a1ee1eda87d" providerId="AD" clId="Web-{5A9FE241-D069-49CC-AEC6-2C2A69D69501}" dt="2024-11-19T16:40:05.529" v="6" actId="20577"/>
        <pc:sldMkLst>
          <pc:docMk/>
          <pc:sldMk cId="1237435826" sldId="285"/>
        </pc:sldMkLst>
      </pc:sldChg>
    </pc:docChg>
  </pc:docChgLst>
  <pc:docChgLst>
    <pc:chgData name="epo_38" userId="S::epo_38_jogroup.eu#ext#@dobasi.onmicrosoft.com::66d8512a-8ddf-40e0-bce7-ad06085cc67f" providerId="AD" clId="Web-{3BC6FF22-FC1C-5CE5-532D-B67C01441889}"/>
    <pc:docChg chg="modSld">
      <pc:chgData name="epo_38" userId="S::epo_38_jogroup.eu#ext#@dobasi.onmicrosoft.com::66d8512a-8ddf-40e0-bce7-ad06085cc67f" providerId="AD" clId="Web-{3BC6FF22-FC1C-5CE5-532D-B67C01441889}" dt="2024-12-13T16:58:02.179" v="286" actId="20577"/>
      <pc:docMkLst>
        <pc:docMk/>
      </pc:docMkLst>
      <pc:sldChg chg="modSp">
        <pc:chgData name="epo_38" userId="S::epo_38_jogroup.eu#ext#@dobasi.onmicrosoft.com::66d8512a-8ddf-40e0-bce7-ad06085cc67f" providerId="AD" clId="Web-{3BC6FF22-FC1C-5CE5-532D-B67C01441889}" dt="2024-12-13T16:41:59.333" v="7" actId="20577"/>
        <pc:sldMkLst>
          <pc:docMk/>
          <pc:sldMk cId="2591287154" sldId="258"/>
        </pc:sldMkLst>
      </pc:sldChg>
      <pc:sldChg chg="modSp">
        <pc:chgData name="epo_38" userId="S::epo_38_jogroup.eu#ext#@dobasi.onmicrosoft.com::66d8512a-8ddf-40e0-bce7-ad06085cc67f" providerId="AD" clId="Web-{3BC6FF22-FC1C-5CE5-532D-B67C01441889}" dt="2024-12-13T16:43:37.273" v="29" actId="20577"/>
        <pc:sldMkLst>
          <pc:docMk/>
          <pc:sldMk cId="2622686270" sldId="262"/>
        </pc:sldMkLst>
      </pc:sldChg>
      <pc:sldChg chg="modSp">
        <pc:chgData name="epo_38" userId="S::epo_38_jogroup.eu#ext#@dobasi.onmicrosoft.com::66d8512a-8ddf-40e0-bce7-ad06085cc67f" providerId="AD" clId="Web-{3BC6FF22-FC1C-5CE5-532D-B67C01441889}" dt="2024-12-13T16:43:48.773" v="32" actId="20577"/>
        <pc:sldMkLst>
          <pc:docMk/>
          <pc:sldMk cId="2836730832" sldId="264"/>
        </pc:sldMkLst>
      </pc:sldChg>
      <pc:sldChg chg="modSp">
        <pc:chgData name="epo_38" userId="S::epo_38_jogroup.eu#ext#@dobasi.onmicrosoft.com::66d8512a-8ddf-40e0-bce7-ad06085cc67f" providerId="AD" clId="Web-{3BC6FF22-FC1C-5CE5-532D-B67C01441889}" dt="2024-12-13T16:44:13.055" v="46" actId="20577"/>
        <pc:sldMkLst>
          <pc:docMk/>
          <pc:sldMk cId="3431805615" sldId="271"/>
        </pc:sldMkLst>
      </pc:sldChg>
      <pc:sldChg chg="modSp">
        <pc:chgData name="epo_38" userId="S::epo_38_jogroup.eu#ext#@dobasi.onmicrosoft.com::66d8512a-8ddf-40e0-bce7-ad06085cc67f" providerId="AD" clId="Web-{3BC6FF22-FC1C-5CE5-532D-B67C01441889}" dt="2024-12-13T16:44:57.055" v="55" actId="20577"/>
        <pc:sldMkLst>
          <pc:docMk/>
          <pc:sldMk cId="1672662652" sldId="273"/>
        </pc:sldMkLst>
      </pc:sldChg>
      <pc:sldChg chg="modSp">
        <pc:chgData name="epo_38" userId="S::epo_38_jogroup.eu#ext#@dobasi.onmicrosoft.com::66d8512a-8ddf-40e0-bce7-ad06085cc67f" providerId="AD" clId="Web-{3BC6FF22-FC1C-5CE5-532D-B67C01441889}" dt="2024-12-13T16:51:13.875" v="123" actId="20577"/>
        <pc:sldMkLst>
          <pc:docMk/>
          <pc:sldMk cId="1156234365" sldId="280"/>
        </pc:sldMkLst>
      </pc:sldChg>
      <pc:sldChg chg="modSp">
        <pc:chgData name="epo_38" userId="S::epo_38_jogroup.eu#ext#@dobasi.onmicrosoft.com::66d8512a-8ddf-40e0-bce7-ad06085cc67f" providerId="AD" clId="Web-{3BC6FF22-FC1C-5CE5-532D-B67C01441889}" dt="2024-12-13T16:50:02.186" v="110" actId="20577"/>
        <pc:sldMkLst>
          <pc:docMk/>
          <pc:sldMk cId="4099155935" sldId="284"/>
        </pc:sldMkLst>
      </pc:sldChg>
      <pc:sldChg chg="modSp">
        <pc:chgData name="epo_38" userId="S::epo_38_jogroup.eu#ext#@dobasi.onmicrosoft.com::66d8512a-8ddf-40e0-bce7-ad06085cc67f" providerId="AD" clId="Web-{3BC6FF22-FC1C-5CE5-532D-B67C01441889}" dt="2024-12-13T16:50:16.499" v="114" actId="20577"/>
        <pc:sldMkLst>
          <pc:docMk/>
          <pc:sldMk cId="1237435826" sldId="285"/>
        </pc:sldMkLst>
      </pc:sldChg>
      <pc:sldChg chg="modSp">
        <pc:chgData name="epo_38" userId="S::epo_38_jogroup.eu#ext#@dobasi.onmicrosoft.com::66d8512a-8ddf-40e0-bce7-ad06085cc67f" providerId="AD" clId="Web-{3BC6FF22-FC1C-5CE5-532D-B67C01441889}" dt="2024-12-13T16:50:25.030" v="116" actId="20577"/>
        <pc:sldMkLst>
          <pc:docMk/>
          <pc:sldMk cId="2313180002" sldId="286"/>
        </pc:sldMkLst>
      </pc:sldChg>
      <pc:sldChg chg="modSp">
        <pc:chgData name="epo_38" userId="S::epo_38_jogroup.eu#ext#@dobasi.onmicrosoft.com::66d8512a-8ddf-40e0-bce7-ad06085cc67f" providerId="AD" clId="Web-{3BC6FF22-FC1C-5CE5-532D-B67C01441889}" dt="2024-12-13T16:56:03.927" v="233" actId="20577"/>
        <pc:sldMkLst>
          <pc:docMk/>
          <pc:sldMk cId="2971977187" sldId="296"/>
        </pc:sldMkLst>
      </pc:sldChg>
      <pc:sldChg chg="modSp">
        <pc:chgData name="epo_38" userId="S::epo_38_jogroup.eu#ext#@dobasi.onmicrosoft.com::66d8512a-8ddf-40e0-bce7-ad06085cc67f" providerId="AD" clId="Web-{3BC6FF22-FC1C-5CE5-532D-B67C01441889}" dt="2024-12-13T16:56:32.146" v="256" actId="20577"/>
        <pc:sldMkLst>
          <pc:docMk/>
          <pc:sldMk cId="329535975" sldId="298"/>
        </pc:sldMkLst>
      </pc:sldChg>
      <pc:sldChg chg="addSp delSp modSp">
        <pc:chgData name="epo_38" userId="S::epo_38_jogroup.eu#ext#@dobasi.onmicrosoft.com::66d8512a-8ddf-40e0-bce7-ad06085cc67f" providerId="AD" clId="Web-{3BC6FF22-FC1C-5CE5-532D-B67C01441889}" dt="2024-12-13T16:48:12.778" v="94" actId="1076"/>
        <pc:sldMkLst>
          <pc:docMk/>
          <pc:sldMk cId="3739727004" sldId="300"/>
        </pc:sldMkLst>
      </pc:sldChg>
      <pc:sldChg chg="modSp">
        <pc:chgData name="epo_38" userId="S::epo_38_jogroup.eu#ext#@dobasi.onmicrosoft.com::66d8512a-8ddf-40e0-bce7-ad06085cc67f" providerId="AD" clId="Web-{3BC6FF22-FC1C-5CE5-532D-B67C01441889}" dt="2024-12-13T16:44:41.399" v="49" actId="20577"/>
        <pc:sldMkLst>
          <pc:docMk/>
          <pc:sldMk cId="1931604440" sldId="301"/>
        </pc:sldMkLst>
      </pc:sldChg>
      <pc:sldChg chg="modSp">
        <pc:chgData name="epo_38" userId="S::epo_38_jogroup.eu#ext#@dobasi.onmicrosoft.com::66d8512a-8ddf-40e0-bce7-ad06085cc67f" providerId="AD" clId="Web-{3BC6FF22-FC1C-5CE5-532D-B67C01441889}" dt="2024-12-13T16:53:15.736" v="159" actId="20577"/>
        <pc:sldMkLst>
          <pc:docMk/>
          <pc:sldMk cId="4122332720" sldId="305"/>
        </pc:sldMkLst>
      </pc:sldChg>
      <pc:sldChg chg="modSp">
        <pc:chgData name="epo_38" userId="S::epo_38_jogroup.eu#ext#@dobasi.onmicrosoft.com::66d8512a-8ddf-40e0-bce7-ad06085cc67f" providerId="AD" clId="Web-{3BC6FF22-FC1C-5CE5-532D-B67C01441889}" dt="2024-12-13T16:58:02.179" v="286" actId="20577"/>
        <pc:sldMkLst>
          <pc:docMk/>
          <pc:sldMk cId="2815572369" sldId="307"/>
        </pc:sldMkLst>
      </pc:sldChg>
      <pc:sldChg chg="addSp modSp">
        <pc:chgData name="epo_38" userId="S::epo_38_jogroup.eu#ext#@dobasi.onmicrosoft.com::66d8512a-8ddf-40e0-bce7-ad06085cc67f" providerId="AD" clId="Web-{3BC6FF22-FC1C-5CE5-532D-B67C01441889}" dt="2024-12-13T16:49:43.779" v="107" actId="1076"/>
        <pc:sldMkLst>
          <pc:docMk/>
          <pc:sldMk cId="1215440561" sldId="312"/>
        </pc:sldMkLst>
      </pc:sldChg>
      <pc:sldChg chg="addSp modSp">
        <pc:chgData name="epo_38" userId="S::epo_38_jogroup.eu#ext#@dobasi.onmicrosoft.com::66d8512a-8ddf-40e0-bce7-ad06085cc67f" providerId="AD" clId="Web-{3BC6FF22-FC1C-5CE5-532D-B67C01441889}" dt="2024-12-13T16:54:16.706" v="178" actId="1076"/>
        <pc:sldMkLst>
          <pc:docMk/>
          <pc:sldMk cId="3879384195" sldId="313"/>
        </pc:sldMkLst>
      </pc:sldChg>
    </pc:docChg>
  </pc:docChgLst>
  <pc:docChgLst>
    <pc:chgData name="epo_35" userId="S::epo_35_jogroup.eu#ext#@dobasi.onmicrosoft.com::edd5f0fd-77c0-4369-83c5-84439aafe912" providerId="AD" clId="Web-{EA053370-1992-2709-13B3-7C53E5BFF5F8}"/>
    <pc:docChg chg="modSld">
      <pc:chgData name="epo_35" userId="S::epo_35_jogroup.eu#ext#@dobasi.onmicrosoft.com::edd5f0fd-77c0-4369-83c5-84439aafe912" providerId="AD" clId="Web-{EA053370-1992-2709-13B3-7C53E5BFF5F8}" dt="2025-07-11T08:27:18.917" v="66" actId="20577"/>
      <pc:docMkLst>
        <pc:docMk/>
      </pc:docMkLst>
      <pc:sldChg chg="modSp">
        <pc:chgData name="epo_35" userId="S::epo_35_jogroup.eu#ext#@dobasi.onmicrosoft.com::edd5f0fd-77c0-4369-83c5-84439aafe912" providerId="AD" clId="Web-{EA053370-1992-2709-13B3-7C53E5BFF5F8}" dt="2025-07-11T08:25:59.695" v="53" actId="20577"/>
        <pc:sldMkLst>
          <pc:docMk/>
          <pc:sldMk cId="3119389221" sldId="275"/>
        </pc:sldMkLst>
        <pc:spChg chg="mod">
          <ac:chgData name="epo_35" userId="S::epo_35_jogroup.eu#ext#@dobasi.onmicrosoft.com::edd5f0fd-77c0-4369-83c5-84439aafe912" providerId="AD" clId="Web-{EA053370-1992-2709-13B3-7C53E5BFF5F8}" dt="2025-07-11T08:25:59.695" v="53" actId="20577"/>
          <ac:spMkLst>
            <pc:docMk/>
            <pc:sldMk cId="3119389221" sldId="275"/>
            <ac:spMk id="3" creationId="{AB797823-5999-9D6B-38B3-975575D2B263}"/>
          </ac:spMkLst>
        </pc:spChg>
      </pc:sldChg>
      <pc:sldChg chg="modSp">
        <pc:chgData name="epo_35" userId="S::epo_35_jogroup.eu#ext#@dobasi.onmicrosoft.com::edd5f0fd-77c0-4369-83c5-84439aafe912" providerId="AD" clId="Web-{EA053370-1992-2709-13B3-7C53E5BFF5F8}" dt="2025-07-11T08:22:15.015" v="25" actId="20577"/>
        <pc:sldMkLst>
          <pc:docMk/>
          <pc:sldMk cId="2973963118" sldId="292"/>
        </pc:sldMkLst>
        <pc:spChg chg="mod">
          <ac:chgData name="epo_35" userId="S::epo_35_jogroup.eu#ext#@dobasi.onmicrosoft.com::edd5f0fd-77c0-4369-83c5-84439aafe912" providerId="AD" clId="Web-{EA053370-1992-2709-13B3-7C53E5BFF5F8}" dt="2025-07-11T08:22:15.015" v="25" actId="20577"/>
          <ac:spMkLst>
            <pc:docMk/>
            <pc:sldMk cId="2973963118" sldId="292"/>
            <ac:spMk id="4" creationId="{99759B9C-C0F9-FA51-D58E-B303C618A7B5}"/>
          </ac:spMkLst>
        </pc:spChg>
      </pc:sldChg>
      <pc:sldChg chg="modSp">
        <pc:chgData name="epo_35" userId="S::epo_35_jogroup.eu#ext#@dobasi.onmicrosoft.com::edd5f0fd-77c0-4369-83c5-84439aafe912" providerId="AD" clId="Web-{EA053370-1992-2709-13B3-7C53E5BFF5F8}" dt="2025-07-11T08:22:41.969" v="28" actId="20577"/>
        <pc:sldMkLst>
          <pc:docMk/>
          <pc:sldMk cId="2971977187" sldId="296"/>
        </pc:sldMkLst>
        <pc:spChg chg="mod">
          <ac:chgData name="epo_35" userId="S::epo_35_jogroup.eu#ext#@dobasi.onmicrosoft.com::edd5f0fd-77c0-4369-83c5-84439aafe912" providerId="AD" clId="Web-{EA053370-1992-2709-13B3-7C53E5BFF5F8}" dt="2025-07-11T08:22:41.969" v="28" actId="20577"/>
          <ac:spMkLst>
            <pc:docMk/>
            <pc:sldMk cId="2971977187" sldId="296"/>
            <ac:spMk id="2" creationId="{D283B45D-2256-5946-5C8E-077C7FE8B118}"/>
          </ac:spMkLst>
        </pc:spChg>
      </pc:sldChg>
      <pc:sldChg chg="modSp">
        <pc:chgData name="epo_35" userId="S::epo_35_jogroup.eu#ext#@dobasi.onmicrosoft.com::edd5f0fd-77c0-4369-83c5-84439aafe912" providerId="AD" clId="Web-{EA053370-1992-2709-13B3-7C53E5BFF5F8}" dt="2025-07-11T08:23:14.814" v="29" actId="20577"/>
        <pc:sldMkLst>
          <pc:docMk/>
          <pc:sldMk cId="329535975" sldId="298"/>
        </pc:sldMkLst>
        <pc:spChg chg="mod">
          <ac:chgData name="epo_35" userId="S::epo_35_jogroup.eu#ext#@dobasi.onmicrosoft.com::edd5f0fd-77c0-4369-83c5-84439aafe912" providerId="AD" clId="Web-{EA053370-1992-2709-13B3-7C53E5BFF5F8}" dt="2025-07-11T08:23:14.814" v="29" actId="20577"/>
          <ac:spMkLst>
            <pc:docMk/>
            <pc:sldMk cId="329535975" sldId="298"/>
            <ac:spMk id="4" creationId="{25530E1E-A5D5-4D41-A074-9324029D8900}"/>
          </ac:spMkLst>
        </pc:spChg>
      </pc:sldChg>
      <pc:sldChg chg="modSp">
        <pc:chgData name="epo_35" userId="S::epo_35_jogroup.eu#ext#@dobasi.onmicrosoft.com::edd5f0fd-77c0-4369-83c5-84439aafe912" providerId="AD" clId="Web-{EA053370-1992-2709-13B3-7C53E5BFF5F8}" dt="2025-07-11T08:27:18.917" v="66" actId="20577"/>
        <pc:sldMkLst>
          <pc:docMk/>
          <pc:sldMk cId="1580078791" sldId="299"/>
        </pc:sldMkLst>
        <pc:spChg chg="mod">
          <ac:chgData name="epo_35" userId="S::epo_35_jogroup.eu#ext#@dobasi.onmicrosoft.com::edd5f0fd-77c0-4369-83c5-84439aafe912" providerId="AD" clId="Web-{EA053370-1992-2709-13B3-7C53E5BFF5F8}" dt="2025-07-11T08:27:18.917" v="66" actId="20577"/>
          <ac:spMkLst>
            <pc:docMk/>
            <pc:sldMk cId="1580078791" sldId="299"/>
            <ac:spMk id="3" creationId="{DB24CFCA-BF07-305C-DE4C-C3DD795BF6BF}"/>
          </ac:spMkLst>
        </pc:spChg>
      </pc:sldChg>
      <pc:sldChg chg="modSp">
        <pc:chgData name="epo_35" userId="S::epo_35_jogroup.eu#ext#@dobasi.onmicrosoft.com::edd5f0fd-77c0-4369-83c5-84439aafe912" providerId="AD" clId="Web-{EA053370-1992-2709-13B3-7C53E5BFF5F8}" dt="2025-07-11T08:24:40.098" v="36" actId="20577"/>
        <pc:sldMkLst>
          <pc:docMk/>
          <pc:sldMk cId="335093352" sldId="309"/>
        </pc:sldMkLst>
        <pc:spChg chg="mod">
          <ac:chgData name="epo_35" userId="S::epo_35_jogroup.eu#ext#@dobasi.onmicrosoft.com::edd5f0fd-77c0-4369-83c5-84439aafe912" providerId="AD" clId="Web-{EA053370-1992-2709-13B3-7C53E5BFF5F8}" dt="2025-07-11T08:24:40.098" v="36" actId="20577"/>
          <ac:spMkLst>
            <pc:docMk/>
            <pc:sldMk cId="335093352" sldId="309"/>
            <ac:spMk id="5" creationId="{9642394A-1ECD-D8D0-586F-852B49593885}"/>
          </ac:spMkLst>
        </pc:spChg>
      </pc:sldChg>
      <pc:sldChg chg="modSp">
        <pc:chgData name="epo_35" userId="S::epo_35_jogroup.eu#ext#@dobasi.onmicrosoft.com::edd5f0fd-77c0-4369-83c5-84439aafe912" providerId="AD" clId="Web-{EA053370-1992-2709-13B3-7C53E5BFF5F8}" dt="2025-07-11T08:25:04.193" v="45" actId="20577"/>
        <pc:sldMkLst>
          <pc:docMk/>
          <pc:sldMk cId="2015514772" sldId="310"/>
        </pc:sldMkLst>
        <pc:spChg chg="mod">
          <ac:chgData name="epo_35" userId="S::epo_35_jogroup.eu#ext#@dobasi.onmicrosoft.com::edd5f0fd-77c0-4369-83c5-84439aafe912" providerId="AD" clId="Web-{EA053370-1992-2709-13B3-7C53E5BFF5F8}" dt="2025-07-11T08:25:04.193" v="45" actId="20577"/>
          <ac:spMkLst>
            <pc:docMk/>
            <pc:sldMk cId="2015514772" sldId="310"/>
            <ac:spMk id="5" creationId="{ADBED3DF-F8B7-3891-3264-FDEC6402F9E8}"/>
          </ac:spMkLst>
        </pc:spChg>
      </pc:sldChg>
    </pc:docChg>
  </pc:docChgLst>
  <pc:docChgLst>
    <pc:chgData name="epo_38" userId="S::epo_38_jogroup.eu#ext#@dobasi.onmicrosoft.com::66d8512a-8ddf-40e0-bce7-ad06085cc67f" providerId="AD" clId="Web-{76438D45-FC54-B6E5-59DB-BAFE257D30C5}"/>
    <pc:docChg chg="addSld delSld modSld">
      <pc:chgData name="epo_38" userId="S::epo_38_jogroup.eu#ext#@dobasi.onmicrosoft.com::66d8512a-8ddf-40e0-bce7-ad06085cc67f" providerId="AD" clId="Web-{76438D45-FC54-B6E5-59DB-BAFE257D30C5}" dt="2024-12-05T09:44:33.537" v="1289" actId="20577"/>
      <pc:docMkLst>
        <pc:docMk/>
      </pc:docMkLst>
      <pc:sldChg chg="modSp">
        <pc:chgData name="epo_38" userId="S::epo_38_jogroup.eu#ext#@dobasi.onmicrosoft.com::66d8512a-8ddf-40e0-bce7-ad06085cc67f" providerId="AD" clId="Web-{76438D45-FC54-B6E5-59DB-BAFE257D30C5}" dt="2024-12-05T09:19:02.123" v="932" actId="1076"/>
        <pc:sldMkLst>
          <pc:docMk/>
          <pc:sldMk cId="1672662652" sldId="273"/>
        </pc:sldMkLst>
      </pc:sldChg>
      <pc:sldChg chg="modSp">
        <pc:chgData name="epo_38" userId="S::epo_38_jogroup.eu#ext#@dobasi.onmicrosoft.com::66d8512a-8ddf-40e0-bce7-ad06085cc67f" providerId="AD" clId="Web-{76438D45-FC54-B6E5-59DB-BAFE257D30C5}" dt="2024-12-05T09:40:06.559" v="1221" actId="20577"/>
        <pc:sldMkLst>
          <pc:docMk/>
          <pc:sldMk cId="1821673080" sldId="274"/>
        </pc:sldMkLst>
      </pc:sldChg>
      <pc:sldChg chg="modSp">
        <pc:chgData name="epo_38" userId="S::epo_38_jogroup.eu#ext#@dobasi.onmicrosoft.com::66d8512a-8ddf-40e0-bce7-ad06085cc67f" providerId="AD" clId="Web-{76438D45-FC54-B6E5-59DB-BAFE257D30C5}" dt="2024-12-05T09:41:16.546" v="1241" actId="20577"/>
        <pc:sldMkLst>
          <pc:docMk/>
          <pc:sldMk cId="3119389221" sldId="275"/>
        </pc:sldMkLst>
      </pc:sldChg>
      <pc:sldChg chg="modSp">
        <pc:chgData name="epo_38" userId="S::epo_38_jogroup.eu#ext#@dobasi.onmicrosoft.com::66d8512a-8ddf-40e0-bce7-ad06085cc67f" providerId="AD" clId="Web-{76438D45-FC54-B6E5-59DB-BAFE257D30C5}" dt="2024-12-05T09:34:48.844" v="1160" actId="1076"/>
        <pc:sldMkLst>
          <pc:docMk/>
          <pc:sldMk cId="68350863" sldId="281"/>
        </pc:sldMkLst>
      </pc:sldChg>
      <pc:sldChg chg="modSp">
        <pc:chgData name="epo_38" userId="S::epo_38_jogroup.eu#ext#@dobasi.onmicrosoft.com::66d8512a-8ddf-40e0-bce7-ad06085cc67f" providerId="AD" clId="Web-{76438D45-FC54-B6E5-59DB-BAFE257D30C5}" dt="2024-12-05T09:35:50.706" v="1183" actId="20577"/>
        <pc:sldMkLst>
          <pc:docMk/>
          <pc:sldMk cId="2554502435" sldId="283"/>
        </pc:sldMkLst>
      </pc:sldChg>
      <pc:sldChg chg="modSp">
        <pc:chgData name="epo_38" userId="S::epo_38_jogroup.eu#ext#@dobasi.onmicrosoft.com::66d8512a-8ddf-40e0-bce7-ad06085cc67f" providerId="AD" clId="Web-{76438D45-FC54-B6E5-59DB-BAFE257D30C5}" dt="2024-12-05T09:23:26.726" v="957" actId="20577"/>
        <pc:sldMkLst>
          <pc:docMk/>
          <pc:sldMk cId="1237435826" sldId="285"/>
        </pc:sldMkLst>
      </pc:sldChg>
      <pc:sldChg chg="modSp">
        <pc:chgData name="epo_38" userId="S::epo_38_jogroup.eu#ext#@dobasi.onmicrosoft.com::66d8512a-8ddf-40e0-bce7-ad06085cc67f" providerId="AD" clId="Web-{76438D45-FC54-B6E5-59DB-BAFE257D30C5}" dt="2024-12-05T09:23:33.382" v="960" actId="20577"/>
        <pc:sldMkLst>
          <pc:docMk/>
          <pc:sldMk cId="2313180002" sldId="286"/>
        </pc:sldMkLst>
      </pc:sldChg>
      <pc:sldChg chg="modSp">
        <pc:chgData name="epo_38" userId="S::epo_38_jogroup.eu#ext#@dobasi.onmicrosoft.com::66d8512a-8ddf-40e0-bce7-ad06085cc67f" providerId="AD" clId="Web-{76438D45-FC54-B6E5-59DB-BAFE257D30C5}" dt="2024-12-05T09:21:22.409" v="947" actId="1076"/>
        <pc:sldMkLst>
          <pc:docMk/>
          <pc:sldMk cId="3178659052" sldId="289"/>
        </pc:sldMkLst>
      </pc:sldChg>
      <pc:sldChg chg="modSp">
        <pc:chgData name="epo_38" userId="S::epo_38_jogroup.eu#ext#@dobasi.onmicrosoft.com::66d8512a-8ddf-40e0-bce7-ad06085cc67f" providerId="AD" clId="Web-{76438D45-FC54-B6E5-59DB-BAFE257D30C5}" dt="2024-12-05T09:26:28.326" v="968" actId="14100"/>
        <pc:sldMkLst>
          <pc:docMk/>
          <pc:sldMk cId="430438383" sldId="291"/>
        </pc:sldMkLst>
      </pc:sldChg>
      <pc:sldChg chg="modSp">
        <pc:chgData name="epo_38" userId="S::epo_38_jogroup.eu#ext#@dobasi.onmicrosoft.com::66d8512a-8ddf-40e0-bce7-ad06085cc67f" providerId="AD" clId="Web-{76438D45-FC54-B6E5-59DB-BAFE257D30C5}" dt="2024-12-05T09:28:50.378" v="970" actId="20577"/>
        <pc:sldMkLst>
          <pc:docMk/>
          <pc:sldMk cId="2973963118" sldId="292"/>
        </pc:sldMkLst>
      </pc:sldChg>
      <pc:sldChg chg="modSp">
        <pc:chgData name="epo_38" userId="S::epo_38_jogroup.eu#ext#@dobasi.onmicrosoft.com::66d8512a-8ddf-40e0-bce7-ad06085cc67f" providerId="AD" clId="Web-{76438D45-FC54-B6E5-59DB-BAFE257D30C5}" dt="2024-12-05T09:36:53.380" v="1184" actId="14100"/>
        <pc:sldMkLst>
          <pc:docMk/>
          <pc:sldMk cId="4096032767" sldId="293"/>
        </pc:sldMkLst>
      </pc:sldChg>
      <pc:sldChg chg="modSp">
        <pc:chgData name="epo_38" userId="S::epo_38_jogroup.eu#ext#@dobasi.onmicrosoft.com::66d8512a-8ddf-40e0-bce7-ad06085cc67f" providerId="AD" clId="Web-{76438D45-FC54-B6E5-59DB-BAFE257D30C5}" dt="2024-12-05T09:37:41.632" v="1187" actId="1076"/>
        <pc:sldMkLst>
          <pc:docMk/>
          <pc:sldMk cId="1188507578" sldId="295"/>
        </pc:sldMkLst>
      </pc:sldChg>
      <pc:sldChg chg="modSp">
        <pc:chgData name="epo_38" userId="S::epo_38_jogroup.eu#ext#@dobasi.onmicrosoft.com::66d8512a-8ddf-40e0-bce7-ad06085cc67f" providerId="AD" clId="Web-{76438D45-FC54-B6E5-59DB-BAFE257D30C5}" dt="2024-12-05T09:29:10.582" v="973" actId="1076"/>
        <pc:sldMkLst>
          <pc:docMk/>
          <pc:sldMk cId="2971977187" sldId="296"/>
        </pc:sldMkLst>
      </pc:sldChg>
      <pc:sldChg chg="modSp">
        <pc:chgData name="epo_38" userId="S::epo_38_jogroup.eu#ext#@dobasi.onmicrosoft.com::66d8512a-8ddf-40e0-bce7-ad06085cc67f" providerId="AD" clId="Web-{76438D45-FC54-B6E5-59DB-BAFE257D30C5}" dt="2024-12-05T09:41:53.906" v="1253" actId="1076"/>
        <pc:sldMkLst>
          <pc:docMk/>
          <pc:sldMk cId="1580078791" sldId="299"/>
        </pc:sldMkLst>
      </pc:sldChg>
      <pc:sldChg chg="modSp">
        <pc:chgData name="epo_38" userId="S::epo_38_jogroup.eu#ext#@dobasi.onmicrosoft.com::66d8512a-8ddf-40e0-bce7-ad06085cc67f" providerId="AD" clId="Web-{76438D45-FC54-B6E5-59DB-BAFE257D30C5}" dt="2024-12-05T09:18:51.935" v="930" actId="1076"/>
        <pc:sldMkLst>
          <pc:docMk/>
          <pc:sldMk cId="1931604440" sldId="301"/>
        </pc:sldMkLst>
      </pc:sldChg>
      <pc:sldChg chg="modSp">
        <pc:chgData name="epo_38" userId="S::epo_38_jogroup.eu#ext#@dobasi.onmicrosoft.com::66d8512a-8ddf-40e0-bce7-ad06085cc67f" providerId="AD" clId="Web-{76438D45-FC54-B6E5-59DB-BAFE257D30C5}" dt="2024-12-05T09:33:23.904" v="1131" actId="1076"/>
        <pc:sldMkLst>
          <pc:docMk/>
          <pc:sldMk cId="971097522" sldId="304"/>
        </pc:sldMkLst>
      </pc:sldChg>
      <pc:sldChg chg="addSp modSp">
        <pc:chgData name="epo_38" userId="S::epo_38_jogroup.eu#ext#@dobasi.onmicrosoft.com::66d8512a-8ddf-40e0-bce7-ad06085cc67f" providerId="AD" clId="Web-{76438D45-FC54-B6E5-59DB-BAFE257D30C5}" dt="2024-12-05T09:44:33.537" v="1289" actId="20577"/>
        <pc:sldMkLst>
          <pc:docMk/>
          <pc:sldMk cId="942325739" sldId="306"/>
        </pc:sldMkLst>
      </pc:sldChg>
      <pc:sldChg chg="addSp modSp">
        <pc:chgData name="epo_38" userId="S::epo_38_jogroup.eu#ext#@dobasi.onmicrosoft.com::66d8512a-8ddf-40e0-bce7-ad06085cc67f" providerId="AD" clId="Web-{76438D45-FC54-B6E5-59DB-BAFE257D30C5}" dt="2024-12-05T09:43:17.784" v="1278" actId="20577"/>
        <pc:sldMkLst>
          <pc:docMk/>
          <pc:sldMk cId="2815572369" sldId="307"/>
        </pc:sldMkLst>
      </pc:sldChg>
      <pc:sldChg chg="addSp delSp modSp new del">
        <pc:chgData name="epo_38" userId="S::epo_38_jogroup.eu#ext#@dobasi.onmicrosoft.com::66d8512a-8ddf-40e0-bce7-ad06085cc67f" providerId="AD" clId="Web-{76438D45-FC54-B6E5-59DB-BAFE257D30C5}" dt="2024-12-05T08:26:44.041" v="233"/>
        <pc:sldMkLst>
          <pc:docMk/>
          <pc:sldMk cId="2250367480" sldId="308"/>
        </pc:sldMkLst>
      </pc:sldChg>
      <pc:sldChg chg="addSp modSp new">
        <pc:chgData name="epo_38" userId="S::epo_38_jogroup.eu#ext#@dobasi.onmicrosoft.com::66d8512a-8ddf-40e0-bce7-ad06085cc67f" providerId="AD" clId="Web-{76438D45-FC54-B6E5-59DB-BAFE257D30C5}" dt="2024-12-05T09:38:44.056" v="1192" actId="1076"/>
        <pc:sldMkLst>
          <pc:docMk/>
          <pc:sldMk cId="335093352" sldId="309"/>
        </pc:sldMkLst>
      </pc:sldChg>
      <pc:sldChg chg="addSp modSp new">
        <pc:chgData name="epo_38" userId="S::epo_38_jogroup.eu#ext#@dobasi.onmicrosoft.com::66d8512a-8ddf-40e0-bce7-ad06085cc67f" providerId="AD" clId="Web-{76438D45-FC54-B6E5-59DB-BAFE257D30C5}" dt="2024-12-05T09:38:52.322" v="1194" actId="1076"/>
        <pc:sldMkLst>
          <pc:docMk/>
          <pc:sldMk cId="2015514772" sldId="310"/>
        </pc:sldMkLst>
      </pc:sldChg>
    </pc:docChg>
  </pc:docChgLst>
  <pc:docChgLst>
    <pc:chgData name="epo_35" userId="S::epo_35_jogroup.eu#ext#@dobasi.onmicrosoft.com::edd5f0fd-77c0-4369-83c5-84439aafe912" providerId="AD" clId="Web-{357E5672-063A-B05E-82A5-D876DC85E01B}"/>
    <pc:docChg chg="addSld modSld">
      <pc:chgData name="epo_35" userId="S::epo_35_jogroup.eu#ext#@dobasi.onmicrosoft.com::edd5f0fd-77c0-4369-83c5-84439aafe912" providerId="AD" clId="Web-{357E5672-063A-B05E-82A5-D876DC85E01B}" dt="2024-11-21T12:28:39.215" v="311" actId="20577"/>
      <pc:docMkLst>
        <pc:docMk/>
      </pc:docMkLst>
      <pc:sldChg chg="modSp">
        <pc:chgData name="epo_35" userId="S::epo_35_jogroup.eu#ext#@dobasi.onmicrosoft.com::edd5f0fd-77c0-4369-83c5-84439aafe912" providerId="AD" clId="Web-{357E5672-063A-B05E-82A5-D876DC85E01B}" dt="2024-11-21T12:25:12.343" v="286" actId="20577"/>
        <pc:sldMkLst>
          <pc:docMk/>
          <pc:sldMk cId="3119389221" sldId="275"/>
        </pc:sldMkLst>
      </pc:sldChg>
      <pc:sldChg chg="modSp">
        <pc:chgData name="epo_35" userId="S::epo_35_jogroup.eu#ext#@dobasi.onmicrosoft.com::edd5f0fd-77c0-4369-83c5-84439aafe912" providerId="AD" clId="Web-{357E5672-063A-B05E-82A5-D876DC85E01B}" dt="2024-11-21T12:28:34.902" v="307" actId="20577"/>
        <pc:sldMkLst>
          <pc:docMk/>
          <pc:sldMk cId="1188507578" sldId="295"/>
        </pc:sldMkLst>
      </pc:sldChg>
      <pc:sldChg chg="modSp">
        <pc:chgData name="epo_35" userId="S::epo_35_jogroup.eu#ext#@dobasi.onmicrosoft.com::edd5f0fd-77c0-4369-83c5-84439aafe912" providerId="AD" clId="Web-{357E5672-063A-B05E-82A5-D876DC85E01B}" dt="2024-11-21T12:26:42.895" v="293" actId="20577"/>
        <pc:sldMkLst>
          <pc:docMk/>
          <pc:sldMk cId="1580078791" sldId="299"/>
        </pc:sldMkLst>
      </pc:sldChg>
      <pc:sldChg chg="delSp modSp">
        <pc:chgData name="epo_35" userId="S::epo_35_jogroup.eu#ext#@dobasi.onmicrosoft.com::edd5f0fd-77c0-4369-83c5-84439aafe912" providerId="AD" clId="Web-{357E5672-063A-B05E-82A5-D876DC85E01B}" dt="2024-11-21T12:28:39.215" v="311" actId="20577"/>
        <pc:sldMkLst>
          <pc:docMk/>
          <pc:sldMk cId="971097522" sldId="304"/>
        </pc:sldMkLst>
      </pc:sldChg>
      <pc:sldChg chg="modSp add replId">
        <pc:chgData name="epo_35" userId="S::epo_35_jogroup.eu#ext#@dobasi.onmicrosoft.com::edd5f0fd-77c0-4369-83c5-84439aafe912" providerId="AD" clId="Web-{357E5672-063A-B05E-82A5-D876DC85E01B}" dt="2024-11-21T12:28:21.370" v="303" actId="20577"/>
        <pc:sldMkLst>
          <pc:docMk/>
          <pc:sldMk cId="4122332720" sldId="305"/>
        </pc:sldMkLst>
      </pc:sldChg>
    </pc:docChg>
  </pc:docChgLst>
  <pc:docChgLst>
    <pc:chgData name="epo_35" userId="S::epo_35_jogroup.eu#ext#@dobasi.onmicrosoft.com::edd5f0fd-77c0-4369-83c5-84439aafe912" providerId="AD" clId="Web-{EB9D736C-8EC5-4317-E211-0B994D955DF7}"/>
    <pc:docChg chg="modSld">
      <pc:chgData name="epo_35" userId="S::epo_35_jogroup.eu#ext#@dobasi.onmicrosoft.com::edd5f0fd-77c0-4369-83c5-84439aafe912" providerId="AD" clId="Web-{EB9D736C-8EC5-4317-E211-0B994D955DF7}" dt="2024-11-08T14:07:44.263" v="11" actId="20577"/>
      <pc:docMkLst>
        <pc:docMk/>
      </pc:docMkLst>
      <pc:sldChg chg="modSp">
        <pc:chgData name="epo_35" userId="S::epo_35_jogroup.eu#ext#@dobasi.onmicrosoft.com::edd5f0fd-77c0-4369-83c5-84439aafe912" providerId="AD" clId="Web-{EB9D736C-8EC5-4317-E211-0B994D955DF7}" dt="2024-11-08T14:07:44.263" v="11" actId="20577"/>
        <pc:sldMkLst>
          <pc:docMk/>
          <pc:sldMk cId="430438383" sldId="291"/>
        </pc:sldMkLst>
      </pc:sldChg>
      <pc:sldChg chg="addSp modSp">
        <pc:chgData name="epo_35" userId="S::epo_35_jogroup.eu#ext#@dobasi.onmicrosoft.com::edd5f0fd-77c0-4369-83c5-84439aafe912" providerId="AD" clId="Web-{EB9D736C-8EC5-4317-E211-0B994D955DF7}" dt="2024-11-08T14:07:00.167" v="2" actId="20577"/>
        <pc:sldMkLst>
          <pc:docMk/>
          <pc:sldMk cId="2949865065" sldId="303"/>
        </pc:sldMkLst>
      </pc:sldChg>
    </pc:docChg>
  </pc:docChgLst>
  <pc:docChgLst>
    <pc:chgData name="epo_35" userId="S::epo_35_jogroup.eu#ext#@dobasi.onmicrosoft.com::edd5f0fd-77c0-4369-83c5-84439aafe912" providerId="AD" clId="Web-{26F23C09-DD13-9A8C-4EA2-766201B46B52}"/>
    <pc:docChg chg="addSld delSld">
      <pc:chgData name="epo_35" userId="S::epo_35_jogroup.eu#ext#@dobasi.onmicrosoft.com::edd5f0fd-77c0-4369-83c5-84439aafe912" providerId="AD" clId="Web-{26F23C09-DD13-9A8C-4EA2-766201B46B52}" dt="2024-11-07T15:55:55.308" v="1"/>
      <pc:docMkLst>
        <pc:docMk/>
      </pc:docMkLst>
      <pc:sldChg chg="add del">
        <pc:chgData name="epo_35" userId="S::epo_35_jogroup.eu#ext#@dobasi.onmicrosoft.com::edd5f0fd-77c0-4369-83c5-84439aafe912" providerId="AD" clId="Web-{26F23C09-DD13-9A8C-4EA2-766201B46B52}" dt="2024-11-07T15:55:55.308" v="1"/>
        <pc:sldMkLst>
          <pc:docMk/>
          <pc:sldMk cId="2949865065" sldId="303"/>
        </pc:sldMkLst>
      </pc:sldChg>
    </pc:docChg>
  </pc:docChgLst>
  <pc:docChgLst>
    <pc:chgData name="epo_38" userId="S::epo_38_jogroup.eu#ext#@dobasi.onmicrosoft.com::66d8512a-8ddf-40e0-bce7-ad06085cc67f" providerId="AD" clId="Web-{641DA1C5-0EF9-ED2E-5AAA-FAA87D566880}"/>
    <pc:docChg chg="modSld">
      <pc:chgData name="epo_38" userId="S::epo_38_jogroup.eu#ext#@dobasi.onmicrosoft.com::66d8512a-8ddf-40e0-bce7-ad06085cc67f" providerId="AD" clId="Web-{641DA1C5-0EF9-ED2E-5AAA-FAA87D566880}" dt="2024-11-06T16:56:29.080" v="17" actId="20577"/>
      <pc:docMkLst>
        <pc:docMk/>
      </pc:docMkLst>
    </pc:docChg>
  </pc:docChgLst>
  <pc:docChgLst>
    <pc:chgData name="Mateja Geder, DOBA" userId="S::mateja.geder@doba.si::ccfd40d0-487c-4fcf-87d0-5a1ee1eda87d" providerId="AD" clId="Web-{6E4E1BBC-6F81-4DA7-BFFD-C34AE1D961B0}"/>
    <pc:docChg chg="modSld">
      <pc:chgData name="Mateja Geder, DOBA" userId="S::mateja.geder@doba.si::ccfd40d0-487c-4fcf-87d0-5a1ee1eda87d" providerId="AD" clId="Web-{6E4E1BBC-6F81-4DA7-BFFD-C34AE1D961B0}" dt="2025-01-13T16:39:22.887" v="0" actId="1076"/>
      <pc:docMkLst>
        <pc:docMk/>
      </pc:docMkLst>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165D029-E66A-32D9-C3FF-044788A75B64}"/>
              </a:ext>
            </a:extLst>
          </p:cNvPr>
          <p:cNvPicPr>
            <a:picLocks noChangeAspect="1"/>
          </p:cNvPicPr>
          <p:nvPr userDrawn="1"/>
        </p:nvPicPr>
        <p:blipFill rotWithShape="1">
          <a:blip r:embed="rId2">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3619128" y="3142693"/>
            <a:ext cx="6838766" cy="2219419"/>
          </a:xfrm>
        </p:spPr>
        <p:txBody>
          <a:bodyPr anchor="b">
            <a:normAutofit/>
          </a:bodyPr>
          <a:lstStyle>
            <a:lvl1pPr algn="ctr">
              <a:defRPr sz="5000"/>
            </a:lvl1pPr>
          </a:lstStyle>
          <a:p>
            <a:r>
              <a:rPr lang="es-ES"/>
              <a:t>Haga clic para modificar el estilo de título del patrón</a:t>
            </a:r>
            <a:endParaRPr lang="en-US"/>
          </a:p>
        </p:txBody>
      </p:sp>
      <p:pic>
        <p:nvPicPr>
          <p:cNvPr id="7" name="Imagen 6" descr="Texto, Logotipo&#10;&#10;Descripción generada automáticamente">
            <a:extLst>
              <a:ext uri="{FF2B5EF4-FFF2-40B4-BE49-F238E27FC236}">
                <a16:creationId xmlns:a16="http://schemas.microsoft.com/office/drawing/2014/main" id="{54200AE8-07C5-D418-ECDB-ACD192FF22B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3110644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hasCustomPrompt="1"/>
          </p:nvPr>
        </p:nvSpPr>
        <p:spPr/>
        <p:txBody>
          <a:bodyPr/>
          <a:lstStyle>
            <a:lvl1pPr>
              <a:defRPr/>
            </a:lvl1pPr>
          </a:lstStyle>
          <a:p>
            <a:r>
              <a:rPr lang="sl-SI"/>
              <a:t>Project </a:t>
            </a:r>
            <a:r>
              <a:rPr lang="sl-SI" err="1"/>
              <a:t>overview</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hasCustomPrompt="1"/>
          </p:nvPr>
        </p:nvSpPr>
        <p:spPr/>
        <p:txBody>
          <a:bodyPr/>
          <a:lstStyle>
            <a:lvl1pPr marL="514350" indent="-514350">
              <a:buAutoNum type="arabicPeriod"/>
              <a:defRPr/>
            </a:lvl1pPr>
          </a:lstStyle>
          <a:p>
            <a:pPr lvl="0"/>
            <a:r>
              <a:rPr lang="sl-SI"/>
              <a:t>Project General </a:t>
            </a:r>
            <a:r>
              <a:rPr lang="sl-SI" err="1"/>
              <a:t>Objective</a:t>
            </a:r>
            <a:endParaRPr lang="sl-SI"/>
          </a:p>
          <a:p>
            <a:pPr lvl="0"/>
            <a:r>
              <a:rPr lang="sl-SI"/>
              <a:t>Načrt aktivnosti</a:t>
            </a:r>
          </a:p>
          <a:p>
            <a:pPr lvl="0"/>
            <a:r>
              <a:rPr lang="sl-SI"/>
              <a:t>Odstopanja od projektnega plana in razlogi</a:t>
            </a:r>
          </a:p>
          <a:p>
            <a:pPr lvl="0"/>
            <a:r>
              <a:rPr lang="sl-SI"/>
              <a:t>Budžet</a:t>
            </a:r>
          </a:p>
          <a:p>
            <a:pPr lvl="0"/>
            <a:r>
              <a:rPr lang="sl-SI"/>
              <a:t>Vprašanja</a:t>
            </a:r>
            <a:endParaRPr lang="es-ES"/>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0FEB-AEFC-5EC7-F61D-7D547C4E5E53}"/>
              </a:ext>
            </a:extLst>
          </p:cNvPr>
          <p:cNvSpPr>
            <a:spLocks noGrp="1"/>
          </p:cNvSpPr>
          <p:nvPr>
            <p:ph type="title" hasCustomPrompt="1"/>
          </p:nvPr>
        </p:nvSpPr>
        <p:spPr/>
        <p:txBody>
          <a:bodyPr/>
          <a:lstStyle>
            <a:lvl1pPr>
              <a:defRPr/>
            </a:lvl1pPr>
          </a:lstStyle>
          <a:p>
            <a:r>
              <a:rPr lang="en-GB"/>
              <a:t>Click to ed</a:t>
            </a:r>
            <a:r>
              <a:rPr lang="sl-SI"/>
              <a:t>fdfd</a:t>
            </a:r>
            <a:r>
              <a:rPr lang="en-GB"/>
              <a:t>it Master title style</a:t>
            </a:r>
            <a:endParaRPr lang="sl-SI"/>
          </a:p>
        </p:txBody>
      </p:sp>
    </p:spTree>
    <p:extLst>
      <p:ext uri="{BB962C8B-B14F-4D97-AF65-F5344CB8AC3E}">
        <p14:creationId xmlns:p14="http://schemas.microsoft.com/office/powerpoint/2010/main" val="29710939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1" r:id="rId4"/>
    <p:sldLayoutId id="2147483652" r:id="rId5"/>
    <p:sldLayoutId id="2147483653" r:id="rId6"/>
    <p:sldLayoutId id="2147483654" r:id="rId7"/>
    <p:sldLayoutId id="2147483660"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0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2.xml"/><Relationship Id="rId1" Type="http://schemas.openxmlformats.org/officeDocument/2006/relationships/video" Target="https://www.youtube.com/embed/KIS4L4kn0RM?feature=oembed"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7.xml"/><Relationship Id="rId1" Type="http://schemas.openxmlformats.org/officeDocument/2006/relationships/video" Target="https://www.youtube.com/embed/EnDqyyKlbok?feature=oembed"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5.xml"/><Relationship Id="rId1" Type="http://schemas.openxmlformats.org/officeDocument/2006/relationships/video" Target="https://www.youtube.com/embed/yuH35ottILU?feature=oembed"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Layout" Target="../slideLayouts/slideLayout2.xml"/><Relationship Id="rId1" Type="http://schemas.openxmlformats.org/officeDocument/2006/relationships/video" Target="https://www.youtube.com/embed/QDNoO9fR_M4?start=48&amp;feature=oembed"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Layout" Target="../slideLayouts/slideLayout2.xml"/><Relationship Id="rId1" Type="http://schemas.openxmlformats.org/officeDocument/2006/relationships/video" Target="https://www.youtube.com/embed/RWjo6AKRD0g?feature=oembed" TargetMode="Externa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trello.com/"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slideLayout" Target="../slideLayouts/slideLayout9.xml"/><Relationship Id="rId1" Type="http://schemas.openxmlformats.org/officeDocument/2006/relationships/video" Target="https://www.youtube.com/embed/qRIcX0oJ1k4?feature=oembed"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s://www.youtube.com/watch?v=sBlxJK338uE" TargetMode="External"/><Relationship Id="rId2" Type="http://schemas.openxmlformats.org/officeDocument/2006/relationships/slideLayout" Target="../slideLayouts/slideLayout9.xml"/><Relationship Id="rId1" Type="http://schemas.openxmlformats.org/officeDocument/2006/relationships/video" Target="https://www.youtube.com/embed/sBlxJK338uE?start=1&amp;feature=oembed" TargetMode="External"/><Relationship Id="rId5" Type="http://schemas.openxmlformats.org/officeDocument/2006/relationships/image" Target="../media/image33.jpeg"/><Relationship Id="rId4" Type="http://schemas.openxmlformats.org/officeDocument/2006/relationships/image" Target="../media/image32.jpeg"/></Relationships>
</file>

<file path=ppt/slides/_rels/slide3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slideLayout" Target="../slideLayouts/slideLayout9.xml"/><Relationship Id="rId1" Type="http://schemas.openxmlformats.org/officeDocument/2006/relationships/video" Target="https://www.youtube.com/embed/sBlxJK338uE?start=1&amp;feature=oembed"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8" Type="http://schemas.openxmlformats.org/officeDocument/2006/relationships/hyperlink" Target="https://www.youtube.com/watch?v=UXChmphBrw0" TargetMode="External"/><Relationship Id="rId3" Type="http://schemas.openxmlformats.org/officeDocument/2006/relationships/hyperlink" Target="https://www.pmi.org/learning/library/risk-management-9096" TargetMode="External"/><Relationship Id="rId7" Type="http://schemas.openxmlformats.org/officeDocument/2006/relationships/hyperlink" Target="https://www.academia.edu/8985099/The_concept_of_TQM_Total_Quality_Management" TargetMode="External"/><Relationship Id="rId12" Type="http://schemas.openxmlformats.org/officeDocument/2006/relationships/hyperlink" Target="https://www.youtube.com/watch?v=xgp6eELYY1M" TargetMode="External"/><Relationship Id="rId2" Type="http://schemas.openxmlformats.org/officeDocument/2006/relationships/hyperlink" Target="https://www.academia.edu/11684158/RISK_MANAGEMENT_PLAN" TargetMode="External"/><Relationship Id="rId1" Type="http://schemas.openxmlformats.org/officeDocument/2006/relationships/slideLayout" Target="../slideLayouts/slideLayout2.xml"/><Relationship Id="rId6" Type="http://schemas.openxmlformats.org/officeDocument/2006/relationships/hyperlink" Target="https://www.youtube.com/watch?v=BLAEuVSAlVM" TargetMode="External"/><Relationship Id="rId11" Type="http://schemas.openxmlformats.org/officeDocument/2006/relationships/hyperlink" Target="https://libguides.avondale.edu.au/academicsupporthub/timemanagement" TargetMode="External"/><Relationship Id="rId5" Type="http://schemas.openxmlformats.org/officeDocument/2006/relationships/hyperlink" Target="https://www.academia.edu/8027143/Risk_Management_in_Entrepreneurship?email_work_card=view-paper" TargetMode="External"/><Relationship Id="rId10" Type="http://schemas.openxmlformats.org/officeDocument/2006/relationships/hyperlink" Target="https://www.academia.edu/4096564/IMPORTANCE_OF_TIME_MANAGEMENT" TargetMode="External"/><Relationship Id="rId4" Type="http://schemas.openxmlformats.org/officeDocument/2006/relationships/hyperlink" Target="https://www.researchgate.net/publication/353444960_Risk_Management_and_Enterprise_Risk_Management" TargetMode="External"/><Relationship Id="rId9" Type="http://schemas.openxmlformats.org/officeDocument/2006/relationships/hyperlink" Target="https://download.garuda.kemdikbud.go.id/article.php?article=207058&amp;val=24923&amp;title=THE%20ROLE%20OF%20QUALITY%20MANAGEMENT%20IN%20INNOVATION%20PERFORMANCE%20IN%20STARTUPS%20A%20LITERATURE%20REVIEW" TargetMode="External"/></Relationships>
</file>

<file path=ppt/slides/_rels/slide38.xml.rels><?xml version="1.0" encoding="UTF-8" standalone="yes"?>
<Relationships xmlns="http://schemas.openxmlformats.org/package/2006/relationships"><Relationship Id="rId2" Type="http://schemas.openxmlformats.org/officeDocument/2006/relationships/hyperlink" Target="https://www.academia.edu/11684158/RISK_MANAGEMENT_PLAN"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7.xml"/><Relationship Id="rId1" Type="http://schemas.openxmlformats.org/officeDocument/2006/relationships/video" Target="https://www.youtube.com/embed/IP-E75FGFkU?feature=oembed"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9.xml"/><Relationship Id="rId1" Type="http://schemas.openxmlformats.org/officeDocument/2006/relationships/video" Target="https://www.youtube.com/embed/9MAHX2Wv8pk?feature=oembed"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4639087" y="3826552"/>
            <a:ext cx="6838766" cy="2219419"/>
          </a:xfrm>
        </p:spPr>
        <p:txBody>
          <a:bodyPr/>
          <a:lstStyle/>
          <a:p>
            <a:r>
              <a:rPr lang="en-US"/>
              <a:t>Quality Assurance and Risk Management </a:t>
            </a:r>
            <a:endParaRPr lang="it-IT"/>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ph type="pic" sz="quarter" idx="10"/>
          </p:nvPr>
        </p:nvSpPr>
        <p:spPr>
          <a:xfrm>
            <a:off x="6094142" y="3269777"/>
            <a:ext cx="4259262" cy="1658937"/>
          </a:xfrm>
        </p:spPr>
        <p:txBody>
          <a:bodyPr/>
          <a:lstStyle/>
          <a:p>
            <a:r>
              <a:rPr lang="it-IT" sz="2000" b="0">
                <a:solidFill>
                  <a:schemeClr val="accent1"/>
                </a:solidFill>
              </a:rPr>
              <a:t>WELCOME TO THE UNIT</a:t>
            </a:r>
            <a:endParaRPr lang="it-IT">
              <a:solidFill>
                <a:schemeClr val="accent1"/>
              </a:solidFill>
            </a:endParaRPr>
          </a:p>
        </p:txBody>
      </p:sp>
    </p:spTree>
    <p:extLst>
      <p:ext uri="{BB962C8B-B14F-4D97-AF65-F5344CB8AC3E}">
        <p14:creationId xmlns:p14="http://schemas.microsoft.com/office/powerpoint/2010/main" val="2949865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D01C383-7D70-6189-FB53-86FED887320B}"/>
              </a:ext>
            </a:extLst>
          </p:cNvPr>
          <p:cNvSpPr>
            <a:spLocks noGrp="1"/>
          </p:cNvSpPr>
          <p:nvPr>
            <p:ph type="title"/>
          </p:nvPr>
        </p:nvSpPr>
        <p:spPr>
          <a:xfrm>
            <a:off x="643811" y="586788"/>
            <a:ext cx="7312609" cy="1639414"/>
          </a:xfrm>
        </p:spPr>
        <p:txBody>
          <a:bodyPr>
            <a:normAutofit fontScale="90000"/>
          </a:bodyPr>
          <a:lstStyle/>
          <a:p>
            <a:pPr>
              <a:lnSpc>
                <a:spcPct val="100000"/>
              </a:lnSpc>
            </a:pPr>
            <a:r>
              <a:rPr lang="en-GB" sz="3400" b="1" dirty="0"/>
              <a:t>Risk management best practices </a:t>
            </a:r>
            <a:br>
              <a:rPr lang="en-GB" sz="3400" b="1" dirty="0"/>
            </a:br>
            <a:r>
              <a:rPr lang="en-GB" sz="3400" b="1" dirty="0"/>
              <a:t>to keep in mind</a:t>
            </a:r>
            <a:br>
              <a:rPr lang="en-US" dirty="0"/>
            </a:br>
            <a:endParaRPr lang="it-IT"/>
          </a:p>
        </p:txBody>
      </p:sp>
      <p:sp>
        <p:nvSpPr>
          <p:cNvPr id="3" name="Segnaposto contenuto 2">
            <a:extLst>
              <a:ext uri="{FF2B5EF4-FFF2-40B4-BE49-F238E27FC236}">
                <a16:creationId xmlns:a16="http://schemas.microsoft.com/office/drawing/2014/main" id="{B5611096-1FD1-AC90-8454-9642F47C5B77}"/>
              </a:ext>
            </a:extLst>
          </p:cNvPr>
          <p:cNvSpPr>
            <a:spLocks noGrp="1"/>
          </p:cNvSpPr>
          <p:nvPr>
            <p:ph idx="1"/>
          </p:nvPr>
        </p:nvSpPr>
        <p:spPr>
          <a:xfrm>
            <a:off x="643811" y="2223877"/>
            <a:ext cx="10515600" cy="4351338"/>
          </a:xfrm>
        </p:spPr>
        <p:txBody>
          <a:bodyPr vert="horz" lIns="91440" tIns="45720" rIns="91440" bIns="45720" rtlCol="0" anchor="t">
            <a:normAutofit/>
          </a:bodyPr>
          <a:lstStyle/>
          <a:p>
            <a:pPr>
              <a:lnSpc>
                <a:spcPct val="150000"/>
              </a:lnSpc>
              <a:buFont typeface="Wingdings" panose="05000000000000000000" pitchFamily="2" charset="2"/>
              <a:buChar char="§"/>
            </a:pPr>
            <a:r>
              <a:rPr lang="en-GB" sz="1600" b="0">
                <a:solidFill>
                  <a:schemeClr val="accent1"/>
                </a:solidFill>
              </a:rPr>
              <a:t>Foster a workplace culture that </a:t>
            </a:r>
            <a:r>
              <a:rPr lang="en-GB" sz="1600">
                <a:solidFill>
                  <a:schemeClr val="accent1"/>
                </a:solidFill>
              </a:rPr>
              <a:t>prioritizes</a:t>
            </a:r>
            <a:r>
              <a:rPr lang="en-GB" sz="1600" b="0">
                <a:solidFill>
                  <a:schemeClr val="accent1"/>
                </a:solidFill>
              </a:rPr>
              <a:t> risk awareness.</a:t>
            </a:r>
          </a:p>
          <a:p>
            <a:pPr>
              <a:lnSpc>
                <a:spcPct val="150000"/>
              </a:lnSpc>
              <a:buFont typeface="Wingdings" panose="05000000000000000000" pitchFamily="2" charset="2"/>
              <a:buChar char="§"/>
            </a:pPr>
            <a:r>
              <a:rPr lang="en-GB" sz="1600" dirty="0">
                <a:solidFill>
                  <a:schemeClr val="accent1"/>
                </a:solidFill>
              </a:rPr>
              <a:t>Educate</a:t>
            </a:r>
            <a:r>
              <a:rPr lang="en-GB" sz="1600" b="0" dirty="0">
                <a:solidFill>
                  <a:schemeClr val="accent1"/>
                </a:solidFill>
              </a:rPr>
              <a:t> employees about the importance of risk awareness.</a:t>
            </a:r>
          </a:p>
          <a:p>
            <a:pPr>
              <a:lnSpc>
                <a:spcPct val="150000"/>
              </a:lnSpc>
              <a:buFont typeface="Wingdings" panose="05000000000000000000" pitchFamily="2" charset="2"/>
              <a:buChar char="§"/>
            </a:pPr>
            <a:r>
              <a:rPr lang="en-GB" sz="1600" b="0" dirty="0">
                <a:solidFill>
                  <a:schemeClr val="accent1"/>
                </a:solidFill>
              </a:rPr>
              <a:t>Establish </a:t>
            </a:r>
            <a:r>
              <a:rPr lang="en-GB" sz="1600" dirty="0">
                <a:solidFill>
                  <a:schemeClr val="accent1"/>
                </a:solidFill>
              </a:rPr>
              <a:t>clear guidelines for</a:t>
            </a:r>
            <a:r>
              <a:rPr lang="en-GB" sz="1600" b="0" dirty="0">
                <a:solidFill>
                  <a:schemeClr val="accent1"/>
                </a:solidFill>
              </a:rPr>
              <a:t> implementing risk management </a:t>
            </a:r>
            <a:r>
              <a:rPr lang="en-GB" sz="1600" dirty="0">
                <a:solidFill>
                  <a:schemeClr val="accent1"/>
                </a:solidFill>
              </a:rPr>
              <a:t>strategies.</a:t>
            </a:r>
          </a:p>
          <a:p>
            <a:pPr>
              <a:lnSpc>
                <a:spcPct val="150000"/>
              </a:lnSpc>
              <a:buFont typeface="Wingdings" panose="05000000000000000000" pitchFamily="2" charset="2"/>
              <a:buChar char="§"/>
            </a:pPr>
            <a:r>
              <a:rPr lang="en-GB" sz="1600" b="0" dirty="0">
                <a:solidFill>
                  <a:schemeClr val="accent1"/>
                </a:solidFill>
              </a:rPr>
              <a:t>Regularly </a:t>
            </a:r>
            <a:r>
              <a:rPr lang="en-GB" sz="1600" dirty="0">
                <a:solidFill>
                  <a:schemeClr val="accent1"/>
                </a:solidFill>
              </a:rPr>
              <a:t>share and discuss </a:t>
            </a:r>
            <a:r>
              <a:rPr lang="en-GB" sz="1600" b="0" dirty="0">
                <a:solidFill>
                  <a:schemeClr val="accent1"/>
                </a:solidFill>
              </a:rPr>
              <a:t>risk management policies with the team.</a:t>
            </a:r>
          </a:p>
          <a:p>
            <a:pPr>
              <a:lnSpc>
                <a:spcPct val="150000"/>
              </a:lnSpc>
              <a:buFont typeface="Wingdings" panose="05000000000000000000" pitchFamily="2" charset="2"/>
              <a:buChar char="§"/>
            </a:pPr>
            <a:r>
              <a:rPr lang="en-GB" sz="1600" b="0" dirty="0">
                <a:solidFill>
                  <a:schemeClr val="accent1"/>
                </a:solidFill>
              </a:rPr>
              <a:t>Continuously assess and </a:t>
            </a:r>
            <a:r>
              <a:rPr lang="en-GB" sz="1600" dirty="0">
                <a:solidFill>
                  <a:schemeClr val="accent1"/>
                </a:solidFill>
              </a:rPr>
              <a:t>improve</a:t>
            </a:r>
            <a:r>
              <a:rPr lang="en-GB" sz="1600" b="0" dirty="0">
                <a:solidFill>
                  <a:schemeClr val="accent1"/>
                </a:solidFill>
              </a:rPr>
              <a:t> these policies as needed.</a:t>
            </a:r>
          </a:p>
        </p:txBody>
      </p:sp>
      <p:pic>
        <p:nvPicPr>
          <p:cNvPr id="5" name="Immagine 4" descr="Immagine che contiene schermata, luce&#10;&#10;Descrizione generata automaticamente">
            <a:extLst>
              <a:ext uri="{FF2B5EF4-FFF2-40B4-BE49-F238E27FC236}">
                <a16:creationId xmlns:a16="http://schemas.microsoft.com/office/drawing/2014/main" id="{AD2334D1-0D9A-806E-A635-CD3896C7C92A}"/>
              </a:ext>
            </a:extLst>
          </p:cNvPr>
          <p:cNvPicPr>
            <a:picLocks noChangeAspect="1"/>
          </p:cNvPicPr>
          <p:nvPr/>
        </p:nvPicPr>
        <p:blipFill>
          <a:blip r:embed="rId2"/>
          <a:srcRect l="107" t="391" r="-107" b="-391"/>
          <a:stretch/>
        </p:blipFill>
        <p:spPr>
          <a:xfrm>
            <a:off x="9144455" y="1878079"/>
            <a:ext cx="2022477" cy="3497343"/>
          </a:xfrm>
          <a:prstGeom prst="rect">
            <a:avLst/>
          </a:prstGeom>
        </p:spPr>
      </p:pic>
      <p:sp>
        <p:nvSpPr>
          <p:cNvPr id="8" name="CasellaDiTesto 7">
            <a:extLst>
              <a:ext uri="{FF2B5EF4-FFF2-40B4-BE49-F238E27FC236}">
                <a16:creationId xmlns:a16="http://schemas.microsoft.com/office/drawing/2014/main" id="{4FBBB0DC-F93D-08D9-C1DE-803BADD09DE8}"/>
              </a:ext>
            </a:extLst>
          </p:cNvPr>
          <p:cNvSpPr txBox="1"/>
          <p:nvPr/>
        </p:nvSpPr>
        <p:spPr>
          <a:xfrm>
            <a:off x="9149479" y="3967254"/>
            <a:ext cx="2178569"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rPr>
              <a:t>Image source: AI generated</a:t>
            </a:r>
            <a:endParaRPr lang="it-IT" sz="1000">
              <a:solidFill>
                <a:schemeClr val="accent1"/>
              </a:solidFill>
            </a:endParaRPr>
          </a:p>
        </p:txBody>
      </p:sp>
    </p:spTree>
    <p:extLst>
      <p:ext uri="{BB962C8B-B14F-4D97-AF65-F5344CB8AC3E}">
        <p14:creationId xmlns:p14="http://schemas.microsoft.com/office/powerpoint/2010/main" val="35524299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87EC5B9-3E3F-9704-C006-9AC9008A8F38}"/>
              </a:ext>
            </a:extLst>
          </p:cNvPr>
          <p:cNvSpPr>
            <a:spLocks noGrp="1"/>
          </p:cNvSpPr>
          <p:nvPr>
            <p:ph type="title"/>
          </p:nvPr>
        </p:nvSpPr>
        <p:spPr>
          <a:xfrm>
            <a:off x="575826" y="732144"/>
            <a:ext cx="11039669" cy="1325563"/>
          </a:xfrm>
        </p:spPr>
        <p:txBody>
          <a:bodyPr/>
          <a:lstStyle/>
          <a:p>
            <a:r>
              <a:rPr lang="en-GB" sz="3400" b="1" dirty="0"/>
              <a:t>Any advice? Risk assessments in Excel</a:t>
            </a:r>
            <a:r>
              <a:rPr lang="en-GB" b="1" dirty="0"/>
              <a:t> </a:t>
            </a:r>
          </a:p>
        </p:txBody>
      </p:sp>
      <p:pic>
        <p:nvPicPr>
          <p:cNvPr id="9" name="Elementi multimediali online 8" title="How to Make a Risk Assessment Matrix in Excel">
            <a:hlinkClick r:id="" action="ppaction://media"/>
            <a:extLst>
              <a:ext uri="{FF2B5EF4-FFF2-40B4-BE49-F238E27FC236}">
                <a16:creationId xmlns:a16="http://schemas.microsoft.com/office/drawing/2014/main" id="{7D84E08B-902D-D058-0C6A-14A9A8E136A4}"/>
              </a:ext>
            </a:extLst>
          </p:cNvPr>
          <p:cNvPicPr>
            <a:picLocks noRot="1" noChangeAspect="1"/>
          </p:cNvPicPr>
          <p:nvPr>
            <a:videoFile r:link="rId1"/>
          </p:nvPr>
        </p:nvPicPr>
        <p:blipFill>
          <a:blip r:embed="rId3"/>
          <a:stretch>
            <a:fillRect/>
          </a:stretch>
        </p:blipFill>
        <p:spPr>
          <a:xfrm>
            <a:off x="7234907" y="2359163"/>
            <a:ext cx="4361433" cy="2462283"/>
          </a:xfrm>
          <a:prstGeom prst="rect">
            <a:avLst/>
          </a:prstGeom>
        </p:spPr>
      </p:pic>
      <p:sp>
        <p:nvSpPr>
          <p:cNvPr id="3" name="CasellaDiTesto 2">
            <a:extLst>
              <a:ext uri="{FF2B5EF4-FFF2-40B4-BE49-F238E27FC236}">
                <a16:creationId xmlns:a16="http://schemas.microsoft.com/office/drawing/2014/main" id="{B5F4D721-E34D-8CD6-47AD-8D62BDF99A60}"/>
              </a:ext>
            </a:extLst>
          </p:cNvPr>
          <p:cNvSpPr txBox="1"/>
          <p:nvPr/>
        </p:nvSpPr>
        <p:spPr>
          <a:xfrm>
            <a:off x="7506305" y="4821161"/>
            <a:ext cx="4859866"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000" dirty="0">
                <a:solidFill>
                  <a:srgbClr val="1D1D1B"/>
                </a:solidFill>
                <a:cs typeface="Segoe UI"/>
              </a:rPr>
              <a:t>Source: How to Make a Risk Assessment Matrix in Excel</a:t>
            </a:r>
            <a:r>
              <a:rPr lang="en-US" sz="1000" dirty="0">
                <a:cs typeface="Segoe UI"/>
              </a:rPr>
              <a:t>​</a:t>
            </a:r>
            <a:r>
              <a:rPr lang="en-US" sz="1000" dirty="0">
                <a:solidFill>
                  <a:srgbClr val="DACDAC"/>
                </a:solidFill>
                <a:cs typeface="Segoe UI"/>
              </a:rPr>
              <a:t> </a:t>
            </a:r>
            <a:endParaRPr lang="it-IT" sz="1000">
              <a:solidFill>
                <a:srgbClr val="DACDAC"/>
              </a:solidFill>
              <a:cs typeface="Segoe UI"/>
            </a:endParaRPr>
          </a:p>
          <a:p>
            <a:pPr algn="ctr"/>
            <a:r>
              <a:rPr lang="en-US" sz="1000" dirty="0">
                <a:solidFill>
                  <a:schemeClr val="accent1"/>
                </a:solidFill>
                <a:cs typeface="Segoe UI"/>
              </a:rPr>
              <a:t>by</a:t>
            </a:r>
            <a:r>
              <a:rPr lang="en-US" sz="1000" dirty="0">
                <a:solidFill>
                  <a:srgbClr val="DACDAC"/>
                </a:solidFill>
                <a:cs typeface="Segoe UI"/>
              </a:rPr>
              <a:t> </a:t>
            </a:r>
            <a:r>
              <a:rPr lang="en-US" sz="1000" dirty="0">
                <a:solidFill>
                  <a:srgbClr val="1D1D1B"/>
                </a:solidFill>
                <a:cs typeface="Segoe UI"/>
              </a:rPr>
              <a:t>David McLachlan</a:t>
            </a:r>
            <a:endParaRPr lang="it-IT" sz="1000"/>
          </a:p>
        </p:txBody>
      </p:sp>
      <p:sp>
        <p:nvSpPr>
          <p:cNvPr id="5" name="Rettangolo con angoli arrotondati 4">
            <a:extLst>
              <a:ext uri="{FF2B5EF4-FFF2-40B4-BE49-F238E27FC236}">
                <a16:creationId xmlns:a16="http://schemas.microsoft.com/office/drawing/2014/main" id="{028DB652-7F9E-7DFE-EA7E-92E9C30F6CC4}"/>
              </a:ext>
            </a:extLst>
          </p:cNvPr>
          <p:cNvSpPr/>
          <p:nvPr/>
        </p:nvSpPr>
        <p:spPr>
          <a:xfrm>
            <a:off x="1907937" y="3114605"/>
            <a:ext cx="3489649" cy="959822"/>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dirty="0">
                <a:solidFill>
                  <a:schemeClr val="accent1"/>
                </a:solidFill>
              </a:rPr>
              <a:t>Learn more about </a:t>
            </a:r>
            <a:r>
              <a:rPr lang="en-GB" sz="1600" dirty="0">
                <a:solidFill>
                  <a:schemeClr val="accent1"/>
                </a:solidFill>
              </a:rPr>
              <a:t>helpful tips on how to write a risk assessment using Excel. </a:t>
            </a:r>
            <a:endParaRPr lang="en-US" sz="1600" dirty="0">
              <a:solidFill>
                <a:schemeClr val="accent1"/>
              </a:solidFill>
            </a:endParaRPr>
          </a:p>
        </p:txBody>
      </p:sp>
      <p:sp>
        <p:nvSpPr>
          <p:cNvPr id="7" name="Freccia in giù 6">
            <a:extLst>
              <a:ext uri="{FF2B5EF4-FFF2-40B4-BE49-F238E27FC236}">
                <a16:creationId xmlns:a16="http://schemas.microsoft.com/office/drawing/2014/main" id="{A791AD4B-A06E-B09B-E477-18E4E4D6251B}"/>
              </a:ext>
            </a:extLst>
          </p:cNvPr>
          <p:cNvSpPr/>
          <p:nvPr/>
        </p:nvSpPr>
        <p:spPr>
          <a:xfrm rot="16200000">
            <a:off x="6130433" y="3024012"/>
            <a:ext cx="342792" cy="1147663"/>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111956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4A83FA3-72A8-EA99-78F0-67935A02AB3E}"/>
              </a:ext>
            </a:extLst>
          </p:cNvPr>
          <p:cNvSpPr>
            <a:spLocks noGrp="1"/>
          </p:cNvSpPr>
          <p:nvPr>
            <p:ph type="title"/>
          </p:nvPr>
        </p:nvSpPr>
        <p:spPr>
          <a:xfrm>
            <a:off x="838200" y="384663"/>
            <a:ext cx="10515600" cy="1325563"/>
          </a:xfrm>
        </p:spPr>
        <p:txBody>
          <a:bodyPr>
            <a:normAutofit/>
          </a:bodyPr>
          <a:lstStyle/>
          <a:p>
            <a:r>
              <a:rPr lang="en-GB" sz="3400" b="1" dirty="0"/>
              <a:t>Risk management self- reflection</a:t>
            </a:r>
          </a:p>
        </p:txBody>
      </p:sp>
      <p:sp>
        <p:nvSpPr>
          <p:cNvPr id="3" name="Segnaposto contenuto 2">
            <a:extLst>
              <a:ext uri="{FF2B5EF4-FFF2-40B4-BE49-F238E27FC236}">
                <a16:creationId xmlns:a16="http://schemas.microsoft.com/office/drawing/2014/main" id="{15DBB52E-C0AF-9DE3-D35A-39EB4901D12A}"/>
              </a:ext>
            </a:extLst>
          </p:cNvPr>
          <p:cNvSpPr>
            <a:spLocks noGrp="1"/>
          </p:cNvSpPr>
          <p:nvPr>
            <p:ph idx="1"/>
          </p:nvPr>
        </p:nvSpPr>
        <p:spPr>
          <a:xfrm>
            <a:off x="838200" y="1512474"/>
            <a:ext cx="10515600" cy="4351338"/>
          </a:xfrm>
        </p:spPr>
        <p:txBody>
          <a:bodyPr vert="horz" lIns="91440" tIns="45720" rIns="91440" bIns="45720" rtlCol="0" anchor="t">
            <a:normAutofit/>
          </a:bodyPr>
          <a:lstStyle/>
          <a:p>
            <a:pPr marL="0" indent="0">
              <a:buNone/>
            </a:pPr>
            <a:r>
              <a:rPr lang="en-GB" sz="1600"/>
              <a:t>Now It's Your Turn! </a:t>
            </a:r>
          </a:p>
          <a:p>
            <a:pPr marL="0" indent="0">
              <a:buNone/>
            </a:pPr>
            <a:r>
              <a:rPr lang="en-GB" sz="1600" b="0">
                <a:solidFill>
                  <a:schemeClr val="accent1"/>
                </a:solidFill>
                <a:ea typeface="+mn-lt"/>
                <a:cs typeface="+mn-lt"/>
              </a:rPr>
              <a:t>Do this exercise to see if you have understood:</a:t>
            </a:r>
          </a:p>
          <a:p>
            <a:pPr marL="0" indent="0">
              <a:buNone/>
            </a:pPr>
            <a:endParaRPr lang="en-GB" sz="1600" b="0">
              <a:solidFill>
                <a:schemeClr val="accent1"/>
              </a:solidFill>
              <a:ea typeface="+mn-lt"/>
              <a:cs typeface="+mn-lt"/>
            </a:endParaRPr>
          </a:p>
          <a:p>
            <a:pPr>
              <a:buNone/>
            </a:pPr>
            <a:r>
              <a:rPr lang="en-GB" sz="1600">
                <a:solidFill>
                  <a:schemeClr val="accent1"/>
                </a:solidFill>
                <a:ea typeface="+mn-lt"/>
                <a:cs typeface="+mn-lt"/>
              </a:rPr>
              <a:t>Objective</a:t>
            </a:r>
            <a:r>
              <a:rPr lang="en-GB" sz="1600" b="0">
                <a:solidFill>
                  <a:schemeClr val="accent1"/>
                </a:solidFill>
                <a:ea typeface="+mn-lt"/>
                <a:cs typeface="+mn-lt"/>
              </a:rPr>
              <a:t>: Identify and analyse risks for a project.</a:t>
            </a:r>
            <a:endParaRPr lang="en-GB" sz="1600">
              <a:solidFill>
                <a:schemeClr val="accent1"/>
              </a:solidFill>
            </a:endParaRPr>
          </a:p>
          <a:p>
            <a:pPr marL="0" indent="0">
              <a:buNone/>
            </a:pPr>
            <a:r>
              <a:rPr lang="en-GB" sz="1600">
                <a:solidFill>
                  <a:schemeClr val="accent1"/>
                </a:solidFill>
                <a:ea typeface="+mn-lt"/>
                <a:cs typeface="+mn-lt"/>
              </a:rPr>
              <a:t>Choose a project</a:t>
            </a:r>
            <a:r>
              <a:rPr lang="en-GB" sz="1600" b="0">
                <a:solidFill>
                  <a:schemeClr val="accent1"/>
                </a:solidFill>
                <a:ea typeface="+mn-lt"/>
                <a:cs typeface="+mn-lt"/>
              </a:rPr>
              <a:t> (e.g., starting a small business or launching a new product).</a:t>
            </a:r>
            <a:endParaRPr lang="en-GB" sz="1600">
              <a:solidFill>
                <a:schemeClr val="accent1"/>
              </a:solidFill>
            </a:endParaRPr>
          </a:p>
          <a:p>
            <a:pPr marL="0" indent="0">
              <a:buNone/>
            </a:pPr>
            <a:r>
              <a:rPr lang="en-GB" sz="1600">
                <a:solidFill>
                  <a:schemeClr val="accent1"/>
                </a:solidFill>
                <a:ea typeface="+mn-lt"/>
                <a:cs typeface="+mn-lt"/>
              </a:rPr>
              <a:t>Identify potential risks</a:t>
            </a:r>
            <a:r>
              <a:rPr lang="en-GB" sz="1600" b="0">
                <a:solidFill>
                  <a:schemeClr val="accent1"/>
                </a:solidFill>
                <a:ea typeface="+mn-lt"/>
                <a:cs typeface="+mn-lt"/>
              </a:rPr>
              <a:t> that could negatively impact the project (e.g., financial, operational, legal, market-related, etc.).</a:t>
            </a:r>
            <a:endParaRPr lang="en-GB" sz="1600">
              <a:solidFill>
                <a:schemeClr val="accent1"/>
              </a:solidFill>
            </a:endParaRPr>
          </a:p>
          <a:p>
            <a:pPr marL="0" indent="0">
              <a:buNone/>
            </a:pPr>
            <a:r>
              <a:rPr lang="en-GB" sz="1600">
                <a:solidFill>
                  <a:schemeClr val="accent1"/>
                </a:solidFill>
                <a:ea typeface="+mn-lt"/>
                <a:cs typeface="+mn-lt"/>
              </a:rPr>
              <a:t>For each risk</a:t>
            </a:r>
            <a:r>
              <a:rPr lang="en-GB" sz="1600" b="0">
                <a:solidFill>
                  <a:schemeClr val="accent1"/>
                </a:solidFill>
                <a:ea typeface="+mn-lt"/>
                <a:cs typeface="+mn-lt"/>
              </a:rPr>
              <a:t>, answer the following:</a:t>
            </a:r>
            <a:endParaRPr lang="en-GB" sz="1600">
              <a:solidFill>
                <a:schemeClr val="accent1"/>
              </a:solidFill>
            </a:endParaRPr>
          </a:p>
          <a:p>
            <a:pPr marL="742950" lvl="1" indent="-285750">
              <a:buFont typeface="Arial"/>
              <a:buChar char="•"/>
            </a:pPr>
            <a:r>
              <a:rPr lang="en-GB" sz="1600" b="0">
                <a:solidFill>
                  <a:schemeClr val="accent1"/>
                </a:solidFill>
                <a:ea typeface="+mn-lt"/>
                <a:cs typeface="+mn-lt"/>
              </a:rPr>
              <a:t>What is the likelihood of this risk occurring? (High, Medium, Low)</a:t>
            </a:r>
            <a:endParaRPr lang="en-GB" sz="1600">
              <a:solidFill>
                <a:schemeClr val="accent1"/>
              </a:solidFill>
            </a:endParaRPr>
          </a:p>
          <a:p>
            <a:pPr marL="742950" lvl="1" indent="-285750">
              <a:buFont typeface="Arial"/>
              <a:buChar char="•"/>
            </a:pPr>
            <a:r>
              <a:rPr lang="en-GB" sz="1600" b="0">
                <a:solidFill>
                  <a:schemeClr val="accent1"/>
                </a:solidFill>
                <a:ea typeface="+mn-lt"/>
                <a:cs typeface="+mn-lt"/>
              </a:rPr>
              <a:t>What would be the impact on the project? (High, Medium, Low)</a:t>
            </a:r>
            <a:endParaRPr lang="en-GB" sz="1600">
              <a:solidFill>
                <a:schemeClr val="accent1"/>
              </a:solidFill>
            </a:endParaRPr>
          </a:p>
          <a:p>
            <a:pPr marL="742950" lvl="1" indent="-285750">
              <a:buFont typeface="Arial"/>
              <a:buChar char="•"/>
            </a:pPr>
            <a:r>
              <a:rPr lang="en-GB" sz="1600" b="0">
                <a:solidFill>
                  <a:schemeClr val="accent1"/>
                </a:solidFill>
                <a:ea typeface="+mn-lt"/>
                <a:cs typeface="+mn-lt"/>
              </a:rPr>
              <a:t>How to manage?  (e.g., how to avoid, reduce, or accept the risk).</a:t>
            </a:r>
            <a:endParaRPr lang="en-GB" sz="1600">
              <a:solidFill>
                <a:schemeClr val="accent1"/>
              </a:solidFill>
            </a:endParaRPr>
          </a:p>
          <a:p>
            <a:pPr marL="0" indent="0">
              <a:buNone/>
            </a:pPr>
            <a:endParaRPr lang="en-GB" sz="2000" b="0">
              <a:solidFill>
                <a:schemeClr val="accent1"/>
              </a:solidFill>
            </a:endParaRPr>
          </a:p>
          <a:p>
            <a:pPr marL="0" indent="0">
              <a:buNone/>
            </a:pPr>
            <a:endParaRPr lang="en-GB"/>
          </a:p>
          <a:p>
            <a:pPr marL="0" indent="0">
              <a:buNone/>
            </a:pPr>
            <a:endParaRPr lang="it-IT"/>
          </a:p>
        </p:txBody>
      </p:sp>
    </p:spTree>
    <p:extLst>
      <p:ext uri="{BB962C8B-B14F-4D97-AF65-F5344CB8AC3E}">
        <p14:creationId xmlns:p14="http://schemas.microsoft.com/office/powerpoint/2010/main" val="9710975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A7D5D871-3E99-FD69-62E9-BF69DA13EE4B}"/>
              </a:ext>
            </a:extLst>
          </p:cNvPr>
          <p:cNvSpPr>
            <a:spLocks noGrp="1"/>
          </p:cNvSpPr>
          <p:nvPr>
            <p:ph type="title"/>
          </p:nvPr>
        </p:nvSpPr>
        <p:spPr>
          <a:xfrm>
            <a:off x="613508" y="316280"/>
            <a:ext cx="10515600" cy="894508"/>
          </a:xfrm>
        </p:spPr>
        <p:txBody>
          <a:bodyPr>
            <a:normAutofit fontScale="90000"/>
          </a:bodyPr>
          <a:lstStyle/>
          <a:p>
            <a:r>
              <a:rPr lang="en-US" sz="3400" b="1" dirty="0"/>
              <a:t>2°Section: Quality management &amp; quality assurance </a:t>
            </a:r>
            <a:br>
              <a:rPr lang="en-US" sz="2800" b="1" dirty="0"/>
            </a:br>
            <a:endParaRPr lang="en-US" sz="2700" b="1"/>
          </a:p>
        </p:txBody>
      </p:sp>
      <p:sp>
        <p:nvSpPr>
          <p:cNvPr id="2" name="CasellaDiTesto 1">
            <a:extLst>
              <a:ext uri="{FF2B5EF4-FFF2-40B4-BE49-F238E27FC236}">
                <a16:creationId xmlns:a16="http://schemas.microsoft.com/office/drawing/2014/main" id="{50ABC507-E7F2-965E-C444-0827B238DD41}"/>
              </a:ext>
            </a:extLst>
          </p:cNvPr>
          <p:cNvSpPr txBox="1"/>
          <p:nvPr/>
        </p:nvSpPr>
        <p:spPr>
          <a:xfrm>
            <a:off x="613507" y="1121926"/>
            <a:ext cx="10515600" cy="4937314"/>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GB" sz="1600" b="1" dirty="0">
                <a:solidFill>
                  <a:schemeClr val="bg1"/>
                </a:solidFill>
              </a:rPr>
              <a:t>INTRODUCTION: DEFINITION OF QUALITY MANAGEMENT </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1D1D1B"/>
                </a:solidFill>
                <a:effectLst/>
                <a:uLnTx/>
                <a:uFillTx/>
                <a:latin typeface="Raleway"/>
                <a:ea typeface="+mn-ea"/>
                <a:cs typeface="+mn-cs"/>
              </a:rPr>
              <a:t>Quality Management </a:t>
            </a:r>
            <a:r>
              <a:rPr kumimoji="0" lang="en-GB" sz="1600" b="0" i="0" u="none" strike="noStrike" kern="1200" cap="none" spc="0" normalizeH="0" baseline="0" noProof="0" dirty="0">
                <a:ln>
                  <a:noFill/>
                </a:ln>
                <a:solidFill>
                  <a:srgbClr val="1D1D1B"/>
                </a:solidFill>
                <a:effectLst/>
                <a:uLnTx/>
                <a:uFillTx/>
                <a:latin typeface="Raleway"/>
                <a:ea typeface="+mn-ea"/>
                <a:cs typeface="+mn-cs"/>
              </a:rPr>
              <a:t>is a set of activities and processes designed to</a:t>
            </a:r>
            <a:endParaRPr lang="en-GB" sz="1600" b="0"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make sure that an </a:t>
            </a:r>
            <a:r>
              <a:rPr kumimoji="0" lang="en-GB" sz="1600" b="1" i="0" u="none" strike="noStrike" kern="1200" cap="none" spc="0" normalizeH="0" baseline="0" noProof="0" dirty="0">
                <a:ln>
                  <a:noFill/>
                </a:ln>
                <a:solidFill>
                  <a:srgbClr val="1D1D1B"/>
                </a:solidFill>
                <a:effectLst/>
                <a:uLnTx/>
                <a:uFillTx/>
                <a:latin typeface="Raleway"/>
                <a:ea typeface="+mn-ea"/>
                <a:cs typeface="+mn-cs"/>
              </a:rPr>
              <a:t>organization's products or services meet certain</a:t>
            </a:r>
            <a:endParaRPr lang="en-GB" sz="1600" b="1"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1D1D1B"/>
                </a:solidFill>
                <a:effectLst/>
                <a:uLnTx/>
                <a:uFillTx/>
                <a:latin typeface="Raleway"/>
                <a:ea typeface="+mn-ea"/>
                <a:cs typeface="+mn-cs"/>
              </a:rPr>
              <a:t> quality standards. </a:t>
            </a:r>
            <a:endParaRPr lang="en-GB" sz="1600" b="1"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1D1D1B"/>
                </a:solidFill>
                <a:effectLst/>
                <a:uLnTx/>
                <a:uFillTx/>
                <a:latin typeface="Raleway"/>
                <a:ea typeface="+mn-ea"/>
                <a:cs typeface="+mn-cs"/>
              </a:rPr>
              <a:t>Customer satisfaction and the companies' competitiveness</a:t>
            </a:r>
            <a:r>
              <a:rPr kumimoji="0" lang="en-GB" sz="1600" b="0" i="0" u="none" strike="noStrike" kern="1200" cap="none" spc="0" normalizeH="0" baseline="0" noProof="0" dirty="0">
                <a:ln>
                  <a:noFill/>
                </a:ln>
                <a:solidFill>
                  <a:srgbClr val="1D1D1B"/>
                </a:solidFill>
                <a:effectLst/>
                <a:uLnTx/>
                <a:uFillTx/>
                <a:latin typeface="Raleway"/>
                <a:ea typeface="+mn-ea"/>
                <a:cs typeface="+mn-cs"/>
              </a:rPr>
              <a:t> are</a:t>
            </a:r>
            <a:endParaRPr lang="en-GB" sz="1600" b="0"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enhanced by ensuring that what is offered to customers </a:t>
            </a:r>
            <a:endParaRPr lang="en-GB" sz="1600" b="0"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meets their expectations and needs. </a:t>
            </a:r>
            <a:endParaRPr lang="en-GB" sz="1600" b="0"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en-GB" sz="1600" dirty="0">
                <a:solidFill>
                  <a:srgbClr val="1D1D1B"/>
                </a:solidFill>
                <a:latin typeface="Raleway"/>
              </a:rPr>
              <a:t>What is </a:t>
            </a:r>
            <a:r>
              <a:rPr lang="en-GB" sz="1600" b="1" dirty="0">
                <a:solidFill>
                  <a:srgbClr val="1D1D1B"/>
                </a:solidFill>
                <a:latin typeface="Raleway"/>
              </a:rPr>
              <a:t>quality</a:t>
            </a:r>
            <a:r>
              <a:rPr lang="en-GB" sz="1600" dirty="0">
                <a:solidFill>
                  <a:srgbClr val="1D1D1B"/>
                </a:solidFill>
                <a:latin typeface="Raleway"/>
              </a:rPr>
              <a:t>? It refers to the extent to which a </a:t>
            </a:r>
          </a:p>
          <a:p>
            <a:pPr marL="0" marR="0" lvl="0" indent="0" algn="l" defTabSz="914400" rtl="0" eaLnBrk="1" fontAlgn="auto" latinLnBrk="0" hangingPunct="1">
              <a:lnSpc>
                <a:spcPct val="150000"/>
              </a:lnSpc>
              <a:spcBef>
                <a:spcPts val="0"/>
              </a:spcBef>
              <a:spcAft>
                <a:spcPts val="0"/>
              </a:spcAft>
              <a:buClrTx/>
              <a:buSzTx/>
              <a:buFontTx/>
              <a:buNone/>
              <a:tabLst/>
              <a:defRPr/>
            </a:pPr>
            <a:r>
              <a:rPr lang="en-GB" sz="1600" dirty="0">
                <a:solidFill>
                  <a:srgbClr val="1D1D1B"/>
                </a:solidFill>
                <a:latin typeface="Raleway"/>
              </a:rPr>
              <a:t>product meets its specified criteria and standards; </a:t>
            </a:r>
          </a:p>
          <a:p>
            <a:pPr marL="0" marR="0" lvl="0" indent="0" algn="l" defTabSz="914400" rtl="0" eaLnBrk="1" fontAlgn="auto" latinLnBrk="0" hangingPunct="1">
              <a:lnSpc>
                <a:spcPct val="150000"/>
              </a:lnSpc>
              <a:spcBef>
                <a:spcPts val="0"/>
              </a:spcBef>
              <a:spcAft>
                <a:spcPts val="0"/>
              </a:spcAft>
              <a:buClrTx/>
              <a:buSzTx/>
              <a:buFontTx/>
              <a:buNone/>
              <a:tabLst/>
              <a:defRPr/>
            </a:pPr>
            <a:r>
              <a:rPr lang="en-GB" sz="1600" dirty="0">
                <a:solidFill>
                  <a:srgbClr val="1D1D1B"/>
                </a:solidFill>
                <a:latin typeface="Raleway"/>
              </a:rPr>
              <a:t>it is a quantifiable attribute.</a:t>
            </a:r>
            <a:endParaRPr lang="en-GB" sz="1600" b="0"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Therefore, effective </a:t>
            </a:r>
            <a:r>
              <a:rPr kumimoji="0" lang="en-GB" sz="1600" b="1" i="0" u="none" strike="noStrike" kern="1200" cap="none" spc="0" normalizeH="0" baseline="0" noProof="0" dirty="0">
                <a:ln>
                  <a:noFill/>
                </a:ln>
                <a:solidFill>
                  <a:srgbClr val="1D1D1B"/>
                </a:solidFill>
                <a:effectLst/>
                <a:uLnTx/>
                <a:uFillTx/>
                <a:latin typeface="Raleway"/>
                <a:ea typeface="+mn-ea"/>
                <a:cs typeface="+mn-cs"/>
              </a:rPr>
              <a:t>quality control </a:t>
            </a:r>
            <a:r>
              <a:rPr kumimoji="0" lang="en-GB" sz="1600" b="0" i="0" u="none" strike="noStrike" kern="1200" cap="none" spc="0" normalizeH="0" baseline="0" noProof="0" dirty="0">
                <a:ln>
                  <a:noFill/>
                </a:ln>
                <a:solidFill>
                  <a:srgbClr val="1D1D1B"/>
                </a:solidFill>
                <a:effectLst/>
                <a:uLnTx/>
                <a:uFillTx/>
                <a:latin typeface="Raleway"/>
                <a:ea typeface="+mn-ea"/>
                <a:cs typeface="+mn-cs"/>
              </a:rPr>
              <a:t>is essential </a:t>
            </a:r>
            <a:endParaRPr lang="en-GB" sz="1600" b="0" i="0" u="none" strike="noStrike" kern="1200" cap="none" spc="0" normalizeH="0" baseline="0" noProof="0" dirty="0">
              <a:ln>
                <a:noFill/>
              </a:ln>
              <a:solidFill>
                <a:srgbClr val="1D1D1B"/>
              </a:solidFill>
              <a:effectLst/>
              <a:uLnTx/>
              <a:uFillTx/>
              <a:latin typeface="Raleway"/>
            </a:endParaRPr>
          </a:p>
          <a:p>
            <a:pPr>
              <a:lnSpc>
                <a:spcPct val="150000"/>
              </a:lnSpc>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for any organization aiming to attain a high degree of client contentment </a:t>
            </a:r>
            <a:endParaRPr lang="en-GB" sz="1600" dirty="0">
              <a:solidFill>
                <a:srgbClr val="1D1D1B"/>
              </a:solidFill>
              <a:latin typeface="Raleway"/>
            </a:endParaRPr>
          </a:p>
          <a:p>
            <a:pPr marL="0" marR="0" lvl="0" indent="0" algn="l" defTabSz="914400">
              <a:lnSpc>
                <a:spcPct val="15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and remain </a:t>
            </a:r>
            <a:r>
              <a:rPr kumimoji="0" lang="en-GB" sz="1600" b="1" i="0" u="none" strike="noStrike" kern="1200" cap="none" spc="0" normalizeH="0" baseline="0" noProof="0" dirty="0">
                <a:ln>
                  <a:noFill/>
                </a:ln>
                <a:solidFill>
                  <a:srgbClr val="1D1D1B"/>
                </a:solidFill>
                <a:effectLst/>
                <a:uLnTx/>
                <a:uFillTx/>
                <a:latin typeface="Raleway"/>
                <a:ea typeface="+mn-ea"/>
                <a:cs typeface="+mn-cs"/>
              </a:rPr>
              <a:t>competitive</a:t>
            </a:r>
            <a:r>
              <a:rPr kumimoji="0" lang="en-GB" sz="1600" b="0" i="0" u="none" strike="noStrike" kern="1200" cap="none" spc="0" normalizeH="0" baseline="0" noProof="0" dirty="0">
                <a:ln>
                  <a:noFill/>
                </a:ln>
                <a:solidFill>
                  <a:srgbClr val="1D1D1B"/>
                </a:solidFill>
                <a:effectLst/>
                <a:uLnTx/>
                <a:uFillTx/>
                <a:latin typeface="Raleway"/>
                <a:ea typeface="+mn-ea"/>
                <a:cs typeface="+mn-cs"/>
              </a:rPr>
              <a:t> in the marketplace. </a:t>
            </a:r>
            <a:endParaRPr lang="en-GB" sz="1600" dirty="0">
              <a:solidFill>
                <a:srgbClr val="1D1D1B"/>
              </a:solidFill>
            </a:endParaRPr>
          </a:p>
        </p:txBody>
      </p:sp>
      <p:pic>
        <p:nvPicPr>
          <p:cNvPr id="6" name="Elementi multimediali online 5" title="Quality Management - The Basics">
            <a:hlinkClick r:id="" action="ppaction://media"/>
            <a:extLst>
              <a:ext uri="{FF2B5EF4-FFF2-40B4-BE49-F238E27FC236}">
                <a16:creationId xmlns:a16="http://schemas.microsoft.com/office/drawing/2014/main" id="{1C4E5077-40DD-9303-8975-092C2EC6B152}"/>
              </a:ext>
            </a:extLst>
          </p:cNvPr>
          <p:cNvPicPr>
            <a:picLocks noRot="1" noChangeAspect="1"/>
          </p:cNvPicPr>
          <p:nvPr>
            <a:videoFile r:link="rId1"/>
          </p:nvPr>
        </p:nvPicPr>
        <p:blipFill>
          <a:blip r:embed="rId3"/>
          <a:stretch>
            <a:fillRect/>
          </a:stretch>
        </p:blipFill>
        <p:spPr>
          <a:xfrm>
            <a:off x="7514251" y="2913521"/>
            <a:ext cx="4152123" cy="2344115"/>
          </a:xfrm>
          <a:prstGeom prst="rect">
            <a:avLst/>
          </a:prstGeom>
        </p:spPr>
      </p:pic>
      <p:sp>
        <p:nvSpPr>
          <p:cNvPr id="3" name="Rettangolo con angoli arrotondati 2">
            <a:extLst>
              <a:ext uri="{FF2B5EF4-FFF2-40B4-BE49-F238E27FC236}">
                <a16:creationId xmlns:a16="http://schemas.microsoft.com/office/drawing/2014/main" id="{E84D8AC7-DD0D-24AD-66D0-CD32A902BD3C}"/>
              </a:ext>
            </a:extLst>
          </p:cNvPr>
          <p:cNvSpPr/>
          <p:nvPr/>
        </p:nvSpPr>
        <p:spPr>
          <a:xfrm>
            <a:off x="7864150" y="1426112"/>
            <a:ext cx="3489649" cy="959822"/>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400" dirty="0">
                <a:solidFill>
                  <a:schemeClr val="accent1"/>
                </a:solidFill>
              </a:rPr>
              <a:t>Learn more about Quality Management. </a:t>
            </a:r>
          </a:p>
        </p:txBody>
      </p:sp>
      <p:sp>
        <p:nvSpPr>
          <p:cNvPr id="7" name="Freccia in giù 6">
            <a:extLst>
              <a:ext uri="{FF2B5EF4-FFF2-40B4-BE49-F238E27FC236}">
                <a16:creationId xmlns:a16="http://schemas.microsoft.com/office/drawing/2014/main" id="{8F529724-6DBE-9E24-F260-115F35C45A5F}"/>
              </a:ext>
            </a:extLst>
          </p:cNvPr>
          <p:cNvSpPr/>
          <p:nvPr/>
        </p:nvSpPr>
        <p:spPr>
          <a:xfrm>
            <a:off x="9431691" y="2486809"/>
            <a:ext cx="317241" cy="325836"/>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it-IT"/>
          </a:p>
        </p:txBody>
      </p:sp>
      <p:sp>
        <p:nvSpPr>
          <p:cNvPr id="8" name="CasellaDiTesto 7">
            <a:extLst>
              <a:ext uri="{FF2B5EF4-FFF2-40B4-BE49-F238E27FC236}">
                <a16:creationId xmlns:a16="http://schemas.microsoft.com/office/drawing/2014/main" id="{B8F708FA-81C4-FE4F-D835-48EF394AB05B}"/>
              </a:ext>
            </a:extLst>
          </p:cNvPr>
          <p:cNvSpPr txBox="1"/>
          <p:nvPr/>
        </p:nvSpPr>
        <p:spPr>
          <a:xfrm>
            <a:off x="7881257" y="5413829"/>
            <a:ext cx="3614057"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000" dirty="0">
                <a:solidFill>
                  <a:srgbClr val="1D1D1B"/>
                </a:solidFill>
                <a:cs typeface="Segoe UI"/>
              </a:rPr>
              <a:t>Source: Quality Management- The basics- </a:t>
            </a:r>
            <a:endParaRPr lang="en-US" sz="1000">
              <a:solidFill>
                <a:srgbClr val="DACDAC"/>
              </a:solidFill>
              <a:cs typeface="Segoe UI"/>
            </a:endParaRPr>
          </a:p>
          <a:p>
            <a:pPr algn="ctr"/>
            <a:r>
              <a:rPr lang="en-US" sz="1000" dirty="0">
                <a:solidFill>
                  <a:srgbClr val="1D1D1B"/>
                </a:solidFill>
                <a:cs typeface="Segoe UI"/>
              </a:rPr>
              <a:t>by PMC Lounge </a:t>
            </a:r>
            <a:endParaRPr lang="en-US" sz="1200" dirty="0">
              <a:solidFill>
                <a:srgbClr val="DACDAC"/>
              </a:solidFill>
              <a:cs typeface="Segoe UI"/>
            </a:endParaRPr>
          </a:p>
        </p:txBody>
      </p:sp>
    </p:spTree>
    <p:extLst>
      <p:ext uri="{BB962C8B-B14F-4D97-AF65-F5344CB8AC3E}">
        <p14:creationId xmlns:p14="http://schemas.microsoft.com/office/powerpoint/2010/main" val="1156234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972BB76-5013-1F1B-672B-52DB3B606AB3}"/>
              </a:ext>
            </a:extLst>
          </p:cNvPr>
          <p:cNvSpPr>
            <a:spLocks noGrp="1"/>
          </p:cNvSpPr>
          <p:nvPr>
            <p:ph type="title"/>
          </p:nvPr>
        </p:nvSpPr>
        <p:spPr>
          <a:xfrm>
            <a:off x="863189" y="356006"/>
            <a:ext cx="9450754" cy="1354870"/>
          </a:xfrm>
        </p:spPr>
        <p:txBody>
          <a:bodyPr>
            <a:normAutofit/>
          </a:bodyPr>
          <a:lstStyle/>
          <a:p>
            <a:r>
              <a:rPr lang="en-GB" sz="3400"/>
              <a:t>Components of quality management</a:t>
            </a:r>
            <a:r>
              <a:rPr lang="it-IT" sz="3400"/>
              <a:t> </a:t>
            </a:r>
            <a:r>
              <a:rPr lang="it-IT"/>
              <a:t> </a:t>
            </a:r>
          </a:p>
        </p:txBody>
      </p:sp>
      <p:sp>
        <p:nvSpPr>
          <p:cNvPr id="5" name="Rettangolo 4">
            <a:extLst>
              <a:ext uri="{FF2B5EF4-FFF2-40B4-BE49-F238E27FC236}">
                <a16:creationId xmlns:a16="http://schemas.microsoft.com/office/drawing/2014/main" id="{5E809ED4-9266-C6FD-4AC3-88F5BBE8E9F1}"/>
              </a:ext>
            </a:extLst>
          </p:cNvPr>
          <p:cNvSpPr/>
          <p:nvPr/>
        </p:nvSpPr>
        <p:spPr>
          <a:xfrm>
            <a:off x="1709316" y="1905000"/>
            <a:ext cx="2684884" cy="15240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it-IT" b="1">
                <a:solidFill>
                  <a:schemeClr val="accent1"/>
                </a:solidFill>
              </a:rPr>
              <a:t>QUALITY PLANNING</a:t>
            </a:r>
          </a:p>
        </p:txBody>
      </p:sp>
      <p:sp>
        <p:nvSpPr>
          <p:cNvPr id="7" name="Rettangolo 6">
            <a:extLst>
              <a:ext uri="{FF2B5EF4-FFF2-40B4-BE49-F238E27FC236}">
                <a16:creationId xmlns:a16="http://schemas.microsoft.com/office/drawing/2014/main" id="{AB77E6DD-609D-AFF4-B643-61395D8A14C5}"/>
              </a:ext>
            </a:extLst>
          </p:cNvPr>
          <p:cNvSpPr/>
          <p:nvPr/>
        </p:nvSpPr>
        <p:spPr>
          <a:xfrm>
            <a:off x="7112000" y="4572944"/>
            <a:ext cx="2684884" cy="1422400"/>
          </a:xfrm>
          <a:prstGeom prst="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it-IT" b="1">
                <a:solidFill>
                  <a:schemeClr val="accent1"/>
                </a:solidFill>
              </a:rPr>
              <a:t>QUALITY ASSURANCE </a:t>
            </a:r>
          </a:p>
        </p:txBody>
      </p:sp>
      <p:sp>
        <p:nvSpPr>
          <p:cNvPr id="8" name="Rettangolo 7">
            <a:extLst>
              <a:ext uri="{FF2B5EF4-FFF2-40B4-BE49-F238E27FC236}">
                <a16:creationId xmlns:a16="http://schemas.microsoft.com/office/drawing/2014/main" id="{EF691609-BA04-9A9B-970D-9FB56025747A}"/>
              </a:ext>
            </a:extLst>
          </p:cNvPr>
          <p:cNvSpPr/>
          <p:nvPr/>
        </p:nvSpPr>
        <p:spPr>
          <a:xfrm>
            <a:off x="1633117" y="4471344"/>
            <a:ext cx="2761083" cy="1524000"/>
          </a:xfrm>
          <a:prstGeom prst="rect">
            <a:avLst/>
          </a:prstGeom>
          <a:solidFill>
            <a:schemeClr val="accent5"/>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it-IT" b="1">
                <a:solidFill>
                  <a:schemeClr val="accent1"/>
                </a:solidFill>
              </a:rPr>
              <a:t>QUALITY IMPROVEMENT </a:t>
            </a:r>
          </a:p>
        </p:txBody>
      </p:sp>
      <p:sp>
        <p:nvSpPr>
          <p:cNvPr id="9" name="Rettangolo 8">
            <a:extLst>
              <a:ext uri="{FF2B5EF4-FFF2-40B4-BE49-F238E27FC236}">
                <a16:creationId xmlns:a16="http://schemas.microsoft.com/office/drawing/2014/main" id="{1668D9F7-0D79-E98D-9AE8-11C5B4944738}"/>
              </a:ext>
            </a:extLst>
          </p:cNvPr>
          <p:cNvSpPr/>
          <p:nvPr/>
        </p:nvSpPr>
        <p:spPr>
          <a:xfrm>
            <a:off x="7112000" y="1905000"/>
            <a:ext cx="2684884" cy="1524000"/>
          </a:xfrm>
          <a:prstGeom prst="rect">
            <a:avLst/>
          </a:prstGeom>
          <a:solidFill>
            <a:schemeClr val="bg2"/>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it-IT" b="1">
                <a:solidFill>
                  <a:schemeClr val="accent1"/>
                </a:solidFill>
              </a:rPr>
              <a:t>QUALITY CONTROL</a:t>
            </a:r>
          </a:p>
        </p:txBody>
      </p:sp>
      <p:sp>
        <p:nvSpPr>
          <p:cNvPr id="3" name="Ovale 2">
            <a:extLst>
              <a:ext uri="{FF2B5EF4-FFF2-40B4-BE49-F238E27FC236}">
                <a16:creationId xmlns:a16="http://schemas.microsoft.com/office/drawing/2014/main" id="{FCC65661-2E1D-A1B5-B84A-2484E53502FF}"/>
              </a:ext>
            </a:extLst>
          </p:cNvPr>
          <p:cNvSpPr/>
          <p:nvPr/>
        </p:nvSpPr>
        <p:spPr>
          <a:xfrm>
            <a:off x="4437302" y="3067554"/>
            <a:ext cx="2671696" cy="1879954"/>
          </a:xfrm>
          <a:prstGeom prst="ellipse">
            <a:avLst/>
          </a:prstGeom>
        </p:spPr>
        <p:style>
          <a:lnRef idx="2">
            <a:schemeClr val="dk1">
              <a:shade val="15000"/>
            </a:schemeClr>
          </a:lnRef>
          <a:fillRef idx="1">
            <a:schemeClr val="dk1"/>
          </a:fillRef>
          <a:effectRef idx="0">
            <a:schemeClr val="dk1"/>
          </a:effectRef>
          <a:fontRef idx="minor">
            <a:schemeClr val="lt1"/>
          </a:fontRef>
        </p:style>
        <p:txBody>
          <a:bodyPr lIns="91440" tIns="45720" rIns="91440" bIns="45720" rtlCol="0" anchor="ctr"/>
          <a:lstStyle/>
          <a:p>
            <a:pPr algn="ctr"/>
            <a:endParaRPr lang="it-IT" b="1" dirty="0">
              <a:solidFill>
                <a:schemeClr val="accent1"/>
              </a:solidFill>
            </a:endParaRPr>
          </a:p>
          <a:p>
            <a:pPr algn="ctr"/>
            <a:r>
              <a:rPr lang="it-IT" b="1" dirty="0">
                <a:solidFill>
                  <a:schemeClr val="accent1"/>
                </a:solidFill>
              </a:rPr>
              <a:t>QUALITY MANAGEMENT </a:t>
            </a:r>
            <a:endParaRPr lang="it-IT" dirty="0">
              <a:solidFill>
                <a:schemeClr val="accent1"/>
              </a:solidFill>
            </a:endParaRPr>
          </a:p>
          <a:p>
            <a:pPr algn="ctr"/>
            <a:endParaRPr lang="it-IT" dirty="0"/>
          </a:p>
        </p:txBody>
      </p:sp>
    </p:spTree>
    <p:extLst>
      <p:ext uri="{BB962C8B-B14F-4D97-AF65-F5344CB8AC3E}">
        <p14:creationId xmlns:p14="http://schemas.microsoft.com/office/powerpoint/2010/main" val="683508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0BC567B6-B466-F20A-4422-B51AB92C751E}"/>
              </a:ext>
            </a:extLst>
          </p:cNvPr>
          <p:cNvSpPr>
            <a:spLocks noGrp="1"/>
          </p:cNvSpPr>
          <p:nvPr>
            <p:ph sz="half" idx="1"/>
          </p:nvPr>
        </p:nvSpPr>
        <p:spPr>
          <a:xfrm>
            <a:off x="474306" y="615819"/>
            <a:ext cx="4442927" cy="5346539"/>
          </a:xfrm>
        </p:spPr>
        <p:txBody>
          <a:bodyPr vert="horz" lIns="91440" tIns="45720" rIns="91440" bIns="45720" rtlCol="0" anchor="t">
            <a:normAutofit/>
          </a:bodyPr>
          <a:lstStyle/>
          <a:p>
            <a:pPr algn="just">
              <a:lnSpc>
                <a:spcPct val="150000"/>
              </a:lnSpc>
            </a:pPr>
            <a:r>
              <a:rPr kumimoji="0" lang="en-GB" sz="1600" b="0" i="0" u="none" strike="noStrike" kern="1200" cap="none" spc="0" normalizeH="0" baseline="0" noProof="0" dirty="0">
                <a:ln>
                  <a:noFill/>
                </a:ln>
                <a:solidFill>
                  <a:srgbClr val="0E9094"/>
                </a:solidFill>
                <a:effectLst/>
                <a:uLnTx/>
                <a:uFillTx/>
                <a:latin typeface="Raleway SemiBold"/>
                <a:ea typeface="+mj-ea"/>
                <a:cs typeface="+mj-cs"/>
              </a:rPr>
              <a:t>1° QUALITY PLANNING</a:t>
            </a:r>
            <a:endParaRPr lang="en-GB" sz="1600" b="0" i="0" u="none" strike="noStrike" kern="1200" cap="none" spc="0" normalizeH="0" baseline="0" noProof="0" dirty="0">
              <a:ln>
                <a:noFill/>
              </a:ln>
              <a:solidFill>
                <a:srgbClr val="0E9094"/>
              </a:solidFill>
              <a:effectLst/>
              <a:uLnTx/>
              <a:uFillTx/>
              <a:latin typeface="Raleway SemiBold"/>
              <a:ea typeface="+mj-ea"/>
              <a:cs typeface="+mj-cs"/>
            </a:endParaRPr>
          </a:p>
          <a:p>
            <a:pPr algn="just">
              <a:lnSpc>
                <a:spcPct val="150000"/>
              </a:lnSpc>
            </a:pPr>
            <a:r>
              <a:rPr lang="en-GB" sz="1600" b="0" dirty="0">
                <a:solidFill>
                  <a:schemeClr val="accent1"/>
                </a:solidFill>
              </a:rPr>
              <a:t>Quality planning is a systematic process that involves defining the specific quality standards and criteria that a product, service, or process must meet.  </a:t>
            </a:r>
          </a:p>
          <a:p>
            <a:pPr algn="just">
              <a:lnSpc>
                <a:spcPct val="150000"/>
              </a:lnSpc>
            </a:pPr>
            <a:r>
              <a:rPr lang="en-GB" sz="1600" dirty="0">
                <a:solidFill>
                  <a:schemeClr val="accent1"/>
                </a:solidFill>
              </a:rPr>
              <a:t>Key components:</a:t>
            </a:r>
          </a:p>
          <a:p>
            <a:pPr marL="285750" indent="-285750" algn="just">
              <a:lnSpc>
                <a:spcPct val="150000"/>
              </a:lnSpc>
              <a:buFont typeface="Arial" panose="05000000000000000000" pitchFamily="2" charset="2"/>
              <a:buChar char="•"/>
            </a:pPr>
            <a:r>
              <a:rPr lang="en-GB" sz="1600" b="0" dirty="0">
                <a:solidFill>
                  <a:schemeClr val="accent1"/>
                </a:solidFill>
              </a:rPr>
              <a:t>Identifying Requirements</a:t>
            </a:r>
          </a:p>
          <a:p>
            <a:pPr marL="285750" indent="-285750" algn="just">
              <a:lnSpc>
                <a:spcPct val="150000"/>
              </a:lnSpc>
              <a:buFont typeface="Arial" panose="05000000000000000000" pitchFamily="2" charset="2"/>
              <a:buChar char="•"/>
            </a:pPr>
            <a:r>
              <a:rPr lang="en-GB" sz="1600" b="0" dirty="0">
                <a:solidFill>
                  <a:schemeClr val="accent1"/>
                </a:solidFill>
              </a:rPr>
              <a:t>Setting Quality Criteria</a:t>
            </a:r>
          </a:p>
          <a:p>
            <a:pPr marL="285750" indent="-285750" algn="just">
              <a:lnSpc>
                <a:spcPct val="150000"/>
              </a:lnSpc>
              <a:buFont typeface="Arial" panose="05000000000000000000" pitchFamily="2" charset="2"/>
              <a:buChar char="•"/>
            </a:pPr>
            <a:r>
              <a:rPr lang="en-GB" sz="1600" b="0" dirty="0">
                <a:solidFill>
                  <a:schemeClr val="accent1"/>
                </a:solidFill>
              </a:rPr>
              <a:t>Developing Procedures</a:t>
            </a:r>
          </a:p>
          <a:p>
            <a:pPr marL="285750" indent="-285750" algn="just">
              <a:lnSpc>
                <a:spcPct val="150000"/>
              </a:lnSpc>
              <a:buFont typeface="Arial" panose="05000000000000000000" pitchFamily="2" charset="2"/>
              <a:buChar char="•"/>
            </a:pPr>
            <a:r>
              <a:rPr lang="en-GB" sz="1600" b="0" dirty="0">
                <a:solidFill>
                  <a:schemeClr val="accent1"/>
                </a:solidFill>
              </a:rPr>
              <a:t>Assigning Responsibilities</a:t>
            </a:r>
          </a:p>
          <a:p>
            <a:endParaRPr lang="it-IT"/>
          </a:p>
        </p:txBody>
      </p:sp>
      <p:sp>
        <p:nvSpPr>
          <p:cNvPr id="4" name="Segnaposto contenuto 3">
            <a:extLst>
              <a:ext uri="{FF2B5EF4-FFF2-40B4-BE49-F238E27FC236}">
                <a16:creationId xmlns:a16="http://schemas.microsoft.com/office/drawing/2014/main" id="{821BC623-86DD-5959-8310-7C4E781A7114}"/>
              </a:ext>
            </a:extLst>
          </p:cNvPr>
          <p:cNvSpPr>
            <a:spLocks noGrp="1"/>
          </p:cNvSpPr>
          <p:nvPr>
            <p:ph sz="half" idx="2"/>
          </p:nvPr>
        </p:nvSpPr>
        <p:spPr>
          <a:xfrm>
            <a:off x="6100186" y="615819"/>
            <a:ext cx="4813041" cy="5570475"/>
          </a:xfrm>
        </p:spPr>
        <p:txBody>
          <a:bodyPr vert="horz" lIns="91440" tIns="45720" rIns="91440" bIns="45720" rtlCol="0" anchor="t">
            <a:normAutofit/>
          </a:bodyPr>
          <a:lstStyle/>
          <a:p>
            <a:pPr algn="just">
              <a:lnSpc>
                <a:spcPct val="160000"/>
              </a:lnSpc>
            </a:pPr>
            <a:r>
              <a:rPr lang="en-GB" sz="1600" dirty="0">
                <a:solidFill>
                  <a:srgbClr val="0E9094"/>
                </a:solidFill>
                <a:latin typeface="Raleway SemiBold"/>
                <a:ea typeface="+mj-ea"/>
                <a:cs typeface="+mj-cs"/>
              </a:rPr>
              <a:t>2° QUALITY CONTROL </a:t>
            </a:r>
            <a:endParaRPr lang="en-GB" sz="1600" dirty="0">
              <a:solidFill>
                <a:schemeClr val="accent1"/>
              </a:solidFill>
            </a:endParaRPr>
          </a:p>
          <a:p>
            <a:pPr algn="just">
              <a:lnSpc>
                <a:spcPct val="160000"/>
              </a:lnSpc>
            </a:pPr>
            <a:r>
              <a:rPr lang="en-GB" sz="1600" b="0" dirty="0">
                <a:solidFill>
                  <a:schemeClr val="accent1"/>
                </a:solidFill>
              </a:rPr>
              <a:t>Quality control is essential for evaluating the quality of a product or service. Inspection and testing are crucial steps for identifying issues and defects that require correction.</a:t>
            </a:r>
          </a:p>
          <a:p>
            <a:pPr algn="just">
              <a:lnSpc>
                <a:spcPct val="160000"/>
              </a:lnSpc>
            </a:pPr>
            <a:r>
              <a:rPr lang="en-GB" sz="1600" dirty="0">
                <a:solidFill>
                  <a:schemeClr val="accent1"/>
                </a:solidFill>
              </a:rPr>
              <a:t>Key components:</a:t>
            </a:r>
          </a:p>
          <a:p>
            <a:pPr marL="285750" indent="-285750" algn="just">
              <a:lnSpc>
                <a:spcPct val="160000"/>
              </a:lnSpc>
              <a:buFont typeface="Arial" panose="05000000000000000000" pitchFamily="2" charset="2"/>
              <a:buChar char="•"/>
            </a:pPr>
            <a:r>
              <a:rPr lang="en-GB" sz="1600" b="0" dirty="0">
                <a:solidFill>
                  <a:schemeClr val="accent1"/>
                </a:solidFill>
              </a:rPr>
              <a:t>Customer Satisfaction </a:t>
            </a:r>
          </a:p>
          <a:p>
            <a:pPr marL="285750" indent="-285750" algn="just">
              <a:lnSpc>
                <a:spcPct val="160000"/>
              </a:lnSpc>
              <a:buFont typeface="Arial" panose="05000000000000000000" pitchFamily="2" charset="2"/>
              <a:buChar char="•"/>
            </a:pPr>
            <a:r>
              <a:rPr lang="en-GB" sz="1600" b="0" dirty="0">
                <a:solidFill>
                  <a:schemeClr val="accent1"/>
                </a:solidFill>
              </a:rPr>
              <a:t>Compliance</a:t>
            </a:r>
          </a:p>
          <a:p>
            <a:pPr marL="285750" indent="-285750" algn="just">
              <a:lnSpc>
                <a:spcPct val="160000"/>
              </a:lnSpc>
              <a:buFont typeface="Arial" panose="05000000000000000000" pitchFamily="2" charset="2"/>
              <a:buChar char="•"/>
            </a:pPr>
            <a:r>
              <a:rPr lang="en-GB" sz="1600" b="0" dirty="0">
                <a:solidFill>
                  <a:schemeClr val="accent1"/>
                </a:solidFill>
              </a:rPr>
              <a:t>Efficiency </a:t>
            </a:r>
          </a:p>
          <a:p>
            <a:pPr marL="285750" indent="-285750" algn="just">
              <a:lnSpc>
                <a:spcPct val="160000"/>
              </a:lnSpc>
              <a:buFont typeface="Arial" panose="05000000000000000000" pitchFamily="2" charset="2"/>
              <a:buChar char="•"/>
            </a:pPr>
            <a:r>
              <a:rPr lang="en-GB" sz="1600" b="0" dirty="0">
                <a:solidFill>
                  <a:schemeClr val="accent1"/>
                </a:solidFill>
              </a:rPr>
              <a:t>Continuous Improvement </a:t>
            </a:r>
          </a:p>
        </p:txBody>
      </p:sp>
    </p:spTree>
    <p:extLst>
      <p:ext uri="{BB962C8B-B14F-4D97-AF65-F5344CB8AC3E}">
        <p14:creationId xmlns:p14="http://schemas.microsoft.com/office/powerpoint/2010/main" val="8923510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0BC567B6-B466-F20A-4422-B51AB92C751E}"/>
              </a:ext>
            </a:extLst>
          </p:cNvPr>
          <p:cNvSpPr>
            <a:spLocks noGrp="1"/>
          </p:cNvSpPr>
          <p:nvPr>
            <p:ph sz="half" idx="1"/>
          </p:nvPr>
        </p:nvSpPr>
        <p:spPr>
          <a:xfrm>
            <a:off x="457200" y="762038"/>
            <a:ext cx="4893946" cy="5336770"/>
          </a:xfrm>
        </p:spPr>
        <p:txBody>
          <a:bodyPr vert="horz" lIns="91440" tIns="45720" rIns="91440" bIns="45720" rtlCol="0" anchor="t">
            <a:normAutofit fontScale="92500"/>
          </a:bodyPr>
          <a:lstStyle/>
          <a:p>
            <a:pPr algn="just">
              <a:lnSpc>
                <a:spcPct val="150000"/>
              </a:lnSpc>
            </a:pPr>
            <a:r>
              <a:rPr lang="en-GB" sz="1600" b="0">
                <a:solidFill>
                  <a:srgbClr val="0E9094"/>
                </a:solidFill>
                <a:latin typeface="Raleway SemiBold"/>
                <a:ea typeface="+mj-ea"/>
                <a:cs typeface="+mj-cs"/>
              </a:rPr>
              <a:t>3° QUALITY ASSURANCE </a:t>
            </a:r>
          </a:p>
          <a:p>
            <a:pPr algn="just">
              <a:lnSpc>
                <a:spcPct val="150000"/>
              </a:lnSpc>
            </a:pPr>
            <a:r>
              <a:rPr lang="en-GB" sz="1600" b="0">
                <a:solidFill>
                  <a:schemeClr val="accent1"/>
                </a:solidFill>
              </a:rPr>
              <a:t>Companies must ensure that defects and mistakes are avoided in the manufacturing of goods or the delivery of services. Quality assurance guarantees consistent results by </a:t>
            </a:r>
            <a:r>
              <a:rPr lang="en-GB" sz="1600">
                <a:solidFill>
                  <a:schemeClr val="accent1"/>
                </a:solidFill>
              </a:rPr>
              <a:t>implementing systematic processes</a:t>
            </a:r>
            <a:r>
              <a:rPr lang="en-GB" sz="1600" b="0">
                <a:solidFill>
                  <a:schemeClr val="accent1"/>
                </a:solidFill>
              </a:rPr>
              <a:t>. Quality control focuses on providing confidence that quality requirements will be met.</a:t>
            </a:r>
          </a:p>
          <a:p>
            <a:pPr algn="just">
              <a:lnSpc>
                <a:spcPct val="150000"/>
              </a:lnSpc>
            </a:pPr>
            <a:r>
              <a:rPr lang="en-GB" sz="1600">
                <a:solidFill>
                  <a:schemeClr val="accent1"/>
                </a:solidFill>
              </a:rPr>
              <a:t>Quality assurance and quality control work together to prevent errors and defects</a:t>
            </a:r>
            <a:r>
              <a:rPr lang="en-GB" sz="1600" b="0">
                <a:solidFill>
                  <a:schemeClr val="accent1"/>
                </a:solidFill>
              </a:rPr>
              <a:t>, ensuring that the products and services offered meet customer expectations and comply with regulations. This integrated approach not only enhances overall quality but also contributes to customer trust and the company's reputation.</a:t>
            </a:r>
          </a:p>
        </p:txBody>
      </p:sp>
      <p:sp>
        <p:nvSpPr>
          <p:cNvPr id="4" name="Segnaposto contenuto 3">
            <a:extLst>
              <a:ext uri="{FF2B5EF4-FFF2-40B4-BE49-F238E27FC236}">
                <a16:creationId xmlns:a16="http://schemas.microsoft.com/office/drawing/2014/main" id="{821BC623-86DD-5959-8310-7C4E781A7114}"/>
              </a:ext>
            </a:extLst>
          </p:cNvPr>
          <p:cNvSpPr>
            <a:spLocks noGrp="1"/>
          </p:cNvSpPr>
          <p:nvPr>
            <p:ph sz="half" idx="2"/>
          </p:nvPr>
        </p:nvSpPr>
        <p:spPr>
          <a:xfrm>
            <a:off x="6204138" y="761597"/>
            <a:ext cx="5409283" cy="5579709"/>
          </a:xfrm>
        </p:spPr>
        <p:txBody>
          <a:bodyPr vert="horz" lIns="91440" tIns="45720" rIns="91440" bIns="45720" rtlCol="0" anchor="t">
            <a:normAutofit fontScale="92500"/>
          </a:bodyPr>
          <a:lstStyle/>
          <a:p>
            <a:pPr algn="just">
              <a:lnSpc>
                <a:spcPct val="150000"/>
              </a:lnSpc>
            </a:pPr>
            <a:r>
              <a:rPr lang="en-GB" sz="1600">
                <a:solidFill>
                  <a:srgbClr val="0E9094"/>
                </a:solidFill>
                <a:latin typeface="Raleway SemiBold"/>
                <a:ea typeface="+mj-ea"/>
                <a:cs typeface="+mj-cs"/>
              </a:rPr>
              <a:t>4° QUALITY IMPROVEMENT </a:t>
            </a:r>
          </a:p>
          <a:p>
            <a:pPr algn="just">
              <a:lnSpc>
                <a:spcPct val="170000"/>
              </a:lnSpc>
            </a:pPr>
            <a:r>
              <a:rPr lang="en-GB" sz="1600" b="0">
                <a:solidFill>
                  <a:schemeClr val="accent1"/>
                </a:solidFill>
              </a:rPr>
              <a:t>Through quality improvement, organizations can systematically </a:t>
            </a:r>
            <a:r>
              <a:rPr lang="en-GB" sz="1600">
                <a:solidFill>
                  <a:schemeClr val="accent1"/>
                </a:solidFill>
              </a:rPr>
              <a:t>measure results </a:t>
            </a:r>
            <a:r>
              <a:rPr lang="en-GB" sz="1600" b="0">
                <a:solidFill>
                  <a:schemeClr val="accent1"/>
                </a:solidFill>
              </a:rPr>
              <a:t>and identify opportunities for enhancement. This process involves collecting and analysing data related to product performance and customer feedback. By doing so, companies can pinpoint specific areas where improvements can be made, whether in the design, manufacturing, or delivery stages. Implementing these enhancements not only elevates the quality of products or services but also leads to </a:t>
            </a:r>
            <a:r>
              <a:rPr lang="en-GB" sz="1600">
                <a:solidFill>
                  <a:schemeClr val="accent1"/>
                </a:solidFill>
              </a:rPr>
              <a:t>greater customer satisfaction </a:t>
            </a:r>
            <a:r>
              <a:rPr lang="en-GB" sz="1600" b="0">
                <a:solidFill>
                  <a:schemeClr val="accent1"/>
                </a:solidFill>
              </a:rPr>
              <a:t>and competitive advantage.</a:t>
            </a:r>
          </a:p>
        </p:txBody>
      </p:sp>
    </p:spTree>
    <p:extLst>
      <p:ext uri="{BB962C8B-B14F-4D97-AF65-F5344CB8AC3E}">
        <p14:creationId xmlns:p14="http://schemas.microsoft.com/office/powerpoint/2010/main" val="31786590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asellaDiTesto 8">
            <a:extLst>
              <a:ext uri="{FF2B5EF4-FFF2-40B4-BE49-F238E27FC236}">
                <a16:creationId xmlns:a16="http://schemas.microsoft.com/office/drawing/2014/main" id="{E29ED065-BCB7-75D2-C044-4F9F847F9ED3}"/>
              </a:ext>
            </a:extLst>
          </p:cNvPr>
          <p:cNvSpPr txBox="1"/>
          <p:nvPr/>
        </p:nvSpPr>
        <p:spPr>
          <a:xfrm>
            <a:off x="289194" y="838772"/>
            <a:ext cx="7203688" cy="5539978"/>
          </a:xfrm>
          <a:prstGeom prst="rect">
            <a:avLst/>
          </a:prstGeom>
          <a:noFill/>
        </p:spPr>
        <p:txBody>
          <a:bodyPr wrap="square" lIns="91440" tIns="45720" rIns="91440" bIns="45720" rtlCol="0" anchor="t">
            <a:spAutoFit/>
          </a:bodyPr>
          <a:lstStyle/>
          <a:p>
            <a:pPr>
              <a:lnSpc>
                <a:spcPct val="150000"/>
              </a:lnSpc>
            </a:pPr>
            <a:r>
              <a:rPr lang="en-GB" sz="1600" dirty="0">
                <a:solidFill>
                  <a:schemeClr val="accent1"/>
                </a:solidFill>
              </a:rPr>
              <a:t>The 7 Quality Control </a:t>
            </a:r>
            <a:r>
              <a:rPr lang="en-GB" sz="1600" b="1" dirty="0">
                <a:solidFill>
                  <a:schemeClr val="accent1"/>
                </a:solidFill>
              </a:rPr>
              <a:t>(QC) </a:t>
            </a:r>
            <a:r>
              <a:rPr lang="en-GB" sz="1600" dirty="0">
                <a:solidFill>
                  <a:schemeClr val="accent1"/>
                </a:solidFill>
              </a:rPr>
              <a:t>Tools are used in the field of quality control to analyse data and </a:t>
            </a:r>
            <a:r>
              <a:rPr lang="en-GB" sz="1600" b="1" dirty="0">
                <a:solidFill>
                  <a:schemeClr val="accent1"/>
                </a:solidFill>
              </a:rPr>
              <a:t>resolve quality-related issues</a:t>
            </a:r>
            <a:r>
              <a:rPr lang="en-GB" sz="1600" dirty="0">
                <a:solidFill>
                  <a:schemeClr val="accent1"/>
                </a:solidFill>
              </a:rPr>
              <a:t>. These tools were initially developed by </a:t>
            </a:r>
            <a:r>
              <a:rPr lang="en-GB" sz="1600" b="1" dirty="0">
                <a:solidFill>
                  <a:schemeClr val="accent1"/>
                </a:solidFill>
              </a:rPr>
              <a:t>Kaoru Ishikawa</a:t>
            </a:r>
            <a:r>
              <a:rPr lang="en-GB" sz="1600" dirty="0">
                <a:solidFill>
                  <a:schemeClr val="accent1"/>
                </a:solidFill>
              </a:rPr>
              <a:t>, a Japanese quality management expert, and have become an essential part of quality improvement methodologies. </a:t>
            </a:r>
          </a:p>
          <a:p>
            <a:pPr>
              <a:lnSpc>
                <a:spcPct val="150000"/>
              </a:lnSpc>
            </a:pPr>
            <a:r>
              <a:rPr lang="en-GB" sz="1600" dirty="0">
                <a:solidFill>
                  <a:schemeClr val="accent1"/>
                </a:solidFill>
              </a:rPr>
              <a:t>The 7 Quality Control Tools are: </a:t>
            </a:r>
          </a:p>
          <a:p>
            <a:pPr marL="285750" indent="-285750">
              <a:lnSpc>
                <a:spcPct val="150000"/>
              </a:lnSpc>
              <a:buFontTx/>
              <a:buChar char="-"/>
            </a:pPr>
            <a:r>
              <a:rPr lang="en-GB" sz="1600" dirty="0">
                <a:solidFill>
                  <a:schemeClr val="accent1"/>
                </a:solidFill>
              </a:rPr>
              <a:t>Flowchart</a:t>
            </a:r>
          </a:p>
          <a:p>
            <a:pPr marL="285750" indent="-285750">
              <a:lnSpc>
                <a:spcPct val="150000"/>
              </a:lnSpc>
              <a:buFontTx/>
              <a:buChar char="-"/>
            </a:pPr>
            <a:r>
              <a:rPr lang="en-GB" sz="1600" dirty="0">
                <a:solidFill>
                  <a:schemeClr val="accent1"/>
                </a:solidFill>
              </a:rPr>
              <a:t>Check Sheets</a:t>
            </a:r>
          </a:p>
          <a:p>
            <a:pPr marL="285750" indent="-285750">
              <a:lnSpc>
                <a:spcPct val="150000"/>
              </a:lnSpc>
              <a:buFontTx/>
              <a:buChar char="-"/>
            </a:pPr>
            <a:r>
              <a:rPr lang="en-GB" sz="1600" dirty="0">
                <a:solidFill>
                  <a:schemeClr val="accent1"/>
                </a:solidFill>
              </a:rPr>
              <a:t>Pareto Charts</a:t>
            </a:r>
          </a:p>
          <a:p>
            <a:pPr marL="285750" indent="-285750">
              <a:lnSpc>
                <a:spcPct val="150000"/>
              </a:lnSpc>
              <a:buFontTx/>
              <a:buChar char="-"/>
            </a:pPr>
            <a:r>
              <a:rPr lang="en-GB" sz="1600" dirty="0">
                <a:solidFill>
                  <a:schemeClr val="accent1"/>
                </a:solidFill>
              </a:rPr>
              <a:t>The Cause and Effect Diagram </a:t>
            </a:r>
          </a:p>
          <a:p>
            <a:pPr marL="285750" indent="-285750">
              <a:lnSpc>
                <a:spcPct val="150000"/>
              </a:lnSpc>
              <a:buFontTx/>
              <a:buChar char="-"/>
            </a:pPr>
            <a:r>
              <a:rPr lang="en-GB" sz="1600" dirty="0">
                <a:solidFill>
                  <a:schemeClr val="accent1"/>
                </a:solidFill>
              </a:rPr>
              <a:t>Scatter Diagrams </a:t>
            </a:r>
          </a:p>
          <a:p>
            <a:pPr marL="285750" indent="-285750">
              <a:lnSpc>
                <a:spcPct val="150000"/>
              </a:lnSpc>
              <a:buFontTx/>
              <a:buChar char="-"/>
            </a:pPr>
            <a:r>
              <a:rPr lang="en-GB" sz="1600" dirty="0">
                <a:solidFill>
                  <a:schemeClr val="accent1"/>
                </a:solidFill>
              </a:rPr>
              <a:t>Histogram </a:t>
            </a:r>
          </a:p>
          <a:p>
            <a:pPr marL="285750" indent="-285750">
              <a:lnSpc>
                <a:spcPct val="150000"/>
              </a:lnSpc>
              <a:buFontTx/>
              <a:buChar char="-"/>
            </a:pPr>
            <a:r>
              <a:rPr lang="en-GB" sz="1600" dirty="0">
                <a:solidFill>
                  <a:schemeClr val="accent1"/>
                </a:solidFill>
              </a:rPr>
              <a:t>Control Charts</a:t>
            </a:r>
          </a:p>
          <a:p>
            <a:pPr>
              <a:lnSpc>
                <a:spcPct val="150000"/>
              </a:lnSpc>
            </a:pPr>
            <a:r>
              <a:rPr lang="en-GB" sz="1600" dirty="0">
                <a:solidFill>
                  <a:schemeClr val="accent1"/>
                </a:solidFill>
              </a:rPr>
              <a:t>The </a:t>
            </a:r>
            <a:r>
              <a:rPr lang="en-GB" sz="1600" b="1" dirty="0">
                <a:solidFill>
                  <a:schemeClr val="accent1"/>
                </a:solidFill>
              </a:rPr>
              <a:t>95% of quality problems can be solved </a:t>
            </a:r>
            <a:r>
              <a:rPr lang="en-GB" sz="1600" dirty="0">
                <a:solidFill>
                  <a:schemeClr val="accent1"/>
                </a:solidFill>
              </a:rPr>
              <a:t>thanks to the 7 QC tools.</a:t>
            </a:r>
          </a:p>
          <a:p>
            <a:pPr marL="285750" indent="-285750">
              <a:buFontTx/>
              <a:buChar char="-"/>
            </a:pPr>
            <a:endParaRPr lang="it-IT">
              <a:solidFill>
                <a:schemeClr val="accent1"/>
              </a:solidFill>
            </a:endParaRPr>
          </a:p>
        </p:txBody>
      </p:sp>
      <p:pic>
        <p:nvPicPr>
          <p:cNvPr id="11" name="Elementi multimediali online 3" title="The 7 Quality Control (QC) Tools Explained with an Example!">
            <a:hlinkClick r:id="" action="ppaction://media"/>
            <a:extLst>
              <a:ext uri="{FF2B5EF4-FFF2-40B4-BE49-F238E27FC236}">
                <a16:creationId xmlns:a16="http://schemas.microsoft.com/office/drawing/2014/main" id="{C19BFBD0-789C-DB36-0DA6-25040DF340E6}"/>
              </a:ext>
            </a:extLst>
          </p:cNvPr>
          <p:cNvPicPr>
            <a:picLocks noRot="1" noChangeAspect="1"/>
          </p:cNvPicPr>
          <p:nvPr>
            <a:videoFile r:link="rId1"/>
          </p:nvPr>
        </p:nvPicPr>
        <p:blipFill>
          <a:blip r:embed="rId3"/>
          <a:stretch>
            <a:fillRect/>
          </a:stretch>
        </p:blipFill>
        <p:spPr>
          <a:xfrm>
            <a:off x="7205652" y="2757842"/>
            <a:ext cx="4538349" cy="2562163"/>
          </a:xfrm>
          <a:prstGeom prst="rect">
            <a:avLst/>
          </a:prstGeom>
        </p:spPr>
      </p:pic>
      <p:sp>
        <p:nvSpPr>
          <p:cNvPr id="13" name="Rettangolo con angoli arrotondati 12">
            <a:extLst>
              <a:ext uri="{FF2B5EF4-FFF2-40B4-BE49-F238E27FC236}">
                <a16:creationId xmlns:a16="http://schemas.microsoft.com/office/drawing/2014/main" id="{83991C30-927B-2504-1580-AFE163EB9BE7}"/>
              </a:ext>
            </a:extLst>
          </p:cNvPr>
          <p:cNvSpPr/>
          <p:nvPr/>
        </p:nvSpPr>
        <p:spPr>
          <a:xfrm>
            <a:off x="7860004" y="989730"/>
            <a:ext cx="3489649" cy="959822"/>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200">
                <a:solidFill>
                  <a:schemeClr val="accent1"/>
                </a:solidFill>
              </a:rPr>
              <a:t>Before moving on to the next slides, where the 7 QCs will be explained step by step,  watch this video and better understand what they are.</a:t>
            </a:r>
          </a:p>
        </p:txBody>
      </p:sp>
      <p:sp>
        <p:nvSpPr>
          <p:cNvPr id="15" name="Titolo 1">
            <a:extLst>
              <a:ext uri="{FF2B5EF4-FFF2-40B4-BE49-F238E27FC236}">
                <a16:creationId xmlns:a16="http://schemas.microsoft.com/office/drawing/2014/main" id="{8AB7C3A7-AD44-947B-0C72-8345C7AAC235}"/>
              </a:ext>
            </a:extLst>
          </p:cNvPr>
          <p:cNvSpPr>
            <a:spLocks noGrp="1"/>
          </p:cNvSpPr>
          <p:nvPr>
            <p:ph type="title"/>
          </p:nvPr>
        </p:nvSpPr>
        <p:spPr>
          <a:xfrm>
            <a:off x="284963" y="102186"/>
            <a:ext cx="10662138" cy="637065"/>
          </a:xfrm>
        </p:spPr>
        <p:txBody>
          <a:bodyPr>
            <a:normAutofit/>
          </a:bodyPr>
          <a:lstStyle/>
          <a:p>
            <a:r>
              <a:rPr lang="en-GB" sz="3400"/>
              <a:t>The 7 quality control tools  </a:t>
            </a:r>
          </a:p>
        </p:txBody>
      </p:sp>
      <p:sp>
        <p:nvSpPr>
          <p:cNvPr id="16" name="CasellaDiTesto 15">
            <a:extLst>
              <a:ext uri="{FF2B5EF4-FFF2-40B4-BE49-F238E27FC236}">
                <a16:creationId xmlns:a16="http://schemas.microsoft.com/office/drawing/2014/main" id="{B9197181-1F66-CAF9-F4B2-714C57975D29}"/>
              </a:ext>
            </a:extLst>
          </p:cNvPr>
          <p:cNvSpPr txBox="1"/>
          <p:nvPr/>
        </p:nvSpPr>
        <p:spPr>
          <a:xfrm>
            <a:off x="8115316" y="5321643"/>
            <a:ext cx="3626152"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rgbClr val="1D1D1B"/>
                </a:solidFill>
              </a:rPr>
              <a:t>Source: The 7 Quality Control (QC) Tools Explained with an Example by CQE Academy </a:t>
            </a:r>
            <a:endParaRPr lang="en-GB" sz="1000" dirty="0"/>
          </a:p>
        </p:txBody>
      </p:sp>
      <p:sp>
        <p:nvSpPr>
          <p:cNvPr id="3" name="Freccia in giù 2">
            <a:extLst>
              <a:ext uri="{FF2B5EF4-FFF2-40B4-BE49-F238E27FC236}">
                <a16:creationId xmlns:a16="http://schemas.microsoft.com/office/drawing/2014/main" id="{E0C04870-F473-581A-89AF-9E7D8CFE181E}"/>
              </a:ext>
            </a:extLst>
          </p:cNvPr>
          <p:cNvSpPr/>
          <p:nvPr/>
        </p:nvSpPr>
        <p:spPr>
          <a:xfrm>
            <a:off x="9443786" y="2099761"/>
            <a:ext cx="317241" cy="325836"/>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215440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1"/>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1"/>
                                        </p:tgtEl>
                                      </p:cBhvr>
                                    </p:cmd>
                                  </p:childTnLst>
                                </p:cTn>
                              </p:par>
                            </p:childTnLst>
                          </p:cTn>
                        </p:par>
                      </p:childTnLst>
                    </p:cTn>
                  </p:par>
                </p:childTnLst>
              </p:cTn>
              <p:nextCondLst>
                <p:cond evt="onClick" delay="0">
                  <p:tgtEl>
                    <p:spTgt spid="11"/>
                  </p:tgtEl>
                </p:cond>
              </p:nextCondLst>
            </p:seq>
            <p:video>
              <p:cMediaNode vol="80000">
                <p:cTn id="12" fill="hold" display="0">
                  <p:stCondLst>
                    <p:cond delay="indefinite"/>
                  </p:stCondLst>
                </p:cTn>
                <p:tgtEl>
                  <p:spTgt spid="11"/>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3231B5ED-03F5-0C53-BCE9-AA9142962C6D}"/>
              </a:ext>
            </a:extLst>
          </p:cNvPr>
          <p:cNvSpPr>
            <a:spLocks noGrp="1"/>
          </p:cNvSpPr>
          <p:nvPr>
            <p:ph idx="1"/>
          </p:nvPr>
        </p:nvSpPr>
        <p:spPr>
          <a:xfrm>
            <a:off x="838200" y="223935"/>
            <a:ext cx="10515600" cy="5953028"/>
          </a:xfrm>
        </p:spPr>
        <p:txBody>
          <a:bodyPr vert="horz" lIns="91440" tIns="45720" rIns="91440" bIns="45720" rtlCol="0" anchor="t">
            <a:normAutofit/>
          </a:bodyPr>
          <a:lstStyle/>
          <a:p>
            <a:endParaRPr lang="it-IT" sz="2400"/>
          </a:p>
          <a:p>
            <a:pPr marL="0" indent="0">
              <a:lnSpc>
                <a:spcPct val="150000"/>
              </a:lnSpc>
              <a:buNone/>
            </a:pPr>
            <a:r>
              <a:rPr lang="en-GB" sz="1600" dirty="0">
                <a:solidFill>
                  <a:schemeClr val="bg2"/>
                </a:solidFill>
                <a:latin typeface="Raleway"/>
              </a:rPr>
              <a:t>1.Flowchart:  </a:t>
            </a:r>
            <a:r>
              <a:rPr lang="en-GB" sz="1600" b="0" dirty="0">
                <a:solidFill>
                  <a:schemeClr val="accent1"/>
                </a:solidFill>
              </a:rPr>
              <a:t>A visual aid that depicts</a:t>
            </a:r>
          </a:p>
          <a:p>
            <a:pPr marL="0" indent="0">
              <a:lnSpc>
                <a:spcPct val="150000"/>
              </a:lnSpc>
              <a:buNone/>
            </a:pPr>
            <a:r>
              <a:rPr lang="en-GB" sz="1600" b="0" dirty="0">
                <a:solidFill>
                  <a:schemeClr val="accent1"/>
                </a:solidFill>
              </a:rPr>
              <a:t>the flow or sequence of a process </a:t>
            </a:r>
          </a:p>
          <a:p>
            <a:pPr marL="0" indent="0">
              <a:lnSpc>
                <a:spcPct val="150000"/>
              </a:lnSpc>
              <a:buNone/>
            </a:pPr>
            <a:r>
              <a:rPr lang="en-GB" sz="1600" b="0" dirty="0">
                <a:solidFill>
                  <a:schemeClr val="accent1"/>
                </a:solidFill>
              </a:rPr>
              <a:t>(such as information, tasks, individuals, </a:t>
            </a:r>
          </a:p>
          <a:p>
            <a:pPr marL="0" indent="0">
              <a:lnSpc>
                <a:spcPct val="150000"/>
              </a:lnSpc>
              <a:buNone/>
            </a:pPr>
            <a:r>
              <a:rPr lang="en-GB" sz="1600" b="0" dirty="0">
                <a:solidFill>
                  <a:schemeClr val="accent1"/>
                </a:solidFill>
              </a:rPr>
              <a:t>material, or a decision). It makes things</a:t>
            </a:r>
          </a:p>
          <a:p>
            <a:pPr marL="0" indent="0">
              <a:lnSpc>
                <a:spcPct val="150000"/>
              </a:lnSpc>
              <a:buNone/>
            </a:pPr>
            <a:r>
              <a:rPr lang="en-GB" sz="1600" b="0" dirty="0">
                <a:solidFill>
                  <a:schemeClr val="accent1"/>
                </a:solidFill>
              </a:rPr>
              <a:t> easier to understand.</a:t>
            </a:r>
          </a:p>
          <a:p>
            <a:pPr marL="0" indent="0">
              <a:lnSpc>
                <a:spcPct val="150000"/>
              </a:lnSpc>
              <a:buNone/>
            </a:pPr>
            <a:endParaRPr lang="en-GB" sz="1600" b="0" dirty="0">
              <a:solidFill>
                <a:schemeClr val="accent1"/>
              </a:solidFill>
            </a:endParaRPr>
          </a:p>
          <a:p>
            <a:pPr marL="0" indent="0">
              <a:lnSpc>
                <a:spcPct val="150000"/>
              </a:lnSpc>
              <a:buNone/>
            </a:pPr>
            <a:r>
              <a:rPr kumimoji="0" lang="en-GB" sz="1600" b="1" i="0" u="none" strike="noStrike" kern="1200" cap="none" spc="0" normalizeH="0" baseline="0" noProof="0" dirty="0">
                <a:ln>
                  <a:noFill/>
                </a:ln>
                <a:solidFill>
                  <a:schemeClr val="bg2"/>
                </a:solidFill>
                <a:effectLst/>
                <a:uLnTx/>
                <a:uFillTx/>
                <a:latin typeface="Raleway"/>
                <a:ea typeface="+mn-ea"/>
                <a:cs typeface="+mn-cs"/>
              </a:rPr>
              <a:t>2. </a:t>
            </a:r>
            <a:r>
              <a:rPr lang="en-GB" sz="1600" dirty="0">
                <a:solidFill>
                  <a:schemeClr val="bg2"/>
                </a:solidFill>
                <a:latin typeface="Raleway"/>
              </a:rPr>
              <a:t>Check sheet: </a:t>
            </a:r>
            <a:r>
              <a:rPr lang="en-GB" sz="1600" b="0" dirty="0">
                <a:solidFill>
                  <a:schemeClr val="accent1"/>
                </a:solidFill>
                <a:latin typeface="Raleway"/>
              </a:rPr>
              <a:t>A form or record sheet </a:t>
            </a:r>
          </a:p>
          <a:p>
            <a:pPr marL="0" indent="0">
              <a:lnSpc>
                <a:spcPct val="150000"/>
              </a:lnSpc>
              <a:buNone/>
            </a:pPr>
            <a:r>
              <a:rPr lang="en-GB" sz="1600" b="0" dirty="0">
                <a:solidFill>
                  <a:schemeClr val="accent1"/>
                </a:solidFill>
                <a:latin typeface="Raleway"/>
              </a:rPr>
              <a:t>used to collect data in a systematic way. </a:t>
            </a:r>
          </a:p>
          <a:p>
            <a:pPr marL="0" indent="0">
              <a:lnSpc>
                <a:spcPct val="150000"/>
              </a:lnSpc>
              <a:buNone/>
            </a:pPr>
            <a:r>
              <a:rPr lang="en-GB" sz="1600" b="0" dirty="0">
                <a:solidFill>
                  <a:schemeClr val="accent1"/>
                </a:solidFill>
                <a:latin typeface="Raleway"/>
              </a:rPr>
              <a:t>It is used to track events, errors, defects, </a:t>
            </a:r>
          </a:p>
          <a:p>
            <a:pPr marL="0" indent="0">
              <a:lnSpc>
                <a:spcPct val="150000"/>
              </a:lnSpc>
              <a:buNone/>
            </a:pPr>
            <a:r>
              <a:rPr lang="en-GB" sz="1600" b="0" dirty="0">
                <a:solidFill>
                  <a:schemeClr val="accent1"/>
                </a:solidFill>
                <a:latin typeface="Raleway"/>
              </a:rPr>
              <a:t>or other important measurements.</a:t>
            </a:r>
            <a:endParaRPr lang="en-GB" sz="1600" b="0" dirty="0">
              <a:solidFill>
                <a:schemeClr val="accent1"/>
              </a:solidFill>
            </a:endParaRPr>
          </a:p>
        </p:txBody>
      </p:sp>
      <p:pic>
        <p:nvPicPr>
          <p:cNvPr id="5" name="Immagine 4">
            <a:extLst>
              <a:ext uri="{FF2B5EF4-FFF2-40B4-BE49-F238E27FC236}">
                <a16:creationId xmlns:a16="http://schemas.microsoft.com/office/drawing/2014/main" id="{C52022E9-8EB7-8D96-915A-0A527F9C163C}"/>
              </a:ext>
            </a:extLst>
          </p:cNvPr>
          <p:cNvPicPr>
            <a:picLocks noChangeAspect="1"/>
          </p:cNvPicPr>
          <p:nvPr/>
        </p:nvPicPr>
        <p:blipFill rotWithShape="1">
          <a:blip r:embed="rId2"/>
          <a:srcRect l="7131" t="9762" r="8383" b="4885"/>
          <a:stretch/>
        </p:blipFill>
        <p:spPr>
          <a:xfrm>
            <a:off x="6628989" y="223935"/>
            <a:ext cx="4073224" cy="2166269"/>
          </a:xfrm>
          <a:prstGeom prst="rect">
            <a:avLst/>
          </a:prstGeom>
        </p:spPr>
      </p:pic>
      <p:pic>
        <p:nvPicPr>
          <p:cNvPr id="9" name="Immagine 8">
            <a:extLst>
              <a:ext uri="{FF2B5EF4-FFF2-40B4-BE49-F238E27FC236}">
                <a16:creationId xmlns:a16="http://schemas.microsoft.com/office/drawing/2014/main" id="{8FE9F898-BE29-0E4D-D156-14E744F99F92}"/>
              </a:ext>
            </a:extLst>
          </p:cNvPr>
          <p:cNvPicPr>
            <a:picLocks noChangeAspect="1"/>
          </p:cNvPicPr>
          <p:nvPr/>
        </p:nvPicPr>
        <p:blipFill>
          <a:blip r:embed="rId3"/>
          <a:stretch>
            <a:fillRect/>
          </a:stretch>
        </p:blipFill>
        <p:spPr>
          <a:xfrm>
            <a:off x="6689465" y="3211286"/>
            <a:ext cx="3951925" cy="2665808"/>
          </a:xfrm>
          <a:prstGeom prst="rect">
            <a:avLst/>
          </a:prstGeom>
        </p:spPr>
      </p:pic>
      <p:sp>
        <p:nvSpPr>
          <p:cNvPr id="2" name="CasellaDiTesto 1">
            <a:extLst>
              <a:ext uri="{FF2B5EF4-FFF2-40B4-BE49-F238E27FC236}">
                <a16:creationId xmlns:a16="http://schemas.microsoft.com/office/drawing/2014/main" id="{A8E83E1C-5DC7-3619-EF34-D6846E100DED}"/>
              </a:ext>
            </a:extLst>
          </p:cNvPr>
          <p:cNvSpPr txBox="1"/>
          <p:nvPr/>
        </p:nvSpPr>
        <p:spPr>
          <a:xfrm>
            <a:off x="6623353" y="2390020"/>
            <a:ext cx="5005009"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rgbClr val="1D1D1B"/>
                </a:solidFill>
              </a:rPr>
              <a:t>Image source: The 7 Quality Control (QC) Tools Explained with an Example by CQE Academy </a:t>
            </a:r>
            <a:endParaRPr lang="en-GB" sz="1000" dirty="0"/>
          </a:p>
        </p:txBody>
      </p:sp>
      <p:sp>
        <p:nvSpPr>
          <p:cNvPr id="4" name="CasellaDiTesto 3">
            <a:extLst>
              <a:ext uri="{FF2B5EF4-FFF2-40B4-BE49-F238E27FC236}">
                <a16:creationId xmlns:a16="http://schemas.microsoft.com/office/drawing/2014/main" id="{FC794028-7497-9DD9-5EBD-45CE27EDAD6A}"/>
              </a:ext>
            </a:extLst>
          </p:cNvPr>
          <p:cNvSpPr txBox="1"/>
          <p:nvPr/>
        </p:nvSpPr>
        <p:spPr>
          <a:xfrm>
            <a:off x="6623352" y="6151638"/>
            <a:ext cx="5005009"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dirty="0">
                <a:solidFill>
                  <a:srgbClr val="1D1D1B"/>
                </a:solidFill>
              </a:rPr>
              <a:t>Image source: The 7 Quality Control (QC) Tools Explained with an Example by CQE Academy </a:t>
            </a:r>
            <a:endParaRPr lang="it-IT" sz="1000" b="1" dirty="0"/>
          </a:p>
        </p:txBody>
      </p:sp>
    </p:spTree>
    <p:extLst>
      <p:ext uri="{BB962C8B-B14F-4D97-AF65-F5344CB8AC3E}">
        <p14:creationId xmlns:p14="http://schemas.microsoft.com/office/powerpoint/2010/main" val="40991559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3231B5ED-03F5-0C53-BCE9-AA9142962C6D}"/>
              </a:ext>
            </a:extLst>
          </p:cNvPr>
          <p:cNvSpPr>
            <a:spLocks noGrp="1"/>
          </p:cNvSpPr>
          <p:nvPr>
            <p:ph idx="1"/>
          </p:nvPr>
        </p:nvSpPr>
        <p:spPr>
          <a:xfrm>
            <a:off x="838200" y="223935"/>
            <a:ext cx="10515600" cy="5953028"/>
          </a:xfrm>
        </p:spPr>
        <p:txBody>
          <a:bodyPr vert="horz" lIns="91440" tIns="45720" rIns="91440" bIns="45720" rtlCol="0" anchor="t">
            <a:normAutofit fontScale="92500" lnSpcReduction="20000"/>
          </a:bodyPr>
          <a:lstStyle/>
          <a:p>
            <a:pPr marL="0" indent="0">
              <a:lnSpc>
                <a:spcPct val="150000"/>
              </a:lnSpc>
              <a:buNone/>
            </a:pPr>
            <a:endParaRPr lang="en-GB" sz="2000" dirty="0"/>
          </a:p>
          <a:p>
            <a:pPr marL="0" indent="0">
              <a:lnSpc>
                <a:spcPct val="150000"/>
              </a:lnSpc>
              <a:buNone/>
            </a:pPr>
            <a:r>
              <a:rPr lang="en-GB" sz="1700">
                <a:solidFill>
                  <a:schemeClr val="bg2"/>
                </a:solidFill>
              </a:rPr>
              <a:t>3. Pareto chart </a:t>
            </a:r>
            <a:r>
              <a:rPr lang="en-GB" sz="1700" b="0">
                <a:solidFill>
                  <a:schemeClr val="accent1"/>
                </a:solidFill>
              </a:rPr>
              <a:t>A bar chart that orders issues </a:t>
            </a:r>
          </a:p>
          <a:p>
            <a:pPr marL="0" indent="0">
              <a:lnSpc>
                <a:spcPct val="150000"/>
              </a:lnSpc>
              <a:buNone/>
            </a:pPr>
            <a:r>
              <a:rPr lang="en-GB" sz="1700" b="0" dirty="0">
                <a:solidFill>
                  <a:schemeClr val="accent1"/>
                </a:solidFill>
              </a:rPr>
              <a:t>or causes in descending order of importance. </a:t>
            </a:r>
          </a:p>
          <a:p>
            <a:pPr marL="0" indent="0">
              <a:lnSpc>
                <a:spcPct val="150000"/>
              </a:lnSpc>
              <a:buNone/>
            </a:pPr>
            <a:r>
              <a:rPr lang="en-GB" sz="1700" b="0" dirty="0">
                <a:solidFill>
                  <a:schemeClr val="accent1"/>
                </a:solidFill>
              </a:rPr>
              <a:t>It is used to identify and focus on the key causes </a:t>
            </a:r>
          </a:p>
          <a:p>
            <a:pPr marL="0" indent="0">
              <a:lnSpc>
                <a:spcPct val="150000"/>
              </a:lnSpc>
              <a:buNone/>
            </a:pPr>
            <a:r>
              <a:rPr lang="en-GB" sz="1700" b="0" dirty="0">
                <a:solidFill>
                  <a:schemeClr val="accent1"/>
                </a:solidFill>
              </a:rPr>
              <a:t>that contribute to the majority of issues.</a:t>
            </a:r>
          </a:p>
          <a:p>
            <a:pPr marL="0" indent="0">
              <a:lnSpc>
                <a:spcPct val="150000"/>
              </a:lnSpc>
              <a:buNone/>
            </a:pPr>
            <a:r>
              <a:rPr lang="en-GB" sz="1700" b="0" dirty="0">
                <a:solidFill>
                  <a:schemeClr val="accent1"/>
                </a:solidFill>
              </a:rPr>
              <a:t>It allows for analysis of data.</a:t>
            </a:r>
          </a:p>
          <a:p>
            <a:pPr marL="0" indent="0">
              <a:lnSpc>
                <a:spcPct val="150000"/>
              </a:lnSpc>
              <a:buNone/>
            </a:pPr>
            <a:endParaRPr lang="en-GB" sz="1600" b="0" dirty="0">
              <a:solidFill>
                <a:schemeClr val="accent1"/>
              </a:solidFill>
            </a:endParaRPr>
          </a:p>
          <a:p>
            <a:pPr marL="0" indent="0">
              <a:lnSpc>
                <a:spcPct val="150000"/>
              </a:lnSpc>
              <a:buNone/>
            </a:pPr>
            <a:r>
              <a:rPr lang="en-GB" sz="1700" dirty="0">
                <a:solidFill>
                  <a:schemeClr val="bg2"/>
                </a:solidFill>
                <a:latin typeface="Raleway"/>
              </a:rPr>
              <a:t>4</a:t>
            </a:r>
            <a:r>
              <a:rPr kumimoji="0" lang="en-GB" sz="1700" b="1" i="0" u="none" strike="noStrike" kern="1200" cap="none" spc="0" normalizeH="0" baseline="0" noProof="0" dirty="0">
                <a:ln>
                  <a:noFill/>
                </a:ln>
                <a:solidFill>
                  <a:schemeClr val="bg2"/>
                </a:solidFill>
                <a:effectLst/>
                <a:uLnTx/>
                <a:uFillTx/>
                <a:latin typeface="Raleway"/>
                <a:ea typeface="+mn-ea"/>
                <a:cs typeface="+mn-cs"/>
              </a:rPr>
              <a:t>. The </a:t>
            </a:r>
            <a:r>
              <a:rPr lang="en-GB" sz="1700" dirty="0">
                <a:solidFill>
                  <a:schemeClr val="bg2"/>
                </a:solidFill>
                <a:latin typeface="Raleway"/>
              </a:rPr>
              <a:t>cause</a:t>
            </a:r>
            <a:r>
              <a:rPr kumimoji="0" lang="en-GB" sz="1700" b="1" i="0" u="none" strike="noStrike" kern="1200" cap="none" spc="0" normalizeH="0" baseline="0" noProof="0" dirty="0">
                <a:ln>
                  <a:noFill/>
                </a:ln>
                <a:solidFill>
                  <a:schemeClr val="bg2"/>
                </a:solidFill>
                <a:effectLst/>
                <a:uLnTx/>
                <a:uFillTx/>
                <a:latin typeface="Raleway"/>
                <a:ea typeface="+mn-ea"/>
                <a:cs typeface="+mn-cs"/>
              </a:rPr>
              <a:t> and </a:t>
            </a:r>
            <a:r>
              <a:rPr lang="en-GB" sz="1700" dirty="0">
                <a:solidFill>
                  <a:schemeClr val="bg2"/>
                </a:solidFill>
                <a:latin typeface="Raleway"/>
              </a:rPr>
              <a:t>effect</a:t>
            </a:r>
            <a:r>
              <a:rPr kumimoji="0" lang="en-GB" sz="1700" b="1" i="0" u="none" strike="noStrike" kern="1200" cap="none" spc="0" normalizeH="0" baseline="0" noProof="0" dirty="0">
                <a:ln>
                  <a:noFill/>
                </a:ln>
                <a:solidFill>
                  <a:schemeClr val="bg2"/>
                </a:solidFill>
                <a:effectLst/>
                <a:uLnTx/>
                <a:uFillTx/>
                <a:latin typeface="Raleway"/>
                <a:ea typeface="+mn-ea"/>
                <a:cs typeface="+mn-cs"/>
              </a:rPr>
              <a:t> </a:t>
            </a:r>
            <a:r>
              <a:rPr lang="en-GB" sz="1700" dirty="0">
                <a:solidFill>
                  <a:schemeClr val="bg2"/>
                </a:solidFill>
                <a:latin typeface="Raleway"/>
              </a:rPr>
              <a:t>diagram</a:t>
            </a:r>
            <a:r>
              <a:rPr kumimoji="0" lang="en-GB" sz="1700" b="1" i="0" u="none" strike="noStrike" kern="1200" cap="none" spc="0" normalizeH="0" baseline="0" noProof="0" dirty="0">
                <a:ln>
                  <a:noFill/>
                </a:ln>
                <a:solidFill>
                  <a:schemeClr val="bg2"/>
                </a:solidFill>
                <a:effectLst/>
                <a:uLnTx/>
                <a:uFillTx/>
                <a:latin typeface="Raleway"/>
                <a:ea typeface="+mn-ea"/>
                <a:cs typeface="+mn-cs"/>
              </a:rPr>
              <a:t> </a:t>
            </a:r>
            <a:endParaRPr lang="en-GB" sz="1700" b="1" i="0" u="none" strike="noStrike" kern="1200" cap="none" spc="0" normalizeH="0" baseline="0" noProof="0" dirty="0">
              <a:ln>
                <a:noFill/>
              </a:ln>
              <a:solidFill>
                <a:schemeClr val="bg2"/>
              </a:solidFill>
              <a:effectLst/>
              <a:uLnTx/>
              <a:uFillTx/>
              <a:latin typeface="Raleway"/>
            </a:endParaRPr>
          </a:p>
          <a:p>
            <a:pPr marL="0" indent="0">
              <a:lnSpc>
                <a:spcPct val="150000"/>
              </a:lnSpc>
              <a:buNone/>
            </a:pPr>
            <a:r>
              <a:rPr kumimoji="0" lang="en-GB" sz="1700" b="0" i="0" u="none" strike="noStrike" kern="1200" cap="none" spc="0" normalizeH="0" baseline="0" noProof="0" dirty="0">
                <a:ln>
                  <a:noFill/>
                </a:ln>
                <a:solidFill>
                  <a:schemeClr val="accent1"/>
                </a:solidFill>
                <a:effectLst/>
                <a:uLnTx/>
                <a:uFillTx/>
                <a:latin typeface="Raleway"/>
                <a:ea typeface="+mn-ea"/>
                <a:cs typeface="+mn-cs"/>
              </a:rPr>
              <a:t>A diagram that helps identify potential causes of a </a:t>
            </a:r>
            <a:endParaRPr lang="en-GB" sz="1700" b="0" i="0" u="none" strike="noStrike" kern="1200" cap="none" spc="0" normalizeH="0" baseline="0" noProof="0" dirty="0">
              <a:ln>
                <a:noFill/>
              </a:ln>
              <a:solidFill>
                <a:schemeClr val="accent1"/>
              </a:solidFill>
              <a:effectLst/>
              <a:uLnTx/>
              <a:uFillTx/>
              <a:latin typeface="Raleway"/>
            </a:endParaRPr>
          </a:p>
          <a:p>
            <a:pPr marL="0" indent="0">
              <a:lnSpc>
                <a:spcPct val="150000"/>
              </a:lnSpc>
              <a:buNone/>
            </a:pPr>
            <a:r>
              <a:rPr kumimoji="0" lang="en-GB" sz="1700" b="0" i="0" u="none" strike="noStrike" kern="1200" cap="none" spc="0" normalizeH="0" baseline="0" noProof="0" dirty="0">
                <a:ln>
                  <a:noFill/>
                </a:ln>
                <a:solidFill>
                  <a:schemeClr val="accent1"/>
                </a:solidFill>
                <a:effectLst/>
                <a:uLnTx/>
                <a:uFillTx/>
                <a:latin typeface="Raleway"/>
                <a:ea typeface="+mn-ea"/>
                <a:cs typeface="+mn-cs"/>
              </a:rPr>
              <a:t>problem or an undesirable situation. Common categories</a:t>
            </a:r>
            <a:endParaRPr lang="en-GB" sz="1700" b="0" i="0" u="none" strike="noStrike" kern="1200" cap="none" spc="0" normalizeH="0" baseline="0" noProof="0" dirty="0">
              <a:ln>
                <a:noFill/>
              </a:ln>
              <a:solidFill>
                <a:schemeClr val="accent1"/>
              </a:solidFill>
              <a:effectLst/>
              <a:uLnTx/>
              <a:uFillTx/>
              <a:latin typeface="Raleway"/>
            </a:endParaRPr>
          </a:p>
          <a:p>
            <a:pPr marL="0" indent="0">
              <a:lnSpc>
                <a:spcPct val="150000"/>
              </a:lnSpc>
              <a:buNone/>
            </a:pPr>
            <a:r>
              <a:rPr kumimoji="0" lang="en-GB" sz="1700" b="0" i="0" u="none" strike="noStrike" kern="1200" cap="none" spc="0" normalizeH="0" baseline="0" noProof="0" dirty="0">
                <a:ln>
                  <a:noFill/>
                </a:ln>
                <a:solidFill>
                  <a:schemeClr val="accent1"/>
                </a:solidFill>
                <a:effectLst/>
                <a:uLnTx/>
                <a:uFillTx/>
                <a:latin typeface="Raleway"/>
                <a:ea typeface="+mn-ea"/>
                <a:cs typeface="+mn-cs"/>
              </a:rPr>
              <a:t>used in the cause-and-effect diagram are the </a:t>
            </a:r>
            <a:endParaRPr lang="en-GB" sz="1700" b="0" i="0" u="none" strike="noStrike" kern="1200" cap="none" spc="0" normalizeH="0" baseline="0" noProof="0" dirty="0">
              <a:ln>
                <a:noFill/>
              </a:ln>
              <a:solidFill>
                <a:schemeClr val="accent1"/>
              </a:solidFill>
              <a:effectLst/>
              <a:uLnTx/>
              <a:uFillTx/>
              <a:latin typeface="Raleway"/>
            </a:endParaRPr>
          </a:p>
          <a:p>
            <a:pPr marL="0" indent="0">
              <a:lnSpc>
                <a:spcPct val="150000"/>
              </a:lnSpc>
              <a:buNone/>
            </a:pPr>
            <a:r>
              <a:rPr kumimoji="0" lang="en-GB" sz="1700" b="0" i="0" u="none" strike="noStrike" kern="1200" cap="none" spc="0" normalizeH="0" baseline="0" noProof="0" dirty="0">
                <a:ln>
                  <a:noFill/>
                </a:ln>
                <a:solidFill>
                  <a:schemeClr val="accent1"/>
                </a:solidFill>
                <a:effectLst/>
                <a:uLnTx/>
                <a:uFillTx/>
                <a:latin typeface="Raleway"/>
                <a:ea typeface="+mn-ea"/>
                <a:cs typeface="+mn-cs"/>
              </a:rPr>
              <a:t>6 "M's": Materials, Manpower, Method, Machinery,</a:t>
            </a:r>
            <a:endParaRPr lang="en-GB" sz="1700" b="0" i="0" u="none" strike="noStrike" kern="1200" cap="none" spc="0" normalizeH="0" baseline="0" noProof="0" dirty="0">
              <a:ln>
                <a:noFill/>
              </a:ln>
              <a:solidFill>
                <a:schemeClr val="accent1"/>
              </a:solidFill>
              <a:effectLst/>
              <a:uLnTx/>
              <a:uFillTx/>
              <a:latin typeface="Raleway"/>
            </a:endParaRPr>
          </a:p>
          <a:p>
            <a:pPr marL="0" indent="0">
              <a:lnSpc>
                <a:spcPct val="150000"/>
              </a:lnSpc>
              <a:buNone/>
            </a:pPr>
            <a:r>
              <a:rPr kumimoji="0" lang="en-GB" sz="1700" b="0" i="0" u="none" strike="noStrike" kern="1200" cap="none" spc="0" normalizeH="0" baseline="0" noProof="0" dirty="0">
                <a:ln>
                  <a:noFill/>
                </a:ln>
                <a:solidFill>
                  <a:schemeClr val="accent1"/>
                </a:solidFill>
                <a:effectLst/>
                <a:uLnTx/>
                <a:uFillTx/>
                <a:latin typeface="Raleway"/>
                <a:ea typeface="+mn-ea"/>
                <a:cs typeface="+mn-cs"/>
              </a:rPr>
              <a:t>Environment, and Measurements.</a:t>
            </a:r>
            <a:endParaRPr lang="en-GB" sz="1700" b="0" i="0" u="none" strike="noStrike" kern="1200" cap="none" spc="0" normalizeH="0" baseline="0" noProof="0" dirty="0">
              <a:ln>
                <a:noFill/>
              </a:ln>
              <a:solidFill>
                <a:schemeClr val="accent1"/>
              </a:solidFill>
              <a:effectLst/>
              <a:uLnTx/>
              <a:uFillTx/>
              <a:latin typeface="Raleway"/>
            </a:endParaRPr>
          </a:p>
        </p:txBody>
      </p:sp>
      <p:pic>
        <p:nvPicPr>
          <p:cNvPr id="7" name="Immagine 6">
            <a:extLst>
              <a:ext uri="{FF2B5EF4-FFF2-40B4-BE49-F238E27FC236}">
                <a16:creationId xmlns:a16="http://schemas.microsoft.com/office/drawing/2014/main" id="{70FF3323-5F54-C075-248A-4BB26BB9CC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372" y="197436"/>
            <a:ext cx="3297585" cy="2287364"/>
          </a:xfrm>
          <a:prstGeom prst="rect">
            <a:avLst/>
          </a:prstGeom>
        </p:spPr>
      </p:pic>
      <p:pic>
        <p:nvPicPr>
          <p:cNvPr id="8" name="Immagine 7">
            <a:extLst>
              <a:ext uri="{FF2B5EF4-FFF2-40B4-BE49-F238E27FC236}">
                <a16:creationId xmlns:a16="http://schemas.microsoft.com/office/drawing/2014/main" id="{102693B7-BAEE-A323-360A-3BEE5CD2A25C}"/>
              </a:ext>
            </a:extLst>
          </p:cNvPr>
          <p:cNvPicPr>
            <a:picLocks noChangeAspect="1"/>
          </p:cNvPicPr>
          <p:nvPr/>
        </p:nvPicPr>
        <p:blipFill>
          <a:blip r:embed="rId3"/>
          <a:stretch>
            <a:fillRect/>
          </a:stretch>
        </p:blipFill>
        <p:spPr>
          <a:xfrm>
            <a:off x="7164372" y="3534354"/>
            <a:ext cx="3743114" cy="2127813"/>
          </a:xfrm>
          <a:prstGeom prst="rect">
            <a:avLst/>
          </a:prstGeom>
        </p:spPr>
      </p:pic>
      <p:sp>
        <p:nvSpPr>
          <p:cNvPr id="4" name="CasellaDiTesto 3">
            <a:extLst>
              <a:ext uri="{FF2B5EF4-FFF2-40B4-BE49-F238E27FC236}">
                <a16:creationId xmlns:a16="http://schemas.microsoft.com/office/drawing/2014/main" id="{6801553B-E956-8294-B8F0-A15F0EA2A240}"/>
              </a:ext>
            </a:extLst>
          </p:cNvPr>
          <p:cNvSpPr txBox="1"/>
          <p:nvPr/>
        </p:nvSpPr>
        <p:spPr>
          <a:xfrm>
            <a:off x="7167638" y="5716210"/>
            <a:ext cx="5005009"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rgbClr val="1D1D1B"/>
                </a:solidFill>
              </a:rPr>
              <a:t>Image source: The 7 Quality Control (QC) Tools Explained with an Example by CQE Academy </a:t>
            </a:r>
            <a:endParaRPr lang="en-GB" sz="1000" dirty="0"/>
          </a:p>
        </p:txBody>
      </p:sp>
      <p:sp>
        <p:nvSpPr>
          <p:cNvPr id="9" name="CasellaDiTesto 8">
            <a:extLst>
              <a:ext uri="{FF2B5EF4-FFF2-40B4-BE49-F238E27FC236}">
                <a16:creationId xmlns:a16="http://schemas.microsoft.com/office/drawing/2014/main" id="{A02C3D30-8CB7-3A14-D606-79033763FEAF}"/>
              </a:ext>
            </a:extLst>
          </p:cNvPr>
          <p:cNvSpPr txBox="1"/>
          <p:nvPr/>
        </p:nvSpPr>
        <p:spPr>
          <a:xfrm>
            <a:off x="7162800" y="2487338"/>
            <a:ext cx="4634307"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rgbClr val="1D1D1B"/>
                </a:solidFill>
              </a:rPr>
              <a:t>Image source: The 7 Quality Control (QC) Tools Explained with an Example by CQE Academy </a:t>
            </a:r>
            <a:endParaRPr lang="en-GB" sz="1000" i="1" dirty="0"/>
          </a:p>
        </p:txBody>
      </p:sp>
    </p:spTree>
    <p:extLst>
      <p:ext uri="{BB962C8B-B14F-4D97-AF65-F5344CB8AC3E}">
        <p14:creationId xmlns:p14="http://schemas.microsoft.com/office/powerpoint/2010/main" val="12374358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C0D52E-A62B-F6E5-F2B0-7344F0CE8600}"/>
              </a:ext>
            </a:extLst>
          </p:cNvPr>
          <p:cNvSpPr>
            <a:spLocks noGrp="1"/>
          </p:cNvSpPr>
          <p:nvPr>
            <p:ph type="title"/>
          </p:nvPr>
        </p:nvSpPr>
        <p:spPr>
          <a:xfrm>
            <a:off x="847969" y="394433"/>
            <a:ext cx="6314831" cy="651487"/>
          </a:xfrm>
        </p:spPr>
        <p:txBody>
          <a:bodyPr>
            <a:normAutofit/>
          </a:bodyPr>
          <a:lstStyle/>
          <a:p>
            <a:r>
              <a:rPr lang="en-US" sz="3400" b="1" dirty="0"/>
              <a:t>Aim of this unit</a:t>
            </a:r>
          </a:p>
        </p:txBody>
      </p:sp>
      <p:sp>
        <p:nvSpPr>
          <p:cNvPr id="3" name="Marcador de contenido 2">
            <a:extLst>
              <a:ext uri="{FF2B5EF4-FFF2-40B4-BE49-F238E27FC236}">
                <a16:creationId xmlns:a16="http://schemas.microsoft.com/office/drawing/2014/main" id="{8D0089E8-9EEB-047C-855D-C0D6B24BE56F}"/>
              </a:ext>
            </a:extLst>
          </p:cNvPr>
          <p:cNvSpPr>
            <a:spLocks noGrp="1"/>
          </p:cNvSpPr>
          <p:nvPr>
            <p:ph idx="1"/>
          </p:nvPr>
        </p:nvSpPr>
        <p:spPr>
          <a:xfrm>
            <a:off x="849510" y="1225005"/>
            <a:ext cx="10515600" cy="4756377"/>
          </a:xfrm>
        </p:spPr>
        <p:txBody>
          <a:bodyPr vert="horz" lIns="91440" tIns="45720" rIns="91440" bIns="45720" rtlCol="0" anchor="t">
            <a:normAutofit/>
          </a:bodyPr>
          <a:lstStyle/>
          <a:p>
            <a:pPr marL="0" indent="0">
              <a:lnSpc>
                <a:spcPct val="150000"/>
              </a:lnSpc>
              <a:buNone/>
            </a:pPr>
            <a:r>
              <a:rPr lang="en-US" sz="1600" dirty="0"/>
              <a:t>General aim: </a:t>
            </a:r>
            <a:r>
              <a:rPr lang="en-US" sz="1600" b="0" dirty="0">
                <a:solidFill>
                  <a:schemeClr val="accent1"/>
                </a:solidFill>
              </a:rPr>
              <a:t>With this unit, you will get to know how to effectively </a:t>
            </a:r>
            <a:r>
              <a:rPr lang="en-US" sz="1600" dirty="0">
                <a:solidFill>
                  <a:schemeClr val="accent1"/>
                </a:solidFill>
              </a:rPr>
              <a:t>manage risks </a:t>
            </a:r>
            <a:r>
              <a:rPr lang="en-US" sz="1600" b="0" dirty="0">
                <a:solidFill>
                  <a:schemeClr val="accent1"/>
                </a:solidFill>
              </a:rPr>
              <a:t>and develop essential </a:t>
            </a:r>
            <a:r>
              <a:rPr lang="en-US" sz="1600" dirty="0">
                <a:solidFill>
                  <a:schemeClr val="accent1"/>
                </a:solidFill>
              </a:rPr>
              <a:t>quality management </a:t>
            </a:r>
            <a:r>
              <a:rPr lang="en-US" sz="1600" b="0" dirty="0">
                <a:solidFill>
                  <a:schemeClr val="accent1"/>
                </a:solidFill>
              </a:rPr>
              <a:t>skills. Additionally, you will learn tips on how to better </a:t>
            </a:r>
            <a:r>
              <a:rPr lang="en-US" sz="1600" dirty="0">
                <a:solidFill>
                  <a:schemeClr val="accent1"/>
                </a:solidFill>
              </a:rPr>
              <a:t>manage </a:t>
            </a:r>
            <a:r>
              <a:rPr lang="en-US" sz="1600" b="0" dirty="0">
                <a:solidFill>
                  <a:schemeClr val="accent1"/>
                </a:solidFill>
              </a:rPr>
              <a:t>your </a:t>
            </a:r>
            <a:r>
              <a:rPr lang="en-US" sz="1600" dirty="0">
                <a:solidFill>
                  <a:schemeClr val="accent1"/>
                </a:solidFill>
              </a:rPr>
              <a:t>time</a:t>
            </a:r>
            <a:r>
              <a:rPr lang="en-US" sz="1600" b="0" dirty="0">
                <a:solidFill>
                  <a:schemeClr val="accent1"/>
                </a:solidFill>
              </a:rPr>
              <a:t>. Throughout the unit, you will explore various strategies and tools that will help you </a:t>
            </a:r>
            <a:r>
              <a:rPr lang="en-US" sz="1600" dirty="0">
                <a:solidFill>
                  <a:schemeClr val="accent1"/>
                </a:solidFill>
              </a:rPr>
              <a:t>identify, assess, and mitigate potential risks</a:t>
            </a:r>
            <a:r>
              <a:rPr lang="en-US" sz="1600" b="0" dirty="0">
                <a:solidFill>
                  <a:schemeClr val="accent1"/>
                </a:solidFill>
              </a:rPr>
              <a:t> in your projects and operations. You will also explore the </a:t>
            </a:r>
            <a:r>
              <a:rPr lang="en-US" sz="1600" dirty="0">
                <a:solidFill>
                  <a:schemeClr val="accent1"/>
                </a:solidFill>
              </a:rPr>
              <a:t>principles and practices of quality management</a:t>
            </a:r>
            <a:r>
              <a:rPr lang="en-US" sz="1600" b="0" dirty="0">
                <a:solidFill>
                  <a:schemeClr val="accent1"/>
                </a:solidFill>
              </a:rPr>
              <a:t>, ensuring that you can maintain high standards and continuous improvement in your work. Moreover, the unit will provide you with techniques to enhance your </a:t>
            </a:r>
            <a:r>
              <a:rPr lang="en-US" sz="1600" dirty="0">
                <a:solidFill>
                  <a:schemeClr val="accent1"/>
                </a:solidFill>
              </a:rPr>
              <a:t>time management abilities. </a:t>
            </a:r>
            <a:r>
              <a:rPr lang="en-US" sz="1600" b="0" dirty="0">
                <a:solidFill>
                  <a:schemeClr val="accent1"/>
                </a:solidFill>
              </a:rPr>
              <a:t>This unit is divided into 3 sections: identifying and mitigating business risks, quality management &amp; quality assurance, effective time management strategies for entrepreneurs.</a:t>
            </a:r>
            <a:endParaRPr lang="it-IT" sz="1600" b="0" dirty="0">
              <a:solidFill>
                <a:schemeClr val="accent1"/>
              </a:solidFill>
            </a:endParaRPr>
          </a:p>
          <a:p>
            <a:pPr marL="0" indent="0">
              <a:lnSpc>
                <a:spcPct val="150000"/>
              </a:lnSpc>
              <a:buNone/>
            </a:pPr>
            <a:r>
              <a:rPr lang="en-US" sz="1600" dirty="0"/>
              <a:t>Duration of the unit: </a:t>
            </a:r>
            <a:r>
              <a:rPr lang="en-US" sz="1600" b="0" dirty="0">
                <a:solidFill>
                  <a:schemeClr val="accent1"/>
                </a:solidFill>
              </a:rPr>
              <a:t>1 week</a:t>
            </a:r>
          </a:p>
          <a:p>
            <a:pPr>
              <a:buNone/>
            </a:pPr>
            <a:r>
              <a:rPr lang="en-US" sz="1600" dirty="0">
                <a:solidFill>
                  <a:srgbClr val="F3B75B"/>
                </a:solidFill>
                <a:ea typeface="+mn-lt"/>
                <a:cs typeface="+mn-lt"/>
              </a:rPr>
              <a:t>Estimated workload: </a:t>
            </a:r>
            <a:r>
              <a:rPr lang="en-US" sz="1600" b="0" dirty="0">
                <a:solidFill>
                  <a:schemeClr val="accent1"/>
                </a:solidFill>
              </a:rPr>
              <a:t>7 hours </a:t>
            </a:r>
          </a:p>
          <a:p>
            <a:pPr marL="0" indent="0">
              <a:lnSpc>
                <a:spcPct val="150000"/>
              </a:lnSpc>
              <a:buNone/>
            </a:pPr>
            <a:r>
              <a:rPr lang="en-US" sz="1600" dirty="0"/>
              <a:t>Assessment method: </a:t>
            </a:r>
            <a:r>
              <a:rPr lang="en-US" sz="1600" b="0" dirty="0">
                <a:solidFill>
                  <a:schemeClr val="accent1"/>
                </a:solidFill>
              </a:rPr>
              <a:t>Multiple-choice quiz after completion of the unit</a:t>
            </a:r>
          </a:p>
          <a:p>
            <a:pPr marL="0" indent="0">
              <a:buNone/>
            </a:pPr>
            <a:endParaRPr lang="en-US"/>
          </a:p>
        </p:txBody>
      </p:sp>
    </p:spTree>
    <p:extLst>
      <p:ext uri="{BB962C8B-B14F-4D97-AF65-F5344CB8AC3E}">
        <p14:creationId xmlns:p14="http://schemas.microsoft.com/office/powerpoint/2010/main" val="11777264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3231B5ED-03F5-0C53-BCE9-AA9142962C6D}"/>
              </a:ext>
            </a:extLst>
          </p:cNvPr>
          <p:cNvSpPr>
            <a:spLocks noGrp="1"/>
          </p:cNvSpPr>
          <p:nvPr>
            <p:ph idx="1"/>
          </p:nvPr>
        </p:nvSpPr>
        <p:spPr>
          <a:xfrm>
            <a:off x="838200" y="590265"/>
            <a:ext cx="10515600" cy="5953028"/>
          </a:xfrm>
        </p:spPr>
        <p:txBody>
          <a:bodyPr vert="horz" lIns="91440" tIns="45720" rIns="91440" bIns="45720" rtlCol="0" anchor="t">
            <a:normAutofit/>
          </a:bodyPr>
          <a:lstStyle/>
          <a:p>
            <a:pPr marL="0" indent="0">
              <a:lnSpc>
                <a:spcPct val="150000"/>
              </a:lnSpc>
              <a:buNone/>
            </a:pPr>
            <a:endParaRPr lang="it-IT" sz="1600"/>
          </a:p>
          <a:p>
            <a:pPr marL="0" indent="0">
              <a:lnSpc>
                <a:spcPct val="150000"/>
              </a:lnSpc>
              <a:buNone/>
            </a:pPr>
            <a:r>
              <a:rPr lang="en-GB" sz="1600" dirty="0">
                <a:solidFill>
                  <a:schemeClr val="bg2"/>
                </a:solidFill>
              </a:rPr>
              <a:t>5. Scatter diagrams </a:t>
            </a:r>
            <a:r>
              <a:rPr lang="en-GB" sz="1600" b="0" dirty="0">
                <a:solidFill>
                  <a:schemeClr val="accent1"/>
                </a:solidFill>
              </a:rPr>
              <a:t>A graph that represents the </a:t>
            </a:r>
          </a:p>
          <a:p>
            <a:pPr marL="0" indent="0">
              <a:lnSpc>
                <a:spcPct val="150000"/>
              </a:lnSpc>
              <a:buNone/>
            </a:pPr>
            <a:r>
              <a:rPr lang="en-GB" sz="1600" b="0" dirty="0">
                <a:solidFill>
                  <a:schemeClr val="accent1"/>
                </a:solidFill>
              </a:rPr>
              <a:t>relationship between two variables. It is used to identify</a:t>
            </a:r>
          </a:p>
          <a:p>
            <a:pPr marL="0" indent="0">
              <a:lnSpc>
                <a:spcPct val="150000"/>
              </a:lnSpc>
              <a:buNone/>
            </a:pPr>
            <a:r>
              <a:rPr lang="en-GB" sz="1600" b="0" dirty="0">
                <a:solidFill>
                  <a:schemeClr val="accent1"/>
                </a:solidFill>
              </a:rPr>
              <a:t> any correlations or patterns between the variables.</a:t>
            </a:r>
          </a:p>
          <a:p>
            <a:pPr marL="0" indent="0">
              <a:lnSpc>
                <a:spcPct val="150000"/>
              </a:lnSpc>
              <a:buNone/>
            </a:pPr>
            <a:endParaRPr lang="en-GB" sz="1600" b="0" dirty="0">
              <a:solidFill>
                <a:schemeClr val="accent1"/>
              </a:solidFill>
            </a:endParaRPr>
          </a:p>
          <a:p>
            <a:pPr marL="0" indent="0">
              <a:lnSpc>
                <a:spcPct val="150000"/>
              </a:lnSpc>
              <a:buNone/>
            </a:pPr>
            <a:endParaRPr lang="en-GB" sz="1600" b="0" dirty="0">
              <a:solidFill>
                <a:schemeClr val="accent1"/>
              </a:solidFill>
            </a:endParaRPr>
          </a:p>
          <a:p>
            <a:pPr marL="0" indent="0">
              <a:lnSpc>
                <a:spcPct val="150000"/>
              </a:lnSpc>
              <a:buNone/>
            </a:pPr>
            <a:r>
              <a:rPr kumimoji="0" lang="en-GB" sz="1600" b="1" i="0" u="none" strike="noStrike" kern="1200" cap="none" spc="0" normalizeH="0" baseline="0" noProof="0" dirty="0">
                <a:ln>
                  <a:noFill/>
                </a:ln>
                <a:solidFill>
                  <a:schemeClr val="bg2"/>
                </a:solidFill>
                <a:effectLst/>
                <a:uLnTx/>
                <a:uFillTx/>
                <a:latin typeface="Raleway"/>
                <a:ea typeface="+mn-ea"/>
                <a:cs typeface="+mn-cs"/>
              </a:rPr>
              <a:t>6. Histogram</a:t>
            </a:r>
            <a:r>
              <a:rPr lang="en-GB" sz="1600" b="0" dirty="0">
                <a:solidFill>
                  <a:schemeClr val="bg2"/>
                </a:solidFill>
                <a:latin typeface="Raleway"/>
              </a:rPr>
              <a:t> </a:t>
            </a:r>
            <a:r>
              <a:rPr lang="en-GB" sz="1600" b="0" dirty="0">
                <a:solidFill>
                  <a:schemeClr val="accent1"/>
                </a:solidFill>
                <a:latin typeface="Raleway"/>
              </a:rPr>
              <a:t>A chart that represents the distribution</a:t>
            </a:r>
          </a:p>
          <a:p>
            <a:pPr marL="0" indent="0">
              <a:lnSpc>
                <a:spcPct val="150000"/>
              </a:lnSpc>
              <a:buNone/>
            </a:pPr>
            <a:r>
              <a:rPr lang="en-GB" sz="1600" b="0" dirty="0">
                <a:solidFill>
                  <a:schemeClr val="accent1"/>
                </a:solidFill>
                <a:latin typeface="Raleway"/>
              </a:rPr>
              <a:t> of data within a specific range. It is used to visualize</a:t>
            </a:r>
          </a:p>
          <a:p>
            <a:pPr marL="0" indent="0">
              <a:lnSpc>
                <a:spcPct val="150000"/>
              </a:lnSpc>
              <a:buNone/>
            </a:pPr>
            <a:r>
              <a:rPr lang="en-GB" sz="1600" b="0" dirty="0">
                <a:solidFill>
                  <a:schemeClr val="accent1"/>
                </a:solidFill>
                <a:latin typeface="Raleway"/>
              </a:rPr>
              <a:t> the frequency of measurements in different </a:t>
            </a:r>
          </a:p>
          <a:p>
            <a:pPr marL="0" indent="0">
              <a:lnSpc>
                <a:spcPct val="150000"/>
              </a:lnSpc>
              <a:buNone/>
            </a:pPr>
            <a:r>
              <a:rPr lang="en-GB" sz="1600" b="0" dirty="0">
                <a:solidFill>
                  <a:schemeClr val="accent1"/>
                </a:solidFill>
                <a:latin typeface="Raleway"/>
              </a:rPr>
              <a:t>categories or intervals.</a:t>
            </a:r>
            <a:endParaRPr kumimoji="0" lang="en-GB" sz="1600" b="0" i="0" u="none" strike="noStrike" kern="1200" cap="none" spc="0" normalizeH="0" baseline="0" noProof="0" dirty="0">
              <a:ln>
                <a:noFill/>
              </a:ln>
              <a:solidFill>
                <a:schemeClr val="accent1"/>
              </a:solidFill>
              <a:effectLst/>
              <a:uLnTx/>
              <a:uFillTx/>
              <a:latin typeface="Raleway"/>
              <a:ea typeface="+mn-ea"/>
              <a:cs typeface="+mn-cs"/>
            </a:endParaRPr>
          </a:p>
        </p:txBody>
      </p:sp>
      <p:pic>
        <p:nvPicPr>
          <p:cNvPr id="4" name="Immagine 3">
            <a:extLst>
              <a:ext uri="{FF2B5EF4-FFF2-40B4-BE49-F238E27FC236}">
                <a16:creationId xmlns:a16="http://schemas.microsoft.com/office/drawing/2014/main" id="{6458A768-20E7-DDCE-42F7-707A5FDE457A}"/>
              </a:ext>
            </a:extLst>
          </p:cNvPr>
          <p:cNvPicPr>
            <a:picLocks noChangeAspect="1"/>
          </p:cNvPicPr>
          <p:nvPr/>
        </p:nvPicPr>
        <p:blipFill>
          <a:blip r:embed="rId2"/>
          <a:stretch>
            <a:fillRect/>
          </a:stretch>
        </p:blipFill>
        <p:spPr>
          <a:xfrm>
            <a:off x="6955756" y="475861"/>
            <a:ext cx="4048048" cy="2002831"/>
          </a:xfrm>
          <a:prstGeom prst="rect">
            <a:avLst/>
          </a:prstGeom>
        </p:spPr>
      </p:pic>
      <p:pic>
        <p:nvPicPr>
          <p:cNvPr id="5" name="Immagine 4">
            <a:extLst>
              <a:ext uri="{FF2B5EF4-FFF2-40B4-BE49-F238E27FC236}">
                <a16:creationId xmlns:a16="http://schemas.microsoft.com/office/drawing/2014/main" id="{C8C45F42-5ED9-10D6-7AF1-A6FFF15E1FA1}"/>
              </a:ext>
            </a:extLst>
          </p:cNvPr>
          <p:cNvPicPr>
            <a:picLocks noChangeAspect="1"/>
          </p:cNvPicPr>
          <p:nvPr/>
        </p:nvPicPr>
        <p:blipFill>
          <a:blip r:embed="rId3"/>
          <a:stretch>
            <a:fillRect/>
          </a:stretch>
        </p:blipFill>
        <p:spPr>
          <a:xfrm>
            <a:off x="7459364" y="3166423"/>
            <a:ext cx="3034597" cy="2789152"/>
          </a:xfrm>
          <a:prstGeom prst="rect">
            <a:avLst/>
          </a:prstGeom>
        </p:spPr>
      </p:pic>
      <p:sp>
        <p:nvSpPr>
          <p:cNvPr id="7" name="CasellaDiTesto 6">
            <a:extLst>
              <a:ext uri="{FF2B5EF4-FFF2-40B4-BE49-F238E27FC236}">
                <a16:creationId xmlns:a16="http://schemas.microsoft.com/office/drawing/2014/main" id="{57BC71A9-DD05-0B92-97FC-4D3181B148DC}"/>
              </a:ext>
            </a:extLst>
          </p:cNvPr>
          <p:cNvSpPr txBox="1"/>
          <p:nvPr/>
        </p:nvSpPr>
        <p:spPr>
          <a:xfrm>
            <a:off x="6949924" y="2482369"/>
            <a:ext cx="5005009"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rgbClr val="1D1D1B"/>
                </a:solidFill>
              </a:rPr>
              <a:t>Image source: The 7 Quality Control (QC) Tools Explained with an Example by CQE Academy</a:t>
            </a:r>
            <a:r>
              <a:rPr lang="en-US" sz="1000" dirty="0">
                <a:solidFill>
                  <a:srgbClr val="1D1D1B"/>
                </a:solidFill>
              </a:rPr>
              <a:t> </a:t>
            </a:r>
            <a:endParaRPr lang="it-IT" sz="1000" i="1" dirty="0"/>
          </a:p>
        </p:txBody>
      </p:sp>
      <p:sp>
        <p:nvSpPr>
          <p:cNvPr id="10" name="CasellaDiTesto 9">
            <a:extLst>
              <a:ext uri="{FF2B5EF4-FFF2-40B4-BE49-F238E27FC236}">
                <a16:creationId xmlns:a16="http://schemas.microsoft.com/office/drawing/2014/main" id="{720E7D76-585C-F9EA-363E-62EA2C2C34ED}"/>
              </a:ext>
            </a:extLst>
          </p:cNvPr>
          <p:cNvSpPr txBox="1"/>
          <p:nvPr/>
        </p:nvSpPr>
        <p:spPr>
          <a:xfrm>
            <a:off x="6949924" y="5946020"/>
            <a:ext cx="5005009"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rgbClr val="1D1D1B"/>
                </a:solidFill>
              </a:rPr>
              <a:t>Image source: The 7 Quality Control (QC) Tools Explained with an Example by CQE Academy </a:t>
            </a:r>
            <a:endParaRPr lang="en-GB" dirty="0">
              <a:solidFill>
                <a:srgbClr val="DACDAC"/>
              </a:solidFill>
            </a:endParaRPr>
          </a:p>
        </p:txBody>
      </p:sp>
    </p:spTree>
    <p:extLst>
      <p:ext uri="{BB962C8B-B14F-4D97-AF65-F5344CB8AC3E}">
        <p14:creationId xmlns:p14="http://schemas.microsoft.com/office/powerpoint/2010/main" val="23131800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3231B5ED-03F5-0C53-BCE9-AA9142962C6D}"/>
              </a:ext>
            </a:extLst>
          </p:cNvPr>
          <p:cNvSpPr>
            <a:spLocks noGrp="1"/>
          </p:cNvSpPr>
          <p:nvPr>
            <p:ph idx="1"/>
          </p:nvPr>
        </p:nvSpPr>
        <p:spPr>
          <a:xfrm>
            <a:off x="734008" y="27273"/>
            <a:ext cx="10515600" cy="5953028"/>
          </a:xfrm>
        </p:spPr>
        <p:txBody>
          <a:bodyPr vert="horz" lIns="91440" tIns="45720" rIns="91440" bIns="45720" rtlCol="0" anchor="t">
            <a:normAutofit/>
          </a:bodyPr>
          <a:lstStyle/>
          <a:p>
            <a:pPr marL="0" indent="0">
              <a:buNone/>
            </a:pPr>
            <a:endParaRPr lang="it-IT" sz="2400"/>
          </a:p>
          <a:p>
            <a:pPr marL="0" indent="0">
              <a:lnSpc>
                <a:spcPct val="150000"/>
              </a:lnSpc>
              <a:buNone/>
            </a:pPr>
            <a:r>
              <a:rPr lang="en-GB" sz="1600" dirty="0">
                <a:solidFill>
                  <a:schemeClr val="bg2"/>
                </a:solidFill>
              </a:rPr>
              <a:t>7. Control charts </a:t>
            </a:r>
            <a:r>
              <a:rPr lang="en-GB" sz="1600" b="0" dirty="0">
                <a:solidFill>
                  <a:schemeClr val="accent1"/>
                </a:solidFill>
              </a:rPr>
              <a:t>A chart that tracks variations </a:t>
            </a:r>
          </a:p>
          <a:p>
            <a:pPr marL="0" indent="0">
              <a:lnSpc>
                <a:spcPct val="150000"/>
              </a:lnSpc>
              <a:buNone/>
            </a:pPr>
            <a:r>
              <a:rPr lang="en-GB" sz="1600" b="0" dirty="0">
                <a:solidFill>
                  <a:schemeClr val="accent1"/>
                </a:solidFill>
              </a:rPr>
              <a:t>in measurements over time. It is used to determine</a:t>
            </a:r>
          </a:p>
          <a:p>
            <a:pPr marL="0" indent="0">
              <a:lnSpc>
                <a:spcPct val="150000"/>
              </a:lnSpc>
              <a:buNone/>
            </a:pPr>
            <a:r>
              <a:rPr lang="en-GB" sz="1600" b="0" dirty="0">
                <a:solidFill>
                  <a:schemeClr val="accent1"/>
                </a:solidFill>
              </a:rPr>
              <a:t> whether a process is under statistical control </a:t>
            </a:r>
          </a:p>
          <a:p>
            <a:pPr marL="0" indent="0">
              <a:lnSpc>
                <a:spcPct val="150000"/>
              </a:lnSpc>
              <a:buNone/>
            </a:pPr>
            <a:r>
              <a:rPr lang="en-GB" sz="1600" b="0" dirty="0">
                <a:solidFill>
                  <a:schemeClr val="accent1"/>
                </a:solidFill>
              </a:rPr>
              <a:t>or shows signs of deviations or issues.</a:t>
            </a:r>
          </a:p>
          <a:p>
            <a:pPr marL="0" indent="0">
              <a:buNone/>
            </a:pPr>
            <a:endParaRPr lang="en-US" sz="1600" b="0">
              <a:solidFill>
                <a:schemeClr val="accent1"/>
              </a:solidFill>
            </a:endParaRPr>
          </a:p>
          <a:p>
            <a:pPr marL="0" indent="0">
              <a:buNone/>
            </a:pPr>
            <a:endParaRPr lang="en-US" sz="1800" b="0">
              <a:solidFill>
                <a:schemeClr val="accent1"/>
              </a:solidFill>
            </a:endParaRPr>
          </a:p>
        </p:txBody>
      </p:sp>
      <p:pic>
        <p:nvPicPr>
          <p:cNvPr id="7" name="Immagine 6">
            <a:extLst>
              <a:ext uri="{FF2B5EF4-FFF2-40B4-BE49-F238E27FC236}">
                <a16:creationId xmlns:a16="http://schemas.microsoft.com/office/drawing/2014/main" id="{20C952EE-C499-A0B1-33A6-31D2A7485FA2}"/>
              </a:ext>
            </a:extLst>
          </p:cNvPr>
          <p:cNvPicPr>
            <a:picLocks noChangeAspect="1"/>
          </p:cNvPicPr>
          <p:nvPr/>
        </p:nvPicPr>
        <p:blipFill>
          <a:blip r:embed="rId2"/>
          <a:stretch>
            <a:fillRect/>
          </a:stretch>
        </p:blipFill>
        <p:spPr>
          <a:xfrm>
            <a:off x="1824929" y="2912216"/>
            <a:ext cx="4038600" cy="2299894"/>
          </a:xfrm>
          <a:prstGeom prst="rect">
            <a:avLst/>
          </a:prstGeom>
        </p:spPr>
      </p:pic>
      <p:pic>
        <p:nvPicPr>
          <p:cNvPr id="10" name="Immagine 9">
            <a:extLst>
              <a:ext uri="{FF2B5EF4-FFF2-40B4-BE49-F238E27FC236}">
                <a16:creationId xmlns:a16="http://schemas.microsoft.com/office/drawing/2014/main" id="{73A16D31-22AC-873C-8436-2DA6FE62BD6B}"/>
              </a:ext>
            </a:extLst>
          </p:cNvPr>
          <p:cNvPicPr>
            <a:picLocks noChangeAspect="1"/>
          </p:cNvPicPr>
          <p:nvPr/>
        </p:nvPicPr>
        <p:blipFill rotWithShape="1">
          <a:blip r:embed="rId3"/>
          <a:srcRect t="2754" b="2483"/>
          <a:stretch/>
        </p:blipFill>
        <p:spPr>
          <a:xfrm>
            <a:off x="7370355" y="2915801"/>
            <a:ext cx="3867107" cy="2293948"/>
          </a:xfrm>
          <a:prstGeom prst="rect">
            <a:avLst/>
          </a:prstGeom>
        </p:spPr>
      </p:pic>
      <p:sp>
        <p:nvSpPr>
          <p:cNvPr id="2" name="CasellaDiTesto 1">
            <a:extLst>
              <a:ext uri="{FF2B5EF4-FFF2-40B4-BE49-F238E27FC236}">
                <a16:creationId xmlns:a16="http://schemas.microsoft.com/office/drawing/2014/main" id="{016F9354-1B6A-6FBE-1ED2-675040496A2F}"/>
              </a:ext>
            </a:extLst>
          </p:cNvPr>
          <p:cNvSpPr txBox="1"/>
          <p:nvPr/>
        </p:nvSpPr>
        <p:spPr>
          <a:xfrm>
            <a:off x="1748972" y="5292877"/>
            <a:ext cx="4206723"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rgbClr val="1D1D1B"/>
                </a:solidFill>
              </a:rPr>
              <a:t>Image source: Example of Control Chart: Out-of-Control Signals  by CQE Academy </a:t>
            </a:r>
            <a:endParaRPr lang="en-GB" sz="1000" i="1" dirty="0"/>
          </a:p>
        </p:txBody>
      </p:sp>
      <p:sp>
        <p:nvSpPr>
          <p:cNvPr id="4" name="CasellaDiTesto 3">
            <a:extLst>
              <a:ext uri="{FF2B5EF4-FFF2-40B4-BE49-F238E27FC236}">
                <a16:creationId xmlns:a16="http://schemas.microsoft.com/office/drawing/2014/main" id="{CD4630FF-2D3C-16E3-7E7F-C3B9FBD6A68E}"/>
              </a:ext>
            </a:extLst>
          </p:cNvPr>
          <p:cNvSpPr txBox="1"/>
          <p:nvPr/>
        </p:nvSpPr>
        <p:spPr>
          <a:xfrm>
            <a:off x="7373257" y="5208210"/>
            <a:ext cx="4206723"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rgbClr val="1D1D1B"/>
                </a:solidFill>
              </a:rPr>
              <a:t>Image source: Example of Control Chart: Out-of-Control Signals  by CQE Academy</a:t>
            </a:r>
            <a:r>
              <a:rPr lang="en-US" sz="1000" dirty="0">
                <a:solidFill>
                  <a:srgbClr val="1D1D1B"/>
                </a:solidFill>
              </a:rPr>
              <a:t> </a:t>
            </a:r>
            <a:endParaRPr lang="it-IT" sz="1000" dirty="0"/>
          </a:p>
        </p:txBody>
      </p:sp>
    </p:spTree>
    <p:extLst>
      <p:ext uri="{BB962C8B-B14F-4D97-AF65-F5344CB8AC3E}">
        <p14:creationId xmlns:p14="http://schemas.microsoft.com/office/powerpoint/2010/main" val="4144153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4A83FA3-72A8-EA99-78F0-67935A02AB3E}"/>
              </a:ext>
            </a:extLst>
          </p:cNvPr>
          <p:cNvSpPr>
            <a:spLocks noGrp="1"/>
          </p:cNvSpPr>
          <p:nvPr>
            <p:ph type="title"/>
          </p:nvPr>
        </p:nvSpPr>
        <p:spPr>
          <a:xfrm>
            <a:off x="838200" y="416612"/>
            <a:ext cx="10515600" cy="728320"/>
          </a:xfrm>
        </p:spPr>
        <p:txBody>
          <a:bodyPr/>
          <a:lstStyle/>
          <a:p>
            <a:r>
              <a:rPr lang="en-GB" sz="3400" dirty="0"/>
              <a:t>Quality management self-reflection</a:t>
            </a:r>
          </a:p>
        </p:txBody>
      </p:sp>
      <p:sp>
        <p:nvSpPr>
          <p:cNvPr id="3" name="Segnaposto contenuto 2">
            <a:extLst>
              <a:ext uri="{FF2B5EF4-FFF2-40B4-BE49-F238E27FC236}">
                <a16:creationId xmlns:a16="http://schemas.microsoft.com/office/drawing/2014/main" id="{15DBB52E-C0AF-9DE3-D35A-39EB4901D12A}"/>
              </a:ext>
            </a:extLst>
          </p:cNvPr>
          <p:cNvSpPr>
            <a:spLocks noGrp="1"/>
          </p:cNvSpPr>
          <p:nvPr>
            <p:ph idx="1"/>
          </p:nvPr>
        </p:nvSpPr>
        <p:spPr>
          <a:xfrm>
            <a:off x="838200" y="1147132"/>
            <a:ext cx="10515600" cy="4351338"/>
          </a:xfrm>
        </p:spPr>
        <p:txBody>
          <a:bodyPr vert="horz" lIns="91440" tIns="45720" rIns="91440" bIns="45720" rtlCol="0" anchor="t">
            <a:normAutofit/>
          </a:bodyPr>
          <a:lstStyle/>
          <a:p>
            <a:pPr marL="0" indent="0">
              <a:lnSpc>
                <a:spcPct val="100000"/>
              </a:lnSpc>
              <a:spcBef>
                <a:spcPts val="600"/>
              </a:spcBef>
              <a:spcAft>
                <a:spcPts val="600"/>
              </a:spcAft>
              <a:buNone/>
            </a:pPr>
            <a:r>
              <a:rPr lang="en-GB" sz="1600" dirty="0"/>
              <a:t>Now It's Your Turn! </a:t>
            </a:r>
            <a:endParaRPr lang="sl-SI" dirty="0"/>
          </a:p>
          <a:p>
            <a:pPr marL="0" indent="0">
              <a:lnSpc>
                <a:spcPct val="100000"/>
              </a:lnSpc>
              <a:spcBef>
                <a:spcPts val="600"/>
              </a:spcBef>
              <a:spcAft>
                <a:spcPts val="600"/>
              </a:spcAft>
              <a:buNone/>
            </a:pPr>
            <a:r>
              <a:rPr lang="en-GB" sz="1600" b="0" dirty="0">
                <a:solidFill>
                  <a:schemeClr val="accent1"/>
                </a:solidFill>
                <a:ea typeface="+mn-lt"/>
                <a:cs typeface="+mn-lt"/>
              </a:rPr>
              <a:t>Imagine you are the manager of a company that manufactures electronic products.</a:t>
            </a:r>
            <a:endParaRPr lang="en-GB" sz="1600" dirty="0">
              <a:solidFill>
                <a:schemeClr val="accent1"/>
              </a:solidFill>
            </a:endParaRPr>
          </a:p>
          <a:p>
            <a:pPr marL="0" indent="0">
              <a:lnSpc>
                <a:spcPct val="100000"/>
              </a:lnSpc>
              <a:spcBef>
                <a:spcPts val="600"/>
              </a:spcBef>
              <a:spcAft>
                <a:spcPts val="600"/>
              </a:spcAft>
              <a:buNone/>
            </a:pPr>
            <a:r>
              <a:rPr lang="en-GB" sz="1600" b="0" dirty="0">
                <a:solidFill>
                  <a:schemeClr val="accent1"/>
                </a:solidFill>
                <a:ea typeface="+mn-lt"/>
                <a:cs typeface="+mn-lt"/>
              </a:rPr>
              <a:t>Describe a problem that might occur (e.g., product defects, customer dissatisfaction, delivery delays).</a:t>
            </a:r>
          </a:p>
          <a:p>
            <a:pPr marL="0" indent="0">
              <a:lnSpc>
                <a:spcPct val="100000"/>
              </a:lnSpc>
              <a:spcBef>
                <a:spcPts val="600"/>
              </a:spcBef>
              <a:spcAft>
                <a:spcPts val="600"/>
              </a:spcAft>
              <a:buNone/>
            </a:pPr>
            <a:r>
              <a:rPr lang="en-GB" sz="1600" b="0" dirty="0">
                <a:solidFill>
                  <a:schemeClr val="accent1"/>
                </a:solidFill>
                <a:ea typeface="+mn-lt"/>
                <a:cs typeface="+mn-lt"/>
              </a:rPr>
              <a:t>Briefly explain the issue that could affect the company’s operations or customer satisfaction.</a:t>
            </a:r>
            <a:endParaRPr lang="en-GB" sz="1600" b="0" dirty="0">
              <a:solidFill>
                <a:schemeClr val="accent1"/>
              </a:solidFill>
            </a:endParaRPr>
          </a:p>
          <a:p>
            <a:pPr marL="0" indent="0">
              <a:lnSpc>
                <a:spcPct val="100000"/>
              </a:lnSpc>
              <a:spcBef>
                <a:spcPts val="600"/>
              </a:spcBef>
              <a:spcAft>
                <a:spcPts val="600"/>
              </a:spcAft>
              <a:buNone/>
            </a:pPr>
            <a:r>
              <a:rPr lang="en-GB" sz="1600" b="0" dirty="0">
                <a:solidFill>
                  <a:schemeClr val="accent1"/>
                </a:solidFill>
                <a:ea typeface="+mn-lt"/>
                <a:cs typeface="+mn-lt"/>
              </a:rPr>
              <a:t>How would you apply the principles of Quality Management to resolve the problem?</a:t>
            </a:r>
          </a:p>
          <a:p>
            <a:pPr marL="0" indent="0">
              <a:lnSpc>
                <a:spcPct val="100000"/>
              </a:lnSpc>
              <a:spcBef>
                <a:spcPts val="600"/>
              </a:spcBef>
              <a:spcAft>
                <a:spcPts val="600"/>
              </a:spcAft>
              <a:buNone/>
            </a:pPr>
            <a:r>
              <a:rPr lang="en-GB" sz="1600" b="0" dirty="0">
                <a:solidFill>
                  <a:schemeClr val="accent1"/>
                </a:solidFill>
                <a:ea typeface="+mn-lt"/>
                <a:cs typeface="+mn-lt"/>
              </a:rPr>
              <a:t>Specify the actions you would take in the following phases:</a:t>
            </a:r>
            <a:endParaRPr lang="en-GB" sz="1600" b="0" dirty="0">
              <a:solidFill>
                <a:schemeClr val="accent1"/>
              </a:solidFill>
            </a:endParaRPr>
          </a:p>
          <a:p>
            <a:pPr marL="1428750" lvl="2" indent="0">
              <a:lnSpc>
                <a:spcPct val="100000"/>
              </a:lnSpc>
              <a:spcBef>
                <a:spcPts val="600"/>
              </a:spcBef>
              <a:spcAft>
                <a:spcPts val="600"/>
              </a:spcAft>
              <a:buFont typeface="Arial"/>
              <a:buChar char="•"/>
            </a:pPr>
            <a:r>
              <a:rPr lang="en-GB" sz="1600" b="1" dirty="0">
                <a:solidFill>
                  <a:schemeClr val="accent1"/>
                </a:solidFill>
                <a:ea typeface="+mn-lt"/>
                <a:cs typeface="+mn-lt"/>
              </a:rPr>
              <a:t>Planning</a:t>
            </a:r>
            <a:r>
              <a:rPr lang="en-GB" sz="1600" dirty="0">
                <a:solidFill>
                  <a:schemeClr val="accent1"/>
                </a:solidFill>
                <a:ea typeface="+mn-lt"/>
                <a:cs typeface="+mn-lt"/>
              </a:rPr>
              <a:t>: What steps would you take to address the problem proactively?</a:t>
            </a:r>
            <a:endParaRPr lang="en-GB" sz="1600" dirty="0">
              <a:solidFill>
                <a:schemeClr val="accent1"/>
              </a:solidFill>
            </a:endParaRPr>
          </a:p>
          <a:p>
            <a:pPr marL="1428750" lvl="2" indent="0">
              <a:lnSpc>
                <a:spcPct val="100000"/>
              </a:lnSpc>
              <a:spcBef>
                <a:spcPts val="600"/>
              </a:spcBef>
              <a:spcAft>
                <a:spcPts val="600"/>
              </a:spcAft>
              <a:buFont typeface="Arial"/>
              <a:buChar char="•"/>
            </a:pPr>
            <a:r>
              <a:rPr lang="en-GB" sz="1600" b="1" dirty="0">
                <a:solidFill>
                  <a:schemeClr val="accent1"/>
                </a:solidFill>
                <a:ea typeface="+mn-lt"/>
                <a:cs typeface="+mn-lt"/>
              </a:rPr>
              <a:t>Control: </a:t>
            </a:r>
            <a:r>
              <a:rPr lang="en-GB" sz="1600" dirty="0">
                <a:solidFill>
                  <a:schemeClr val="accent1"/>
                </a:solidFill>
                <a:ea typeface="+mn-lt"/>
                <a:cs typeface="+mn-lt"/>
              </a:rPr>
              <a:t>How would you monitor and ensure that the problem is being effectively managed?</a:t>
            </a:r>
            <a:endParaRPr lang="en-GB" sz="1600" dirty="0">
              <a:solidFill>
                <a:schemeClr val="accent1"/>
              </a:solidFill>
            </a:endParaRPr>
          </a:p>
          <a:p>
            <a:pPr marL="1428750" lvl="2" indent="0">
              <a:lnSpc>
                <a:spcPct val="100000"/>
              </a:lnSpc>
              <a:spcBef>
                <a:spcPts val="600"/>
              </a:spcBef>
              <a:spcAft>
                <a:spcPts val="600"/>
              </a:spcAft>
              <a:buFont typeface="Arial"/>
              <a:buChar char="•"/>
            </a:pPr>
            <a:r>
              <a:rPr lang="en-GB" sz="1600" b="1" dirty="0">
                <a:solidFill>
                  <a:schemeClr val="accent1"/>
                </a:solidFill>
                <a:ea typeface="+mn-lt"/>
                <a:cs typeface="+mn-lt"/>
              </a:rPr>
              <a:t>Assurance:</a:t>
            </a:r>
            <a:r>
              <a:rPr lang="en-GB" sz="1600" dirty="0">
                <a:solidFill>
                  <a:schemeClr val="accent1"/>
                </a:solidFill>
                <a:ea typeface="+mn-lt"/>
                <a:cs typeface="+mn-lt"/>
              </a:rPr>
              <a:t> What actions would you take to prevent the issue from recurring?</a:t>
            </a:r>
            <a:endParaRPr lang="en-GB" sz="1600" dirty="0">
              <a:solidFill>
                <a:schemeClr val="accent1"/>
              </a:solidFill>
            </a:endParaRPr>
          </a:p>
          <a:p>
            <a:pPr marL="1428750" lvl="2" indent="0">
              <a:lnSpc>
                <a:spcPct val="100000"/>
              </a:lnSpc>
              <a:spcBef>
                <a:spcPts val="600"/>
              </a:spcBef>
              <a:spcAft>
                <a:spcPts val="600"/>
              </a:spcAft>
              <a:buFont typeface="Arial"/>
              <a:buChar char="•"/>
            </a:pPr>
            <a:r>
              <a:rPr lang="en-GB" sz="1600" b="1" dirty="0">
                <a:solidFill>
                  <a:schemeClr val="accent1"/>
                </a:solidFill>
                <a:ea typeface="+mn-lt"/>
                <a:cs typeface="+mn-lt"/>
              </a:rPr>
              <a:t>Continuous Improvement: </a:t>
            </a:r>
            <a:r>
              <a:rPr lang="en-GB" sz="1600" dirty="0">
                <a:solidFill>
                  <a:schemeClr val="accent1"/>
                </a:solidFill>
                <a:ea typeface="+mn-lt"/>
                <a:cs typeface="+mn-lt"/>
              </a:rPr>
              <a:t>How would you ensure the issue is continually improved and future occurrences are avoided?</a:t>
            </a:r>
            <a:endParaRPr lang="en-GB" sz="1600" dirty="0">
              <a:solidFill>
                <a:schemeClr val="accent1"/>
              </a:solidFill>
            </a:endParaRPr>
          </a:p>
          <a:p>
            <a:pPr>
              <a:buNone/>
            </a:pPr>
            <a:endParaRPr lang="it-IT" sz="1800" b="0">
              <a:solidFill>
                <a:schemeClr val="accent1"/>
              </a:solidFill>
            </a:endParaRPr>
          </a:p>
          <a:p>
            <a:pPr marL="0" indent="0">
              <a:buNone/>
            </a:pPr>
            <a:endParaRPr lang="it-IT" sz="2000" b="0">
              <a:solidFill>
                <a:schemeClr val="accent1"/>
              </a:solidFill>
            </a:endParaRPr>
          </a:p>
          <a:p>
            <a:pPr marL="0" indent="0">
              <a:buNone/>
            </a:pPr>
            <a:endParaRPr lang="it-IT"/>
          </a:p>
          <a:p>
            <a:pPr marL="0" indent="0">
              <a:buNone/>
            </a:pPr>
            <a:endParaRPr lang="it-IT"/>
          </a:p>
        </p:txBody>
      </p:sp>
    </p:spTree>
    <p:extLst>
      <p:ext uri="{BB962C8B-B14F-4D97-AF65-F5344CB8AC3E}">
        <p14:creationId xmlns:p14="http://schemas.microsoft.com/office/powerpoint/2010/main" val="41223327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1">
            <a:extLst>
              <a:ext uri="{FF2B5EF4-FFF2-40B4-BE49-F238E27FC236}">
                <a16:creationId xmlns:a16="http://schemas.microsoft.com/office/drawing/2014/main" id="{DCABA9E2-8F18-B901-19F7-26ED07C5CBDE}"/>
              </a:ext>
            </a:extLst>
          </p:cNvPr>
          <p:cNvSpPr txBox="1">
            <a:spLocks/>
          </p:cNvSpPr>
          <p:nvPr/>
        </p:nvSpPr>
        <p:spPr>
          <a:xfrm>
            <a:off x="186919" y="270541"/>
            <a:ext cx="11814907" cy="124089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000" kern="1200">
                <a:solidFill>
                  <a:schemeClr val="bg2"/>
                </a:solidFill>
                <a:latin typeface="+mj-lt"/>
                <a:ea typeface="+mj-ea"/>
                <a:cs typeface="+mj-cs"/>
              </a:defRPr>
            </a:lvl1pPr>
          </a:lstStyle>
          <a:p>
            <a:r>
              <a:rPr lang="en-US" sz="3400" dirty="0"/>
              <a:t>3° Section: Effective time management strategies for entrepreneurs -  Building habits for productivity &amp; </a:t>
            </a:r>
            <a:r>
              <a:rPr lang="en-GB" sz="3400" dirty="0"/>
              <a:t>efficiency</a:t>
            </a:r>
            <a:r>
              <a:rPr lang="en-US" sz="3400" dirty="0"/>
              <a:t> </a:t>
            </a:r>
            <a:endParaRPr lang="it-IT" sz="3400" dirty="0"/>
          </a:p>
        </p:txBody>
      </p:sp>
      <p:sp>
        <p:nvSpPr>
          <p:cNvPr id="7" name="CasellaDiTesto 6">
            <a:extLst>
              <a:ext uri="{FF2B5EF4-FFF2-40B4-BE49-F238E27FC236}">
                <a16:creationId xmlns:a16="http://schemas.microsoft.com/office/drawing/2014/main" id="{CA78A96B-D1D6-579D-F128-777F793F665A}"/>
              </a:ext>
            </a:extLst>
          </p:cNvPr>
          <p:cNvSpPr txBox="1"/>
          <p:nvPr/>
        </p:nvSpPr>
        <p:spPr>
          <a:xfrm>
            <a:off x="184541" y="1798497"/>
            <a:ext cx="6729908" cy="4647426"/>
          </a:xfrm>
          <a:prstGeom prst="rect">
            <a:avLst/>
          </a:prstGeom>
          <a:noFill/>
        </p:spPr>
        <p:txBody>
          <a:bodyPr wrap="square" lIns="91440" tIns="45720" rIns="91440" bIns="45720" rtlCol="0" anchor="t">
            <a:spAutoFit/>
          </a:bodyPr>
          <a:lstStyle/>
          <a:p>
            <a:pPr algn="just"/>
            <a:r>
              <a:rPr lang="en-GB" sz="1600" b="1" dirty="0">
                <a:solidFill>
                  <a:schemeClr val="bg1"/>
                </a:solidFill>
              </a:rPr>
              <a:t>DEFINITION OF TIME MANAGEMENT </a:t>
            </a:r>
            <a:endParaRPr lang="en-GB" sz="1600" dirty="0">
              <a:solidFill>
                <a:schemeClr val="bg1"/>
              </a:solidFill>
            </a:endParaRPr>
          </a:p>
          <a:p>
            <a:pPr>
              <a:lnSpc>
                <a:spcPct val="150000"/>
              </a:lnSpc>
            </a:pPr>
            <a:r>
              <a:rPr lang="en-GB" sz="1600" dirty="0">
                <a:solidFill>
                  <a:schemeClr val="accent1"/>
                </a:solidFill>
              </a:rPr>
              <a:t>Time management is the process of planning and                                                    </a:t>
            </a:r>
          </a:p>
          <a:p>
            <a:pPr>
              <a:lnSpc>
                <a:spcPct val="150000"/>
              </a:lnSpc>
            </a:pPr>
            <a:r>
              <a:rPr lang="en-GB" sz="1600" dirty="0">
                <a:solidFill>
                  <a:schemeClr val="accent1"/>
                </a:solidFill>
              </a:rPr>
              <a:t>controlling how much time to spend on specific </a:t>
            </a:r>
          </a:p>
          <a:p>
            <a:pPr>
              <a:lnSpc>
                <a:spcPct val="150000"/>
              </a:lnSpc>
            </a:pPr>
            <a:r>
              <a:rPr lang="en-GB" sz="1600" dirty="0">
                <a:solidFill>
                  <a:schemeClr val="accent1"/>
                </a:solidFill>
              </a:rPr>
              <a:t>activities to increase efficiency and productivity. </a:t>
            </a:r>
          </a:p>
          <a:p>
            <a:pPr>
              <a:lnSpc>
                <a:spcPct val="150000"/>
              </a:lnSpc>
            </a:pPr>
            <a:r>
              <a:rPr lang="en-GB" sz="1600" dirty="0">
                <a:solidFill>
                  <a:schemeClr val="accent1"/>
                </a:solidFill>
              </a:rPr>
              <a:t>This concept encompasses a variety of techniques, </a:t>
            </a:r>
          </a:p>
          <a:p>
            <a:pPr>
              <a:lnSpc>
                <a:spcPct val="150000"/>
              </a:lnSpc>
            </a:pPr>
            <a:r>
              <a:rPr lang="en-GB" sz="1600" dirty="0">
                <a:solidFill>
                  <a:schemeClr val="accent1"/>
                </a:solidFill>
              </a:rPr>
              <a:t>strategies, and tools that help individuals use </a:t>
            </a:r>
          </a:p>
          <a:p>
            <a:pPr>
              <a:lnSpc>
                <a:spcPct val="150000"/>
              </a:lnSpc>
            </a:pPr>
            <a:r>
              <a:rPr lang="en-GB" sz="1600" dirty="0">
                <a:solidFill>
                  <a:schemeClr val="accent1"/>
                </a:solidFill>
              </a:rPr>
              <a:t> time more effectively to achieve personal and </a:t>
            </a:r>
          </a:p>
          <a:p>
            <a:pPr>
              <a:lnSpc>
                <a:spcPct val="150000"/>
              </a:lnSpc>
            </a:pPr>
            <a:r>
              <a:rPr lang="en-GB" sz="1600" dirty="0">
                <a:solidFill>
                  <a:schemeClr val="accent1"/>
                </a:solidFill>
              </a:rPr>
              <a:t>professional goals. Time management at work is essential for </a:t>
            </a:r>
          </a:p>
          <a:p>
            <a:pPr>
              <a:lnSpc>
                <a:spcPct val="150000"/>
              </a:lnSpc>
            </a:pPr>
            <a:r>
              <a:rPr lang="en-GB" sz="1600" b="1" dirty="0">
                <a:solidFill>
                  <a:schemeClr val="accent1"/>
                </a:solidFill>
              </a:rPr>
              <a:t>improving productivity</a:t>
            </a:r>
            <a:r>
              <a:rPr lang="en-GB" sz="1600" dirty="0">
                <a:solidFill>
                  <a:schemeClr val="accent1"/>
                </a:solidFill>
              </a:rPr>
              <a:t>, </a:t>
            </a:r>
            <a:r>
              <a:rPr lang="en-GB" sz="1600" b="1" dirty="0">
                <a:solidFill>
                  <a:schemeClr val="accent1"/>
                </a:solidFill>
              </a:rPr>
              <a:t>reducing stress</a:t>
            </a:r>
            <a:r>
              <a:rPr lang="en-GB" sz="1600" dirty="0">
                <a:solidFill>
                  <a:schemeClr val="accent1"/>
                </a:solidFill>
              </a:rPr>
              <a:t>, and  </a:t>
            </a:r>
            <a:r>
              <a:rPr lang="en-GB" sz="1600" b="1" dirty="0">
                <a:solidFill>
                  <a:schemeClr val="accent1"/>
                </a:solidFill>
              </a:rPr>
              <a:t>achieving goals </a:t>
            </a:r>
          </a:p>
          <a:p>
            <a:pPr>
              <a:lnSpc>
                <a:spcPct val="150000"/>
              </a:lnSpc>
            </a:pPr>
            <a:r>
              <a:rPr lang="en-GB" sz="1600" b="1" dirty="0">
                <a:solidFill>
                  <a:schemeClr val="accent1"/>
                </a:solidFill>
              </a:rPr>
              <a:t>efficiently</a:t>
            </a:r>
            <a:r>
              <a:rPr lang="en-GB" sz="1600" dirty="0">
                <a:solidFill>
                  <a:schemeClr val="accent1"/>
                </a:solidFill>
              </a:rPr>
              <a:t>. Managing your time well means planning,</a:t>
            </a:r>
          </a:p>
          <a:p>
            <a:pPr>
              <a:lnSpc>
                <a:spcPct val="150000"/>
              </a:lnSpc>
            </a:pPr>
            <a:r>
              <a:rPr lang="en-GB" sz="1600" dirty="0">
                <a:solidFill>
                  <a:schemeClr val="accent1"/>
                </a:solidFill>
              </a:rPr>
              <a:t> organizing, and prioritizing daily tasks effectively. </a:t>
            </a:r>
          </a:p>
          <a:p>
            <a:pPr algn="just">
              <a:lnSpc>
                <a:spcPct val="150000"/>
              </a:lnSpc>
            </a:pPr>
            <a:endParaRPr lang="en-US" sz="1600" dirty="0">
              <a:solidFill>
                <a:schemeClr val="accent1"/>
              </a:solidFill>
            </a:endParaRPr>
          </a:p>
          <a:p>
            <a:endParaRPr lang="it-IT" sz="1600">
              <a:solidFill>
                <a:schemeClr val="accent1"/>
              </a:solidFill>
            </a:endParaRPr>
          </a:p>
        </p:txBody>
      </p:sp>
      <p:sp>
        <p:nvSpPr>
          <p:cNvPr id="8" name="CasellaDiTesto 7">
            <a:extLst>
              <a:ext uri="{FF2B5EF4-FFF2-40B4-BE49-F238E27FC236}">
                <a16:creationId xmlns:a16="http://schemas.microsoft.com/office/drawing/2014/main" id="{A6150D7C-008B-FEE4-CCCA-11CF186EE808}"/>
              </a:ext>
            </a:extLst>
          </p:cNvPr>
          <p:cNvSpPr txBox="1"/>
          <p:nvPr/>
        </p:nvSpPr>
        <p:spPr>
          <a:xfrm>
            <a:off x="6597803" y="1514050"/>
            <a:ext cx="5092591"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rtl="0"/>
            <a:r>
              <a:rPr lang="en-GB" sz="1600" baseline="0" dirty="0">
                <a:solidFill>
                  <a:srgbClr val="1D1D1B"/>
                </a:solidFill>
                <a:latin typeface="Raleway"/>
                <a:ea typeface="Segoe UI"/>
                <a:cs typeface="Segoe UI"/>
              </a:rPr>
              <a:t>Here are some </a:t>
            </a:r>
            <a:r>
              <a:rPr lang="en-GB" sz="1600" b="1" baseline="0" dirty="0">
                <a:solidFill>
                  <a:srgbClr val="1D1D1B"/>
                </a:solidFill>
                <a:latin typeface="Raleway"/>
                <a:ea typeface="Segoe UI"/>
                <a:cs typeface="Segoe UI"/>
              </a:rPr>
              <a:t>practical and useful strategies</a:t>
            </a:r>
            <a:r>
              <a:rPr lang="en-GB" sz="1600" baseline="0" dirty="0">
                <a:solidFill>
                  <a:srgbClr val="1D1D1B"/>
                </a:solidFill>
                <a:latin typeface="Raleway"/>
                <a:ea typeface="Segoe UI"/>
                <a:cs typeface="Segoe UI"/>
              </a:rPr>
              <a:t>:</a:t>
            </a:r>
            <a:r>
              <a:rPr lang="en-GB" sz="1600" dirty="0">
                <a:solidFill>
                  <a:srgbClr val="DACDAC"/>
                </a:solidFill>
                <a:latin typeface="Raleway"/>
                <a:ea typeface="Segoe UI"/>
                <a:cs typeface="Segoe UI"/>
              </a:rPr>
              <a:t>​</a:t>
            </a:r>
          </a:p>
          <a:p>
            <a:pPr marL="285750" lvl="0" indent="-285750" algn="just" rtl="0">
              <a:buFont typeface="Arial,Sans-Serif"/>
              <a:buChar char="•"/>
            </a:pPr>
            <a:r>
              <a:rPr lang="en-GB" sz="1600" baseline="0" dirty="0">
                <a:solidFill>
                  <a:srgbClr val="1D1D1B"/>
                </a:solidFill>
                <a:latin typeface="Raleway"/>
                <a:ea typeface="Arial"/>
                <a:cs typeface="Arial"/>
              </a:rPr>
              <a:t>Prioritize Task </a:t>
            </a:r>
            <a:r>
              <a:rPr lang="en-GB" sz="1600" dirty="0">
                <a:solidFill>
                  <a:srgbClr val="DACDAC"/>
                </a:solidFill>
                <a:latin typeface="Raleway"/>
                <a:ea typeface="Arial"/>
                <a:cs typeface="Arial"/>
              </a:rPr>
              <a:t>​</a:t>
            </a:r>
          </a:p>
          <a:p>
            <a:pPr marL="285750" lvl="0" indent="-285750" algn="just" rtl="0">
              <a:buFont typeface="Arial,Sans-Serif"/>
              <a:buChar char="•"/>
            </a:pPr>
            <a:r>
              <a:rPr lang="en-GB" sz="1600" baseline="0" dirty="0">
                <a:solidFill>
                  <a:srgbClr val="1D1D1B"/>
                </a:solidFill>
                <a:latin typeface="Raleway"/>
                <a:ea typeface="Arial"/>
                <a:cs typeface="Arial"/>
              </a:rPr>
              <a:t>Plan and Organize</a:t>
            </a:r>
            <a:r>
              <a:rPr lang="en-GB" sz="1600" dirty="0">
                <a:solidFill>
                  <a:srgbClr val="DACDAC"/>
                </a:solidFill>
                <a:latin typeface="Raleway"/>
                <a:ea typeface="Arial"/>
                <a:cs typeface="Arial"/>
              </a:rPr>
              <a:t>​</a:t>
            </a:r>
          </a:p>
          <a:p>
            <a:pPr marL="285750" lvl="0" indent="-285750" algn="just" rtl="0">
              <a:buFont typeface="Arial,Sans-Serif"/>
              <a:buChar char="•"/>
            </a:pPr>
            <a:r>
              <a:rPr lang="en-GB" sz="1600" baseline="0" dirty="0">
                <a:solidFill>
                  <a:srgbClr val="1D1D1B"/>
                </a:solidFill>
                <a:latin typeface="Raleway"/>
                <a:ea typeface="Arial"/>
                <a:cs typeface="Arial"/>
              </a:rPr>
              <a:t>Manage Interruptions</a:t>
            </a:r>
            <a:endParaRPr lang="en-GB" dirty="0"/>
          </a:p>
        </p:txBody>
      </p:sp>
      <p:pic>
        <p:nvPicPr>
          <p:cNvPr id="10" name="Elementi multimediali online 4" title="How to Manage Your Time Better (TIME MANAGEMENT TIPS FOR WORKING PROFESSIONALS)">
            <a:hlinkClick r:id="" action="ppaction://media"/>
            <a:extLst>
              <a:ext uri="{FF2B5EF4-FFF2-40B4-BE49-F238E27FC236}">
                <a16:creationId xmlns:a16="http://schemas.microsoft.com/office/drawing/2014/main" id="{DAA849DB-F3A4-B69F-BB4A-C2423E198A1B}"/>
              </a:ext>
            </a:extLst>
          </p:cNvPr>
          <p:cNvPicPr>
            <a:picLocks noRot="1" noChangeAspect="1"/>
          </p:cNvPicPr>
          <p:nvPr>
            <a:videoFile r:link="rId1"/>
          </p:nvPr>
        </p:nvPicPr>
        <p:blipFill>
          <a:blip r:embed="rId3"/>
          <a:stretch>
            <a:fillRect/>
          </a:stretch>
        </p:blipFill>
        <p:spPr>
          <a:xfrm>
            <a:off x="7763618" y="4002618"/>
            <a:ext cx="4181814" cy="2360877"/>
          </a:xfrm>
          <a:prstGeom prst="rect">
            <a:avLst/>
          </a:prstGeom>
        </p:spPr>
      </p:pic>
      <p:sp>
        <p:nvSpPr>
          <p:cNvPr id="12" name="Rettangolo con angoli arrotondati 11">
            <a:extLst>
              <a:ext uri="{FF2B5EF4-FFF2-40B4-BE49-F238E27FC236}">
                <a16:creationId xmlns:a16="http://schemas.microsoft.com/office/drawing/2014/main" id="{6B2455B2-9424-5092-9CE2-C573D2DD0C41}"/>
              </a:ext>
            </a:extLst>
          </p:cNvPr>
          <p:cNvSpPr/>
          <p:nvPr/>
        </p:nvSpPr>
        <p:spPr>
          <a:xfrm>
            <a:off x="8387889" y="2766301"/>
            <a:ext cx="2933269" cy="826775"/>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200">
                <a:solidFill>
                  <a:schemeClr val="accent1"/>
                </a:solidFill>
              </a:rPr>
              <a:t>This video  will give you some tips on how to better manage your time. Watch it for better understanding the approach to use</a:t>
            </a:r>
          </a:p>
        </p:txBody>
      </p:sp>
      <p:sp>
        <p:nvSpPr>
          <p:cNvPr id="13" name="CasellaDiTesto 12">
            <a:extLst>
              <a:ext uri="{FF2B5EF4-FFF2-40B4-BE49-F238E27FC236}">
                <a16:creationId xmlns:a16="http://schemas.microsoft.com/office/drawing/2014/main" id="{23B38ADD-5A5B-8396-DDE9-B3660F560ABB}"/>
              </a:ext>
            </a:extLst>
          </p:cNvPr>
          <p:cNvSpPr txBox="1"/>
          <p:nvPr/>
        </p:nvSpPr>
        <p:spPr>
          <a:xfrm>
            <a:off x="8014305" y="6357257"/>
            <a:ext cx="3698723"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rgbClr val="1D1D1B"/>
                </a:solidFill>
              </a:rPr>
              <a:t>Source: How to Manage Your Time Better by  Adriana Girdler </a:t>
            </a:r>
          </a:p>
        </p:txBody>
      </p:sp>
      <p:sp>
        <p:nvSpPr>
          <p:cNvPr id="3" name="Freccia in giù 2">
            <a:extLst>
              <a:ext uri="{FF2B5EF4-FFF2-40B4-BE49-F238E27FC236}">
                <a16:creationId xmlns:a16="http://schemas.microsoft.com/office/drawing/2014/main" id="{FC2B433E-A29D-2A4E-BA7B-540B855AB5F6}"/>
              </a:ext>
            </a:extLst>
          </p:cNvPr>
          <p:cNvSpPr/>
          <p:nvPr/>
        </p:nvSpPr>
        <p:spPr>
          <a:xfrm>
            <a:off x="9697786" y="3647952"/>
            <a:ext cx="317241" cy="325836"/>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3879384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0"/>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0"/>
                                        </p:tgtEl>
                                      </p:cBhvr>
                                    </p:cmd>
                                  </p:childTnLst>
                                </p:cTn>
                              </p:par>
                            </p:childTnLst>
                          </p:cTn>
                        </p:par>
                      </p:childTnLst>
                    </p:cTn>
                  </p:par>
                </p:childTnLst>
              </p:cTn>
              <p:nextCondLst>
                <p:cond evt="onClick" delay="0">
                  <p:tgtEl>
                    <p:spTgt spid="10"/>
                  </p:tgtEl>
                </p:cond>
              </p:nextCondLst>
            </p:seq>
            <p:video>
              <p:cMediaNode vol="80000">
                <p:cTn id="12" fill="hold" display="0">
                  <p:stCondLst>
                    <p:cond delay="indefinite"/>
                  </p:stCondLst>
                </p:cTn>
                <p:tgtEl>
                  <p:spTgt spid="10"/>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B3F4620-34BC-28BB-3943-CBF4C61E06A7}"/>
              </a:ext>
            </a:extLst>
          </p:cNvPr>
          <p:cNvSpPr>
            <a:spLocks noGrp="1"/>
          </p:cNvSpPr>
          <p:nvPr>
            <p:ph type="title"/>
          </p:nvPr>
        </p:nvSpPr>
        <p:spPr>
          <a:xfrm>
            <a:off x="281818" y="242312"/>
            <a:ext cx="12355631" cy="708706"/>
          </a:xfrm>
        </p:spPr>
        <p:txBody>
          <a:bodyPr>
            <a:normAutofit/>
          </a:bodyPr>
          <a:lstStyle/>
          <a:p>
            <a:r>
              <a:rPr lang="en-GB" sz="3400" dirty="0"/>
              <a:t>The importance of time management for entrepreneurs</a:t>
            </a:r>
          </a:p>
        </p:txBody>
      </p:sp>
      <p:sp>
        <p:nvSpPr>
          <p:cNvPr id="4" name="CasellaDiTesto 3">
            <a:extLst>
              <a:ext uri="{FF2B5EF4-FFF2-40B4-BE49-F238E27FC236}">
                <a16:creationId xmlns:a16="http://schemas.microsoft.com/office/drawing/2014/main" id="{99759B9C-C0F9-FA51-D58E-B303C618A7B5}"/>
              </a:ext>
            </a:extLst>
          </p:cNvPr>
          <p:cNvSpPr txBox="1"/>
          <p:nvPr/>
        </p:nvSpPr>
        <p:spPr>
          <a:xfrm>
            <a:off x="947057" y="1251340"/>
            <a:ext cx="10299441" cy="1895775"/>
          </a:xfrm>
          <a:prstGeom prst="rect">
            <a:avLst/>
          </a:prstGeom>
          <a:noFill/>
        </p:spPr>
        <p:txBody>
          <a:bodyPr wrap="square" lIns="91440" tIns="45720" rIns="91440" bIns="45720" rtlCol="0" anchor="t">
            <a:spAutoFit/>
          </a:bodyPr>
          <a:lstStyle/>
          <a:p>
            <a:pPr>
              <a:lnSpc>
                <a:spcPct val="150000"/>
              </a:lnSpc>
            </a:pPr>
            <a:r>
              <a:rPr lang="en-GB" sz="1600" dirty="0">
                <a:solidFill>
                  <a:schemeClr val="accent1"/>
                </a:solidFill>
              </a:rPr>
              <a:t>The excitement of launching a new venture and the numerous opportunities it presents can be overwhelming for an entrepreneur. </a:t>
            </a:r>
            <a:r>
              <a:rPr lang="en-GB" sz="1600" dirty="0">
                <a:solidFill>
                  <a:schemeClr val="accent1"/>
                </a:solidFill>
                <a:latin typeface="Raleway"/>
                <a:ea typeface="Calibri"/>
                <a:cs typeface="Calibri"/>
              </a:rPr>
              <a:t>However, time can quickly slip away, and it is important to manage it effectively</a:t>
            </a:r>
            <a:r>
              <a:rPr lang="en-GB" sz="1600" dirty="0">
                <a:solidFill>
                  <a:schemeClr val="accent1"/>
                </a:solidFill>
                <a:ea typeface="Calibri"/>
                <a:cs typeface="Calibri"/>
              </a:rPr>
              <a:t>.</a:t>
            </a:r>
            <a:r>
              <a:rPr lang="en-GB" sz="1600" dirty="0">
                <a:solidFill>
                  <a:schemeClr val="accent1"/>
                </a:solidFill>
              </a:rPr>
              <a:t> It serves to productivity, lower stress, and strike a better balance between work and personal life by prioritizing and arranging your time. </a:t>
            </a:r>
            <a:r>
              <a:rPr lang="en-GB" sz="1600" b="1" dirty="0">
                <a:solidFill>
                  <a:schemeClr val="accent1"/>
                </a:solidFill>
              </a:rPr>
              <a:t>Time management is crucial for entrepreneurs.</a:t>
            </a:r>
          </a:p>
          <a:p>
            <a:pPr>
              <a:lnSpc>
                <a:spcPct val="150000"/>
              </a:lnSpc>
            </a:pPr>
            <a:endParaRPr lang="it-IT" sz="1600">
              <a:solidFill>
                <a:schemeClr val="accent1"/>
              </a:solidFill>
            </a:endParaRPr>
          </a:p>
        </p:txBody>
      </p:sp>
      <p:pic>
        <p:nvPicPr>
          <p:cNvPr id="5" name="Elementi multimediali online 4" title="Time Management: Making Employees More Productive">
            <a:hlinkClick r:id="" action="ppaction://media"/>
            <a:extLst>
              <a:ext uri="{FF2B5EF4-FFF2-40B4-BE49-F238E27FC236}">
                <a16:creationId xmlns:a16="http://schemas.microsoft.com/office/drawing/2014/main" id="{54090069-B33A-391B-B38E-F22403D34CD7}"/>
              </a:ext>
            </a:extLst>
          </p:cNvPr>
          <p:cNvPicPr>
            <a:picLocks noRot="1" noChangeAspect="1"/>
          </p:cNvPicPr>
          <p:nvPr>
            <a:videoFile r:link="rId1"/>
          </p:nvPr>
        </p:nvPicPr>
        <p:blipFill>
          <a:blip r:embed="rId3"/>
          <a:stretch>
            <a:fillRect/>
          </a:stretch>
        </p:blipFill>
        <p:spPr>
          <a:xfrm>
            <a:off x="3053877" y="3147526"/>
            <a:ext cx="5154330" cy="2909920"/>
          </a:xfrm>
          <a:prstGeom prst="rect">
            <a:avLst/>
          </a:prstGeom>
        </p:spPr>
      </p:pic>
      <p:sp>
        <p:nvSpPr>
          <p:cNvPr id="3" name="Rettangolo con angoli arrotondati 2">
            <a:extLst>
              <a:ext uri="{FF2B5EF4-FFF2-40B4-BE49-F238E27FC236}">
                <a16:creationId xmlns:a16="http://schemas.microsoft.com/office/drawing/2014/main" id="{50A0CAC8-F2E7-EDA6-86D0-0296BECAA19B}"/>
              </a:ext>
            </a:extLst>
          </p:cNvPr>
          <p:cNvSpPr/>
          <p:nvPr/>
        </p:nvSpPr>
        <p:spPr>
          <a:xfrm>
            <a:off x="8943340" y="4403635"/>
            <a:ext cx="3093150" cy="710817"/>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a:solidFill>
                  <a:schemeClr val="accent1"/>
                </a:solidFill>
              </a:rPr>
              <a:t>Watch this video to better understand the importance of managing your time well in business.</a:t>
            </a:r>
            <a:endParaRPr lang="it-IT" sz="1200">
              <a:solidFill>
                <a:schemeClr val="accent1"/>
              </a:solidFill>
            </a:endParaRPr>
          </a:p>
        </p:txBody>
      </p:sp>
      <p:sp>
        <p:nvSpPr>
          <p:cNvPr id="7" name="Freccia in giù 6">
            <a:extLst>
              <a:ext uri="{FF2B5EF4-FFF2-40B4-BE49-F238E27FC236}">
                <a16:creationId xmlns:a16="http://schemas.microsoft.com/office/drawing/2014/main" id="{5EA69279-217C-DCE0-0A48-B869D1846522}"/>
              </a:ext>
            </a:extLst>
          </p:cNvPr>
          <p:cNvSpPr/>
          <p:nvPr/>
        </p:nvSpPr>
        <p:spPr>
          <a:xfrm rot="5400000">
            <a:off x="8388950" y="4596125"/>
            <a:ext cx="317241" cy="325836"/>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it-IT"/>
          </a:p>
        </p:txBody>
      </p:sp>
      <p:sp>
        <p:nvSpPr>
          <p:cNvPr id="8" name="CasellaDiTesto 7">
            <a:extLst>
              <a:ext uri="{FF2B5EF4-FFF2-40B4-BE49-F238E27FC236}">
                <a16:creationId xmlns:a16="http://schemas.microsoft.com/office/drawing/2014/main" id="{E3EED00D-BA8F-43EA-C6CF-8253DB722B14}"/>
              </a:ext>
            </a:extLst>
          </p:cNvPr>
          <p:cNvSpPr txBox="1"/>
          <p:nvPr/>
        </p:nvSpPr>
        <p:spPr>
          <a:xfrm>
            <a:off x="5050971" y="6066971"/>
            <a:ext cx="3335866"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dirty="0">
                <a:solidFill>
                  <a:srgbClr val="1D1D1B"/>
                </a:solidFill>
              </a:rPr>
              <a:t>Source: Time Management: Making Employees More Productive by  Management Consulted </a:t>
            </a:r>
            <a:endParaRPr lang="it-IT" sz="1000" dirty="0"/>
          </a:p>
        </p:txBody>
      </p:sp>
    </p:spTree>
    <p:extLst>
      <p:ext uri="{BB962C8B-B14F-4D97-AF65-F5344CB8AC3E}">
        <p14:creationId xmlns:p14="http://schemas.microsoft.com/office/powerpoint/2010/main" val="2973963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4A3F5A39-C2C0-A500-5C95-C5112EE9BE4F}"/>
              </a:ext>
            </a:extLst>
          </p:cNvPr>
          <p:cNvPicPr>
            <a:picLocks noChangeAspect="1"/>
          </p:cNvPicPr>
          <p:nvPr/>
        </p:nvPicPr>
        <p:blipFill>
          <a:blip r:embed="rId2"/>
          <a:stretch>
            <a:fillRect/>
          </a:stretch>
        </p:blipFill>
        <p:spPr>
          <a:xfrm>
            <a:off x="9743004" y="1713741"/>
            <a:ext cx="1947881" cy="194788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2" name="CasellaDiTesto 1">
            <a:extLst>
              <a:ext uri="{FF2B5EF4-FFF2-40B4-BE49-F238E27FC236}">
                <a16:creationId xmlns:a16="http://schemas.microsoft.com/office/drawing/2014/main" id="{D283B45D-2256-5946-5C8E-077C7FE8B118}"/>
              </a:ext>
            </a:extLst>
          </p:cNvPr>
          <p:cNvSpPr txBox="1"/>
          <p:nvPr/>
        </p:nvSpPr>
        <p:spPr>
          <a:xfrm>
            <a:off x="514262" y="1504302"/>
            <a:ext cx="8612846" cy="4308872"/>
          </a:xfrm>
          <a:prstGeom prst="rect">
            <a:avLst/>
          </a:prstGeom>
          <a:noFill/>
        </p:spPr>
        <p:txBody>
          <a:bodyPr wrap="square" lIns="91440" tIns="45720" rIns="91440" bIns="45720" rtlCol="0" anchor="t">
            <a:spAutoFit/>
          </a:bodyPr>
          <a:lstStyle/>
          <a:p>
            <a:pPr marL="285750" indent="-285750">
              <a:lnSpc>
                <a:spcPct val="200000"/>
              </a:lnSpc>
              <a:buFont typeface="Wingdings"/>
              <a:buChar char="v"/>
            </a:pPr>
            <a:r>
              <a:rPr lang="en-GB" sz="1600" b="1" dirty="0">
                <a:solidFill>
                  <a:schemeClr val="bg1"/>
                </a:solidFill>
              </a:rPr>
              <a:t>Understanding the Value of Time: </a:t>
            </a:r>
            <a:r>
              <a:rPr lang="en-GB" sz="1600" dirty="0">
                <a:solidFill>
                  <a:schemeClr val="accent1"/>
                </a:solidFill>
              </a:rPr>
              <a:t>Time is a limited resource that can’t be replaced. Each minute spent on tasks that do not matter is a wasted opportunity to focus on something more important. As an entrepreneur, your time is your most valuable resource, and using it wisely can make a big difference in your success and happiness.</a:t>
            </a:r>
            <a:endParaRPr lang="en-GB" dirty="0">
              <a:solidFill>
                <a:schemeClr val="accent1"/>
              </a:solidFill>
            </a:endParaRPr>
          </a:p>
          <a:p>
            <a:pPr marL="285750" indent="-285750">
              <a:lnSpc>
                <a:spcPct val="200000"/>
              </a:lnSpc>
              <a:buFont typeface="Wingdings"/>
              <a:buChar char="v"/>
            </a:pPr>
            <a:r>
              <a:rPr lang="en-GB" sz="1600" b="1" dirty="0">
                <a:solidFill>
                  <a:schemeClr val="bg1"/>
                </a:solidFill>
              </a:rPr>
              <a:t>Setting goals and deadlines: </a:t>
            </a:r>
            <a:r>
              <a:rPr lang="en-GB" sz="1600" dirty="0">
                <a:solidFill>
                  <a:schemeClr val="accent1"/>
                </a:solidFill>
              </a:rPr>
              <a:t>This process involves figuring out your goals, breaking them down into smaller tasks, and giving each task a timeline. Clear goals and deadlines help you stay focused and motivated. They help you keep track of your progress and make changes as needed.</a:t>
            </a:r>
          </a:p>
          <a:p>
            <a:endParaRPr lang="en-GB" dirty="0"/>
          </a:p>
        </p:txBody>
      </p:sp>
      <p:sp>
        <p:nvSpPr>
          <p:cNvPr id="4" name="CasellaDiTesto 3">
            <a:extLst>
              <a:ext uri="{FF2B5EF4-FFF2-40B4-BE49-F238E27FC236}">
                <a16:creationId xmlns:a16="http://schemas.microsoft.com/office/drawing/2014/main" id="{97C25663-FA9C-5806-5E1C-F5C9B08FD24A}"/>
              </a:ext>
            </a:extLst>
          </p:cNvPr>
          <p:cNvSpPr txBox="1"/>
          <p:nvPr/>
        </p:nvSpPr>
        <p:spPr>
          <a:xfrm>
            <a:off x="515991" y="386299"/>
            <a:ext cx="10555255" cy="615553"/>
          </a:xfrm>
          <a:prstGeom prst="rect">
            <a:avLst/>
          </a:prstGeom>
          <a:noFill/>
        </p:spPr>
        <p:txBody>
          <a:bodyPr wrap="square" lIns="91440" tIns="45720" rIns="91440" bIns="45720" anchor="t">
            <a:spAutoFit/>
          </a:bodyPr>
          <a:lstStyle/>
          <a:p>
            <a:r>
              <a:rPr lang="en-GB" sz="3400">
                <a:solidFill>
                  <a:srgbClr val="0E9094"/>
                </a:solidFill>
                <a:latin typeface="Raleway SemiBold"/>
                <a:ea typeface="+mj-ea"/>
                <a:cs typeface="+mj-cs"/>
              </a:rPr>
              <a:t>Best practices for an entrepreneur </a:t>
            </a:r>
            <a:endParaRPr lang="en-GB" sz="3400"/>
          </a:p>
        </p:txBody>
      </p:sp>
      <p:sp>
        <p:nvSpPr>
          <p:cNvPr id="3" name="CasellaDiTesto 2">
            <a:extLst>
              <a:ext uri="{FF2B5EF4-FFF2-40B4-BE49-F238E27FC236}">
                <a16:creationId xmlns:a16="http://schemas.microsoft.com/office/drawing/2014/main" id="{4A259382-891E-BE43-4B9B-C90F07C7E270}"/>
              </a:ext>
            </a:extLst>
          </p:cNvPr>
          <p:cNvSpPr txBox="1"/>
          <p:nvPr/>
        </p:nvSpPr>
        <p:spPr>
          <a:xfrm>
            <a:off x="9743982" y="3892398"/>
            <a:ext cx="2149185"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rPr>
              <a:t>Image source: AI generated</a:t>
            </a:r>
          </a:p>
        </p:txBody>
      </p:sp>
    </p:spTree>
    <p:extLst>
      <p:ext uri="{BB962C8B-B14F-4D97-AF65-F5344CB8AC3E}">
        <p14:creationId xmlns:p14="http://schemas.microsoft.com/office/powerpoint/2010/main" val="29719771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0DDFEBE8-A499-F936-6376-1D4F450F9CD5}"/>
              </a:ext>
            </a:extLst>
          </p:cNvPr>
          <p:cNvSpPr txBox="1"/>
          <p:nvPr/>
        </p:nvSpPr>
        <p:spPr>
          <a:xfrm>
            <a:off x="102085" y="1339"/>
            <a:ext cx="11514528" cy="5989204"/>
          </a:xfrm>
          <a:prstGeom prst="rect">
            <a:avLst/>
          </a:prstGeom>
          <a:noFill/>
        </p:spPr>
        <p:txBody>
          <a:bodyPr wrap="square" lIns="91440" tIns="45720" rIns="91440" bIns="45720" rtlCol="0" anchor="t">
            <a:spAutoFit/>
          </a:bodyPr>
          <a:lstStyle/>
          <a:p>
            <a:pPr>
              <a:lnSpc>
                <a:spcPct val="200000"/>
              </a:lnSpc>
            </a:pPr>
            <a:r>
              <a:rPr lang="en-GB" sz="3400" dirty="0">
                <a:solidFill>
                  <a:srgbClr val="0E9094"/>
                </a:solidFill>
                <a:latin typeface="Raleway SemiBold"/>
              </a:rPr>
              <a:t>Best practices for an entrepreneur </a:t>
            </a:r>
            <a:endParaRPr lang="en-GB" sz="1600" b="1" dirty="0">
              <a:solidFill>
                <a:schemeClr val="bg1"/>
              </a:solidFill>
            </a:endParaRPr>
          </a:p>
          <a:p>
            <a:pPr marL="342900" indent="-342900">
              <a:lnSpc>
                <a:spcPct val="200000"/>
              </a:lnSpc>
              <a:buFont typeface="Wingdings" panose="05000000000000000000" pitchFamily="2" charset="2"/>
              <a:buChar char="v"/>
            </a:pPr>
            <a:r>
              <a:rPr lang="en-GB" sz="1600" b="1" dirty="0">
                <a:solidFill>
                  <a:schemeClr val="bg1"/>
                </a:solidFill>
              </a:rPr>
              <a:t>Organizing tasks and assigning responsibilities: </a:t>
            </a:r>
            <a:r>
              <a:rPr lang="en-GB" sz="1600" dirty="0">
                <a:solidFill>
                  <a:schemeClr val="accent1"/>
                </a:solidFill>
              </a:rPr>
              <a:t>Prioritizing means focusing on the most important tasks first, so your time and energy are spent on activities that will have the biggest impact on your business. For this reason, you need to decide which tasks are most important. </a:t>
            </a:r>
            <a:r>
              <a:rPr lang="en-GB" sz="1600" b="1" dirty="0">
                <a:solidFill>
                  <a:schemeClr val="accent1"/>
                </a:solidFill>
              </a:rPr>
              <a:t>Delegating tasks </a:t>
            </a:r>
            <a:r>
              <a:rPr lang="en-GB" sz="1600" dirty="0">
                <a:solidFill>
                  <a:schemeClr val="accent1"/>
                </a:solidFill>
              </a:rPr>
              <a:t>is important for setting priorities. It can be tempting to do everything by yourself, but it doesn't work well or last long. By delegating tasks, you can focus on your core competencies. This helps you work better and gives your team more power, which makes the organization stronger. </a:t>
            </a:r>
            <a:endParaRPr lang="en-GB">
              <a:solidFill>
                <a:schemeClr val="accent1"/>
              </a:solidFill>
            </a:endParaRPr>
          </a:p>
          <a:p>
            <a:pPr marL="342900" indent="-342900">
              <a:lnSpc>
                <a:spcPct val="200000"/>
              </a:lnSpc>
              <a:buFont typeface="Wingdings" panose="05000000000000000000" pitchFamily="2" charset="2"/>
              <a:buChar char="v"/>
            </a:pPr>
            <a:r>
              <a:rPr lang="en-GB" sz="1600" b="1" dirty="0">
                <a:solidFill>
                  <a:schemeClr val="bg1"/>
                </a:solidFill>
              </a:rPr>
              <a:t>Eliminating time-wasters and distractions: </a:t>
            </a:r>
            <a:r>
              <a:rPr lang="en-GB" sz="1600" dirty="0">
                <a:solidFill>
                  <a:schemeClr val="accent1"/>
                </a:solidFill>
              </a:rPr>
              <a:t>There</a:t>
            </a:r>
            <a:r>
              <a:rPr lang="en-GB" sz="1600" b="1" dirty="0">
                <a:solidFill>
                  <a:schemeClr val="accent1"/>
                </a:solidFill>
              </a:rPr>
              <a:t> </a:t>
            </a:r>
            <a:r>
              <a:rPr lang="en-GB" sz="1600" dirty="0">
                <a:solidFill>
                  <a:schemeClr val="accent1"/>
                </a:solidFill>
              </a:rPr>
              <a:t>are many things that can distract you from your work, like social media, emails, phone calls, and things that seem urgent but not really important. By focusing on what's important, you can be more productive. By cutting out time-wasters and distractions, you can focus on high-priority tasks, finish them more quickly, and get better overall results. Remember, every moment spent on activities that are not important is a lost opportunity to focus on what is essential.</a:t>
            </a:r>
          </a:p>
        </p:txBody>
      </p:sp>
    </p:spTree>
    <p:extLst>
      <p:ext uri="{BB962C8B-B14F-4D97-AF65-F5344CB8AC3E}">
        <p14:creationId xmlns:p14="http://schemas.microsoft.com/office/powerpoint/2010/main" val="40960327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E954AB96-0983-5464-7920-65EF0FEF5765}"/>
              </a:ext>
            </a:extLst>
          </p:cNvPr>
          <p:cNvSpPr txBox="1"/>
          <p:nvPr/>
        </p:nvSpPr>
        <p:spPr>
          <a:xfrm>
            <a:off x="221061" y="140984"/>
            <a:ext cx="11566612" cy="5896871"/>
          </a:xfrm>
          <a:prstGeom prst="rect">
            <a:avLst/>
          </a:prstGeom>
          <a:noFill/>
        </p:spPr>
        <p:txBody>
          <a:bodyPr wrap="square" lIns="91440" tIns="45720" rIns="91440" bIns="45720" rtlCol="0" anchor="t">
            <a:spAutoFit/>
          </a:bodyPr>
          <a:lstStyle/>
          <a:p>
            <a:pPr>
              <a:lnSpc>
                <a:spcPct val="200000"/>
              </a:lnSpc>
            </a:pPr>
            <a:r>
              <a:rPr lang="en-GB" sz="3400">
                <a:solidFill>
                  <a:srgbClr val="0E9094"/>
                </a:solidFill>
                <a:latin typeface="Raleway SemiBold"/>
              </a:rPr>
              <a:t>Best practices for an entrepreneur </a:t>
            </a:r>
            <a:endParaRPr lang="en-GB" sz="1600" b="1" dirty="0">
              <a:solidFill>
                <a:schemeClr val="bg1"/>
              </a:solidFill>
            </a:endParaRPr>
          </a:p>
          <a:p>
            <a:pPr marL="285750" indent="-285750">
              <a:lnSpc>
                <a:spcPct val="200000"/>
              </a:lnSpc>
              <a:buFont typeface="Wingdings" panose="05000000000000000000" pitchFamily="2" charset="2"/>
              <a:buChar char="v"/>
            </a:pPr>
            <a:r>
              <a:rPr lang="en-GB" sz="1600" b="1">
                <a:solidFill>
                  <a:schemeClr val="bg1"/>
                </a:solidFill>
              </a:rPr>
              <a:t>Keeping a schedule: </a:t>
            </a:r>
            <a:r>
              <a:rPr lang="en-GB" sz="1600" dirty="0">
                <a:solidFill>
                  <a:schemeClr val="accent1"/>
                </a:solidFill>
              </a:rPr>
              <a:t>It's important for entrepreneurs to make a schedule and follow it. This means making a plan for how you will spend your time on a daily, weekly, or monthly basis and sticking to it. A schedule helps you prioritize tasks, manage your time, and keep things in order. By making a schedule and sticking to it, you can be more focused, productive, and balanced. </a:t>
            </a:r>
            <a:endParaRPr lang="en-GB">
              <a:solidFill>
                <a:schemeClr val="accent1"/>
              </a:solidFill>
            </a:endParaRPr>
          </a:p>
          <a:p>
            <a:pPr marL="285750" indent="-285750">
              <a:lnSpc>
                <a:spcPct val="200000"/>
              </a:lnSpc>
              <a:buFont typeface="Wingdings" panose="05000000000000000000" pitchFamily="2" charset="2"/>
              <a:buChar char="v"/>
            </a:pPr>
            <a:r>
              <a:rPr lang="en-GB" sz="1600" b="1" dirty="0">
                <a:solidFill>
                  <a:schemeClr val="bg1"/>
                </a:solidFill>
              </a:rPr>
              <a:t>Taking breaks: </a:t>
            </a:r>
            <a:r>
              <a:rPr lang="en-GB" sz="1600" dirty="0">
                <a:solidFill>
                  <a:schemeClr val="accent1"/>
                </a:solidFill>
              </a:rPr>
              <a:t>This means understanding how important it is to recharge, and do things that make you happy. A balanced approach to work and life reduces stress, boosts overall well-being, and increases creativity and productivity. You might take regular breaks to stretch, meditate, or just get away from your work environment. Also, you should prioritize time with friends, hobbies, and self-care. It's important to understand that taking breaks and maintaining a healthy work-life balance are not a luxury, but a necessity. </a:t>
            </a:r>
          </a:p>
          <a:p>
            <a:pPr>
              <a:lnSpc>
                <a:spcPct val="150000"/>
              </a:lnSpc>
            </a:pPr>
            <a:endParaRPr lang="en-US" sz="1600">
              <a:solidFill>
                <a:schemeClr val="accent1"/>
              </a:solidFill>
            </a:endParaRPr>
          </a:p>
        </p:txBody>
      </p:sp>
    </p:spTree>
    <p:extLst>
      <p:ext uri="{BB962C8B-B14F-4D97-AF65-F5344CB8AC3E}">
        <p14:creationId xmlns:p14="http://schemas.microsoft.com/office/powerpoint/2010/main" val="19712361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a16="http://schemas.microsoft.com/office/drawing/2014/main" id="{25530E1E-A5D5-4D41-A074-9324029D8900}"/>
              </a:ext>
            </a:extLst>
          </p:cNvPr>
          <p:cNvSpPr>
            <a:spLocks noGrp="1"/>
          </p:cNvSpPr>
          <p:nvPr>
            <p:ph idx="1"/>
          </p:nvPr>
        </p:nvSpPr>
        <p:spPr>
          <a:xfrm>
            <a:off x="317340" y="181659"/>
            <a:ext cx="11036460" cy="5995304"/>
          </a:xfrm>
        </p:spPr>
        <p:txBody>
          <a:bodyPr vert="horz" lIns="91440" tIns="45720" rIns="91440" bIns="45720" rtlCol="0" anchor="t">
            <a:normAutofit/>
          </a:bodyPr>
          <a:lstStyle/>
          <a:p>
            <a:pPr marL="0" indent="0">
              <a:lnSpc>
                <a:spcPct val="200000"/>
              </a:lnSpc>
              <a:spcBef>
                <a:spcPts val="0"/>
              </a:spcBef>
              <a:buNone/>
              <a:defRPr/>
            </a:pPr>
            <a:r>
              <a:rPr lang="en-GB" sz="3400" b="0">
                <a:solidFill>
                  <a:srgbClr val="0E9094"/>
                </a:solidFill>
                <a:latin typeface="Raleway SemiBold"/>
              </a:rPr>
              <a:t>Best practices for an entrepreneur </a:t>
            </a:r>
            <a:endParaRPr lang="en-GB" sz="1600" dirty="0">
              <a:latin typeface="Raleway"/>
            </a:endParaRPr>
          </a:p>
          <a:p>
            <a:pPr marL="285750" marR="0" lvl="0" indent="-285750" algn="l" defTabSz="914400">
              <a:lnSpc>
                <a:spcPct val="200000"/>
              </a:lnSpc>
              <a:spcBef>
                <a:spcPts val="0"/>
              </a:spcBef>
              <a:spcAft>
                <a:spcPts val="0"/>
              </a:spcAft>
              <a:buClrTx/>
              <a:buSzTx/>
              <a:buFont typeface="Wingdings" panose="05000000000000000000" pitchFamily="2" charset="2"/>
              <a:buChar char="v"/>
              <a:tabLst/>
              <a:defRPr/>
            </a:pPr>
            <a:r>
              <a:rPr kumimoji="0" lang="en-GB" sz="1600" b="1" i="0" u="none" strike="noStrike" kern="1200" cap="none" spc="0" normalizeH="0" baseline="0" noProof="0">
                <a:ln>
                  <a:noFill/>
                </a:ln>
                <a:effectLst/>
                <a:uLnTx/>
                <a:uFillTx/>
                <a:latin typeface="Raleway"/>
                <a:ea typeface="+mn-ea"/>
                <a:cs typeface="+mn-cs"/>
              </a:rPr>
              <a:t>Staying </a:t>
            </a:r>
            <a:r>
              <a:rPr lang="en-GB" sz="1600">
                <a:latin typeface="Raleway"/>
              </a:rPr>
              <a:t>organized</a:t>
            </a:r>
            <a:r>
              <a:rPr kumimoji="0" lang="en-GB" sz="1600" b="1" i="0" u="none" strike="noStrike" kern="1200" cap="none" spc="0" normalizeH="0" baseline="0" noProof="0">
                <a:ln>
                  <a:noFill/>
                </a:ln>
                <a:effectLst/>
                <a:uLnTx/>
                <a:uFillTx/>
                <a:latin typeface="Raleway"/>
                <a:ea typeface="+mn-ea"/>
                <a:cs typeface="+mn-cs"/>
              </a:rPr>
              <a:t>: </a:t>
            </a:r>
            <a:r>
              <a:rPr kumimoji="0" lang="en-GB" sz="1600" b="0" i="0" u="none" strike="noStrike" kern="1200" cap="none" spc="0" normalizeH="0" baseline="0" noProof="0" dirty="0">
                <a:ln>
                  <a:noFill/>
                </a:ln>
                <a:solidFill>
                  <a:srgbClr val="1D1D1B"/>
                </a:solidFill>
                <a:effectLst/>
                <a:uLnTx/>
                <a:uFillTx/>
                <a:latin typeface="Raleway"/>
                <a:ea typeface="+mn-ea"/>
                <a:cs typeface="+mn-cs"/>
              </a:rPr>
              <a:t>This means using project management tools and organizational systems to effectively manage your tasks and responsibilities. You can use apps to organize your tasks, calendars to schedule appointments and deadlines, or file management systems to organize your documents. There are many tools and systems available, so it's important to choose the ones that works best for your business.</a:t>
            </a:r>
            <a:endParaRPr lang="en-GB"/>
          </a:p>
          <a:p>
            <a:pPr marL="285750" marR="0" lvl="0" indent="-285750" algn="l" defTabSz="914400" rtl="0" eaLnBrk="1" fontAlgn="auto" latinLnBrk="0" hangingPunct="1">
              <a:lnSpc>
                <a:spcPct val="210000"/>
              </a:lnSpc>
              <a:spcBef>
                <a:spcPts val="0"/>
              </a:spcBef>
              <a:spcAft>
                <a:spcPts val="0"/>
              </a:spcAft>
              <a:buClrTx/>
              <a:buSzTx/>
              <a:buFont typeface="Wingdings" panose="05000000000000000000" pitchFamily="2" charset="2"/>
              <a:buChar char="v"/>
              <a:tabLst/>
              <a:defRPr/>
            </a:pPr>
            <a:r>
              <a:rPr kumimoji="0" lang="en-GB" sz="1600" b="1" i="0" u="none" strike="noStrike" kern="1200" cap="none" spc="0" normalizeH="0" baseline="0" noProof="0" dirty="0">
                <a:ln>
                  <a:noFill/>
                </a:ln>
                <a:effectLst/>
                <a:uLnTx/>
                <a:uFillTx/>
                <a:latin typeface="Raleway"/>
                <a:ea typeface="+mn-ea"/>
                <a:cs typeface="+mn-cs"/>
              </a:rPr>
              <a:t>Managing </a:t>
            </a:r>
            <a:r>
              <a:rPr lang="en-GB" sz="1600" dirty="0">
                <a:latin typeface="Raleway"/>
              </a:rPr>
              <a:t>stress</a:t>
            </a:r>
            <a:r>
              <a:rPr kumimoji="0" lang="en-GB" sz="1600" b="1" i="0" u="none" strike="noStrike" kern="1200" cap="none" spc="0" normalizeH="0" baseline="0" noProof="0" dirty="0">
                <a:ln>
                  <a:noFill/>
                </a:ln>
                <a:effectLst/>
                <a:uLnTx/>
                <a:uFillTx/>
                <a:latin typeface="Raleway"/>
                <a:ea typeface="+mn-ea"/>
                <a:cs typeface="+mn-cs"/>
              </a:rPr>
              <a:t>: </a:t>
            </a:r>
            <a:r>
              <a:rPr kumimoji="0" lang="en-GB" sz="1600" b="0" i="0" u="none" strike="noStrike" kern="1200" cap="none" spc="0" normalizeH="0" baseline="0" noProof="0" dirty="0">
                <a:ln>
                  <a:noFill/>
                </a:ln>
                <a:solidFill>
                  <a:srgbClr val="1D1D1B"/>
                </a:solidFill>
                <a:effectLst/>
                <a:uLnTx/>
                <a:uFillTx/>
                <a:latin typeface="Raleway"/>
                <a:ea typeface="+mn-ea"/>
                <a:cs typeface="+mn-cs"/>
              </a:rPr>
              <a:t>It's important for entrepreneurs to manage stress and avoid burnout. For example, you might try deep breathing exercises, meditation, or regular physical activity to manage stress. It is important to know when you feel tired, disconnected from work, and unhappy with your life. Taking action to reduce stress can help you work better, stay healthy mentally and physically, and enjoy the rewards of your business.</a:t>
            </a:r>
            <a:endParaRPr lang="en-GB" sz="1600" b="0" i="0" u="none" strike="noStrike" kern="1200" cap="none" spc="0" normalizeH="0" baseline="0" noProof="0" dirty="0">
              <a:ln>
                <a:noFill/>
              </a:ln>
              <a:solidFill>
                <a:srgbClr val="1D1D1B"/>
              </a:solidFill>
              <a:effectLst/>
              <a:uLnTx/>
              <a:uFillTx/>
              <a:latin typeface="Raleway"/>
            </a:endParaRPr>
          </a:p>
          <a:p>
            <a:pPr marL="0" indent="0">
              <a:buNone/>
            </a:pPr>
            <a:endParaRPr lang="it-IT" b="0"/>
          </a:p>
        </p:txBody>
      </p:sp>
    </p:spTree>
    <p:extLst>
      <p:ext uri="{BB962C8B-B14F-4D97-AF65-F5344CB8AC3E}">
        <p14:creationId xmlns:p14="http://schemas.microsoft.com/office/powerpoint/2010/main" val="8209752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a16="http://schemas.microsoft.com/office/drawing/2014/main" id="{25530E1E-A5D5-4D41-A074-9324029D8900}"/>
              </a:ext>
            </a:extLst>
          </p:cNvPr>
          <p:cNvSpPr>
            <a:spLocks noGrp="1"/>
          </p:cNvSpPr>
          <p:nvPr>
            <p:ph idx="1"/>
          </p:nvPr>
        </p:nvSpPr>
        <p:spPr>
          <a:xfrm>
            <a:off x="476738" y="664308"/>
            <a:ext cx="10515600" cy="5541963"/>
          </a:xfrm>
        </p:spPr>
        <p:txBody>
          <a:bodyPr vert="horz" lIns="91440" tIns="45720" rIns="91440" bIns="45720" rtlCol="0" anchor="t">
            <a:normAutofit/>
          </a:bodyPr>
          <a:lstStyle/>
          <a:p>
            <a:pPr marL="0" indent="0">
              <a:lnSpc>
                <a:spcPct val="210000"/>
              </a:lnSpc>
              <a:spcBef>
                <a:spcPts val="0"/>
              </a:spcBef>
              <a:buNone/>
              <a:defRPr/>
            </a:pPr>
            <a:r>
              <a:rPr lang="en-GB" sz="3400" b="0" dirty="0">
                <a:solidFill>
                  <a:srgbClr val="0E9094"/>
                </a:solidFill>
                <a:latin typeface="Raleway SemiBold"/>
              </a:rPr>
              <a:t>Best practices for an entrepreneur </a:t>
            </a:r>
            <a:endParaRPr lang="en-GB" sz="1600" dirty="0">
              <a:solidFill>
                <a:srgbClr val="1D1D1B"/>
              </a:solidFill>
              <a:latin typeface="Raleway"/>
            </a:endParaRPr>
          </a:p>
          <a:p>
            <a:pPr marL="285750" indent="-285750">
              <a:lnSpc>
                <a:spcPct val="210000"/>
              </a:lnSpc>
              <a:spcBef>
                <a:spcPts val="0"/>
              </a:spcBef>
              <a:buFont typeface="Wingdings" panose="05000000000000000000" pitchFamily="2" charset="2"/>
              <a:buChar char="v"/>
              <a:defRPr/>
            </a:pPr>
            <a:r>
              <a:rPr kumimoji="0" lang="en-GB" sz="1600" i="0" u="none" strike="noStrike" kern="1200" cap="none" spc="0" normalizeH="0" baseline="0" noProof="0" dirty="0">
                <a:ln>
                  <a:noFill/>
                </a:ln>
                <a:solidFill>
                  <a:srgbClr val="1D1D1B"/>
                </a:solidFill>
                <a:effectLst/>
                <a:uLnTx/>
                <a:uFillTx/>
                <a:latin typeface="Raleway"/>
                <a:ea typeface="+mn-ea"/>
                <a:cs typeface="+mn-cs"/>
              </a:rPr>
              <a:t>It's</a:t>
            </a:r>
            <a:r>
              <a:rPr kumimoji="0" lang="en-GB" sz="1600" b="0" i="0" u="none" strike="noStrike" kern="1200" cap="none" spc="0" normalizeH="0" baseline="0" noProof="0" dirty="0">
                <a:ln>
                  <a:noFill/>
                </a:ln>
                <a:solidFill>
                  <a:srgbClr val="1D1D1B"/>
                </a:solidFill>
                <a:effectLst/>
                <a:uLnTx/>
                <a:uFillTx/>
                <a:latin typeface="Raleway"/>
                <a:ea typeface="+mn-ea"/>
                <a:cs typeface="+mn-cs"/>
              </a:rPr>
              <a:t> </a:t>
            </a:r>
            <a:r>
              <a:rPr kumimoji="0" lang="en-GB" sz="1600" i="0" u="none" strike="noStrike" kern="1200" cap="none" spc="0" normalizeH="0" baseline="0" noProof="0" dirty="0">
                <a:ln>
                  <a:noFill/>
                </a:ln>
                <a:solidFill>
                  <a:srgbClr val="1D1D1B"/>
                </a:solidFill>
                <a:effectLst/>
                <a:uLnTx/>
                <a:uFillTx/>
                <a:latin typeface="Raleway"/>
                <a:ea typeface="+mn-ea"/>
                <a:cs typeface="+mn-cs"/>
              </a:rPr>
              <a:t>important to be flexible and open-minded, </a:t>
            </a:r>
            <a:r>
              <a:rPr kumimoji="0" lang="en-GB" sz="1600" b="0" i="0" u="none" strike="noStrike" kern="1200" cap="none" spc="0" normalizeH="0" baseline="0" noProof="0" dirty="0">
                <a:ln>
                  <a:noFill/>
                </a:ln>
                <a:solidFill>
                  <a:srgbClr val="1D1D1B"/>
                </a:solidFill>
                <a:effectLst/>
                <a:uLnTx/>
                <a:uFillTx/>
                <a:latin typeface="Raleway"/>
                <a:ea typeface="+mn-ea"/>
                <a:cs typeface="+mn-cs"/>
              </a:rPr>
              <a:t>believing in </a:t>
            </a:r>
            <a:endParaRPr lang="en-GB" sz="1600" b="0"/>
          </a:p>
          <a:p>
            <a:pPr marL="0" marR="0" lvl="0" indent="0" algn="l" defTabSz="914400" rtl="0" eaLnBrk="1" fontAlgn="auto" latinLnBrk="0" hangingPunct="1">
              <a:lnSpc>
                <a:spcPct val="210000"/>
              </a:lnSpc>
              <a:spcBef>
                <a:spcPts val="0"/>
              </a:spcBef>
              <a:spcAft>
                <a:spcPts val="0"/>
              </a:spcAft>
              <a:buClrTx/>
              <a:buSzTx/>
              <a:buNone/>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continuous improvement. Time management is always</a:t>
            </a:r>
            <a:endParaRPr lang="en-GB" sz="1600" b="0"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210000"/>
              </a:lnSpc>
              <a:spcBef>
                <a:spcPts val="0"/>
              </a:spcBef>
              <a:spcAft>
                <a:spcPts val="0"/>
              </a:spcAft>
              <a:buClrTx/>
              <a:buSzTx/>
              <a:buNone/>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 </a:t>
            </a:r>
            <a:r>
              <a:rPr kumimoji="0" lang="en-GB" sz="1600" b="1" i="0" u="none" strike="noStrike" kern="1200" cap="none" spc="0" normalizeH="0" baseline="0" noProof="0" dirty="0">
                <a:ln>
                  <a:noFill/>
                </a:ln>
                <a:solidFill>
                  <a:srgbClr val="1D1D1B"/>
                </a:solidFill>
                <a:effectLst/>
                <a:uLnTx/>
                <a:uFillTx/>
                <a:latin typeface="Raleway"/>
                <a:ea typeface="+mn-ea"/>
                <a:cs typeface="+mn-cs"/>
              </a:rPr>
              <a:t>changing</a:t>
            </a:r>
            <a:r>
              <a:rPr lang="en-GB" sz="1600" b="0" dirty="0">
                <a:solidFill>
                  <a:srgbClr val="1D1D1B"/>
                </a:solidFill>
                <a:latin typeface="Raleway"/>
              </a:rPr>
              <a:t>. </a:t>
            </a:r>
            <a:r>
              <a:rPr kumimoji="0" lang="en-GB" sz="1600" b="0" i="0" u="none" strike="noStrike" kern="1200" cap="none" spc="0" normalizeH="0" baseline="0" noProof="0" dirty="0">
                <a:ln>
                  <a:noFill/>
                </a:ln>
                <a:solidFill>
                  <a:srgbClr val="1D1D1B"/>
                </a:solidFill>
                <a:effectLst/>
                <a:uLnTx/>
                <a:uFillTx/>
                <a:latin typeface="Raleway"/>
                <a:ea typeface="+mn-ea"/>
                <a:cs typeface="+mn-cs"/>
              </a:rPr>
              <a:t>By being flexible and willing to change your </a:t>
            </a:r>
            <a:endParaRPr lang="en-GB" sz="1600" b="0"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210000"/>
              </a:lnSpc>
              <a:spcBef>
                <a:spcPts val="0"/>
              </a:spcBef>
              <a:spcAft>
                <a:spcPts val="0"/>
              </a:spcAft>
              <a:buClrTx/>
              <a:buSzTx/>
              <a:buNone/>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approach, you can stay ahead of the curve and reach your </a:t>
            </a:r>
            <a:endParaRPr lang="en-GB" sz="1600" b="0"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210000"/>
              </a:lnSpc>
              <a:spcBef>
                <a:spcPts val="0"/>
              </a:spcBef>
              <a:spcAft>
                <a:spcPts val="0"/>
              </a:spcAft>
              <a:buClrTx/>
              <a:buSzTx/>
              <a:buNone/>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entrepreneurial goals. </a:t>
            </a:r>
            <a:r>
              <a:rPr kumimoji="0" lang="en-GB" sz="1600" b="1" i="0" u="none" strike="noStrike" kern="1200" cap="none" spc="0" normalizeH="0" baseline="0" noProof="0" dirty="0">
                <a:ln>
                  <a:noFill/>
                </a:ln>
                <a:solidFill>
                  <a:srgbClr val="1D1D1B"/>
                </a:solidFill>
                <a:effectLst/>
                <a:uLnTx/>
                <a:uFillTx/>
                <a:latin typeface="Raleway"/>
                <a:ea typeface="+mn-ea"/>
                <a:cs typeface="+mn-cs"/>
              </a:rPr>
              <a:t>Time management is the cornerstone of </a:t>
            </a:r>
            <a:endParaRPr lang="en-GB" sz="1600" b="1"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210000"/>
              </a:lnSpc>
              <a:spcBef>
                <a:spcPts val="0"/>
              </a:spcBef>
              <a:spcAft>
                <a:spcPts val="0"/>
              </a:spcAft>
              <a:buClrTx/>
              <a:buSzTx/>
              <a:buNone/>
              <a:tabLst/>
              <a:defRPr/>
            </a:pPr>
            <a:r>
              <a:rPr kumimoji="0" lang="en-GB" sz="1600" b="1" i="0" u="none" strike="noStrike" kern="1200" cap="none" spc="0" normalizeH="0" baseline="0" noProof="0" dirty="0">
                <a:ln>
                  <a:noFill/>
                </a:ln>
                <a:solidFill>
                  <a:srgbClr val="1D1D1B"/>
                </a:solidFill>
                <a:effectLst/>
                <a:uLnTx/>
                <a:uFillTx/>
                <a:latin typeface="Raleway"/>
                <a:ea typeface="+mn-ea"/>
                <a:cs typeface="+mn-cs"/>
              </a:rPr>
              <a:t>entrepreneurial success. </a:t>
            </a:r>
            <a:r>
              <a:rPr kumimoji="0" lang="en-GB" sz="1600" b="0" i="0" u="none" strike="noStrike" kern="1200" cap="none" spc="0" normalizeH="0" baseline="0" noProof="0" dirty="0">
                <a:ln>
                  <a:noFill/>
                </a:ln>
                <a:solidFill>
                  <a:srgbClr val="1D1D1B"/>
                </a:solidFill>
                <a:effectLst/>
                <a:uLnTx/>
                <a:uFillTx/>
                <a:latin typeface="Raleway"/>
                <a:ea typeface="+mn-ea"/>
                <a:cs typeface="+mn-cs"/>
              </a:rPr>
              <a:t>By reviewing and changing your </a:t>
            </a:r>
            <a:endParaRPr lang="en-GB" sz="1600" b="0"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210000"/>
              </a:lnSpc>
              <a:spcBef>
                <a:spcPts val="0"/>
              </a:spcBef>
              <a:spcAft>
                <a:spcPts val="0"/>
              </a:spcAft>
              <a:buClrTx/>
              <a:buSzTx/>
              <a:buNone/>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strategies, you can stay on track and make the most of every </a:t>
            </a:r>
            <a:endParaRPr lang="en-GB" sz="1600" b="0"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210000"/>
              </a:lnSpc>
              <a:spcBef>
                <a:spcPts val="0"/>
              </a:spcBef>
              <a:spcAft>
                <a:spcPts val="0"/>
              </a:spcAft>
              <a:buClrTx/>
              <a:buSzTx/>
              <a:buNone/>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opportunity.</a:t>
            </a:r>
            <a:endParaRPr lang="en-GB" sz="1600" b="0" i="0" u="none" strike="noStrike" kern="1200" cap="none" spc="0" normalizeH="0" baseline="0" noProof="0" dirty="0">
              <a:ln>
                <a:noFill/>
              </a:ln>
              <a:solidFill>
                <a:srgbClr val="1D1D1B"/>
              </a:solidFill>
              <a:effectLst/>
              <a:uLnTx/>
              <a:uFillTx/>
              <a:latin typeface="Raleway"/>
            </a:endParaRPr>
          </a:p>
          <a:p>
            <a:pPr marL="0" indent="0">
              <a:buNone/>
            </a:pPr>
            <a:endParaRPr lang="it-IT" b="0"/>
          </a:p>
        </p:txBody>
      </p:sp>
      <p:pic>
        <p:nvPicPr>
          <p:cNvPr id="2" name="Immagine 1">
            <a:extLst>
              <a:ext uri="{FF2B5EF4-FFF2-40B4-BE49-F238E27FC236}">
                <a16:creationId xmlns:a16="http://schemas.microsoft.com/office/drawing/2014/main" id="{C323EC4E-43A0-DE0A-6016-8D36F9CF4C19}"/>
              </a:ext>
            </a:extLst>
          </p:cNvPr>
          <p:cNvPicPr>
            <a:picLocks noChangeAspect="1"/>
          </p:cNvPicPr>
          <p:nvPr/>
        </p:nvPicPr>
        <p:blipFill>
          <a:blip r:embed="rId2"/>
          <a:stretch>
            <a:fillRect/>
          </a:stretch>
        </p:blipFill>
        <p:spPr>
          <a:xfrm>
            <a:off x="8263183" y="869657"/>
            <a:ext cx="3569215" cy="356921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3" name="CasellaDiTesto 2">
            <a:extLst>
              <a:ext uri="{FF2B5EF4-FFF2-40B4-BE49-F238E27FC236}">
                <a16:creationId xmlns:a16="http://schemas.microsoft.com/office/drawing/2014/main" id="{D5408051-E7AB-E6B9-1664-6DF39D054986}"/>
              </a:ext>
            </a:extLst>
          </p:cNvPr>
          <p:cNvSpPr txBox="1"/>
          <p:nvPr/>
        </p:nvSpPr>
        <p:spPr>
          <a:xfrm>
            <a:off x="8263649" y="4580231"/>
            <a:ext cx="2837058"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rPr>
              <a:t>Image source: AI generated</a:t>
            </a:r>
          </a:p>
        </p:txBody>
      </p:sp>
    </p:spTree>
    <p:extLst>
      <p:ext uri="{BB962C8B-B14F-4D97-AF65-F5344CB8AC3E}">
        <p14:creationId xmlns:p14="http://schemas.microsoft.com/office/powerpoint/2010/main" val="3295359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457200" y="203634"/>
            <a:ext cx="11271378" cy="1325563"/>
          </a:xfrm>
        </p:spPr>
        <p:txBody>
          <a:bodyPr>
            <a:normAutofit/>
          </a:bodyPr>
          <a:lstStyle/>
          <a:p>
            <a:r>
              <a:rPr lang="en-US" sz="3400" b="1" dirty="0"/>
              <a:t>Learning outcomes of this unit:  </a:t>
            </a:r>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1"/>
          </p:nvPr>
        </p:nvSpPr>
        <p:spPr>
          <a:xfrm>
            <a:off x="689336" y="1710773"/>
            <a:ext cx="5181600" cy="4659249"/>
          </a:xfrm>
        </p:spPr>
        <p:txBody>
          <a:bodyPr vert="horz" lIns="91440" tIns="45720" rIns="91440" bIns="45720" rtlCol="0" anchor="t">
            <a:normAutofit/>
          </a:bodyPr>
          <a:lstStyle/>
          <a:p>
            <a:r>
              <a:rPr lang="en-US" sz="1800" dirty="0"/>
              <a:t>You will gain a deeper understanding of:</a:t>
            </a:r>
            <a:endParaRPr lang="it-IT" sz="1800" dirty="0"/>
          </a:p>
          <a:p>
            <a:pPr marL="342900" indent="-342900">
              <a:lnSpc>
                <a:spcPct val="100000"/>
              </a:lnSpc>
              <a:buFont typeface="Courier New" panose="02070309020205020404" pitchFamily="49" charset="0"/>
              <a:buChar char="o"/>
            </a:pPr>
            <a:r>
              <a:rPr lang="en-US" sz="1600" b="0" dirty="0">
                <a:solidFill>
                  <a:schemeClr val="accent1"/>
                </a:solidFill>
              </a:rPr>
              <a:t>What the risk management is and how to create a risk management plan </a:t>
            </a:r>
          </a:p>
          <a:p>
            <a:pPr marL="342900" indent="-342900">
              <a:lnSpc>
                <a:spcPct val="100000"/>
              </a:lnSpc>
              <a:buFont typeface="Courier New" panose="02070309020205020404" pitchFamily="49" charset="0"/>
              <a:buChar char="o"/>
            </a:pPr>
            <a:r>
              <a:rPr lang="en-US" sz="1600" b="0" dirty="0">
                <a:solidFill>
                  <a:schemeClr val="accent1"/>
                </a:solidFill>
              </a:rPr>
              <a:t>How to create a risk assessment in Excel</a:t>
            </a:r>
          </a:p>
          <a:p>
            <a:pPr marL="342900" indent="-342900">
              <a:lnSpc>
                <a:spcPct val="100000"/>
              </a:lnSpc>
              <a:buFont typeface="Courier New" panose="02070309020205020404" pitchFamily="49" charset="0"/>
              <a:buChar char="o"/>
            </a:pPr>
            <a:r>
              <a:rPr lang="en-US" sz="1600" b="0" dirty="0">
                <a:solidFill>
                  <a:schemeClr val="accent1"/>
                </a:solidFill>
              </a:rPr>
              <a:t>What quality management entails </a:t>
            </a:r>
          </a:p>
          <a:p>
            <a:pPr marL="342900" indent="-342900">
              <a:lnSpc>
                <a:spcPct val="100000"/>
              </a:lnSpc>
              <a:buFont typeface="Courier New" panose="02070309020205020404" pitchFamily="49" charset="0"/>
              <a:buChar char="o"/>
            </a:pPr>
            <a:r>
              <a:rPr lang="en-US" sz="1600" b="0" dirty="0">
                <a:solidFill>
                  <a:schemeClr val="accent1"/>
                </a:solidFill>
              </a:rPr>
              <a:t>The 7 quality control tools</a:t>
            </a:r>
          </a:p>
          <a:p>
            <a:pPr marL="342900" indent="-342900">
              <a:lnSpc>
                <a:spcPct val="100000"/>
              </a:lnSpc>
              <a:buFont typeface="Courier New" panose="02070309020205020404" pitchFamily="49" charset="0"/>
              <a:buChar char="o"/>
            </a:pPr>
            <a:r>
              <a:rPr lang="en-US" sz="1600" b="0" dirty="0">
                <a:solidFill>
                  <a:schemeClr val="accent1"/>
                </a:solidFill>
              </a:rPr>
              <a:t>What the time management is and how to menage time well</a:t>
            </a:r>
          </a:p>
          <a:p>
            <a:pPr marL="342900" indent="-342900">
              <a:lnSpc>
                <a:spcPct val="100000"/>
              </a:lnSpc>
              <a:buFont typeface="Courier New" panose="02070309020205020404" pitchFamily="49" charset="0"/>
              <a:buChar char="o"/>
            </a:pPr>
            <a:r>
              <a:rPr lang="en-US" sz="1600" b="0" dirty="0">
                <a:solidFill>
                  <a:schemeClr val="accent1"/>
                </a:solidFill>
              </a:rPr>
              <a:t>The importance of time management for entrepreneurs</a:t>
            </a:r>
          </a:p>
          <a:p>
            <a:pPr marL="342900" indent="-342900">
              <a:lnSpc>
                <a:spcPct val="100000"/>
              </a:lnSpc>
              <a:buFont typeface="Courier New" panose="02070309020205020404" pitchFamily="49" charset="0"/>
              <a:buChar char="o"/>
            </a:pPr>
            <a:r>
              <a:rPr lang="en-US" sz="1600" b="0" dirty="0">
                <a:solidFill>
                  <a:schemeClr val="accent1"/>
                </a:solidFill>
                <a:ea typeface="+mn-lt"/>
                <a:cs typeface="+mn-lt"/>
              </a:rPr>
              <a:t>Creating a strategic plan </a:t>
            </a:r>
            <a:endParaRPr lang="en-US" sz="1600" b="0" dirty="0">
              <a:solidFill>
                <a:schemeClr val="accent1"/>
              </a:solidFill>
            </a:endParaRPr>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2"/>
          </p:nvPr>
        </p:nvSpPr>
        <p:spPr>
          <a:xfrm>
            <a:off x="6668623" y="1710773"/>
            <a:ext cx="5298314" cy="3616800"/>
          </a:xfrm>
        </p:spPr>
        <p:txBody>
          <a:bodyPr vert="horz" lIns="91440" tIns="45720" rIns="91440" bIns="45720" rtlCol="0" anchor="t">
            <a:normAutofit/>
          </a:bodyPr>
          <a:lstStyle/>
          <a:p>
            <a:r>
              <a:rPr lang="en-US" sz="1600"/>
              <a:t>You will develop skills to:</a:t>
            </a:r>
          </a:p>
          <a:p>
            <a:pPr marL="342900" indent="-342900">
              <a:lnSpc>
                <a:spcPct val="150000"/>
              </a:lnSpc>
              <a:buFont typeface="Courier New" panose="02070309020205020404" pitchFamily="49" charset="0"/>
              <a:buChar char="o"/>
            </a:pPr>
            <a:r>
              <a:rPr lang="en-US" sz="1600" b="0">
                <a:solidFill>
                  <a:schemeClr val="accent1"/>
                </a:solidFill>
              </a:rPr>
              <a:t>Reduce risks </a:t>
            </a:r>
            <a:r>
              <a:rPr lang="en-US" sz="1600">
                <a:solidFill>
                  <a:schemeClr val="accent1"/>
                </a:solidFill>
              </a:rPr>
              <a:t> </a:t>
            </a:r>
            <a:r>
              <a:rPr lang="en-US" sz="1600" b="0">
                <a:solidFill>
                  <a:schemeClr val="accent1"/>
                </a:solidFill>
              </a:rPr>
              <a:t> </a:t>
            </a:r>
          </a:p>
          <a:p>
            <a:pPr marL="342900" indent="-342900">
              <a:lnSpc>
                <a:spcPct val="150000"/>
              </a:lnSpc>
              <a:buFont typeface="Courier New" panose="02070309020205020404" pitchFamily="49" charset="0"/>
              <a:buChar char="o"/>
            </a:pPr>
            <a:r>
              <a:rPr lang="en-US" sz="1600" b="0">
                <a:solidFill>
                  <a:schemeClr val="accent1"/>
                </a:solidFill>
              </a:rPr>
              <a:t>Be a better problem solver and decision maker</a:t>
            </a:r>
          </a:p>
          <a:p>
            <a:pPr marL="342900" indent="-342900">
              <a:lnSpc>
                <a:spcPct val="150000"/>
              </a:lnSpc>
              <a:buFont typeface="Courier New" panose="02070309020205020404" pitchFamily="49" charset="0"/>
              <a:buChar char="o"/>
            </a:pPr>
            <a:r>
              <a:rPr lang="en-US" sz="1600" b="0">
                <a:solidFill>
                  <a:schemeClr val="accent1"/>
                </a:solidFill>
              </a:rPr>
              <a:t>Have a better critical thinking</a:t>
            </a:r>
          </a:p>
          <a:p>
            <a:pPr marL="342900" indent="-342900">
              <a:lnSpc>
                <a:spcPct val="150000"/>
              </a:lnSpc>
              <a:buFont typeface="Courier New" panose="02070309020205020404" pitchFamily="49" charset="0"/>
              <a:buChar char="o"/>
            </a:pPr>
            <a:r>
              <a:rPr lang="en-US" sz="1600" b="0">
                <a:solidFill>
                  <a:schemeClr val="accent1"/>
                </a:solidFill>
              </a:rPr>
              <a:t>Be more flexible and adaptable</a:t>
            </a:r>
          </a:p>
          <a:p>
            <a:pPr marL="342900" indent="-342900">
              <a:lnSpc>
                <a:spcPct val="150000"/>
              </a:lnSpc>
              <a:buFont typeface="Courier New" panose="02070309020205020404" pitchFamily="49" charset="0"/>
              <a:buChar char="o"/>
            </a:pPr>
            <a:r>
              <a:rPr lang="en-US" sz="1600" b="0">
                <a:solidFill>
                  <a:schemeClr val="accent1"/>
                </a:solidFill>
              </a:rPr>
              <a:t>Better organize tasks </a:t>
            </a:r>
          </a:p>
        </p:txBody>
      </p:sp>
    </p:spTree>
    <p:extLst>
      <p:ext uri="{BB962C8B-B14F-4D97-AF65-F5344CB8AC3E}">
        <p14:creationId xmlns:p14="http://schemas.microsoft.com/office/powerpoint/2010/main" val="25912871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07C2BFF-F57F-CAE4-893F-CF9C4EE2A89B}"/>
              </a:ext>
            </a:extLst>
          </p:cNvPr>
          <p:cNvSpPr>
            <a:spLocks noGrp="1"/>
          </p:cNvSpPr>
          <p:nvPr>
            <p:ph type="title"/>
          </p:nvPr>
        </p:nvSpPr>
        <p:spPr>
          <a:xfrm>
            <a:off x="95740" y="3663"/>
            <a:ext cx="12100076" cy="764530"/>
          </a:xfrm>
        </p:spPr>
        <p:txBody>
          <a:bodyPr>
            <a:normAutofit/>
          </a:bodyPr>
          <a:lstStyle/>
          <a:p>
            <a:r>
              <a:rPr lang="en-GB" sz="3400" dirty="0"/>
              <a:t>Collaboration and teamwork for growth &amp; time planning</a:t>
            </a:r>
          </a:p>
        </p:txBody>
      </p:sp>
      <p:sp>
        <p:nvSpPr>
          <p:cNvPr id="3" name="Segnaposto contenuto 2">
            <a:extLst>
              <a:ext uri="{FF2B5EF4-FFF2-40B4-BE49-F238E27FC236}">
                <a16:creationId xmlns:a16="http://schemas.microsoft.com/office/drawing/2014/main" id="{492D77B2-98A5-B3E2-7D84-6839DC92E2A0}"/>
              </a:ext>
            </a:extLst>
          </p:cNvPr>
          <p:cNvSpPr>
            <a:spLocks noGrp="1"/>
          </p:cNvSpPr>
          <p:nvPr>
            <p:ph idx="1"/>
          </p:nvPr>
        </p:nvSpPr>
        <p:spPr>
          <a:xfrm>
            <a:off x="308801" y="2992350"/>
            <a:ext cx="11882361" cy="3239973"/>
          </a:xfrm>
        </p:spPr>
        <p:txBody>
          <a:bodyPr vert="horz" lIns="91440" tIns="45720" rIns="91440" bIns="45720" rtlCol="0" anchor="t">
            <a:normAutofit/>
          </a:bodyPr>
          <a:lstStyle/>
          <a:p>
            <a:pPr marL="0" indent="0" algn="just">
              <a:lnSpc>
                <a:spcPct val="100000"/>
              </a:lnSpc>
              <a:spcBef>
                <a:spcPts val="0"/>
              </a:spcBef>
              <a:buNone/>
            </a:pPr>
            <a:r>
              <a:rPr lang="en-GB" sz="1600" dirty="0">
                <a:latin typeface="Raleway"/>
              </a:rPr>
              <a:t>Tool: TRELLO</a:t>
            </a:r>
            <a:endParaRPr lang="en-GB" sz="1600" dirty="0"/>
          </a:p>
          <a:p>
            <a:pPr algn="just">
              <a:lnSpc>
                <a:spcPct val="100000"/>
              </a:lnSpc>
              <a:spcBef>
                <a:spcPts val="0"/>
              </a:spcBef>
            </a:pPr>
            <a:endParaRPr lang="en-GB" sz="1600" b="0" dirty="0">
              <a:solidFill>
                <a:srgbClr val="DACDAC"/>
              </a:solidFill>
              <a:latin typeface="Raleway"/>
              <a:cs typeface="Segoe UI"/>
            </a:endParaRPr>
          </a:p>
          <a:p>
            <a:pPr marL="0" indent="0" algn="just">
              <a:lnSpc>
                <a:spcPct val="100000"/>
              </a:lnSpc>
              <a:spcBef>
                <a:spcPts val="0"/>
              </a:spcBef>
              <a:buNone/>
            </a:pPr>
            <a:r>
              <a:rPr lang="en-GB" sz="1600" b="0" dirty="0">
                <a:solidFill>
                  <a:srgbClr val="1D1D1B"/>
                </a:solidFill>
                <a:latin typeface="Raleway"/>
                <a:hlinkClick r:id="rId2"/>
              </a:rPr>
              <a:t>Trello</a:t>
            </a:r>
            <a:r>
              <a:rPr lang="en-GB" sz="1600" b="0" dirty="0">
                <a:solidFill>
                  <a:srgbClr val="1D1D1B"/>
                </a:solidFill>
                <a:latin typeface="Raleway"/>
              </a:rPr>
              <a:t> is a cloud-based online collaboration platform. It is an efficient tool for teams to overcome the challenges of task sharing and management while working remotely. Regardless of the project, workflow, or team type, Trello can help you keep things organized. It offers both free and pro (paid) options. Remote teams can effectively use Trello for the following purposes:</a:t>
            </a:r>
          </a:p>
          <a:p>
            <a:pPr marL="742950" lvl="1" indent="-285750" algn="just">
              <a:lnSpc>
                <a:spcPct val="100000"/>
              </a:lnSpc>
              <a:spcBef>
                <a:spcPts val="0"/>
              </a:spcBef>
              <a:buFont typeface="Arial,Sans-Serif" panose="020B0604020202020204" pitchFamily="34" charset="0"/>
              <a:buChar char="•"/>
            </a:pPr>
            <a:r>
              <a:rPr lang="en-GB" sz="1600" dirty="0">
                <a:solidFill>
                  <a:schemeClr val="bg1"/>
                </a:solidFill>
                <a:latin typeface="Raleway"/>
              </a:rPr>
              <a:t>Creating a to-do list for online task organization,</a:t>
            </a:r>
          </a:p>
          <a:p>
            <a:pPr marL="742950" lvl="1" indent="-285750" algn="just">
              <a:lnSpc>
                <a:spcPct val="100000"/>
              </a:lnSpc>
              <a:spcBef>
                <a:spcPts val="0"/>
              </a:spcBef>
              <a:buFont typeface="Arial,Sans-Serif" panose="020B0604020202020204" pitchFamily="34" charset="0"/>
              <a:buChar char="•"/>
            </a:pPr>
            <a:r>
              <a:rPr lang="en-GB" sz="1600" dirty="0">
                <a:solidFill>
                  <a:schemeClr val="bg1"/>
                </a:solidFill>
                <a:latin typeface="Raleway"/>
              </a:rPr>
              <a:t>Project and activity planning,</a:t>
            </a:r>
          </a:p>
          <a:p>
            <a:pPr marL="742950" lvl="1" indent="-285750" algn="just">
              <a:lnSpc>
                <a:spcPct val="100000"/>
              </a:lnSpc>
              <a:spcBef>
                <a:spcPts val="0"/>
              </a:spcBef>
              <a:buFont typeface="Arial,Sans-Serif" panose="020B0604020202020204" pitchFamily="34" charset="0"/>
              <a:buChar char="•"/>
            </a:pPr>
            <a:r>
              <a:rPr lang="en-GB" sz="1600" dirty="0">
                <a:solidFill>
                  <a:schemeClr val="bg1"/>
                </a:solidFill>
                <a:latin typeface="Raleway"/>
              </a:rPr>
              <a:t>Tracking team-task distribution.</a:t>
            </a:r>
          </a:p>
          <a:p>
            <a:pPr marL="0" indent="0">
              <a:buNone/>
            </a:pPr>
            <a:r>
              <a:rPr lang="en-GB" sz="1600" b="0" dirty="0">
                <a:solidFill>
                  <a:schemeClr val="accent1"/>
                </a:solidFill>
              </a:rPr>
              <a:t>With these features, Trello enables remote teams to work together as if they were in an office environment.</a:t>
            </a:r>
          </a:p>
        </p:txBody>
      </p:sp>
      <p:pic>
        <p:nvPicPr>
          <p:cNvPr id="4" name="Immagine 3" descr="trello demo">
            <a:extLst>
              <a:ext uri="{FF2B5EF4-FFF2-40B4-BE49-F238E27FC236}">
                <a16:creationId xmlns:a16="http://schemas.microsoft.com/office/drawing/2014/main" id="{E8C8B8CC-86E5-CF33-156E-B2E26702ADDD}"/>
              </a:ext>
            </a:extLst>
          </p:cNvPr>
          <p:cNvPicPr>
            <a:picLocks noChangeAspect="1"/>
          </p:cNvPicPr>
          <p:nvPr/>
        </p:nvPicPr>
        <p:blipFill>
          <a:blip r:embed="rId3"/>
          <a:stretch>
            <a:fillRect/>
          </a:stretch>
        </p:blipFill>
        <p:spPr>
          <a:xfrm>
            <a:off x="7403710" y="774728"/>
            <a:ext cx="3815991" cy="2217745"/>
          </a:xfrm>
          <a:prstGeom prst="rect">
            <a:avLst/>
          </a:prstGeom>
        </p:spPr>
      </p:pic>
      <p:sp>
        <p:nvSpPr>
          <p:cNvPr id="5" name="CasellaDiTesto 4">
            <a:extLst>
              <a:ext uri="{FF2B5EF4-FFF2-40B4-BE49-F238E27FC236}">
                <a16:creationId xmlns:a16="http://schemas.microsoft.com/office/drawing/2014/main" id="{BA7BE4AE-4EBA-6853-155E-F7D825A742F9}"/>
              </a:ext>
            </a:extLst>
          </p:cNvPr>
          <p:cNvSpPr txBox="1"/>
          <p:nvPr/>
        </p:nvSpPr>
        <p:spPr>
          <a:xfrm>
            <a:off x="92524" y="771850"/>
            <a:ext cx="7060569" cy="233910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GB" sz="1600" b="1">
                <a:solidFill>
                  <a:schemeClr val="bg1"/>
                </a:solidFill>
                <a:latin typeface="Raleway"/>
              </a:rPr>
              <a:t>General framework: </a:t>
            </a:r>
          </a:p>
          <a:p>
            <a:pPr algn="just"/>
            <a:r>
              <a:rPr lang="en-GB" sz="1600" dirty="0">
                <a:solidFill>
                  <a:srgbClr val="1D1D1B"/>
                </a:solidFill>
                <a:latin typeface="Raleway"/>
              </a:rPr>
              <a:t>Time management and planning is something reliable with digital teamwork skills developed using collaboration tools like Trello, Slack, and World Time Buddy. Through hands-on practice with these platforms, you will learn how to organize tasks, streamline communication, and coordinate effectively across different time zones, fostering a productive remote work environment.</a:t>
            </a:r>
          </a:p>
          <a:p>
            <a:pPr algn="just"/>
            <a:endParaRPr lang="tr-TR" sz="1600">
              <a:latin typeface="Segoe UI"/>
              <a:cs typeface="Segoe UI"/>
            </a:endParaRPr>
          </a:p>
          <a:p>
            <a:pPr algn="l"/>
            <a:endParaRPr lang="it-IT"/>
          </a:p>
        </p:txBody>
      </p:sp>
      <p:sp>
        <p:nvSpPr>
          <p:cNvPr id="6" name="CasellaDiTesto 5">
            <a:extLst>
              <a:ext uri="{FF2B5EF4-FFF2-40B4-BE49-F238E27FC236}">
                <a16:creationId xmlns:a16="http://schemas.microsoft.com/office/drawing/2014/main" id="{E599D616-4E7D-2E02-3816-2FB6558AF0E3}"/>
              </a:ext>
            </a:extLst>
          </p:cNvPr>
          <p:cNvSpPr txBox="1"/>
          <p:nvPr/>
        </p:nvSpPr>
        <p:spPr>
          <a:xfrm>
            <a:off x="7409434" y="2994749"/>
            <a:ext cx="3259174"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rPr>
              <a:t>Image source: Trello Platform</a:t>
            </a:r>
          </a:p>
        </p:txBody>
      </p:sp>
    </p:spTree>
    <p:extLst>
      <p:ext uri="{BB962C8B-B14F-4D97-AF65-F5344CB8AC3E}">
        <p14:creationId xmlns:p14="http://schemas.microsoft.com/office/powerpoint/2010/main" val="28155723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Elemento grafico 8" descr="Clessidra finita con riempimento a tinta unita">
            <a:extLst>
              <a:ext uri="{FF2B5EF4-FFF2-40B4-BE49-F238E27FC236}">
                <a16:creationId xmlns:a16="http://schemas.microsoft.com/office/drawing/2014/main" id="{EF663F67-3D12-9B12-1B6F-11A4893BC6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21180000">
            <a:off x="7287879" y="4526141"/>
            <a:ext cx="670170" cy="699478"/>
          </a:xfrm>
          <a:prstGeom prst="rect">
            <a:avLst/>
          </a:prstGeom>
        </p:spPr>
      </p:pic>
      <p:sp>
        <p:nvSpPr>
          <p:cNvPr id="2" name="Titolo 1">
            <a:extLst>
              <a:ext uri="{FF2B5EF4-FFF2-40B4-BE49-F238E27FC236}">
                <a16:creationId xmlns:a16="http://schemas.microsoft.com/office/drawing/2014/main" id="{2D6C4247-4773-6339-F2C2-D7349115063C}"/>
              </a:ext>
            </a:extLst>
          </p:cNvPr>
          <p:cNvSpPr>
            <a:spLocks noGrp="1"/>
          </p:cNvSpPr>
          <p:nvPr>
            <p:ph type="title"/>
          </p:nvPr>
        </p:nvSpPr>
        <p:spPr>
          <a:xfrm>
            <a:off x="449292" y="175914"/>
            <a:ext cx="11538728" cy="1325563"/>
          </a:xfrm>
        </p:spPr>
        <p:txBody>
          <a:bodyPr/>
          <a:lstStyle/>
          <a:p>
            <a:r>
              <a:rPr lang="en-GB" sz="3400" dirty="0"/>
              <a:t>The Pomodoro technique &amp; </a:t>
            </a:r>
            <a:br>
              <a:rPr lang="en-GB" sz="3400" dirty="0"/>
            </a:br>
            <a:r>
              <a:rPr lang="en-GB" sz="3400" dirty="0"/>
              <a:t>Parkinson's Law</a:t>
            </a:r>
          </a:p>
        </p:txBody>
      </p:sp>
      <p:sp>
        <p:nvSpPr>
          <p:cNvPr id="3" name="Segnaposto contenuto 2">
            <a:extLst>
              <a:ext uri="{FF2B5EF4-FFF2-40B4-BE49-F238E27FC236}">
                <a16:creationId xmlns:a16="http://schemas.microsoft.com/office/drawing/2014/main" id="{8F02444F-729F-EF13-4D67-887CA984398E}"/>
              </a:ext>
            </a:extLst>
          </p:cNvPr>
          <p:cNvSpPr>
            <a:spLocks noGrp="1"/>
          </p:cNvSpPr>
          <p:nvPr>
            <p:ph idx="1"/>
          </p:nvPr>
        </p:nvSpPr>
        <p:spPr>
          <a:xfrm>
            <a:off x="457200" y="1839356"/>
            <a:ext cx="6304006" cy="1220961"/>
          </a:xfrm>
        </p:spPr>
        <p:txBody>
          <a:bodyPr vert="horz" lIns="91440" tIns="45720" rIns="91440" bIns="45720" rtlCol="0" anchor="t">
            <a:normAutofit/>
          </a:bodyPr>
          <a:lstStyle/>
          <a:p>
            <a:pPr marL="0" indent="0" algn="just">
              <a:buNone/>
            </a:pPr>
            <a:r>
              <a:rPr lang="en-GB" sz="1600" b="0" dirty="0">
                <a:solidFill>
                  <a:schemeClr val="accent1"/>
                </a:solidFill>
              </a:rPr>
              <a:t>This technique has you utilize a timer to break down your work into intervals, where each of them are known as Pomodoro. </a:t>
            </a:r>
            <a:endParaRPr lang="it-IT" sz="1600" b="0" dirty="0">
              <a:solidFill>
                <a:schemeClr val="accent1"/>
              </a:solidFill>
            </a:endParaRPr>
          </a:p>
          <a:p>
            <a:pPr marL="0" indent="0" algn="just">
              <a:buNone/>
            </a:pPr>
            <a:r>
              <a:rPr lang="en-GB" sz="1600" dirty="0">
                <a:solidFill>
                  <a:schemeClr val="accent1"/>
                </a:solidFill>
              </a:rPr>
              <a:t>It can help people who feel they might be burnt out.</a:t>
            </a:r>
          </a:p>
        </p:txBody>
      </p:sp>
      <p:pic>
        <p:nvPicPr>
          <p:cNvPr id="4" name="Immagine 3" descr="Immagine che contiene testo, frutto, schermata, Cibo naturale&#10;&#10;Descrizione generata automaticamente">
            <a:extLst>
              <a:ext uri="{FF2B5EF4-FFF2-40B4-BE49-F238E27FC236}">
                <a16:creationId xmlns:a16="http://schemas.microsoft.com/office/drawing/2014/main" id="{90777216-FF1D-BEA2-0D5B-C2383654CE6C}"/>
              </a:ext>
            </a:extLst>
          </p:cNvPr>
          <p:cNvPicPr>
            <a:picLocks noChangeAspect="1"/>
          </p:cNvPicPr>
          <p:nvPr/>
        </p:nvPicPr>
        <p:blipFill>
          <a:blip r:embed="rId4"/>
          <a:stretch>
            <a:fillRect/>
          </a:stretch>
        </p:blipFill>
        <p:spPr>
          <a:xfrm>
            <a:off x="7806817" y="1108854"/>
            <a:ext cx="3497938" cy="2682948"/>
          </a:xfrm>
          <a:prstGeom prst="rect">
            <a:avLst/>
          </a:prstGeom>
        </p:spPr>
      </p:pic>
      <p:sp>
        <p:nvSpPr>
          <p:cNvPr id="6" name="Segnaposto contenuto 2">
            <a:extLst>
              <a:ext uri="{FF2B5EF4-FFF2-40B4-BE49-F238E27FC236}">
                <a16:creationId xmlns:a16="http://schemas.microsoft.com/office/drawing/2014/main" id="{248FCF38-A0FE-1C14-5AB1-DDBCE4E9C8C7}"/>
              </a:ext>
            </a:extLst>
          </p:cNvPr>
          <p:cNvSpPr txBox="1">
            <a:spLocks/>
          </p:cNvSpPr>
          <p:nvPr/>
        </p:nvSpPr>
        <p:spPr>
          <a:xfrm>
            <a:off x="445372" y="4366207"/>
            <a:ext cx="6314303" cy="1519582"/>
          </a:xfrm>
          <a:prstGeom prst="rect">
            <a:avLst/>
          </a:prstGeom>
        </p:spPr>
        <p:txBody>
          <a:bodyPr vert="horz" lIns="91440" tIns="45720" rIns="91440" bIns="45720" rtlCol="0" anchor="t">
            <a:normAutofit/>
          </a:bodyPr>
          <a:lstStyle>
            <a:lvl1pPr marL="514350" indent="-514350" algn="l" defTabSz="914400" rtl="0" eaLnBrk="1" latinLnBrk="0" hangingPunct="1">
              <a:lnSpc>
                <a:spcPct val="90000"/>
              </a:lnSpc>
              <a:spcBef>
                <a:spcPts val="1000"/>
              </a:spcBef>
              <a:buFont typeface="Arial" panose="020B0604020202020204" pitchFamily="34" charset="0"/>
              <a:buAutoNum type="arabicPeriod"/>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GB" sz="1600" b="0" dirty="0">
                <a:solidFill>
                  <a:schemeClr val="accent1"/>
                </a:solidFill>
              </a:rPr>
              <a:t>This law is based on the idea that the amount of time you give yourself to complete a task, is the amount of time it will take you to complete that task. </a:t>
            </a:r>
            <a:endParaRPr lang="it-IT" sz="1600" b="0" dirty="0">
              <a:solidFill>
                <a:schemeClr val="accent1"/>
              </a:solidFill>
            </a:endParaRPr>
          </a:p>
          <a:p>
            <a:pPr marL="0" indent="0" algn="just">
              <a:buNone/>
            </a:pPr>
            <a:r>
              <a:rPr lang="en-GB" sz="1600" dirty="0">
                <a:solidFill>
                  <a:schemeClr val="accent1"/>
                </a:solidFill>
              </a:rPr>
              <a:t>This technique works well for procrastinators and people that work well under-pressure</a:t>
            </a:r>
            <a:endParaRPr lang="it-IT" sz="1600" dirty="0">
              <a:solidFill>
                <a:schemeClr val="accent1"/>
              </a:solidFill>
            </a:endParaRPr>
          </a:p>
        </p:txBody>
      </p:sp>
      <p:sp>
        <p:nvSpPr>
          <p:cNvPr id="7" name="Freccia a destra 6">
            <a:extLst>
              <a:ext uri="{FF2B5EF4-FFF2-40B4-BE49-F238E27FC236}">
                <a16:creationId xmlns:a16="http://schemas.microsoft.com/office/drawing/2014/main" id="{729974A0-BA03-C80C-2735-3F48900A46DF}"/>
              </a:ext>
            </a:extLst>
          </p:cNvPr>
          <p:cNvSpPr/>
          <p:nvPr/>
        </p:nvSpPr>
        <p:spPr>
          <a:xfrm>
            <a:off x="6985654" y="2249898"/>
            <a:ext cx="527625" cy="386067"/>
          </a:xfrm>
          <a:prstGeom prst="rightArrow">
            <a:avLst/>
          </a:prstGeom>
          <a:solidFill>
            <a:srgbClr val="ED7D3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0" name="Elemento grafico 9" descr="Clessidra finita con riempimento a tinta unita">
            <a:extLst>
              <a:ext uri="{FF2B5EF4-FFF2-40B4-BE49-F238E27FC236}">
                <a16:creationId xmlns:a16="http://schemas.microsoft.com/office/drawing/2014/main" id="{D453CD83-9BF9-C1B5-E156-349ACBE7EDD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2040000" flipH="1">
            <a:off x="7938604" y="4647785"/>
            <a:ext cx="814752" cy="719016"/>
          </a:xfrm>
          <a:prstGeom prst="rect">
            <a:avLst/>
          </a:prstGeom>
        </p:spPr>
      </p:pic>
      <p:pic>
        <p:nvPicPr>
          <p:cNvPr id="11" name="Elemento grafico 10" descr="Clessidra finita con riempimento a tinta unita">
            <a:extLst>
              <a:ext uri="{FF2B5EF4-FFF2-40B4-BE49-F238E27FC236}">
                <a16:creationId xmlns:a16="http://schemas.microsoft.com/office/drawing/2014/main" id="{39E0BA43-5139-2640-4A29-A665D39503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240000">
            <a:off x="8684877" y="5161140"/>
            <a:ext cx="670170" cy="699478"/>
          </a:xfrm>
          <a:prstGeom prst="rect">
            <a:avLst/>
          </a:prstGeom>
        </p:spPr>
      </p:pic>
      <p:sp>
        <p:nvSpPr>
          <p:cNvPr id="8" name="CasellaDiTesto 7">
            <a:extLst>
              <a:ext uri="{FF2B5EF4-FFF2-40B4-BE49-F238E27FC236}">
                <a16:creationId xmlns:a16="http://schemas.microsoft.com/office/drawing/2014/main" id="{49CFEE05-7B74-9CDE-D067-B9C807FF45C0}"/>
              </a:ext>
            </a:extLst>
          </p:cNvPr>
          <p:cNvSpPr txBox="1"/>
          <p:nvPr/>
        </p:nvSpPr>
        <p:spPr>
          <a:xfrm>
            <a:off x="7809972" y="3784196"/>
            <a:ext cx="3259174"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rPr>
              <a:t>Image source: Pomodoro technique</a:t>
            </a:r>
          </a:p>
        </p:txBody>
      </p:sp>
    </p:spTree>
    <p:extLst>
      <p:ext uri="{BB962C8B-B14F-4D97-AF65-F5344CB8AC3E}">
        <p14:creationId xmlns:p14="http://schemas.microsoft.com/office/powerpoint/2010/main" val="9423257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id="{CB7B10C2-7B80-A1CD-723A-B6229507551F}"/>
              </a:ext>
            </a:extLst>
          </p:cNvPr>
          <p:cNvSpPr txBox="1"/>
          <p:nvPr/>
        </p:nvSpPr>
        <p:spPr>
          <a:xfrm>
            <a:off x="332099" y="-3725"/>
            <a:ext cx="11103429" cy="2161938"/>
          </a:xfrm>
          <a:prstGeom prst="rect">
            <a:avLst/>
          </a:prstGeom>
          <a:noFill/>
        </p:spPr>
        <p:txBody>
          <a:bodyPr wrap="square" lIns="91440" tIns="45720" rIns="91440" bIns="45720" anchor="t">
            <a:spAutoFit/>
          </a:bodyPr>
          <a:lstStyle/>
          <a:p>
            <a:pPr>
              <a:lnSpc>
                <a:spcPct val="150000"/>
              </a:lnSpc>
            </a:pPr>
            <a:endParaRPr lang="en-US">
              <a:solidFill>
                <a:schemeClr val="accent1"/>
              </a:solidFill>
            </a:endParaRPr>
          </a:p>
          <a:p>
            <a:pPr algn="ctr">
              <a:lnSpc>
                <a:spcPct val="150000"/>
              </a:lnSpc>
            </a:pPr>
            <a:r>
              <a:rPr lang="en-GB" sz="3400" dirty="0">
                <a:solidFill>
                  <a:schemeClr val="bg2"/>
                </a:solidFill>
                <a:latin typeface="Raleway SemiBold"/>
              </a:rPr>
              <a:t>More tips about Time management </a:t>
            </a:r>
          </a:p>
          <a:p>
            <a:pPr algn="ctr">
              <a:lnSpc>
                <a:spcPct val="150000"/>
              </a:lnSpc>
            </a:pPr>
            <a:r>
              <a:rPr lang="en-GB" sz="2000" b="1">
                <a:solidFill>
                  <a:schemeClr val="bg2"/>
                </a:solidFill>
              </a:rPr>
              <a:t>Do You Really Know How to Manage Your Time Well?</a:t>
            </a:r>
            <a:endParaRPr lang="en-GB">
              <a:solidFill>
                <a:schemeClr val="bg2"/>
              </a:solidFill>
            </a:endParaRPr>
          </a:p>
          <a:p>
            <a:pPr>
              <a:lnSpc>
                <a:spcPct val="150000"/>
              </a:lnSpc>
            </a:pPr>
            <a:endParaRPr lang="en-US" sz="2000" b="1">
              <a:solidFill>
                <a:schemeClr val="bg1">
                  <a:lumMod val="75000"/>
                </a:schemeClr>
              </a:solidFill>
            </a:endParaRPr>
          </a:p>
        </p:txBody>
      </p:sp>
      <p:sp>
        <p:nvSpPr>
          <p:cNvPr id="2" name="Freccia in giù 1">
            <a:extLst>
              <a:ext uri="{FF2B5EF4-FFF2-40B4-BE49-F238E27FC236}">
                <a16:creationId xmlns:a16="http://schemas.microsoft.com/office/drawing/2014/main" id="{0EAC8468-0F23-D201-F207-51A8D6E074CD}"/>
              </a:ext>
            </a:extLst>
          </p:cNvPr>
          <p:cNvSpPr/>
          <p:nvPr/>
        </p:nvSpPr>
        <p:spPr>
          <a:xfrm>
            <a:off x="5645553" y="2853705"/>
            <a:ext cx="477936" cy="450288"/>
          </a:xfrm>
          <a:prstGeom prst="downArrow">
            <a:avLst/>
          </a:prstGeom>
          <a:solidFill>
            <a:schemeClr val="bg2"/>
          </a:solid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it-IT"/>
          </a:p>
        </p:txBody>
      </p:sp>
      <p:pic>
        <p:nvPicPr>
          <p:cNvPr id="6" name="Elementi multimediali online 5" title="How to Become More Productive at Work">
            <a:hlinkClick r:id="" action="ppaction://media"/>
            <a:extLst>
              <a:ext uri="{FF2B5EF4-FFF2-40B4-BE49-F238E27FC236}">
                <a16:creationId xmlns:a16="http://schemas.microsoft.com/office/drawing/2014/main" id="{C9A5459E-166F-318C-9848-54CCC19721DB}"/>
              </a:ext>
            </a:extLst>
          </p:cNvPr>
          <p:cNvPicPr>
            <a:picLocks noRot="1" noChangeAspect="1"/>
          </p:cNvPicPr>
          <p:nvPr>
            <a:videoFile r:link="rId1"/>
          </p:nvPr>
        </p:nvPicPr>
        <p:blipFill>
          <a:blip r:embed="rId3"/>
          <a:stretch>
            <a:fillRect/>
          </a:stretch>
        </p:blipFill>
        <p:spPr>
          <a:xfrm>
            <a:off x="3778343" y="3576465"/>
            <a:ext cx="4214456" cy="2379306"/>
          </a:xfrm>
          <a:prstGeom prst="rect">
            <a:avLst/>
          </a:prstGeom>
        </p:spPr>
      </p:pic>
      <p:sp>
        <p:nvSpPr>
          <p:cNvPr id="5" name="CasellaDiTesto 4">
            <a:extLst>
              <a:ext uri="{FF2B5EF4-FFF2-40B4-BE49-F238E27FC236}">
                <a16:creationId xmlns:a16="http://schemas.microsoft.com/office/drawing/2014/main" id="{A11997F4-7049-871D-66B2-915ABDA18DAC}"/>
              </a:ext>
            </a:extLst>
          </p:cNvPr>
          <p:cNvSpPr txBox="1"/>
          <p:nvPr/>
        </p:nvSpPr>
        <p:spPr>
          <a:xfrm>
            <a:off x="2680305" y="6091162"/>
            <a:ext cx="5863771"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000" dirty="0">
                <a:solidFill>
                  <a:srgbClr val="1D1D1B"/>
                </a:solidFill>
                <a:cs typeface="Segoe UI"/>
              </a:rPr>
              <a:t>Source: How to become more productive at work by </a:t>
            </a:r>
            <a:r>
              <a:rPr lang="en-GB" sz="1000" dirty="0">
                <a:cs typeface="Segoe UI"/>
              </a:rPr>
              <a:t>​</a:t>
            </a:r>
          </a:p>
          <a:p>
            <a:pPr algn="ctr"/>
            <a:r>
              <a:rPr lang="en-GB" sz="1000" dirty="0">
                <a:solidFill>
                  <a:srgbClr val="1D1D1B"/>
                </a:solidFill>
                <a:cs typeface="Segoe UI"/>
              </a:rPr>
              <a:t>Harvard Business School </a:t>
            </a:r>
          </a:p>
        </p:txBody>
      </p:sp>
      <p:sp>
        <p:nvSpPr>
          <p:cNvPr id="8" name="Rettangolo con angoli arrotondati 7">
            <a:extLst>
              <a:ext uri="{FF2B5EF4-FFF2-40B4-BE49-F238E27FC236}">
                <a16:creationId xmlns:a16="http://schemas.microsoft.com/office/drawing/2014/main" id="{EF78AE45-A1DC-3DFF-B669-5DCC7E908927}"/>
              </a:ext>
            </a:extLst>
          </p:cNvPr>
          <p:cNvSpPr/>
          <p:nvPr/>
        </p:nvSpPr>
        <p:spPr>
          <a:xfrm>
            <a:off x="4419721" y="1912017"/>
            <a:ext cx="2923817" cy="783388"/>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600" dirty="0">
                <a:solidFill>
                  <a:schemeClr val="accent1"/>
                </a:solidFill>
              </a:rPr>
              <a:t>Learn how to become more productive at work watching this video </a:t>
            </a:r>
            <a:endParaRPr lang="en-GB" dirty="0">
              <a:solidFill>
                <a:schemeClr val="accent1"/>
              </a:solidFill>
            </a:endParaRPr>
          </a:p>
        </p:txBody>
      </p:sp>
    </p:spTree>
    <p:extLst>
      <p:ext uri="{BB962C8B-B14F-4D97-AF65-F5344CB8AC3E}">
        <p14:creationId xmlns:p14="http://schemas.microsoft.com/office/powerpoint/2010/main" val="1188507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EEA42171-5884-FE06-C203-C460957BC41C}"/>
              </a:ext>
            </a:extLst>
          </p:cNvPr>
          <p:cNvSpPr txBox="1"/>
          <p:nvPr/>
        </p:nvSpPr>
        <p:spPr>
          <a:xfrm>
            <a:off x="-327566" y="588618"/>
            <a:ext cx="12845857" cy="6155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3400" b="1" dirty="0">
                <a:solidFill>
                  <a:srgbClr val="0E9094"/>
                </a:solidFill>
                <a:latin typeface="Raleway SemiBold"/>
                <a:cs typeface="Segoe UI"/>
              </a:rPr>
              <a:t> AI and other Tools for Practical Applications: </a:t>
            </a:r>
            <a:r>
              <a:rPr lang="en-GB" sz="3400" b="1" dirty="0" err="1">
                <a:solidFill>
                  <a:srgbClr val="0E9094"/>
                </a:solidFill>
                <a:latin typeface="Raleway SemiBold"/>
                <a:cs typeface="Segoe UI"/>
              </a:rPr>
              <a:t>PrometAI</a:t>
            </a:r>
            <a:endParaRPr lang="en-GB" sz="3400" b="1" dirty="0" err="1">
              <a:latin typeface="Raleway SemiBold"/>
              <a:cs typeface="Segoe UI"/>
            </a:endParaRPr>
          </a:p>
        </p:txBody>
      </p:sp>
      <p:sp>
        <p:nvSpPr>
          <p:cNvPr id="5" name="Titolo 1">
            <a:extLst>
              <a:ext uri="{FF2B5EF4-FFF2-40B4-BE49-F238E27FC236}">
                <a16:creationId xmlns:a16="http://schemas.microsoft.com/office/drawing/2014/main" id="{1CEEF4C6-3929-957A-CB83-F56A0C3A7C1E}"/>
              </a:ext>
            </a:extLst>
          </p:cNvPr>
          <p:cNvSpPr txBox="1">
            <a:spLocks/>
          </p:cNvSpPr>
          <p:nvPr/>
        </p:nvSpPr>
        <p:spPr>
          <a:xfrm>
            <a:off x="686654" y="1576244"/>
            <a:ext cx="10963833" cy="5486796"/>
          </a:xfrm>
          <a:prstGeom prst="rect">
            <a:avLst/>
          </a:prstGeom>
        </p:spPr>
        <p:txBody>
          <a:bodyPr lIns="91440" tIns="45720" rIns="91440" bIns="4572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GB" sz="1600" dirty="0">
                <a:ea typeface="+mn-lt"/>
                <a:cs typeface="+mn-lt"/>
                <a:hlinkClick r:id="rId3">
                  <a:extLst>
                    <a:ext uri="{A12FA001-AC4F-418D-AE19-62706E023703}">
                      <ahyp:hlinkClr xmlns:ahyp="http://schemas.microsoft.com/office/drawing/2018/hyperlinkcolor" val="tx"/>
                    </a:ext>
                  </a:extLst>
                </a:hlinkClick>
              </a:rPr>
              <a:t>PrometAI</a:t>
            </a:r>
            <a:r>
              <a:rPr lang="en-GB" sz="1600" dirty="0">
                <a:solidFill>
                  <a:srgbClr val="1D1D1B"/>
                </a:solidFill>
                <a:ea typeface="+mn-lt"/>
                <a:cs typeface="+mn-lt"/>
              </a:rPr>
              <a:t> </a:t>
            </a:r>
            <a:r>
              <a:rPr lang="en-GB" sz="1600" b="0" dirty="0">
                <a:solidFill>
                  <a:srgbClr val="1D1D1B"/>
                </a:solidFill>
                <a:ea typeface="+mn-lt"/>
                <a:cs typeface="+mn-lt"/>
              </a:rPr>
              <a:t>is an innovative platform that optimizes strategic planning by </a:t>
            </a:r>
            <a:endParaRPr lang="en-GB" sz="1600">
              <a:solidFill>
                <a:srgbClr val="F3B75B"/>
              </a:solidFill>
              <a:ea typeface="+mn-lt"/>
              <a:cs typeface="+mn-lt"/>
            </a:endParaRPr>
          </a:p>
          <a:p>
            <a:pPr indent="-285750">
              <a:defRPr/>
            </a:pPr>
            <a:r>
              <a:rPr lang="en-GB" sz="1600" b="0" dirty="0">
                <a:solidFill>
                  <a:srgbClr val="1D1D1B"/>
                </a:solidFill>
                <a:ea typeface="+mn-lt"/>
                <a:cs typeface="+mn-lt"/>
              </a:rPr>
              <a:t>combining data analysis, visualization, and collaboration. It allows users to</a:t>
            </a:r>
            <a:endParaRPr lang="en-GB" sz="1600" dirty="0">
              <a:solidFill>
                <a:srgbClr val="F3B75B"/>
              </a:solidFill>
              <a:ea typeface="+mn-lt"/>
              <a:cs typeface="+mn-lt"/>
            </a:endParaRPr>
          </a:p>
          <a:p>
            <a:pPr indent="-285750">
              <a:defRPr/>
            </a:pPr>
            <a:r>
              <a:rPr lang="en-GB" sz="1600" b="0" dirty="0">
                <a:solidFill>
                  <a:srgbClr val="1D1D1B"/>
                </a:solidFill>
                <a:ea typeface="+mn-lt"/>
                <a:cs typeface="+mn-lt"/>
              </a:rPr>
              <a:t>set clear objectives and monitor progress through key performance</a:t>
            </a:r>
            <a:endParaRPr lang="en-GB" sz="1600" dirty="0">
              <a:solidFill>
                <a:srgbClr val="F3B75B"/>
              </a:solidFill>
              <a:ea typeface="+mn-lt"/>
              <a:cs typeface="+mn-lt"/>
            </a:endParaRPr>
          </a:p>
          <a:p>
            <a:pPr indent="-285750">
              <a:defRPr/>
            </a:pPr>
            <a:r>
              <a:rPr lang="en-GB" sz="1600" b="0" dirty="0">
                <a:solidFill>
                  <a:srgbClr val="1D1D1B"/>
                </a:solidFill>
                <a:ea typeface="+mn-lt"/>
                <a:cs typeface="+mn-lt"/>
              </a:rPr>
              <a:t>indicators (KPIs), enabling informed decision-making in real time. </a:t>
            </a:r>
            <a:endParaRPr lang="en-GB" sz="1600" dirty="0">
              <a:solidFill>
                <a:srgbClr val="F3B75B"/>
              </a:solidFill>
              <a:ea typeface="+mn-lt"/>
              <a:cs typeface="+mn-lt"/>
            </a:endParaRPr>
          </a:p>
          <a:p>
            <a:pPr indent="-285750">
              <a:defRPr/>
            </a:pPr>
            <a:r>
              <a:rPr lang="en-GB" sz="1600" b="0" dirty="0">
                <a:solidFill>
                  <a:srgbClr val="1D1D1B"/>
                </a:solidFill>
                <a:ea typeface="+mn-lt"/>
                <a:cs typeface="+mn-lt"/>
              </a:rPr>
              <a:t>Its intuitive interface and interactive tools ensure effective engagement </a:t>
            </a:r>
            <a:endParaRPr lang="en-GB" sz="1600" dirty="0">
              <a:solidFill>
                <a:srgbClr val="F3B75B"/>
              </a:solidFill>
              <a:ea typeface="+mn-lt"/>
              <a:cs typeface="+mn-lt"/>
            </a:endParaRPr>
          </a:p>
          <a:p>
            <a:pPr indent="-285750">
              <a:defRPr/>
            </a:pPr>
            <a:r>
              <a:rPr lang="en-GB" sz="1600" b="0" dirty="0">
                <a:solidFill>
                  <a:srgbClr val="1D1D1B"/>
                </a:solidFill>
                <a:ea typeface="+mn-lt"/>
                <a:cs typeface="+mn-lt"/>
              </a:rPr>
              <a:t>of all stakeholders, </a:t>
            </a:r>
            <a:r>
              <a:rPr lang="en-GB" sz="1600" dirty="0">
                <a:solidFill>
                  <a:srgbClr val="1D1D1B"/>
                </a:solidFill>
                <a:ea typeface="+mn-lt"/>
                <a:cs typeface="+mn-lt"/>
              </a:rPr>
              <a:t>simplifying the process and enhancing organizational </a:t>
            </a:r>
            <a:endParaRPr lang="en-GB" sz="1600" dirty="0">
              <a:solidFill>
                <a:srgbClr val="F3B75B"/>
              </a:solidFill>
              <a:ea typeface="+mn-lt"/>
              <a:cs typeface="+mn-lt"/>
            </a:endParaRPr>
          </a:p>
          <a:p>
            <a:pPr indent="-285750">
              <a:defRPr/>
            </a:pPr>
            <a:r>
              <a:rPr lang="en-GB" sz="1600" dirty="0">
                <a:solidFill>
                  <a:srgbClr val="1D1D1B"/>
                </a:solidFill>
                <a:ea typeface="+mn-lt"/>
                <a:cs typeface="+mn-lt"/>
              </a:rPr>
              <a:t>Effectiveness.</a:t>
            </a:r>
            <a:r>
              <a:rPr lang="en-GB" sz="1600" dirty="0">
                <a:solidFill>
                  <a:schemeClr val="accent1"/>
                </a:solidFill>
                <a:ea typeface="+mn-lt"/>
                <a:cs typeface="+mn-lt"/>
              </a:rPr>
              <a:t>        </a:t>
            </a:r>
            <a:r>
              <a:rPr lang="en-US" sz="1600" dirty="0">
                <a:solidFill>
                  <a:schemeClr val="accent1"/>
                </a:solidFill>
                <a:ea typeface="+mn-lt"/>
                <a:cs typeface="+mn-lt"/>
              </a:rPr>
              <a:t>                                                                                                                                                                                                                          </a:t>
            </a:r>
            <a:endParaRPr lang="en-US" sz="1200" b="0" i="1" dirty="0">
              <a:solidFill>
                <a:schemeClr val="accent1"/>
              </a:solidFill>
            </a:endParaRPr>
          </a:p>
          <a:p>
            <a:pPr>
              <a:defRPr/>
            </a:pPr>
            <a:endParaRPr lang="en-US" sz="1500" b="0">
              <a:solidFill>
                <a:schemeClr val="accent1"/>
              </a:solidFill>
            </a:endParaRPr>
          </a:p>
          <a:p>
            <a:endParaRPr lang="it-IT" b="0">
              <a:solidFill>
                <a:srgbClr val="F3B75B"/>
              </a:solidFill>
            </a:endParaRPr>
          </a:p>
        </p:txBody>
      </p:sp>
      <p:pic>
        <p:nvPicPr>
          <p:cNvPr id="2" name="Elementi multimediali online 1" title="Business planning just got fun with PrometAI">
            <a:hlinkClick r:id="" action="ppaction://media"/>
            <a:extLst>
              <a:ext uri="{FF2B5EF4-FFF2-40B4-BE49-F238E27FC236}">
                <a16:creationId xmlns:a16="http://schemas.microsoft.com/office/drawing/2014/main" id="{64D2AC33-8E6E-7417-B02F-2BAE6615408A}"/>
              </a:ext>
            </a:extLst>
          </p:cNvPr>
          <p:cNvPicPr>
            <a:picLocks noRot="1" noChangeAspect="1"/>
          </p:cNvPicPr>
          <p:nvPr>
            <a:videoFile r:link="rId1"/>
          </p:nvPr>
        </p:nvPicPr>
        <p:blipFill>
          <a:blip r:embed="rId4"/>
          <a:stretch>
            <a:fillRect/>
          </a:stretch>
        </p:blipFill>
        <p:spPr>
          <a:xfrm>
            <a:off x="15734652" y="-435409"/>
            <a:ext cx="186807" cy="101531"/>
          </a:xfrm>
          <a:prstGeom prst="rect">
            <a:avLst/>
          </a:prstGeom>
        </p:spPr>
      </p:pic>
      <p:pic>
        <p:nvPicPr>
          <p:cNvPr id="4" name="Slika 3" descr="PrometAI: AI-Powered Business Plan Generator | Deepgram">
            <a:extLst>
              <a:ext uri="{FF2B5EF4-FFF2-40B4-BE49-F238E27FC236}">
                <a16:creationId xmlns:a16="http://schemas.microsoft.com/office/drawing/2014/main" id="{48211FA6-5EF5-06B6-2BFC-0CE207447865}"/>
              </a:ext>
            </a:extLst>
          </p:cNvPr>
          <p:cNvPicPr>
            <a:picLocks noChangeAspect="1"/>
          </p:cNvPicPr>
          <p:nvPr/>
        </p:nvPicPr>
        <p:blipFill>
          <a:blip r:embed="rId5"/>
          <a:stretch>
            <a:fillRect/>
          </a:stretch>
        </p:blipFill>
        <p:spPr>
          <a:xfrm>
            <a:off x="8351135" y="1717560"/>
            <a:ext cx="3456971" cy="1831361"/>
          </a:xfrm>
          <a:prstGeom prst="rect">
            <a:avLst/>
          </a:prstGeom>
        </p:spPr>
      </p:pic>
      <p:sp>
        <p:nvSpPr>
          <p:cNvPr id="6" name="PoljeZBesedilom 5">
            <a:extLst>
              <a:ext uri="{FF2B5EF4-FFF2-40B4-BE49-F238E27FC236}">
                <a16:creationId xmlns:a16="http://schemas.microsoft.com/office/drawing/2014/main" id="{08E1E3F2-8E9F-3D13-2893-AA5E67813EC0}"/>
              </a:ext>
            </a:extLst>
          </p:cNvPr>
          <p:cNvSpPr txBox="1"/>
          <p:nvPr/>
        </p:nvSpPr>
        <p:spPr>
          <a:xfrm>
            <a:off x="8352138" y="3661353"/>
            <a:ext cx="274528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solidFill>
                  <a:schemeClr val="accent1"/>
                </a:solidFill>
              </a:rPr>
              <a:t>Image </a:t>
            </a:r>
            <a:r>
              <a:rPr lang="sl-SI" sz="1000" err="1">
                <a:solidFill>
                  <a:schemeClr val="accent1"/>
                </a:solidFill>
              </a:rPr>
              <a:t>source</a:t>
            </a:r>
            <a:r>
              <a:rPr lang="sl-SI" sz="1000" dirty="0">
                <a:solidFill>
                  <a:schemeClr val="accent1"/>
                </a:solidFill>
              </a:rPr>
              <a:t>: Deepgram.com</a:t>
            </a:r>
          </a:p>
        </p:txBody>
      </p:sp>
    </p:spTree>
    <p:extLst>
      <p:ext uri="{BB962C8B-B14F-4D97-AF65-F5344CB8AC3E}">
        <p14:creationId xmlns:p14="http://schemas.microsoft.com/office/powerpoint/2010/main" val="17426455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2E2523D0-8F63-DB9E-7D8B-1F7AFAB4803B}"/>
              </a:ext>
            </a:extLst>
          </p:cNvPr>
          <p:cNvSpPr txBox="1"/>
          <p:nvPr/>
        </p:nvSpPr>
        <p:spPr>
          <a:xfrm>
            <a:off x="160989" y="736747"/>
            <a:ext cx="10654706" cy="525990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spcBef>
                <a:spcPts val="1000"/>
              </a:spcBef>
            </a:pPr>
            <a:r>
              <a:rPr lang="en-GB" sz="3400" dirty="0">
                <a:solidFill>
                  <a:schemeClr val="bg2"/>
                </a:solidFill>
                <a:latin typeface="Raleway SemiBold"/>
              </a:rPr>
              <a:t>Tips about Time management </a:t>
            </a:r>
            <a:endParaRPr lang="sl-SI" dirty="0">
              <a:solidFill>
                <a:schemeClr val="bg2"/>
              </a:solidFill>
            </a:endParaRPr>
          </a:p>
          <a:p>
            <a:pPr>
              <a:lnSpc>
                <a:spcPct val="90000"/>
              </a:lnSpc>
              <a:spcBef>
                <a:spcPts val="1000"/>
              </a:spcBef>
            </a:pPr>
            <a:endParaRPr lang="en-GB" sz="1600" b="1" dirty="0">
              <a:solidFill>
                <a:srgbClr val="F3B75B"/>
              </a:solidFill>
            </a:endParaRPr>
          </a:p>
          <a:p>
            <a:pPr>
              <a:lnSpc>
                <a:spcPct val="90000"/>
              </a:lnSpc>
              <a:spcBef>
                <a:spcPts val="1000"/>
              </a:spcBef>
            </a:pPr>
            <a:r>
              <a:rPr lang="en-GB" sz="1600" b="1" dirty="0">
                <a:solidFill>
                  <a:srgbClr val="F3B75B"/>
                </a:solidFill>
              </a:rPr>
              <a:t>Our Tips </a:t>
            </a:r>
            <a:endParaRPr lang="en-GB" dirty="0"/>
          </a:p>
          <a:p>
            <a:pPr>
              <a:lnSpc>
                <a:spcPct val="90000"/>
              </a:lnSpc>
              <a:spcBef>
                <a:spcPts val="1000"/>
              </a:spcBef>
            </a:pPr>
            <a:endParaRPr lang="en-GB" sz="1600" b="1" dirty="0">
              <a:solidFill>
                <a:srgbClr val="F3B75B"/>
              </a:solidFill>
            </a:endParaRPr>
          </a:p>
          <a:p>
            <a:pPr marL="285750" indent="-285750">
              <a:lnSpc>
                <a:spcPct val="90000"/>
              </a:lnSpc>
              <a:spcBef>
                <a:spcPts val="1000"/>
              </a:spcBef>
              <a:buFont typeface="Arial,Sans-Serif"/>
              <a:buChar char="•"/>
            </a:pPr>
            <a:r>
              <a:rPr lang="en-GB" sz="1600" b="1" dirty="0">
                <a:solidFill>
                  <a:srgbClr val="1D1D1B"/>
                </a:solidFill>
              </a:rPr>
              <a:t>Define Clear Objectives:</a:t>
            </a:r>
            <a:r>
              <a:rPr lang="en-GB" sz="1600" dirty="0">
                <a:solidFill>
                  <a:srgbClr val="1D1D1B"/>
                </a:solidFill>
              </a:rPr>
              <a:t> Set specific goals and KPIs to track progress. </a:t>
            </a:r>
            <a:endParaRPr lang="en-GB" sz="1600" dirty="0"/>
          </a:p>
          <a:p>
            <a:pPr marL="285750" indent="-285750">
              <a:lnSpc>
                <a:spcPct val="90000"/>
              </a:lnSpc>
              <a:spcBef>
                <a:spcPts val="1000"/>
              </a:spcBef>
              <a:buFont typeface="Arial,Sans-Serif"/>
              <a:buChar char="•"/>
            </a:pPr>
            <a:r>
              <a:rPr lang="en-GB" sz="1600" b="1" dirty="0">
                <a:solidFill>
                  <a:srgbClr val="1D1D1B"/>
                </a:solidFill>
              </a:rPr>
              <a:t>Leverage Data Analysis:</a:t>
            </a:r>
            <a:r>
              <a:rPr lang="en-GB" sz="1600" dirty="0">
                <a:solidFill>
                  <a:srgbClr val="1D1D1B"/>
                </a:solidFill>
              </a:rPr>
              <a:t> Gather useful insights to inform strategic decisions. </a:t>
            </a:r>
            <a:endParaRPr lang="en-GB" sz="1600" dirty="0"/>
          </a:p>
          <a:p>
            <a:pPr marL="285750" indent="-285750">
              <a:lnSpc>
                <a:spcPct val="90000"/>
              </a:lnSpc>
              <a:spcBef>
                <a:spcPts val="1000"/>
              </a:spcBef>
              <a:buFont typeface="Arial,Sans-Serif"/>
              <a:buChar char="•"/>
            </a:pPr>
            <a:r>
              <a:rPr lang="en-GB" sz="1600" b="1" dirty="0">
                <a:solidFill>
                  <a:srgbClr val="1D1D1B"/>
                </a:solidFill>
              </a:rPr>
              <a:t>Utilize Visualizations:</a:t>
            </a:r>
            <a:r>
              <a:rPr lang="en-GB" sz="1600" dirty="0">
                <a:solidFill>
                  <a:srgbClr val="1D1D1B"/>
                </a:solidFill>
              </a:rPr>
              <a:t> Create interactive dashboards for effective communication.</a:t>
            </a:r>
            <a:endParaRPr lang="en-GB" sz="1600" dirty="0"/>
          </a:p>
          <a:p>
            <a:pPr marL="285750" indent="-285750">
              <a:lnSpc>
                <a:spcPct val="90000"/>
              </a:lnSpc>
              <a:spcBef>
                <a:spcPts val="1000"/>
              </a:spcBef>
              <a:buFont typeface="Arial,Sans-Serif"/>
              <a:buChar char="•"/>
            </a:pPr>
            <a:r>
              <a:rPr lang="en-GB" sz="1600" b="1" dirty="0">
                <a:solidFill>
                  <a:srgbClr val="1D1D1B"/>
                </a:solidFill>
              </a:rPr>
              <a:t>Promote Collaboration:</a:t>
            </a:r>
            <a:r>
              <a:rPr lang="en-GB" sz="1600" dirty="0">
                <a:solidFill>
                  <a:srgbClr val="1D1D1B"/>
                </a:solidFill>
              </a:rPr>
              <a:t> Actively involve the team in the planning process.</a:t>
            </a:r>
            <a:endParaRPr lang="en-GB" sz="1600" dirty="0"/>
          </a:p>
          <a:p>
            <a:pPr marL="285750" indent="-285750">
              <a:lnSpc>
                <a:spcPct val="90000"/>
              </a:lnSpc>
              <a:spcBef>
                <a:spcPts val="1000"/>
              </a:spcBef>
              <a:buFont typeface="Arial,Sans-Serif"/>
              <a:buChar char="•"/>
            </a:pPr>
            <a:r>
              <a:rPr lang="en-GB" sz="1600" b="1" dirty="0">
                <a:solidFill>
                  <a:srgbClr val="1D1D1B"/>
                </a:solidFill>
              </a:rPr>
              <a:t>Monitor Progress:</a:t>
            </a:r>
            <a:r>
              <a:rPr lang="en-GB" sz="1600" dirty="0">
                <a:solidFill>
                  <a:srgbClr val="1D1D1B"/>
                </a:solidFill>
              </a:rPr>
              <a:t> Regularly evaluate KPIs and adjust strategies as needed.</a:t>
            </a:r>
            <a:endParaRPr lang="en-GB" sz="1600" dirty="0"/>
          </a:p>
          <a:p>
            <a:pPr marL="285750" indent="-285750">
              <a:lnSpc>
                <a:spcPct val="90000"/>
              </a:lnSpc>
              <a:spcBef>
                <a:spcPts val="1000"/>
              </a:spcBef>
              <a:buFont typeface="Arial,Sans-Serif"/>
              <a:buChar char="•"/>
            </a:pPr>
            <a:r>
              <a:rPr lang="en-GB" sz="1600" b="1" dirty="0">
                <a:solidFill>
                  <a:srgbClr val="1D1D1B"/>
                </a:solidFill>
              </a:rPr>
              <a:t>Encourage Feedback:</a:t>
            </a:r>
            <a:r>
              <a:rPr lang="en-GB" sz="1600" dirty="0">
                <a:solidFill>
                  <a:srgbClr val="1D1D1B"/>
                </a:solidFill>
              </a:rPr>
              <a:t> Foster a feedback-friendly environment for continuous</a:t>
            </a:r>
            <a:endParaRPr lang="en-GB" sz="1600" dirty="0">
              <a:solidFill>
                <a:srgbClr val="DACDAC"/>
              </a:solidFill>
            </a:endParaRPr>
          </a:p>
          <a:p>
            <a:pPr>
              <a:lnSpc>
                <a:spcPct val="90000"/>
              </a:lnSpc>
              <a:spcBef>
                <a:spcPts val="1000"/>
              </a:spcBef>
            </a:pPr>
            <a:r>
              <a:rPr lang="en-GB" sz="1600" dirty="0">
                <a:solidFill>
                  <a:srgbClr val="1D1D1B"/>
                </a:solidFill>
              </a:rPr>
              <a:t> Improvement.</a:t>
            </a:r>
            <a:endParaRPr lang="en-GB" sz="1600" dirty="0"/>
          </a:p>
          <a:p>
            <a:pPr>
              <a:lnSpc>
                <a:spcPct val="90000"/>
              </a:lnSpc>
              <a:spcBef>
                <a:spcPts val="1000"/>
              </a:spcBef>
            </a:pPr>
            <a:endParaRPr lang="en-GB" sz="1600" dirty="0">
              <a:solidFill>
                <a:srgbClr val="1D1D1B"/>
              </a:solidFill>
            </a:endParaRPr>
          </a:p>
          <a:p>
            <a:pPr>
              <a:lnSpc>
                <a:spcPct val="90000"/>
              </a:lnSpc>
              <a:spcBef>
                <a:spcPts val="1000"/>
              </a:spcBef>
            </a:pPr>
            <a:r>
              <a:rPr lang="en-GB" sz="1600" dirty="0">
                <a:solidFill>
                  <a:srgbClr val="1D1D1B"/>
                </a:solidFill>
              </a:rPr>
              <a:t>These approaches help organizations maximize the benefits of </a:t>
            </a:r>
            <a:r>
              <a:rPr lang="en-GB" sz="1600" dirty="0" err="1">
                <a:solidFill>
                  <a:srgbClr val="1D1D1B"/>
                </a:solidFill>
              </a:rPr>
              <a:t>PrometAI</a:t>
            </a:r>
            <a:r>
              <a:rPr lang="en-GB" sz="1600" dirty="0">
                <a:solidFill>
                  <a:srgbClr val="1D1D1B"/>
                </a:solidFill>
              </a:rPr>
              <a:t> and successfully navigate market challenges. </a:t>
            </a:r>
            <a:endParaRPr lang="en-GB" sz="1600" dirty="0"/>
          </a:p>
          <a:p>
            <a:pPr algn="l"/>
            <a:endParaRPr lang="it-IT"/>
          </a:p>
        </p:txBody>
      </p:sp>
      <p:pic>
        <p:nvPicPr>
          <p:cNvPr id="4" name="Elementi multimediali online 1" title="Business planning just got fun with PrometAI">
            <a:hlinkClick r:id="" action="ppaction://media"/>
            <a:extLst>
              <a:ext uri="{FF2B5EF4-FFF2-40B4-BE49-F238E27FC236}">
                <a16:creationId xmlns:a16="http://schemas.microsoft.com/office/drawing/2014/main" id="{05E7D211-F0BD-174F-8584-FE7B2DBC38C4}"/>
              </a:ext>
            </a:extLst>
          </p:cNvPr>
          <p:cNvPicPr>
            <a:picLocks noRot="1" noChangeAspect="1"/>
          </p:cNvPicPr>
          <p:nvPr>
            <a:videoFile r:link="rId1"/>
          </p:nvPr>
        </p:nvPicPr>
        <p:blipFill>
          <a:blip r:embed="rId3"/>
          <a:stretch>
            <a:fillRect/>
          </a:stretch>
        </p:blipFill>
        <p:spPr>
          <a:xfrm>
            <a:off x="8477510" y="1463545"/>
            <a:ext cx="3525092" cy="2012577"/>
          </a:xfrm>
          <a:prstGeom prst="rect">
            <a:avLst/>
          </a:prstGeom>
        </p:spPr>
      </p:pic>
      <p:sp>
        <p:nvSpPr>
          <p:cNvPr id="6" name="CasellaDiTesto 5">
            <a:extLst>
              <a:ext uri="{FF2B5EF4-FFF2-40B4-BE49-F238E27FC236}">
                <a16:creationId xmlns:a16="http://schemas.microsoft.com/office/drawing/2014/main" id="{357613AA-54A5-18CD-09EA-2A9C06144343}"/>
              </a:ext>
            </a:extLst>
          </p:cNvPr>
          <p:cNvSpPr txBox="1"/>
          <p:nvPr/>
        </p:nvSpPr>
        <p:spPr>
          <a:xfrm>
            <a:off x="8097748" y="3563411"/>
            <a:ext cx="4097866"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rgbClr val="1D1D1B"/>
                </a:solidFill>
              </a:rPr>
              <a:t> Source: Business planning just got fun with </a:t>
            </a:r>
            <a:r>
              <a:rPr lang="en-GB" sz="1000" dirty="0" err="1">
                <a:solidFill>
                  <a:srgbClr val="1D1D1B"/>
                </a:solidFill>
              </a:rPr>
              <a:t>PrometAI</a:t>
            </a:r>
            <a:r>
              <a:rPr lang="en-GB" sz="1000" dirty="0">
                <a:solidFill>
                  <a:srgbClr val="1D1D1B"/>
                </a:solidFill>
              </a:rPr>
              <a:t> by </a:t>
            </a:r>
            <a:r>
              <a:rPr lang="en-GB" sz="1000" dirty="0" err="1">
                <a:solidFill>
                  <a:srgbClr val="1D1D1B"/>
                </a:solidFill>
              </a:rPr>
              <a:t>PrometAI</a:t>
            </a:r>
            <a:r>
              <a:rPr lang="en-GB" sz="1000" dirty="0">
                <a:solidFill>
                  <a:srgbClr val="1D1D1B"/>
                </a:solidFill>
              </a:rPr>
              <a:t> </a:t>
            </a:r>
            <a:endParaRPr lang="en-GB" sz="1000" dirty="0"/>
          </a:p>
        </p:txBody>
      </p:sp>
    </p:spTree>
    <p:extLst>
      <p:ext uri="{BB962C8B-B14F-4D97-AF65-F5344CB8AC3E}">
        <p14:creationId xmlns:p14="http://schemas.microsoft.com/office/powerpoint/2010/main" val="38840323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1">
            <a:extLst>
              <a:ext uri="{FF2B5EF4-FFF2-40B4-BE49-F238E27FC236}">
                <a16:creationId xmlns:a16="http://schemas.microsoft.com/office/drawing/2014/main" id="{F79B2D59-A61A-7071-1363-9FFC8B2839A6}"/>
              </a:ext>
            </a:extLst>
          </p:cNvPr>
          <p:cNvSpPr txBox="1">
            <a:spLocks/>
          </p:cNvSpPr>
          <p:nvPr/>
        </p:nvSpPr>
        <p:spPr>
          <a:xfrm>
            <a:off x="496277" y="344974"/>
            <a:ext cx="10515600" cy="475640"/>
          </a:xfrm>
          <a:prstGeom prst="rect">
            <a:avLst/>
          </a:prstGeom>
        </p:spPr>
        <p:txBody>
          <a:bodyPr lIns="91440" tIns="45720" rIns="91440" bIns="45720" anchor="t">
            <a:noAutofit/>
          </a:bodyPr>
          <a:lstStyle>
            <a:lvl1pPr algn="l" defTabSz="914400" rtl="0" eaLnBrk="1" latinLnBrk="0" hangingPunct="1">
              <a:lnSpc>
                <a:spcPct val="90000"/>
              </a:lnSpc>
              <a:spcBef>
                <a:spcPct val="0"/>
              </a:spcBef>
              <a:buNone/>
              <a:defRPr sz="4000" kern="1200">
                <a:solidFill>
                  <a:schemeClr val="bg2"/>
                </a:solidFill>
                <a:latin typeface="+mj-lt"/>
                <a:ea typeface="+mj-ea"/>
                <a:cs typeface="+mj-cs"/>
              </a:defRPr>
            </a:lvl1pPr>
          </a:lstStyle>
          <a:p>
            <a:r>
              <a:rPr lang="en-GB" sz="3400" dirty="0"/>
              <a:t>Glossary of the unit</a:t>
            </a:r>
          </a:p>
        </p:txBody>
      </p:sp>
      <p:sp>
        <p:nvSpPr>
          <p:cNvPr id="5" name="Segnaposto contenuto 2">
            <a:extLst>
              <a:ext uri="{FF2B5EF4-FFF2-40B4-BE49-F238E27FC236}">
                <a16:creationId xmlns:a16="http://schemas.microsoft.com/office/drawing/2014/main" id="{9642394A-1ECD-D8D0-586F-852B49593885}"/>
              </a:ext>
            </a:extLst>
          </p:cNvPr>
          <p:cNvSpPr txBox="1">
            <a:spLocks/>
          </p:cNvSpPr>
          <p:nvPr/>
        </p:nvSpPr>
        <p:spPr>
          <a:xfrm>
            <a:off x="501395" y="1294178"/>
            <a:ext cx="11658600" cy="5064492"/>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GB" sz="1400" dirty="0">
                <a:solidFill>
                  <a:schemeClr val="accent1"/>
                </a:solidFill>
              </a:rPr>
              <a:t>Risk management:</a:t>
            </a:r>
            <a:r>
              <a:rPr lang="en-GB" sz="1400" dirty="0"/>
              <a:t> </a:t>
            </a:r>
            <a:r>
              <a:rPr lang="en-GB" sz="1400" b="0" dirty="0">
                <a:solidFill>
                  <a:schemeClr val="accent1"/>
                </a:solidFill>
              </a:rPr>
              <a:t>systematic approach to identifying and assessing </a:t>
            </a:r>
            <a:r>
              <a:rPr lang="en-GB" sz="1400" b="0">
                <a:solidFill>
                  <a:schemeClr val="accent1"/>
                </a:solidFill>
              </a:rPr>
              <a:t>risk.</a:t>
            </a:r>
            <a:endParaRPr lang="en-GB" sz="1400" dirty="0">
              <a:solidFill>
                <a:schemeClr val="accent1"/>
              </a:solidFill>
            </a:endParaRPr>
          </a:p>
          <a:p>
            <a:pPr marL="285750" indent="-285750">
              <a:lnSpc>
                <a:spcPct val="150000"/>
              </a:lnSpc>
              <a:spcBef>
                <a:spcPts val="0"/>
              </a:spcBef>
              <a:buFont typeface="Arial" panose="020B0604020202020204" pitchFamily="34" charset="0"/>
              <a:buChar char="•"/>
            </a:pPr>
            <a:r>
              <a:rPr lang="en-GB" sz="1400" dirty="0">
                <a:solidFill>
                  <a:schemeClr val="accent1"/>
                </a:solidFill>
              </a:rPr>
              <a:t>Proactive approach:</a:t>
            </a:r>
            <a:r>
              <a:rPr lang="en-GB" sz="1400" dirty="0"/>
              <a:t> </a:t>
            </a:r>
            <a:r>
              <a:rPr lang="en-GB" sz="1400" b="0" dirty="0">
                <a:solidFill>
                  <a:schemeClr val="accent1"/>
                </a:solidFill>
              </a:rPr>
              <a:t>Measures taken before a problem to mitigate risk.</a:t>
            </a:r>
          </a:p>
          <a:p>
            <a:pPr marL="285750" indent="-285750">
              <a:lnSpc>
                <a:spcPct val="150000"/>
              </a:lnSpc>
              <a:spcBef>
                <a:spcPts val="0"/>
              </a:spcBef>
              <a:buFont typeface="Arial" panose="020B0604020202020204" pitchFamily="34" charset="0"/>
              <a:buChar char="•"/>
            </a:pPr>
            <a:r>
              <a:rPr lang="en-GB" sz="1400" dirty="0">
                <a:solidFill>
                  <a:schemeClr val="accent1"/>
                </a:solidFill>
              </a:rPr>
              <a:t>Reactive approach:</a:t>
            </a:r>
            <a:r>
              <a:rPr lang="en-GB" sz="1400" dirty="0"/>
              <a:t> </a:t>
            </a:r>
            <a:r>
              <a:rPr lang="en-GB" sz="1400" b="0" dirty="0">
                <a:solidFill>
                  <a:schemeClr val="accent1"/>
                </a:solidFill>
              </a:rPr>
              <a:t>Measures taken after a problem to mitigate its effects.</a:t>
            </a:r>
            <a:endParaRPr lang="en-GB" sz="1400" dirty="0">
              <a:solidFill>
                <a:schemeClr val="accent1"/>
              </a:solidFill>
            </a:endParaRPr>
          </a:p>
          <a:p>
            <a:pPr marL="285750" indent="-285750">
              <a:lnSpc>
                <a:spcPct val="150000"/>
              </a:lnSpc>
              <a:spcBef>
                <a:spcPts val="0"/>
              </a:spcBef>
              <a:buFont typeface="Arial" panose="020B0604020202020204" pitchFamily="34" charset="0"/>
              <a:buChar char="•"/>
            </a:pPr>
            <a:r>
              <a:rPr lang="en-GB" sz="1400" dirty="0">
                <a:solidFill>
                  <a:schemeClr val="accent1"/>
                </a:solidFill>
              </a:rPr>
              <a:t>Risk management plan:</a:t>
            </a:r>
            <a:r>
              <a:rPr lang="en-GB" sz="1400" dirty="0"/>
              <a:t> </a:t>
            </a:r>
            <a:r>
              <a:rPr lang="en-GB" sz="1400" b="0" dirty="0">
                <a:solidFill>
                  <a:schemeClr val="accent1"/>
                </a:solidFill>
              </a:rPr>
              <a:t>plan to noted down the steps to </a:t>
            </a:r>
            <a:r>
              <a:rPr lang="en-GB" sz="1400" b="0" dirty="0" err="1">
                <a:solidFill>
                  <a:schemeClr val="accent1"/>
                </a:solidFill>
              </a:rPr>
              <a:t>analyze</a:t>
            </a:r>
            <a:r>
              <a:rPr lang="en-GB" sz="1400" b="0" dirty="0">
                <a:solidFill>
                  <a:schemeClr val="accent1"/>
                </a:solidFill>
              </a:rPr>
              <a:t> and mitigate the risk.</a:t>
            </a:r>
          </a:p>
          <a:p>
            <a:pPr marL="285750" indent="-285750">
              <a:lnSpc>
                <a:spcPct val="150000"/>
              </a:lnSpc>
              <a:spcBef>
                <a:spcPts val="0"/>
              </a:spcBef>
              <a:buFont typeface="Arial" panose="020B0604020202020204" pitchFamily="34" charset="0"/>
              <a:buChar char="•"/>
            </a:pPr>
            <a:r>
              <a:rPr lang="en-GB" sz="1400" dirty="0">
                <a:solidFill>
                  <a:schemeClr val="accent1"/>
                </a:solidFill>
              </a:rPr>
              <a:t>Quality management:</a:t>
            </a:r>
            <a:r>
              <a:rPr lang="en-GB" sz="1400" dirty="0"/>
              <a:t> </a:t>
            </a:r>
            <a:r>
              <a:rPr lang="en-GB" sz="1400" b="0" dirty="0">
                <a:solidFill>
                  <a:srgbClr val="1D1D1B"/>
                </a:solidFill>
              </a:rPr>
              <a:t>set of activities and processes designed to make sure that an organization's products or services meet certain quality standards. </a:t>
            </a:r>
            <a:endParaRPr lang="en-GB" sz="1400" b="0" dirty="0">
              <a:solidFill>
                <a:srgbClr val="DACDAC"/>
              </a:solidFill>
            </a:endParaRPr>
          </a:p>
          <a:p>
            <a:pPr marL="285750" indent="-285750">
              <a:lnSpc>
                <a:spcPct val="150000"/>
              </a:lnSpc>
              <a:spcBef>
                <a:spcPts val="0"/>
              </a:spcBef>
              <a:buFont typeface="Arial" panose="020B0604020202020204" pitchFamily="34" charset="0"/>
              <a:buChar char="•"/>
            </a:pPr>
            <a:r>
              <a:rPr lang="en-GB" sz="1400" dirty="0">
                <a:solidFill>
                  <a:schemeClr val="accent1"/>
                </a:solidFill>
              </a:rPr>
              <a:t>Quality planning:</a:t>
            </a:r>
            <a:r>
              <a:rPr lang="en-GB" sz="1400" dirty="0">
                <a:solidFill>
                  <a:srgbClr val="F3B75B"/>
                </a:solidFill>
              </a:rPr>
              <a:t> </a:t>
            </a:r>
            <a:r>
              <a:rPr lang="en-GB" sz="1400" b="0" dirty="0">
                <a:solidFill>
                  <a:schemeClr val="accent1"/>
                </a:solidFill>
              </a:rPr>
              <a:t>defining the specific quality standards and criteria that a product, service, or process must meet. </a:t>
            </a:r>
          </a:p>
          <a:p>
            <a:pPr marL="285750" indent="-285750">
              <a:lnSpc>
                <a:spcPct val="150000"/>
              </a:lnSpc>
              <a:spcBef>
                <a:spcPts val="0"/>
              </a:spcBef>
              <a:buFont typeface="Arial" panose="020B0604020202020204" pitchFamily="34" charset="0"/>
              <a:buChar char="•"/>
            </a:pPr>
            <a:r>
              <a:rPr lang="en-GB" sz="1400" dirty="0">
                <a:solidFill>
                  <a:schemeClr val="accent1"/>
                </a:solidFill>
              </a:rPr>
              <a:t>Quality control:</a:t>
            </a:r>
            <a:r>
              <a:rPr lang="en-GB" sz="1400" dirty="0"/>
              <a:t> </a:t>
            </a:r>
            <a:r>
              <a:rPr lang="en-GB" sz="1400" b="0" dirty="0">
                <a:solidFill>
                  <a:schemeClr val="accent1"/>
                </a:solidFill>
              </a:rPr>
              <a:t>evaluating the quality of a product or service.</a:t>
            </a:r>
          </a:p>
          <a:p>
            <a:pPr marL="285750" indent="-285750">
              <a:lnSpc>
                <a:spcPct val="150000"/>
              </a:lnSpc>
              <a:spcBef>
                <a:spcPts val="0"/>
              </a:spcBef>
              <a:buFont typeface="Arial" panose="020B0604020202020204" pitchFamily="34" charset="0"/>
              <a:buChar char="•"/>
            </a:pPr>
            <a:r>
              <a:rPr lang="en-GB" sz="1400" dirty="0">
                <a:solidFill>
                  <a:schemeClr val="accent1"/>
                </a:solidFill>
              </a:rPr>
              <a:t>Quality assurance:</a:t>
            </a:r>
            <a:r>
              <a:rPr lang="en-GB" sz="1400" dirty="0"/>
              <a:t> </a:t>
            </a:r>
            <a:r>
              <a:rPr lang="en-GB" sz="1400" b="0" dirty="0">
                <a:solidFill>
                  <a:schemeClr val="accent1"/>
                </a:solidFill>
              </a:rPr>
              <a:t>ensure that defects and mistakes are avoided in the manufacturing of goods or the delivery of services.</a:t>
            </a:r>
          </a:p>
          <a:p>
            <a:pPr marL="285750" indent="-285750">
              <a:lnSpc>
                <a:spcPct val="150000"/>
              </a:lnSpc>
              <a:spcBef>
                <a:spcPts val="0"/>
              </a:spcBef>
              <a:buFont typeface="Arial" panose="020B0604020202020204" pitchFamily="34" charset="0"/>
              <a:buChar char="•"/>
            </a:pPr>
            <a:r>
              <a:rPr lang="en-GB" sz="1400" dirty="0">
                <a:solidFill>
                  <a:schemeClr val="accent1"/>
                </a:solidFill>
              </a:rPr>
              <a:t>Quality improvement: </a:t>
            </a:r>
            <a:r>
              <a:rPr lang="en-GB" sz="1400" b="0" dirty="0">
                <a:solidFill>
                  <a:schemeClr val="accent1"/>
                </a:solidFill>
              </a:rPr>
              <a:t>measure results</a:t>
            </a:r>
            <a:r>
              <a:rPr lang="en-GB" sz="1400" dirty="0">
                <a:solidFill>
                  <a:schemeClr val="accent1"/>
                </a:solidFill>
              </a:rPr>
              <a:t> </a:t>
            </a:r>
            <a:r>
              <a:rPr lang="en-GB" sz="1400" b="0" dirty="0">
                <a:solidFill>
                  <a:schemeClr val="accent1"/>
                </a:solidFill>
              </a:rPr>
              <a:t>and identify opportunities for enhancement.</a:t>
            </a:r>
          </a:p>
          <a:p>
            <a:pPr marL="285750" indent="-285750">
              <a:lnSpc>
                <a:spcPct val="150000"/>
              </a:lnSpc>
              <a:spcBef>
                <a:spcPts val="0"/>
              </a:spcBef>
              <a:buFont typeface="Arial" panose="020B0604020202020204" pitchFamily="34" charset="0"/>
              <a:buChar char="•"/>
            </a:pPr>
            <a:r>
              <a:rPr lang="en-GB" sz="1400" dirty="0">
                <a:solidFill>
                  <a:schemeClr val="accent1"/>
                </a:solidFill>
              </a:rPr>
              <a:t>Time management and planning:</a:t>
            </a:r>
            <a:r>
              <a:rPr lang="en-GB" sz="1400" dirty="0">
                <a:solidFill>
                  <a:srgbClr val="F3B75B"/>
                </a:solidFill>
              </a:rPr>
              <a:t> </a:t>
            </a:r>
            <a:r>
              <a:rPr lang="en-GB" sz="1400" b="0" dirty="0">
                <a:solidFill>
                  <a:schemeClr val="accent1"/>
                </a:solidFill>
              </a:rPr>
              <a:t>planning and controlling how much time to spend on specific activities to increase efficiency and productivity.</a:t>
            </a:r>
            <a:endParaRPr lang="en-GB" sz="1400" dirty="0">
              <a:solidFill>
                <a:schemeClr val="accent1"/>
              </a:solidFill>
            </a:endParaRPr>
          </a:p>
          <a:p>
            <a:pPr marL="285750" indent="-285750">
              <a:lnSpc>
                <a:spcPct val="150000"/>
              </a:lnSpc>
              <a:spcBef>
                <a:spcPts val="0"/>
              </a:spcBef>
              <a:buFont typeface="Arial" panose="020B0604020202020204" pitchFamily="34" charset="0"/>
              <a:buChar char="•"/>
            </a:pPr>
            <a:r>
              <a:rPr lang="en-GB" sz="1400" dirty="0">
                <a:solidFill>
                  <a:schemeClr val="accent1"/>
                </a:solidFill>
              </a:rPr>
              <a:t>Best practices:</a:t>
            </a:r>
            <a:r>
              <a:rPr lang="en-GB" sz="1400" dirty="0">
                <a:solidFill>
                  <a:srgbClr val="F3B75B"/>
                </a:solidFill>
              </a:rPr>
              <a:t> </a:t>
            </a:r>
            <a:r>
              <a:rPr lang="en-GB" sz="1400" b="0" dirty="0">
                <a:solidFill>
                  <a:schemeClr val="accent1"/>
                </a:solidFill>
              </a:rPr>
              <a:t>correct and efficient procedures to follow.</a:t>
            </a:r>
          </a:p>
          <a:p>
            <a:pPr marL="285750" indent="-285750">
              <a:lnSpc>
                <a:spcPct val="150000"/>
              </a:lnSpc>
              <a:spcBef>
                <a:spcPts val="0"/>
              </a:spcBef>
              <a:buFont typeface="Arial" panose="020B0604020202020204" pitchFamily="34" charset="0"/>
              <a:buChar char="•"/>
            </a:pPr>
            <a:endParaRPr lang="en-US">
              <a:solidFill>
                <a:srgbClr val="1D1D1B"/>
              </a:solidFill>
            </a:endParaRPr>
          </a:p>
        </p:txBody>
      </p:sp>
    </p:spTree>
    <p:extLst>
      <p:ext uri="{BB962C8B-B14F-4D97-AF65-F5344CB8AC3E}">
        <p14:creationId xmlns:p14="http://schemas.microsoft.com/office/powerpoint/2010/main" val="3350933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1">
            <a:extLst>
              <a:ext uri="{FF2B5EF4-FFF2-40B4-BE49-F238E27FC236}">
                <a16:creationId xmlns:a16="http://schemas.microsoft.com/office/drawing/2014/main" id="{E039DA5C-9368-D0B2-219D-B9DCBD4BB6ED}"/>
              </a:ext>
            </a:extLst>
          </p:cNvPr>
          <p:cNvSpPr txBox="1">
            <a:spLocks/>
          </p:cNvSpPr>
          <p:nvPr/>
        </p:nvSpPr>
        <p:spPr>
          <a:xfrm>
            <a:off x="369276" y="178898"/>
            <a:ext cx="10515600" cy="475640"/>
          </a:xfrm>
          <a:prstGeom prst="rect">
            <a:avLst/>
          </a:prstGeom>
        </p:spPr>
        <p:txBody>
          <a:bodyPr lIns="91440" tIns="45720" rIns="91440" bIns="45720" anchor="t">
            <a:noAutofit/>
          </a:bodyPr>
          <a:lstStyle>
            <a:lvl1pPr algn="l" defTabSz="914400" rtl="0" eaLnBrk="1" latinLnBrk="0" hangingPunct="1">
              <a:lnSpc>
                <a:spcPct val="90000"/>
              </a:lnSpc>
              <a:spcBef>
                <a:spcPct val="0"/>
              </a:spcBef>
              <a:buNone/>
              <a:defRPr sz="4000" kern="1200">
                <a:solidFill>
                  <a:schemeClr val="bg2"/>
                </a:solidFill>
                <a:latin typeface="+mj-lt"/>
                <a:ea typeface="+mj-ea"/>
                <a:cs typeface="+mj-cs"/>
              </a:defRPr>
            </a:lvl1pPr>
          </a:lstStyle>
          <a:p>
            <a:r>
              <a:rPr lang="en-GB" sz="3400" dirty="0"/>
              <a:t>Tools of the unit </a:t>
            </a:r>
          </a:p>
        </p:txBody>
      </p:sp>
      <p:sp>
        <p:nvSpPr>
          <p:cNvPr id="5" name="Segnaposto contenuto 2">
            <a:extLst>
              <a:ext uri="{FF2B5EF4-FFF2-40B4-BE49-F238E27FC236}">
                <a16:creationId xmlns:a16="http://schemas.microsoft.com/office/drawing/2014/main" id="{ADBED3DF-F8B7-3891-3264-FDEC6402F9E8}"/>
              </a:ext>
            </a:extLst>
          </p:cNvPr>
          <p:cNvSpPr txBox="1">
            <a:spLocks/>
          </p:cNvSpPr>
          <p:nvPr/>
        </p:nvSpPr>
        <p:spPr>
          <a:xfrm>
            <a:off x="368347" y="1139730"/>
            <a:ext cx="11209214" cy="5181723"/>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GB" sz="1400" dirty="0">
                <a:solidFill>
                  <a:schemeClr val="accent1"/>
                </a:solidFill>
              </a:rPr>
              <a:t>Excel</a:t>
            </a:r>
            <a:r>
              <a:rPr lang="en-GB" sz="1400" dirty="0"/>
              <a:t>:</a:t>
            </a:r>
            <a:r>
              <a:rPr lang="en-GB" sz="1400" dirty="0">
                <a:solidFill>
                  <a:srgbClr val="F3B75B"/>
                </a:solidFill>
              </a:rPr>
              <a:t> </a:t>
            </a:r>
            <a:r>
              <a:rPr lang="en-GB" sz="1400" b="0" dirty="0">
                <a:solidFill>
                  <a:schemeClr val="accent1"/>
                </a:solidFill>
              </a:rPr>
              <a:t>operative tool in the MS office</a:t>
            </a:r>
            <a:r>
              <a:rPr lang="en-GB" sz="1400" b="0" dirty="0">
                <a:solidFill>
                  <a:srgbClr val="F3B75B"/>
                </a:solidFill>
              </a:rPr>
              <a:t> </a:t>
            </a:r>
            <a:r>
              <a:rPr lang="en-GB" sz="1400" b="0" dirty="0">
                <a:solidFill>
                  <a:schemeClr val="accent1"/>
                </a:solidFill>
              </a:rPr>
              <a:t>to organize the work.</a:t>
            </a:r>
          </a:p>
          <a:p>
            <a:pPr marL="285750" indent="-285750">
              <a:buFont typeface="Arial" panose="020B0604020202020204" pitchFamily="34" charset="0"/>
              <a:buChar char="•"/>
            </a:pPr>
            <a:r>
              <a:rPr lang="en-GB" sz="1400" dirty="0">
                <a:solidFill>
                  <a:schemeClr val="accent1"/>
                </a:solidFill>
              </a:rPr>
              <a:t>Action Plan:</a:t>
            </a:r>
            <a:r>
              <a:rPr lang="en-GB" sz="1400" dirty="0"/>
              <a:t> </a:t>
            </a:r>
            <a:r>
              <a:rPr lang="en-GB" sz="1400" b="0">
                <a:solidFill>
                  <a:schemeClr val="accent1"/>
                </a:solidFill>
              </a:rPr>
              <a:t>practical guidelines for the best efficiency of the risk management.</a:t>
            </a:r>
            <a:endParaRPr lang="en-GB" sz="1400" b="0" dirty="0">
              <a:solidFill>
                <a:schemeClr val="accent1"/>
              </a:solidFill>
            </a:endParaRPr>
          </a:p>
          <a:p>
            <a:pPr marL="285750" indent="-285750">
              <a:buFont typeface="Arial" panose="020B0604020202020204" pitchFamily="34" charset="0"/>
              <a:buChar char="•"/>
            </a:pPr>
            <a:r>
              <a:rPr lang="en-GB" sz="1400" dirty="0">
                <a:solidFill>
                  <a:schemeClr val="accent1"/>
                </a:solidFill>
              </a:rPr>
              <a:t>Flowchart:</a:t>
            </a:r>
            <a:r>
              <a:rPr lang="en-GB" sz="1400" dirty="0"/>
              <a:t> </a:t>
            </a:r>
            <a:r>
              <a:rPr lang="en-GB" sz="1400" b="0" dirty="0">
                <a:solidFill>
                  <a:schemeClr val="accent1"/>
                </a:solidFill>
              </a:rPr>
              <a:t>visual aid that depicts the flow or sequence of a process. </a:t>
            </a:r>
          </a:p>
          <a:p>
            <a:pPr marL="285750" indent="-285750">
              <a:lnSpc>
                <a:spcPct val="150000"/>
              </a:lnSpc>
              <a:buFont typeface="Arial" panose="020B0604020202020204" pitchFamily="34" charset="0"/>
              <a:buChar char="•"/>
            </a:pPr>
            <a:r>
              <a:rPr lang="en-GB" sz="1400" dirty="0">
                <a:solidFill>
                  <a:schemeClr val="accent1"/>
                </a:solidFill>
              </a:rPr>
              <a:t>Check sheets:</a:t>
            </a:r>
            <a:r>
              <a:rPr lang="en-GB" sz="1400" dirty="0"/>
              <a:t> </a:t>
            </a:r>
            <a:r>
              <a:rPr lang="en-GB" sz="1400" b="0" dirty="0">
                <a:solidFill>
                  <a:schemeClr val="accent1"/>
                </a:solidFill>
              </a:rPr>
              <a:t>form or record sheet used to collect data.</a:t>
            </a:r>
            <a:endParaRPr lang="en-GB" sz="1400" dirty="0">
              <a:solidFill>
                <a:schemeClr val="accent1"/>
              </a:solidFill>
            </a:endParaRPr>
          </a:p>
          <a:p>
            <a:pPr marL="285750" indent="-285750">
              <a:lnSpc>
                <a:spcPct val="150000"/>
              </a:lnSpc>
              <a:buFont typeface="Arial" panose="020B0604020202020204" pitchFamily="34" charset="0"/>
              <a:buChar char="•"/>
            </a:pPr>
            <a:r>
              <a:rPr lang="en-GB" sz="1400" dirty="0">
                <a:solidFill>
                  <a:schemeClr val="accent1"/>
                </a:solidFill>
              </a:rPr>
              <a:t>Pereto Chart:</a:t>
            </a:r>
            <a:r>
              <a:rPr lang="en-GB" sz="1400" dirty="0"/>
              <a:t> </a:t>
            </a:r>
            <a:r>
              <a:rPr lang="en-GB" sz="1400" b="0" dirty="0">
                <a:solidFill>
                  <a:schemeClr val="accent1"/>
                </a:solidFill>
              </a:rPr>
              <a:t>bar chart that orders issues or causes in descending order of </a:t>
            </a:r>
            <a:r>
              <a:rPr lang="en-GB" sz="1400" b="0">
                <a:solidFill>
                  <a:schemeClr val="accent1"/>
                </a:solidFill>
              </a:rPr>
              <a:t>importance.</a:t>
            </a:r>
            <a:endParaRPr lang="en-GB" sz="1400" dirty="0">
              <a:solidFill>
                <a:schemeClr val="accent1"/>
              </a:solidFill>
            </a:endParaRPr>
          </a:p>
          <a:p>
            <a:pPr marL="285750" indent="-285750">
              <a:lnSpc>
                <a:spcPct val="150000"/>
              </a:lnSpc>
              <a:buChar char="•"/>
            </a:pPr>
            <a:r>
              <a:rPr lang="en-GB" sz="1400" dirty="0">
                <a:solidFill>
                  <a:schemeClr val="accent1"/>
                </a:solidFill>
              </a:rPr>
              <a:t>The cause &amp; effect diagram:</a:t>
            </a:r>
            <a:r>
              <a:rPr lang="en-GB" sz="1400" dirty="0"/>
              <a:t> </a:t>
            </a:r>
            <a:r>
              <a:rPr lang="en-GB" sz="1400" b="0" dirty="0">
                <a:solidFill>
                  <a:schemeClr val="accent1"/>
                </a:solidFill>
              </a:rPr>
              <a:t>diagram that helps identify potential causes of a problem or an undesirable situation. </a:t>
            </a:r>
            <a:endParaRPr lang="en-GB" sz="1400" dirty="0">
              <a:solidFill>
                <a:schemeClr val="accent1"/>
              </a:solidFill>
            </a:endParaRPr>
          </a:p>
          <a:p>
            <a:pPr marL="285750" indent="-285750">
              <a:lnSpc>
                <a:spcPct val="150000"/>
              </a:lnSpc>
              <a:buChar char="•"/>
            </a:pPr>
            <a:r>
              <a:rPr lang="en-GB" sz="1400" dirty="0">
                <a:solidFill>
                  <a:schemeClr val="accent1"/>
                </a:solidFill>
              </a:rPr>
              <a:t>Scatter diagrams:</a:t>
            </a:r>
            <a:r>
              <a:rPr lang="en-GB" sz="1400" dirty="0"/>
              <a:t> </a:t>
            </a:r>
            <a:r>
              <a:rPr lang="en-GB" sz="1400" b="0" dirty="0">
                <a:solidFill>
                  <a:schemeClr val="accent1"/>
                </a:solidFill>
              </a:rPr>
              <a:t>graph that represents the relationship between two variables.</a:t>
            </a:r>
            <a:endParaRPr lang="en-GB" sz="1400" dirty="0">
              <a:solidFill>
                <a:schemeClr val="accent1"/>
              </a:solidFill>
            </a:endParaRPr>
          </a:p>
          <a:p>
            <a:pPr marL="285750" indent="-285750">
              <a:lnSpc>
                <a:spcPct val="150000"/>
              </a:lnSpc>
              <a:buChar char="•"/>
            </a:pPr>
            <a:r>
              <a:rPr lang="en-GB" sz="1400" dirty="0">
                <a:solidFill>
                  <a:schemeClr val="accent1"/>
                </a:solidFill>
              </a:rPr>
              <a:t>Histogram:</a:t>
            </a:r>
            <a:r>
              <a:rPr lang="en-GB" sz="1400" dirty="0"/>
              <a:t> </a:t>
            </a:r>
            <a:r>
              <a:rPr lang="en-GB" sz="1400" b="0" dirty="0">
                <a:solidFill>
                  <a:schemeClr val="accent1"/>
                </a:solidFill>
              </a:rPr>
              <a:t>chart that represents the distribution of data within a specific range.</a:t>
            </a:r>
            <a:endParaRPr lang="en-GB" sz="1400" dirty="0">
              <a:solidFill>
                <a:schemeClr val="accent1"/>
              </a:solidFill>
            </a:endParaRPr>
          </a:p>
          <a:p>
            <a:pPr marL="285750" indent="-285750">
              <a:lnSpc>
                <a:spcPct val="150000"/>
              </a:lnSpc>
              <a:buChar char="•"/>
            </a:pPr>
            <a:r>
              <a:rPr lang="en-GB" sz="1400" dirty="0">
                <a:solidFill>
                  <a:schemeClr val="accent1"/>
                </a:solidFill>
              </a:rPr>
              <a:t>Control charts:</a:t>
            </a:r>
            <a:r>
              <a:rPr lang="en-GB" sz="1400" dirty="0"/>
              <a:t> </a:t>
            </a:r>
            <a:r>
              <a:rPr lang="en-GB" sz="1400" b="0" dirty="0">
                <a:solidFill>
                  <a:schemeClr val="accent1"/>
                </a:solidFill>
              </a:rPr>
              <a:t>chart that tracks variations in measurements over time.</a:t>
            </a:r>
            <a:endParaRPr lang="en-GB" sz="1400" dirty="0">
              <a:solidFill>
                <a:schemeClr val="accent1"/>
              </a:solidFill>
            </a:endParaRPr>
          </a:p>
          <a:p>
            <a:pPr marL="285750" indent="-285750">
              <a:buChar char="•"/>
            </a:pPr>
            <a:r>
              <a:rPr lang="en-GB" sz="1400" dirty="0">
                <a:solidFill>
                  <a:schemeClr val="accent1"/>
                </a:solidFill>
              </a:rPr>
              <a:t>Trello:</a:t>
            </a:r>
            <a:r>
              <a:rPr lang="en-GB" sz="1400" b="0" dirty="0">
                <a:solidFill>
                  <a:srgbClr val="1D1D1B"/>
                </a:solidFill>
              </a:rPr>
              <a:t> platform to overcome the challenges of task sharing and management while working remotely.</a:t>
            </a:r>
          </a:p>
          <a:p>
            <a:pPr marL="285750" indent="-285750">
              <a:buChar char="•"/>
            </a:pPr>
            <a:r>
              <a:rPr lang="en-GB" sz="1400" dirty="0">
                <a:solidFill>
                  <a:schemeClr val="accent1"/>
                </a:solidFill>
              </a:rPr>
              <a:t>Pomodoro technique:</a:t>
            </a:r>
            <a:r>
              <a:rPr lang="en-GB" sz="1400" dirty="0"/>
              <a:t> </a:t>
            </a:r>
            <a:r>
              <a:rPr lang="en-GB" sz="1400" b="0" dirty="0">
                <a:solidFill>
                  <a:schemeClr val="accent1"/>
                </a:solidFill>
              </a:rPr>
              <a:t>to break down your work into intervals.</a:t>
            </a:r>
          </a:p>
          <a:p>
            <a:pPr marL="285750" indent="-285750">
              <a:buChar char="•"/>
            </a:pPr>
            <a:r>
              <a:rPr lang="en-GB" sz="1400" dirty="0" err="1">
                <a:solidFill>
                  <a:schemeClr val="accent1"/>
                </a:solidFill>
              </a:rPr>
              <a:t>PromotAI</a:t>
            </a:r>
            <a:r>
              <a:rPr lang="en-GB" sz="1400" dirty="0">
                <a:solidFill>
                  <a:schemeClr val="accent1"/>
                </a:solidFill>
              </a:rPr>
              <a:t>:</a:t>
            </a:r>
            <a:r>
              <a:rPr lang="en-GB" sz="1400" b="0" dirty="0">
                <a:solidFill>
                  <a:srgbClr val="1D1D1B"/>
                </a:solidFill>
              </a:rPr>
              <a:t> platform to</a:t>
            </a:r>
            <a:r>
              <a:rPr lang="en-GB" sz="1400" dirty="0">
                <a:solidFill>
                  <a:srgbClr val="F3B75B"/>
                </a:solidFill>
              </a:rPr>
              <a:t> </a:t>
            </a:r>
            <a:r>
              <a:rPr lang="en-GB" sz="1400" b="0" dirty="0">
                <a:solidFill>
                  <a:srgbClr val="1D1D1B"/>
                </a:solidFill>
              </a:rPr>
              <a:t>set clear objectives and monitor progress through key performance.</a:t>
            </a:r>
            <a:endParaRPr lang="en-GB" sz="1400" b="0" dirty="0">
              <a:solidFill>
                <a:srgbClr val="000000"/>
              </a:solidFill>
            </a:endParaRPr>
          </a:p>
          <a:p>
            <a:pPr marL="285750" indent="-285750">
              <a:buChar char="•"/>
            </a:pPr>
            <a:endParaRPr lang="en-GB" sz="1400"/>
          </a:p>
          <a:p>
            <a:pPr marL="285750" indent="-285750">
              <a:lnSpc>
                <a:spcPct val="150000"/>
              </a:lnSpc>
              <a:spcBef>
                <a:spcPts val="0"/>
              </a:spcBef>
              <a:buChar char="•"/>
            </a:pPr>
            <a:endParaRPr lang="en-US">
              <a:solidFill>
                <a:schemeClr val="accent1"/>
              </a:solidFill>
            </a:endParaRPr>
          </a:p>
        </p:txBody>
      </p:sp>
    </p:spTree>
    <p:extLst>
      <p:ext uri="{BB962C8B-B14F-4D97-AF65-F5344CB8AC3E}">
        <p14:creationId xmlns:p14="http://schemas.microsoft.com/office/powerpoint/2010/main" val="20155147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8CA2A01-FEBB-2999-71E2-A85F43AAA972}"/>
              </a:ext>
            </a:extLst>
          </p:cNvPr>
          <p:cNvSpPr>
            <a:spLocks noGrp="1"/>
          </p:cNvSpPr>
          <p:nvPr>
            <p:ph type="title"/>
          </p:nvPr>
        </p:nvSpPr>
        <p:spPr>
          <a:xfrm>
            <a:off x="294313" y="-3509"/>
            <a:ext cx="10058400" cy="858415"/>
          </a:xfrm>
        </p:spPr>
        <p:txBody>
          <a:bodyPr>
            <a:normAutofit/>
          </a:bodyPr>
          <a:lstStyle/>
          <a:p>
            <a:r>
              <a:rPr lang="en-GB" sz="3400" dirty="0"/>
              <a:t>More to explore </a:t>
            </a:r>
          </a:p>
        </p:txBody>
      </p:sp>
      <p:sp>
        <p:nvSpPr>
          <p:cNvPr id="3" name="Segnaposto contenuto 2">
            <a:extLst>
              <a:ext uri="{FF2B5EF4-FFF2-40B4-BE49-F238E27FC236}">
                <a16:creationId xmlns:a16="http://schemas.microsoft.com/office/drawing/2014/main" id="{807B0497-91CD-1A34-8D17-EC644DEC2FC5}"/>
              </a:ext>
            </a:extLst>
          </p:cNvPr>
          <p:cNvSpPr>
            <a:spLocks noGrp="1"/>
          </p:cNvSpPr>
          <p:nvPr>
            <p:ph idx="1"/>
          </p:nvPr>
        </p:nvSpPr>
        <p:spPr>
          <a:xfrm>
            <a:off x="294313" y="852595"/>
            <a:ext cx="11899640" cy="6077298"/>
          </a:xfrm>
        </p:spPr>
        <p:txBody>
          <a:bodyPr vert="horz" lIns="91440" tIns="45720" rIns="91440" bIns="45720" rtlCol="0" anchor="t">
            <a:normAutofit/>
          </a:bodyPr>
          <a:lstStyle/>
          <a:p>
            <a:pPr marL="0" indent="0">
              <a:lnSpc>
                <a:spcPct val="100000"/>
              </a:lnSpc>
              <a:buNone/>
            </a:pPr>
            <a:r>
              <a:rPr lang="en-GB" sz="1600" u="sng" dirty="0">
                <a:solidFill>
                  <a:srgbClr val="F3B75B"/>
                </a:solidFill>
                <a:latin typeface="Raleway"/>
                <a:hlinkClick r:id="rId2">
                  <a:extLst>
                    <a:ext uri="{A12FA001-AC4F-418D-AE19-62706E023703}">
                      <ahyp:hlinkClr xmlns:ahyp="http://schemas.microsoft.com/office/drawing/2018/hyperlinkcolor" val="tx"/>
                    </a:ext>
                  </a:extLst>
                </a:hlinkClick>
              </a:rPr>
              <a:t>1° </a:t>
            </a:r>
            <a:r>
              <a:rPr lang="en-GB" sz="1600" u="sng" dirty="0">
                <a:solidFill>
                  <a:srgbClr val="F3B75B"/>
                </a:solidFill>
                <a:latin typeface="Raleway"/>
              </a:rPr>
              <a:t>Section</a:t>
            </a:r>
          </a:p>
          <a:p>
            <a:pPr>
              <a:lnSpc>
                <a:spcPct val="100000"/>
              </a:lnSpc>
              <a:buFont typeface="Courier New" panose="02070309020205020404" pitchFamily="49" charset="0"/>
              <a:buChar char="o"/>
            </a:pPr>
            <a:r>
              <a:rPr lang="en-GB" sz="1400" i="1" dirty="0">
                <a:solidFill>
                  <a:schemeClr val="accent1"/>
                </a:solidFill>
                <a:ea typeface="+mn-lt"/>
                <a:cs typeface="+mn-lt"/>
              </a:rPr>
              <a:t>"What is risk management? | Risk management process</a:t>
            </a:r>
            <a:r>
              <a:rPr lang="en-GB" sz="1400" i="1" dirty="0">
                <a:solidFill>
                  <a:schemeClr val="accent1"/>
                </a:solidFill>
              </a:rPr>
              <a:t>":</a:t>
            </a:r>
            <a:r>
              <a:rPr lang="en-GB" sz="1400" b="0" i="1" dirty="0">
                <a:solidFill>
                  <a:schemeClr val="accent1"/>
                </a:solidFill>
              </a:rPr>
              <a:t> </a:t>
            </a:r>
            <a:r>
              <a:rPr lang="en-GB" sz="1400" b="0" dirty="0">
                <a:solidFill>
                  <a:schemeClr val="accent1"/>
                </a:solidFill>
                <a:hlinkClick r:id="rId2">
                  <a:extLst>
                    <a:ext uri="{A12FA001-AC4F-418D-AE19-62706E023703}">
                      <ahyp:hlinkClr xmlns:ahyp="http://schemas.microsoft.com/office/drawing/2018/hyperlinkcolor" val="tx"/>
                    </a:ext>
                  </a:extLst>
                </a:hlinkClick>
              </a:rPr>
              <a:t>https://www.academia.edu/11684158/RISK_MANAGEMENT_PLAN</a:t>
            </a:r>
            <a:r>
              <a:rPr lang="en-GB" sz="1400" b="0" dirty="0">
                <a:solidFill>
                  <a:schemeClr val="accent1"/>
                </a:solidFill>
              </a:rPr>
              <a:t>;  </a:t>
            </a:r>
            <a:r>
              <a:rPr lang="en-GB" sz="1400" b="0" dirty="0">
                <a:solidFill>
                  <a:schemeClr val="accent1"/>
                </a:solidFill>
                <a:hlinkClick r:id="rId3">
                  <a:extLst>
                    <a:ext uri="{A12FA001-AC4F-418D-AE19-62706E023703}">
                      <ahyp:hlinkClr xmlns:ahyp="http://schemas.microsoft.com/office/drawing/2018/hyperlinkcolor" val="tx"/>
                    </a:ext>
                  </a:extLst>
                </a:hlinkClick>
              </a:rPr>
              <a:t>https://www.pmi.org/learning/library/risk-management-9096</a:t>
            </a:r>
            <a:r>
              <a:rPr lang="en-GB" sz="1400" b="0" dirty="0">
                <a:solidFill>
                  <a:schemeClr val="accent1"/>
                </a:solidFill>
              </a:rPr>
              <a:t> </a:t>
            </a:r>
            <a:endParaRPr lang="en-GB" sz="1400" dirty="0">
              <a:solidFill>
                <a:schemeClr val="accent1"/>
              </a:solidFill>
              <a:ea typeface="+mn-lt"/>
              <a:cs typeface="+mn-lt"/>
            </a:endParaRPr>
          </a:p>
          <a:p>
            <a:pPr>
              <a:lnSpc>
                <a:spcPct val="100000"/>
              </a:lnSpc>
              <a:buFont typeface="Courier New" panose="02070309020205020404" pitchFamily="49" charset="0"/>
              <a:buChar char="o"/>
            </a:pPr>
            <a:r>
              <a:rPr lang="en-GB" sz="1400" i="1" dirty="0">
                <a:solidFill>
                  <a:schemeClr val="accent1"/>
                </a:solidFill>
                <a:ea typeface="+mn-lt"/>
                <a:cs typeface="+mn-lt"/>
              </a:rPr>
              <a:t>"Risk management and enterprise risk management</a:t>
            </a:r>
            <a:r>
              <a:rPr lang="en-GB" sz="1400" i="1" dirty="0">
                <a:solidFill>
                  <a:schemeClr val="accent1"/>
                </a:solidFill>
              </a:rPr>
              <a:t>"</a:t>
            </a:r>
            <a:r>
              <a:rPr lang="en-GB" sz="1400" b="0" i="1" dirty="0">
                <a:solidFill>
                  <a:schemeClr val="accent1"/>
                </a:solidFill>
              </a:rPr>
              <a:t> </a:t>
            </a:r>
            <a:r>
              <a:rPr lang="en-GB" sz="1400" b="0" dirty="0">
                <a:solidFill>
                  <a:schemeClr val="accent1"/>
                </a:solidFill>
                <a:hlinkClick r:id="rId4">
                  <a:extLst>
                    <a:ext uri="{A12FA001-AC4F-418D-AE19-62706E023703}">
                      <ahyp:hlinkClr xmlns:ahyp="http://schemas.microsoft.com/office/drawing/2018/hyperlinkcolor" val="tx"/>
                    </a:ext>
                  </a:extLst>
                </a:hlinkClick>
              </a:rPr>
              <a:t>https://www.researchgate.net/publication/353444960_Risk_Management_and_Enterprise_Risk_Management</a:t>
            </a:r>
            <a:r>
              <a:rPr lang="en-GB" sz="1400" b="0" dirty="0">
                <a:solidFill>
                  <a:schemeClr val="accent1"/>
                </a:solidFill>
              </a:rPr>
              <a:t> </a:t>
            </a:r>
            <a:endParaRPr lang="en-GB" sz="1400" dirty="0">
              <a:solidFill>
                <a:schemeClr val="accent1"/>
              </a:solidFill>
            </a:endParaRPr>
          </a:p>
          <a:p>
            <a:pPr>
              <a:lnSpc>
                <a:spcPct val="100000"/>
              </a:lnSpc>
              <a:buFont typeface="Courier New" panose="02070309020205020404" pitchFamily="49" charset="0"/>
              <a:buChar char="o"/>
            </a:pPr>
            <a:r>
              <a:rPr lang="en-GB" sz="1400" i="1" dirty="0">
                <a:solidFill>
                  <a:schemeClr val="accent1"/>
                </a:solidFill>
              </a:rPr>
              <a:t>"Risk management in entrepreneurship"</a:t>
            </a:r>
            <a:r>
              <a:rPr lang="en-GB" sz="1400" b="0" i="1" dirty="0">
                <a:solidFill>
                  <a:schemeClr val="accent1"/>
                </a:solidFill>
              </a:rPr>
              <a:t>:</a:t>
            </a:r>
            <a:r>
              <a:rPr lang="en-GB" sz="1400" b="0" dirty="0">
                <a:solidFill>
                  <a:schemeClr val="accent1"/>
                </a:solidFill>
              </a:rPr>
              <a:t>  </a:t>
            </a:r>
            <a:r>
              <a:rPr lang="en-GB" sz="1400" b="0" dirty="0">
                <a:solidFill>
                  <a:schemeClr val="accent1"/>
                </a:solidFill>
                <a:hlinkClick r:id="rId5">
                  <a:extLst>
                    <a:ext uri="{A12FA001-AC4F-418D-AE19-62706E023703}">
                      <ahyp:hlinkClr xmlns:ahyp="http://schemas.microsoft.com/office/drawing/2018/hyperlinkcolor" val="tx"/>
                    </a:ext>
                  </a:extLst>
                </a:hlinkClick>
              </a:rPr>
              <a:t>https://www.academia.edu/8027143/Risk_Management_in_Entrepreneurship?email_work_card=view-paper</a:t>
            </a:r>
            <a:r>
              <a:rPr lang="en-GB" sz="1400" b="0" dirty="0">
                <a:solidFill>
                  <a:schemeClr val="accent1"/>
                </a:solidFill>
              </a:rPr>
              <a:t>; </a:t>
            </a:r>
            <a:r>
              <a:rPr lang="en-GB" sz="1400" b="0" dirty="0">
                <a:solidFill>
                  <a:schemeClr val="accent1"/>
                </a:solidFill>
                <a:hlinkClick r:id="rId6">
                  <a:extLst>
                    <a:ext uri="{A12FA001-AC4F-418D-AE19-62706E023703}">
                      <ahyp:hlinkClr xmlns:ahyp="http://schemas.microsoft.com/office/drawing/2018/hyperlinkcolor" val="tx"/>
                    </a:ext>
                  </a:extLst>
                </a:hlinkClick>
              </a:rPr>
              <a:t>https://www.youtube.com/watch?v=BLAEuVSAlVM</a:t>
            </a:r>
            <a:r>
              <a:rPr lang="en-GB" sz="1400" b="0" dirty="0">
                <a:solidFill>
                  <a:schemeClr val="accent1"/>
                </a:solidFill>
              </a:rPr>
              <a:t> </a:t>
            </a:r>
          </a:p>
          <a:p>
            <a:pPr marL="0" indent="0">
              <a:lnSpc>
                <a:spcPct val="100000"/>
              </a:lnSpc>
              <a:buNone/>
            </a:pPr>
            <a:r>
              <a:rPr lang="en-GB" sz="1400" u="sng" dirty="0">
                <a:solidFill>
                  <a:srgbClr val="F3B75B"/>
                </a:solidFill>
                <a:latin typeface="Raleway"/>
              </a:rPr>
              <a:t>2° Section</a:t>
            </a:r>
          </a:p>
          <a:p>
            <a:pPr>
              <a:lnSpc>
                <a:spcPct val="100000"/>
              </a:lnSpc>
              <a:buFont typeface="Courier New" panose="02070309020205020404" pitchFamily="49" charset="0"/>
              <a:buChar char="o"/>
            </a:pPr>
            <a:r>
              <a:rPr lang="en-GB" sz="1400" i="1" dirty="0">
                <a:solidFill>
                  <a:schemeClr val="accent1"/>
                </a:solidFill>
              </a:rPr>
              <a:t>"The concept of TMQ"</a:t>
            </a:r>
            <a:r>
              <a:rPr lang="en-GB" sz="1400" b="0" i="1" dirty="0">
                <a:solidFill>
                  <a:schemeClr val="accent1"/>
                </a:solidFill>
              </a:rPr>
              <a:t>: </a:t>
            </a:r>
            <a:r>
              <a:rPr lang="en-GB" sz="1400" b="0" dirty="0">
                <a:solidFill>
                  <a:schemeClr val="accent1"/>
                </a:solidFill>
              </a:rPr>
              <a:t> </a:t>
            </a:r>
            <a:r>
              <a:rPr lang="en-GB" sz="1400" b="0" dirty="0">
                <a:solidFill>
                  <a:schemeClr val="accent1"/>
                </a:solidFill>
                <a:hlinkClick r:id="rId7">
                  <a:extLst>
                    <a:ext uri="{A12FA001-AC4F-418D-AE19-62706E023703}">
                      <ahyp:hlinkClr xmlns:ahyp="http://schemas.microsoft.com/office/drawing/2018/hyperlinkcolor" val="tx"/>
                    </a:ext>
                  </a:extLst>
                </a:hlinkClick>
              </a:rPr>
              <a:t>https://www.academia.edu/8985099/The_concept_of_TQM_Total_Quality_Management</a:t>
            </a:r>
            <a:endParaRPr lang="en-GB" sz="1400" b="0">
              <a:solidFill>
                <a:schemeClr val="accent1"/>
              </a:solidFill>
            </a:endParaRPr>
          </a:p>
          <a:p>
            <a:pPr>
              <a:lnSpc>
                <a:spcPct val="100000"/>
              </a:lnSpc>
              <a:buFont typeface="Courier New" panose="02070309020205020404" pitchFamily="49" charset="0"/>
              <a:buChar char="o"/>
            </a:pPr>
            <a:r>
              <a:rPr lang="en-GB" sz="1400" i="1" dirty="0">
                <a:solidFill>
                  <a:schemeClr val="accent1"/>
                </a:solidFill>
              </a:rPr>
              <a:t>"History of quality management"</a:t>
            </a:r>
            <a:r>
              <a:rPr lang="en-GB" sz="1400" b="0" i="1" dirty="0">
                <a:solidFill>
                  <a:schemeClr val="accent1"/>
                </a:solidFill>
              </a:rPr>
              <a:t>:</a:t>
            </a:r>
            <a:r>
              <a:rPr lang="en-GB" sz="1400" b="0" dirty="0">
                <a:solidFill>
                  <a:schemeClr val="accent1"/>
                </a:solidFill>
              </a:rPr>
              <a:t> </a:t>
            </a:r>
            <a:r>
              <a:rPr lang="en-GB" sz="1400" b="0" dirty="0">
                <a:solidFill>
                  <a:schemeClr val="accent1"/>
                </a:solidFill>
                <a:hlinkClick r:id="rId8">
                  <a:extLst>
                    <a:ext uri="{A12FA001-AC4F-418D-AE19-62706E023703}">
                      <ahyp:hlinkClr xmlns:ahyp="http://schemas.microsoft.com/office/drawing/2018/hyperlinkcolor" val="tx"/>
                    </a:ext>
                  </a:extLst>
                </a:hlinkClick>
              </a:rPr>
              <a:t>https://www.youtube.com/watch?v=UXChmphBrw0</a:t>
            </a:r>
            <a:r>
              <a:rPr lang="en-GB" sz="1400" b="0" dirty="0">
                <a:solidFill>
                  <a:schemeClr val="accent1"/>
                </a:solidFill>
              </a:rPr>
              <a:t> </a:t>
            </a:r>
          </a:p>
          <a:p>
            <a:pPr>
              <a:lnSpc>
                <a:spcPct val="100000"/>
              </a:lnSpc>
              <a:buFont typeface="Courier New" panose="02070309020205020404" pitchFamily="49" charset="0"/>
              <a:buChar char="o"/>
            </a:pPr>
            <a:r>
              <a:rPr lang="en-GB" sz="1400" i="1" dirty="0">
                <a:solidFill>
                  <a:schemeClr val="accent1"/>
                </a:solidFill>
              </a:rPr>
              <a:t>"The role of quality management in startups"</a:t>
            </a:r>
            <a:r>
              <a:rPr lang="en-GB" sz="1400" dirty="0">
                <a:solidFill>
                  <a:schemeClr val="accent1"/>
                </a:solidFill>
              </a:rPr>
              <a:t>:</a:t>
            </a:r>
            <a:r>
              <a:rPr lang="en-GB" sz="1400" b="0" dirty="0">
                <a:solidFill>
                  <a:schemeClr val="accent1"/>
                </a:solidFill>
              </a:rPr>
              <a:t> </a:t>
            </a:r>
            <a:r>
              <a:rPr lang="en-GB" sz="1400" b="0" dirty="0">
                <a:solidFill>
                  <a:schemeClr val="accent1"/>
                </a:solidFill>
                <a:hlinkClick r:id="rId9">
                  <a:extLst>
                    <a:ext uri="{A12FA001-AC4F-418D-AE19-62706E023703}">
                      <ahyp:hlinkClr xmlns:ahyp="http://schemas.microsoft.com/office/drawing/2018/hyperlinkcolor" val="tx"/>
                    </a:ext>
                  </a:extLst>
                </a:hlinkClick>
              </a:rPr>
              <a:t>https://download.garuda.kemdikbud.go.id/article.php?article=207058&amp;val=24923&amp;title=THE%20ROLE%20OF%20QUALITY%20MANAGEMENT%20IN%20INNOVATION%20PERFORMANCE%20IN%20STARTUPS%20A%20LITERATURE%20REVIEW</a:t>
            </a:r>
            <a:endParaRPr lang="en-GB" sz="1400" b="0">
              <a:solidFill>
                <a:schemeClr val="accent1"/>
              </a:solidFill>
            </a:endParaRPr>
          </a:p>
          <a:p>
            <a:pPr marL="0" indent="0">
              <a:lnSpc>
                <a:spcPct val="100000"/>
              </a:lnSpc>
              <a:buNone/>
            </a:pPr>
            <a:r>
              <a:rPr lang="en-GB" sz="1400" u="sng" dirty="0">
                <a:solidFill>
                  <a:srgbClr val="F3B75B"/>
                </a:solidFill>
                <a:latin typeface="Raleway"/>
              </a:rPr>
              <a:t>3° Section</a:t>
            </a:r>
          </a:p>
          <a:p>
            <a:pPr>
              <a:lnSpc>
                <a:spcPct val="100000"/>
              </a:lnSpc>
              <a:buFont typeface="Courier New" panose="02070309020205020404" pitchFamily="49" charset="0"/>
              <a:buChar char="o"/>
            </a:pPr>
            <a:r>
              <a:rPr lang="en-GB" sz="1400" i="1" dirty="0">
                <a:solidFill>
                  <a:schemeClr val="accent1"/>
                </a:solidFill>
              </a:rPr>
              <a:t>"Importance of time management"</a:t>
            </a:r>
            <a:r>
              <a:rPr lang="en-GB" sz="1400" b="0" dirty="0">
                <a:solidFill>
                  <a:schemeClr val="accent1"/>
                </a:solidFill>
              </a:rPr>
              <a:t>: </a:t>
            </a:r>
            <a:r>
              <a:rPr lang="en-GB" sz="1400" b="0" dirty="0">
                <a:solidFill>
                  <a:schemeClr val="accent1"/>
                </a:solidFill>
                <a:hlinkClick r:id="rId10">
                  <a:extLst>
                    <a:ext uri="{A12FA001-AC4F-418D-AE19-62706E023703}">
                      <ahyp:hlinkClr xmlns:ahyp="http://schemas.microsoft.com/office/drawing/2018/hyperlinkcolor" val="tx"/>
                    </a:ext>
                  </a:extLst>
                </a:hlinkClick>
              </a:rPr>
              <a:t>https://www.academia.edu/4096564/IMPORTANCE_OF_TIME_MANAGEMENT</a:t>
            </a:r>
            <a:endParaRPr lang="en-GB" sz="1400" b="0">
              <a:solidFill>
                <a:schemeClr val="accent1"/>
              </a:solidFill>
            </a:endParaRPr>
          </a:p>
          <a:p>
            <a:pPr>
              <a:lnSpc>
                <a:spcPct val="100000"/>
              </a:lnSpc>
              <a:buFont typeface="Courier New" panose="02070309020205020404" pitchFamily="49" charset="0"/>
              <a:buChar char="o"/>
            </a:pPr>
            <a:r>
              <a:rPr lang="en-GB" sz="1400" i="1" dirty="0">
                <a:solidFill>
                  <a:schemeClr val="accent1"/>
                </a:solidFill>
              </a:rPr>
              <a:t>"Time management": </a:t>
            </a:r>
            <a:r>
              <a:rPr lang="en-GB" sz="1400" b="0" dirty="0">
                <a:solidFill>
                  <a:schemeClr val="accent1"/>
                </a:solidFill>
              </a:rPr>
              <a:t> </a:t>
            </a:r>
            <a:r>
              <a:rPr lang="en-GB" sz="1400" b="0" dirty="0">
                <a:solidFill>
                  <a:schemeClr val="accent1"/>
                </a:solidFill>
                <a:hlinkClick r:id="rId11">
                  <a:extLst>
                    <a:ext uri="{A12FA001-AC4F-418D-AE19-62706E023703}">
                      <ahyp:hlinkClr xmlns:ahyp="http://schemas.microsoft.com/office/drawing/2018/hyperlinkcolor" val="tx"/>
                    </a:ext>
                  </a:extLst>
                </a:hlinkClick>
              </a:rPr>
              <a:t>https://libguides.avondale.edu.au/academicsupporthub/timemanagement</a:t>
            </a:r>
            <a:endParaRPr lang="en-GB" sz="1400" b="0">
              <a:solidFill>
                <a:schemeClr val="accent1"/>
              </a:solidFill>
            </a:endParaRPr>
          </a:p>
          <a:p>
            <a:pPr>
              <a:lnSpc>
                <a:spcPct val="100000"/>
              </a:lnSpc>
              <a:buFont typeface="Courier New" panose="02070309020205020404" pitchFamily="49" charset="0"/>
              <a:buChar char="o"/>
            </a:pPr>
            <a:r>
              <a:rPr lang="en-GB" sz="1400" i="1" dirty="0">
                <a:solidFill>
                  <a:schemeClr val="accent1"/>
                </a:solidFill>
              </a:rPr>
              <a:t>"10 Time management tips to boost your productivity"</a:t>
            </a:r>
            <a:r>
              <a:rPr lang="en-GB" sz="1400" b="0" dirty="0">
                <a:solidFill>
                  <a:schemeClr val="accent1"/>
                </a:solidFill>
              </a:rPr>
              <a:t>: </a:t>
            </a:r>
            <a:r>
              <a:rPr lang="en-GB" sz="1400" b="0" dirty="0">
                <a:solidFill>
                  <a:schemeClr val="accent1"/>
                </a:solidFill>
                <a:hlinkClick r:id="rId12">
                  <a:extLst>
                    <a:ext uri="{A12FA001-AC4F-418D-AE19-62706E023703}">
                      <ahyp:hlinkClr xmlns:ahyp="http://schemas.microsoft.com/office/drawing/2018/hyperlinkcolor" val="tx"/>
                    </a:ext>
                  </a:extLst>
                </a:hlinkClick>
              </a:rPr>
              <a:t>https://www.youtube.com/watch?v=xgp6eELYY1M</a:t>
            </a:r>
            <a:r>
              <a:rPr lang="en-GB" sz="1400" b="0" dirty="0">
                <a:solidFill>
                  <a:schemeClr val="accent1"/>
                </a:solidFill>
              </a:rPr>
              <a:t> </a:t>
            </a:r>
            <a:endParaRPr lang="en-GB" sz="1400" dirty="0">
              <a:solidFill>
                <a:schemeClr val="accent1"/>
              </a:solidFill>
            </a:endParaRPr>
          </a:p>
        </p:txBody>
      </p:sp>
    </p:spTree>
    <p:extLst>
      <p:ext uri="{BB962C8B-B14F-4D97-AF65-F5344CB8AC3E}">
        <p14:creationId xmlns:p14="http://schemas.microsoft.com/office/powerpoint/2010/main" val="18216730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1FA6C79-B804-ABC5-686B-1894D0168E33}"/>
              </a:ext>
            </a:extLst>
          </p:cNvPr>
          <p:cNvSpPr>
            <a:spLocks noGrp="1"/>
          </p:cNvSpPr>
          <p:nvPr>
            <p:ph type="title"/>
          </p:nvPr>
        </p:nvSpPr>
        <p:spPr>
          <a:xfrm>
            <a:off x="679580" y="447869"/>
            <a:ext cx="10414518" cy="737120"/>
          </a:xfrm>
        </p:spPr>
        <p:txBody>
          <a:bodyPr>
            <a:normAutofit fontScale="90000"/>
          </a:bodyPr>
          <a:lstStyle/>
          <a:p>
            <a:r>
              <a:rPr lang="en-GB" sz="3400" dirty="0"/>
              <a:t>Sources used to create this unit</a:t>
            </a:r>
            <a:br>
              <a:rPr lang="en-US" dirty="0"/>
            </a:br>
            <a:endParaRPr lang="it-IT"/>
          </a:p>
        </p:txBody>
      </p:sp>
      <p:sp>
        <p:nvSpPr>
          <p:cNvPr id="3" name="Segnaposto contenuto 2">
            <a:extLst>
              <a:ext uri="{FF2B5EF4-FFF2-40B4-BE49-F238E27FC236}">
                <a16:creationId xmlns:a16="http://schemas.microsoft.com/office/drawing/2014/main" id="{AB797823-5999-9D6B-38B3-975575D2B263}"/>
              </a:ext>
            </a:extLst>
          </p:cNvPr>
          <p:cNvSpPr>
            <a:spLocks noGrp="1"/>
          </p:cNvSpPr>
          <p:nvPr>
            <p:ph idx="1"/>
          </p:nvPr>
        </p:nvSpPr>
        <p:spPr>
          <a:xfrm>
            <a:off x="519929" y="1188560"/>
            <a:ext cx="10956258" cy="5617029"/>
          </a:xfrm>
        </p:spPr>
        <p:txBody>
          <a:bodyPr vert="horz" lIns="91440" tIns="45720" rIns="91440" bIns="45720" rtlCol="0" anchor="t">
            <a:normAutofit fontScale="92500" lnSpcReduction="10000"/>
          </a:bodyPr>
          <a:lstStyle/>
          <a:p>
            <a:pPr marL="0" indent="0">
              <a:lnSpc>
                <a:spcPct val="150000"/>
              </a:lnSpc>
              <a:buNone/>
            </a:pPr>
            <a:r>
              <a:rPr lang="en-GB" sz="1600" u="sng" dirty="0">
                <a:latin typeface="Raleway"/>
                <a:hlinkClick r:id="rId2">
                  <a:extLst>
                    <a:ext uri="{A12FA001-AC4F-418D-AE19-62706E023703}">
                      <ahyp:hlinkClr xmlns:ahyp="http://schemas.microsoft.com/office/drawing/2018/hyperlinkcolor" val="tx"/>
                    </a:ext>
                  </a:extLst>
                </a:hlinkClick>
              </a:rPr>
              <a:t>1° </a:t>
            </a:r>
            <a:r>
              <a:rPr lang="en-GB" sz="1600" u="sng" dirty="0">
                <a:latin typeface="Raleway"/>
              </a:rPr>
              <a:t>Section </a:t>
            </a:r>
          </a:p>
          <a:p>
            <a:pPr marL="285750" indent="-285750">
              <a:lnSpc>
                <a:spcPct val="150000"/>
              </a:lnSpc>
              <a:buFont typeface="Courier New" panose="02070309020205020404" pitchFamily="49" charset="0"/>
              <a:buChar char="o"/>
            </a:pPr>
            <a:r>
              <a:rPr lang="en-GB" sz="1600" dirty="0">
                <a:solidFill>
                  <a:schemeClr val="accent1"/>
                </a:solidFill>
                <a:ea typeface="+mn-lt"/>
                <a:cs typeface="+mn-lt"/>
              </a:rPr>
              <a:t>Allianz Trade</a:t>
            </a:r>
            <a:r>
              <a:rPr lang="en-GB" sz="1600" b="0" dirty="0">
                <a:solidFill>
                  <a:schemeClr val="accent1"/>
                </a:solidFill>
                <a:ea typeface="+mn-lt"/>
                <a:cs typeface="+mn-lt"/>
              </a:rPr>
              <a:t>. 2024, Risk management plan. Allianz Trade. https://www.allianz-trade.com/en_US/insights/</a:t>
            </a:r>
            <a:r>
              <a:rPr lang="en-GB" sz="1600" b="0" dirty="0">
                <a:solidFill>
                  <a:schemeClr val="accent1"/>
                </a:solidFill>
              </a:rPr>
              <a:t>risk-managementplan.html#:~:text=A%20Risk%20Management%20Plan%20will,reduce%20or%20prevent%20unfavorable%20outcomes </a:t>
            </a:r>
          </a:p>
          <a:p>
            <a:pPr marL="285750" indent="-285750">
              <a:lnSpc>
                <a:spcPct val="150000"/>
              </a:lnSpc>
              <a:buFont typeface="Courier New" panose="02070309020205020404" pitchFamily="49" charset="0"/>
              <a:buChar char="o"/>
            </a:pPr>
            <a:r>
              <a:rPr lang="en-GB" sz="1600" dirty="0">
                <a:solidFill>
                  <a:schemeClr val="accent1"/>
                </a:solidFill>
                <a:ea typeface="+mn-lt"/>
                <a:cs typeface="+mn-lt"/>
              </a:rPr>
              <a:t>MYS. 2021</a:t>
            </a:r>
            <a:r>
              <a:rPr lang="en-GB" sz="1600" b="0" dirty="0">
                <a:solidFill>
                  <a:schemeClr val="accent1"/>
                </a:solidFill>
                <a:ea typeface="+mn-lt"/>
                <a:cs typeface="+mn-lt"/>
              </a:rPr>
              <a:t>. The principles of the AGILE and SCRUM methods and the benefits of adopting them in our organization. MYS.</a:t>
            </a:r>
            <a:r>
              <a:rPr lang="en-GB" sz="1600" b="0" dirty="0">
                <a:solidFill>
                  <a:schemeClr val="accent1"/>
                </a:solidFill>
              </a:rPr>
              <a:t> https://www.mys.it/I-principi-del-metodo-AGILE-e-SCRUM-e-i-vantaggi-nelladozione-nella-nostra-organizzazione-1</a:t>
            </a:r>
            <a:r>
              <a:rPr lang="en-GB" sz="1600" b="0" dirty="0">
                <a:solidFill>
                  <a:schemeClr val="accent1"/>
                </a:solidFill>
                <a:ea typeface="+mn-lt"/>
                <a:cs typeface="+mn-lt"/>
              </a:rPr>
              <a:t> </a:t>
            </a:r>
            <a:endParaRPr lang="en-GB" dirty="0">
              <a:solidFill>
                <a:schemeClr val="accent1"/>
              </a:solidFill>
            </a:endParaRPr>
          </a:p>
          <a:p>
            <a:pPr marL="285750" indent="-285750">
              <a:lnSpc>
                <a:spcPct val="150000"/>
              </a:lnSpc>
              <a:buFont typeface="Courier New" panose="02070309020205020404" pitchFamily="49" charset="0"/>
              <a:buChar char="o"/>
            </a:pPr>
            <a:r>
              <a:rPr lang="en-GB" sz="1600" dirty="0">
                <a:solidFill>
                  <a:schemeClr val="accent1"/>
                </a:solidFill>
                <a:ea typeface="+mn-lt"/>
                <a:cs typeface="+mn-lt"/>
              </a:rPr>
              <a:t>Vanderbilt University</a:t>
            </a:r>
            <a:r>
              <a:rPr lang="en-GB" sz="1600" b="0" dirty="0">
                <a:solidFill>
                  <a:schemeClr val="accent1"/>
                </a:solidFill>
                <a:ea typeface="+mn-lt"/>
                <a:cs typeface="+mn-lt"/>
              </a:rPr>
              <a:t>. 2020. Risk management power-point presentation. Vanderbilt University. https://www.vanderbilt.edu/risk-education/wp-content/uploads/sites/292/2020/05/Risk-Management-PPT.pptx.  </a:t>
            </a:r>
            <a:endParaRPr lang="en-GB" dirty="0">
              <a:solidFill>
                <a:schemeClr val="accent1"/>
              </a:solidFill>
            </a:endParaRPr>
          </a:p>
          <a:p>
            <a:pPr marL="285750" indent="-285750">
              <a:lnSpc>
                <a:spcPct val="150000"/>
              </a:lnSpc>
              <a:buFont typeface="Courier New" panose="02070309020205020404" pitchFamily="49" charset="0"/>
              <a:buChar char="o"/>
            </a:pPr>
            <a:r>
              <a:rPr lang="en-GB" sz="1600" dirty="0">
                <a:solidFill>
                  <a:schemeClr val="accent1"/>
                </a:solidFill>
                <a:ea typeface="+mn-lt"/>
                <a:cs typeface="+mn-lt"/>
              </a:rPr>
              <a:t>YouTube</a:t>
            </a:r>
            <a:r>
              <a:rPr lang="en-GB" sz="1600" b="0" dirty="0">
                <a:solidFill>
                  <a:schemeClr val="accent1"/>
                </a:solidFill>
                <a:ea typeface="+mn-lt"/>
                <a:cs typeface="+mn-lt"/>
              </a:rPr>
              <a:t>. 2021, How to create a risk management plan. YouTube. https://www.youtube.com/watch?v=9MAHX2Wv8pk. </a:t>
            </a:r>
            <a:endParaRPr lang="en-GB" dirty="0">
              <a:solidFill>
                <a:schemeClr val="accent1"/>
              </a:solidFill>
            </a:endParaRPr>
          </a:p>
          <a:p>
            <a:pPr marL="285750" indent="-285750">
              <a:lnSpc>
                <a:spcPct val="150000"/>
              </a:lnSpc>
              <a:buFont typeface="Courier New" panose="02070309020205020404" pitchFamily="49" charset="0"/>
              <a:buChar char="o"/>
            </a:pPr>
            <a:r>
              <a:rPr lang="en-GB" sz="1600" dirty="0">
                <a:solidFill>
                  <a:schemeClr val="accent1"/>
                </a:solidFill>
                <a:ea typeface="+mn-lt"/>
                <a:cs typeface="+mn-lt"/>
              </a:rPr>
              <a:t>YouTube</a:t>
            </a:r>
            <a:r>
              <a:rPr lang="en-GB" sz="1600" b="0" dirty="0">
                <a:solidFill>
                  <a:schemeClr val="accent1"/>
                </a:solidFill>
                <a:ea typeface="+mn-lt"/>
                <a:cs typeface="+mn-lt"/>
              </a:rPr>
              <a:t>. 2022, How to make a risk assessment in Excel. YouTube. https://www.youtube.com/watch?v=KIS4L4kn0RM </a:t>
            </a:r>
            <a:endParaRPr lang="en-GB" dirty="0">
              <a:solidFill>
                <a:schemeClr val="accent1"/>
              </a:solidFill>
            </a:endParaRPr>
          </a:p>
          <a:p>
            <a:pPr marL="285750" indent="-285750">
              <a:lnSpc>
                <a:spcPct val="150000"/>
              </a:lnSpc>
              <a:buFont typeface="Courier New" panose="02070309020205020404" pitchFamily="49" charset="0"/>
              <a:buChar char="o"/>
            </a:pPr>
            <a:endParaRPr lang="en-GB" sz="1600" b="0" dirty="0">
              <a:solidFill>
                <a:schemeClr val="accent1"/>
              </a:solidFill>
              <a:ea typeface="+mn-lt"/>
              <a:cs typeface="+mn-lt"/>
            </a:endParaRPr>
          </a:p>
          <a:p>
            <a:pPr marL="0" indent="0">
              <a:lnSpc>
                <a:spcPct val="150000"/>
              </a:lnSpc>
              <a:buNone/>
            </a:pPr>
            <a:r>
              <a:rPr lang="it-IT" sz="1400" b="0" dirty="0">
                <a:solidFill>
                  <a:schemeClr val="accent1"/>
                </a:solidFill>
              </a:rPr>
              <a:t> </a:t>
            </a:r>
          </a:p>
          <a:p>
            <a:pPr marL="285750" indent="-285750">
              <a:lnSpc>
                <a:spcPct val="150000"/>
              </a:lnSpc>
              <a:buFont typeface="Courier New" panose="02070309020205020404" pitchFamily="49" charset="0"/>
              <a:buChar char="o"/>
            </a:pPr>
            <a:endParaRPr lang="it-IT" sz="1600" b="0">
              <a:solidFill>
                <a:schemeClr val="accent1"/>
              </a:solidFill>
            </a:endParaRPr>
          </a:p>
          <a:p>
            <a:pPr marL="285750" indent="-285750">
              <a:lnSpc>
                <a:spcPct val="150000"/>
              </a:lnSpc>
              <a:buFont typeface="Courier New" panose="02070309020205020404" pitchFamily="49" charset="0"/>
              <a:buChar char="o"/>
            </a:pPr>
            <a:endParaRPr lang="it-IT" sz="1600" b="0">
              <a:solidFill>
                <a:schemeClr val="accent1"/>
              </a:solidFill>
            </a:endParaRPr>
          </a:p>
        </p:txBody>
      </p:sp>
    </p:spTree>
    <p:extLst>
      <p:ext uri="{BB962C8B-B14F-4D97-AF65-F5344CB8AC3E}">
        <p14:creationId xmlns:p14="http://schemas.microsoft.com/office/powerpoint/2010/main" val="311938922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DB24CFCA-BF07-305C-DE4C-C3DD795BF6BF}"/>
              </a:ext>
            </a:extLst>
          </p:cNvPr>
          <p:cNvSpPr>
            <a:spLocks noGrp="1"/>
          </p:cNvSpPr>
          <p:nvPr>
            <p:ph idx="1"/>
          </p:nvPr>
        </p:nvSpPr>
        <p:spPr>
          <a:xfrm>
            <a:off x="105509" y="372878"/>
            <a:ext cx="12511778" cy="6119247"/>
          </a:xfrm>
        </p:spPr>
        <p:txBody>
          <a:bodyPr vert="horz" lIns="91440" tIns="45720" rIns="91440" bIns="45720" rtlCol="0" anchor="t">
            <a:noAutofit/>
          </a:bodyPr>
          <a:lstStyle/>
          <a:p>
            <a:pPr marL="0" marR="0" lvl="0" indent="0" defTabSz="914400" rtl="0" eaLnBrk="1" fontAlgn="auto" latinLnBrk="0" hangingPunct="1">
              <a:lnSpc>
                <a:spcPct val="150000"/>
              </a:lnSpc>
              <a:spcBef>
                <a:spcPts val="1000"/>
              </a:spcBef>
              <a:spcAft>
                <a:spcPts val="0"/>
              </a:spcAft>
              <a:buClrTx/>
              <a:buSzTx/>
              <a:buNone/>
              <a:tabLst/>
              <a:defRPr/>
            </a:pPr>
            <a:r>
              <a:rPr kumimoji="0" lang="en-GB" sz="1600" b="1" i="0" u="sng" strike="noStrike" kern="1200" cap="none" spc="0" normalizeH="0" baseline="0" noProof="0" dirty="0">
                <a:ln>
                  <a:noFill/>
                </a:ln>
                <a:solidFill>
                  <a:srgbClr val="F3B75B"/>
                </a:solidFill>
                <a:effectLst/>
                <a:uLnTx/>
                <a:uFillTx/>
                <a:latin typeface="Raleway"/>
                <a:ea typeface="+mn-ea"/>
                <a:cs typeface="+mn-cs"/>
              </a:rPr>
              <a:t>2° </a:t>
            </a:r>
            <a:r>
              <a:rPr lang="en-GB" sz="1600" u="sng" dirty="0">
                <a:solidFill>
                  <a:srgbClr val="F3B75B"/>
                </a:solidFill>
                <a:latin typeface="Raleway"/>
              </a:rPr>
              <a:t>Section</a:t>
            </a:r>
            <a:endParaRPr lang="en-GB" sz="1600" b="0" i="0" u="sng" strike="noStrike" kern="1200" cap="none" spc="0" normalizeH="0" baseline="0" noProof="0" dirty="0">
              <a:ln>
                <a:noFill/>
              </a:ln>
              <a:solidFill>
                <a:srgbClr val="F3B75B"/>
              </a:solidFill>
              <a:effectLst/>
              <a:uLnTx/>
              <a:uFillTx/>
              <a:latin typeface="Raleway"/>
            </a:endParaRPr>
          </a:p>
          <a:p>
            <a:pPr marL="285750" indent="-285750">
              <a:lnSpc>
                <a:spcPct val="170000"/>
              </a:lnSpc>
              <a:buChar char="•"/>
              <a:defRPr/>
            </a:pPr>
            <a:r>
              <a:rPr lang="en-GB" sz="1400">
                <a:solidFill>
                  <a:srgbClr val="1D1D1B"/>
                </a:solidFill>
                <a:ea typeface="+mn-lt"/>
                <a:cs typeface="+mn-lt"/>
              </a:rPr>
              <a:t>IEOM Society</a:t>
            </a:r>
            <a:r>
              <a:rPr lang="en-GB" sz="1400" b="0">
                <a:solidFill>
                  <a:srgbClr val="1D1D1B"/>
                </a:solidFill>
                <a:ea typeface="+mn-lt"/>
                <a:cs typeface="+mn-lt"/>
              </a:rPr>
              <a:t>. 2022. Proceedings of the 2022 Malaysia Conference, EOM Society. https://ieomsociety.org/proceedings/2022malaysia/150.pdf. </a:t>
            </a:r>
          </a:p>
          <a:p>
            <a:pPr marL="285750" indent="-285750">
              <a:lnSpc>
                <a:spcPct val="170000"/>
              </a:lnSpc>
              <a:buChar char="•"/>
              <a:defRPr/>
            </a:pPr>
            <a:r>
              <a:rPr lang="en-GB" sz="1400" err="1">
                <a:solidFill>
                  <a:srgbClr val="1D1D1B"/>
                </a:solidFill>
                <a:ea typeface="+mn-lt"/>
                <a:cs typeface="+mn-lt"/>
              </a:rPr>
              <a:t>Lucidchart</a:t>
            </a:r>
            <a:r>
              <a:rPr lang="en-GB" sz="1400">
                <a:solidFill>
                  <a:srgbClr val="1D1D1B"/>
                </a:solidFill>
                <a:ea typeface="+mn-lt"/>
                <a:cs typeface="+mn-lt"/>
              </a:rPr>
              <a:t>.</a:t>
            </a:r>
            <a:r>
              <a:rPr lang="en-GB" sz="1400" b="0">
                <a:solidFill>
                  <a:srgbClr val="1D1D1B"/>
                </a:solidFill>
                <a:ea typeface="+mn-lt"/>
                <a:cs typeface="+mn-lt"/>
              </a:rPr>
              <a:t> 2024. What are the 7 basic quality tools? </a:t>
            </a:r>
            <a:r>
              <a:rPr lang="en-GB" sz="1400" b="0" err="1">
                <a:solidFill>
                  <a:srgbClr val="1D1D1B"/>
                </a:solidFill>
                <a:ea typeface="+mn-lt"/>
                <a:cs typeface="+mn-lt"/>
              </a:rPr>
              <a:t>Lucidchart</a:t>
            </a:r>
            <a:r>
              <a:rPr lang="en-GB" sz="1400" b="0">
                <a:solidFill>
                  <a:srgbClr val="1D1D1B"/>
                </a:solidFill>
                <a:ea typeface="+mn-lt"/>
                <a:cs typeface="+mn-lt"/>
              </a:rPr>
              <a:t>. </a:t>
            </a:r>
            <a:r>
              <a:rPr kumimoji="0" lang="en-GB" sz="1400" b="0" i="0" u="none" strike="noStrike" kern="1200" cap="none" spc="0" normalizeH="0" baseline="0" noProof="0">
                <a:ln>
                  <a:noFill/>
                </a:ln>
                <a:solidFill>
                  <a:srgbClr val="1D1D1B"/>
                </a:solidFill>
                <a:effectLst/>
                <a:uLnTx/>
                <a:uFillTx/>
                <a:ea typeface="+mn-lt"/>
                <a:cs typeface="+mn-lt"/>
              </a:rPr>
              <a:t>https://www.lucidchart.com/blog/what-are-the-7-basic-quality-tools</a:t>
            </a:r>
            <a:r>
              <a:rPr lang="en-GB" sz="1400" b="0">
                <a:solidFill>
                  <a:srgbClr val="1D1D1B"/>
                </a:solidFill>
                <a:ea typeface="+mn-lt"/>
                <a:cs typeface="+mn-lt"/>
              </a:rPr>
              <a:t> </a:t>
            </a:r>
            <a:endParaRPr lang="en-GB"/>
          </a:p>
          <a:p>
            <a:pPr marL="285750" indent="-285750">
              <a:lnSpc>
                <a:spcPct val="170000"/>
              </a:lnSpc>
              <a:buChar char="•"/>
              <a:defRPr/>
            </a:pPr>
            <a:r>
              <a:rPr lang="en-GB" sz="1400" dirty="0">
                <a:solidFill>
                  <a:srgbClr val="1D1D1B"/>
                </a:solidFill>
                <a:ea typeface="+mn-lt"/>
                <a:cs typeface="+mn-lt"/>
              </a:rPr>
              <a:t>SlideShare</a:t>
            </a:r>
            <a:r>
              <a:rPr lang="en-GB" sz="1400" b="0" dirty="0">
                <a:solidFill>
                  <a:srgbClr val="1D1D1B"/>
                </a:solidFill>
                <a:ea typeface="+mn-lt"/>
                <a:cs typeface="+mn-lt"/>
              </a:rPr>
              <a:t>. 2024. Quality management. </a:t>
            </a:r>
            <a:r>
              <a:rPr lang="en-GB" sz="1400" b="0" err="1">
                <a:solidFill>
                  <a:srgbClr val="1D1D1B"/>
                </a:solidFill>
                <a:ea typeface="+mn-lt"/>
                <a:cs typeface="+mn-lt"/>
              </a:rPr>
              <a:t>Slideshare</a:t>
            </a:r>
            <a:r>
              <a:rPr lang="en-GB" sz="1400" b="0" dirty="0">
                <a:solidFill>
                  <a:srgbClr val="1D1D1B"/>
                </a:solidFill>
                <a:ea typeface="+mn-lt"/>
                <a:cs typeface="+mn-lt"/>
              </a:rPr>
              <a:t>. https://www.slideshare.net/slideshow/quality-management-72844193/72844193</a:t>
            </a:r>
            <a:r>
              <a:rPr lang="en-GB" sz="1400" b="0" dirty="0">
                <a:solidFill>
                  <a:schemeClr val="accent1"/>
                </a:solidFill>
                <a:ea typeface="+mn-lt"/>
                <a:cs typeface="+mn-lt"/>
              </a:rPr>
              <a:t> </a:t>
            </a:r>
            <a:endParaRPr lang="en-GB">
              <a:solidFill>
                <a:schemeClr val="accent1"/>
              </a:solidFill>
            </a:endParaRPr>
          </a:p>
          <a:p>
            <a:pPr marL="0" marR="0" lvl="0" indent="0" defTabSz="914400" rtl="0" eaLnBrk="1" fontAlgn="auto" latinLnBrk="0" hangingPunct="1">
              <a:lnSpc>
                <a:spcPct val="170000"/>
              </a:lnSpc>
              <a:spcBef>
                <a:spcPts val="1000"/>
              </a:spcBef>
              <a:spcAft>
                <a:spcPts val="0"/>
              </a:spcAft>
              <a:buClrTx/>
              <a:buSzTx/>
              <a:buNone/>
              <a:tabLst/>
              <a:defRPr/>
            </a:pPr>
            <a:r>
              <a:rPr lang="en-GB" sz="1600" u="sng" dirty="0">
                <a:solidFill>
                  <a:srgbClr val="F3B75B"/>
                </a:solidFill>
                <a:latin typeface="Raleway"/>
              </a:rPr>
              <a:t>3</a:t>
            </a:r>
            <a:r>
              <a:rPr kumimoji="0" lang="en-GB" sz="1600" b="1" i="0" u="sng" strike="noStrike" kern="1200" cap="none" spc="0" normalizeH="0" baseline="0" noProof="0" dirty="0">
                <a:ln>
                  <a:noFill/>
                </a:ln>
                <a:solidFill>
                  <a:srgbClr val="F3B75B"/>
                </a:solidFill>
                <a:effectLst/>
                <a:uLnTx/>
                <a:uFillTx/>
                <a:latin typeface="Raleway"/>
                <a:ea typeface="+mn-ea"/>
                <a:cs typeface="+mn-cs"/>
              </a:rPr>
              <a:t>° </a:t>
            </a:r>
            <a:r>
              <a:rPr lang="en-GB" sz="1600" u="sng" dirty="0">
                <a:solidFill>
                  <a:srgbClr val="F3B75B"/>
                </a:solidFill>
                <a:latin typeface="Raleway"/>
              </a:rPr>
              <a:t>Section</a:t>
            </a:r>
            <a:endParaRPr lang="en-GB" sz="1600" b="0" i="0" u="sng" strike="noStrike" kern="1200" cap="none" spc="0" normalizeH="0" baseline="0" noProof="0" dirty="0">
              <a:ln>
                <a:noFill/>
              </a:ln>
              <a:solidFill>
                <a:srgbClr val="F3B75B"/>
              </a:solidFill>
              <a:effectLst/>
              <a:uLnTx/>
              <a:uFillTx/>
              <a:latin typeface="Raleway"/>
            </a:endParaRPr>
          </a:p>
          <a:p>
            <a:pPr marL="285750" indent="-285750">
              <a:lnSpc>
                <a:spcPct val="170000"/>
              </a:lnSpc>
              <a:buChar char="•"/>
            </a:pPr>
            <a:r>
              <a:rPr lang="en-GB" sz="1400">
                <a:solidFill>
                  <a:schemeClr val="accent1"/>
                </a:solidFill>
                <a:latin typeface="Raleway"/>
                <a:ea typeface="Calibri"/>
                <a:cs typeface="Calibri"/>
              </a:rPr>
              <a:t>MindTools.</a:t>
            </a:r>
            <a:r>
              <a:rPr lang="en-GB" sz="1400" b="0">
                <a:solidFill>
                  <a:schemeClr val="accent1"/>
                </a:solidFill>
                <a:latin typeface="Raleway"/>
                <a:ea typeface="Calibri"/>
                <a:cs typeface="Calibri"/>
              </a:rPr>
              <a:t> 2024. How good is your time management? MindTools. https://www.mindtools.com/aavjrgg/how-good-is-your-time-management  </a:t>
            </a:r>
            <a:endParaRPr lang="en-GB" dirty="0">
              <a:solidFill>
                <a:schemeClr val="accent1"/>
              </a:solidFill>
              <a:latin typeface="Raleway"/>
              <a:ea typeface="Calibri"/>
              <a:cs typeface="Calibri"/>
            </a:endParaRPr>
          </a:p>
          <a:p>
            <a:pPr marL="285750" indent="-285750">
              <a:lnSpc>
                <a:spcPct val="170000"/>
              </a:lnSpc>
              <a:buChar char="•"/>
            </a:pPr>
            <a:r>
              <a:rPr lang="en-GB" sz="1400" dirty="0">
                <a:solidFill>
                  <a:schemeClr val="accent1"/>
                </a:solidFill>
                <a:latin typeface="Raleway"/>
                <a:ea typeface="Calibri"/>
                <a:cs typeface="Calibri"/>
              </a:rPr>
              <a:t>OER Commons</a:t>
            </a:r>
            <a:r>
              <a:rPr lang="en-GB" sz="1400" b="0" dirty="0">
                <a:solidFill>
                  <a:schemeClr val="accent1"/>
                </a:solidFill>
                <a:latin typeface="Raleway"/>
                <a:ea typeface="Calibri"/>
                <a:cs typeface="Calibri"/>
              </a:rPr>
              <a:t>. 2024. PMF Chapter 7: time estimation. OER Commons. https://oercommons.s3.amazonaws.com/media/courseware/relatedresource/file/5-1-1-PMF-chap7-time-estimation_T50EEnh.pdf.  </a:t>
            </a:r>
            <a:endParaRPr lang="en-GB" dirty="0">
              <a:solidFill>
                <a:schemeClr val="accent1"/>
              </a:solidFill>
            </a:endParaRPr>
          </a:p>
          <a:p>
            <a:pPr marL="285750" indent="-285750">
              <a:lnSpc>
                <a:spcPct val="170000"/>
              </a:lnSpc>
              <a:buChar char="•"/>
            </a:pPr>
            <a:r>
              <a:rPr lang="en-GB" sz="1400" dirty="0">
                <a:solidFill>
                  <a:schemeClr val="accent1"/>
                </a:solidFill>
                <a:latin typeface="Raleway"/>
                <a:ea typeface="Calibri"/>
                <a:cs typeface="Calibri"/>
              </a:rPr>
              <a:t>YouTube.</a:t>
            </a:r>
            <a:r>
              <a:rPr lang="en-GB" sz="1400" b="0" dirty="0">
                <a:solidFill>
                  <a:schemeClr val="accent1"/>
                </a:solidFill>
                <a:latin typeface="Raleway"/>
                <a:ea typeface="Calibri"/>
                <a:cs typeface="Calibri"/>
              </a:rPr>
              <a:t> 2013. How to become more productive at work, YouTube. https://www.youtube.com/watch?v=qRIcX0oJ1k4.</a:t>
            </a:r>
            <a:r>
              <a:rPr lang="en-GB" sz="1400" b="0" dirty="0">
                <a:solidFill>
                  <a:schemeClr val="accent1"/>
                </a:solidFill>
                <a:ea typeface="+mn-lt"/>
                <a:cs typeface="+mn-lt"/>
              </a:rPr>
              <a:t> </a:t>
            </a:r>
            <a:endParaRPr lang="en-GB" dirty="0">
              <a:solidFill>
                <a:schemeClr val="accent1"/>
              </a:solidFill>
            </a:endParaRPr>
          </a:p>
          <a:p>
            <a:pPr marL="285750" indent="-285750">
              <a:lnSpc>
                <a:spcPct val="170000"/>
              </a:lnSpc>
              <a:buChar char="•"/>
            </a:pPr>
            <a:r>
              <a:rPr lang="en-GB" sz="1400" dirty="0">
                <a:solidFill>
                  <a:schemeClr val="accent1"/>
                </a:solidFill>
                <a:latin typeface="Raleway"/>
                <a:ea typeface="Calibri"/>
                <a:cs typeface="Calibri"/>
              </a:rPr>
              <a:t>YouTube</a:t>
            </a:r>
            <a:r>
              <a:rPr lang="en-GB" sz="1400" b="0" dirty="0">
                <a:solidFill>
                  <a:schemeClr val="accent1"/>
                </a:solidFill>
                <a:latin typeface="Raleway"/>
                <a:ea typeface="Calibri"/>
                <a:cs typeface="Calibri"/>
              </a:rPr>
              <a:t>. 2019. How to manage your time better, YouTube. https://www.youtube.com/watch?v=QDNoO9fR_M4&amp;t=48s</a:t>
            </a:r>
            <a:endParaRPr lang="en-GB" dirty="0">
              <a:solidFill>
                <a:schemeClr val="accent1"/>
              </a:solidFill>
            </a:endParaRPr>
          </a:p>
          <a:p>
            <a:pPr marL="285750" indent="-285750">
              <a:lnSpc>
                <a:spcPct val="170000"/>
              </a:lnSpc>
              <a:buChar char="•"/>
            </a:pPr>
            <a:endParaRPr lang="en-GB" sz="1400" b="0" dirty="0">
              <a:solidFill>
                <a:schemeClr val="accent1"/>
              </a:solidFill>
              <a:ea typeface="Calibri"/>
              <a:cs typeface="Calibri"/>
            </a:endParaRPr>
          </a:p>
        </p:txBody>
      </p:sp>
    </p:spTree>
    <p:extLst>
      <p:ext uri="{BB962C8B-B14F-4D97-AF65-F5344CB8AC3E}">
        <p14:creationId xmlns:p14="http://schemas.microsoft.com/office/powerpoint/2010/main" val="15800787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A7D5D871-3E99-FD69-62E9-BF69DA13EE4B}"/>
              </a:ext>
            </a:extLst>
          </p:cNvPr>
          <p:cNvSpPr>
            <a:spLocks noGrp="1"/>
          </p:cNvSpPr>
          <p:nvPr>
            <p:ph type="title"/>
          </p:nvPr>
        </p:nvSpPr>
        <p:spPr>
          <a:xfrm>
            <a:off x="730738" y="-3334"/>
            <a:ext cx="11619947" cy="959822"/>
          </a:xfrm>
        </p:spPr>
        <p:txBody>
          <a:bodyPr>
            <a:noAutofit/>
          </a:bodyPr>
          <a:lstStyle/>
          <a:p>
            <a:r>
              <a:rPr lang="en-US" sz="3400" b="1" dirty="0"/>
              <a:t>1° Section: Identifying and mitigating business risks</a:t>
            </a:r>
          </a:p>
        </p:txBody>
      </p:sp>
      <p:sp>
        <p:nvSpPr>
          <p:cNvPr id="2" name="CasellaDiTesto 1">
            <a:extLst>
              <a:ext uri="{FF2B5EF4-FFF2-40B4-BE49-F238E27FC236}">
                <a16:creationId xmlns:a16="http://schemas.microsoft.com/office/drawing/2014/main" id="{50ABC507-E7F2-965E-C444-0827B238DD41}"/>
              </a:ext>
            </a:extLst>
          </p:cNvPr>
          <p:cNvSpPr txBox="1"/>
          <p:nvPr/>
        </p:nvSpPr>
        <p:spPr>
          <a:xfrm>
            <a:off x="727748" y="778133"/>
            <a:ext cx="10610461" cy="5219762"/>
          </a:xfrm>
          <a:prstGeom prst="rect">
            <a:avLst/>
          </a:prstGeom>
          <a:noFill/>
        </p:spPr>
        <p:txBody>
          <a:bodyPr wrap="square" lIns="91440" tIns="45720" rIns="91440" bIns="45720" rtlCol="0" anchor="t">
            <a:spAutoFit/>
          </a:bodyPr>
          <a:lstStyle/>
          <a:p>
            <a:pPr>
              <a:lnSpc>
                <a:spcPct val="150000"/>
              </a:lnSpc>
            </a:pPr>
            <a:r>
              <a:rPr lang="en-GB" sz="1600" b="1" dirty="0">
                <a:solidFill>
                  <a:schemeClr val="bg1"/>
                </a:solidFill>
              </a:rPr>
              <a:t>DEFINITION OF RISK MANAGEMENT</a:t>
            </a:r>
          </a:p>
          <a:p>
            <a:pPr>
              <a:lnSpc>
                <a:spcPct val="150000"/>
              </a:lnSpc>
            </a:pPr>
            <a:r>
              <a:rPr lang="en-GB" sz="1600" b="1" dirty="0">
                <a:solidFill>
                  <a:schemeClr val="accent1"/>
                </a:solidFill>
              </a:rPr>
              <a:t>Risk management </a:t>
            </a:r>
            <a:r>
              <a:rPr lang="en-GB" sz="1600" dirty="0">
                <a:solidFill>
                  <a:schemeClr val="accent1"/>
                </a:solidFill>
              </a:rPr>
              <a:t>is a systematic approach to identifying and assessing risk. Effective risk management techniques help individuals identify and evaluate risks,</a:t>
            </a:r>
          </a:p>
          <a:p>
            <a:pPr>
              <a:lnSpc>
                <a:spcPct val="150000"/>
              </a:lnSpc>
            </a:pPr>
            <a:r>
              <a:rPr lang="en-GB" sz="1600" dirty="0">
                <a:solidFill>
                  <a:schemeClr val="accent1"/>
                </a:solidFill>
              </a:rPr>
              <a:t>and then use that understanding to inform decisions and actions </a:t>
            </a:r>
          </a:p>
          <a:p>
            <a:pPr>
              <a:lnSpc>
                <a:spcPct val="150000"/>
              </a:lnSpc>
            </a:pPr>
            <a:r>
              <a:rPr lang="en-GB" sz="1600" dirty="0">
                <a:solidFill>
                  <a:schemeClr val="accent1"/>
                </a:solidFill>
              </a:rPr>
              <a:t>that mitigate risk.</a:t>
            </a:r>
          </a:p>
          <a:p>
            <a:pPr>
              <a:lnSpc>
                <a:spcPct val="150000"/>
              </a:lnSpc>
            </a:pPr>
            <a:r>
              <a:rPr lang="en-GB" sz="1600" b="1" dirty="0">
                <a:solidFill>
                  <a:schemeClr val="accent1"/>
                </a:solidFill>
              </a:rPr>
              <a:t>Risk management </a:t>
            </a:r>
            <a:r>
              <a:rPr lang="en-GB" sz="1600" dirty="0">
                <a:solidFill>
                  <a:schemeClr val="accent1"/>
                </a:solidFill>
              </a:rPr>
              <a:t>aims to reduce harm. We can improve </a:t>
            </a:r>
          </a:p>
          <a:p>
            <a:pPr>
              <a:lnSpc>
                <a:spcPct val="150000"/>
              </a:lnSpc>
            </a:pPr>
            <a:r>
              <a:rPr lang="en-GB" sz="1600" dirty="0">
                <a:solidFill>
                  <a:schemeClr val="accent1"/>
                </a:solidFill>
              </a:rPr>
              <a:t>our safety by effectively managing risk. It is imperative to </a:t>
            </a:r>
          </a:p>
          <a:p>
            <a:pPr>
              <a:lnSpc>
                <a:spcPct val="150000"/>
              </a:lnSpc>
            </a:pPr>
            <a:r>
              <a:rPr lang="en-GB" sz="1600" dirty="0">
                <a:solidFill>
                  <a:schemeClr val="accent1"/>
                </a:solidFill>
              </a:rPr>
              <a:t>bear in mind that risk is primarily influenced by three primary</a:t>
            </a:r>
          </a:p>
          <a:p>
            <a:pPr>
              <a:lnSpc>
                <a:spcPct val="150000"/>
              </a:lnSpc>
            </a:pPr>
            <a:r>
              <a:rPr lang="en-GB" sz="1600" dirty="0">
                <a:solidFill>
                  <a:schemeClr val="accent1"/>
                </a:solidFill>
              </a:rPr>
              <a:t>factors, namely hazards, exposure, and vulnerability. </a:t>
            </a:r>
          </a:p>
          <a:p>
            <a:pPr>
              <a:lnSpc>
                <a:spcPct val="150000"/>
              </a:lnSpc>
            </a:pPr>
            <a:r>
              <a:rPr lang="en-GB" sz="1600" dirty="0">
                <a:solidFill>
                  <a:schemeClr val="accent1"/>
                </a:solidFill>
              </a:rPr>
              <a:t>Our objective is to </a:t>
            </a:r>
            <a:r>
              <a:rPr lang="en-GB" sz="1600" b="1" dirty="0">
                <a:solidFill>
                  <a:schemeClr val="accent1"/>
                </a:solidFill>
              </a:rPr>
              <a:t>reduce</a:t>
            </a:r>
            <a:r>
              <a:rPr lang="en-GB" sz="1600" dirty="0">
                <a:solidFill>
                  <a:schemeClr val="accent1"/>
                </a:solidFill>
              </a:rPr>
              <a:t> it by reducing either </a:t>
            </a:r>
          </a:p>
          <a:p>
            <a:pPr>
              <a:lnSpc>
                <a:spcPct val="150000"/>
              </a:lnSpc>
            </a:pPr>
            <a:r>
              <a:rPr lang="en-GB" sz="1600" b="1" dirty="0">
                <a:solidFill>
                  <a:schemeClr val="accent1"/>
                </a:solidFill>
              </a:rPr>
              <a:t>vulnerability</a:t>
            </a:r>
            <a:r>
              <a:rPr lang="en-GB" sz="1600" dirty="0">
                <a:solidFill>
                  <a:schemeClr val="accent1"/>
                </a:solidFill>
              </a:rPr>
              <a:t> or </a:t>
            </a:r>
            <a:r>
              <a:rPr lang="en-GB" sz="1600" b="1" dirty="0">
                <a:solidFill>
                  <a:schemeClr val="accent1"/>
                </a:solidFill>
              </a:rPr>
              <a:t>exposure</a:t>
            </a:r>
            <a:r>
              <a:rPr lang="en-GB" sz="1600" dirty="0">
                <a:solidFill>
                  <a:schemeClr val="accent1"/>
                </a:solidFill>
              </a:rPr>
              <a:t>, as these</a:t>
            </a:r>
          </a:p>
          <a:p>
            <a:pPr>
              <a:lnSpc>
                <a:spcPct val="150000"/>
              </a:lnSpc>
            </a:pPr>
            <a:r>
              <a:rPr lang="en-GB" sz="1600" dirty="0">
                <a:solidFill>
                  <a:schemeClr val="accent1"/>
                </a:solidFill>
              </a:rPr>
              <a:t>are the factors that can be controlled. While we cannot </a:t>
            </a:r>
          </a:p>
          <a:p>
            <a:pPr>
              <a:lnSpc>
                <a:spcPct val="150000"/>
              </a:lnSpc>
            </a:pPr>
            <a:r>
              <a:rPr lang="en-GB" sz="1600" dirty="0">
                <a:solidFill>
                  <a:schemeClr val="accent1"/>
                </a:solidFill>
              </a:rPr>
              <a:t>alter the severity of the hazard, we can enhance </a:t>
            </a:r>
          </a:p>
          <a:p>
            <a:pPr>
              <a:lnSpc>
                <a:spcPct val="150000"/>
              </a:lnSpc>
            </a:pPr>
            <a:r>
              <a:rPr lang="en-GB" sz="1600" dirty="0">
                <a:solidFill>
                  <a:schemeClr val="accent1"/>
                </a:solidFill>
              </a:rPr>
              <a:t>chances of avoiding it or being prepared for it. </a:t>
            </a:r>
          </a:p>
        </p:txBody>
      </p:sp>
      <p:pic>
        <p:nvPicPr>
          <p:cNvPr id="3" name="Elementi multimediali online 2" title="What is Risk Management? | Risk Management process">
            <a:hlinkClick r:id="" action="ppaction://media"/>
            <a:extLst>
              <a:ext uri="{FF2B5EF4-FFF2-40B4-BE49-F238E27FC236}">
                <a16:creationId xmlns:a16="http://schemas.microsoft.com/office/drawing/2014/main" id="{A3D4DFF3-062F-2B17-F6B6-BE8C0B732814}"/>
              </a:ext>
            </a:extLst>
          </p:cNvPr>
          <p:cNvPicPr>
            <a:picLocks noRot="1" noChangeAspect="1"/>
          </p:cNvPicPr>
          <p:nvPr>
            <a:videoFile r:link="rId1"/>
          </p:nvPr>
        </p:nvPicPr>
        <p:blipFill>
          <a:blip r:embed="rId3"/>
          <a:stretch>
            <a:fillRect/>
          </a:stretch>
        </p:blipFill>
        <p:spPr>
          <a:xfrm>
            <a:off x="7783285" y="3514490"/>
            <a:ext cx="4245428" cy="2396791"/>
          </a:xfrm>
          <a:prstGeom prst="rect">
            <a:avLst/>
          </a:prstGeom>
        </p:spPr>
      </p:pic>
      <p:sp>
        <p:nvSpPr>
          <p:cNvPr id="6" name="Rettangolo con angoli arrotondati 5">
            <a:extLst>
              <a:ext uri="{FF2B5EF4-FFF2-40B4-BE49-F238E27FC236}">
                <a16:creationId xmlns:a16="http://schemas.microsoft.com/office/drawing/2014/main" id="{EB11BF46-431B-3205-D430-AEF0751A0D23}"/>
              </a:ext>
            </a:extLst>
          </p:cNvPr>
          <p:cNvSpPr/>
          <p:nvPr/>
        </p:nvSpPr>
        <p:spPr>
          <a:xfrm>
            <a:off x="8161175" y="2171176"/>
            <a:ext cx="3489649" cy="959822"/>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400">
                <a:solidFill>
                  <a:schemeClr val="accent1"/>
                </a:solidFill>
              </a:rPr>
              <a:t>Learn more about risk management and watch this video to discover how to identify risks and learn how to better manage them.</a:t>
            </a:r>
            <a:endParaRPr lang="it-IT" sz="1400">
              <a:solidFill>
                <a:schemeClr val="accent1"/>
              </a:solidFill>
            </a:endParaRPr>
          </a:p>
        </p:txBody>
      </p:sp>
      <p:sp>
        <p:nvSpPr>
          <p:cNvPr id="7" name="Freccia in giù 6">
            <a:extLst>
              <a:ext uri="{FF2B5EF4-FFF2-40B4-BE49-F238E27FC236}">
                <a16:creationId xmlns:a16="http://schemas.microsoft.com/office/drawing/2014/main" id="{4C8D10B1-F56D-0F09-FB46-F6A2B517A439}"/>
              </a:ext>
            </a:extLst>
          </p:cNvPr>
          <p:cNvSpPr/>
          <p:nvPr/>
        </p:nvSpPr>
        <p:spPr>
          <a:xfrm>
            <a:off x="9697227" y="3188654"/>
            <a:ext cx="317241" cy="325836"/>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it-IT"/>
          </a:p>
        </p:txBody>
      </p:sp>
      <p:sp>
        <p:nvSpPr>
          <p:cNvPr id="8" name="CasellaDiTesto 7">
            <a:extLst>
              <a:ext uri="{FF2B5EF4-FFF2-40B4-BE49-F238E27FC236}">
                <a16:creationId xmlns:a16="http://schemas.microsoft.com/office/drawing/2014/main" id="{744F0D38-A291-0073-2C87-B6F7C7DA5F9D}"/>
              </a:ext>
            </a:extLst>
          </p:cNvPr>
          <p:cNvSpPr txBox="1"/>
          <p:nvPr/>
        </p:nvSpPr>
        <p:spPr>
          <a:xfrm>
            <a:off x="7747000" y="5984874"/>
            <a:ext cx="41275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ea typeface="+mn-lt"/>
                <a:cs typeface="+mn-lt"/>
              </a:rPr>
              <a:t>Source: What is risk management? Risk management process by Education Leaves</a:t>
            </a:r>
            <a:endParaRPr lang="en-GB" sz="1000" dirty="0" err="1">
              <a:solidFill>
                <a:schemeClr val="accent1"/>
              </a:solidFill>
            </a:endParaRPr>
          </a:p>
        </p:txBody>
      </p:sp>
    </p:spTree>
    <p:extLst>
      <p:ext uri="{BB962C8B-B14F-4D97-AF65-F5344CB8AC3E}">
        <p14:creationId xmlns:p14="http://schemas.microsoft.com/office/powerpoint/2010/main" val="2622686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2F5A40CF-DD24-6590-A30B-3E7EA8E3796C}"/>
              </a:ext>
            </a:extLst>
          </p:cNvPr>
          <p:cNvSpPr>
            <a:spLocks noGrp="1"/>
          </p:cNvSpPr>
          <p:nvPr>
            <p:ph type="title"/>
          </p:nvPr>
        </p:nvSpPr>
        <p:spPr>
          <a:xfrm>
            <a:off x="838200" y="303342"/>
            <a:ext cx="10515600" cy="1253414"/>
          </a:xfrm>
        </p:spPr>
        <p:txBody>
          <a:bodyPr/>
          <a:lstStyle/>
          <a:p>
            <a:endParaRPr lang="en-US"/>
          </a:p>
        </p:txBody>
      </p:sp>
      <p:sp>
        <p:nvSpPr>
          <p:cNvPr id="2" name="CasellaDiTesto 1">
            <a:extLst>
              <a:ext uri="{FF2B5EF4-FFF2-40B4-BE49-F238E27FC236}">
                <a16:creationId xmlns:a16="http://schemas.microsoft.com/office/drawing/2014/main" id="{6F188D67-A4FD-5D9C-E738-1C70F902003D}"/>
              </a:ext>
            </a:extLst>
          </p:cNvPr>
          <p:cNvSpPr txBox="1"/>
          <p:nvPr/>
        </p:nvSpPr>
        <p:spPr>
          <a:xfrm>
            <a:off x="6811348" y="2424013"/>
            <a:ext cx="4990322" cy="1483163"/>
          </a:xfrm>
          <a:prstGeom prst="rect">
            <a:avLst/>
          </a:prstGeom>
          <a:noFill/>
        </p:spPr>
        <p:txBody>
          <a:bodyPr wrap="square" lIns="91440" tIns="45720" rIns="91440" bIns="45720" rtlCol="0" anchor="t">
            <a:spAutoFit/>
          </a:bodyPr>
          <a:lstStyle/>
          <a:p>
            <a:pPr>
              <a:lnSpc>
                <a:spcPct val="150000"/>
              </a:lnSpc>
            </a:pPr>
            <a:r>
              <a:rPr lang="en-GB" sz="3200" b="1" dirty="0">
                <a:solidFill>
                  <a:schemeClr val="bg1"/>
                </a:solidFill>
              </a:rPr>
              <a:t>Thank you for completing this Unit!</a:t>
            </a:r>
          </a:p>
        </p:txBody>
      </p:sp>
    </p:spTree>
    <p:extLst>
      <p:ext uri="{BB962C8B-B14F-4D97-AF65-F5344CB8AC3E}">
        <p14:creationId xmlns:p14="http://schemas.microsoft.com/office/powerpoint/2010/main" val="3616235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937FAFC-A5E7-13FB-EF58-194941F44C39}"/>
              </a:ext>
            </a:extLst>
          </p:cNvPr>
          <p:cNvSpPr>
            <a:spLocks noGrp="1"/>
          </p:cNvSpPr>
          <p:nvPr>
            <p:ph type="title"/>
          </p:nvPr>
        </p:nvSpPr>
        <p:spPr>
          <a:xfrm>
            <a:off x="541176" y="337134"/>
            <a:ext cx="11234544" cy="1211748"/>
          </a:xfrm>
        </p:spPr>
        <p:txBody>
          <a:bodyPr>
            <a:normAutofit/>
          </a:bodyPr>
          <a:lstStyle/>
          <a:p>
            <a:r>
              <a:rPr lang="en-GB" sz="3400" b="1" dirty="0"/>
              <a:t>What is the approach to risk management? </a:t>
            </a:r>
          </a:p>
        </p:txBody>
      </p:sp>
      <p:sp>
        <p:nvSpPr>
          <p:cNvPr id="3" name="CasellaDiTesto 2">
            <a:extLst>
              <a:ext uri="{FF2B5EF4-FFF2-40B4-BE49-F238E27FC236}">
                <a16:creationId xmlns:a16="http://schemas.microsoft.com/office/drawing/2014/main" id="{3FA24321-240E-937E-F076-EEE551D6E689}"/>
              </a:ext>
            </a:extLst>
          </p:cNvPr>
          <p:cNvSpPr txBox="1"/>
          <p:nvPr/>
        </p:nvSpPr>
        <p:spPr>
          <a:xfrm>
            <a:off x="541176" y="1690688"/>
            <a:ext cx="10310326" cy="3003771"/>
          </a:xfrm>
          <a:prstGeom prst="rect">
            <a:avLst/>
          </a:prstGeom>
          <a:noFill/>
        </p:spPr>
        <p:txBody>
          <a:bodyPr wrap="square" lIns="91440" tIns="45720" rIns="91440" bIns="45720" rtlCol="0" anchor="t">
            <a:spAutoFit/>
          </a:bodyPr>
          <a:lstStyle/>
          <a:p>
            <a:pPr>
              <a:lnSpc>
                <a:spcPct val="150000"/>
              </a:lnSpc>
            </a:pPr>
            <a:r>
              <a:rPr lang="en-GB" sz="1600">
                <a:solidFill>
                  <a:schemeClr val="accent1"/>
                </a:solidFill>
              </a:rPr>
              <a:t>There are two fundamental approaches to Risk management: </a:t>
            </a:r>
          </a:p>
          <a:p>
            <a:pPr>
              <a:lnSpc>
                <a:spcPct val="150000"/>
              </a:lnSpc>
            </a:pPr>
            <a:r>
              <a:rPr lang="en-GB" sz="1600" b="1" dirty="0">
                <a:solidFill>
                  <a:schemeClr val="accent1"/>
                </a:solidFill>
              </a:rPr>
              <a:t>Proactive</a:t>
            </a:r>
            <a:r>
              <a:rPr lang="en-GB" sz="1600" dirty="0">
                <a:solidFill>
                  <a:schemeClr val="accent1"/>
                </a:solidFill>
              </a:rPr>
              <a:t> and </a:t>
            </a:r>
            <a:r>
              <a:rPr lang="en-GB" sz="1600" b="1" dirty="0">
                <a:solidFill>
                  <a:schemeClr val="accent1"/>
                </a:solidFill>
              </a:rPr>
              <a:t>Reactive.</a:t>
            </a:r>
          </a:p>
          <a:p>
            <a:pPr>
              <a:lnSpc>
                <a:spcPct val="150000"/>
              </a:lnSpc>
            </a:pPr>
            <a:endParaRPr lang="en-GB" sz="1600" dirty="0">
              <a:solidFill>
                <a:schemeClr val="accent1"/>
              </a:solidFill>
            </a:endParaRPr>
          </a:p>
          <a:p>
            <a:pPr>
              <a:lnSpc>
                <a:spcPct val="150000"/>
              </a:lnSpc>
            </a:pPr>
            <a:r>
              <a:rPr lang="en-GB" sz="1600" b="1" dirty="0">
                <a:solidFill>
                  <a:schemeClr val="bg1"/>
                </a:solidFill>
              </a:rPr>
              <a:t>PROACTIVE DEFINITION:</a:t>
            </a:r>
            <a:r>
              <a:rPr lang="en-GB" sz="1600" dirty="0">
                <a:solidFill>
                  <a:schemeClr val="accent1"/>
                </a:solidFill>
              </a:rPr>
              <a:t> Measures taken before a problem</a:t>
            </a:r>
          </a:p>
          <a:p>
            <a:pPr>
              <a:lnSpc>
                <a:spcPct val="150000"/>
              </a:lnSpc>
            </a:pPr>
            <a:r>
              <a:rPr lang="en-GB" sz="1600" dirty="0">
                <a:solidFill>
                  <a:schemeClr val="accent1"/>
                </a:solidFill>
              </a:rPr>
              <a:t>to mitigate risk.</a:t>
            </a:r>
          </a:p>
          <a:p>
            <a:pPr>
              <a:lnSpc>
                <a:spcPct val="150000"/>
              </a:lnSpc>
            </a:pPr>
            <a:endParaRPr lang="en-GB" sz="1600" dirty="0">
              <a:solidFill>
                <a:schemeClr val="accent1"/>
              </a:solidFill>
            </a:endParaRPr>
          </a:p>
          <a:p>
            <a:pPr>
              <a:lnSpc>
                <a:spcPct val="150000"/>
              </a:lnSpc>
            </a:pPr>
            <a:r>
              <a:rPr lang="en-GB" sz="1600" b="1" dirty="0">
                <a:solidFill>
                  <a:schemeClr val="bg1"/>
                </a:solidFill>
              </a:rPr>
              <a:t>REACTIVE DEFINITION</a:t>
            </a:r>
            <a:r>
              <a:rPr lang="en-GB" sz="1600" dirty="0">
                <a:solidFill>
                  <a:schemeClr val="accent1"/>
                </a:solidFill>
              </a:rPr>
              <a:t>: Measures taken after a problem to</a:t>
            </a:r>
          </a:p>
          <a:p>
            <a:pPr>
              <a:lnSpc>
                <a:spcPct val="150000"/>
              </a:lnSpc>
            </a:pPr>
            <a:r>
              <a:rPr lang="en-GB" sz="1600" dirty="0">
                <a:solidFill>
                  <a:schemeClr val="accent1"/>
                </a:solidFill>
              </a:rPr>
              <a:t>mitigate its effects.</a:t>
            </a:r>
          </a:p>
        </p:txBody>
      </p:sp>
      <p:pic>
        <p:nvPicPr>
          <p:cNvPr id="6" name="Immagine 5">
            <a:extLst>
              <a:ext uri="{FF2B5EF4-FFF2-40B4-BE49-F238E27FC236}">
                <a16:creationId xmlns:a16="http://schemas.microsoft.com/office/drawing/2014/main" id="{37131BF5-7C69-2EAF-9FA6-88FFA186A1DC}"/>
              </a:ext>
            </a:extLst>
          </p:cNvPr>
          <p:cNvPicPr>
            <a:picLocks noChangeAspect="1"/>
          </p:cNvPicPr>
          <p:nvPr/>
        </p:nvPicPr>
        <p:blipFill>
          <a:blip r:embed="rId2"/>
          <a:stretch>
            <a:fillRect/>
          </a:stretch>
        </p:blipFill>
        <p:spPr>
          <a:xfrm>
            <a:off x="7501813" y="1690688"/>
            <a:ext cx="3945002" cy="394500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CasellaDiTesto 4">
            <a:extLst>
              <a:ext uri="{FF2B5EF4-FFF2-40B4-BE49-F238E27FC236}">
                <a16:creationId xmlns:a16="http://schemas.microsoft.com/office/drawing/2014/main" id="{B662C0C1-9334-6EBE-F622-55457612399E}"/>
              </a:ext>
            </a:extLst>
          </p:cNvPr>
          <p:cNvSpPr txBox="1"/>
          <p:nvPr/>
        </p:nvSpPr>
        <p:spPr>
          <a:xfrm>
            <a:off x="7762521" y="5767633"/>
            <a:ext cx="324898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rPr>
              <a:t>Image source: AI generated</a:t>
            </a:r>
            <a:endParaRPr lang="en-GB" sz="1050" dirty="0">
              <a:solidFill>
                <a:schemeClr val="accent1"/>
              </a:solidFill>
            </a:endParaRPr>
          </a:p>
        </p:txBody>
      </p:sp>
    </p:spTree>
    <p:extLst>
      <p:ext uri="{BB962C8B-B14F-4D97-AF65-F5344CB8AC3E}">
        <p14:creationId xmlns:p14="http://schemas.microsoft.com/office/powerpoint/2010/main" val="28367308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043A42C-A1D8-09B2-B726-F3F32A4D58B6}"/>
              </a:ext>
            </a:extLst>
          </p:cNvPr>
          <p:cNvSpPr>
            <a:spLocks noGrp="1"/>
          </p:cNvSpPr>
          <p:nvPr>
            <p:ph type="title"/>
          </p:nvPr>
        </p:nvSpPr>
        <p:spPr>
          <a:xfrm>
            <a:off x="427891" y="3198"/>
            <a:ext cx="11002347" cy="1325563"/>
          </a:xfrm>
        </p:spPr>
        <p:txBody>
          <a:bodyPr>
            <a:normAutofit/>
          </a:bodyPr>
          <a:lstStyle/>
          <a:p>
            <a:r>
              <a:rPr lang="en-GB" sz="3400" b="1" dirty="0"/>
              <a:t>How to create a risk management action plan?</a:t>
            </a:r>
          </a:p>
        </p:txBody>
      </p:sp>
      <p:sp>
        <p:nvSpPr>
          <p:cNvPr id="11" name="CasellaDiTesto 10">
            <a:extLst>
              <a:ext uri="{FF2B5EF4-FFF2-40B4-BE49-F238E27FC236}">
                <a16:creationId xmlns:a16="http://schemas.microsoft.com/office/drawing/2014/main" id="{9B0AF7E4-0F57-634E-1619-42F0241F3D70}"/>
              </a:ext>
            </a:extLst>
          </p:cNvPr>
          <p:cNvSpPr txBox="1"/>
          <p:nvPr/>
        </p:nvSpPr>
        <p:spPr>
          <a:xfrm>
            <a:off x="427891" y="994641"/>
            <a:ext cx="6095680" cy="5282343"/>
          </a:xfrm>
          <a:prstGeom prst="rect">
            <a:avLst/>
          </a:prstGeom>
          <a:noFill/>
        </p:spPr>
        <p:txBody>
          <a:bodyPr wrap="square" lIns="91440" tIns="45720" rIns="91440" bIns="45720" rtlCol="0" anchor="t">
            <a:spAutoFit/>
          </a:bodyPr>
          <a:lstStyle/>
          <a:p>
            <a:pPr marL="457200" marR="0" lvl="0" indent="-457200" algn="l" defTabSz="914400" rtl="0" eaLnBrk="1" fontAlgn="auto" latinLnBrk="0" hangingPunct="1">
              <a:lnSpc>
                <a:spcPct val="170000"/>
              </a:lnSpc>
              <a:spcBef>
                <a:spcPts val="1000"/>
              </a:spcBef>
              <a:spcAft>
                <a:spcPts val="0"/>
              </a:spcAft>
              <a:buClrTx/>
              <a:buSzTx/>
              <a:buFont typeface="Wingdings" panose="05000000000000000000" pitchFamily="2" charset="2"/>
              <a:buChar char="v"/>
              <a:tabLst/>
              <a:defRPr/>
            </a:pPr>
            <a:r>
              <a:rPr kumimoji="0" lang="en-GB" sz="1600" b="1" i="0" u="none" strike="noStrike" kern="1200" cap="none" spc="0" normalizeH="0" baseline="0" noProof="0">
                <a:ln>
                  <a:noFill/>
                </a:ln>
                <a:solidFill>
                  <a:schemeClr val="bg1"/>
                </a:solidFill>
                <a:effectLst/>
                <a:uLnTx/>
                <a:uFillTx/>
                <a:latin typeface="Raleway"/>
                <a:ea typeface="+mn-ea"/>
                <a:cs typeface="+mn-cs"/>
              </a:rPr>
              <a:t> 1° STEP</a:t>
            </a:r>
            <a:endParaRPr lang="en-GB" sz="1600" b="1" i="0" u="none" strike="noStrike" kern="1200" cap="none" spc="0" normalizeH="0" baseline="0" noProof="0">
              <a:ln>
                <a:noFill/>
              </a:ln>
              <a:solidFill>
                <a:schemeClr val="bg1"/>
              </a:solidFill>
              <a:effectLst/>
              <a:uLnTx/>
              <a:uFillTx/>
              <a:latin typeface="Raleway"/>
            </a:endParaRPr>
          </a:p>
          <a:p>
            <a:pPr marR="0" lvl="0" algn="l" defTabSz="914400" rtl="0" eaLnBrk="1" fontAlgn="auto" latinLnBrk="0" hangingPunct="1">
              <a:lnSpc>
                <a:spcPct val="170000"/>
              </a:lnSpc>
              <a:spcBef>
                <a:spcPts val="1000"/>
              </a:spcBef>
              <a:spcAft>
                <a:spcPts val="0"/>
              </a:spcAft>
              <a:buClrTx/>
              <a:buSzTx/>
              <a:tabLst/>
              <a:defRPr/>
            </a:pPr>
            <a:r>
              <a:rPr kumimoji="0" lang="en-GB" sz="1600" b="1" i="0" u="none" strike="noStrike" kern="1200" cap="none" spc="0" normalizeH="0" baseline="0" noProof="0" dirty="0">
                <a:ln>
                  <a:noFill/>
                </a:ln>
                <a:solidFill>
                  <a:srgbClr val="1D1D1B"/>
                </a:solidFill>
                <a:effectLst/>
                <a:uLnTx/>
                <a:uFillTx/>
                <a:latin typeface="Raleway"/>
                <a:ea typeface="+mn-ea"/>
                <a:cs typeface="+mn-cs"/>
              </a:rPr>
              <a:t> Risk Identification </a:t>
            </a:r>
            <a:r>
              <a:rPr kumimoji="0" lang="en-GB" sz="1600" b="0" i="0" u="none" strike="noStrike" kern="1200" cap="none" spc="0" normalizeH="0" baseline="0" noProof="0" dirty="0">
                <a:ln>
                  <a:noFill/>
                </a:ln>
                <a:solidFill>
                  <a:srgbClr val="1D1D1B"/>
                </a:solidFill>
                <a:effectLst/>
                <a:uLnTx/>
                <a:uFillTx/>
                <a:latin typeface="Raleway"/>
                <a:ea typeface="+mn-ea"/>
                <a:cs typeface="+mn-cs"/>
              </a:rPr>
              <a:t>This phase should consider various factors:</a:t>
            </a:r>
            <a:endParaRPr lang="en-GB" sz="1600" b="0" i="0" u="none" strike="noStrike" kern="1200" cap="none" spc="0" normalizeH="0" baseline="0" noProof="0" dirty="0">
              <a:ln>
                <a:noFill/>
              </a:ln>
              <a:solidFill>
                <a:srgbClr val="1D1D1B"/>
              </a:solidFill>
              <a:effectLst/>
              <a:uLnTx/>
              <a:uFillTx/>
              <a:latin typeface="Raleway"/>
            </a:endParaRPr>
          </a:p>
          <a:p>
            <a:pPr marL="457200" marR="0" lvl="0" indent="-45720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kumimoji="0" lang="en-GB" sz="1600" b="1" i="0" u="none" strike="noStrike" kern="1200" cap="none" spc="0" normalizeH="0" baseline="0" noProof="0" dirty="0">
                <a:ln>
                  <a:noFill/>
                </a:ln>
                <a:solidFill>
                  <a:srgbClr val="1D1D1B"/>
                </a:solidFill>
                <a:effectLst/>
                <a:uLnTx/>
                <a:uFillTx/>
                <a:latin typeface="Raleway"/>
                <a:ea typeface="+mn-ea"/>
                <a:cs typeface="+mn-cs"/>
              </a:rPr>
              <a:t>Partners</a:t>
            </a:r>
            <a:r>
              <a:rPr kumimoji="0" lang="en-GB" sz="1600" b="0" i="0" u="none" strike="noStrike" kern="1200" cap="none" spc="0" normalizeH="0" baseline="0" noProof="0" dirty="0">
                <a:ln>
                  <a:noFill/>
                </a:ln>
                <a:solidFill>
                  <a:srgbClr val="1D1D1B"/>
                </a:solidFill>
                <a:effectLst/>
                <a:uLnTx/>
                <a:uFillTx/>
                <a:latin typeface="Raleway"/>
                <a:ea typeface="+mn-ea"/>
                <a:cs typeface="+mn-cs"/>
              </a:rPr>
              <a:t>: Commitment, harmony, adaptability, personal and professional interests.</a:t>
            </a:r>
            <a:endParaRPr lang="en-GB" sz="1600" b="0" i="0" u="none" strike="noStrike" kern="1200" cap="none" spc="0" normalizeH="0" baseline="0" noProof="0" dirty="0">
              <a:ln>
                <a:noFill/>
              </a:ln>
              <a:solidFill>
                <a:srgbClr val="1D1D1B"/>
              </a:solidFill>
              <a:effectLst/>
              <a:uLnTx/>
              <a:uFillTx/>
              <a:latin typeface="Raleway"/>
            </a:endParaRPr>
          </a:p>
          <a:p>
            <a:pPr marL="457200" marR="0" lvl="0" indent="-45720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kumimoji="0" lang="en-GB" sz="1600" b="1" i="0" u="none" strike="noStrike" kern="1200" cap="none" spc="0" normalizeH="0" baseline="0" noProof="0" dirty="0">
                <a:ln>
                  <a:noFill/>
                </a:ln>
                <a:solidFill>
                  <a:srgbClr val="1D1D1B"/>
                </a:solidFill>
                <a:effectLst/>
                <a:uLnTx/>
                <a:uFillTx/>
                <a:latin typeface="Raleway"/>
                <a:ea typeface="+mn-ea"/>
                <a:cs typeface="+mn-cs"/>
              </a:rPr>
              <a:t>Environment</a:t>
            </a:r>
            <a:r>
              <a:rPr kumimoji="0" lang="en-GB" sz="1600" b="0" i="0" u="none" strike="noStrike" kern="1200" cap="none" spc="0" normalizeH="0" baseline="0" noProof="0" dirty="0">
                <a:ln>
                  <a:noFill/>
                </a:ln>
                <a:solidFill>
                  <a:srgbClr val="1D1D1B"/>
                </a:solidFill>
                <a:effectLst/>
                <a:uLnTx/>
                <a:uFillTx/>
                <a:latin typeface="Raleway"/>
                <a:ea typeface="+mn-ea"/>
                <a:cs typeface="+mn-cs"/>
              </a:rPr>
              <a:t>: Startup location and attraction of human resources.</a:t>
            </a:r>
            <a:endParaRPr lang="en-GB" sz="1600" b="0" i="0" u="none" strike="noStrike" kern="1200" cap="none" spc="0" normalizeH="0" baseline="0" noProof="0" dirty="0">
              <a:ln>
                <a:noFill/>
              </a:ln>
              <a:solidFill>
                <a:srgbClr val="1D1D1B"/>
              </a:solidFill>
              <a:effectLst/>
              <a:uLnTx/>
              <a:uFillTx/>
              <a:latin typeface="Raleway"/>
            </a:endParaRPr>
          </a:p>
          <a:p>
            <a:pPr marL="457200" marR="0" lvl="0" indent="-45720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kumimoji="0" lang="en-GB" sz="1600" b="1" i="0" u="none" strike="noStrike" kern="1200" cap="none" spc="0" normalizeH="0" baseline="0" noProof="0" dirty="0">
                <a:ln>
                  <a:noFill/>
                </a:ln>
                <a:solidFill>
                  <a:srgbClr val="1D1D1B"/>
                </a:solidFill>
                <a:effectLst/>
                <a:uLnTx/>
                <a:uFillTx/>
                <a:latin typeface="Raleway"/>
                <a:ea typeface="+mn-ea"/>
                <a:cs typeface="+mn-cs"/>
              </a:rPr>
              <a:t>Economic Aspects</a:t>
            </a:r>
            <a:r>
              <a:rPr kumimoji="0" lang="en-GB" sz="1600" b="0" i="0" u="none" strike="noStrike" kern="1200" cap="none" spc="0" normalizeH="0" baseline="0" noProof="0" dirty="0">
                <a:ln>
                  <a:noFill/>
                </a:ln>
                <a:solidFill>
                  <a:srgbClr val="1D1D1B"/>
                </a:solidFill>
                <a:effectLst/>
                <a:uLnTx/>
                <a:uFillTx/>
                <a:latin typeface="Raleway"/>
                <a:ea typeface="+mn-ea"/>
                <a:cs typeface="+mn-cs"/>
              </a:rPr>
              <a:t>: Product/service acceptance and invested capital.</a:t>
            </a:r>
            <a:endParaRPr lang="en-GB" sz="1600" b="0" i="0" u="none" strike="noStrike" kern="1200" cap="none" spc="0" normalizeH="0" baseline="0" noProof="0" dirty="0">
              <a:ln>
                <a:noFill/>
              </a:ln>
              <a:solidFill>
                <a:srgbClr val="1D1D1B"/>
              </a:solidFill>
              <a:effectLst/>
              <a:uLnTx/>
              <a:uFillTx/>
              <a:latin typeface="Raleway"/>
            </a:endParaRPr>
          </a:p>
          <a:p>
            <a:pPr marL="457200" marR="0" lvl="0" indent="-45720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Additionally, it's important to consider </a:t>
            </a:r>
            <a:r>
              <a:rPr kumimoji="0" lang="en-GB" sz="1600" b="1" i="0" u="none" strike="noStrike" kern="1200" cap="none" spc="0" normalizeH="0" baseline="0" noProof="0" dirty="0">
                <a:ln>
                  <a:noFill/>
                </a:ln>
                <a:solidFill>
                  <a:srgbClr val="1D1D1B"/>
                </a:solidFill>
                <a:effectLst/>
                <a:uLnTx/>
                <a:uFillTx/>
                <a:latin typeface="Raleway"/>
                <a:ea typeface="+mn-ea"/>
                <a:cs typeface="+mn-cs"/>
              </a:rPr>
              <a:t>political, technological, and legal aspects</a:t>
            </a:r>
            <a:r>
              <a:rPr kumimoji="0" lang="en-GB" sz="1600" b="0" i="0" u="none" strike="noStrike" kern="1200" cap="none" spc="0" normalizeH="0" baseline="0" noProof="0" dirty="0">
                <a:ln>
                  <a:noFill/>
                </a:ln>
                <a:solidFill>
                  <a:srgbClr val="1D1D1B"/>
                </a:solidFill>
                <a:effectLst/>
                <a:uLnTx/>
                <a:uFillTx/>
                <a:latin typeface="Raleway"/>
                <a:ea typeface="+mn-ea"/>
                <a:cs typeface="+mn-cs"/>
              </a:rPr>
              <a:t> that could affect the startup.</a:t>
            </a:r>
            <a:endParaRPr lang="en-GB" sz="1600" b="0" i="0" u="none" strike="noStrike" kern="1200" cap="none" spc="0" normalizeH="0" baseline="0" noProof="0" dirty="0">
              <a:ln>
                <a:noFill/>
              </a:ln>
              <a:solidFill>
                <a:srgbClr val="1D1D1B"/>
              </a:solidFill>
              <a:effectLst/>
              <a:uLnTx/>
              <a:uFillTx/>
              <a:latin typeface="Raleway"/>
            </a:endParaRPr>
          </a:p>
        </p:txBody>
      </p:sp>
      <p:pic>
        <p:nvPicPr>
          <p:cNvPr id="9" name="Immagine 8">
            <a:extLst>
              <a:ext uri="{FF2B5EF4-FFF2-40B4-BE49-F238E27FC236}">
                <a16:creationId xmlns:a16="http://schemas.microsoft.com/office/drawing/2014/main" id="{70901966-EA9B-6D80-FF98-E1FD775A506B}"/>
              </a:ext>
            </a:extLst>
          </p:cNvPr>
          <p:cNvPicPr>
            <a:picLocks noChangeAspect="1"/>
          </p:cNvPicPr>
          <p:nvPr/>
        </p:nvPicPr>
        <p:blipFill>
          <a:blip r:embed="rId2"/>
          <a:stretch>
            <a:fillRect/>
          </a:stretch>
        </p:blipFill>
        <p:spPr>
          <a:xfrm>
            <a:off x="6781799" y="1489955"/>
            <a:ext cx="4652477" cy="4652477"/>
          </a:xfrm>
          <a:prstGeom prst="rect">
            <a:avLst/>
          </a:prstGeom>
        </p:spPr>
      </p:pic>
      <p:sp>
        <p:nvSpPr>
          <p:cNvPr id="4" name="CasellaDiTesto 3">
            <a:extLst>
              <a:ext uri="{FF2B5EF4-FFF2-40B4-BE49-F238E27FC236}">
                <a16:creationId xmlns:a16="http://schemas.microsoft.com/office/drawing/2014/main" id="{03D0B485-394E-5860-3D89-9044C07FCD43}"/>
              </a:ext>
            </a:extLst>
          </p:cNvPr>
          <p:cNvSpPr txBox="1"/>
          <p:nvPr/>
        </p:nvSpPr>
        <p:spPr>
          <a:xfrm>
            <a:off x="7217836" y="5997946"/>
            <a:ext cx="3218759"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rPr>
              <a:t>Image source: AI generated</a:t>
            </a:r>
            <a:endParaRPr lang="it-IT" sz="1000">
              <a:solidFill>
                <a:schemeClr val="accent1"/>
              </a:solidFill>
            </a:endParaRPr>
          </a:p>
        </p:txBody>
      </p:sp>
    </p:spTree>
    <p:extLst>
      <p:ext uri="{BB962C8B-B14F-4D97-AF65-F5344CB8AC3E}">
        <p14:creationId xmlns:p14="http://schemas.microsoft.com/office/powerpoint/2010/main" val="34318056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146C5554-E90D-4AD3-7C9A-D7FB23712D9B}"/>
              </a:ext>
            </a:extLst>
          </p:cNvPr>
          <p:cNvSpPr>
            <a:spLocks noGrp="1"/>
          </p:cNvSpPr>
          <p:nvPr>
            <p:ph sz="half" idx="1"/>
          </p:nvPr>
        </p:nvSpPr>
        <p:spPr>
          <a:xfrm>
            <a:off x="838200" y="625151"/>
            <a:ext cx="5181600" cy="5551812"/>
          </a:xfrm>
        </p:spPr>
        <p:txBody>
          <a:bodyPr vert="horz" lIns="91440" tIns="45720" rIns="91440" bIns="45720" rtlCol="0" anchor="t">
            <a:normAutofit/>
          </a:bodyPr>
          <a:lstStyle/>
          <a:p>
            <a:pPr marL="171450" marR="0" lvl="0" indent="-171450" algn="l" defTabSz="914400" rtl="0" eaLnBrk="1" fontAlgn="auto" latinLnBrk="0" hangingPunct="1">
              <a:lnSpc>
                <a:spcPct val="170000"/>
              </a:lnSpc>
              <a:spcBef>
                <a:spcPts val="1000"/>
              </a:spcBef>
              <a:spcAft>
                <a:spcPts val="0"/>
              </a:spcAft>
              <a:buClrTx/>
              <a:buSzTx/>
              <a:buFont typeface="Wingdings" panose="05000000000000000000" pitchFamily="2" charset="2"/>
              <a:buChar char="v"/>
              <a:tabLst/>
              <a:defRPr/>
            </a:pPr>
            <a:r>
              <a:rPr kumimoji="0" lang="en-GB" sz="1600" b="1" i="0" u="none" strike="noStrike" kern="1200" cap="none" spc="0" normalizeH="0" baseline="0" noProof="0" dirty="0">
                <a:ln>
                  <a:noFill/>
                </a:ln>
                <a:solidFill>
                  <a:srgbClr val="F3B75B"/>
                </a:solidFill>
                <a:effectLst/>
                <a:uLnTx/>
                <a:uFillTx/>
                <a:latin typeface="Raleway"/>
                <a:ea typeface="+mn-ea"/>
                <a:cs typeface="+mn-cs"/>
              </a:rPr>
              <a:t> 2° STEP </a:t>
            </a:r>
            <a:endParaRPr lang="en-GB" sz="1600" b="1" i="0" u="none" strike="noStrike" kern="1200" cap="none" spc="0" normalizeH="0" baseline="0" noProof="0" dirty="0">
              <a:ln>
                <a:noFill/>
              </a:ln>
              <a:solidFill>
                <a:srgbClr val="F3B75B"/>
              </a:solidFill>
              <a:effectLst/>
              <a:uLnTx/>
              <a:uFillTx/>
              <a:latin typeface="Raleway"/>
            </a:endParaRPr>
          </a:p>
          <a:p>
            <a:pPr marL="0" marR="0" lvl="0" indent="0" algn="l" defTabSz="914400" rtl="0" eaLnBrk="1" fontAlgn="auto" latinLnBrk="0" hangingPunct="1">
              <a:lnSpc>
                <a:spcPct val="170000"/>
              </a:lnSpc>
              <a:spcBef>
                <a:spcPts val="1000"/>
              </a:spcBef>
              <a:spcAft>
                <a:spcPts val="0"/>
              </a:spcAft>
              <a:buClrTx/>
              <a:buSzTx/>
              <a:buFont typeface="Arial" panose="020B0604020202020204" pitchFamily="34" charset="0"/>
              <a:buNone/>
              <a:tabLst/>
              <a:defRPr/>
            </a:pPr>
            <a:r>
              <a:rPr kumimoji="0" lang="en-GB" sz="1600" b="1" i="0" u="none" strike="noStrike" kern="1200" cap="none" spc="0" normalizeH="0" baseline="0" noProof="0" dirty="0">
                <a:ln>
                  <a:noFill/>
                </a:ln>
                <a:solidFill>
                  <a:srgbClr val="1D1D1B"/>
                </a:solidFill>
                <a:effectLst/>
                <a:uLnTx/>
                <a:uFillTx/>
                <a:latin typeface="Raleway"/>
                <a:ea typeface="+mn-ea"/>
                <a:cs typeface="+mn-cs"/>
              </a:rPr>
              <a:t>Risk </a:t>
            </a:r>
            <a:r>
              <a:rPr lang="en-GB" sz="1600" dirty="0">
                <a:solidFill>
                  <a:srgbClr val="1D1D1B"/>
                </a:solidFill>
                <a:latin typeface="Raleway"/>
              </a:rPr>
              <a:t>analysis</a:t>
            </a:r>
            <a:r>
              <a:rPr kumimoji="0" lang="en-GB" sz="1600" b="1" i="0" u="none" strike="noStrike" kern="1200" cap="none" spc="0" normalizeH="0" baseline="0" noProof="0" dirty="0">
                <a:ln>
                  <a:noFill/>
                </a:ln>
                <a:solidFill>
                  <a:srgbClr val="1D1D1B"/>
                </a:solidFill>
                <a:effectLst/>
                <a:uLnTx/>
                <a:uFillTx/>
                <a:latin typeface="Raleway"/>
                <a:ea typeface="+mn-ea"/>
                <a:cs typeface="+mn-cs"/>
              </a:rPr>
              <a:t> and </a:t>
            </a:r>
            <a:r>
              <a:rPr lang="en-GB" sz="1600" dirty="0">
                <a:solidFill>
                  <a:srgbClr val="1D1D1B"/>
                </a:solidFill>
                <a:latin typeface="Raleway"/>
              </a:rPr>
              <a:t>evaluation</a:t>
            </a:r>
            <a:r>
              <a:rPr kumimoji="0" lang="en-GB" sz="1600" b="1" i="0" u="none" strike="noStrike" kern="1200" cap="none" spc="0" normalizeH="0" baseline="0" noProof="0" dirty="0">
                <a:ln>
                  <a:noFill/>
                </a:ln>
                <a:solidFill>
                  <a:srgbClr val="1D1D1B"/>
                </a:solidFill>
                <a:effectLst/>
                <a:uLnTx/>
                <a:uFillTx/>
                <a:latin typeface="Raleway"/>
                <a:ea typeface="+mn-ea"/>
                <a:cs typeface="+mn-cs"/>
              </a:rPr>
              <a:t> </a:t>
            </a:r>
            <a:endParaRPr lang="en-GB" sz="1600" b="1"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170000"/>
              </a:lnSpc>
              <a:spcBef>
                <a:spcPts val="1000"/>
              </a:spcBef>
              <a:spcAft>
                <a:spcPts val="0"/>
              </a:spcAft>
              <a:buClrTx/>
              <a:buSzTx/>
              <a:buFont typeface="Arial" panose="020B0604020202020204" pitchFamily="34" charset="0"/>
              <a:buNone/>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Startups often rely on opinions and feelings rather than concrete facts or data. </a:t>
            </a:r>
            <a:endParaRPr lang="en-GB" sz="1600" b="0"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170000"/>
              </a:lnSpc>
              <a:spcBef>
                <a:spcPts val="1000"/>
              </a:spcBef>
              <a:spcAft>
                <a:spcPts val="0"/>
              </a:spcAft>
              <a:buClrTx/>
              <a:buSzTx/>
              <a:buFont typeface="Arial" panose="020B0604020202020204" pitchFamily="34" charset="0"/>
              <a:buNone/>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It’s crucial </a:t>
            </a:r>
            <a:r>
              <a:rPr kumimoji="0" lang="en-GB" sz="1600" i="0" u="none" strike="noStrike" kern="1200" cap="none" spc="0" normalizeH="0" baseline="0" noProof="0" dirty="0">
                <a:ln>
                  <a:noFill/>
                </a:ln>
                <a:solidFill>
                  <a:srgbClr val="1D1D1B"/>
                </a:solidFill>
                <a:effectLst/>
                <a:uLnTx/>
                <a:uFillTx/>
                <a:latin typeface="Raleway"/>
                <a:ea typeface="+mn-ea"/>
                <a:cs typeface="+mn-cs"/>
              </a:rPr>
              <a:t>to regularly gather stakeholder opinions</a:t>
            </a:r>
            <a:r>
              <a:rPr kumimoji="0" lang="en-GB" sz="1600" b="0" i="0" u="none" strike="noStrike" kern="1200" cap="none" spc="0" normalizeH="0" baseline="0" noProof="0" dirty="0">
                <a:ln>
                  <a:noFill/>
                </a:ln>
                <a:solidFill>
                  <a:srgbClr val="1D1D1B"/>
                </a:solidFill>
                <a:effectLst/>
                <a:uLnTx/>
                <a:uFillTx/>
                <a:latin typeface="Raleway"/>
                <a:ea typeface="+mn-ea"/>
                <a:cs typeface="+mn-cs"/>
              </a:rPr>
              <a:t> and evaluate the consequences of each identified risk.</a:t>
            </a:r>
            <a:endParaRPr lang="en-GB" sz="1600" b="0" i="0" u="none" strike="noStrike" kern="1200" cap="none" spc="0" normalizeH="0" baseline="0" noProof="0" dirty="0">
              <a:ln>
                <a:noFill/>
              </a:ln>
              <a:solidFill>
                <a:srgbClr val="1D1D1B"/>
              </a:solidFill>
              <a:effectLst/>
              <a:uLnTx/>
              <a:uFillTx/>
              <a:latin typeface="Raleway"/>
            </a:endParaRPr>
          </a:p>
          <a:p>
            <a:endParaRPr lang="it-IT"/>
          </a:p>
        </p:txBody>
      </p:sp>
      <p:sp>
        <p:nvSpPr>
          <p:cNvPr id="4" name="Segnaposto contenuto 3">
            <a:extLst>
              <a:ext uri="{FF2B5EF4-FFF2-40B4-BE49-F238E27FC236}">
                <a16:creationId xmlns:a16="http://schemas.microsoft.com/office/drawing/2014/main" id="{150E2B44-05FF-6881-7F64-3864A90BF62C}"/>
              </a:ext>
            </a:extLst>
          </p:cNvPr>
          <p:cNvSpPr>
            <a:spLocks noGrp="1"/>
          </p:cNvSpPr>
          <p:nvPr>
            <p:ph sz="half" idx="2"/>
          </p:nvPr>
        </p:nvSpPr>
        <p:spPr>
          <a:xfrm>
            <a:off x="6562969" y="625151"/>
            <a:ext cx="5181600" cy="5551812"/>
          </a:xfrm>
        </p:spPr>
        <p:txBody>
          <a:bodyPr vert="horz" lIns="91440" tIns="45720" rIns="91440" bIns="45720" rtlCol="0" anchor="t">
            <a:normAutofit/>
          </a:bodyPr>
          <a:lstStyle/>
          <a:p>
            <a:pPr marL="171450" marR="0" lvl="0" indent="-171450" algn="l" defTabSz="914400" rtl="0" eaLnBrk="1" fontAlgn="auto" latinLnBrk="0" hangingPunct="1">
              <a:lnSpc>
                <a:spcPct val="170000"/>
              </a:lnSpc>
              <a:spcBef>
                <a:spcPts val="1000"/>
              </a:spcBef>
              <a:spcAft>
                <a:spcPts val="0"/>
              </a:spcAft>
              <a:buClrTx/>
              <a:buSzTx/>
              <a:buFont typeface="Wingdings" panose="05000000000000000000" pitchFamily="2" charset="2"/>
              <a:buChar char="v"/>
              <a:tabLst/>
              <a:defRPr/>
            </a:pPr>
            <a:r>
              <a:rPr kumimoji="0" lang="en-GB" sz="1600" b="1" i="0" u="none" strike="noStrike" kern="1200" cap="none" spc="0" normalizeH="0" baseline="0" noProof="0" dirty="0">
                <a:ln>
                  <a:noFill/>
                </a:ln>
                <a:solidFill>
                  <a:srgbClr val="F3B75B"/>
                </a:solidFill>
                <a:effectLst/>
                <a:uLnTx/>
                <a:uFillTx/>
                <a:latin typeface="Raleway"/>
                <a:ea typeface="+mn-ea"/>
                <a:cs typeface="+mn-cs"/>
              </a:rPr>
              <a:t>3° STEP </a:t>
            </a:r>
            <a:endParaRPr lang="en-GB" sz="1600" b="1" i="0" u="none" strike="noStrike" kern="1200" cap="none" spc="0" normalizeH="0" baseline="0" noProof="0" dirty="0">
              <a:ln>
                <a:noFill/>
              </a:ln>
              <a:solidFill>
                <a:srgbClr val="F3B75B"/>
              </a:solidFill>
              <a:effectLst/>
              <a:uLnTx/>
              <a:uFillTx/>
              <a:latin typeface="Raleway"/>
            </a:endParaRPr>
          </a:p>
          <a:p>
            <a:pPr marL="0" marR="0" lvl="0" indent="0" algn="l" defTabSz="914400" rtl="0" eaLnBrk="1" fontAlgn="auto" latinLnBrk="0" hangingPunct="1">
              <a:lnSpc>
                <a:spcPct val="170000"/>
              </a:lnSpc>
              <a:spcBef>
                <a:spcPts val="1000"/>
              </a:spcBef>
              <a:spcAft>
                <a:spcPts val="0"/>
              </a:spcAft>
              <a:buClrTx/>
              <a:buSzTx/>
              <a:buFont typeface="Arial" panose="020B0604020202020204" pitchFamily="34" charset="0"/>
              <a:buNone/>
              <a:tabLst/>
              <a:defRPr/>
            </a:pPr>
            <a:r>
              <a:rPr kumimoji="0" lang="en-GB" sz="1600" b="1" i="0" u="none" strike="noStrike" kern="1200" cap="none" spc="0" normalizeH="0" baseline="0" noProof="0" dirty="0">
                <a:ln>
                  <a:noFill/>
                </a:ln>
                <a:solidFill>
                  <a:srgbClr val="1D1D1B"/>
                </a:solidFill>
                <a:effectLst/>
                <a:uLnTx/>
                <a:uFillTx/>
                <a:latin typeface="Raleway"/>
                <a:ea typeface="+mn-ea"/>
                <a:cs typeface="+mn-cs"/>
              </a:rPr>
              <a:t>Risk </a:t>
            </a:r>
            <a:r>
              <a:rPr lang="en-GB" sz="1600" dirty="0">
                <a:solidFill>
                  <a:srgbClr val="1D1D1B"/>
                </a:solidFill>
                <a:latin typeface="Raleway"/>
              </a:rPr>
              <a:t>treatment</a:t>
            </a:r>
            <a:r>
              <a:rPr kumimoji="0" lang="en-GB" sz="1600" b="1" i="0" u="none" strike="noStrike" kern="1200" cap="none" spc="0" normalizeH="0" baseline="0" noProof="0" dirty="0">
                <a:ln>
                  <a:noFill/>
                </a:ln>
                <a:solidFill>
                  <a:srgbClr val="1D1D1B"/>
                </a:solidFill>
                <a:effectLst/>
                <a:uLnTx/>
                <a:uFillTx/>
                <a:latin typeface="Raleway"/>
                <a:ea typeface="+mn-ea"/>
                <a:cs typeface="+mn-cs"/>
              </a:rPr>
              <a:t> </a:t>
            </a:r>
            <a:endParaRPr lang="en-GB" sz="1600" b="1"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170000"/>
              </a:lnSpc>
              <a:spcBef>
                <a:spcPts val="1000"/>
              </a:spcBef>
              <a:spcAft>
                <a:spcPts val="0"/>
              </a:spcAft>
              <a:buClrTx/>
              <a:buSzTx/>
              <a:buFont typeface="Arial" panose="020B0604020202020204" pitchFamily="34" charset="0"/>
              <a:buNone/>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Risk treatment should be carried out in two </a:t>
            </a:r>
            <a:endParaRPr lang="en-GB" sz="1600" b="0"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170000"/>
              </a:lnSpc>
              <a:spcBef>
                <a:spcPts val="1000"/>
              </a:spcBef>
              <a:spcAft>
                <a:spcPts val="0"/>
              </a:spcAft>
              <a:buClrTx/>
              <a:buSzTx/>
              <a:buFont typeface="Arial" panose="020B0604020202020204" pitchFamily="34" charset="0"/>
              <a:buNone/>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phases conducted during periodic manager meetings.</a:t>
            </a:r>
            <a:endParaRPr lang="en-GB" sz="1600" b="0" i="0" u="none" strike="noStrike" kern="1200" cap="none" spc="0" normalizeH="0" baseline="0" noProof="0" dirty="0">
              <a:ln>
                <a:noFill/>
              </a:ln>
              <a:solidFill>
                <a:srgbClr val="1D1D1B"/>
              </a:solidFill>
              <a:effectLst/>
              <a:uLnTx/>
              <a:uFillTx/>
              <a:latin typeface="Raleway"/>
            </a:endParaRPr>
          </a:p>
          <a:p>
            <a:pPr marL="171450" marR="0" lvl="0" indent="-1714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kumimoji="0" lang="en-GB" sz="1600" i="0" u="none" strike="noStrike" kern="1200" cap="none" spc="0" normalizeH="0" baseline="0" noProof="0" dirty="0">
                <a:ln>
                  <a:noFill/>
                </a:ln>
                <a:solidFill>
                  <a:srgbClr val="1D1D1B"/>
                </a:solidFill>
                <a:effectLst/>
                <a:uLnTx/>
                <a:uFillTx/>
                <a:latin typeface="Raleway"/>
                <a:ea typeface="+mn-ea"/>
                <a:cs typeface="+mn-cs"/>
              </a:rPr>
              <a:t>Define the action to be taken for each risk:</a:t>
            </a:r>
            <a:r>
              <a:rPr kumimoji="0" lang="en-GB" sz="1600" b="0" i="0" u="none" strike="noStrike" kern="1200" cap="none" spc="0" normalizeH="0" baseline="0" noProof="0" dirty="0">
                <a:ln>
                  <a:noFill/>
                </a:ln>
                <a:solidFill>
                  <a:srgbClr val="1D1D1B"/>
                </a:solidFill>
                <a:effectLst/>
                <a:uLnTx/>
                <a:uFillTx/>
                <a:latin typeface="Raleway"/>
                <a:ea typeface="+mn-ea"/>
                <a:cs typeface="+mn-cs"/>
              </a:rPr>
              <a:t> mitigate, avoid, accept, or transfer.</a:t>
            </a:r>
            <a:endParaRPr lang="en-GB" sz="1600" b="0" i="0" u="none" strike="noStrike" kern="1200" cap="none" spc="0" normalizeH="0" baseline="0" noProof="0" dirty="0">
              <a:ln>
                <a:noFill/>
              </a:ln>
              <a:solidFill>
                <a:srgbClr val="1D1D1B"/>
              </a:solidFill>
              <a:effectLst/>
              <a:uLnTx/>
              <a:uFillTx/>
              <a:latin typeface="Raleway"/>
            </a:endParaRPr>
          </a:p>
          <a:p>
            <a:pPr marL="171450" marR="0" lvl="0" indent="-1714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kumimoji="0" lang="en-GB" sz="1600" i="0" u="none" strike="noStrike" kern="1200" cap="none" spc="0" normalizeH="0" baseline="0" noProof="0" dirty="0">
                <a:ln>
                  <a:noFill/>
                </a:ln>
                <a:solidFill>
                  <a:srgbClr val="1D1D1B"/>
                </a:solidFill>
                <a:effectLst/>
                <a:uLnTx/>
                <a:uFillTx/>
                <a:latin typeface="Raleway"/>
                <a:ea typeface="+mn-ea"/>
                <a:cs typeface="+mn-cs"/>
              </a:rPr>
              <a:t>Define and execute action plans.</a:t>
            </a:r>
            <a:endParaRPr lang="en-GB" sz="1600" i="0" u="none" strike="noStrike" kern="1200" cap="none" spc="0" normalizeH="0" baseline="0" noProof="0" dirty="0">
              <a:ln>
                <a:noFill/>
              </a:ln>
              <a:solidFill>
                <a:srgbClr val="1D1D1B"/>
              </a:solidFill>
              <a:effectLst/>
              <a:uLnTx/>
              <a:uFillTx/>
              <a:latin typeface="Raleway"/>
            </a:endParaRPr>
          </a:p>
          <a:p>
            <a:endParaRPr lang="it-IT" sz="1600"/>
          </a:p>
        </p:txBody>
      </p:sp>
    </p:spTree>
    <p:extLst>
      <p:ext uri="{BB962C8B-B14F-4D97-AF65-F5344CB8AC3E}">
        <p14:creationId xmlns:p14="http://schemas.microsoft.com/office/powerpoint/2010/main" val="19316044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6EA409F3-B3CE-20D5-D95A-16DA3A712F61}"/>
              </a:ext>
            </a:extLst>
          </p:cNvPr>
          <p:cNvSpPr>
            <a:spLocks noGrp="1"/>
          </p:cNvSpPr>
          <p:nvPr>
            <p:ph idx="1"/>
          </p:nvPr>
        </p:nvSpPr>
        <p:spPr>
          <a:xfrm>
            <a:off x="481093" y="907129"/>
            <a:ext cx="3781480" cy="5950969"/>
          </a:xfrm>
        </p:spPr>
        <p:txBody>
          <a:bodyPr vert="horz" lIns="91440" tIns="45720" rIns="91440" bIns="45720" rtlCol="0" anchor="t">
            <a:normAutofit/>
          </a:bodyPr>
          <a:lstStyle/>
          <a:p>
            <a:pPr marL="171450" marR="0" lvl="0" indent="-171450" algn="l" defTabSz="914400" rtl="0" eaLnBrk="1" fontAlgn="auto" latinLnBrk="0" hangingPunct="1">
              <a:lnSpc>
                <a:spcPct val="170000"/>
              </a:lnSpc>
              <a:spcBef>
                <a:spcPts val="1000"/>
              </a:spcBef>
              <a:spcAft>
                <a:spcPts val="0"/>
              </a:spcAft>
              <a:buClrTx/>
              <a:buSzTx/>
              <a:buFont typeface="Wingdings" panose="05000000000000000000" pitchFamily="2" charset="2"/>
              <a:buChar char="v"/>
              <a:tabLst/>
              <a:defRPr/>
            </a:pPr>
            <a:r>
              <a:rPr kumimoji="0" lang="en-GB" sz="1600" i="0" u="none" strike="noStrike" kern="1200" cap="none" spc="0" normalizeH="0" baseline="0" noProof="0">
                <a:ln>
                  <a:noFill/>
                </a:ln>
                <a:effectLst/>
                <a:uLnTx/>
                <a:uFillTx/>
                <a:latin typeface="Raleway"/>
                <a:ea typeface="+mn-ea"/>
                <a:cs typeface="+mn-cs"/>
              </a:rPr>
              <a:t> 4° STEP </a:t>
            </a:r>
            <a:endParaRPr lang="en-GB" sz="1600" i="0" u="none" strike="noStrike" kern="1200" cap="none" spc="0" normalizeH="0" baseline="0" noProof="0">
              <a:ln>
                <a:noFill/>
              </a:ln>
              <a:effectLst/>
              <a:uLnTx/>
              <a:uFillTx/>
              <a:latin typeface="Raleway"/>
            </a:endParaRPr>
          </a:p>
          <a:p>
            <a:pPr marL="0" marR="0" lvl="0" indent="0" algn="l" defTabSz="914400" rtl="0" eaLnBrk="1" fontAlgn="auto" latinLnBrk="0" hangingPunct="1">
              <a:lnSpc>
                <a:spcPct val="170000"/>
              </a:lnSpc>
              <a:spcBef>
                <a:spcPts val="1000"/>
              </a:spcBef>
              <a:spcAft>
                <a:spcPts val="0"/>
              </a:spcAft>
              <a:buClrTx/>
              <a:buSzTx/>
              <a:buNone/>
              <a:tabLst/>
              <a:defRPr/>
            </a:pPr>
            <a:r>
              <a:rPr kumimoji="0" lang="en-GB" sz="1600" i="0" u="none" strike="noStrike" kern="1200" cap="none" spc="0" normalizeH="0" baseline="0" noProof="0" dirty="0">
                <a:ln>
                  <a:noFill/>
                </a:ln>
                <a:solidFill>
                  <a:srgbClr val="1D1D1B"/>
                </a:solidFill>
                <a:effectLst/>
                <a:uLnTx/>
                <a:uFillTx/>
                <a:latin typeface="Raleway"/>
                <a:ea typeface="+mn-ea"/>
                <a:cs typeface="+mn-cs"/>
              </a:rPr>
              <a:t>Determinate </a:t>
            </a:r>
            <a:r>
              <a:rPr lang="en-GB" sz="1600" dirty="0">
                <a:solidFill>
                  <a:srgbClr val="1D1D1B"/>
                </a:solidFill>
                <a:latin typeface="Raleway"/>
              </a:rPr>
              <a:t>strategic</a:t>
            </a:r>
            <a:r>
              <a:rPr kumimoji="0" lang="en-GB" sz="1600" i="0" u="none" strike="noStrike" kern="1200" cap="none" spc="0" normalizeH="0" baseline="0" noProof="0" dirty="0">
                <a:ln>
                  <a:noFill/>
                </a:ln>
                <a:solidFill>
                  <a:srgbClr val="1D1D1B"/>
                </a:solidFill>
                <a:effectLst/>
                <a:uLnTx/>
                <a:uFillTx/>
                <a:latin typeface="Raleway"/>
                <a:ea typeface="+mn-ea"/>
                <a:cs typeface="+mn-cs"/>
              </a:rPr>
              <a:t> </a:t>
            </a:r>
            <a:r>
              <a:rPr lang="en-GB" sz="1600" dirty="0">
                <a:solidFill>
                  <a:srgbClr val="1D1D1B"/>
                </a:solidFill>
                <a:latin typeface="Raleway"/>
              </a:rPr>
              <a:t>response:</a:t>
            </a: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Eliminate</a:t>
            </a:r>
            <a:endParaRPr lang="en-GB" sz="1600" b="0" i="0" u="none" strike="noStrike" kern="1200" cap="none" spc="0" normalizeH="0" baseline="0" noProof="0" dirty="0">
              <a:ln>
                <a:noFill/>
              </a:ln>
              <a:solidFill>
                <a:srgbClr val="1D1D1B"/>
              </a:solidFill>
              <a:effectLst/>
              <a:uLnTx/>
              <a:uFillTx/>
              <a:latin typeface="Raleway"/>
            </a:endParaRP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lang="en-GB" sz="1600" b="0" dirty="0">
                <a:solidFill>
                  <a:srgbClr val="1D1D1B"/>
                </a:solidFill>
                <a:latin typeface="Raleway"/>
              </a:rPr>
              <a:t>Reduce Likelihood</a:t>
            </a: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lang="en-GB" sz="1600" b="0" dirty="0">
                <a:solidFill>
                  <a:srgbClr val="1D1D1B"/>
                </a:solidFill>
                <a:latin typeface="Raleway"/>
              </a:rPr>
              <a:t>Reduce Impact </a:t>
            </a: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lang="en-GB" sz="1600" b="0" dirty="0">
                <a:solidFill>
                  <a:srgbClr val="1D1D1B"/>
                </a:solidFill>
                <a:latin typeface="Raleway"/>
              </a:rPr>
              <a:t>Transfer</a:t>
            </a: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Con</a:t>
            </a:r>
            <a:r>
              <a:rPr lang="en-GB" sz="1600" b="0" dirty="0">
                <a:solidFill>
                  <a:srgbClr val="1D1D1B"/>
                </a:solidFill>
                <a:latin typeface="Raleway"/>
              </a:rPr>
              <a:t>tingency Plan </a:t>
            </a: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Accept </a:t>
            </a:r>
            <a:endParaRPr lang="en-GB" sz="1600" b="0" i="0" u="none" strike="noStrike" kern="1200" cap="none" spc="0" normalizeH="0" baseline="0" noProof="0" dirty="0">
              <a:ln>
                <a:noFill/>
              </a:ln>
              <a:solidFill>
                <a:srgbClr val="1D1D1B"/>
              </a:solidFill>
              <a:effectLst/>
              <a:uLnTx/>
              <a:uFillTx/>
              <a:latin typeface="Raleway"/>
            </a:endParaRPr>
          </a:p>
        </p:txBody>
      </p:sp>
      <p:sp>
        <p:nvSpPr>
          <p:cNvPr id="10" name="CasellaDiTesto 9">
            <a:extLst>
              <a:ext uri="{FF2B5EF4-FFF2-40B4-BE49-F238E27FC236}">
                <a16:creationId xmlns:a16="http://schemas.microsoft.com/office/drawing/2014/main" id="{088B3332-7E18-E328-1760-0A6E78C8086F}"/>
              </a:ext>
            </a:extLst>
          </p:cNvPr>
          <p:cNvSpPr txBox="1"/>
          <p:nvPr/>
        </p:nvSpPr>
        <p:spPr>
          <a:xfrm>
            <a:off x="4776362" y="903839"/>
            <a:ext cx="3370304" cy="4331942"/>
          </a:xfrm>
          <a:prstGeom prst="rect">
            <a:avLst/>
          </a:prstGeom>
          <a:noFill/>
        </p:spPr>
        <p:txBody>
          <a:bodyPr wrap="square" lIns="91440" tIns="45720" rIns="91440" bIns="45720" rtlCol="0" anchor="t">
            <a:spAutoFit/>
          </a:bodyPr>
          <a:lstStyle/>
          <a:p>
            <a:pPr marL="171450" marR="0" lvl="0" indent="-171450" algn="l" defTabSz="914400" rtl="0" eaLnBrk="1" fontAlgn="auto" latinLnBrk="0" hangingPunct="1">
              <a:lnSpc>
                <a:spcPct val="170000"/>
              </a:lnSpc>
              <a:spcBef>
                <a:spcPts val="1000"/>
              </a:spcBef>
              <a:spcAft>
                <a:spcPts val="0"/>
              </a:spcAft>
              <a:buClrTx/>
              <a:buSzTx/>
              <a:buFont typeface="Wingdings" panose="05000000000000000000" pitchFamily="2" charset="2"/>
              <a:buChar char="v"/>
              <a:tabLst/>
              <a:defRPr/>
            </a:pPr>
            <a:r>
              <a:rPr kumimoji="0" lang="en-GB" sz="1600" b="1" i="0" u="none" strike="noStrike" kern="1200" cap="none" spc="0" normalizeH="0" baseline="0" noProof="0">
                <a:ln>
                  <a:noFill/>
                </a:ln>
                <a:solidFill>
                  <a:schemeClr val="bg1"/>
                </a:solidFill>
                <a:effectLst/>
                <a:uLnTx/>
                <a:uFillTx/>
                <a:latin typeface="Raleway"/>
                <a:ea typeface="+mn-ea"/>
                <a:cs typeface="+mn-cs"/>
              </a:rPr>
              <a:t> 5° STEP</a:t>
            </a:r>
            <a:endParaRPr lang="en-GB" sz="1600" b="1" i="0" u="none" strike="noStrike" kern="1200" cap="none" spc="0" normalizeH="0" baseline="0" noProof="0">
              <a:ln>
                <a:noFill/>
              </a:ln>
              <a:solidFill>
                <a:schemeClr val="bg1"/>
              </a:solidFill>
              <a:effectLst/>
              <a:uLnTx/>
              <a:uFillTx/>
              <a:latin typeface="Raleway"/>
            </a:endParaRPr>
          </a:p>
          <a:p>
            <a:pPr marR="0" lvl="0" algn="l" defTabSz="914400" rtl="0" eaLnBrk="1" fontAlgn="auto" latinLnBrk="0" hangingPunct="1">
              <a:lnSpc>
                <a:spcPct val="170000"/>
              </a:lnSpc>
              <a:spcBef>
                <a:spcPts val="1000"/>
              </a:spcBef>
              <a:spcAft>
                <a:spcPts val="0"/>
              </a:spcAft>
              <a:buClrTx/>
              <a:buSzTx/>
              <a:tabLst/>
              <a:defRPr/>
            </a:pPr>
            <a:r>
              <a:rPr lang="en-GB" sz="1600" b="1" dirty="0">
                <a:solidFill>
                  <a:srgbClr val="1D1D1B"/>
                </a:solidFill>
                <a:latin typeface="Raleway"/>
              </a:rPr>
              <a:t>Write-up your action plan</a:t>
            </a: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lang="en-GB" sz="1600" dirty="0">
                <a:solidFill>
                  <a:srgbClr val="1D1D1B"/>
                </a:solidFill>
                <a:latin typeface="Raleway"/>
              </a:rPr>
              <a:t>What</a:t>
            </a: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lang="en-GB" sz="1600" dirty="0">
                <a:solidFill>
                  <a:srgbClr val="1D1D1B"/>
                </a:solidFill>
                <a:latin typeface="Raleway"/>
              </a:rPr>
              <a:t>Timing</a:t>
            </a: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lang="en-GB" sz="1600" dirty="0">
                <a:solidFill>
                  <a:srgbClr val="1D1D1B"/>
                </a:solidFill>
                <a:latin typeface="Raleway"/>
              </a:rPr>
              <a:t>Responsibility</a:t>
            </a: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lang="en-GB" sz="1600" dirty="0">
                <a:solidFill>
                  <a:srgbClr val="1D1D1B"/>
                </a:solidFill>
                <a:latin typeface="Raleway"/>
              </a:rPr>
              <a:t>Resources</a:t>
            </a: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lang="en-GB" sz="1600" dirty="0">
                <a:solidFill>
                  <a:srgbClr val="1D1D1B"/>
                </a:solidFill>
                <a:latin typeface="Raleway"/>
              </a:rPr>
              <a:t>Budget</a:t>
            </a: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lang="en-GB" sz="1600" dirty="0">
                <a:solidFill>
                  <a:srgbClr val="1D1D1B"/>
                </a:solidFill>
                <a:latin typeface="Raleway"/>
              </a:rPr>
              <a:t>Reviews  </a:t>
            </a:r>
            <a:r>
              <a:rPr kumimoji="0" lang="en-US" sz="1600" i="0" u="none" strike="noStrike" kern="1200" cap="none" spc="0" normalizeH="0" baseline="0" noProof="0" dirty="0">
                <a:ln>
                  <a:noFill/>
                </a:ln>
                <a:solidFill>
                  <a:srgbClr val="1D1D1B"/>
                </a:solidFill>
                <a:effectLst/>
                <a:uLnTx/>
                <a:uFillTx/>
                <a:latin typeface="Raleway"/>
                <a:ea typeface="+mn-ea"/>
                <a:cs typeface="+mn-cs"/>
              </a:rPr>
              <a:t> </a:t>
            </a:r>
            <a:endParaRPr lang="en-US" sz="1600" i="0" u="none" strike="noStrike" kern="1200" cap="none" spc="0" normalizeH="0" baseline="0" noProof="0" dirty="0">
              <a:ln>
                <a:noFill/>
              </a:ln>
              <a:solidFill>
                <a:srgbClr val="1D1D1B"/>
              </a:solidFill>
              <a:effectLst/>
              <a:uLnTx/>
              <a:uFillTx/>
              <a:latin typeface="Raleway"/>
            </a:endParaRPr>
          </a:p>
        </p:txBody>
      </p:sp>
      <p:pic>
        <p:nvPicPr>
          <p:cNvPr id="11" name="Immagine 10">
            <a:extLst>
              <a:ext uri="{FF2B5EF4-FFF2-40B4-BE49-F238E27FC236}">
                <a16:creationId xmlns:a16="http://schemas.microsoft.com/office/drawing/2014/main" id="{0783E6FD-6899-C62B-E4FC-6D4BFDE927C6}"/>
              </a:ext>
            </a:extLst>
          </p:cNvPr>
          <p:cNvPicPr>
            <a:picLocks noChangeAspect="1"/>
          </p:cNvPicPr>
          <p:nvPr/>
        </p:nvPicPr>
        <p:blipFill>
          <a:blip r:embed="rId2"/>
          <a:stretch>
            <a:fillRect/>
          </a:stretch>
        </p:blipFill>
        <p:spPr>
          <a:xfrm>
            <a:off x="8748377" y="391107"/>
            <a:ext cx="2999492" cy="5151566"/>
          </a:xfrm>
          <a:prstGeom prst="rect">
            <a:avLst/>
          </a:prstGeom>
        </p:spPr>
      </p:pic>
      <p:sp>
        <p:nvSpPr>
          <p:cNvPr id="2" name="CasellaDiTesto 1">
            <a:extLst>
              <a:ext uri="{FF2B5EF4-FFF2-40B4-BE49-F238E27FC236}">
                <a16:creationId xmlns:a16="http://schemas.microsoft.com/office/drawing/2014/main" id="{1699F585-5DF2-2361-8962-9382A2DDDAD1}"/>
              </a:ext>
            </a:extLst>
          </p:cNvPr>
          <p:cNvSpPr txBox="1"/>
          <p:nvPr/>
        </p:nvSpPr>
        <p:spPr>
          <a:xfrm>
            <a:off x="8413448" y="5546876"/>
            <a:ext cx="378339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rgbClr val="1D1D1B"/>
                </a:solidFill>
              </a:rPr>
              <a:t>Image source:  International organization for standardization</a:t>
            </a:r>
            <a:endParaRPr lang="it-IT" sz="1000" dirty="0"/>
          </a:p>
        </p:txBody>
      </p:sp>
    </p:spTree>
    <p:extLst>
      <p:ext uri="{BB962C8B-B14F-4D97-AF65-F5344CB8AC3E}">
        <p14:creationId xmlns:p14="http://schemas.microsoft.com/office/powerpoint/2010/main" val="16726626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lementi multimediali online 3" title="How to Create a Risk Management Plan">
            <a:hlinkClick r:id="" action="ppaction://media"/>
            <a:extLst>
              <a:ext uri="{FF2B5EF4-FFF2-40B4-BE49-F238E27FC236}">
                <a16:creationId xmlns:a16="http://schemas.microsoft.com/office/drawing/2014/main" id="{F0B695EE-A94D-A141-AB9C-3F93B4BDF1CF}"/>
              </a:ext>
            </a:extLst>
          </p:cNvPr>
          <p:cNvPicPr>
            <a:picLocks noRot="1" noChangeAspect="1"/>
          </p:cNvPicPr>
          <p:nvPr>
            <a:videoFile r:link="rId1"/>
          </p:nvPr>
        </p:nvPicPr>
        <p:blipFill>
          <a:blip r:embed="rId3"/>
          <a:stretch>
            <a:fillRect/>
          </a:stretch>
        </p:blipFill>
        <p:spPr>
          <a:xfrm>
            <a:off x="6393273" y="2167508"/>
            <a:ext cx="5062842" cy="2858342"/>
          </a:xfrm>
          <a:prstGeom prst="rect">
            <a:avLst/>
          </a:prstGeom>
        </p:spPr>
      </p:pic>
      <p:sp>
        <p:nvSpPr>
          <p:cNvPr id="6" name="Freccia in giù 5">
            <a:extLst>
              <a:ext uri="{FF2B5EF4-FFF2-40B4-BE49-F238E27FC236}">
                <a16:creationId xmlns:a16="http://schemas.microsoft.com/office/drawing/2014/main" id="{DCBB1AE3-58C8-9EE2-58AE-0D4DF6EB95A4}"/>
              </a:ext>
            </a:extLst>
          </p:cNvPr>
          <p:cNvSpPr/>
          <p:nvPr/>
        </p:nvSpPr>
        <p:spPr>
          <a:xfrm rot="16200000">
            <a:off x="5356338" y="3024012"/>
            <a:ext cx="342792" cy="1147663"/>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it-IT"/>
          </a:p>
        </p:txBody>
      </p:sp>
      <p:sp>
        <p:nvSpPr>
          <p:cNvPr id="8" name="CasellaDiTesto 7">
            <a:extLst>
              <a:ext uri="{FF2B5EF4-FFF2-40B4-BE49-F238E27FC236}">
                <a16:creationId xmlns:a16="http://schemas.microsoft.com/office/drawing/2014/main" id="{79D38EB3-140B-4914-005A-59A1174B2D3C}"/>
              </a:ext>
            </a:extLst>
          </p:cNvPr>
          <p:cNvSpPr txBox="1"/>
          <p:nvPr/>
        </p:nvSpPr>
        <p:spPr>
          <a:xfrm>
            <a:off x="742820" y="816622"/>
            <a:ext cx="10695214" cy="615553"/>
          </a:xfrm>
          <a:prstGeom prst="rect">
            <a:avLst/>
          </a:prstGeom>
          <a:noFill/>
        </p:spPr>
        <p:txBody>
          <a:bodyPr wrap="square" lIns="91440" tIns="45720" rIns="91440" bIns="45720" anchor="t">
            <a:spAutoFit/>
          </a:bodyPr>
          <a:lstStyle/>
          <a:p>
            <a:r>
              <a:rPr lang="en-GB" sz="3400" b="1">
                <a:solidFill>
                  <a:srgbClr val="0E9094"/>
                </a:solidFill>
                <a:latin typeface="Raleway SemiBold"/>
                <a:ea typeface="+mj-ea"/>
                <a:cs typeface="+mj-cs"/>
              </a:rPr>
              <a:t>More about the risk management plan</a:t>
            </a:r>
            <a:endParaRPr lang="en-GB" sz="3400" b="1"/>
          </a:p>
        </p:txBody>
      </p:sp>
      <p:sp>
        <p:nvSpPr>
          <p:cNvPr id="2" name="CasellaDiTesto 1">
            <a:extLst>
              <a:ext uri="{FF2B5EF4-FFF2-40B4-BE49-F238E27FC236}">
                <a16:creationId xmlns:a16="http://schemas.microsoft.com/office/drawing/2014/main" id="{89D02B57-F12E-FDA4-4065-D6EB0AC77CAE}"/>
              </a:ext>
            </a:extLst>
          </p:cNvPr>
          <p:cNvSpPr txBox="1"/>
          <p:nvPr/>
        </p:nvSpPr>
        <p:spPr>
          <a:xfrm>
            <a:off x="7070876" y="5292877"/>
            <a:ext cx="4170438"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000" dirty="0">
                <a:solidFill>
                  <a:srgbClr val="1D1D1B"/>
                </a:solidFill>
                <a:cs typeface="Segoe UI"/>
              </a:rPr>
              <a:t>Source: How to Create a Risk Management Plan from</a:t>
            </a:r>
            <a:r>
              <a:rPr lang="en-GB" sz="1000" dirty="0">
                <a:cs typeface="Segoe UI"/>
              </a:rPr>
              <a:t>​</a:t>
            </a:r>
          </a:p>
          <a:p>
            <a:pPr algn="ctr"/>
            <a:r>
              <a:rPr lang="en-GB" sz="1000" dirty="0">
                <a:solidFill>
                  <a:srgbClr val="1D1D1B"/>
                </a:solidFill>
                <a:cs typeface="Segoe UI"/>
              </a:rPr>
              <a:t>Online PM Courses by Mike Clayton </a:t>
            </a:r>
          </a:p>
        </p:txBody>
      </p:sp>
      <p:sp>
        <p:nvSpPr>
          <p:cNvPr id="5" name="Rettangolo con angoli arrotondati 4">
            <a:extLst>
              <a:ext uri="{FF2B5EF4-FFF2-40B4-BE49-F238E27FC236}">
                <a16:creationId xmlns:a16="http://schemas.microsoft.com/office/drawing/2014/main" id="{AFBB57E5-6036-A754-D0E6-34058706994A}"/>
              </a:ext>
            </a:extLst>
          </p:cNvPr>
          <p:cNvSpPr/>
          <p:nvPr/>
        </p:nvSpPr>
        <p:spPr>
          <a:xfrm>
            <a:off x="1303175" y="3126700"/>
            <a:ext cx="3489649" cy="959822"/>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dirty="0">
                <a:solidFill>
                  <a:schemeClr val="accent1"/>
                </a:solidFill>
              </a:rPr>
              <a:t>Learn more about </a:t>
            </a:r>
            <a:r>
              <a:rPr lang="en-GB" sz="1600" dirty="0">
                <a:solidFill>
                  <a:schemeClr val="accent1"/>
                </a:solidFill>
              </a:rPr>
              <a:t>the proper way to create a Risk Management Plan</a:t>
            </a:r>
            <a:endParaRPr lang="en-US" sz="1600" dirty="0">
              <a:solidFill>
                <a:schemeClr val="accent1"/>
              </a:solidFill>
            </a:endParaRPr>
          </a:p>
        </p:txBody>
      </p:sp>
    </p:spTree>
    <p:extLst>
      <p:ext uri="{BB962C8B-B14F-4D97-AF65-F5344CB8AC3E}">
        <p14:creationId xmlns:p14="http://schemas.microsoft.com/office/powerpoint/2010/main" val="3739727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28B3D6815C772C4D81C6B76302BCB0B9" ma:contentTypeVersion="15" ma:contentTypeDescription="Ustvari nov dokument." ma:contentTypeScope="" ma:versionID="01bf95649eb9cd7bf912b09c6947a021">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a294edcc01627a6f1e6a55137358a1ca"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Oznake slike"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V skupni rabi z"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V skupni rabi s podrobnostmi"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Vrsta vsebine"/>
        <xsd:element ref="dc:title" minOccurs="0" maxOccurs="1" ma:index="4" ma:displayName="Naslov"/>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E3E453B-9058-4FEA-9C49-5E34D11CFB72}">
  <ds:schemaRefs>
    <ds:schemaRef ds:uri="http://schemas.microsoft.com/sharepoint/v3/contenttype/forms"/>
  </ds:schemaRefs>
</ds:datastoreItem>
</file>

<file path=customXml/itemProps2.xml><?xml version="1.0" encoding="utf-8"?>
<ds:datastoreItem xmlns:ds="http://schemas.openxmlformats.org/officeDocument/2006/customXml" ds:itemID="{E8BAA0A9-8593-42AF-A19C-07E55EA366BA}">
  <ds:schemaRefs>
    <ds:schemaRef ds:uri="26a10de0-e0bd-466a-87c8-f0d3f8c6fbe9"/>
    <ds:schemaRef ds:uri="984ff08c-af25-4174-ad80-e934fe4fddf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F2A0B822-E6C1-40F5-B1E4-C1B6541B4275}">
  <ds:schemaRefs>
    <ds:schemaRef ds:uri="26a10de0-e0bd-466a-87c8-f0d3f8c6fbe9"/>
    <ds:schemaRef ds:uri="984ff08c-af25-4174-ad80-e934fe4fddf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40</Slides>
  <Notes>0</Notes>
  <HiddenSlides>0</HiddenSlides>
  <ScaleCrop>false</ScaleCrop>
  <HeadingPairs>
    <vt:vector size="4" baseType="variant">
      <vt:variant>
        <vt:lpstr>Tema</vt:lpstr>
      </vt:variant>
      <vt:variant>
        <vt:i4>2</vt:i4>
      </vt:variant>
      <vt:variant>
        <vt:lpstr>Titoli diapositive</vt:lpstr>
      </vt:variant>
      <vt:variant>
        <vt:i4>40</vt:i4>
      </vt:variant>
    </vt:vector>
  </HeadingPairs>
  <TitlesOfParts>
    <vt:vector size="42" baseType="lpstr">
      <vt:lpstr>Tema de Office</vt:lpstr>
      <vt:lpstr>Tema de Office</vt:lpstr>
      <vt:lpstr>Quality Assurance and Risk Management </vt:lpstr>
      <vt:lpstr>Aim of this unit</vt:lpstr>
      <vt:lpstr>Learning outcomes of this unit:  </vt:lpstr>
      <vt:lpstr>1° Section: Identifying and mitigating business risks</vt:lpstr>
      <vt:lpstr>What is the approach to risk management? </vt:lpstr>
      <vt:lpstr>How to create a risk management action plan?</vt:lpstr>
      <vt:lpstr>Presentazione standard di PowerPoint</vt:lpstr>
      <vt:lpstr>Presentazione standard di PowerPoint</vt:lpstr>
      <vt:lpstr>Presentazione standard di PowerPoint</vt:lpstr>
      <vt:lpstr>Risk management best practices  to keep in mind </vt:lpstr>
      <vt:lpstr>Any advice? Risk assessments in Excel </vt:lpstr>
      <vt:lpstr>Risk management self- reflection</vt:lpstr>
      <vt:lpstr>2°Section: Quality management &amp; quality assurance  </vt:lpstr>
      <vt:lpstr>Components of quality management  </vt:lpstr>
      <vt:lpstr>Presentazione standard di PowerPoint</vt:lpstr>
      <vt:lpstr>Presentazione standard di PowerPoint</vt:lpstr>
      <vt:lpstr>The 7 quality control tools  </vt:lpstr>
      <vt:lpstr>Presentazione standard di PowerPoint</vt:lpstr>
      <vt:lpstr>Presentazione standard di PowerPoint</vt:lpstr>
      <vt:lpstr>Presentazione standard di PowerPoint</vt:lpstr>
      <vt:lpstr>Presentazione standard di PowerPoint</vt:lpstr>
      <vt:lpstr>Quality management self-reflection</vt:lpstr>
      <vt:lpstr>Presentazione standard di PowerPoint</vt:lpstr>
      <vt:lpstr>The importance of time management for entrepreneurs</vt:lpstr>
      <vt:lpstr>Presentazione standard di PowerPoint</vt:lpstr>
      <vt:lpstr>Presentazione standard di PowerPoint</vt:lpstr>
      <vt:lpstr>Presentazione standard di PowerPoint</vt:lpstr>
      <vt:lpstr>Presentazione standard di PowerPoint</vt:lpstr>
      <vt:lpstr>Presentazione standard di PowerPoint</vt:lpstr>
      <vt:lpstr>Collaboration and teamwork for growth &amp; time planning</vt:lpstr>
      <vt:lpstr>The Pomodoro technique &amp;  Parkinson's Law</vt:lpstr>
      <vt:lpstr>Presentazione standard di PowerPoint</vt:lpstr>
      <vt:lpstr>Presentazione standard di PowerPoint</vt:lpstr>
      <vt:lpstr>Presentazione standard di PowerPoint</vt:lpstr>
      <vt:lpstr>Presentazione standard di PowerPoint</vt:lpstr>
      <vt:lpstr>Presentazione standard di PowerPoint</vt:lpstr>
      <vt:lpstr>More to explore </vt:lpstr>
      <vt:lpstr>Sources used to create this unit </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Laure Raso</dc:creator>
  <cp:revision>719</cp:revision>
  <dcterms:created xsi:type="dcterms:W3CDTF">2023-12-21T13:42:43Z</dcterms:created>
  <dcterms:modified xsi:type="dcterms:W3CDTF">2025-07-11T08:27:23Z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