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64"/>
  </p:notesMasterIdLst>
  <p:sldIdLst>
    <p:sldId id="309" r:id="rId7"/>
    <p:sldId id="310" r:id="rId8"/>
    <p:sldId id="311" r:id="rId9"/>
    <p:sldId id="259"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303" r:id="rId44"/>
    <p:sldId id="295" r:id="rId45"/>
    <p:sldId id="296" r:id="rId46"/>
    <p:sldId id="297" r:id="rId47"/>
    <p:sldId id="298" r:id="rId48"/>
    <p:sldId id="299" r:id="rId49"/>
    <p:sldId id="300" r:id="rId50"/>
    <p:sldId id="301" r:id="rId51"/>
    <p:sldId id="302" r:id="rId52"/>
    <p:sldId id="304" r:id="rId53"/>
    <p:sldId id="312" r:id="rId54"/>
    <p:sldId id="313" r:id="rId55"/>
    <p:sldId id="305" r:id="rId56"/>
    <p:sldId id="314" r:id="rId57"/>
    <p:sldId id="306" r:id="rId58"/>
    <p:sldId id="315" r:id="rId59"/>
    <p:sldId id="316" r:id="rId60"/>
    <p:sldId id="307" r:id="rId61"/>
    <p:sldId id="317" r:id="rId62"/>
    <p:sldId id="308" r:id="rId63"/>
  </p:sldIdLst>
  <p:sldSz cx="12192000" cy="6858000"/>
  <p:notesSz cx="6858000" cy="9144000"/>
  <p:embeddedFontLst>
    <p:embeddedFont>
      <p:font typeface="Raleway" pitchFamily="2" charset="0"/>
      <p:regular r:id="rId65"/>
      <p:bold r:id="rId66"/>
      <p:italic r:id="rId67"/>
      <p:boldItalic r:id="rId68"/>
    </p:embeddedFont>
    <p:embeddedFont>
      <p:font typeface="Raleway Medium" pitchFamily="2" charset="0"/>
      <p:regular r:id="rId69"/>
      <p:italic r:id="rId70"/>
    </p:embeddedFont>
    <p:embeddedFont>
      <p:font typeface="Raleway SemiBold" pitchFamily="2" charset="0"/>
      <p:regular r:id="rId71"/>
      <p:bold r:id="rId72"/>
      <p:italic r:id="rId73"/>
      <p:boldItalic r:id="rId7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8" roundtripDataSignature="AMtx7mjvkgMz+XQ1Nzljjyeq+t/iu1wnS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9C9E"/>
    <a:srgbClr val="EFB4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663"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4.fntdata"/><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font" Target="fonts/font2.fntdata"/><Relationship Id="rId74" Type="http://schemas.openxmlformats.org/officeDocument/2006/relationships/font" Target="fonts/font10.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font" Target="fonts/font5.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8.fntdata"/><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6.fntdata"/><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1.fntdata"/><Relationship Id="rId73" Type="http://schemas.openxmlformats.org/officeDocument/2006/relationships/font" Target="fonts/font9.fntdata"/><Relationship Id="rId78" Type="http://customschemas.google.com/relationships/presentationmetadata" Target="metadata"/><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font" Target="fonts/font7.fntdata"/><Relationship Id="rId2" Type="http://schemas.openxmlformats.org/officeDocument/2006/relationships/customXml" Target="../customXml/item2.xml"/><Relationship Id="rId29" Type="http://schemas.openxmlformats.org/officeDocument/2006/relationships/slide" Target="slides/slide2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gmara.skillszonemalta" userId="S::dagmara.skillszonemalta_gmail.com#ext#@dobasi.onmicrosoft.com::cab07fde-5b20-4099-b699-b3b303880fe4" providerId="AD" clId="Web-{1FD640AC-7198-DFDB-52BB-CC99E0280DB8}"/>
    <pc:docChg chg="addSld modSld">
      <pc:chgData name="dagmara.skillszonemalta" userId="S::dagmara.skillszonemalta_gmail.com#ext#@dobasi.onmicrosoft.com::cab07fde-5b20-4099-b699-b3b303880fe4" providerId="AD" clId="Web-{1FD640AC-7198-DFDB-52BB-CC99E0280DB8}" dt="2024-12-17T01:23:45.623" v="366" actId="20577"/>
      <pc:docMkLst>
        <pc:docMk/>
      </pc:docMkLst>
      <pc:sldChg chg="modSp">
        <pc:chgData name="dagmara.skillszonemalta" userId="S::dagmara.skillszonemalta_gmail.com#ext#@dobasi.onmicrosoft.com::cab07fde-5b20-4099-b699-b3b303880fe4" providerId="AD" clId="Web-{1FD640AC-7198-DFDB-52BB-CC99E0280DB8}" dt="2024-12-17T01:23:08.715" v="359" actId="20577"/>
        <pc:sldMkLst>
          <pc:docMk/>
          <pc:sldMk cId="0" sldId="265"/>
        </pc:sldMkLst>
        <pc:spChg chg="mod">
          <ac:chgData name="dagmara.skillszonemalta" userId="S::dagmara.skillszonemalta_gmail.com#ext#@dobasi.onmicrosoft.com::cab07fde-5b20-4099-b699-b3b303880fe4" providerId="AD" clId="Web-{1FD640AC-7198-DFDB-52BB-CC99E0280DB8}" dt="2024-12-17T01:23:08.715" v="359" actId="20577"/>
          <ac:spMkLst>
            <pc:docMk/>
            <pc:sldMk cId="0" sldId="265"/>
            <ac:spMk id="136"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7T01:23:45.623" v="366" actId="20577"/>
        <pc:sldMkLst>
          <pc:docMk/>
          <pc:sldMk cId="0" sldId="272"/>
        </pc:sldMkLst>
        <pc:spChg chg="mod">
          <ac:chgData name="dagmara.skillszonemalta" userId="S::dagmara.skillszonemalta_gmail.com#ext#@dobasi.onmicrosoft.com::cab07fde-5b20-4099-b699-b3b303880fe4" providerId="AD" clId="Web-{1FD640AC-7198-DFDB-52BB-CC99E0280DB8}" dt="2024-12-17T01:23:45.623" v="366" actId="20577"/>
          <ac:spMkLst>
            <pc:docMk/>
            <pc:sldMk cId="0" sldId="272"/>
            <ac:spMk id="182"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28:43.516" v="16" actId="1076"/>
        <pc:sldMkLst>
          <pc:docMk/>
          <pc:sldMk cId="0" sldId="290"/>
        </pc:sldMkLst>
        <pc:spChg chg="mod">
          <ac:chgData name="dagmara.skillszonemalta" userId="S::dagmara.skillszonemalta_gmail.com#ext#@dobasi.onmicrosoft.com::cab07fde-5b20-4099-b699-b3b303880fe4" providerId="AD" clId="Web-{1FD640AC-7198-DFDB-52BB-CC99E0280DB8}" dt="2024-12-16T23:28:27.171" v="11" actId="20577"/>
          <ac:spMkLst>
            <pc:docMk/>
            <pc:sldMk cId="0" sldId="290"/>
            <ac:spMk id="303" creationId="{00000000-0000-0000-0000-000000000000}"/>
          </ac:spMkLst>
        </pc:spChg>
        <pc:spChg chg="mod">
          <ac:chgData name="dagmara.skillszonemalta" userId="S::dagmara.skillszonemalta_gmail.com#ext#@dobasi.onmicrosoft.com::cab07fde-5b20-4099-b699-b3b303880fe4" providerId="AD" clId="Web-{1FD640AC-7198-DFDB-52BB-CC99E0280DB8}" dt="2024-12-16T23:28:43.516" v="16" actId="1076"/>
          <ac:spMkLst>
            <pc:docMk/>
            <pc:sldMk cId="0" sldId="290"/>
            <ac:spMk id="304"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44:02.096" v="213" actId="1076"/>
        <pc:sldMkLst>
          <pc:docMk/>
          <pc:sldMk cId="0" sldId="291"/>
        </pc:sldMkLst>
        <pc:spChg chg="mod">
          <ac:chgData name="dagmara.skillszonemalta" userId="S::dagmara.skillszonemalta_gmail.com#ext#@dobasi.onmicrosoft.com::cab07fde-5b20-4099-b699-b3b303880fe4" providerId="AD" clId="Web-{1FD640AC-7198-DFDB-52BB-CC99E0280DB8}" dt="2024-12-16T23:29:25.502" v="29" actId="1076"/>
          <ac:spMkLst>
            <pc:docMk/>
            <pc:sldMk cId="0" sldId="291"/>
            <ac:spMk id="2" creationId="{EA806684-98A4-953E-6EB3-65E9EAC63437}"/>
          </ac:spMkLst>
        </pc:spChg>
        <pc:spChg chg="mod">
          <ac:chgData name="dagmara.skillszonemalta" userId="S::dagmara.skillszonemalta_gmail.com#ext#@dobasi.onmicrosoft.com::cab07fde-5b20-4099-b699-b3b303880fe4" providerId="AD" clId="Web-{1FD640AC-7198-DFDB-52BB-CC99E0280DB8}" dt="2024-12-16T23:44:02.096" v="213" actId="1076"/>
          <ac:spMkLst>
            <pc:docMk/>
            <pc:sldMk cId="0" sldId="291"/>
            <ac:spMk id="309" creationId="{00000000-0000-0000-0000-000000000000}"/>
          </ac:spMkLst>
        </pc:spChg>
        <pc:picChg chg="mod">
          <ac:chgData name="dagmara.skillszonemalta" userId="S::dagmara.skillszonemalta_gmail.com#ext#@dobasi.onmicrosoft.com::cab07fde-5b20-4099-b699-b3b303880fe4" providerId="AD" clId="Web-{1FD640AC-7198-DFDB-52BB-CC99E0280DB8}" dt="2024-12-16T23:29:23.377" v="28" actId="1076"/>
          <ac:picMkLst>
            <pc:docMk/>
            <pc:sldMk cId="0" sldId="291"/>
            <ac:picMk id="310" creationId="{00000000-0000-0000-0000-000000000000}"/>
          </ac:picMkLst>
        </pc:picChg>
      </pc:sldChg>
      <pc:sldChg chg="modSp">
        <pc:chgData name="dagmara.skillszonemalta" userId="S::dagmara.skillszonemalta_gmail.com#ext#@dobasi.onmicrosoft.com::cab07fde-5b20-4099-b699-b3b303880fe4" providerId="AD" clId="Web-{1FD640AC-7198-DFDB-52BB-CC99E0280DB8}" dt="2024-12-16T23:29:38.893" v="32" actId="20577"/>
        <pc:sldMkLst>
          <pc:docMk/>
          <pc:sldMk cId="0" sldId="292"/>
        </pc:sldMkLst>
        <pc:spChg chg="mod">
          <ac:chgData name="dagmara.skillszonemalta" userId="S::dagmara.skillszonemalta_gmail.com#ext#@dobasi.onmicrosoft.com::cab07fde-5b20-4099-b699-b3b303880fe4" providerId="AD" clId="Web-{1FD640AC-7198-DFDB-52BB-CC99E0280DB8}" dt="2024-12-16T23:29:38.893" v="32" actId="20577"/>
          <ac:spMkLst>
            <pc:docMk/>
            <pc:sldMk cId="0" sldId="292"/>
            <ac:spMk id="316"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0:29.488" v="37" actId="1076"/>
        <pc:sldMkLst>
          <pc:docMk/>
          <pc:sldMk cId="0" sldId="293"/>
        </pc:sldMkLst>
        <pc:spChg chg="mod">
          <ac:chgData name="dagmara.skillszonemalta" userId="S::dagmara.skillszonemalta_gmail.com#ext#@dobasi.onmicrosoft.com::cab07fde-5b20-4099-b699-b3b303880fe4" providerId="AD" clId="Web-{1FD640AC-7198-DFDB-52BB-CC99E0280DB8}" dt="2024-12-16T23:30:29.488" v="37" actId="1076"/>
          <ac:spMkLst>
            <pc:docMk/>
            <pc:sldMk cId="0" sldId="293"/>
            <ac:spMk id="322"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1:09.443" v="52" actId="14100"/>
        <pc:sldMkLst>
          <pc:docMk/>
          <pc:sldMk cId="0" sldId="294"/>
        </pc:sldMkLst>
        <pc:spChg chg="mod">
          <ac:chgData name="dagmara.skillszonemalta" userId="S::dagmara.skillszonemalta_gmail.com#ext#@dobasi.onmicrosoft.com::cab07fde-5b20-4099-b699-b3b303880fe4" providerId="AD" clId="Web-{1FD640AC-7198-DFDB-52BB-CC99E0280DB8}" dt="2024-12-16T23:31:09.443" v="52" actId="14100"/>
          <ac:spMkLst>
            <pc:docMk/>
            <pc:sldMk cId="0" sldId="294"/>
            <ac:spMk id="328" creationId="{00000000-0000-0000-0000-000000000000}"/>
          </ac:spMkLst>
        </pc:spChg>
        <pc:spChg chg="mod">
          <ac:chgData name="dagmara.skillszonemalta" userId="S::dagmara.skillszonemalta_gmail.com#ext#@dobasi.onmicrosoft.com::cab07fde-5b20-4099-b699-b3b303880fe4" providerId="AD" clId="Web-{1FD640AC-7198-DFDB-52BB-CC99E0280DB8}" dt="2024-12-16T23:30:55.599" v="49" actId="1076"/>
          <ac:spMkLst>
            <pc:docMk/>
            <pc:sldMk cId="0" sldId="294"/>
            <ac:spMk id="329"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3:45.589" v="87" actId="14100"/>
        <pc:sldMkLst>
          <pc:docMk/>
          <pc:sldMk cId="0" sldId="295"/>
        </pc:sldMkLst>
        <pc:spChg chg="mod">
          <ac:chgData name="dagmara.skillszonemalta" userId="S::dagmara.skillszonemalta_gmail.com#ext#@dobasi.onmicrosoft.com::cab07fde-5b20-4099-b699-b3b303880fe4" providerId="AD" clId="Web-{1FD640AC-7198-DFDB-52BB-CC99E0280DB8}" dt="2024-12-16T23:33:45.589" v="87" actId="14100"/>
          <ac:spMkLst>
            <pc:docMk/>
            <pc:sldMk cId="0" sldId="295"/>
            <ac:spMk id="334" creationId="{00000000-0000-0000-0000-000000000000}"/>
          </ac:spMkLst>
        </pc:spChg>
        <pc:picChg chg="mod">
          <ac:chgData name="dagmara.skillszonemalta" userId="S::dagmara.skillszonemalta_gmail.com#ext#@dobasi.onmicrosoft.com::cab07fde-5b20-4099-b699-b3b303880fe4" providerId="AD" clId="Web-{1FD640AC-7198-DFDB-52BB-CC99E0280DB8}" dt="2024-12-16T23:32:55.494" v="74" actId="14100"/>
          <ac:picMkLst>
            <pc:docMk/>
            <pc:sldMk cId="0" sldId="295"/>
            <ac:picMk id="336" creationId="{00000000-0000-0000-0000-000000000000}"/>
          </ac:picMkLst>
        </pc:picChg>
      </pc:sldChg>
      <pc:sldChg chg="modSp">
        <pc:chgData name="dagmara.skillszonemalta" userId="S::dagmara.skillszonemalta_gmail.com#ext#@dobasi.onmicrosoft.com::cab07fde-5b20-4099-b699-b3b303880fe4" providerId="AD" clId="Web-{1FD640AC-7198-DFDB-52BB-CC99E0280DB8}" dt="2024-12-16T23:34:27.231" v="99" actId="1076"/>
        <pc:sldMkLst>
          <pc:docMk/>
          <pc:sldMk cId="0" sldId="296"/>
        </pc:sldMkLst>
        <pc:spChg chg="mod">
          <ac:chgData name="dagmara.skillszonemalta" userId="S::dagmara.skillszonemalta_gmail.com#ext#@dobasi.onmicrosoft.com::cab07fde-5b20-4099-b699-b3b303880fe4" providerId="AD" clId="Web-{1FD640AC-7198-DFDB-52BB-CC99E0280DB8}" dt="2024-12-16T23:34:27.231" v="99" actId="1076"/>
          <ac:spMkLst>
            <pc:docMk/>
            <pc:sldMk cId="0" sldId="296"/>
            <ac:spMk id="341"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4:45.607" v="103" actId="1076"/>
        <pc:sldMkLst>
          <pc:docMk/>
          <pc:sldMk cId="0" sldId="297"/>
        </pc:sldMkLst>
        <pc:spChg chg="mod">
          <ac:chgData name="dagmara.skillszonemalta" userId="S::dagmara.skillszonemalta_gmail.com#ext#@dobasi.onmicrosoft.com::cab07fde-5b20-4099-b699-b3b303880fe4" providerId="AD" clId="Web-{1FD640AC-7198-DFDB-52BB-CC99E0280DB8}" dt="2024-12-16T23:34:45.607" v="103" actId="1076"/>
          <ac:spMkLst>
            <pc:docMk/>
            <pc:sldMk cId="0" sldId="297"/>
            <ac:spMk id="4" creationId="{11066A8A-263C-4CD7-A3E9-4B7F257FD2FD}"/>
          </ac:spMkLst>
        </pc:spChg>
      </pc:sldChg>
      <pc:sldChg chg="modSp">
        <pc:chgData name="dagmara.skillszonemalta" userId="S::dagmara.skillszonemalta_gmail.com#ext#@dobasi.onmicrosoft.com::cab07fde-5b20-4099-b699-b3b303880fe4" providerId="AD" clId="Web-{1FD640AC-7198-DFDB-52BB-CC99E0280DB8}" dt="2024-12-16T23:35:35.749" v="116" actId="1076"/>
        <pc:sldMkLst>
          <pc:docMk/>
          <pc:sldMk cId="0" sldId="298"/>
        </pc:sldMkLst>
        <pc:spChg chg="mod">
          <ac:chgData name="dagmara.skillszonemalta" userId="S::dagmara.skillszonemalta_gmail.com#ext#@dobasi.onmicrosoft.com::cab07fde-5b20-4099-b699-b3b303880fe4" providerId="AD" clId="Web-{1FD640AC-7198-DFDB-52BB-CC99E0280DB8}" dt="2024-12-16T23:35:35.749" v="116" actId="1076"/>
          <ac:spMkLst>
            <pc:docMk/>
            <pc:sldMk cId="0" sldId="298"/>
            <ac:spMk id="354"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6:13.907" v="125" actId="1076"/>
        <pc:sldMkLst>
          <pc:docMk/>
          <pc:sldMk cId="0" sldId="299"/>
        </pc:sldMkLst>
        <pc:spChg chg="mod">
          <ac:chgData name="dagmara.skillszonemalta" userId="S::dagmara.skillszonemalta_gmail.com#ext#@dobasi.onmicrosoft.com::cab07fde-5b20-4099-b699-b3b303880fe4" providerId="AD" clId="Web-{1FD640AC-7198-DFDB-52BB-CC99E0280DB8}" dt="2024-12-16T23:36:13.907" v="125" actId="1076"/>
          <ac:spMkLst>
            <pc:docMk/>
            <pc:sldMk cId="0" sldId="299"/>
            <ac:spMk id="360"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6:56.065" v="126" actId="20577"/>
        <pc:sldMkLst>
          <pc:docMk/>
          <pc:sldMk cId="0" sldId="300"/>
        </pc:sldMkLst>
        <pc:spChg chg="mod">
          <ac:chgData name="dagmara.skillszonemalta" userId="S::dagmara.skillszonemalta_gmail.com#ext#@dobasi.onmicrosoft.com::cab07fde-5b20-4099-b699-b3b303880fe4" providerId="AD" clId="Web-{1FD640AC-7198-DFDB-52BB-CC99E0280DB8}" dt="2024-12-16T23:36:56.065" v="126" actId="20577"/>
          <ac:spMkLst>
            <pc:docMk/>
            <pc:sldMk cId="0" sldId="300"/>
            <ac:spMk id="7" creationId="{BAB84897-E9AA-53A1-9D2D-AC9892E4DA9C}"/>
          </ac:spMkLst>
        </pc:spChg>
      </pc:sldChg>
      <pc:sldChg chg="modSp">
        <pc:chgData name="dagmara.skillszonemalta" userId="S::dagmara.skillszonemalta_gmail.com#ext#@dobasi.onmicrosoft.com::cab07fde-5b20-4099-b699-b3b303880fe4" providerId="AD" clId="Web-{1FD640AC-7198-DFDB-52BB-CC99E0280DB8}" dt="2024-12-16T23:37:12.800" v="127" actId="20577"/>
        <pc:sldMkLst>
          <pc:docMk/>
          <pc:sldMk cId="0" sldId="301"/>
        </pc:sldMkLst>
        <pc:spChg chg="mod">
          <ac:chgData name="dagmara.skillszonemalta" userId="S::dagmara.skillszonemalta_gmail.com#ext#@dobasi.onmicrosoft.com::cab07fde-5b20-4099-b699-b3b303880fe4" providerId="AD" clId="Web-{1FD640AC-7198-DFDB-52BB-CC99E0280DB8}" dt="2024-12-16T23:37:12.800" v="127" actId="20577"/>
          <ac:spMkLst>
            <pc:docMk/>
            <pc:sldMk cId="0" sldId="301"/>
            <ac:spMk id="374"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7:36.332" v="133" actId="14100"/>
        <pc:sldMkLst>
          <pc:docMk/>
          <pc:sldMk cId="0" sldId="302"/>
        </pc:sldMkLst>
        <pc:spChg chg="mod">
          <ac:chgData name="dagmara.skillszonemalta" userId="S::dagmara.skillszonemalta_gmail.com#ext#@dobasi.onmicrosoft.com::cab07fde-5b20-4099-b699-b3b303880fe4" providerId="AD" clId="Web-{1FD640AC-7198-DFDB-52BB-CC99E0280DB8}" dt="2024-12-16T23:37:36.332" v="133" actId="14100"/>
          <ac:spMkLst>
            <pc:docMk/>
            <pc:sldMk cId="0" sldId="302"/>
            <ac:spMk id="381" creationId="{00000000-0000-0000-0000-000000000000}"/>
          </ac:spMkLst>
        </pc:spChg>
      </pc:sldChg>
      <pc:sldChg chg="modSp">
        <pc:chgData name="dagmara.skillszonemalta" userId="S::dagmara.skillszonemalta_gmail.com#ext#@dobasi.onmicrosoft.com::cab07fde-5b20-4099-b699-b3b303880fe4" providerId="AD" clId="Web-{1FD640AC-7198-DFDB-52BB-CC99E0280DB8}" dt="2024-12-16T23:32:22.211" v="70" actId="14100"/>
        <pc:sldMkLst>
          <pc:docMk/>
          <pc:sldMk cId="0" sldId="303"/>
        </pc:sldMkLst>
        <pc:spChg chg="mod">
          <ac:chgData name="dagmara.skillszonemalta" userId="S::dagmara.skillszonemalta_gmail.com#ext#@dobasi.onmicrosoft.com::cab07fde-5b20-4099-b699-b3b303880fe4" providerId="AD" clId="Web-{1FD640AC-7198-DFDB-52BB-CC99E0280DB8}" dt="2024-12-16T23:32:22.211" v="70" actId="14100"/>
          <ac:spMkLst>
            <pc:docMk/>
            <pc:sldMk cId="0" sldId="303"/>
            <ac:spMk id="388" creationId="{00000000-0000-0000-0000-000000000000}"/>
          </ac:spMkLst>
        </pc:spChg>
        <pc:picChg chg="mod">
          <ac:chgData name="dagmara.skillszonemalta" userId="S::dagmara.skillszonemalta_gmail.com#ext#@dobasi.onmicrosoft.com::cab07fde-5b20-4099-b699-b3b303880fe4" providerId="AD" clId="Web-{1FD640AC-7198-DFDB-52BB-CC99E0280DB8}" dt="2024-12-16T23:31:43.507" v="63" actId="14100"/>
          <ac:picMkLst>
            <pc:docMk/>
            <pc:sldMk cId="0" sldId="303"/>
            <ac:picMk id="389" creationId="{00000000-0000-0000-0000-000000000000}"/>
          </ac:picMkLst>
        </pc:picChg>
      </pc:sldChg>
      <pc:sldChg chg="modSp">
        <pc:chgData name="dagmara.skillszonemalta" userId="S::dagmara.skillszonemalta_gmail.com#ext#@dobasi.onmicrosoft.com::cab07fde-5b20-4099-b699-b3b303880fe4" providerId="AD" clId="Web-{1FD640AC-7198-DFDB-52BB-CC99E0280DB8}" dt="2024-12-16T23:38:04.395" v="140" actId="20577"/>
        <pc:sldMkLst>
          <pc:docMk/>
          <pc:sldMk cId="0" sldId="304"/>
        </pc:sldMkLst>
        <pc:spChg chg="mod">
          <ac:chgData name="dagmara.skillszonemalta" userId="S::dagmara.skillszonemalta_gmail.com#ext#@dobasi.onmicrosoft.com::cab07fde-5b20-4099-b699-b3b303880fe4" providerId="AD" clId="Web-{1FD640AC-7198-DFDB-52BB-CC99E0280DB8}" dt="2024-12-16T23:38:04.395" v="140" actId="20577"/>
          <ac:spMkLst>
            <pc:docMk/>
            <pc:sldMk cId="0" sldId="304"/>
            <ac:spMk id="396" creationId="{00000000-0000-0000-0000-000000000000}"/>
          </ac:spMkLst>
        </pc:spChg>
      </pc:sldChg>
      <pc:sldChg chg="addSp delSp modSp">
        <pc:chgData name="dagmara.skillszonemalta" userId="S::dagmara.skillszonemalta_gmail.com#ext#@dobasi.onmicrosoft.com::cab07fde-5b20-4099-b699-b3b303880fe4" providerId="AD" clId="Web-{1FD640AC-7198-DFDB-52BB-CC99E0280DB8}" dt="2024-12-17T00:19:11.711" v="241" actId="1076"/>
        <pc:sldMkLst>
          <pc:docMk/>
          <pc:sldMk cId="0" sldId="305"/>
        </pc:sldMkLst>
        <pc:spChg chg="mod">
          <ac:chgData name="dagmara.skillszonemalta" userId="S::dagmara.skillszonemalta_gmail.com#ext#@dobasi.onmicrosoft.com::cab07fde-5b20-4099-b699-b3b303880fe4" providerId="AD" clId="Web-{1FD640AC-7198-DFDB-52BB-CC99E0280DB8}" dt="2024-12-17T00:19:10.618" v="240" actId="1076"/>
          <ac:spMkLst>
            <pc:docMk/>
            <pc:sldMk cId="0" sldId="305"/>
            <ac:spMk id="2" creationId="{EA806684-98A4-953E-6EB3-65E9EAC63437}"/>
          </ac:spMkLst>
        </pc:spChg>
        <pc:spChg chg="mod">
          <ac:chgData name="dagmara.skillszonemalta" userId="S::dagmara.skillszonemalta_gmail.com#ext#@dobasi.onmicrosoft.com::cab07fde-5b20-4099-b699-b3b303880fe4" providerId="AD" clId="Web-{1FD640AC-7198-DFDB-52BB-CC99E0280DB8}" dt="2024-12-16T23:45:03.332" v="217" actId="1076"/>
          <ac:spMkLst>
            <pc:docMk/>
            <pc:sldMk cId="0" sldId="305"/>
            <ac:spMk id="3" creationId="{15DBFDE2-F2C8-DC6B-A7D6-8B3DCE07E5EA}"/>
          </ac:spMkLst>
        </pc:spChg>
        <pc:picChg chg="mod">
          <ac:chgData name="dagmara.skillszonemalta" userId="S::dagmara.skillszonemalta_gmail.com#ext#@dobasi.onmicrosoft.com::cab07fde-5b20-4099-b699-b3b303880fe4" providerId="AD" clId="Web-{1FD640AC-7198-DFDB-52BB-CC99E0280DB8}" dt="2024-12-17T00:19:11.711" v="241" actId="1076"/>
          <ac:picMkLst>
            <pc:docMk/>
            <pc:sldMk cId="0" sldId="305"/>
            <ac:picMk id="403" creationId="{00000000-0000-0000-0000-000000000000}"/>
          </ac:picMkLst>
        </pc:picChg>
      </pc:sldChg>
      <pc:sldChg chg="addSp modSp">
        <pc:chgData name="dagmara.skillszonemalta" userId="S::dagmara.skillszonemalta_gmail.com#ext#@dobasi.onmicrosoft.com::cab07fde-5b20-4099-b699-b3b303880fe4" providerId="AD" clId="Web-{1FD640AC-7198-DFDB-52BB-CC99E0280DB8}" dt="2024-12-17T00:18:16.334" v="224" actId="1076"/>
        <pc:sldMkLst>
          <pc:docMk/>
          <pc:sldMk cId="0" sldId="306"/>
        </pc:sldMkLst>
      </pc:sldChg>
      <pc:sldChg chg="modSp">
        <pc:chgData name="dagmara.skillszonemalta" userId="S::dagmara.skillszonemalta_gmail.com#ext#@dobasi.onmicrosoft.com::cab07fde-5b20-4099-b699-b3b303880fe4" providerId="AD" clId="Web-{1FD640AC-7198-DFDB-52BB-CC99E0280DB8}" dt="2024-12-17T00:07:31.165" v="222" actId="20577"/>
        <pc:sldMkLst>
          <pc:docMk/>
          <pc:sldMk cId="2949865065" sldId="309"/>
        </pc:sldMkLst>
        <pc:spChg chg="mod">
          <ac:chgData name="dagmara.skillszonemalta" userId="S::dagmara.skillszonemalta_gmail.com#ext#@dobasi.onmicrosoft.com::cab07fde-5b20-4099-b699-b3b303880fe4" providerId="AD" clId="Web-{1FD640AC-7198-DFDB-52BB-CC99E0280DB8}" dt="2024-12-17T00:07:31.165" v="222" actId="20577"/>
          <ac:spMkLst>
            <pc:docMk/>
            <pc:sldMk cId="2949865065" sldId="309"/>
            <ac:spMk id="2" creationId="{6914FE02-1D5B-5285-03EF-401433043FA6}"/>
          </ac:spMkLst>
        </pc:spChg>
      </pc:sldChg>
      <pc:sldChg chg="modSp">
        <pc:chgData name="dagmara.skillszonemalta" userId="S::dagmara.skillszonemalta_gmail.com#ext#@dobasi.onmicrosoft.com::cab07fde-5b20-4099-b699-b3b303880fe4" providerId="AD" clId="Web-{1FD640AC-7198-DFDB-52BB-CC99E0280DB8}" dt="2024-12-16T23:40:47.917" v="176" actId="1076"/>
        <pc:sldMkLst>
          <pc:docMk/>
          <pc:sldMk cId="1742645539" sldId="312"/>
        </pc:sldMkLst>
        <pc:spChg chg="mod">
          <ac:chgData name="dagmara.skillszonemalta" userId="S::dagmara.skillszonemalta_gmail.com#ext#@dobasi.onmicrosoft.com::cab07fde-5b20-4099-b699-b3b303880fe4" providerId="AD" clId="Web-{1FD640AC-7198-DFDB-52BB-CC99E0280DB8}" dt="2024-12-16T23:40:42.979" v="175" actId="1076"/>
          <ac:spMkLst>
            <pc:docMk/>
            <pc:sldMk cId="1742645539" sldId="312"/>
            <ac:spMk id="5" creationId="{1CEEF4C6-3929-957A-CB83-F56A0C3A7C1E}"/>
          </ac:spMkLst>
        </pc:spChg>
        <pc:picChg chg="mod">
          <ac:chgData name="dagmara.skillszonemalta" userId="S::dagmara.skillszonemalta_gmail.com#ext#@dobasi.onmicrosoft.com::cab07fde-5b20-4099-b699-b3b303880fe4" providerId="AD" clId="Web-{1FD640AC-7198-DFDB-52BB-CC99E0280DB8}" dt="2024-12-16T23:40:47.917" v="176" actId="1076"/>
          <ac:picMkLst>
            <pc:docMk/>
            <pc:sldMk cId="1742645539" sldId="312"/>
            <ac:picMk id="7" creationId="{2CD1EDB5-8796-999A-4387-5C342AFC23F1}"/>
          </ac:picMkLst>
        </pc:picChg>
      </pc:sldChg>
      <pc:sldChg chg="delSp modSp add replId">
        <pc:chgData name="dagmara.skillszonemalta" userId="S::dagmara.skillszonemalta_gmail.com#ext#@dobasi.onmicrosoft.com::cab07fde-5b20-4099-b699-b3b303880fe4" providerId="AD" clId="Web-{1FD640AC-7198-DFDB-52BB-CC99E0280DB8}" dt="2024-12-16T23:41:53.919" v="207" actId="1076"/>
        <pc:sldMkLst>
          <pc:docMk/>
          <pc:sldMk cId="3578604010" sldId="313"/>
        </pc:sldMkLst>
        <pc:spChg chg="mod">
          <ac:chgData name="dagmara.skillszonemalta" userId="S::dagmara.skillszonemalta_gmail.com#ext#@dobasi.onmicrosoft.com::cab07fde-5b20-4099-b699-b3b303880fe4" providerId="AD" clId="Web-{1FD640AC-7198-DFDB-52BB-CC99E0280DB8}" dt="2024-12-16T23:41:53.919" v="207" actId="1076"/>
          <ac:spMkLst>
            <pc:docMk/>
            <pc:sldMk cId="3578604010" sldId="313"/>
            <ac:spMk id="5" creationId="{1CEEF4C6-3929-957A-CB83-F56A0C3A7C1E}"/>
          </ac:spMkLst>
        </pc:spChg>
      </pc:sldChg>
    </pc:docChg>
  </pc:docChgLst>
  <pc:docChgLst>
    <pc:chgData name="dagmara.skillszonemalta" userId="S::dagmara.skillszonemalta_gmail.com#ext#@dobasi.onmicrosoft.com::cab07fde-5b20-4099-b699-b3b303880fe4" providerId="AD" clId="Web-{05D46CFF-5B0B-0A79-C259-9A804B831767}"/>
    <pc:docChg chg="delSld modSld">
      <pc:chgData name="dagmara.skillszonemalta" userId="S::dagmara.skillszonemalta_gmail.com#ext#@dobasi.onmicrosoft.com::cab07fde-5b20-4099-b699-b3b303880fe4" providerId="AD" clId="Web-{05D46CFF-5B0B-0A79-C259-9A804B831767}" dt="2024-12-16T23:26:54.704" v="1010" actId="20577"/>
      <pc:docMkLst>
        <pc:docMk/>
      </pc:docMkLst>
      <pc:sldChg chg="modSp">
        <pc:chgData name="dagmara.skillszonemalta" userId="S::dagmara.skillszonemalta_gmail.com#ext#@dobasi.onmicrosoft.com::cab07fde-5b20-4099-b699-b3b303880fe4" providerId="AD" clId="Web-{05D46CFF-5B0B-0A79-C259-9A804B831767}" dt="2024-12-16T23:06:46.035" v="791" actId="14100"/>
        <pc:sldMkLst>
          <pc:docMk/>
          <pc:sldMk cId="0" sldId="259"/>
        </pc:sldMkLst>
        <pc:spChg chg="mod">
          <ac:chgData name="dagmara.skillszonemalta" userId="S::dagmara.skillszonemalta_gmail.com#ext#@dobasi.onmicrosoft.com::cab07fde-5b20-4099-b699-b3b303880fe4" providerId="AD" clId="Web-{05D46CFF-5B0B-0A79-C259-9A804B831767}" dt="2024-12-16T22:28:47.599" v="282" actId="20577"/>
          <ac:spMkLst>
            <pc:docMk/>
            <pc:sldMk cId="0" sldId="259"/>
            <ac:spMk id="2" creationId="{659BF758-9482-4D18-FE48-EB4B82615FAD}"/>
          </ac:spMkLst>
        </pc:spChg>
        <pc:spChg chg="mod">
          <ac:chgData name="dagmara.skillszonemalta" userId="S::dagmara.skillszonemalta_gmail.com#ext#@dobasi.onmicrosoft.com::cab07fde-5b20-4099-b699-b3b303880fe4" providerId="AD" clId="Web-{05D46CFF-5B0B-0A79-C259-9A804B831767}" dt="2024-12-16T23:06:46.035" v="791" actId="14100"/>
          <ac:spMkLst>
            <pc:docMk/>
            <pc:sldMk cId="0" sldId="259"/>
            <ac:spMk id="90" creationId="{00000000-0000-0000-0000-000000000000}"/>
          </ac:spMkLst>
        </pc:spChg>
        <pc:spChg chg="mod">
          <ac:chgData name="dagmara.skillszonemalta" userId="S::dagmara.skillszonemalta_gmail.com#ext#@dobasi.onmicrosoft.com::cab07fde-5b20-4099-b699-b3b303880fe4" providerId="AD" clId="Web-{05D46CFF-5B0B-0A79-C259-9A804B831767}" dt="2024-12-16T23:06:37.941" v="790" actId="20577"/>
          <ac:spMkLst>
            <pc:docMk/>
            <pc:sldMk cId="0" sldId="259"/>
            <ac:spMk id="91"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2:55:27.213" v="648" actId="1076"/>
        <pc:sldMkLst>
          <pc:docMk/>
          <pc:sldMk cId="0" sldId="260"/>
        </pc:sldMkLst>
        <pc:spChg chg="mod">
          <ac:chgData name="dagmara.skillszonemalta" userId="S::dagmara.skillszonemalta_gmail.com#ext#@dobasi.onmicrosoft.com::cab07fde-5b20-4099-b699-b3b303880fe4" providerId="AD" clId="Web-{05D46CFF-5B0B-0A79-C259-9A804B831767}" dt="2024-12-16T22:55:13.697" v="645" actId="1076"/>
          <ac:spMkLst>
            <pc:docMk/>
            <pc:sldMk cId="0" sldId="260"/>
            <ac:spMk id="98" creationId="{00000000-0000-0000-0000-000000000000}"/>
          </ac:spMkLst>
        </pc:spChg>
        <pc:spChg chg="mod">
          <ac:chgData name="dagmara.skillszonemalta" userId="S::dagmara.skillszonemalta_gmail.com#ext#@dobasi.onmicrosoft.com::cab07fde-5b20-4099-b699-b3b303880fe4" providerId="AD" clId="Web-{05D46CFF-5B0B-0A79-C259-9A804B831767}" dt="2024-12-16T22:55:27.213" v="648" actId="1076"/>
          <ac:spMkLst>
            <pc:docMk/>
            <pc:sldMk cId="0" sldId="260"/>
            <ac:spMk id="100" creationId="{00000000-0000-0000-0000-000000000000}"/>
          </ac:spMkLst>
        </pc:spChg>
        <pc:picChg chg="mod">
          <ac:chgData name="dagmara.skillszonemalta" userId="S::dagmara.skillszonemalta_gmail.com#ext#@dobasi.onmicrosoft.com::cab07fde-5b20-4099-b699-b3b303880fe4" providerId="AD" clId="Web-{05D46CFF-5B0B-0A79-C259-9A804B831767}" dt="2024-12-16T22:55:16.775" v="646" actId="1076"/>
          <ac:picMkLst>
            <pc:docMk/>
            <pc:sldMk cId="0" sldId="260"/>
            <ac:picMk id="99"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3:05:32.470" v="787" actId="14100"/>
        <pc:sldMkLst>
          <pc:docMk/>
          <pc:sldMk cId="0" sldId="261"/>
        </pc:sldMkLst>
        <pc:spChg chg="mod">
          <ac:chgData name="dagmara.skillszonemalta" userId="S::dagmara.skillszonemalta_gmail.com#ext#@dobasi.onmicrosoft.com::cab07fde-5b20-4099-b699-b3b303880fe4" providerId="AD" clId="Web-{05D46CFF-5B0B-0A79-C259-9A804B831767}" dt="2024-12-16T22:28:21.254" v="276" actId="20577"/>
          <ac:spMkLst>
            <pc:docMk/>
            <pc:sldMk cId="0" sldId="261"/>
            <ac:spMk id="2" creationId="{4719C50E-774B-94AB-CC01-93EFABBF9514}"/>
          </ac:spMkLst>
        </pc:spChg>
        <pc:spChg chg="mod">
          <ac:chgData name="dagmara.skillszonemalta" userId="S::dagmara.skillszonemalta_gmail.com#ext#@dobasi.onmicrosoft.com::cab07fde-5b20-4099-b699-b3b303880fe4" providerId="AD" clId="Web-{05D46CFF-5B0B-0A79-C259-9A804B831767}" dt="2024-12-16T23:05:32.470" v="787" actId="14100"/>
          <ac:spMkLst>
            <pc:docMk/>
            <pc:sldMk cId="0" sldId="261"/>
            <ac:spMk id="3" creationId="{C5184A37-B9D6-4841-B7F1-907EF8C3B360}"/>
          </ac:spMkLst>
        </pc:spChg>
      </pc:sldChg>
      <pc:sldChg chg="modSp">
        <pc:chgData name="dagmara.skillszonemalta" userId="S::dagmara.skillszonemalta_gmail.com#ext#@dobasi.onmicrosoft.com::cab07fde-5b20-4099-b699-b3b303880fe4" providerId="AD" clId="Web-{05D46CFF-5B0B-0A79-C259-9A804B831767}" dt="2024-12-16T22:48:45.605" v="588" actId="20577"/>
        <pc:sldMkLst>
          <pc:docMk/>
          <pc:sldMk cId="0" sldId="262"/>
        </pc:sldMkLst>
        <pc:spChg chg="mod">
          <ac:chgData name="dagmara.skillszonemalta" userId="S::dagmara.skillszonemalta_gmail.com#ext#@dobasi.onmicrosoft.com::cab07fde-5b20-4099-b699-b3b303880fe4" providerId="AD" clId="Web-{05D46CFF-5B0B-0A79-C259-9A804B831767}" dt="2024-12-16T22:30:13.057" v="283" actId="20577"/>
          <ac:spMkLst>
            <pc:docMk/>
            <pc:sldMk cId="0" sldId="262"/>
            <ac:spMk id="3" creationId="{EA806684-98A4-953E-6EB3-65E9EAC63437}"/>
          </ac:spMkLst>
        </pc:spChg>
        <pc:spChg chg="mod">
          <ac:chgData name="dagmara.skillszonemalta" userId="S::dagmara.skillszonemalta_gmail.com#ext#@dobasi.onmicrosoft.com::cab07fde-5b20-4099-b699-b3b303880fe4" providerId="AD" clId="Web-{05D46CFF-5B0B-0A79-C259-9A804B831767}" dt="2024-12-16T22:43:14.636" v="499" actId="20577"/>
          <ac:spMkLst>
            <pc:docMk/>
            <pc:sldMk cId="0" sldId="262"/>
            <ac:spMk id="113" creationId="{00000000-0000-0000-0000-000000000000}"/>
          </ac:spMkLst>
        </pc:spChg>
        <pc:spChg chg="mod">
          <ac:chgData name="dagmara.skillszonemalta" userId="S::dagmara.skillszonemalta_gmail.com#ext#@dobasi.onmicrosoft.com::cab07fde-5b20-4099-b699-b3b303880fe4" providerId="AD" clId="Web-{05D46CFF-5B0B-0A79-C259-9A804B831767}" dt="2024-12-16T22:48:45.605" v="588" actId="20577"/>
          <ac:spMkLst>
            <pc:docMk/>
            <pc:sldMk cId="0" sldId="262"/>
            <ac:spMk id="114"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07:10.661" v="792" actId="20577"/>
        <pc:sldMkLst>
          <pc:docMk/>
          <pc:sldMk cId="0" sldId="263"/>
        </pc:sldMkLst>
        <pc:spChg chg="mod">
          <ac:chgData name="dagmara.skillszonemalta" userId="S::dagmara.skillszonemalta_gmail.com#ext#@dobasi.onmicrosoft.com::cab07fde-5b20-4099-b699-b3b303880fe4" providerId="AD" clId="Web-{05D46CFF-5B0B-0A79-C259-9A804B831767}" dt="2024-12-16T23:07:10.661" v="792" actId="20577"/>
          <ac:spMkLst>
            <pc:docMk/>
            <pc:sldMk cId="0" sldId="263"/>
            <ac:spMk id="121" creationId="{00000000-0000-0000-0000-000000000000}"/>
          </ac:spMkLst>
        </pc:spChg>
        <pc:spChg chg="mod">
          <ac:chgData name="dagmara.skillszonemalta" userId="S::dagmara.skillszonemalta_gmail.com#ext#@dobasi.onmicrosoft.com::cab07fde-5b20-4099-b699-b3b303880fe4" providerId="AD" clId="Web-{05D46CFF-5B0B-0A79-C259-9A804B831767}" dt="2024-12-16T22:45:24.453" v="536" actId="1076"/>
          <ac:spMkLst>
            <pc:docMk/>
            <pc:sldMk cId="0" sldId="263"/>
            <ac:spMk id="122" creationId="{00000000-0000-0000-0000-000000000000}"/>
          </ac:spMkLst>
        </pc:spChg>
      </pc:sldChg>
      <pc:sldChg chg="addSp modSp">
        <pc:chgData name="dagmara.skillszonemalta" userId="S::dagmara.skillszonemalta_gmail.com#ext#@dobasi.onmicrosoft.com::cab07fde-5b20-4099-b699-b3b303880fe4" providerId="AD" clId="Web-{05D46CFF-5B0B-0A79-C259-9A804B831767}" dt="2024-12-16T23:07:28.583" v="798" actId="1076"/>
        <pc:sldMkLst>
          <pc:docMk/>
          <pc:sldMk cId="0" sldId="264"/>
        </pc:sldMkLst>
        <pc:spChg chg="add mod">
          <ac:chgData name="dagmara.skillszonemalta" userId="S::dagmara.skillszonemalta_gmail.com#ext#@dobasi.onmicrosoft.com::cab07fde-5b20-4099-b699-b3b303880fe4" providerId="AD" clId="Web-{05D46CFF-5B0B-0A79-C259-9A804B831767}" dt="2024-12-16T23:07:28.583" v="798" actId="1076"/>
          <ac:spMkLst>
            <pc:docMk/>
            <pc:sldMk cId="0" sldId="264"/>
            <ac:spMk id="2" creationId="{5EAA1DE8-31EB-4890-2B8E-78F7B9EEF8B5}"/>
          </ac:spMkLst>
        </pc:spChg>
        <pc:spChg chg="mod">
          <ac:chgData name="dagmara.skillszonemalta" userId="S::dagmara.skillszonemalta_gmail.com#ext#@dobasi.onmicrosoft.com::cab07fde-5b20-4099-b699-b3b303880fe4" providerId="AD" clId="Web-{05D46CFF-5B0B-0A79-C259-9A804B831767}" dt="2024-12-16T22:30:19.838" v="284" actId="20577"/>
          <ac:spMkLst>
            <pc:docMk/>
            <pc:sldMk cId="0" sldId="264"/>
            <ac:spMk id="4" creationId="{4989CF95-3885-58A3-C4D7-828D9F5B02DE}"/>
          </ac:spMkLst>
        </pc:spChg>
        <pc:spChg chg="mod">
          <ac:chgData name="dagmara.skillszonemalta" userId="S::dagmara.skillszonemalta_gmail.com#ext#@dobasi.onmicrosoft.com::cab07fde-5b20-4099-b699-b3b303880fe4" providerId="AD" clId="Web-{05D46CFF-5B0B-0A79-C259-9A804B831767}" dt="2024-12-16T23:07:25.083" v="797" actId="14100"/>
          <ac:spMkLst>
            <pc:docMk/>
            <pc:sldMk cId="0" sldId="264"/>
            <ac:spMk id="129"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3:26.649" v="981" actId="20577"/>
        <pc:sldMkLst>
          <pc:docMk/>
          <pc:sldMk cId="0" sldId="265"/>
        </pc:sldMkLst>
        <pc:spChg chg="mod">
          <ac:chgData name="dagmara.skillszonemalta" userId="S::dagmara.skillszonemalta_gmail.com#ext#@dobasi.onmicrosoft.com::cab07fde-5b20-4099-b699-b3b303880fe4" providerId="AD" clId="Web-{05D46CFF-5B0B-0A79-C259-9A804B831767}" dt="2024-12-16T23:23:26.649" v="981" actId="20577"/>
          <ac:spMkLst>
            <pc:docMk/>
            <pc:sldMk cId="0" sldId="265"/>
            <ac:spMk id="136" creationId="{00000000-0000-0000-0000-000000000000}"/>
          </ac:spMkLst>
        </pc:spChg>
      </pc:sldChg>
      <pc:sldChg chg="modSp del">
        <pc:chgData name="dagmara.skillszonemalta" userId="S::dagmara.skillszonemalta_gmail.com#ext#@dobasi.onmicrosoft.com::cab07fde-5b20-4099-b699-b3b303880fe4" providerId="AD" clId="Web-{05D46CFF-5B0B-0A79-C259-9A804B831767}" dt="2024-12-16T22:52:24.988" v="618"/>
        <pc:sldMkLst>
          <pc:docMk/>
          <pc:sldMk cId="0" sldId="266"/>
        </pc:sldMkLst>
      </pc:sldChg>
      <pc:sldChg chg="modSp">
        <pc:chgData name="dagmara.skillszonemalta" userId="S::dagmara.skillszonemalta_gmail.com#ext#@dobasi.onmicrosoft.com::cab07fde-5b20-4099-b699-b3b303880fe4" providerId="AD" clId="Web-{05D46CFF-5B0B-0A79-C259-9A804B831767}" dt="2024-12-16T22:56:30.481" v="650" actId="1076"/>
        <pc:sldMkLst>
          <pc:docMk/>
          <pc:sldMk cId="0" sldId="267"/>
        </pc:sldMkLst>
        <pc:spChg chg="mod">
          <ac:chgData name="dagmara.skillszonemalta" userId="S::dagmara.skillszonemalta_gmail.com#ext#@dobasi.onmicrosoft.com::cab07fde-5b20-4099-b699-b3b303880fe4" providerId="AD" clId="Web-{05D46CFF-5B0B-0A79-C259-9A804B831767}" dt="2024-12-16T22:30:50.011" v="291" actId="20577"/>
          <ac:spMkLst>
            <pc:docMk/>
            <pc:sldMk cId="0" sldId="267"/>
            <ac:spMk id="3" creationId="{A19587A7-6507-2B80-F2B8-878A63712DFF}"/>
          </ac:spMkLst>
        </pc:spChg>
        <pc:spChg chg="mod">
          <ac:chgData name="dagmara.skillszonemalta" userId="S::dagmara.skillszonemalta_gmail.com#ext#@dobasi.onmicrosoft.com::cab07fde-5b20-4099-b699-b3b303880fe4" providerId="AD" clId="Web-{05D46CFF-5B0B-0A79-C259-9A804B831767}" dt="2024-12-16T22:56:30.481" v="650" actId="1076"/>
          <ac:spMkLst>
            <pc:docMk/>
            <pc:sldMk cId="0" sldId="267"/>
            <ac:spMk id="148" creationId="{00000000-0000-0000-0000-000000000000}"/>
          </ac:spMkLst>
        </pc:spChg>
      </pc:sldChg>
      <pc:sldChg chg="addSp delSp modSp">
        <pc:chgData name="dagmara.skillszonemalta" userId="S::dagmara.skillszonemalta_gmail.com#ext#@dobasi.onmicrosoft.com::cab07fde-5b20-4099-b699-b3b303880fe4" providerId="AD" clId="Web-{05D46CFF-5B0B-0A79-C259-9A804B831767}" dt="2024-12-16T23:09:17.634" v="828" actId="1076"/>
        <pc:sldMkLst>
          <pc:docMk/>
          <pc:sldMk cId="0" sldId="268"/>
        </pc:sldMkLst>
        <pc:spChg chg="mod">
          <ac:chgData name="dagmara.skillszonemalta" userId="S::dagmara.skillszonemalta_gmail.com#ext#@dobasi.onmicrosoft.com::cab07fde-5b20-4099-b699-b3b303880fe4" providerId="AD" clId="Web-{05D46CFF-5B0B-0A79-C259-9A804B831767}" dt="2024-12-16T23:09:17.634" v="828" actId="1076"/>
          <ac:spMkLst>
            <pc:docMk/>
            <pc:sldMk cId="0" sldId="268"/>
            <ac:spMk id="5" creationId="{E6132E56-4061-1C78-35E3-F2985E617B36}"/>
          </ac:spMkLst>
        </pc:spChg>
        <pc:spChg chg="mod">
          <ac:chgData name="dagmara.skillszonemalta" userId="S::dagmara.skillszonemalta_gmail.com#ext#@dobasi.onmicrosoft.com::cab07fde-5b20-4099-b699-b3b303880fe4" providerId="AD" clId="Web-{05D46CFF-5B0B-0A79-C259-9A804B831767}" dt="2024-12-16T22:22:01.224" v="149" actId="1076"/>
          <ac:spMkLst>
            <pc:docMk/>
            <pc:sldMk cId="0" sldId="268"/>
            <ac:spMk id="6" creationId="{3C1F1A8F-A657-AD23-3E86-24624BACA3D0}"/>
          </ac:spMkLst>
        </pc:spChg>
        <pc:spChg chg="add mod">
          <ac:chgData name="dagmara.skillszonemalta" userId="S::dagmara.skillszonemalta_gmail.com#ext#@dobasi.onmicrosoft.com::cab07fde-5b20-4099-b699-b3b303880fe4" providerId="AD" clId="Web-{05D46CFF-5B0B-0A79-C259-9A804B831767}" dt="2024-12-16T23:09:05.024" v="825" actId="14100"/>
          <ac:spMkLst>
            <pc:docMk/>
            <pc:sldMk cId="0" sldId="268"/>
            <ac:spMk id="8" creationId="{B01C7B99-0FB5-4E77-CB8C-19D35EC88316}"/>
          </ac:spMkLst>
        </pc:spChg>
        <pc:spChg chg="mod">
          <ac:chgData name="dagmara.skillszonemalta" userId="S::dagmara.skillszonemalta_gmail.com#ext#@dobasi.onmicrosoft.com::cab07fde-5b20-4099-b699-b3b303880fe4" providerId="AD" clId="Web-{05D46CFF-5B0B-0A79-C259-9A804B831767}" dt="2024-12-16T23:03:35.575" v="764" actId="1076"/>
          <ac:spMkLst>
            <pc:docMk/>
            <pc:sldMk cId="0" sldId="268"/>
            <ac:spMk id="154" creationId="{00000000-0000-0000-0000-000000000000}"/>
          </ac:spMkLst>
        </pc:spChg>
        <pc:spChg chg="mod">
          <ac:chgData name="dagmara.skillszonemalta" userId="S::dagmara.skillszonemalta_gmail.com#ext#@dobasi.onmicrosoft.com::cab07fde-5b20-4099-b699-b3b303880fe4" providerId="AD" clId="Web-{05D46CFF-5B0B-0A79-C259-9A804B831767}" dt="2024-12-16T23:08:50.758" v="821" actId="14100"/>
          <ac:spMkLst>
            <pc:docMk/>
            <pc:sldMk cId="0" sldId="268"/>
            <ac:spMk id="155"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09:38.119" v="831" actId="1076"/>
        <pc:sldMkLst>
          <pc:docMk/>
          <pc:sldMk cId="0" sldId="269"/>
        </pc:sldMkLst>
        <pc:spChg chg="mod">
          <ac:chgData name="dagmara.skillszonemalta" userId="S::dagmara.skillszonemalta_gmail.com#ext#@dobasi.onmicrosoft.com::cab07fde-5b20-4099-b699-b3b303880fe4" providerId="AD" clId="Web-{05D46CFF-5B0B-0A79-C259-9A804B831767}" dt="2024-12-16T23:09:38.119" v="831" actId="1076"/>
          <ac:spMkLst>
            <pc:docMk/>
            <pc:sldMk cId="0" sldId="269"/>
            <ac:spMk id="162" creationId="{00000000-0000-0000-0000-000000000000}"/>
          </ac:spMkLst>
        </pc:spChg>
        <pc:spChg chg="mod">
          <ac:chgData name="dagmara.skillszonemalta" userId="S::dagmara.skillszonemalta_gmail.com#ext#@dobasi.onmicrosoft.com::cab07fde-5b20-4099-b699-b3b303880fe4" providerId="AD" clId="Web-{05D46CFF-5B0B-0A79-C259-9A804B831767}" dt="2024-12-16T23:09:34.416" v="830" actId="1076"/>
          <ac:spMkLst>
            <pc:docMk/>
            <pc:sldMk cId="0" sldId="269"/>
            <ac:spMk id="163"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2:35.157" v="853" actId="20577"/>
        <pc:sldMkLst>
          <pc:docMk/>
          <pc:sldMk cId="0" sldId="270"/>
        </pc:sldMkLst>
        <pc:spChg chg="mod">
          <ac:chgData name="dagmara.skillszonemalta" userId="S::dagmara.skillszonemalta_gmail.com#ext#@dobasi.onmicrosoft.com::cab07fde-5b20-4099-b699-b3b303880fe4" providerId="AD" clId="Web-{05D46CFF-5B0B-0A79-C259-9A804B831767}" dt="2024-12-16T22:59:28.894" v="681" actId="1076"/>
          <ac:spMkLst>
            <pc:docMk/>
            <pc:sldMk cId="0" sldId="270"/>
            <ac:spMk id="3" creationId="{407B519F-093F-723E-D5B8-C970C0457999}"/>
          </ac:spMkLst>
        </pc:spChg>
        <pc:spChg chg="mod">
          <ac:chgData name="dagmara.skillszonemalta" userId="S::dagmara.skillszonemalta_gmail.com#ext#@dobasi.onmicrosoft.com::cab07fde-5b20-4099-b699-b3b303880fe4" providerId="AD" clId="Web-{05D46CFF-5B0B-0A79-C259-9A804B831767}" dt="2024-12-16T23:12:35.157" v="853" actId="20577"/>
          <ac:spMkLst>
            <pc:docMk/>
            <pc:sldMk cId="0" sldId="270"/>
            <ac:spMk id="169" creationId="{00000000-0000-0000-0000-000000000000}"/>
          </ac:spMkLst>
        </pc:spChg>
        <pc:picChg chg="mod">
          <ac:chgData name="dagmara.skillszonemalta" userId="S::dagmara.skillszonemalta_gmail.com#ext#@dobasi.onmicrosoft.com::cab07fde-5b20-4099-b699-b3b303880fe4" providerId="AD" clId="Web-{05D46CFF-5B0B-0A79-C259-9A804B831767}" dt="2024-12-16T22:59:31.003" v="682" actId="1076"/>
          <ac:picMkLst>
            <pc:docMk/>
            <pc:sldMk cId="0" sldId="270"/>
            <ac:picMk id="170"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3:12:26.844" v="848" actId="20577"/>
        <pc:sldMkLst>
          <pc:docMk/>
          <pc:sldMk cId="0" sldId="271"/>
        </pc:sldMkLst>
        <pc:spChg chg="mod">
          <ac:chgData name="dagmara.skillszonemalta" userId="S::dagmara.skillszonemalta_gmail.com#ext#@dobasi.onmicrosoft.com::cab07fde-5b20-4099-b699-b3b303880fe4" providerId="AD" clId="Web-{05D46CFF-5B0B-0A79-C259-9A804B831767}" dt="2024-12-16T23:12:26.844" v="848" actId="20577"/>
          <ac:spMkLst>
            <pc:docMk/>
            <pc:sldMk cId="0" sldId="271"/>
            <ac:spMk id="176"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2:08.062" v="845" actId="14100"/>
        <pc:sldMkLst>
          <pc:docMk/>
          <pc:sldMk cId="0" sldId="272"/>
        </pc:sldMkLst>
        <pc:spChg chg="mod">
          <ac:chgData name="dagmara.skillszonemalta" userId="S::dagmara.skillszonemalta_gmail.com#ext#@dobasi.onmicrosoft.com::cab07fde-5b20-4099-b699-b3b303880fe4" providerId="AD" clId="Web-{05D46CFF-5B0B-0A79-C259-9A804B831767}" dt="2024-12-16T23:12:08.062" v="845" actId="14100"/>
          <ac:spMkLst>
            <pc:docMk/>
            <pc:sldMk cId="0" sldId="272"/>
            <ac:spMk id="182"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3:20.268" v="856" actId="1076"/>
        <pc:sldMkLst>
          <pc:docMk/>
          <pc:sldMk cId="0" sldId="274"/>
        </pc:sldMkLst>
        <pc:spChg chg="mod">
          <ac:chgData name="dagmara.skillszonemalta" userId="S::dagmara.skillszonemalta_gmail.com#ext#@dobasi.onmicrosoft.com::cab07fde-5b20-4099-b699-b3b303880fe4" providerId="AD" clId="Web-{05D46CFF-5B0B-0A79-C259-9A804B831767}" dt="2024-12-16T22:31:15.684" v="303" actId="20577"/>
          <ac:spMkLst>
            <pc:docMk/>
            <pc:sldMk cId="0" sldId="274"/>
            <ac:spMk id="2" creationId="{81E7250E-544F-22EA-0D37-AD8EF894F308}"/>
          </ac:spMkLst>
        </pc:spChg>
        <pc:spChg chg="mod">
          <ac:chgData name="dagmara.skillszonemalta" userId="S::dagmara.skillszonemalta_gmail.com#ext#@dobasi.onmicrosoft.com::cab07fde-5b20-4099-b699-b3b303880fe4" providerId="AD" clId="Web-{05D46CFF-5B0B-0A79-C259-9A804B831767}" dt="2024-12-16T23:13:20.268" v="856" actId="1076"/>
          <ac:spMkLst>
            <pc:docMk/>
            <pc:sldMk cId="0" sldId="274"/>
            <ac:spMk id="195"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3:40.347" v="861" actId="1076"/>
        <pc:sldMkLst>
          <pc:docMk/>
          <pc:sldMk cId="0" sldId="275"/>
        </pc:sldMkLst>
        <pc:spChg chg="mod">
          <ac:chgData name="dagmara.skillszonemalta" userId="S::dagmara.skillszonemalta_gmail.com#ext#@dobasi.onmicrosoft.com::cab07fde-5b20-4099-b699-b3b303880fe4" providerId="AD" clId="Web-{05D46CFF-5B0B-0A79-C259-9A804B831767}" dt="2024-12-16T22:31:22.841" v="306" actId="20577"/>
          <ac:spMkLst>
            <pc:docMk/>
            <pc:sldMk cId="0" sldId="275"/>
            <ac:spMk id="2" creationId="{CDB1521E-6A81-0235-55CE-049B10A1B478}"/>
          </ac:spMkLst>
        </pc:spChg>
        <pc:spChg chg="mod">
          <ac:chgData name="dagmara.skillszonemalta" userId="S::dagmara.skillszonemalta_gmail.com#ext#@dobasi.onmicrosoft.com::cab07fde-5b20-4099-b699-b3b303880fe4" providerId="AD" clId="Web-{05D46CFF-5B0B-0A79-C259-9A804B831767}" dt="2024-12-16T22:31:26.435" v="309" actId="20577"/>
          <ac:spMkLst>
            <pc:docMk/>
            <pc:sldMk cId="0" sldId="275"/>
            <ac:spMk id="4" creationId="{382E55F8-C00C-71D6-D872-DB0A782A5F45}"/>
          </ac:spMkLst>
        </pc:spChg>
        <pc:spChg chg="mod">
          <ac:chgData name="dagmara.skillszonemalta" userId="S::dagmara.skillszonemalta_gmail.com#ext#@dobasi.onmicrosoft.com::cab07fde-5b20-4099-b699-b3b303880fe4" providerId="AD" clId="Web-{05D46CFF-5B0B-0A79-C259-9A804B831767}" dt="2024-12-16T22:31:35.138" v="315" actId="20577"/>
          <ac:spMkLst>
            <pc:docMk/>
            <pc:sldMk cId="0" sldId="275"/>
            <ac:spMk id="5" creationId="{F034A1AF-414D-8C17-FDE2-6E48B6310E48}"/>
          </ac:spMkLst>
        </pc:spChg>
        <pc:spChg chg="mod">
          <ac:chgData name="dagmara.skillszonemalta" userId="S::dagmara.skillszonemalta_gmail.com#ext#@dobasi.onmicrosoft.com::cab07fde-5b20-4099-b699-b3b303880fe4" providerId="AD" clId="Web-{05D46CFF-5B0B-0A79-C259-9A804B831767}" dt="2024-12-16T22:31:31.185" v="312" actId="20577"/>
          <ac:spMkLst>
            <pc:docMk/>
            <pc:sldMk cId="0" sldId="275"/>
            <ac:spMk id="6" creationId="{EA36B72D-046D-873F-8171-C954D0D2C847}"/>
          </ac:spMkLst>
        </pc:spChg>
        <pc:spChg chg="mod">
          <ac:chgData name="dagmara.skillszonemalta" userId="S::dagmara.skillszonemalta_gmail.com#ext#@dobasi.onmicrosoft.com::cab07fde-5b20-4099-b699-b3b303880fe4" providerId="AD" clId="Web-{05D46CFF-5B0B-0A79-C259-9A804B831767}" dt="2024-12-16T23:13:40.347" v="861" actId="1076"/>
          <ac:spMkLst>
            <pc:docMk/>
            <pc:sldMk cId="0" sldId="275"/>
            <ac:spMk id="7" creationId="{901CBC20-5F28-C248-3E27-8F4350C7F4D0}"/>
          </ac:spMkLst>
        </pc:spChg>
      </pc:sldChg>
      <pc:sldChg chg="modSp">
        <pc:chgData name="dagmara.skillszonemalta" userId="S::dagmara.skillszonemalta_gmail.com#ext#@dobasi.onmicrosoft.com::cab07fde-5b20-4099-b699-b3b303880fe4" providerId="AD" clId="Web-{05D46CFF-5B0B-0A79-C259-9A804B831767}" dt="2024-12-16T23:13:52.394" v="862" actId="20577"/>
        <pc:sldMkLst>
          <pc:docMk/>
          <pc:sldMk cId="0" sldId="276"/>
        </pc:sldMkLst>
        <pc:spChg chg="mod">
          <ac:chgData name="dagmara.skillszonemalta" userId="S::dagmara.skillszonemalta_gmail.com#ext#@dobasi.onmicrosoft.com::cab07fde-5b20-4099-b699-b3b303880fe4" providerId="AD" clId="Web-{05D46CFF-5B0B-0A79-C259-9A804B831767}" dt="2024-12-16T22:32:02.014" v="324" actId="20577"/>
          <ac:spMkLst>
            <pc:docMk/>
            <pc:sldMk cId="0" sldId="276"/>
            <ac:spMk id="3" creationId="{4D138ADF-0CDA-3541-EB89-2C4FEBBC5C56}"/>
          </ac:spMkLst>
        </pc:spChg>
        <pc:spChg chg="mod">
          <ac:chgData name="dagmara.skillszonemalta" userId="S::dagmara.skillszonemalta_gmail.com#ext#@dobasi.onmicrosoft.com::cab07fde-5b20-4099-b699-b3b303880fe4" providerId="AD" clId="Web-{05D46CFF-5B0B-0A79-C259-9A804B831767}" dt="2024-12-16T23:13:52.394" v="862" actId="20577"/>
          <ac:spMkLst>
            <pc:docMk/>
            <pc:sldMk cId="0" sldId="276"/>
            <ac:spMk id="210"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4:24.442" v="866" actId="1076"/>
        <pc:sldMkLst>
          <pc:docMk/>
          <pc:sldMk cId="0" sldId="277"/>
        </pc:sldMkLst>
        <pc:spChg chg="mod">
          <ac:chgData name="dagmara.skillszonemalta" userId="S::dagmara.skillszonemalta_gmail.com#ext#@dobasi.onmicrosoft.com::cab07fde-5b20-4099-b699-b3b303880fe4" providerId="AD" clId="Web-{05D46CFF-5B0B-0A79-C259-9A804B831767}" dt="2024-12-16T22:27:25.096" v="254" actId="1076"/>
          <ac:spMkLst>
            <pc:docMk/>
            <pc:sldMk cId="0" sldId="277"/>
            <ac:spMk id="3" creationId="{11C286C5-CF9F-93A5-DD62-0ED8160B4B55}"/>
          </ac:spMkLst>
        </pc:spChg>
        <pc:spChg chg="mod">
          <ac:chgData name="dagmara.skillszonemalta" userId="S::dagmara.skillszonemalta_gmail.com#ext#@dobasi.onmicrosoft.com::cab07fde-5b20-4099-b699-b3b303880fe4" providerId="AD" clId="Web-{05D46CFF-5B0B-0A79-C259-9A804B831767}" dt="2024-12-16T23:14:24.442" v="866" actId="1076"/>
          <ac:spMkLst>
            <pc:docMk/>
            <pc:sldMk cId="0" sldId="277"/>
            <ac:spMk id="216"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5:28.116" v="873" actId="14100"/>
        <pc:sldMkLst>
          <pc:docMk/>
          <pc:sldMk cId="0" sldId="278"/>
        </pc:sldMkLst>
        <pc:spChg chg="mod">
          <ac:chgData name="dagmara.skillszonemalta" userId="S::dagmara.skillszonemalta_gmail.com#ext#@dobasi.onmicrosoft.com::cab07fde-5b20-4099-b699-b3b303880fe4" providerId="AD" clId="Web-{05D46CFF-5B0B-0A79-C259-9A804B831767}" dt="2024-12-16T22:25:31.529" v="224" actId="20577"/>
          <ac:spMkLst>
            <pc:docMk/>
            <pc:sldMk cId="0" sldId="278"/>
            <ac:spMk id="2" creationId="{CF182749-16A1-B36C-5AD2-FE7474FF9522}"/>
          </ac:spMkLst>
        </pc:spChg>
        <pc:spChg chg="mod">
          <ac:chgData name="dagmara.skillszonemalta" userId="S::dagmara.skillszonemalta_gmail.com#ext#@dobasi.onmicrosoft.com::cab07fde-5b20-4099-b699-b3b303880fe4" providerId="AD" clId="Web-{05D46CFF-5B0B-0A79-C259-9A804B831767}" dt="2024-12-16T23:15:28.116" v="873" actId="14100"/>
          <ac:spMkLst>
            <pc:docMk/>
            <pc:sldMk cId="0" sldId="278"/>
            <ac:spMk id="4" creationId="{45CE15A4-4C4E-0C8B-D37E-6F50A299AF06}"/>
          </ac:spMkLst>
        </pc:spChg>
      </pc:sldChg>
      <pc:sldChg chg="modSp">
        <pc:chgData name="dagmara.skillszonemalta" userId="S::dagmara.skillszonemalta_gmail.com#ext#@dobasi.onmicrosoft.com::cab07fde-5b20-4099-b699-b3b303880fe4" providerId="AD" clId="Web-{05D46CFF-5B0B-0A79-C259-9A804B831767}" dt="2024-12-16T23:16:13.446" v="875" actId="1076"/>
        <pc:sldMkLst>
          <pc:docMk/>
          <pc:sldMk cId="0" sldId="279"/>
        </pc:sldMkLst>
        <pc:spChg chg="mod">
          <ac:chgData name="dagmara.skillszonemalta" userId="S::dagmara.skillszonemalta_gmail.com#ext#@dobasi.onmicrosoft.com::cab07fde-5b20-4099-b699-b3b303880fe4" providerId="AD" clId="Web-{05D46CFF-5B0B-0A79-C259-9A804B831767}" dt="2024-12-16T22:25:57.530" v="234" actId="1076"/>
          <ac:spMkLst>
            <pc:docMk/>
            <pc:sldMk cId="0" sldId="279"/>
            <ac:spMk id="3" creationId="{162A7F8E-5A15-E54D-1516-7478A6CAEC46}"/>
          </ac:spMkLst>
        </pc:spChg>
        <pc:spChg chg="mod">
          <ac:chgData name="dagmara.skillszonemalta" userId="S::dagmara.skillszonemalta_gmail.com#ext#@dobasi.onmicrosoft.com::cab07fde-5b20-4099-b699-b3b303880fe4" providerId="AD" clId="Web-{05D46CFF-5B0B-0A79-C259-9A804B831767}" dt="2024-12-16T23:16:06.227" v="874" actId="20577"/>
          <ac:spMkLst>
            <pc:docMk/>
            <pc:sldMk cId="0" sldId="279"/>
            <ac:spMk id="230" creationId="{00000000-0000-0000-0000-000000000000}"/>
          </ac:spMkLst>
        </pc:spChg>
        <pc:picChg chg="mod">
          <ac:chgData name="dagmara.skillszonemalta" userId="S::dagmara.skillszonemalta_gmail.com#ext#@dobasi.onmicrosoft.com::cab07fde-5b20-4099-b699-b3b303880fe4" providerId="AD" clId="Web-{05D46CFF-5B0B-0A79-C259-9A804B831767}" dt="2024-12-16T23:16:13.446" v="875" actId="1076"/>
          <ac:picMkLst>
            <pc:docMk/>
            <pc:sldMk cId="0" sldId="279"/>
            <ac:picMk id="231"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3:16:41.244" v="881" actId="1076"/>
        <pc:sldMkLst>
          <pc:docMk/>
          <pc:sldMk cId="0" sldId="280"/>
        </pc:sldMkLst>
        <pc:spChg chg="mod">
          <ac:chgData name="dagmara.skillszonemalta" userId="S::dagmara.skillszonemalta_gmail.com#ext#@dobasi.onmicrosoft.com::cab07fde-5b20-4099-b699-b3b303880fe4" providerId="AD" clId="Web-{05D46CFF-5B0B-0A79-C259-9A804B831767}" dt="2024-12-16T22:26:26.843" v="243" actId="20577"/>
          <ac:spMkLst>
            <pc:docMk/>
            <pc:sldMk cId="0" sldId="280"/>
            <ac:spMk id="3" creationId="{F0A2D705-B5CD-9922-E285-AA086469DDF9}"/>
          </ac:spMkLst>
        </pc:spChg>
        <pc:spChg chg="mod">
          <ac:chgData name="dagmara.skillszonemalta" userId="S::dagmara.skillszonemalta_gmail.com#ext#@dobasi.onmicrosoft.com::cab07fde-5b20-4099-b699-b3b303880fe4" providerId="AD" clId="Web-{05D46CFF-5B0B-0A79-C259-9A804B831767}" dt="2024-12-16T23:16:41.244" v="881" actId="1076"/>
          <ac:spMkLst>
            <pc:docMk/>
            <pc:sldMk cId="0" sldId="280"/>
            <ac:spMk id="237"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18:27.717" v="909" actId="1076"/>
        <pc:sldMkLst>
          <pc:docMk/>
          <pc:sldMk cId="0" sldId="281"/>
        </pc:sldMkLst>
        <pc:spChg chg="mod">
          <ac:chgData name="dagmara.skillszonemalta" userId="S::dagmara.skillszonemalta_gmail.com#ext#@dobasi.onmicrosoft.com::cab07fde-5b20-4099-b699-b3b303880fe4" providerId="AD" clId="Web-{05D46CFF-5B0B-0A79-C259-9A804B831767}" dt="2024-12-16T23:18:08.622" v="905" actId="1076"/>
          <ac:spMkLst>
            <pc:docMk/>
            <pc:sldMk cId="0" sldId="281"/>
            <ac:spMk id="244" creationId="{00000000-0000-0000-0000-000000000000}"/>
          </ac:spMkLst>
        </pc:spChg>
        <pc:spChg chg="mod">
          <ac:chgData name="dagmara.skillszonemalta" userId="S::dagmara.skillszonemalta_gmail.com#ext#@dobasi.onmicrosoft.com::cab07fde-5b20-4099-b699-b3b303880fe4" providerId="AD" clId="Web-{05D46CFF-5B0B-0A79-C259-9A804B831767}" dt="2024-12-16T23:18:16.919" v="907" actId="14100"/>
          <ac:spMkLst>
            <pc:docMk/>
            <pc:sldMk cId="0" sldId="281"/>
            <ac:spMk id="245" creationId="{00000000-0000-0000-0000-000000000000}"/>
          </ac:spMkLst>
        </pc:spChg>
        <pc:cxnChg chg="mod">
          <ac:chgData name="dagmara.skillszonemalta" userId="S::dagmara.skillszonemalta_gmail.com#ext#@dobasi.onmicrosoft.com::cab07fde-5b20-4099-b699-b3b303880fe4" providerId="AD" clId="Web-{05D46CFF-5B0B-0A79-C259-9A804B831767}" dt="2024-12-16T23:18:27.717" v="909" actId="1076"/>
          <ac:cxnSpMkLst>
            <pc:docMk/>
            <pc:sldMk cId="0" sldId="281"/>
            <ac:cxnSpMk id="246" creationId="{00000000-0000-0000-0000-000000000000}"/>
          </ac:cxnSpMkLst>
        </pc:cxnChg>
      </pc:sldChg>
      <pc:sldChg chg="modSp">
        <pc:chgData name="dagmara.skillszonemalta" userId="S::dagmara.skillszonemalta_gmail.com#ext#@dobasi.onmicrosoft.com::cab07fde-5b20-4099-b699-b3b303880fe4" providerId="AD" clId="Web-{05D46CFF-5B0B-0A79-C259-9A804B831767}" dt="2024-12-16T22:32:27.203" v="328" actId="20577"/>
        <pc:sldMkLst>
          <pc:docMk/>
          <pc:sldMk cId="0" sldId="282"/>
        </pc:sldMkLst>
        <pc:spChg chg="mod">
          <ac:chgData name="dagmara.skillszonemalta" userId="S::dagmara.skillszonemalta_gmail.com#ext#@dobasi.onmicrosoft.com::cab07fde-5b20-4099-b699-b3b303880fe4" providerId="AD" clId="Web-{05D46CFF-5B0B-0A79-C259-9A804B831767}" dt="2024-12-16T22:32:27.203" v="328" actId="20577"/>
          <ac:spMkLst>
            <pc:docMk/>
            <pc:sldMk cId="0" sldId="282"/>
            <ac:spMk id="2" creationId="{FFFC4F48-24C3-4A86-D7A1-150FD792330B}"/>
          </ac:spMkLst>
        </pc:spChg>
      </pc:sldChg>
      <pc:sldChg chg="modSp">
        <pc:chgData name="dagmara.skillszonemalta" userId="S::dagmara.skillszonemalta_gmail.com#ext#@dobasi.onmicrosoft.com::cab07fde-5b20-4099-b699-b3b303880fe4" providerId="AD" clId="Web-{05D46CFF-5B0B-0A79-C259-9A804B831767}" dt="2024-12-16T23:21:22.270" v="968" actId="20577"/>
        <pc:sldMkLst>
          <pc:docMk/>
          <pc:sldMk cId="0" sldId="283"/>
        </pc:sldMkLst>
        <pc:spChg chg="mod">
          <ac:chgData name="dagmara.skillszonemalta" userId="S::dagmara.skillszonemalta_gmail.com#ext#@dobasi.onmicrosoft.com::cab07fde-5b20-4099-b699-b3b303880fe4" providerId="AD" clId="Web-{05D46CFF-5B0B-0A79-C259-9A804B831767}" dt="2024-12-16T23:19:51.501" v="928" actId="1076"/>
          <ac:spMkLst>
            <pc:docMk/>
            <pc:sldMk cId="0" sldId="283"/>
            <ac:spMk id="2" creationId="{EA806684-98A4-953E-6EB3-65E9EAC63437}"/>
          </ac:spMkLst>
        </pc:spChg>
        <pc:spChg chg="mod">
          <ac:chgData name="dagmara.skillszonemalta" userId="S::dagmara.skillszonemalta_gmail.com#ext#@dobasi.onmicrosoft.com::cab07fde-5b20-4099-b699-b3b303880fe4" providerId="AD" clId="Web-{05D46CFF-5B0B-0A79-C259-9A804B831767}" dt="2024-12-16T23:20:23.924" v="938" actId="1076"/>
          <ac:spMkLst>
            <pc:docMk/>
            <pc:sldMk cId="0" sldId="283"/>
            <ac:spMk id="256" creationId="{00000000-0000-0000-0000-000000000000}"/>
          </ac:spMkLst>
        </pc:spChg>
        <pc:spChg chg="mod">
          <ac:chgData name="dagmara.skillszonemalta" userId="S::dagmara.skillszonemalta_gmail.com#ext#@dobasi.onmicrosoft.com::cab07fde-5b20-4099-b699-b3b303880fe4" providerId="AD" clId="Web-{05D46CFF-5B0B-0A79-C259-9A804B831767}" dt="2024-12-16T23:21:22.270" v="968" actId="20577"/>
          <ac:spMkLst>
            <pc:docMk/>
            <pc:sldMk cId="0" sldId="283"/>
            <ac:spMk id="257" creationId="{00000000-0000-0000-0000-000000000000}"/>
          </ac:spMkLst>
        </pc:spChg>
        <pc:picChg chg="mod">
          <ac:chgData name="dagmara.skillszonemalta" userId="S::dagmara.skillszonemalta_gmail.com#ext#@dobasi.onmicrosoft.com::cab07fde-5b20-4099-b699-b3b303880fe4" providerId="AD" clId="Web-{05D46CFF-5B0B-0A79-C259-9A804B831767}" dt="2024-12-16T23:19:48.907" v="927" actId="1076"/>
          <ac:picMkLst>
            <pc:docMk/>
            <pc:sldMk cId="0" sldId="283"/>
            <ac:picMk id="258"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3:22:31.179" v="973" actId="1076"/>
        <pc:sldMkLst>
          <pc:docMk/>
          <pc:sldMk cId="0" sldId="284"/>
        </pc:sldMkLst>
        <pc:spChg chg="mod">
          <ac:chgData name="dagmara.skillszonemalta" userId="S::dagmara.skillszonemalta_gmail.com#ext#@dobasi.onmicrosoft.com::cab07fde-5b20-4099-b699-b3b303880fe4" providerId="AD" clId="Web-{05D46CFF-5B0B-0A79-C259-9A804B831767}" dt="2024-12-16T23:22:31.179" v="973" actId="1076"/>
          <ac:spMkLst>
            <pc:docMk/>
            <pc:sldMk cId="0" sldId="284"/>
            <ac:spMk id="264" creationId="{00000000-0000-0000-0000-000000000000}"/>
          </ac:spMkLst>
        </pc:spChg>
        <pc:spChg chg="mod">
          <ac:chgData name="dagmara.skillszonemalta" userId="S::dagmara.skillszonemalta_gmail.com#ext#@dobasi.onmicrosoft.com::cab07fde-5b20-4099-b699-b3b303880fe4" providerId="AD" clId="Web-{05D46CFF-5B0B-0A79-C259-9A804B831767}" dt="2024-12-16T23:22:28.741" v="972" actId="1076"/>
          <ac:spMkLst>
            <pc:docMk/>
            <pc:sldMk cId="0" sldId="284"/>
            <ac:spMk id="265"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3:00.148" v="978" actId="20577"/>
        <pc:sldMkLst>
          <pc:docMk/>
          <pc:sldMk cId="0" sldId="285"/>
        </pc:sldMkLst>
        <pc:spChg chg="mod">
          <ac:chgData name="dagmara.skillszonemalta" userId="S::dagmara.skillszonemalta_gmail.com#ext#@dobasi.onmicrosoft.com::cab07fde-5b20-4099-b699-b3b303880fe4" providerId="AD" clId="Web-{05D46CFF-5B0B-0A79-C259-9A804B831767}" dt="2024-12-16T23:23:00.148" v="978" actId="20577"/>
          <ac:spMkLst>
            <pc:docMk/>
            <pc:sldMk cId="0" sldId="285"/>
            <ac:spMk id="272"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5:05.903" v="989" actId="20577"/>
        <pc:sldMkLst>
          <pc:docMk/>
          <pc:sldMk cId="0" sldId="286"/>
        </pc:sldMkLst>
        <pc:spChg chg="mod">
          <ac:chgData name="dagmara.skillszonemalta" userId="S::dagmara.skillszonemalta_gmail.com#ext#@dobasi.onmicrosoft.com::cab07fde-5b20-4099-b699-b3b303880fe4" providerId="AD" clId="Web-{05D46CFF-5B0B-0A79-C259-9A804B831767}" dt="2024-12-16T23:25:05.903" v="989" actId="20577"/>
          <ac:spMkLst>
            <pc:docMk/>
            <pc:sldMk cId="0" sldId="286"/>
            <ac:spMk id="278"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5:14.310" v="990" actId="20577"/>
        <pc:sldMkLst>
          <pc:docMk/>
          <pc:sldMk cId="0" sldId="287"/>
        </pc:sldMkLst>
        <pc:spChg chg="mod">
          <ac:chgData name="dagmara.skillszonemalta" userId="S::dagmara.skillszonemalta_gmail.com#ext#@dobasi.onmicrosoft.com::cab07fde-5b20-4099-b699-b3b303880fe4" providerId="AD" clId="Web-{05D46CFF-5B0B-0A79-C259-9A804B831767}" dt="2024-12-16T22:33:55.518" v="350" actId="1076"/>
          <ac:spMkLst>
            <pc:docMk/>
            <pc:sldMk cId="0" sldId="287"/>
            <ac:spMk id="2" creationId="{EA806684-98A4-953E-6EB3-65E9EAC63437}"/>
          </ac:spMkLst>
        </pc:spChg>
        <pc:spChg chg="mod">
          <ac:chgData name="dagmara.skillszonemalta" userId="S::dagmara.skillszonemalta_gmail.com#ext#@dobasi.onmicrosoft.com::cab07fde-5b20-4099-b699-b3b303880fe4" providerId="AD" clId="Web-{05D46CFF-5B0B-0A79-C259-9A804B831767}" dt="2024-12-16T23:25:14.310" v="990" actId="20577"/>
          <ac:spMkLst>
            <pc:docMk/>
            <pc:sldMk cId="0" sldId="287"/>
            <ac:spMk id="284"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5:26.341" v="991" actId="20577"/>
        <pc:sldMkLst>
          <pc:docMk/>
          <pc:sldMk cId="0" sldId="288"/>
        </pc:sldMkLst>
        <pc:spChg chg="mod">
          <ac:chgData name="dagmara.skillszonemalta" userId="S::dagmara.skillszonemalta_gmail.com#ext#@dobasi.onmicrosoft.com::cab07fde-5b20-4099-b699-b3b303880fe4" providerId="AD" clId="Web-{05D46CFF-5B0B-0A79-C259-9A804B831767}" dt="2024-12-16T23:25:26.341" v="991" actId="20577"/>
          <ac:spMkLst>
            <pc:docMk/>
            <pc:sldMk cId="0" sldId="288"/>
            <ac:spMk id="291"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3:26:54.704" v="1010" actId="20577"/>
        <pc:sldMkLst>
          <pc:docMk/>
          <pc:sldMk cId="0" sldId="289"/>
        </pc:sldMkLst>
        <pc:spChg chg="mod">
          <ac:chgData name="dagmara.skillszonemalta" userId="S::dagmara.skillszonemalta_gmail.com#ext#@dobasi.onmicrosoft.com::cab07fde-5b20-4099-b699-b3b303880fe4" providerId="AD" clId="Web-{05D46CFF-5B0B-0A79-C259-9A804B831767}" dt="2024-12-16T23:26:54.704" v="1010" actId="20577"/>
          <ac:spMkLst>
            <pc:docMk/>
            <pc:sldMk cId="0" sldId="289"/>
            <ac:spMk id="297" creationId="{00000000-0000-0000-0000-000000000000}"/>
          </ac:spMkLst>
        </pc:spChg>
      </pc:sldChg>
      <pc:sldChg chg="modSp">
        <pc:chgData name="dagmara.skillszonemalta" userId="S::dagmara.skillszonemalta_gmail.com#ext#@dobasi.onmicrosoft.com::cab07fde-5b20-4099-b699-b3b303880fe4" providerId="AD" clId="Web-{05D46CFF-5B0B-0A79-C259-9A804B831767}" dt="2024-12-16T22:34:25.160" v="357" actId="20577"/>
        <pc:sldMkLst>
          <pc:docMk/>
          <pc:sldMk cId="0" sldId="291"/>
        </pc:sldMkLst>
        <pc:spChg chg="mod">
          <ac:chgData name="dagmara.skillszonemalta" userId="S::dagmara.skillszonemalta_gmail.com#ext#@dobasi.onmicrosoft.com::cab07fde-5b20-4099-b699-b3b303880fe4" providerId="AD" clId="Web-{05D46CFF-5B0B-0A79-C259-9A804B831767}" dt="2024-12-16T22:34:25.160" v="357" actId="20577"/>
          <ac:spMkLst>
            <pc:docMk/>
            <pc:sldMk cId="0" sldId="291"/>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34:57.192" v="367" actId="1076"/>
        <pc:sldMkLst>
          <pc:docMk/>
          <pc:sldMk cId="0" sldId="293"/>
        </pc:sldMkLst>
        <pc:spChg chg="mod">
          <ac:chgData name="dagmara.skillszonemalta" userId="S::dagmara.skillszonemalta_gmail.com#ext#@dobasi.onmicrosoft.com::cab07fde-5b20-4099-b699-b3b303880fe4" providerId="AD" clId="Web-{05D46CFF-5B0B-0A79-C259-9A804B831767}" dt="2024-12-16T22:34:57.192" v="367" actId="1076"/>
          <ac:spMkLst>
            <pc:docMk/>
            <pc:sldMk cId="0" sldId="293"/>
            <ac:spMk id="3" creationId="{40BFB6F6-2983-844E-4730-F71789227E1E}"/>
          </ac:spMkLst>
        </pc:spChg>
        <pc:picChg chg="mod">
          <ac:chgData name="dagmara.skillszonemalta" userId="S::dagmara.skillszonemalta_gmail.com#ext#@dobasi.onmicrosoft.com::cab07fde-5b20-4099-b699-b3b303880fe4" providerId="AD" clId="Web-{05D46CFF-5B0B-0A79-C259-9A804B831767}" dt="2024-12-16T22:34:52.270" v="366" actId="1076"/>
          <ac:picMkLst>
            <pc:docMk/>
            <pc:sldMk cId="0" sldId="293"/>
            <ac:picMk id="321" creationId="{00000000-0000-0000-0000-000000000000}"/>
          </ac:picMkLst>
        </pc:picChg>
      </pc:sldChg>
      <pc:sldChg chg="modSp">
        <pc:chgData name="dagmara.skillszonemalta" userId="S::dagmara.skillszonemalta_gmail.com#ext#@dobasi.onmicrosoft.com::cab07fde-5b20-4099-b699-b3b303880fe4" providerId="AD" clId="Web-{05D46CFF-5B0B-0A79-C259-9A804B831767}" dt="2024-12-16T22:35:55.663" v="391" actId="20577"/>
        <pc:sldMkLst>
          <pc:docMk/>
          <pc:sldMk cId="0" sldId="295"/>
        </pc:sldMkLst>
        <pc:spChg chg="mod">
          <ac:chgData name="dagmara.skillszonemalta" userId="S::dagmara.skillszonemalta_gmail.com#ext#@dobasi.onmicrosoft.com::cab07fde-5b20-4099-b699-b3b303880fe4" providerId="AD" clId="Web-{05D46CFF-5B0B-0A79-C259-9A804B831767}" dt="2024-12-16T22:35:55.663" v="391" actId="20577"/>
          <ac:spMkLst>
            <pc:docMk/>
            <pc:sldMk cId="0" sldId="295"/>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37:07.417" v="411" actId="20577"/>
        <pc:sldMkLst>
          <pc:docMk/>
          <pc:sldMk cId="0" sldId="297"/>
        </pc:sldMkLst>
        <pc:spChg chg="mod">
          <ac:chgData name="dagmara.skillszonemalta" userId="S::dagmara.skillszonemalta_gmail.com#ext#@dobasi.onmicrosoft.com::cab07fde-5b20-4099-b699-b3b303880fe4" providerId="AD" clId="Web-{05D46CFF-5B0B-0A79-C259-9A804B831767}" dt="2024-12-16T22:37:07.417" v="411" actId="20577"/>
          <ac:spMkLst>
            <pc:docMk/>
            <pc:sldMk cId="0" sldId="297"/>
            <ac:spMk id="2" creationId="{85A813B1-2651-9225-E5D5-82A2D734467A}"/>
          </ac:spMkLst>
        </pc:spChg>
        <pc:spChg chg="mod">
          <ac:chgData name="dagmara.skillszonemalta" userId="S::dagmara.skillszonemalta_gmail.com#ext#@dobasi.onmicrosoft.com::cab07fde-5b20-4099-b699-b3b303880fe4" providerId="AD" clId="Web-{05D46CFF-5B0B-0A79-C259-9A804B831767}" dt="2024-12-16T22:36:57.619" v="410" actId="20577"/>
          <ac:spMkLst>
            <pc:docMk/>
            <pc:sldMk cId="0" sldId="297"/>
            <ac:spMk id="4" creationId="{11066A8A-263C-4CD7-A3E9-4B7F257FD2FD}"/>
          </ac:spMkLst>
        </pc:spChg>
      </pc:sldChg>
      <pc:sldChg chg="modSp">
        <pc:chgData name="dagmara.skillszonemalta" userId="S::dagmara.skillszonemalta_gmail.com#ext#@dobasi.onmicrosoft.com::cab07fde-5b20-4099-b699-b3b303880fe4" providerId="AD" clId="Web-{05D46CFF-5B0B-0A79-C259-9A804B831767}" dt="2024-12-16T22:37:53.559" v="421" actId="1076"/>
        <pc:sldMkLst>
          <pc:docMk/>
          <pc:sldMk cId="0" sldId="299"/>
        </pc:sldMkLst>
        <pc:spChg chg="mod">
          <ac:chgData name="dagmara.skillszonemalta" userId="S::dagmara.skillszonemalta_gmail.com#ext#@dobasi.onmicrosoft.com::cab07fde-5b20-4099-b699-b3b303880fe4" providerId="AD" clId="Web-{05D46CFF-5B0B-0A79-C259-9A804B831767}" dt="2024-12-16T22:37:53.559" v="421" actId="1076"/>
          <ac:spMkLst>
            <pc:docMk/>
            <pc:sldMk cId="0" sldId="299"/>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39:52.485" v="461" actId="1076"/>
        <pc:sldMkLst>
          <pc:docMk/>
          <pc:sldMk cId="0" sldId="300"/>
        </pc:sldMkLst>
        <pc:spChg chg="mod">
          <ac:chgData name="dagmara.skillszonemalta" userId="S::dagmara.skillszonemalta_gmail.com#ext#@dobasi.onmicrosoft.com::cab07fde-5b20-4099-b699-b3b303880fe4" providerId="AD" clId="Web-{05D46CFF-5B0B-0A79-C259-9A804B831767}" dt="2024-12-16T22:39:52.485" v="461" actId="1076"/>
          <ac:spMkLst>
            <pc:docMk/>
            <pc:sldMk cId="0" sldId="300"/>
            <ac:spMk id="2" creationId="{13AD0F42-90FA-97A5-E665-035BECFB6C04}"/>
          </ac:spMkLst>
        </pc:spChg>
        <pc:spChg chg="mod">
          <ac:chgData name="dagmara.skillszonemalta" userId="S::dagmara.skillszonemalta_gmail.com#ext#@dobasi.onmicrosoft.com::cab07fde-5b20-4099-b699-b3b303880fe4" providerId="AD" clId="Web-{05D46CFF-5B0B-0A79-C259-9A804B831767}" dt="2024-12-16T22:38:59.999" v="442" actId="1076"/>
          <ac:spMkLst>
            <pc:docMk/>
            <pc:sldMk cId="0" sldId="300"/>
            <ac:spMk id="3" creationId="{17507028-EC2E-1337-1D19-6184A207A39D}"/>
          </ac:spMkLst>
        </pc:spChg>
      </pc:sldChg>
      <pc:sldChg chg="modSp">
        <pc:chgData name="dagmara.skillszonemalta" userId="S::dagmara.skillszonemalta_gmail.com#ext#@dobasi.onmicrosoft.com::cab07fde-5b20-4099-b699-b3b303880fe4" providerId="AD" clId="Web-{05D46CFF-5B0B-0A79-C259-9A804B831767}" dt="2024-12-16T22:40:39.441" v="475" actId="1076"/>
        <pc:sldMkLst>
          <pc:docMk/>
          <pc:sldMk cId="0" sldId="301"/>
        </pc:sldMkLst>
        <pc:spChg chg="mod">
          <ac:chgData name="dagmara.skillszonemalta" userId="S::dagmara.skillszonemalta_gmail.com#ext#@dobasi.onmicrosoft.com::cab07fde-5b20-4099-b699-b3b303880fe4" providerId="AD" clId="Web-{05D46CFF-5B0B-0A79-C259-9A804B831767}" dt="2024-12-16T22:40:39.441" v="475" actId="1076"/>
          <ac:spMkLst>
            <pc:docMk/>
            <pc:sldMk cId="0" sldId="301"/>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41:16.817" v="485" actId="1076"/>
        <pc:sldMkLst>
          <pc:docMk/>
          <pc:sldMk cId="0" sldId="302"/>
        </pc:sldMkLst>
        <pc:spChg chg="mod">
          <ac:chgData name="dagmara.skillszonemalta" userId="S::dagmara.skillszonemalta_gmail.com#ext#@dobasi.onmicrosoft.com::cab07fde-5b20-4099-b699-b3b303880fe4" providerId="AD" clId="Web-{05D46CFF-5B0B-0A79-C259-9A804B831767}" dt="2024-12-16T22:41:16.817" v="485" actId="1076"/>
          <ac:spMkLst>
            <pc:docMk/>
            <pc:sldMk cId="0" sldId="302"/>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35:33.866" v="379" actId="1076"/>
        <pc:sldMkLst>
          <pc:docMk/>
          <pc:sldMk cId="0" sldId="303"/>
        </pc:sldMkLst>
        <pc:spChg chg="mod">
          <ac:chgData name="dagmara.skillszonemalta" userId="S::dagmara.skillszonemalta_gmail.com#ext#@dobasi.onmicrosoft.com::cab07fde-5b20-4099-b699-b3b303880fe4" providerId="AD" clId="Web-{05D46CFF-5B0B-0A79-C259-9A804B831767}" dt="2024-12-16T22:35:33.866" v="379" actId="1076"/>
          <ac:spMkLst>
            <pc:docMk/>
            <pc:sldMk cId="0" sldId="303"/>
            <ac:spMk id="2" creationId="{EA806684-98A4-953E-6EB3-65E9EAC63437}"/>
          </ac:spMkLst>
        </pc:spChg>
      </pc:sldChg>
      <pc:sldChg chg="modSp">
        <pc:chgData name="dagmara.skillszonemalta" userId="S::dagmara.skillszonemalta_gmail.com#ext#@dobasi.onmicrosoft.com::cab07fde-5b20-4099-b699-b3b303880fe4" providerId="AD" clId="Web-{05D46CFF-5B0B-0A79-C259-9A804B831767}" dt="2024-12-16T22:10:15.019" v="1" actId="20577"/>
        <pc:sldMkLst>
          <pc:docMk/>
          <pc:sldMk cId="2949865065" sldId="309"/>
        </pc:sldMkLst>
        <pc:spChg chg="mod">
          <ac:chgData name="dagmara.skillszonemalta" userId="S::dagmara.skillszonemalta_gmail.com#ext#@dobasi.onmicrosoft.com::cab07fde-5b20-4099-b699-b3b303880fe4" providerId="AD" clId="Web-{05D46CFF-5B0B-0A79-C259-9A804B831767}" dt="2024-12-16T22:10:15.019" v="1" actId="20577"/>
          <ac:spMkLst>
            <pc:docMk/>
            <pc:sldMk cId="2949865065" sldId="309"/>
            <ac:spMk id="2" creationId="{6914FE02-1D5B-5285-03EF-401433043FA6}"/>
          </ac:spMkLst>
        </pc:spChg>
      </pc:sldChg>
      <pc:sldChg chg="modSp">
        <pc:chgData name="dagmara.skillszonemalta" userId="S::dagmara.skillszonemalta_gmail.com#ext#@dobasi.onmicrosoft.com::cab07fde-5b20-4099-b699-b3b303880fe4" providerId="AD" clId="Web-{05D46CFF-5B0B-0A79-C259-9A804B831767}" dt="2024-12-16T23:05:55.970" v="789" actId="20577"/>
        <pc:sldMkLst>
          <pc:docMk/>
          <pc:sldMk cId="3201183638" sldId="310"/>
        </pc:sldMkLst>
        <pc:spChg chg="mod">
          <ac:chgData name="dagmara.skillszonemalta" userId="S::dagmara.skillszonemalta_gmail.com#ext#@dobasi.onmicrosoft.com::cab07fde-5b20-4099-b699-b3b303880fe4" providerId="AD" clId="Web-{05D46CFF-5B0B-0A79-C259-9A804B831767}" dt="2024-12-16T23:05:55.970" v="789" actId="20577"/>
          <ac:spMkLst>
            <pc:docMk/>
            <pc:sldMk cId="3201183638" sldId="310"/>
            <ac:spMk id="3" creationId="{914A9ABF-2F52-39F9-9FC5-710AA514A198}"/>
          </ac:spMkLst>
        </pc:spChg>
      </pc:sldChg>
    </pc:docChg>
  </pc:docChgLst>
  <pc:docChgLst>
    <pc:chgData name="dagmara.skillszonemalta" userId="S::dagmara.skillszonemalta_gmail.com#ext#@dobasi.onmicrosoft.com::cab07fde-5b20-4099-b699-b3b303880fe4" providerId="AD" clId="Web-{7DFAC05F-1A7D-05CA-0979-B7D93526B078}"/>
    <pc:docChg chg="modSld">
      <pc:chgData name="dagmara.skillszonemalta" userId="S::dagmara.skillszonemalta_gmail.com#ext#@dobasi.onmicrosoft.com::cab07fde-5b20-4099-b699-b3b303880fe4" providerId="AD" clId="Web-{7DFAC05F-1A7D-05CA-0979-B7D93526B078}" dt="2024-11-23T19:56:32.853" v="21" actId="1076"/>
      <pc:docMkLst>
        <pc:docMk/>
      </pc:docMkLst>
      <pc:sldChg chg="modSp">
        <pc:chgData name="dagmara.skillszonemalta" userId="S::dagmara.skillszonemalta_gmail.com#ext#@dobasi.onmicrosoft.com::cab07fde-5b20-4099-b699-b3b303880fe4" providerId="AD" clId="Web-{7DFAC05F-1A7D-05CA-0979-B7D93526B078}" dt="2024-11-23T19:56:32.853" v="21" actId="1076"/>
        <pc:sldMkLst>
          <pc:docMk/>
          <pc:sldMk cId="0" sldId="307"/>
        </pc:sldMkLst>
        <pc:spChg chg="mod">
          <ac:chgData name="dagmara.skillszonemalta" userId="S::dagmara.skillszonemalta_gmail.com#ext#@dobasi.onmicrosoft.com::cab07fde-5b20-4099-b699-b3b303880fe4" providerId="AD" clId="Web-{7DFAC05F-1A7D-05CA-0979-B7D93526B078}" dt="2024-11-23T19:56:32.853" v="21" actId="1076"/>
          <ac:spMkLst>
            <pc:docMk/>
            <pc:sldMk cId="0" sldId="307"/>
            <ac:spMk id="416" creationId="{00000000-0000-0000-0000-000000000000}"/>
          </ac:spMkLst>
        </pc:spChg>
      </pc:sldChg>
    </pc:docChg>
  </pc:docChgLst>
  <pc:docChgLst>
    <pc:chgData name="dagmara.skillszonemalta" userId="S::dagmara.skillszonemalta_gmail.com#ext#@dobasi.onmicrosoft.com::cab07fde-5b20-4099-b699-b3b303880fe4" providerId="AD" clId="Web-{8F14547F-85AB-333C-21F0-0E29ED16AB17}"/>
    <pc:docChg chg="delSld modSld">
      <pc:chgData name="dagmara.skillszonemalta" userId="S::dagmara.skillszonemalta_gmail.com#ext#@dobasi.onmicrosoft.com::cab07fde-5b20-4099-b699-b3b303880fe4" providerId="AD" clId="Web-{8F14547F-85AB-333C-21F0-0E29ED16AB17}" dt="2024-11-09T19:50:07.298" v="237" actId="1076"/>
      <pc:docMkLst>
        <pc:docMk/>
      </pc:docMkLst>
      <pc:sldChg chg="del">
        <pc:chgData name="dagmara.skillszonemalta" userId="S::dagmara.skillszonemalta_gmail.com#ext#@dobasi.onmicrosoft.com::cab07fde-5b20-4099-b699-b3b303880fe4" providerId="AD" clId="Web-{8F14547F-85AB-333C-21F0-0E29ED16AB17}" dt="2024-11-09T19:23:41.095" v="114"/>
        <pc:sldMkLst>
          <pc:docMk/>
          <pc:sldMk cId="0" sldId="257"/>
        </pc:sldMkLst>
      </pc:sldChg>
      <pc:sldChg chg="del">
        <pc:chgData name="dagmara.skillszonemalta" userId="S::dagmara.skillszonemalta_gmail.com#ext#@dobasi.onmicrosoft.com::cab07fde-5b20-4099-b699-b3b303880fe4" providerId="AD" clId="Web-{8F14547F-85AB-333C-21F0-0E29ED16AB17}" dt="2024-11-09T19:23:48.658" v="115"/>
        <pc:sldMkLst>
          <pc:docMk/>
          <pc:sldMk cId="0" sldId="258"/>
        </pc:sldMkLst>
      </pc:sldChg>
    </pc:docChg>
  </pc:docChgLst>
  <pc:docChgLst>
    <pc:chgData name="dagmara.skillszonemalta" userId="S::dagmara.skillszonemalta_gmail.com#ext#@dobasi.onmicrosoft.com::cab07fde-5b20-4099-b699-b3b303880fe4" providerId="AD" clId="Web-{53CA9269-8A09-6158-220E-36E55F3B8A66}"/>
    <pc:docChg chg="modSld sldOrd">
      <pc:chgData name="dagmara.skillszonemalta" userId="S::dagmara.skillszonemalta_gmail.com#ext#@dobasi.onmicrosoft.com::cab07fde-5b20-4099-b699-b3b303880fe4" providerId="AD" clId="Web-{53CA9269-8A09-6158-220E-36E55F3B8A66}" dt="2024-11-23T17:04:56.720" v="2082" actId="20577"/>
      <pc:docMkLst>
        <pc:docMk/>
      </pc:docMkLst>
      <pc:sldChg chg="modSp">
        <pc:chgData name="dagmara.skillszonemalta" userId="S::dagmara.skillszonemalta_gmail.com#ext#@dobasi.onmicrosoft.com::cab07fde-5b20-4099-b699-b3b303880fe4" providerId="AD" clId="Web-{53CA9269-8A09-6158-220E-36E55F3B8A66}" dt="2024-11-23T15:45:45.086" v="1122" actId="20577"/>
        <pc:sldMkLst>
          <pc:docMk/>
          <pc:sldMk cId="0" sldId="259"/>
        </pc:sldMkLst>
        <pc:spChg chg="mod">
          <ac:chgData name="dagmara.skillszonemalta" userId="S::dagmara.skillszonemalta_gmail.com#ext#@dobasi.onmicrosoft.com::cab07fde-5b20-4099-b699-b3b303880fe4" providerId="AD" clId="Web-{53CA9269-8A09-6158-220E-36E55F3B8A66}" dt="2024-11-23T15:45:45.086" v="1122" actId="20577"/>
          <ac:spMkLst>
            <pc:docMk/>
            <pc:sldMk cId="0" sldId="259"/>
            <ac:spMk id="90" creationId="{00000000-0000-0000-0000-000000000000}"/>
          </ac:spMkLst>
        </pc:spChg>
      </pc:sldChg>
      <pc:sldChg chg="addSp delSp modSp delAnim">
        <pc:chgData name="dagmara.skillszonemalta" userId="S::dagmara.skillszonemalta_gmail.com#ext#@dobasi.onmicrosoft.com::cab07fde-5b20-4099-b699-b3b303880fe4" providerId="AD" clId="Web-{53CA9269-8A09-6158-220E-36E55F3B8A66}" dt="2024-11-23T15:37:07.611" v="1000" actId="1076"/>
        <pc:sldMkLst>
          <pc:docMk/>
          <pc:sldMk cId="0" sldId="261"/>
        </pc:sldMkLst>
        <pc:spChg chg="mod">
          <ac:chgData name="dagmara.skillszonemalta" userId="S::dagmara.skillszonemalta_gmail.com#ext#@dobasi.onmicrosoft.com::cab07fde-5b20-4099-b699-b3b303880fe4" providerId="AD" clId="Web-{53CA9269-8A09-6158-220E-36E55F3B8A66}" dt="2024-11-23T15:37:07.611" v="1000" actId="1076"/>
          <ac:spMkLst>
            <pc:docMk/>
            <pc:sldMk cId="0" sldId="261"/>
            <ac:spMk id="2" creationId="{4719C50E-774B-94AB-CC01-93EFABBF9514}"/>
          </ac:spMkLst>
        </pc:spChg>
        <pc:picChg chg="add mod">
          <ac:chgData name="dagmara.skillszonemalta" userId="S::dagmara.skillszonemalta_gmail.com#ext#@dobasi.onmicrosoft.com::cab07fde-5b20-4099-b699-b3b303880fe4" providerId="AD" clId="Web-{53CA9269-8A09-6158-220E-36E55F3B8A66}" dt="2024-11-23T15:37:04.002" v="999" actId="1076"/>
          <ac:picMkLst>
            <pc:docMk/>
            <pc:sldMk cId="0" sldId="261"/>
            <ac:picMk id="4" creationId="{511ADD17-FEF7-76EE-C344-B74645C575F6}"/>
          </ac:picMkLst>
        </pc:picChg>
      </pc:sldChg>
      <pc:sldChg chg="modSp">
        <pc:chgData name="dagmara.skillszonemalta" userId="S::dagmara.skillszonemalta_gmail.com#ext#@dobasi.onmicrosoft.com::cab07fde-5b20-4099-b699-b3b303880fe4" providerId="AD" clId="Web-{53CA9269-8A09-6158-220E-36E55F3B8A66}" dt="2024-11-23T15:13:50.131" v="605" actId="1076"/>
        <pc:sldMkLst>
          <pc:docMk/>
          <pc:sldMk cId="0" sldId="262"/>
        </pc:sldMkLst>
        <pc:spChg chg="mod">
          <ac:chgData name="dagmara.skillszonemalta" userId="S::dagmara.skillszonemalta_gmail.com#ext#@dobasi.onmicrosoft.com::cab07fde-5b20-4099-b699-b3b303880fe4" providerId="AD" clId="Web-{53CA9269-8A09-6158-220E-36E55F3B8A66}" dt="2024-11-23T15:13:45.272" v="603" actId="20577"/>
          <ac:spMkLst>
            <pc:docMk/>
            <pc:sldMk cId="0" sldId="262"/>
            <ac:spMk id="113" creationId="{00000000-0000-0000-0000-000000000000}"/>
          </ac:spMkLst>
        </pc:spChg>
        <pc:spChg chg="mod">
          <ac:chgData name="dagmara.skillszonemalta" userId="S::dagmara.skillszonemalta_gmail.com#ext#@dobasi.onmicrosoft.com::cab07fde-5b20-4099-b699-b3b303880fe4" providerId="AD" clId="Web-{53CA9269-8A09-6158-220E-36E55F3B8A66}" dt="2024-11-23T15:13:50.131" v="605" actId="1076"/>
          <ac:spMkLst>
            <pc:docMk/>
            <pc:sldMk cId="0" sldId="262"/>
            <ac:spMk id="114" creationId="{00000000-0000-0000-0000-000000000000}"/>
          </ac:spMkLst>
        </pc:spChg>
        <pc:picChg chg="mod">
          <ac:chgData name="dagmara.skillszonemalta" userId="S::dagmara.skillszonemalta_gmail.com#ext#@dobasi.onmicrosoft.com::cab07fde-5b20-4099-b699-b3b303880fe4" providerId="AD" clId="Web-{53CA9269-8A09-6158-220E-36E55F3B8A66}" dt="2024-11-23T15:13:47.834" v="604" actId="1076"/>
          <ac:picMkLst>
            <pc:docMk/>
            <pc:sldMk cId="0" sldId="262"/>
            <ac:picMk id="115"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5:46:25.369" v="1123" actId="20577"/>
        <pc:sldMkLst>
          <pc:docMk/>
          <pc:sldMk cId="0" sldId="266"/>
        </pc:sldMkLst>
      </pc:sldChg>
      <pc:sldChg chg="modSp">
        <pc:chgData name="dagmara.skillszonemalta" userId="S::dagmara.skillszonemalta_gmail.com#ext#@dobasi.onmicrosoft.com::cab07fde-5b20-4099-b699-b3b303880fe4" providerId="AD" clId="Web-{53CA9269-8A09-6158-220E-36E55F3B8A66}" dt="2024-11-23T15:46:53.480" v="1124" actId="20577"/>
        <pc:sldMkLst>
          <pc:docMk/>
          <pc:sldMk cId="0" sldId="268"/>
        </pc:sldMkLst>
        <pc:spChg chg="mod">
          <ac:chgData name="dagmara.skillszonemalta" userId="S::dagmara.skillszonemalta_gmail.com#ext#@dobasi.onmicrosoft.com::cab07fde-5b20-4099-b699-b3b303880fe4" providerId="AD" clId="Web-{53CA9269-8A09-6158-220E-36E55F3B8A66}" dt="2024-11-23T15:46:53.480" v="1124" actId="20577"/>
          <ac:spMkLst>
            <pc:docMk/>
            <pc:sldMk cId="0" sldId="268"/>
            <ac:spMk id="155"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7:39.013" v="1130" actId="20577"/>
        <pc:sldMkLst>
          <pc:docMk/>
          <pc:sldMk cId="0" sldId="269"/>
        </pc:sldMkLst>
        <pc:spChg chg="mod">
          <ac:chgData name="dagmara.skillszonemalta" userId="S::dagmara.skillszonemalta_gmail.com#ext#@dobasi.onmicrosoft.com::cab07fde-5b20-4099-b699-b3b303880fe4" providerId="AD" clId="Web-{53CA9269-8A09-6158-220E-36E55F3B8A66}" dt="2024-11-23T15:47:39.013" v="1130" actId="20577"/>
          <ac:spMkLst>
            <pc:docMk/>
            <pc:sldMk cId="0" sldId="269"/>
            <ac:spMk id="163"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8:22.186" v="1135" actId="20577"/>
        <pc:sldMkLst>
          <pc:docMk/>
          <pc:sldMk cId="0" sldId="272"/>
        </pc:sldMkLst>
        <pc:spChg chg="mod">
          <ac:chgData name="dagmara.skillszonemalta" userId="S::dagmara.skillszonemalta_gmail.com#ext#@dobasi.onmicrosoft.com::cab07fde-5b20-4099-b699-b3b303880fe4" providerId="AD" clId="Web-{53CA9269-8A09-6158-220E-36E55F3B8A66}" dt="2024-11-23T15:48:22.186" v="1135" actId="20577"/>
          <ac:spMkLst>
            <pc:docMk/>
            <pc:sldMk cId="0" sldId="272"/>
            <ac:spMk id="182"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4:45:11.294" v="55" actId="1076"/>
        <pc:sldMkLst>
          <pc:docMk/>
          <pc:sldMk cId="0" sldId="273"/>
        </pc:sldMkLst>
      </pc:sldChg>
      <pc:sldChg chg="modSp">
        <pc:chgData name="dagmara.skillszonemalta" userId="S::dagmara.skillszonemalta_gmail.com#ext#@dobasi.onmicrosoft.com::cab07fde-5b20-4099-b699-b3b303880fe4" providerId="AD" clId="Web-{53CA9269-8A09-6158-220E-36E55F3B8A66}" dt="2024-11-23T17:04:56.720" v="2082" actId="20577"/>
        <pc:sldMkLst>
          <pc:docMk/>
          <pc:sldMk cId="0" sldId="274"/>
        </pc:sldMkLst>
        <pc:spChg chg="mod">
          <ac:chgData name="dagmara.skillszonemalta" userId="S::dagmara.skillszonemalta_gmail.com#ext#@dobasi.onmicrosoft.com::cab07fde-5b20-4099-b699-b3b303880fe4" providerId="AD" clId="Web-{53CA9269-8A09-6158-220E-36E55F3B8A66}" dt="2024-11-23T17:04:56.720" v="2082" actId="20577"/>
          <ac:spMkLst>
            <pc:docMk/>
            <pc:sldMk cId="0" sldId="274"/>
            <ac:spMk id="195" creationId="{00000000-0000-0000-0000-000000000000}"/>
          </ac:spMkLst>
        </pc:spChg>
      </pc:sldChg>
      <pc:sldChg chg="addSp delSp modSp delAnim">
        <pc:chgData name="dagmara.skillszonemalta" userId="S::dagmara.skillszonemalta_gmail.com#ext#@dobasi.onmicrosoft.com::cab07fde-5b20-4099-b699-b3b303880fe4" providerId="AD" clId="Web-{53CA9269-8A09-6158-220E-36E55F3B8A66}" dt="2024-11-23T15:35:49.889" v="980" actId="14100"/>
        <pc:sldMkLst>
          <pc:docMk/>
          <pc:sldMk cId="0" sldId="275"/>
        </pc:sldMkLst>
        <pc:spChg chg="add mod">
          <ac:chgData name="dagmara.skillszonemalta" userId="S::dagmara.skillszonemalta_gmail.com#ext#@dobasi.onmicrosoft.com::cab07fde-5b20-4099-b699-b3b303880fe4" providerId="AD" clId="Web-{53CA9269-8A09-6158-220E-36E55F3B8A66}" dt="2024-11-23T15:33:00.289" v="946" actId="20577"/>
          <ac:spMkLst>
            <pc:docMk/>
            <pc:sldMk cId="0" sldId="275"/>
            <ac:spMk id="2" creationId="{CDB1521E-6A81-0235-55CE-049B10A1B478}"/>
          </ac:spMkLst>
        </pc:spChg>
        <pc:spChg chg="add mod">
          <ac:chgData name="dagmara.skillszonemalta" userId="S::dagmara.skillszonemalta_gmail.com#ext#@dobasi.onmicrosoft.com::cab07fde-5b20-4099-b699-b3b303880fe4" providerId="AD" clId="Web-{53CA9269-8A09-6158-220E-36E55F3B8A66}" dt="2024-11-23T15:04:29.092" v="457" actId="20577"/>
          <ac:spMkLst>
            <pc:docMk/>
            <pc:sldMk cId="0" sldId="275"/>
            <ac:spMk id="4" creationId="{382E55F8-C00C-71D6-D872-DB0A782A5F45}"/>
          </ac:spMkLst>
        </pc:spChg>
        <pc:spChg chg="add mod">
          <ac:chgData name="dagmara.skillszonemalta" userId="S::dagmara.skillszonemalta_gmail.com#ext#@dobasi.onmicrosoft.com::cab07fde-5b20-4099-b699-b3b303880fe4" providerId="AD" clId="Web-{53CA9269-8A09-6158-220E-36E55F3B8A66}" dt="2024-11-23T15:05:03.203" v="467" actId="20577"/>
          <ac:spMkLst>
            <pc:docMk/>
            <pc:sldMk cId="0" sldId="275"/>
            <ac:spMk id="5" creationId="{F034A1AF-414D-8C17-FDE2-6E48B6310E48}"/>
          </ac:spMkLst>
        </pc:spChg>
        <pc:spChg chg="add mod">
          <ac:chgData name="dagmara.skillszonemalta" userId="S::dagmara.skillszonemalta_gmail.com#ext#@dobasi.onmicrosoft.com::cab07fde-5b20-4099-b699-b3b303880fe4" providerId="AD" clId="Web-{53CA9269-8A09-6158-220E-36E55F3B8A66}" dt="2024-11-23T15:34:56.903" v="969" actId="20577"/>
          <ac:spMkLst>
            <pc:docMk/>
            <pc:sldMk cId="0" sldId="275"/>
            <ac:spMk id="6" creationId="{EA36B72D-046D-873F-8171-C954D0D2C847}"/>
          </ac:spMkLst>
        </pc:spChg>
        <pc:spChg chg="add mod">
          <ac:chgData name="dagmara.skillszonemalta" userId="S::dagmara.skillszonemalta_gmail.com#ext#@dobasi.onmicrosoft.com::cab07fde-5b20-4099-b699-b3b303880fe4" providerId="AD" clId="Web-{53CA9269-8A09-6158-220E-36E55F3B8A66}" dt="2024-11-23T14:59:40.658" v="427" actId="1076"/>
          <ac:spMkLst>
            <pc:docMk/>
            <pc:sldMk cId="0" sldId="275"/>
            <ac:spMk id="7" creationId="{901CBC20-5F28-C248-3E27-8F4350C7F4D0}"/>
          </ac:spMkLst>
        </pc:spChg>
        <pc:spChg chg="mod">
          <ac:chgData name="dagmara.skillszonemalta" userId="S::dagmara.skillszonemalta_gmail.com#ext#@dobasi.onmicrosoft.com::cab07fde-5b20-4099-b699-b3b303880fe4" providerId="AD" clId="Web-{53CA9269-8A09-6158-220E-36E55F3B8A66}" dt="2024-11-23T14:51:37.075" v="153" actId="1076"/>
          <ac:spMkLst>
            <pc:docMk/>
            <pc:sldMk cId="0" sldId="275"/>
            <ac:spMk id="201" creationId="{00000000-0000-0000-0000-000000000000}"/>
          </ac:spMkLst>
        </pc:spChg>
        <pc:picChg chg="add mod">
          <ac:chgData name="dagmara.skillszonemalta" userId="S::dagmara.skillszonemalta_gmail.com#ext#@dobasi.onmicrosoft.com::cab07fde-5b20-4099-b699-b3b303880fe4" providerId="AD" clId="Web-{53CA9269-8A09-6158-220E-36E55F3B8A66}" dt="2024-11-23T15:33:20.946" v="952" actId="1076"/>
          <ac:picMkLst>
            <pc:docMk/>
            <pc:sldMk cId="0" sldId="275"/>
            <ac:picMk id="8" creationId="{EE994944-B283-8257-500F-A844DB9B576A}"/>
          </ac:picMkLst>
        </pc:picChg>
        <pc:picChg chg="add mod">
          <ac:chgData name="dagmara.skillszonemalta" userId="S::dagmara.skillszonemalta_gmail.com#ext#@dobasi.onmicrosoft.com::cab07fde-5b20-4099-b699-b3b303880fe4" providerId="AD" clId="Web-{53CA9269-8A09-6158-220E-36E55F3B8A66}" dt="2024-11-23T15:35:49.889" v="980" actId="14100"/>
          <ac:picMkLst>
            <pc:docMk/>
            <pc:sldMk cId="0" sldId="275"/>
            <ac:picMk id="11" creationId="{1E4BD437-233E-3A5F-ADB2-D451F58440CD}"/>
          </ac:picMkLst>
        </pc:picChg>
      </pc:sldChg>
      <pc:sldChg chg="addSp delSp modSp delAnim">
        <pc:chgData name="dagmara.skillszonemalta" userId="S::dagmara.skillszonemalta_gmail.com#ext#@dobasi.onmicrosoft.com::cab07fde-5b20-4099-b699-b3b303880fe4" providerId="AD" clId="Web-{53CA9269-8A09-6158-220E-36E55F3B8A66}" dt="2024-11-23T15:36:15.312" v="987" actId="1076"/>
        <pc:sldMkLst>
          <pc:docMk/>
          <pc:sldMk cId="0" sldId="278"/>
        </pc:sldMkLst>
        <pc:spChg chg="mod">
          <ac:chgData name="dagmara.skillszonemalta" userId="S::dagmara.skillszonemalta_gmail.com#ext#@dobasi.onmicrosoft.com::cab07fde-5b20-4099-b699-b3b303880fe4" providerId="AD" clId="Web-{53CA9269-8A09-6158-220E-36E55F3B8A66}" dt="2024-11-23T15:36:15.312" v="987" actId="1076"/>
          <ac:spMkLst>
            <pc:docMk/>
            <pc:sldMk cId="0" sldId="278"/>
            <ac:spMk id="2" creationId="{CF182749-16A1-B36C-5AD2-FE7474FF9522}"/>
          </ac:spMkLst>
        </pc:spChg>
        <pc:spChg chg="add mod">
          <ac:chgData name="dagmara.skillszonemalta" userId="S::dagmara.skillszonemalta_gmail.com#ext#@dobasi.onmicrosoft.com::cab07fde-5b20-4099-b699-b3b303880fe4" providerId="AD" clId="Web-{53CA9269-8A09-6158-220E-36E55F3B8A66}" dt="2024-11-23T15:09:42.058" v="566" actId="1076"/>
          <ac:spMkLst>
            <pc:docMk/>
            <pc:sldMk cId="0" sldId="278"/>
            <ac:spMk id="4" creationId="{45CE15A4-4C4E-0C8B-D37E-6F50A299AF06}"/>
          </ac:spMkLst>
        </pc:spChg>
        <pc:spChg chg="mod">
          <ac:chgData name="dagmara.skillszonemalta" userId="S::dagmara.skillszonemalta_gmail.com#ext#@dobasi.onmicrosoft.com::cab07fde-5b20-4099-b699-b3b303880fe4" providerId="AD" clId="Web-{53CA9269-8A09-6158-220E-36E55F3B8A66}" dt="2024-11-23T15:08:51.525" v="516" actId="20577"/>
          <ac:spMkLst>
            <pc:docMk/>
            <pc:sldMk cId="0" sldId="278"/>
            <ac:spMk id="222" creationId="{00000000-0000-0000-0000-000000000000}"/>
          </ac:spMkLst>
        </pc:spChg>
        <pc:picChg chg="add mod">
          <ac:chgData name="dagmara.skillszonemalta" userId="S::dagmara.skillszonemalta_gmail.com#ext#@dobasi.onmicrosoft.com::cab07fde-5b20-4099-b699-b3b303880fe4" providerId="AD" clId="Web-{53CA9269-8A09-6158-220E-36E55F3B8A66}" dt="2024-11-23T15:36:11.531" v="986" actId="1076"/>
          <ac:picMkLst>
            <pc:docMk/>
            <pc:sldMk cId="0" sldId="278"/>
            <ac:picMk id="5" creationId="{6727E35F-DFDA-FFB3-A656-B60618B7AC5D}"/>
          </ac:picMkLst>
        </pc:picChg>
        <pc:picChg chg="mod">
          <ac:chgData name="dagmara.skillszonemalta" userId="S::dagmara.skillszonemalta_gmail.com#ext#@dobasi.onmicrosoft.com::cab07fde-5b20-4099-b699-b3b303880fe4" providerId="AD" clId="Web-{53CA9269-8A09-6158-220E-36E55F3B8A66}" dt="2024-11-23T15:06:27.847" v="487" actId="1076"/>
          <ac:picMkLst>
            <pc:docMk/>
            <pc:sldMk cId="0" sldId="278"/>
            <ac:picMk id="223" creationId="{00000000-0000-0000-0000-000000000000}"/>
          </ac:picMkLst>
        </pc:picChg>
      </pc:sldChg>
      <pc:sldChg chg="addSp modSp">
        <pc:chgData name="dagmara.skillszonemalta" userId="S::dagmara.skillszonemalta_gmail.com#ext#@dobasi.onmicrosoft.com::cab07fde-5b20-4099-b699-b3b303880fe4" providerId="AD" clId="Web-{53CA9269-8A09-6158-220E-36E55F3B8A66}" dt="2024-11-23T15:11:13.234" v="581" actId="1076"/>
        <pc:sldMkLst>
          <pc:docMk/>
          <pc:sldMk cId="0" sldId="282"/>
        </pc:sldMkLst>
        <pc:spChg chg="add mod">
          <ac:chgData name="dagmara.skillszonemalta" userId="S::dagmara.skillszonemalta_gmail.com#ext#@dobasi.onmicrosoft.com::cab07fde-5b20-4099-b699-b3b303880fe4" providerId="AD" clId="Web-{53CA9269-8A09-6158-220E-36E55F3B8A66}" dt="2024-11-23T15:11:13.234" v="581" actId="1076"/>
          <ac:spMkLst>
            <pc:docMk/>
            <pc:sldMk cId="0" sldId="282"/>
            <ac:spMk id="2" creationId="{FFFC4F48-24C3-4A86-D7A1-150FD792330B}"/>
          </ac:spMkLst>
        </pc:spChg>
        <pc:picChg chg="mod">
          <ac:chgData name="dagmara.skillszonemalta" userId="S::dagmara.skillszonemalta_gmail.com#ext#@dobasi.onmicrosoft.com::cab07fde-5b20-4099-b699-b3b303880fe4" providerId="AD" clId="Web-{53CA9269-8A09-6158-220E-36E55F3B8A66}" dt="2024-11-23T15:11:00.562" v="577" actId="1076"/>
          <ac:picMkLst>
            <pc:docMk/>
            <pc:sldMk cId="0" sldId="282"/>
            <ac:picMk id="251" creationId="{00000000-0000-0000-0000-000000000000}"/>
          </ac:picMkLst>
        </pc:picChg>
      </pc:sldChg>
      <pc:sldChg chg="addSp delSp modSp">
        <pc:chgData name="dagmara.skillszonemalta" userId="S::dagmara.skillszonemalta_gmail.com#ext#@dobasi.onmicrosoft.com::cab07fde-5b20-4099-b699-b3b303880fe4" providerId="AD" clId="Web-{53CA9269-8A09-6158-220E-36E55F3B8A66}" dt="2024-11-23T15:44:15.348" v="1108" actId="20577"/>
        <pc:sldMkLst>
          <pc:docMk/>
          <pc:sldMk cId="0" sldId="284"/>
        </pc:sldMkLst>
        <pc:spChg chg="mod">
          <ac:chgData name="dagmara.skillszonemalta" userId="S::dagmara.skillszonemalta_gmail.com#ext#@dobasi.onmicrosoft.com::cab07fde-5b20-4099-b699-b3b303880fe4" providerId="AD" clId="Web-{53CA9269-8A09-6158-220E-36E55F3B8A66}" dt="2024-11-23T15:44:15.348" v="1108" actId="20577"/>
          <ac:spMkLst>
            <pc:docMk/>
            <pc:sldMk cId="0" sldId="284"/>
            <ac:spMk id="265"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3:08.720" v="1095" actId="20577"/>
        <pc:sldMkLst>
          <pc:docMk/>
          <pc:sldMk cId="0" sldId="286"/>
        </pc:sldMkLst>
        <pc:spChg chg="mod">
          <ac:chgData name="dagmara.skillszonemalta" userId="S::dagmara.skillszonemalta_gmail.com#ext#@dobasi.onmicrosoft.com::cab07fde-5b20-4099-b699-b3b303880fe4" providerId="AD" clId="Web-{53CA9269-8A09-6158-220E-36E55F3B8A66}" dt="2024-11-23T15:43:08.720" v="1095" actId="20577"/>
          <ac:spMkLst>
            <pc:docMk/>
            <pc:sldMk cId="0" sldId="286"/>
            <ac:spMk id="278"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0:24.167" v="1037" actId="20577"/>
        <pc:sldMkLst>
          <pc:docMk/>
          <pc:sldMk cId="0" sldId="288"/>
        </pc:sldMkLst>
        <pc:spChg chg="mod">
          <ac:chgData name="dagmara.skillszonemalta" userId="S::dagmara.skillszonemalta_gmail.com#ext#@dobasi.onmicrosoft.com::cab07fde-5b20-4099-b699-b3b303880fe4" providerId="AD" clId="Web-{53CA9269-8A09-6158-220E-36E55F3B8A66}" dt="2024-11-23T15:40:24.167" v="1037" actId="20577"/>
          <ac:spMkLst>
            <pc:docMk/>
            <pc:sldMk cId="0" sldId="288"/>
            <ac:spMk id="291"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2:52.438" v="1093" actId="20577"/>
        <pc:sldMkLst>
          <pc:docMk/>
          <pc:sldMk cId="0" sldId="289"/>
        </pc:sldMkLst>
        <pc:spChg chg="mod">
          <ac:chgData name="dagmara.skillszonemalta" userId="S::dagmara.skillszonemalta_gmail.com#ext#@dobasi.onmicrosoft.com::cab07fde-5b20-4099-b699-b3b303880fe4" providerId="AD" clId="Web-{53CA9269-8A09-6158-220E-36E55F3B8A66}" dt="2024-11-23T15:42:52.438" v="1093" actId="20577"/>
          <ac:spMkLst>
            <pc:docMk/>
            <pc:sldMk cId="0" sldId="289"/>
            <ac:spMk id="297"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42:19.671" v="1090" actId="20577"/>
        <pc:sldMkLst>
          <pc:docMk/>
          <pc:sldMk cId="0" sldId="290"/>
        </pc:sldMkLst>
        <pc:spChg chg="mod">
          <ac:chgData name="dagmara.skillszonemalta" userId="S::dagmara.skillszonemalta_gmail.com#ext#@dobasi.onmicrosoft.com::cab07fde-5b20-4099-b699-b3b303880fe4" providerId="AD" clId="Web-{53CA9269-8A09-6158-220E-36E55F3B8A66}" dt="2024-11-23T15:42:19.671" v="1090" actId="20577"/>
          <ac:spMkLst>
            <pc:docMk/>
            <pc:sldMk cId="0" sldId="290"/>
            <ac:spMk id="304"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5:12:27.284" v="596" actId="20577"/>
        <pc:sldMkLst>
          <pc:docMk/>
          <pc:sldMk cId="0" sldId="293"/>
        </pc:sldMkLst>
        <pc:spChg chg="mod">
          <ac:chgData name="dagmara.skillszonemalta" userId="S::dagmara.skillszonemalta_gmail.com#ext#@dobasi.onmicrosoft.com::cab07fde-5b20-4099-b699-b3b303880fe4" providerId="AD" clId="Web-{53CA9269-8A09-6158-220E-36E55F3B8A66}" dt="2024-11-23T15:12:27.284" v="596" actId="20577"/>
          <ac:spMkLst>
            <pc:docMk/>
            <pc:sldMk cId="0" sldId="293"/>
            <ac:spMk id="322"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6:44:56.288" v="2045" actId="20577"/>
        <pc:sldMkLst>
          <pc:docMk/>
          <pc:sldMk cId="0" sldId="296"/>
        </pc:sldMkLst>
        <pc:spChg chg="mod">
          <ac:chgData name="dagmara.skillszonemalta" userId="S::dagmara.skillszonemalta_gmail.com#ext#@dobasi.onmicrosoft.com::cab07fde-5b20-4099-b699-b3b303880fe4" providerId="AD" clId="Web-{53CA9269-8A09-6158-220E-36E55F3B8A66}" dt="2024-11-23T16:44:56.288" v="2045" actId="20577"/>
          <ac:spMkLst>
            <pc:docMk/>
            <pc:sldMk cId="0" sldId="296"/>
            <ac:spMk id="341" creationId="{00000000-0000-0000-0000-000000000000}"/>
          </ac:spMkLst>
        </pc:spChg>
      </pc:sldChg>
      <pc:sldChg chg="addSp delSp modSp">
        <pc:chgData name="dagmara.skillszonemalta" userId="S::dagmara.skillszonemalta_gmail.com#ext#@dobasi.onmicrosoft.com::cab07fde-5b20-4099-b699-b3b303880fe4" providerId="AD" clId="Web-{53CA9269-8A09-6158-220E-36E55F3B8A66}" dt="2024-11-23T15:17:29.390" v="678" actId="20577"/>
        <pc:sldMkLst>
          <pc:docMk/>
          <pc:sldMk cId="0" sldId="297"/>
        </pc:sldMkLst>
        <pc:spChg chg="mod">
          <ac:chgData name="dagmara.skillszonemalta" userId="S::dagmara.skillszonemalta_gmail.com#ext#@dobasi.onmicrosoft.com::cab07fde-5b20-4099-b699-b3b303880fe4" providerId="AD" clId="Web-{53CA9269-8A09-6158-220E-36E55F3B8A66}" dt="2024-11-23T15:15:06.916" v="625" actId="1076"/>
          <ac:spMkLst>
            <pc:docMk/>
            <pc:sldMk cId="0" sldId="297"/>
            <ac:spMk id="2" creationId="{85A813B1-2651-9225-E5D5-82A2D734467A}"/>
          </ac:spMkLst>
        </pc:spChg>
        <pc:spChg chg="add mod">
          <ac:chgData name="dagmara.skillszonemalta" userId="S::dagmara.skillszonemalta_gmail.com#ext#@dobasi.onmicrosoft.com::cab07fde-5b20-4099-b699-b3b303880fe4" providerId="AD" clId="Web-{53CA9269-8A09-6158-220E-36E55F3B8A66}" dt="2024-11-23T15:17:15.312" v="674" actId="1076"/>
          <ac:spMkLst>
            <pc:docMk/>
            <pc:sldMk cId="0" sldId="297"/>
            <ac:spMk id="4" creationId="{11066A8A-263C-4CD7-A3E9-4B7F257FD2FD}"/>
          </ac:spMkLst>
        </pc:spChg>
        <pc:spChg chg="mod">
          <ac:chgData name="dagmara.skillszonemalta" userId="S::dagmara.skillszonemalta_gmail.com#ext#@dobasi.onmicrosoft.com::cab07fde-5b20-4099-b699-b3b303880fe4" providerId="AD" clId="Web-{53CA9269-8A09-6158-220E-36E55F3B8A66}" dt="2024-11-23T15:17:29.390" v="678" actId="20577"/>
          <ac:spMkLst>
            <pc:docMk/>
            <pc:sldMk cId="0" sldId="297"/>
            <ac:spMk id="348" creationId="{00000000-0000-0000-0000-000000000000}"/>
          </ac:spMkLst>
        </pc:spChg>
        <pc:picChg chg="add mod">
          <ac:chgData name="dagmara.skillszonemalta" userId="S::dagmara.skillszonemalta_gmail.com#ext#@dobasi.onmicrosoft.com::cab07fde-5b20-4099-b699-b3b303880fe4" providerId="AD" clId="Web-{53CA9269-8A09-6158-220E-36E55F3B8A66}" dt="2024-11-23T15:17:19.359" v="675" actId="14100"/>
          <ac:picMkLst>
            <pc:docMk/>
            <pc:sldMk cId="0" sldId="297"/>
            <ac:picMk id="5" creationId="{109E5D2D-137E-DE9E-3A0D-8B66725118A5}"/>
          </ac:picMkLst>
        </pc:picChg>
        <pc:picChg chg="mod">
          <ac:chgData name="dagmara.skillszonemalta" userId="S::dagmara.skillszonemalta_gmail.com#ext#@dobasi.onmicrosoft.com::cab07fde-5b20-4099-b699-b3b303880fe4" providerId="AD" clId="Web-{53CA9269-8A09-6158-220E-36E55F3B8A66}" dt="2024-11-23T15:17:24.859" v="677" actId="1076"/>
          <ac:picMkLst>
            <pc:docMk/>
            <pc:sldMk cId="0" sldId="297"/>
            <ac:picMk id="349" creationId="{00000000-0000-0000-0000-000000000000}"/>
          </ac:picMkLst>
        </pc:picChg>
      </pc:sldChg>
      <pc:sldChg chg="addSp delSp modSp">
        <pc:chgData name="dagmara.skillszonemalta" userId="S::dagmara.skillszonemalta_gmail.com#ext#@dobasi.onmicrosoft.com::cab07fde-5b20-4099-b699-b3b303880fe4" providerId="AD" clId="Web-{53CA9269-8A09-6158-220E-36E55F3B8A66}" dt="2024-11-23T15:23:14.264" v="825" actId="20577"/>
        <pc:sldMkLst>
          <pc:docMk/>
          <pc:sldMk cId="0" sldId="300"/>
        </pc:sldMkLst>
        <pc:spChg chg="mod">
          <ac:chgData name="dagmara.skillszonemalta" userId="S::dagmara.skillszonemalta_gmail.com#ext#@dobasi.onmicrosoft.com::cab07fde-5b20-4099-b699-b3b303880fe4" providerId="AD" clId="Web-{53CA9269-8A09-6158-220E-36E55F3B8A66}" dt="2024-11-23T15:20:34.070" v="732" actId="20577"/>
          <ac:spMkLst>
            <pc:docMk/>
            <pc:sldMk cId="0" sldId="300"/>
            <ac:spMk id="2" creationId="{13AD0F42-90FA-97A5-E665-035BECFB6C04}"/>
          </ac:spMkLst>
        </pc:spChg>
        <pc:spChg chg="mod">
          <ac:chgData name="dagmara.skillszonemalta" userId="S::dagmara.skillszonemalta_gmail.com#ext#@dobasi.onmicrosoft.com::cab07fde-5b20-4099-b699-b3b303880fe4" providerId="AD" clId="Web-{53CA9269-8A09-6158-220E-36E55F3B8A66}" dt="2024-11-23T15:20:53.539" v="735" actId="1076"/>
          <ac:spMkLst>
            <pc:docMk/>
            <pc:sldMk cId="0" sldId="300"/>
            <ac:spMk id="3" creationId="{17507028-EC2E-1337-1D19-6184A207A39D}"/>
          </ac:spMkLst>
        </pc:spChg>
        <pc:spChg chg="add mod">
          <ac:chgData name="dagmara.skillszonemalta" userId="S::dagmara.skillszonemalta_gmail.com#ext#@dobasi.onmicrosoft.com::cab07fde-5b20-4099-b699-b3b303880fe4" providerId="AD" clId="Web-{53CA9269-8A09-6158-220E-36E55F3B8A66}" dt="2024-11-23T15:23:14.264" v="825" actId="20577"/>
          <ac:spMkLst>
            <pc:docMk/>
            <pc:sldMk cId="0" sldId="300"/>
            <ac:spMk id="7" creationId="{BAB84897-E9AA-53A1-9D2D-AC9892E4DA9C}"/>
          </ac:spMkLst>
        </pc:spChg>
        <pc:picChg chg="add mod">
          <ac:chgData name="dagmara.skillszonemalta" userId="S::dagmara.skillszonemalta_gmail.com#ext#@dobasi.onmicrosoft.com::cab07fde-5b20-4099-b699-b3b303880fe4" providerId="AD" clId="Web-{53CA9269-8A09-6158-220E-36E55F3B8A66}" dt="2024-11-23T15:19:59.397" v="719" actId="1076"/>
          <ac:picMkLst>
            <pc:docMk/>
            <pc:sldMk cId="0" sldId="300"/>
            <ac:picMk id="4" creationId="{CD03460E-F62C-7D33-C492-376CE51899CD}"/>
          </ac:picMkLst>
        </pc:picChg>
        <pc:picChg chg="add mod">
          <ac:chgData name="dagmara.skillszonemalta" userId="S::dagmara.skillszonemalta_gmail.com#ext#@dobasi.onmicrosoft.com::cab07fde-5b20-4099-b699-b3b303880fe4" providerId="AD" clId="Web-{53CA9269-8A09-6158-220E-36E55F3B8A66}" dt="2024-11-23T15:20:30.038" v="731" actId="1076"/>
          <ac:picMkLst>
            <pc:docMk/>
            <pc:sldMk cId="0" sldId="300"/>
            <ac:picMk id="5" creationId="{AE3146CC-1F22-B2D5-6FB2-AD520860008E}"/>
          </ac:picMkLst>
        </pc:picChg>
      </pc:sldChg>
      <pc:sldChg chg="modSp">
        <pc:chgData name="dagmara.skillszonemalta" userId="S::dagmara.skillszonemalta_gmail.com#ext#@dobasi.onmicrosoft.com::cab07fde-5b20-4099-b699-b3b303880fe4" providerId="AD" clId="Web-{53CA9269-8A09-6158-220E-36E55F3B8A66}" dt="2024-11-23T15:23:47.625" v="828" actId="20577"/>
        <pc:sldMkLst>
          <pc:docMk/>
          <pc:sldMk cId="0" sldId="302"/>
        </pc:sldMkLst>
        <pc:spChg chg="mod">
          <ac:chgData name="dagmara.skillszonemalta" userId="S::dagmara.skillszonemalta_gmail.com#ext#@dobasi.onmicrosoft.com::cab07fde-5b20-4099-b699-b3b303880fe4" providerId="AD" clId="Web-{53CA9269-8A09-6158-220E-36E55F3B8A66}" dt="2024-11-23T15:23:47.625" v="828" actId="20577"/>
          <ac:spMkLst>
            <pc:docMk/>
            <pc:sldMk cId="0" sldId="302"/>
            <ac:spMk id="381" creationId="{00000000-0000-0000-0000-000000000000}"/>
          </ac:spMkLst>
        </pc:spChg>
      </pc:sldChg>
      <pc:sldChg chg="addSp delSp modSp ord">
        <pc:chgData name="dagmara.skillszonemalta" userId="S::dagmara.skillszonemalta_gmail.com#ext#@dobasi.onmicrosoft.com::cab07fde-5b20-4099-b699-b3b303880fe4" providerId="AD" clId="Web-{53CA9269-8A09-6158-220E-36E55F3B8A66}" dt="2024-11-23T16:45:29.492" v="2059" actId="20577"/>
        <pc:sldMkLst>
          <pc:docMk/>
          <pc:sldMk cId="0" sldId="303"/>
        </pc:sldMkLst>
        <pc:spChg chg="mod">
          <ac:chgData name="dagmara.skillszonemalta" userId="S::dagmara.skillszonemalta_gmail.com#ext#@dobasi.onmicrosoft.com::cab07fde-5b20-4099-b699-b3b303880fe4" providerId="AD" clId="Web-{53CA9269-8A09-6158-220E-36E55F3B8A66}" dt="2024-11-23T16:45:29.492" v="2059" actId="20577"/>
          <ac:spMkLst>
            <pc:docMk/>
            <pc:sldMk cId="0" sldId="303"/>
            <ac:spMk id="388" creationId="{00000000-0000-0000-0000-000000000000}"/>
          </ac:spMkLst>
        </pc:spChg>
        <pc:picChg chg="mod">
          <ac:chgData name="dagmara.skillszonemalta" userId="S::dagmara.skillszonemalta_gmail.com#ext#@dobasi.onmicrosoft.com::cab07fde-5b20-4099-b699-b3b303880fe4" providerId="AD" clId="Web-{53CA9269-8A09-6158-220E-36E55F3B8A66}" dt="2024-11-23T15:26:42.335" v="933" actId="1076"/>
          <ac:picMkLst>
            <pc:docMk/>
            <pc:sldMk cId="0" sldId="303"/>
            <ac:picMk id="389" creationId="{00000000-0000-0000-0000-000000000000}"/>
          </ac:picMkLst>
        </pc:picChg>
      </pc:sldChg>
      <pc:sldChg chg="modSp">
        <pc:chgData name="dagmara.skillszonemalta" userId="S::dagmara.skillszonemalta_gmail.com#ext#@dobasi.onmicrosoft.com::cab07fde-5b20-4099-b699-b3b303880fe4" providerId="AD" clId="Web-{53CA9269-8A09-6158-220E-36E55F3B8A66}" dt="2024-11-23T15:27:02.039" v="935" actId="20577"/>
        <pc:sldMkLst>
          <pc:docMk/>
          <pc:sldMk cId="0" sldId="304"/>
        </pc:sldMkLst>
        <pc:spChg chg="mod">
          <ac:chgData name="dagmara.skillszonemalta" userId="S::dagmara.skillszonemalta_gmail.com#ext#@dobasi.onmicrosoft.com::cab07fde-5b20-4099-b699-b3b303880fe4" providerId="AD" clId="Web-{53CA9269-8A09-6158-220E-36E55F3B8A66}" dt="2024-11-23T15:27:02.039" v="935" actId="20577"/>
          <ac:spMkLst>
            <pc:docMk/>
            <pc:sldMk cId="0" sldId="304"/>
            <ac:spMk id="396" creationId="{00000000-0000-0000-0000-000000000000}"/>
          </ac:spMkLst>
        </pc:spChg>
      </pc:sldChg>
      <pc:sldChg chg="addSp modSp">
        <pc:chgData name="dagmara.skillszonemalta" userId="S::dagmara.skillszonemalta_gmail.com#ext#@dobasi.onmicrosoft.com::cab07fde-5b20-4099-b699-b3b303880fe4" providerId="AD" clId="Web-{53CA9269-8A09-6158-220E-36E55F3B8A66}" dt="2024-11-23T16:33:56.632" v="1771" actId="1076"/>
        <pc:sldMkLst>
          <pc:docMk/>
          <pc:sldMk cId="0" sldId="305"/>
        </pc:sldMkLst>
        <pc:spChg chg="add mod">
          <ac:chgData name="dagmara.skillszonemalta" userId="S::dagmara.skillszonemalta_gmail.com#ext#@dobasi.onmicrosoft.com::cab07fde-5b20-4099-b699-b3b303880fe4" providerId="AD" clId="Web-{53CA9269-8A09-6158-220E-36E55F3B8A66}" dt="2024-11-23T16:33:56.632" v="1771" actId="1076"/>
          <ac:spMkLst>
            <pc:docMk/>
            <pc:sldMk cId="0" sldId="305"/>
            <ac:spMk id="3" creationId="{15DBFDE2-F2C8-DC6B-A7D6-8B3DCE07E5EA}"/>
          </ac:spMkLst>
        </pc:spChg>
        <pc:spChg chg="mod">
          <ac:chgData name="dagmara.skillszonemalta" userId="S::dagmara.skillszonemalta_gmail.com#ext#@dobasi.onmicrosoft.com::cab07fde-5b20-4099-b699-b3b303880fe4" providerId="AD" clId="Web-{53CA9269-8A09-6158-220E-36E55F3B8A66}" dt="2024-11-23T16:32:42.707" v="1754" actId="14100"/>
          <ac:spMkLst>
            <pc:docMk/>
            <pc:sldMk cId="0" sldId="305"/>
            <ac:spMk id="401" creationId="{00000000-0000-0000-0000-000000000000}"/>
          </ac:spMkLst>
        </pc:spChg>
        <pc:picChg chg="mod">
          <ac:chgData name="dagmara.skillszonemalta" userId="S::dagmara.skillszonemalta_gmail.com#ext#@dobasi.onmicrosoft.com::cab07fde-5b20-4099-b699-b3b303880fe4" providerId="AD" clId="Web-{53CA9269-8A09-6158-220E-36E55F3B8A66}" dt="2024-11-23T16:33:37.178" v="1768" actId="14100"/>
          <ac:picMkLst>
            <pc:docMk/>
            <pc:sldMk cId="0" sldId="305"/>
            <ac:picMk id="403" creationId="{00000000-0000-0000-0000-000000000000}"/>
          </ac:picMkLst>
        </pc:picChg>
      </pc:sldChg>
      <pc:sldChg chg="addSp delSp modSp">
        <pc:chgData name="dagmara.skillszonemalta" userId="S::dagmara.skillszonemalta_gmail.com#ext#@dobasi.onmicrosoft.com::cab07fde-5b20-4099-b699-b3b303880fe4" providerId="AD" clId="Web-{53CA9269-8A09-6158-220E-36E55F3B8A66}" dt="2024-11-23T16:43:46.941" v="2039" actId="14100"/>
        <pc:sldMkLst>
          <pc:docMk/>
          <pc:sldMk cId="0" sldId="306"/>
        </pc:sldMkLst>
        <pc:spChg chg="mod">
          <ac:chgData name="dagmara.skillszonemalta" userId="S::dagmara.skillszonemalta_gmail.com#ext#@dobasi.onmicrosoft.com::cab07fde-5b20-4099-b699-b3b303880fe4" providerId="AD" clId="Web-{53CA9269-8A09-6158-220E-36E55F3B8A66}" dt="2024-11-23T16:38:08.396" v="1883" actId="1076"/>
          <ac:spMkLst>
            <pc:docMk/>
            <pc:sldMk cId="0" sldId="306"/>
            <ac:spMk id="408" creationId="{00000000-0000-0000-0000-000000000000}"/>
          </ac:spMkLst>
        </pc:spChg>
        <pc:spChg chg="mod">
          <ac:chgData name="dagmara.skillszonemalta" userId="S::dagmara.skillszonemalta_gmail.com#ext#@dobasi.onmicrosoft.com::cab07fde-5b20-4099-b699-b3b303880fe4" providerId="AD" clId="Web-{53CA9269-8A09-6158-220E-36E55F3B8A66}" dt="2024-11-23T16:43:46.941" v="2039" actId="14100"/>
          <ac:spMkLst>
            <pc:docMk/>
            <pc:sldMk cId="0" sldId="306"/>
            <ac:spMk id="409"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6:20:41.236" v="1580" actId="20577"/>
        <pc:sldMkLst>
          <pc:docMk/>
          <pc:sldMk cId="0" sldId="307"/>
        </pc:sldMkLst>
        <pc:spChg chg="mod">
          <ac:chgData name="dagmara.skillszonemalta" userId="S::dagmara.skillszonemalta_gmail.com#ext#@dobasi.onmicrosoft.com::cab07fde-5b20-4099-b699-b3b303880fe4" providerId="AD" clId="Web-{53CA9269-8A09-6158-220E-36E55F3B8A66}" dt="2024-11-23T16:17:00.430" v="1441" actId="1076"/>
          <ac:spMkLst>
            <pc:docMk/>
            <pc:sldMk cId="0" sldId="307"/>
            <ac:spMk id="415" creationId="{00000000-0000-0000-0000-000000000000}"/>
          </ac:spMkLst>
        </pc:spChg>
        <pc:spChg chg="mod">
          <ac:chgData name="dagmara.skillszonemalta" userId="S::dagmara.skillszonemalta_gmail.com#ext#@dobasi.onmicrosoft.com::cab07fde-5b20-4099-b699-b3b303880fe4" providerId="AD" clId="Web-{53CA9269-8A09-6158-220E-36E55F3B8A66}" dt="2024-11-23T16:20:41.236" v="1580" actId="20577"/>
          <ac:spMkLst>
            <pc:docMk/>
            <pc:sldMk cId="0" sldId="307"/>
            <ac:spMk id="416" creationId="{00000000-0000-0000-0000-000000000000}"/>
          </ac:spMkLst>
        </pc:spChg>
      </pc:sldChg>
      <pc:sldChg chg="modSp">
        <pc:chgData name="dagmara.skillszonemalta" userId="S::dagmara.skillszonemalta_gmail.com#ext#@dobasi.onmicrosoft.com::cab07fde-5b20-4099-b699-b3b303880fe4" providerId="AD" clId="Web-{53CA9269-8A09-6158-220E-36E55F3B8A66}" dt="2024-11-23T16:44:23.505" v="2043" actId="14100"/>
        <pc:sldMkLst>
          <pc:docMk/>
          <pc:sldMk cId="2949865065" sldId="309"/>
        </pc:sldMkLst>
        <pc:spChg chg="mod">
          <ac:chgData name="dagmara.skillszonemalta" userId="S::dagmara.skillszonemalta_gmail.com#ext#@dobasi.onmicrosoft.com::cab07fde-5b20-4099-b699-b3b303880fe4" providerId="AD" clId="Web-{53CA9269-8A09-6158-220E-36E55F3B8A66}" dt="2024-11-23T16:44:23.505" v="2043" actId="14100"/>
          <ac:spMkLst>
            <pc:docMk/>
            <pc:sldMk cId="2949865065" sldId="309"/>
            <ac:spMk id="3" creationId="{73B06CFA-549F-BF01-84DA-E23DFB02BD4F}"/>
          </ac:spMkLst>
        </pc:spChg>
        <pc:spChg chg="mod">
          <ac:chgData name="dagmara.skillszonemalta" userId="S::dagmara.skillszonemalta_gmail.com#ext#@dobasi.onmicrosoft.com::cab07fde-5b20-4099-b699-b3b303880fe4" providerId="AD" clId="Web-{53CA9269-8A09-6158-220E-36E55F3B8A66}" dt="2024-11-23T16:44:14.380" v="2040" actId="1076"/>
          <ac:spMkLst>
            <pc:docMk/>
            <pc:sldMk cId="2949865065" sldId="309"/>
            <ac:spMk id="5" creationId="{73B06CFA-549F-BF01-84DA-E23DFB02BD4F}"/>
          </ac:spMkLst>
        </pc:spChg>
      </pc:sldChg>
      <pc:sldChg chg="modSp">
        <pc:chgData name="dagmara.skillszonemalta" userId="S::dagmara.skillszonemalta_gmail.com#ext#@dobasi.onmicrosoft.com::cab07fde-5b20-4099-b699-b3b303880fe4" providerId="AD" clId="Web-{53CA9269-8A09-6158-220E-36E55F3B8A66}" dt="2024-11-23T15:37:58.910" v="1002" actId="1076"/>
        <pc:sldMkLst>
          <pc:docMk/>
          <pc:sldMk cId="2591287154" sldId="311"/>
        </pc:sldMkLst>
        <pc:spChg chg="mod">
          <ac:chgData name="dagmara.skillszonemalta" userId="S::dagmara.skillszonemalta_gmail.com#ext#@dobasi.onmicrosoft.com::cab07fde-5b20-4099-b699-b3b303880fe4" providerId="AD" clId="Web-{53CA9269-8A09-6158-220E-36E55F3B8A66}" dt="2024-11-23T15:37:58.910" v="1002" actId="1076"/>
          <ac:spMkLst>
            <pc:docMk/>
            <pc:sldMk cId="2591287154" sldId="311"/>
            <ac:spMk id="2" creationId="{0014450C-9DA8-0B2B-1990-6AB1B36F18BC}"/>
          </ac:spMkLst>
        </pc:spChg>
      </pc:sldChg>
      <pc:sldChg chg="modSp">
        <pc:chgData name="dagmara.skillszonemalta" userId="S::dagmara.skillszonemalta_gmail.com#ext#@dobasi.onmicrosoft.com::cab07fde-5b20-4099-b699-b3b303880fe4" providerId="AD" clId="Web-{53CA9269-8A09-6158-220E-36E55F3B8A66}" dt="2024-11-23T15:28:07.479" v="944" actId="20577"/>
        <pc:sldMkLst>
          <pc:docMk/>
          <pc:sldMk cId="1742645539" sldId="312"/>
        </pc:sldMkLst>
        <pc:spChg chg="mod">
          <ac:chgData name="dagmara.skillszonemalta" userId="S::dagmara.skillszonemalta_gmail.com#ext#@dobasi.onmicrosoft.com::cab07fde-5b20-4099-b699-b3b303880fe4" providerId="AD" clId="Web-{53CA9269-8A09-6158-220E-36E55F3B8A66}" dt="2024-11-23T15:27:41.166" v="941" actId="20577"/>
          <ac:spMkLst>
            <pc:docMk/>
            <pc:sldMk cId="1742645539" sldId="312"/>
            <ac:spMk id="3" creationId="{EEA42171-5884-FE06-C203-C460957BC41C}"/>
          </ac:spMkLst>
        </pc:spChg>
        <pc:spChg chg="mod">
          <ac:chgData name="dagmara.skillszonemalta" userId="S::dagmara.skillszonemalta_gmail.com#ext#@dobasi.onmicrosoft.com::cab07fde-5b20-4099-b699-b3b303880fe4" providerId="AD" clId="Web-{53CA9269-8A09-6158-220E-36E55F3B8A66}" dt="2024-11-23T15:28:07.479" v="944" actId="20577"/>
          <ac:spMkLst>
            <pc:docMk/>
            <pc:sldMk cId="1742645539" sldId="312"/>
            <ac:spMk id="5" creationId="{1CEEF4C6-3929-957A-CB83-F56A0C3A7C1E}"/>
          </ac:spMkLst>
        </pc:spChg>
      </pc:sldChg>
    </pc:docChg>
  </pc:docChgLst>
  <pc:docChgLst>
    <pc:chgData name="epo_35" userId="S::epo_35_jogroup.eu#ext#@dobasi.onmicrosoft.com::edd5f0fd-77c0-4369-83c5-84439aafe912" providerId="AD" clId="Web-{7337C7C7-8FF0-DF26-154A-243A7CCB7786}"/>
    <pc:docChg chg="modSld">
      <pc:chgData name="epo_35" userId="S::epo_35_jogroup.eu#ext#@dobasi.onmicrosoft.com::edd5f0fd-77c0-4369-83c5-84439aafe912" providerId="AD" clId="Web-{7337C7C7-8FF0-DF26-154A-243A7CCB7786}" dt="2024-11-15T14:24:40.442" v="69" actId="20577"/>
      <pc:docMkLst>
        <pc:docMk/>
      </pc:docMkLst>
      <pc:sldChg chg="addSp modSp">
        <pc:chgData name="epo_35" userId="S::epo_35_jogroup.eu#ext#@dobasi.onmicrosoft.com::edd5f0fd-77c0-4369-83c5-84439aafe912" providerId="AD" clId="Web-{7337C7C7-8FF0-DF26-154A-243A7CCB7786}" dt="2024-11-15T14:22:02.744" v="27" actId="20577"/>
        <pc:sldMkLst>
          <pc:docMk/>
          <pc:sldMk cId="0" sldId="278"/>
        </pc:sldMkLst>
        <pc:spChg chg="add mod">
          <ac:chgData name="epo_35" userId="S::epo_35_jogroup.eu#ext#@dobasi.onmicrosoft.com::edd5f0fd-77c0-4369-83c5-84439aafe912" providerId="AD" clId="Web-{7337C7C7-8FF0-DF26-154A-243A7CCB7786}" dt="2024-11-15T14:22:02.744" v="27" actId="20577"/>
          <ac:spMkLst>
            <pc:docMk/>
            <pc:sldMk cId="0" sldId="278"/>
            <ac:spMk id="2" creationId="{CF182749-16A1-B36C-5AD2-FE7474FF9522}"/>
          </ac:spMkLst>
        </pc:spChg>
      </pc:sldChg>
      <pc:sldChg chg="addSp modSp">
        <pc:chgData name="epo_35" userId="S::epo_35_jogroup.eu#ext#@dobasi.onmicrosoft.com::edd5f0fd-77c0-4369-83c5-84439aafe912" providerId="AD" clId="Web-{7337C7C7-8FF0-DF26-154A-243A7CCB7786}" dt="2024-11-15T14:21:44.306" v="20" actId="1076"/>
        <pc:sldMkLst>
          <pc:docMk/>
          <pc:sldMk cId="0" sldId="297"/>
        </pc:sldMkLst>
        <pc:spChg chg="add mod">
          <ac:chgData name="epo_35" userId="S::epo_35_jogroup.eu#ext#@dobasi.onmicrosoft.com::edd5f0fd-77c0-4369-83c5-84439aafe912" providerId="AD" clId="Web-{7337C7C7-8FF0-DF26-154A-243A7CCB7786}" dt="2024-11-15T14:21:44.306" v="20" actId="1076"/>
          <ac:spMkLst>
            <pc:docMk/>
            <pc:sldMk cId="0" sldId="297"/>
            <ac:spMk id="2" creationId="{85A813B1-2651-9225-E5D5-82A2D734467A}"/>
          </ac:spMkLst>
        </pc:spChg>
      </pc:sldChg>
      <pc:sldChg chg="addSp modSp">
        <pc:chgData name="epo_35" userId="S::epo_35_jogroup.eu#ext#@dobasi.onmicrosoft.com::edd5f0fd-77c0-4369-83c5-84439aafe912" providerId="AD" clId="Web-{7337C7C7-8FF0-DF26-154A-243A7CCB7786}" dt="2024-11-15T14:24:40.442" v="69" actId="20577"/>
        <pc:sldMkLst>
          <pc:docMk/>
          <pc:sldMk cId="0" sldId="300"/>
        </pc:sldMkLst>
        <pc:spChg chg="add mod">
          <ac:chgData name="epo_35" userId="S::epo_35_jogroup.eu#ext#@dobasi.onmicrosoft.com::edd5f0fd-77c0-4369-83c5-84439aafe912" providerId="AD" clId="Web-{7337C7C7-8FF0-DF26-154A-243A7CCB7786}" dt="2024-11-15T14:24:40.442" v="69" actId="20577"/>
          <ac:spMkLst>
            <pc:docMk/>
            <pc:sldMk cId="0" sldId="300"/>
            <ac:spMk id="2" creationId="{13AD0F42-90FA-97A5-E665-035BECFB6C04}"/>
          </ac:spMkLst>
        </pc:spChg>
        <pc:spChg chg="add mod">
          <ac:chgData name="epo_35" userId="S::epo_35_jogroup.eu#ext#@dobasi.onmicrosoft.com::edd5f0fd-77c0-4369-83c5-84439aafe912" providerId="AD" clId="Web-{7337C7C7-8FF0-DF26-154A-243A7CCB7786}" dt="2024-11-15T14:24:16.737" v="57" actId="1076"/>
          <ac:spMkLst>
            <pc:docMk/>
            <pc:sldMk cId="0" sldId="300"/>
            <ac:spMk id="3" creationId="{17507028-EC2E-1337-1D19-6184A207A39D}"/>
          </ac:spMkLst>
        </pc:spChg>
      </pc:sldChg>
    </pc:docChg>
  </pc:docChgLst>
  <pc:docChgLst>
    <pc:chgData name="dagmara.skillszonemalta" userId="S::dagmara.skillszonemalta_gmail.com#ext#@dobasi.onmicrosoft.com::cab07fde-5b20-4099-b699-b3b303880fe4" providerId="AD" clId="Web-{819EADA5-9410-C083-C898-5333CC8599D5}"/>
    <pc:docChg chg="addSld modSld sldOrd">
      <pc:chgData name="dagmara.skillszonemalta" userId="S::dagmara.skillszonemalta_gmail.com#ext#@dobasi.onmicrosoft.com::cab07fde-5b20-4099-b699-b3b303880fe4" providerId="AD" clId="Web-{819EADA5-9410-C083-C898-5333CC8599D5}" dt="2024-12-21T21:50:22.528" v="419" actId="20577"/>
      <pc:docMkLst>
        <pc:docMk/>
      </pc:docMkLst>
      <pc:sldChg chg="addSp delSp modSp">
        <pc:chgData name="dagmara.skillszonemalta" userId="S::dagmara.skillszonemalta_gmail.com#ext#@dobasi.onmicrosoft.com::cab07fde-5b20-4099-b699-b3b303880fe4" providerId="AD" clId="Web-{819EADA5-9410-C083-C898-5333CC8599D5}" dt="2024-12-21T21:34:51.345" v="92" actId="1076"/>
        <pc:sldMkLst>
          <pc:docMk/>
          <pc:sldMk cId="0" sldId="305"/>
        </pc:sldMkLst>
        <pc:spChg chg="mod">
          <ac:chgData name="dagmara.skillszonemalta" userId="S::dagmara.skillszonemalta_gmail.com#ext#@dobasi.onmicrosoft.com::cab07fde-5b20-4099-b699-b3b303880fe4" providerId="AD" clId="Web-{819EADA5-9410-C083-C898-5333CC8599D5}" dt="2024-12-21T21:34:43.829" v="91" actId="1076"/>
          <ac:spMkLst>
            <pc:docMk/>
            <pc:sldMk cId="0" sldId="305"/>
            <ac:spMk id="3" creationId="{15DBFDE2-F2C8-DC6B-A7D6-8B3DCE07E5EA}"/>
          </ac:spMkLst>
        </pc:spChg>
        <pc:spChg chg="add mod">
          <ac:chgData name="dagmara.skillszonemalta" userId="S::dagmara.skillszonemalta_gmail.com#ext#@dobasi.onmicrosoft.com::cab07fde-5b20-4099-b699-b3b303880fe4" providerId="AD" clId="Web-{819EADA5-9410-C083-C898-5333CC8599D5}" dt="2024-12-21T21:34:41.188" v="90" actId="1076"/>
          <ac:spMkLst>
            <pc:docMk/>
            <pc:sldMk cId="0" sldId="305"/>
            <ac:spMk id="4" creationId="{D8155DD5-79F0-0EE8-A366-123B57E6554D}"/>
          </ac:spMkLst>
        </pc:spChg>
        <pc:spChg chg="mod">
          <ac:chgData name="dagmara.skillszonemalta" userId="S::dagmara.skillszonemalta_gmail.com#ext#@dobasi.onmicrosoft.com::cab07fde-5b20-4099-b699-b3b303880fe4" providerId="AD" clId="Web-{819EADA5-9410-C083-C898-5333CC8599D5}" dt="2024-12-21T21:34:51.345" v="92" actId="1076"/>
          <ac:spMkLst>
            <pc:docMk/>
            <pc:sldMk cId="0" sldId="305"/>
            <ac:spMk id="401" creationId="{00000000-0000-0000-0000-000000000000}"/>
          </ac:spMkLst>
        </pc:spChg>
      </pc:sldChg>
      <pc:sldChg chg="modSp">
        <pc:chgData name="dagmara.skillszonemalta" userId="S::dagmara.skillszonemalta_gmail.com#ext#@dobasi.onmicrosoft.com::cab07fde-5b20-4099-b699-b3b303880fe4" providerId="AD" clId="Web-{819EADA5-9410-C083-C898-5333CC8599D5}" dt="2024-12-21T21:50:19.965" v="418" actId="20577"/>
        <pc:sldMkLst>
          <pc:docMk/>
          <pc:sldMk cId="0" sldId="306"/>
        </pc:sldMkLst>
        <pc:spChg chg="mod">
          <ac:chgData name="dagmara.skillszonemalta" userId="S::dagmara.skillszonemalta_gmail.com#ext#@dobasi.onmicrosoft.com::cab07fde-5b20-4099-b699-b3b303880fe4" providerId="AD" clId="Web-{819EADA5-9410-C083-C898-5333CC8599D5}" dt="2024-12-21T21:50:19.965" v="418" actId="20577"/>
          <ac:spMkLst>
            <pc:docMk/>
            <pc:sldMk cId="0" sldId="306"/>
            <ac:spMk id="409" creationId="{00000000-0000-0000-0000-000000000000}"/>
          </ac:spMkLst>
        </pc:spChg>
      </pc:sldChg>
      <pc:sldChg chg="modSp">
        <pc:chgData name="dagmara.skillszonemalta" userId="S::dagmara.skillszonemalta_gmail.com#ext#@dobasi.onmicrosoft.com::cab07fde-5b20-4099-b699-b3b303880fe4" providerId="AD" clId="Web-{819EADA5-9410-C083-C898-5333CC8599D5}" dt="2024-12-21T21:46:35.853" v="383" actId="20577"/>
        <pc:sldMkLst>
          <pc:docMk/>
          <pc:sldMk cId="0" sldId="307"/>
        </pc:sldMkLst>
        <pc:spChg chg="mod">
          <ac:chgData name="dagmara.skillszonemalta" userId="S::dagmara.skillszonemalta_gmail.com#ext#@dobasi.onmicrosoft.com::cab07fde-5b20-4099-b699-b3b303880fe4" providerId="AD" clId="Web-{819EADA5-9410-C083-C898-5333CC8599D5}" dt="2024-12-21T21:46:35.853" v="383" actId="20577"/>
          <ac:spMkLst>
            <pc:docMk/>
            <pc:sldMk cId="0" sldId="307"/>
            <ac:spMk id="416" creationId="{00000000-0000-0000-0000-000000000000}"/>
          </ac:spMkLst>
        </pc:spChg>
      </pc:sldChg>
      <pc:sldChg chg="modSp">
        <pc:chgData name="dagmara.skillszonemalta" userId="S::dagmara.skillszonemalta_gmail.com#ext#@dobasi.onmicrosoft.com::cab07fde-5b20-4099-b699-b3b303880fe4" providerId="AD" clId="Web-{819EADA5-9410-C083-C898-5333CC8599D5}" dt="2024-12-21T21:35:03.377" v="95" actId="14100"/>
        <pc:sldMkLst>
          <pc:docMk/>
          <pc:sldMk cId="3578604010" sldId="313"/>
        </pc:sldMkLst>
        <pc:spChg chg="mod">
          <ac:chgData name="dagmara.skillszonemalta" userId="S::dagmara.skillszonemalta_gmail.com#ext#@dobasi.onmicrosoft.com::cab07fde-5b20-4099-b699-b3b303880fe4" providerId="AD" clId="Web-{819EADA5-9410-C083-C898-5333CC8599D5}" dt="2024-12-21T21:34:59.595" v="93" actId="1076"/>
          <ac:spMkLst>
            <pc:docMk/>
            <pc:sldMk cId="3578604010" sldId="313"/>
            <ac:spMk id="3" creationId="{EEA42171-5884-FE06-C203-C460957BC41C}"/>
          </ac:spMkLst>
        </pc:spChg>
        <pc:spChg chg="mod">
          <ac:chgData name="dagmara.skillszonemalta" userId="S::dagmara.skillszonemalta_gmail.com#ext#@dobasi.onmicrosoft.com::cab07fde-5b20-4099-b699-b3b303880fe4" providerId="AD" clId="Web-{819EADA5-9410-C083-C898-5333CC8599D5}" dt="2024-12-21T21:35:03.377" v="95" actId="14100"/>
          <ac:spMkLst>
            <pc:docMk/>
            <pc:sldMk cId="3578604010" sldId="313"/>
            <ac:spMk id="5" creationId="{1CEEF4C6-3929-957A-CB83-F56A0C3A7C1E}"/>
          </ac:spMkLst>
        </pc:spChg>
      </pc:sldChg>
      <pc:sldChg chg="modSp add replId">
        <pc:chgData name="dagmara.skillszonemalta" userId="S::dagmara.skillszonemalta_gmail.com#ext#@dobasi.onmicrosoft.com::cab07fde-5b20-4099-b699-b3b303880fe4" providerId="AD" clId="Web-{819EADA5-9410-C083-C898-5333CC8599D5}" dt="2024-12-21T21:34:36.110" v="89" actId="14100"/>
        <pc:sldMkLst>
          <pc:docMk/>
          <pc:sldMk cId="1449157502" sldId="314"/>
        </pc:sldMkLst>
        <pc:spChg chg="mod">
          <ac:chgData name="dagmara.skillszonemalta" userId="S::dagmara.skillszonemalta_gmail.com#ext#@dobasi.onmicrosoft.com::cab07fde-5b20-4099-b699-b3b303880fe4" providerId="AD" clId="Web-{819EADA5-9410-C083-C898-5333CC8599D5}" dt="2024-12-21T21:34:31.438" v="88" actId="1076"/>
          <ac:spMkLst>
            <pc:docMk/>
            <pc:sldMk cId="1449157502" sldId="314"/>
            <ac:spMk id="2" creationId="{EA806684-98A4-953E-6EB3-65E9EAC63437}"/>
          </ac:spMkLst>
        </pc:spChg>
        <pc:spChg chg="mod">
          <ac:chgData name="dagmara.skillszonemalta" userId="S::dagmara.skillszonemalta_gmail.com#ext#@dobasi.onmicrosoft.com::cab07fde-5b20-4099-b699-b3b303880fe4" providerId="AD" clId="Web-{819EADA5-9410-C083-C898-5333CC8599D5}" dt="2024-12-21T21:34:36.110" v="89" actId="14100"/>
          <ac:spMkLst>
            <pc:docMk/>
            <pc:sldMk cId="1449157502" sldId="314"/>
            <ac:spMk id="3" creationId="{15DBFDE2-F2C8-DC6B-A7D6-8B3DCE07E5EA}"/>
          </ac:spMkLst>
        </pc:spChg>
        <pc:spChg chg="mod">
          <ac:chgData name="dagmara.skillszonemalta" userId="S::dagmara.skillszonemalta_gmail.com#ext#@dobasi.onmicrosoft.com::cab07fde-5b20-4099-b699-b3b303880fe4" providerId="AD" clId="Web-{819EADA5-9410-C083-C898-5333CC8599D5}" dt="2024-12-21T21:34:21.985" v="84" actId="1076"/>
          <ac:spMkLst>
            <pc:docMk/>
            <pc:sldMk cId="1449157502" sldId="314"/>
            <ac:spMk id="401" creationId="{00000000-0000-0000-0000-000000000000}"/>
          </ac:spMkLst>
        </pc:spChg>
        <pc:picChg chg="mod">
          <ac:chgData name="dagmara.skillszonemalta" userId="S::dagmara.skillszonemalta_gmail.com#ext#@dobasi.onmicrosoft.com::cab07fde-5b20-4099-b699-b3b303880fe4" providerId="AD" clId="Web-{819EADA5-9410-C083-C898-5333CC8599D5}" dt="2024-12-21T21:34:27.625" v="87" actId="1076"/>
          <ac:picMkLst>
            <pc:docMk/>
            <pc:sldMk cId="1449157502" sldId="314"/>
            <ac:picMk id="403" creationId="{00000000-0000-0000-0000-000000000000}"/>
          </ac:picMkLst>
        </pc:picChg>
      </pc:sldChg>
      <pc:sldChg chg="modSp add replId">
        <pc:chgData name="dagmara.skillszonemalta" userId="S::dagmara.skillszonemalta_gmail.com#ext#@dobasi.onmicrosoft.com::cab07fde-5b20-4099-b699-b3b303880fe4" providerId="AD" clId="Web-{819EADA5-9410-C083-C898-5333CC8599D5}" dt="2024-12-21T21:50:22.528" v="419" actId="20577"/>
        <pc:sldMkLst>
          <pc:docMk/>
          <pc:sldMk cId="1082120788" sldId="315"/>
        </pc:sldMkLst>
        <pc:spChg chg="mod">
          <ac:chgData name="dagmara.skillszonemalta" userId="S::dagmara.skillszonemalta_gmail.com#ext#@dobasi.onmicrosoft.com::cab07fde-5b20-4099-b699-b3b303880fe4" providerId="AD" clId="Web-{819EADA5-9410-C083-C898-5333CC8599D5}" dt="2024-12-21T21:50:22.528" v="419" actId="20577"/>
          <ac:spMkLst>
            <pc:docMk/>
            <pc:sldMk cId="1082120788" sldId="315"/>
            <ac:spMk id="409" creationId="{00000000-0000-0000-0000-000000000000}"/>
          </ac:spMkLst>
        </pc:spChg>
      </pc:sldChg>
      <pc:sldChg chg="modSp add ord replId">
        <pc:chgData name="dagmara.skillszonemalta" userId="S::dagmara.skillszonemalta_gmail.com#ext#@dobasi.onmicrosoft.com::cab07fde-5b20-4099-b699-b3b303880fe4" providerId="AD" clId="Web-{819EADA5-9410-C083-C898-5333CC8599D5}" dt="2024-12-21T21:50:06.840" v="415" actId="20577"/>
        <pc:sldMkLst>
          <pc:docMk/>
          <pc:sldMk cId="983507123" sldId="316"/>
        </pc:sldMkLst>
        <pc:spChg chg="mod">
          <ac:chgData name="dagmara.skillszonemalta" userId="S::dagmara.skillszonemalta_gmail.com#ext#@dobasi.onmicrosoft.com::cab07fde-5b20-4099-b699-b3b303880fe4" providerId="AD" clId="Web-{819EADA5-9410-C083-C898-5333CC8599D5}" dt="2024-12-21T21:50:06.840" v="415" actId="20577"/>
          <ac:spMkLst>
            <pc:docMk/>
            <pc:sldMk cId="983507123" sldId="316"/>
            <ac:spMk id="416" creationId="{00000000-0000-0000-0000-000000000000}"/>
          </ac:spMkLst>
        </pc:spChg>
      </pc:sldChg>
      <pc:sldChg chg="modSp add replId">
        <pc:chgData name="dagmara.skillszonemalta" userId="S::dagmara.skillszonemalta_gmail.com#ext#@dobasi.onmicrosoft.com::cab07fde-5b20-4099-b699-b3b303880fe4" providerId="AD" clId="Web-{819EADA5-9410-C083-C898-5333CC8599D5}" dt="2024-12-21T21:46:58.463" v="393" actId="1076"/>
        <pc:sldMkLst>
          <pc:docMk/>
          <pc:sldMk cId="1454328990" sldId="317"/>
        </pc:sldMkLst>
        <pc:spChg chg="mod">
          <ac:chgData name="dagmara.skillszonemalta" userId="S::dagmara.skillszonemalta_gmail.com#ext#@dobasi.onmicrosoft.com::cab07fde-5b20-4099-b699-b3b303880fe4" providerId="AD" clId="Web-{819EADA5-9410-C083-C898-5333CC8599D5}" dt="2024-12-21T21:46:58.463" v="393" actId="1076"/>
          <ac:spMkLst>
            <pc:docMk/>
            <pc:sldMk cId="1454328990" sldId="317"/>
            <ac:spMk id="416" creationId="{00000000-0000-0000-0000-000000000000}"/>
          </ac:spMkLst>
        </pc:spChg>
      </pc:sldChg>
    </pc:docChg>
  </pc:docChgLst>
  <pc:docChgLst>
    <pc:chgData name="Mateja Geder, DOBA" userId="S::mateja.geder@doba.si::ccfd40d0-487c-4fcf-87d0-5a1ee1eda87d" providerId="AD" clId="Web-{D7B6C7A0-AB3F-4E71-A717-3C644EFA74C2}"/>
    <pc:docChg chg="modSld">
      <pc:chgData name="Mateja Geder, DOBA" userId="S::mateja.geder@doba.si::ccfd40d0-487c-4fcf-87d0-5a1ee1eda87d" providerId="AD" clId="Web-{D7B6C7A0-AB3F-4E71-A717-3C644EFA74C2}" dt="2024-11-21T12:35:50.985" v="32" actId="20577"/>
      <pc:docMkLst>
        <pc:docMk/>
      </pc:docMkLst>
      <pc:sldChg chg="modSp">
        <pc:chgData name="Mateja Geder, DOBA" userId="S::mateja.geder@doba.si::ccfd40d0-487c-4fcf-87d0-5a1ee1eda87d" providerId="AD" clId="Web-{D7B6C7A0-AB3F-4E71-A717-3C644EFA74C2}" dt="2024-11-21T12:21:33.328" v="16" actId="20577"/>
        <pc:sldMkLst>
          <pc:docMk/>
          <pc:sldMk cId="0" sldId="261"/>
        </pc:sldMkLst>
        <pc:spChg chg="mod">
          <ac:chgData name="Mateja Geder, DOBA" userId="S::mateja.geder@doba.si::ccfd40d0-487c-4fcf-87d0-5a1ee1eda87d" providerId="AD" clId="Web-{D7B6C7A0-AB3F-4E71-A717-3C644EFA74C2}" dt="2024-11-21T12:21:33.328" v="16" actId="20577"/>
          <ac:spMkLst>
            <pc:docMk/>
            <pc:sldMk cId="0" sldId="261"/>
            <ac:spMk id="105" creationId="{00000000-0000-0000-0000-000000000000}"/>
          </ac:spMkLst>
        </pc:spChg>
      </pc:sldChg>
      <pc:sldChg chg="modSp">
        <pc:chgData name="Mateja Geder, DOBA" userId="S::mateja.geder@doba.si::ccfd40d0-487c-4fcf-87d0-5a1ee1eda87d" providerId="AD" clId="Web-{D7B6C7A0-AB3F-4E71-A717-3C644EFA74C2}" dt="2024-11-21T12:22:36.626" v="19" actId="20577"/>
        <pc:sldMkLst>
          <pc:docMk/>
          <pc:sldMk cId="0" sldId="262"/>
        </pc:sldMkLst>
        <pc:spChg chg="mod">
          <ac:chgData name="Mateja Geder, DOBA" userId="S::mateja.geder@doba.si::ccfd40d0-487c-4fcf-87d0-5a1ee1eda87d" providerId="AD" clId="Web-{D7B6C7A0-AB3F-4E71-A717-3C644EFA74C2}" dt="2024-11-21T12:22:36.626" v="19" actId="20577"/>
          <ac:spMkLst>
            <pc:docMk/>
            <pc:sldMk cId="0" sldId="262"/>
            <ac:spMk id="113" creationId="{00000000-0000-0000-0000-000000000000}"/>
          </ac:spMkLst>
        </pc:spChg>
        <pc:spChg chg="mod">
          <ac:chgData name="Mateja Geder, DOBA" userId="S::mateja.geder@doba.si::ccfd40d0-487c-4fcf-87d0-5a1ee1eda87d" providerId="AD" clId="Web-{D7B6C7A0-AB3F-4E71-A717-3C644EFA74C2}" dt="2024-11-21T12:21:48.422" v="17" actId="20577"/>
          <ac:spMkLst>
            <pc:docMk/>
            <pc:sldMk cId="0" sldId="262"/>
            <ac:spMk id="114" creationId="{00000000-0000-0000-0000-000000000000}"/>
          </ac:spMkLst>
        </pc:spChg>
      </pc:sldChg>
      <pc:sldChg chg="modSp">
        <pc:chgData name="Mateja Geder, DOBA" userId="S::mateja.geder@doba.si::ccfd40d0-487c-4fcf-87d0-5a1ee1eda87d" providerId="AD" clId="Web-{D7B6C7A0-AB3F-4E71-A717-3C644EFA74C2}" dt="2024-11-21T12:22:44.923" v="20" actId="1076"/>
        <pc:sldMkLst>
          <pc:docMk/>
          <pc:sldMk cId="0" sldId="264"/>
        </pc:sldMkLst>
        <pc:picChg chg="mod">
          <ac:chgData name="Mateja Geder, DOBA" userId="S::mateja.geder@doba.si::ccfd40d0-487c-4fcf-87d0-5a1ee1eda87d" providerId="AD" clId="Web-{D7B6C7A0-AB3F-4E71-A717-3C644EFA74C2}" dt="2024-11-21T12:22:44.923" v="20" actId="1076"/>
          <ac:picMkLst>
            <pc:docMk/>
            <pc:sldMk cId="0" sldId="264"/>
            <ac:picMk id="130" creationId="{00000000-0000-0000-0000-000000000000}"/>
          </ac:picMkLst>
        </pc:picChg>
      </pc:sldChg>
      <pc:sldChg chg="modSp">
        <pc:chgData name="Mateja Geder, DOBA" userId="S::mateja.geder@doba.si::ccfd40d0-487c-4fcf-87d0-5a1ee1eda87d" providerId="AD" clId="Web-{D7B6C7A0-AB3F-4E71-A717-3C644EFA74C2}" dt="2024-11-21T12:25:05.676" v="23" actId="20577"/>
        <pc:sldMkLst>
          <pc:docMk/>
          <pc:sldMk cId="0" sldId="272"/>
        </pc:sldMkLst>
        <pc:spChg chg="mod">
          <ac:chgData name="Mateja Geder, DOBA" userId="S::mateja.geder@doba.si::ccfd40d0-487c-4fcf-87d0-5a1ee1eda87d" providerId="AD" clId="Web-{D7B6C7A0-AB3F-4E71-A717-3C644EFA74C2}" dt="2024-11-21T12:25:05.676" v="23" actId="20577"/>
          <ac:spMkLst>
            <pc:docMk/>
            <pc:sldMk cId="0" sldId="272"/>
            <ac:spMk id="181" creationId="{00000000-0000-0000-0000-000000000000}"/>
          </ac:spMkLst>
        </pc:spChg>
      </pc:sldChg>
      <pc:sldChg chg="modSp">
        <pc:chgData name="Mateja Geder, DOBA" userId="S::mateja.geder@doba.si::ccfd40d0-487c-4fcf-87d0-5a1ee1eda87d" providerId="AD" clId="Web-{D7B6C7A0-AB3F-4E71-A717-3C644EFA74C2}" dt="2024-11-21T12:34:50.859" v="25" actId="20577"/>
        <pc:sldMkLst>
          <pc:docMk/>
          <pc:sldMk cId="0" sldId="302"/>
        </pc:sldMkLst>
        <pc:spChg chg="mod">
          <ac:chgData name="Mateja Geder, DOBA" userId="S::mateja.geder@doba.si::ccfd40d0-487c-4fcf-87d0-5a1ee1eda87d" providerId="AD" clId="Web-{D7B6C7A0-AB3F-4E71-A717-3C644EFA74C2}" dt="2024-11-21T12:34:50.859" v="25" actId="20577"/>
          <ac:spMkLst>
            <pc:docMk/>
            <pc:sldMk cId="0" sldId="302"/>
            <ac:spMk id="381" creationId="{00000000-0000-0000-0000-000000000000}"/>
          </ac:spMkLst>
        </pc:spChg>
      </pc:sldChg>
      <pc:sldChg chg="modSp">
        <pc:chgData name="Mateja Geder, DOBA" userId="S::mateja.geder@doba.si::ccfd40d0-487c-4fcf-87d0-5a1ee1eda87d" providerId="AD" clId="Web-{D7B6C7A0-AB3F-4E71-A717-3C644EFA74C2}" dt="2024-11-21T12:34:55.999" v="26" actId="20577"/>
        <pc:sldMkLst>
          <pc:docMk/>
          <pc:sldMk cId="0" sldId="303"/>
        </pc:sldMkLst>
      </pc:sldChg>
      <pc:sldChg chg="modSp">
        <pc:chgData name="Mateja Geder, DOBA" userId="S::mateja.geder@doba.si::ccfd40d0-487c-4fcf-87d0-5a1ee1eda87d" providerId="AD" clId="Web-{D7B6C7A0-AB3F-4E71-A717-3C644EFA74C2}" dt="2024-11-21T12:35:50.985" v="32" actId="20577"/>
        <pc:sldMkLst>
          <pc:docMk/>
          <pc:sldMk cId="0" sldId="304"/>
        </pc:sldMkLst>
        <pc:spChg chg="mod">
          <ac:chgData name="Mateja Geder, DOBA" userId="S::mateja.geder@doba.si::ccfd40d0-487c-4fcf-87d0-5a1ee1eda87d" providerId="AD" clId="Web-{D7B6C7A0-AB3F-4E71-A717-3C644EFA74C2}" dt="2024-11-21T12:35:50.985" v="32" actId="20577"/>
          <ac:spMkLst>
            <pc:docMk/>
            <pc:sldMk cId="0" sldId="304"/>
            <ac:spMk id="396" creationId="{00000000-0000-0000-0000-000000000000}"/>
          </ac:spMkLst>
        </pc:spChg>
      </pc:sldChg>
      <pc:sldChg chg="modSp">
        <pc:chgData name="Mateja Geder, DOBA" userId="S::mateja.geder@doba.si::ccfd40d0-487c-4fcf-87d0-5a1ee1eda87d" providerId="AD" clId="Web-{D7B6C7A0-AB3F-4E71-A717-3C644EFA74C2}" dt="2024-11-21T12:17:53.277" v="10" actId="20577"/>
        <pc:sldMkLst>
          <pc:docMk/>
          <pc:sldMk cId="2591287154" sldId="311"/>
        </pc:sldMkLst>
        <pc:spChg chg="mod">
          <ac:chgData name="Mateja Geder, DOBA" userId="S::mateja.geder@doba.si::ccfd40d0-487c-4fcf-87d0-5a1ee1eda87d" providerId="AD" clId="Web-{D7B6C7A0-AB3F-4E71-A717-3C644EFA74C2}" dt="2024-11-21T12:17:53.277" v="10" actId="20577"/>
          <ac:spMkLst>
            <pc:docMk/>
            <pc:sldMk cId="2591287154" sldId="311"/>
            <ac:spMk id="3" creationId="{F3BBE84C-A1D8-ED67-1710-4981F28EE11F}"/>
          </ac:spMkLst>
        </pc:spChg>
      </pc:sldChg>
    </pc:docChg>
  </pc:docChgLst>
  <pc:docChgLst>
    <pc:chgData name="epo_35" userId="S::epo_35_jogroup.eu#ext#@dobasi.onmicrosoft.com::edd5f0fd-77c0-4369-83c5-84439aafe912" providerId="AD" clId="Web-{F1B19D41-6B6A-3C60-3396-636629C4441C}"/>
    <pc:docChg chg="modSld">
      <pc:chgData name="epo_35" userId="S::epo_35_jogroup.eu#ext#@dobasi.onmicrosoft.com::edd5f0fd-77c0-4369-83c5-84439aafe912" providerId="AD" clId="Web-{F1B19D41-6B6A-3C60-3396-636629C4441C}" dt="2024-11-12T11:53:43.394" v="20" actId="1076"/>
      <pc:docMkLst>
        <pc:docMk/>
      </pc:docMkLst>
      <pc:sldChg chg="modSp">
        <pc:chgData name="epo_35" userId="S::epo_35_jogroup.eu#ext#@dobasi.onmicrosoft.com::edd5f0fd-77c0-4369-83c5-84439aafe912" providerId="AD" clId="Web-{F1B19D41-6B6A-3C60-3396-636629C4441C}" dt="2024-11-12T11:53:43.394" v="20" actId="1076"/>
        <pc:sldMkLst>
          <pc:docMk/>
          <pc:sldMk cId="2949865065" sldId="309"/>
        </pc:sldMkLst>
        <pc:spChg chg="mod">
          <ac:chgData name="epo_35" userId="S::epo_35_jogroup.eu#ext#@dobasi.onmicrosoft.com::edd5f0fd-77c0-4369-83c5-84439aafe912" providerId="AD" clId="Web-{F1B19D41-6B6A-3C60-3396-636629C4441C}" dt="2024-11-12T11:49:19.465" v="13" actId="20577"/>
          <ac:spMkLst>
            <pc:docMk/>
            <pc:sldMk cId="2949865065" sldId="309"/>
            <ac:spMk id="2" creationId="{6914FE02-1D5B-5285-03EF-401433043FA6}"/>
          </ac:spMkLst>
        </pc:spChg>
        <pc:spChg chg="mod">
          <ac:chgData name="epo_35" userId="S::epo_35_jogroup.eu#ext#@dobasi.onmicrosoft.com::edd5f0fd-77c0-4369-83c5-84439aafe912" providerId="AD" clId="Web-{F1B19D41-6B6A-3C60-3396-636629C4441C}" dt="2024-11-12T11:48:59.495" v="9" actId="1076"/>
          <ac:spMkLst>
            <pc:docMk/>
            <pc:sldMk cId="2949865065" sldId="309"/>
            <ac:spMk id="3" creationId="{73B06CFA-549F-BF01-84DA-E23DFB02BD4F}"/>
          </ac:spMkLst>
        </pc:spChg>
        <pc:spChg chg="mod">
          <ac:chgData name="epo_35" userId="S::epo_35_jogroup.eu#ext#@dobasi.onmicrosoft.com::edd5f0fd-77c0-4369-83c5-84439aafe912" providerId="AD" clId="Web-{F1B19D41-6B6A-3C60-3396-636629C4441C}" dt="2024-11-12T11:53:43.394" v="20" actId="1076"/>
          <ac:spMkLst>
            <pc:docMk/>
            <pc:sldMk cId="2949865065" sldId="309"/>
            <ac:spMk id="5" creationId="{73B06CFA-549F-BF01-84DA-E23DFB02BD4F}"/>
          </ac:spMkLst>
        </pc:spChg>
      </pc:sldChg>
    </pc:docChg>
  </pc:docChgLst>
  <pc:docChgLst>
    <pc:chgData name="Mateja Geder, DOBA" userId="S::mateja.geder@doba.si::ccfd40d0-487c-4fcf-87d0-5a1ee1eda87d" providerId="AD" clId="Web-{B0FFA328-9D06-490B-87F9-E2AB4239E3AE}"/>
    <pc:docChg chg="modSld">
      <pc:chgData name="Mateja Geder, DOBA" userId="S::mateja.geder@doba.si::ccfd40d0-487c-4fcf-87d0-5a1ee1eda87d" providerId="AD" clId="Web-{B0FFA328-9D06-490B-87F9-E2AB4239E3AE}" dt="2024-11-21T11:34:22.685" v="8" actId="20577"/>
      <pc:docMkLst>
        <pc:docMk/>
      </pc:docMkLst>
    </pc:docChg>
  </pc:docChgLst>
  <pc:docChgLst>
    <pc:chgData name="Mateja Geder, DOBA" userId="ccfd40d0-487c-4fcf-87d0-5a1ee1eda87d" providerId="ADAL" clId="{0272A49B-19DE-45EE-AB52-EA605C8AB966}"/>
    <pc:docChg chg="custSel modSld">
      <pc:chgData name="Mateja Geder, DOBA" userId="ccfd40d0-487c-4fcf-87d0-5a1ee1eda87d" providerId="ADAL" clId="{0272A49B-19DE-45EE-AB52-EA605C8AB966}" dt="2024-11-21T11:47:45.386" v="385"/>
      <pc:docMkLst>
        <pc:docMk/>
      </pc:docMkLst>
      <pc:sldChg chg="modSp mod">
        <pc:chgData name="Mateja Geder, DOBA" userId="ccfd40d0-487c-4fcf-87d0-5a1ee1eda87d" providerId="ADAL" clId="{0272A49B-19DE-45EE-AB52-EA605C8AB966}" dt="2024-11-21T11:41:24.396" v="156" actId="13926"/>
        <pc:sldMkLst>
          <pc:docMk/>
          <pc:sldMk cId="0" sldId="259"/>
        </pc:sldMkLst>
        <pc:spChg chg="mod">
          <ac:chgData name="Mateja Geder, DOBA" userId="ccfd40d0-487c-4fcf-87d0-5a1ee1eda87d" providerId="ADAL" clId="{0272A49B-19DE-45EE-AB52-EA605C8AB966}" dt="2024-11-21T11:41:24.396" v="156" actId="13926"/>
          <ac:spMkLst>
            <pc:docMk/>
            <pc:sldMk cId="0" sldId="259"/>
            <ac:spMk id="90" creationId="{00000000-0000-0000-0000-000000000000}"/>
          </ac:spMkLst>
        </pc:spChg>
      </pc:sldChg>
      <pc:sldChg chg="modSp mod">
        <pc:chgData name="Mateja Geder, DOBA" userId="ccfd40d0-487c-4fcf-87d0-5a1ee1eda87d" providerId="ADAL" clId="{0272A49B-19DE-45EE-AB52-EA605C8AB966}" dt="2024-11-21T11:36:22.512" v="59" actId="13926"/>
        <pc:sldMkLst>
          <pc:docMk/>
          <pc:sldMk cId="0" sldId="260"/>
        </pc:sldMkLst>
        <pc:spChg chg="mod">
          <ac:chgData name="Mateja Geder, DOBA" userId="ccfd40d0-487c-4fcf-87d0-5a1ee1eda87d" providerId="ADAL" clId="{0272A49B-19DE-45EE-AB52-EA605C8AB966}" dt="2024-11-21T11:36:22.512" v="59" actId="13926"/>
          <ac:spMkLst>
            <pc:docMk/>
            <pc:sldMk cId="0" sldId="260"/>
            <ac:spMk id="100" creationId="{00000000-0000-0000-0000-000000000000}"/>
          </ac:spMkLst>
        </pc:spChg>
      </pc:sldChg>
      <pc:sldChg chg="modSp mod">
        <pc:chgData name="Mateja Geder, DOBA" userId="ccfd40d0-487c-4fcf-87d0-5a1ee1eda87d" providerId="ADAL" clId="{0272A49B-19DE-45EE-AB52-EA605C8AB966}" dt="2024-11-21T11:36:58.802" v="100" actId="20577"/>
        <pc:sldMkLst>
          <pc:docMk/>
          <pc:sldMk cId="0" sldId="261"/>
        </pc:sldMkLst>
        <pc:spChg chg="mod">
          <ac:chgData name="Mateja Geder, DOBA" userId="ccfd40d0-487c-4fcf-87d0-5a1ee1eda87d" providerId="ADAL" clId="{0272A49B-19DE-45EE-AB52-EA605C8AB966}" dt="2024-11-21T11:36:58.802" v="100" actId="20577"/>
          <ac:spMkLst>
            <pc:docMk/>
            <pc:sldMk cId="0" sldId="261"/>
            <ac:spMk id="105" creationId="{00000000-0000-0000-0000-000000000000}"/>
          </ac:spMkLst>
        </pc:spChg>
      </pc:sldChg>
      <pc:sldChg chg="modSp mod">
        <pc:chgData name="Mateja Geder, DOBA" userId="ccfd40d0-487c-4fcf-87d0-5a1ee1eda87d" providerId="ADAL" clId="{0272A49B-19DE-45EE-AB52-EA605C8AB966}" dt="2024-11-21T11:39:21.754" v="150" actId="20577"/>
        <pc:sldMkLst>
          <pc:docMk/>
          <pc:sldMk cId="0" sldId="266"/>
        </pc:sldMkLst>
      </pc:sldChg>
      <pc:sldChg chg="modSp mod">
        <pc:chgData name="Mateja Geder, DOBA" userId="ccfd40d0-487c-4fcf-87d0-5a1ee1eda87d" providerId="ADAL" clId="{0272A49B-19DE-45EE-AB52-EA605C8AB966}" dt="2024-11-21T11:39:36.536" v="151" actId="13926"/>
        <pc:sldMkLst>
          <pc:docMk/>
          <pc:sldMk cId="0" sldId="268"/>
        </pc:sldMkLst>
        <pc:spChg chg="mod">
          <ac:chgData name="Mateja Geder, DOBA" userId="ccfd40d0-487c-4fcf-87d0-5a1ee1eda87d" providerId="ADAL" clId="{0272A49B-19DE-45EE-AB52-EA605C8AB966}" dt="2024-11-21T11:39:36.536" v="151" actId="13926"/>
          <ac:spMkLst>
            <pc:docMk/>
            <pc:sldMk cId="0" sldId="268"/>
            <ac:spMk id="155" creationId="{00000000-0000-0000-0000-000000000000}"/>
          </ac:spMkLst>
        </pc:spChg>
      </pc:sldChg>
      <pc:sldChg chg="modSp mod">
        <pc:chgData name="Mateja Geder, DOBA" userId="ccfd40d0-487c-4fcf-87d0-5a1ee1eda87d" providerId="ADAL" clId="{0272A49B-19DE-45EE-AB52-EA605C8AB966}" dt="2024-11-21T11:41:16.056" v="155" actId="13926"/>
        <pc:sldMkLst>
          <pc:docMk/>
          <pc:sldMk cId="0" sldId="269"/>
        </pc:sldMkLst>
        <pc:spChg chg="mod">
          <ac:chgData name="Mateja Geder, DOBA" userId="ccfd40d0-487c-4fcf-87d0-5a1ee1eda87d" providerId="ADAL" clId="{0272A49B-19DE-45EE-AB52-EA605C8AB966}" dt="2024-11-21T11:41:16.056" v="155" actId="13926"/>
          <ac:spMkLst>
            <pc:docMk/>
            <pc:sldMk cId="0" sldId="269"/>
            <ac:spMk id="163" creationId="{00000000-0000-0000-0000-000000000000}"/>
          </ac:spMkLst>
        </pc:spChg>
      </pc:sldChg>
      <pc:sldChg chg="modSp mod">
        <pc:chgData name="Mateja Geder, DOBA" userId="ccfd40d0-487c-4fcf-87d0-5a1ee1eda87d" providerId="ADAL" clId="{0272A49B-19DE-45EE-AB52-EA605C8AB966}" dt="2024-11-21T11:41:11.963" v="154" actId="13926"/>
        <pc:sldMkLst>
          <pc:docMk/>
          <pc:sldMk cId="0" sldId="272"/>
        </pc:sldMkLst>
        <pc:spChg chg="mod">
          <ac:chgData name="Mateja Geder, DOBA" userId="ccfd40d0-487c-4fcf-87d0-5a1ee1eda87d" providerId="ADAL" clId="{0272A49B-19DE-45EE-AB52-EA605C8AB966}" dt="2024-11-21T11:41:11.963" v="154" actId="13926"/>
          <ac:spMkLst>
            <pc:docMk/>
            <pc:sldMk cId="0" sldId="272"/>
            <ac:spMk id="182" creationId="{00000000-0000-0000-0000-000000000000}"/>
          </ac:spMkLst>
        </pc:spChg>
      </pc:sldChg>
      <pc:sldChg chg="modSp mod">
        <pc:chgData name="Mateja Geder, DOBA" userId="ccfd40d0-487c-4fcf-87d0-5a1ee1eda87d" providerId="ADAL" clId="{0272A49B-19DE-45EE-AB52-EA605C8AB966}" dt="2024-11-21T11:41:02.906" v="153" actId="13926"/>
        <pc:sldMkLst>
          <pc:docMk/>
          <pc:sldMk cId="0" sldId="273"/>
        </pc:sldMkLst>
      </pc:sldChg>
      <pc:sldChg chg="modSp mod">
        <pc:chgData name="Mateja Geder, DOBA" userId="ccfd40d0-487c-4fcf-87d0-5a1ee1eda87d" providerId="ADAL" clId="{0272A49B-19DE-45EE-AB52-EA605C8AB966}" dt="2024-11-21T11:42:13.791" v="223" actId="13926"/>
        <pc:sldMkLst>
          <pc:docMk/>
          <pc:sldMk cId="0" sldId="274"/>
        </pc:sldMkLst>
        <pc:spChg chg="mod">
          <ac:chgData name="Mateja Geder, DOBA" userId="ccfd40d0-487c-4fcf-87d0-5a1ee1eda87d" providerId="ADAL" clId="{0272A49B-19DE-45EE-AB52-EA605C8AB966}" dt="2024-11-21T11:41:50.676" v="158" actId="1076"/>
          <ac:spMkLst>
            <pc:docMk/>
            <pc:sldMk cId="0" sldId="274"/>
            <ac:spMk id="2" creationId="{81E7250E-544F-22EA-0D37-AD8EF894F308}"/>
          </ac:spMkLst>
        </pc:spChg>
        <pc:spChg chg="mod">
          <ac:chgData name="Mateja Geder, DOBA" userId="ccfd40d0-487c-4fcf-87d0-5a1ee1eda87d" providerId="ADAL" clId="{0272A49B-19DE-45EE-AB52-EA605C8AB966}" dt="2024-11-21T11:42:13.791" v="223" actId="13926"/>
          <ac:spMkLst>
            <pc:docMk/>
            <pc:sldMk cId="0" sldId="274"/>
            <ac:spMk id="195" creationId="{00000000-0000-0000-0000-000000000000}"/>
          </ac:spMkLst>
        </pc:spChg>
      </pc:sldChg>
      <pc:sldChg chg="modSp mod">
        <pc:chgData name="Mateja Geder, DOBA" userId="ccfd40d0-487c-4fcf-87d0-5a1ee1eda87d" providerId="ADAL" clId="{0272A49B-19DE-45EE-AB52-EA605C8AB966}" dt="2024-11-21T11:42:46.457" v="250" actId="13926"/>
        <pc:sldMkLst>
          <pc:docMk/>
          <pc:sldMk cId="0" sldId="275"/>
        </pc:sldMkLst>
        <pc:spChg chg="mod">
          <ac:chgData name="Mateja Geder, DOBA" userId="ccfd40d0-487c-4fcf-87d0-5a1ee1eda87d" providerId="ADAL" clId="{0272A49B-19DE-45EE-AB52-EA605C8AB966}" dt="2024-11-21T11:42:46.457" v="250" actId="13926"/>
          <ac:spMkLst>
            <pc:docMk/>
            <pc:sldMk cId="0" sldId="275"/>
            <ac:spMk id="201" creationId="{00000000-0000-0000-0000-000000000000}"/>
          </ac:spMkLst>
        </pc:spChg>
      </pc:sldChg>
      <pc:sldChg chg="modSp mod">
        <pc:chgData name="Mateja Geder, DOBA" userId="ccfd40d0-487c-4fcf-87d0-5a1ee1eda87d" providerId="ADAL" clId="{0272A49B-19DE-45EE-AB52-EA605C8AB966}" dt="2024-11-21T11:43:37.750" v="276" actId="13926"/>
        <pc:sldMkLst>
          <pc:docMk/>
          <pc:sldMk cId="0" sldId="278"/>
        </pc:sldMkLst>
        <pc:spChg chg="mod">
          <ac:chgData name="Mateja Geder, DOBA" userId="ccfd40d0-487c-4fcf-87d0-5a1ee1eda87d" providerId="ADAL" clId="{0272A49B-19DE-45EE-AB52-EA605C8AB966}" dt="2024-11-21T11:43:14.594" v="259" actId="6549"/>
          <ac:spMkLst>
            <pc:docMk/>
            <pc:sldMk cId="0" sldId="278"/>
            <ac:spMk id="2" creationId="{CF182749-16A1-B36C-5AD2-FE7474FF9522}"/>
          </ac:spMkLst>
        </pc:spChg>
        <pc:spChg chg="mod">
          <ac:chgData name="Mateja Geder, DOBA" userId="ccfd40d0-487c-4fcf-87d0-5a1ee1eda87d" providerId="ADAL" clId="{0272A49B-19DE-45EE-AB52-EA605C8AB966}" dt="2024-11-21T11:43:37.750" v="276" actId="13926"/>
          <ac:spMkLst>
            <pc:docMk/>
            <pc:sldMk cId="0" sldId="278"/>
            <ac:spMk id="222" creationId="{00000000-0000-0000-0000-000000000000}"/>
          </ac:spMkLst>
        </pc:spChg>
      </pc:sldChg>
      <pc:sldChg chg="modSp mod">
        <pc:chgData name="Mateja Geder, DOBA" userId="ccfd40d0-487c-4fcf-87d0-5a1ee1eda87d" providerId="ADAL" clId="{0272A49B-19DE-45EE-AB52-EA605C8AB966}" dt="2024-11-21T11:44:03.149" v="277" actId="13926"/>
        <pc:sldMkLst>
          <pc:docMk/>
          <pc:sldMk cId="0" sldId="284"/>
        </pc:sldMkLst>
        <pc:spChg chg="mod">
          <ac:chgData name="Mateja Geder, DOBA" userId="ccfd40d0-487c-4fcf-87d0-5a1ee1eda87d" providerId="ADAL" clId="{0272A49B-19DE-45EE-AB52-EA605C8AB966}" dt="2024-11-21T11:44:03.149" v="277" actId="13926"/>
          <ac:spMkLst>
            <pc:docMk/>
            <pc:sldMk cId="0" sldId="284"/>
            <ac:spMk id="265" creationId="{00000000-0000-0000-0000-000000000000}"/>
          </ac:spMkLst>
        </pc:spChg>
      </pc:sldChg>
      <pc:sldChg chg="modSp mod">
        <pc:chgData name="Mateja Geder, DOBA" userId="ccfd40d0-487c-4fcf-87d0-5a1ee1eda87d" providerId="ADAL" clId="{0272A49B-19DE-45EE-AB52-EA605C8AB966}" dt="2024-11-21T11:44:13.239" v="278" actId="13926"/>
        <pc:sldMkLst>
          <pc:docMk/>
          <pc:sldMk cId="0" sldId="286"/>
        </pc:sldMkLst>
        <pc:spChg chg="mod">
          <ac:chgData name="Mateja Geder, DOBA" userId="ccfd40d0-487c-4fcf-87d0-5a1ee1eda87d" providerId="ADAL" clId="{0272A49B-19DE-45EE-AB52-EA605C8AB966}" dt="2024-11-21T11:44:13.239" v="278" actId="13926"/>
          <ac:spMkLst>
            <pc:docMk/>
            <pc:sldMk cId="0" sldId="286"/>
            <ac:spMk id="278" creationId="{00000000-0000-0000-0000-000000000000}"/>
          </ac:spMkLst>
        </pc:spChg>
      </pc:sldChg>
      <pc:sldChg chg="modSp mod">
        <pc:chgData name="Mateja Geder, DOBA" userId="ccfd40d0-487c-4fcf-87d0-5a1ee1eda87d" providerId="ADAL" clId="{0272A49B-19DE-45EE-AB52-EA605C8AB966}" dt="2024-11-21T11:44:24.205" v="279" actId="13926"/>
        <pc:sldMkLst>
          <pc:docMk/>
          <pc:sldMk cId="0" sldId="288"/>
        </pc:sldMkLst>
        <pc:spChg chg="mod">
          <ac:chgData name="Mateja Geder, DOBA" userId="ccfd40d0-487c-4fcf-87d0-5a1ee1eda87d" providerId="ADAL" clId="{0272A49B-19DE-45EE-AB52-EA605C8AB966}" dt="2024-11-21T11:44:24.205" v="279" actId="13926"/>
          <ac:spMkLst>
            <pc:docMk/>
            <pc:sldMk cId="0" sldId="288"/>
            <ac:spMk id="291" creationId="{00000000-0000-0000-0000-000000000000}"/>
          </ac:spMkLst>
        </pc:spChg>
      </pc:sldChg>
      <pc:sldChg chg="modSp mod">
        <pc:chgData name="Mateja Geder, DOBA" userId="ccfd40d0-487c-4fcf-87d0-5a1ee1eda87d" providerId="ADAL" clId="{0272A49B-19DE-45EE-AB52-EA605C8AB966}" dt="2024-11-21T11:44:32.085" v="281" actId="27636"/>
        <pc:sldMkLst>
          <pc:docMk/>
          <pc:sldMk cId="0" sldId="289"/>
        </pc:sldMkLst>
        <pc:spChg chg="mod">
          <ac:chgData name="Mateja Geder, DOBA" userId="ccfd40d0-487c-4fcf-87d0-5a1ee1eda87d" providerId="ADAL" clId="{0272A49B-19DE-45EE-AB52-EA605C8AB966}" dt="2024-11-21T11:44:32.085" v="281" actId="27636"/>
          <ac:spMkLst>
            <pc:docMk/>
            <pc:sldMk cId="0" sldId="289"/>
            <ac:spMk id="297" creationId="{00000000-0000-0000-0000-000000000000}"/>
          </ac:spMkLst>
        </pc:spChg>
      </pc:sldChg>
      <pc:sldChg chg="modSp mod">
        <pc:chgData name="Mateja Geder, DOBA" userId="ccfd40d0-487c-4fcf-87d0-5a1ee1eda87d" providerId="ADAL" clId="{0272A49B-19DE-45EE-AB52-EA605C8AB966}" dt="2024-11-21T11:44:37.039" v="282" actId="13926"/>
        <pc:sldMkLst>
          <pc:docMk/>
          <pc:sldMk cId="0" sldId="290"/>
        </pc:sldMkLst>
        <pc:spChg chg="mod">
          <ac:chgData name="Mateja Geder, DOBA" userId="ccfd40d0-487c-4fcf-87d0-5a1ee1eda87d" providerId="ADAL" clId="{0272A49B-19DE-45EE-AB52-EA605C8AB966}" dt="2024-11-21T11:44:37.039" v="282" actId="13926"/>
          <ac:spMkLst>
            <pc:docMk/>
            <pc:sldMk cId="0" sldId="290"/>
            <ac:spMk id="304" creationId="{00000000-0000-0000-0000-000000000000}"/>
          </ac:spMkLst>
        </pc:spChg>
      </pc:sldChg>
      <pc:sldChg chg="modSp mod">
        <pc:chgData name="Mateja Geder, DOBA" userId="ccfd40d0-487c-4fcf-87d0-5a1ee1eda87d" providerId="ADAL" clId="{0272A49B-19DE-45EE-AB52-EA605C8AB966}" dt="2024-11-21T11:44:56.896" v="283" actId="13926"/>
        <pc:sldMkLst>
          <pc:docMk/>
          <pc:sldMk cId="0" sldId="293"/>
        </pc:sldMkLst>
        <pc:spChg chg="mod">
          <ac:chgData name="Mateja Geder, DOBA" userId="ccfd40d0-487c-4fcf-87d0-5a1ee1eda87d" providerId="ADAL" clId="{0272A49B-19DE-45EE-AB52-EA605C8AB966}" dt="2024-11-21T11:44:56.896" v="283" actId="13926"/>
          <ac:spMkLst>
            <pc:docMk/>
            <pc:sldMk cId="0" sldId="293"/>
            <ac:spMk id="322" creationId="{00000000-0000-0000-0000-000000000000}"/>
          </ac:spMkLst>
        </pc:spChg>
      </pc:sldChg>
      <pc:sldChg chg="modSp mod">
        <pc:chgData name="Mateja Geder, DOBA" userId="ccfd40d0-487c-4fcf-87d0-5a1ee1eda87d" providerId="ADAL" clId="{0272A49B-19DE-45EE-AB52-EA605C8AB966}" dt="2024-11-21T11:45:16.801" v="299" actId="13926"/>
        <pc:sldMkLst>
          <pc:docMk/>
          <pc:sldMk cId="0" sldId="297"/>
        </pc:sldMkLst>
        <pc:spChg chg="mod">
          <ac:chgData name="Mateja Geder, DOBA" userId="ccfd40d0-487c-4fcf-87d0-5a1ee1eda87d" providerId="ADAL" clId="{0272A49B-19DE-45EE-AB52-EA605C8AB966}" dt="2024-11-21T11:45:16.801" v="299" actId="13926"/>
          <ac:spMkLst>
            <pc:docMk/>
            <pc:sldMk cId="0" sldId="297"/>
            <ac:spMk id="348" creationId="{00000000-0000-0000-0000-000000000000}"/>
          </ac:spMkLst>
        </pc:spChg>
      </pc:sldChg>
      <pc:sldChg chg="modSp mod">
        <pc:chgData name="Mateja Geder, DOBA" userId="ccfd40d0-487c-4fcf-87d0-5a1ee1eda87d" providerId="ADAL" clId="{0272A49B-19DE-45EE-AB52-EA605C8AB966}" dt="2024-11-21T11:47:25.814" v="370" actId="6549"/>
        <pc:sldMkLst>
          <pc:docMk/>
          <pc:sldMk cId="0" sldId="305"/>
        </pc:sldMkLst>
        <pc:spChg chg="mod">
          <ac:chgData name="Mateja Geder, DOBA" userId="ccfd40d0-487c-4fcf-87d0-5a1ee1eda87d" providerId="ADAL" clId="{0272A49B-19DE-45EE-AB52-EA605C8AB966}" dt="2024-11-21T11:47:25.814" v="370" actId="6549"/>
          <ac:spMkLst>
            <pc:docMk/>
            <pc:sldMk cId="0" sldId="305"/>
            <ac:spMk id="401" creationId="{00000000-0000-0000-0000-000000000000}"/>
          </ac:spMkLst>
        </pc:spChg>
      </pc:sldChg>
      <pc:sldChg chg="modSp mod">
        <pc:chgData name="Mateja Geder, DOBA" userId="ccfd40d0-487c-4fcf-87d0-5a1ee1eda87d" providerId="ADAL" clId="{0272A49B-19DE-45EE-AB52-EA605C8AB966}" dt="2024-11-21T11:47:45.386" v="385"/>
        <pc:sldMkLst>
          <pc:docMk/>
          <pc:sldMk cId="0" sldId="306"/>
        </pc:sldMkLst>
        <pc:spChg chg="mod">
          <ac:chgData name="Mateja Geder, DOBA" userId="ccfd40d0-487c-4fcf-87d0-5a1ee1eda87d" providerId="ADAL" clId="{0272A49B-19DE-45EE-AB52-EA605C8AB966}" dt="2024-11-21T11:47:45.386" v="385"/>
          <ac:spMkLst>
            <pc:docMk/>
            <pc:sldMk cId="0" sldId="306"/>
            <ac:spMk id="408" creationId="{00000000-0000-0000-0000-000000000000}"/>
          </ac:spMkLst>
        </pc:spChg>
      </pc:sldChg>
      <pc:sldChg chg="modSp mod">
        <pc:chgData name="Mateja Geder, DOBA" userId="ccfd40d0-487c-4fcf-87d0-5a1ee1eda87d" providerId="ADAL" clId="{0272A49B-19DE-45EE-AB52-EA605C8AB966}" dt="2024-11-21T11:47:39.794" v="383" actId="13926"/>
        <pc:sldMkLst>
          <pc:docMk/>
          <pc:sldMk cId="0" sldId="307"/>
        </pc:sldMkLst>
        <pc:spChg chg="mod">
          <ac:chgData name="Mateja Geder, DOBA" userId="ccfd40d0-487c-4fcf-87d0-5a1ee1eda87d" providerId="ADAL" clId="{0272A49B-19DE-45EE-AB52-EA605C8AB966}" dt="2024-11-21T11:47:39.794" v="383" actId="13926"/>
          <ac:spMkLst>
            <pc:docMk/>
            <pc:sldMk cId="0" sldId="307"/>
            <ac:spMk id="415" creationId="{00000000-0000-0000-0000-000000000000}"/>
          </ac:spMkLst>
        </pc:spChg>
      </pc:sldChg>
      <pc:sldChg chg="modSp mod">
        <pc:chgData name="Mateja Geder, DOBA" userId="ccfd40d0-487c-4fcf-87d0-5a1ee1eda87d" providerId="ADAL" clId="{0272A49B-19DE-45EE-AB52-EA605C8AB966}" dt="2024-11-21T11:35:04.835" v="36" actId="13926"/>
        <pc:sldMkLst>
          <pc:docMk/>
          <pc:sldMk cId="3201183638" sldId="310"/>
        </pc:sldMkLst>
        <pc:spChg chg="mod">
          <ac:chgData name="Mateja Geder, DOBA" userId="ccfd40d0-487c-4fcf-87d0-5a1ee1eda87d" providerId="ADAL" clId="{0272A49B-19DE-45EE-AB52-EA605C8AB966}" dt="2024-11-21T11:35:04.835" v="36" actId="13926"/>
          <ac:spMkLst>
            <pc:docMk/>
            <pc:sldMk cId="3201183638" sldId="310"/>
            <ac:spMk id="3" creationId="{914A9ABF-2F52-39F9-9FC5-710AA514A198}"/>
          </ac:spMkLst>
        </pc:spChg>
      </pc:sldChg>
      <pc:sldChg chg="modSp mod">
        <pc:chgData name="Mateja Geder, DOBA" userId="ccfd40d0-487c-4fcf-87d0-5a1ee1eda87d" providerId="ADAL" clId="{0272A49B-19DE-45EE-AB52-EA605C8AB966}" dt="2024-11-21T11:35:29.182" v="39" actId="13926"/>
        <pc:sldMkLst>
          <pc:docMk/>
          <pc:sldMk cId="2591287154" sldId="311"/>
        </pc:sldMkLst>
        <pc:spChg chg="mod">
          <ac:chgData name="Mateja Geder, DOBA" userId="ccfd40d0-487c-4fcf-87d0-5a1ee1eda87d" providerId="ADAL" clId="{0272A49B-19DE-45EE-AB52-EA605C8AB966}" dt="2024-11-21T11:35:29.182" v="39" actId="13926"/>
          <ac:spMkLst>
            <pc:docMk/>
            <pc:sldMk cId="2591287154" sldId="311"/>
            <ac:spMk id="2" creationId="{0014450C-9DA8-0B2B-1990-6AB1B36F18BC}"/>
          </ac:spMkLst>
        </pc:spChg>
      </pc:sldChg>
      <pc:sldChg chg="modSp mod">
        <pc:chgData name="Mateja Geder, DOBA" userId="ccfd40d0-487c-4fcf-87d0-5a1ee1eda87d" providerId="ADAL" clId="{0272A49B-19DE-45EE-AB52-EA605C8AB966}" dt="2024-11-21T11:46:30.578" v="305" actId="1076"/>
        <pc:sldMkLst>
          <pc:docMk/>
          <pc:sldMk cId="1742645539" sldId="312"/>
        </pc:sldMkLst>
        <pc:spChg chg="mod">
          <ac:chgData name="Mateja Geder, DOBA" userId="ccfd40d0-487c-4fcf-87d0-5a1ee1eda87d" providerId="ADAL" clId="{0272A49B-19DE-45EE-AB52-EA605C8AB966}" dt="2024-11-21T11:46:21.233" v="303" actId="13926"/>
          <ac:spMkLst>
            <pc:docMk/>
            <pc:sldMk cId="1742645539" sldId="312"/>
            <ac:spMk id="3" creationId="{EEA42171-5884-FE06-C203-C460957BC41C}"/>
          </ac:spMkLst>
        </pc:spChg>
        <pc:spChg chg="mod">
          <ac:chgData name="Mateja Geder, DOBA" userId="ccfd40d0-487c-4fcf-87d0-5a1ee1eda87d" providerId="ADAL" clId="{0272A49B-19DE-45EE-AB52-EA605C8AB966}" dt="2024-11-21T11:46:30.578" v="305" actId="1076"/>
          <ac:spMkLst>
            <pc:docMk/>
            <pc:sldMk cId="1742645539" sldId="312"/>
            <ac:spMk id="5" creationId="{1CEEF4C6-3929-957A-CB83-F56A0C3A7C1E}"/>
          </ac:spMkLst>
        </pc:spChg>
      </pc:sldChg>
    </pc:docChg>
  </pc:docChgLst>
  <pc:docChgLst>
    <pc:chgData name="dagmara.skillszonemalta" userId="S::dagmara.skillszonemalta_gmail.com#ext#@dobasi.onmicrosoft.com::cab07fde-5b20-4099-b699-b3b303880fe4" providerId="AD" clId="Web-{DEE78AD3-3F9D-BE75-79F1-6F1705132C8E}"/>
    <pc:docChg chg="modSld">
      <pc:chgData name="dagmara.skillszonemalta" userId="S::dagmara.skillszonemalta_gmail.com#ext#@dobasi.onmicrosoft.com::cab07fde-5b20-4099-b699-b3b303880fe4" providerId="AD" clId="Web-{DEE78AD3-3F9D-BE75-79F1-6F1705132C8E}" dt="2024-11-25T11:26:55.536" v="6" actId="20577"/>
      <pc:docMkLst>
        <pc:docMk/>
      </pc:docMkLst>
      <pc:sldChg chg="modSp">
        <pc:chgData name="dagmara.skillszonemalta" userId="S::dagmara.skillszonemalta_gmail.com#ext#@dobasi.onmicrosoft.com::cab07fde-5b20-4099-b699-b3b303880fe4" providerId="AD" clId="Web-{DEE78AD3-3F9D-BE75-79F1-6F1705132C8E}" dt="2024-11-25T11:26:55.536" v="6" actId="20577"/>
        <pc:sldMkLst>
          <pc:docMk/>
          <pc:sldMk cId="0" sldId="300"/>
        </pc:sldMkLst>
        <pc:spChg chg="mod">
          <ac:chgData name="dagmara.skillszonemalta" userId="S::dagmara.skillszonemalta_gmail.com#ext#@dobasi.onmicrosoft.com::cab07fde-5b20-4099-b699-b3b303880fe4" providerId="AD" clId="Web-{DEE78AD3-3F9D-BE75-79F1-6F1705132C8E}" dt="2024-11-25T11:26:55.536" v="6" actId="20577"/>
          <ac:spMkLst>
            <pc:docMk/>
            <pc:sldMk cId="0" sldId="300"/>
            <ac:spMk id="7" creationId="{BAB84897-E9AA-53A1-9D2D-AC9892E4DA9C}"/>
          </ac:spMkLst>
        </pc:spChg>
      </pc:sldChg>
      <pc:sldChg chg="modSp">
        <pc:chgData name="dagmara.skillszonemalta" userId="S::dagmara.skillszonemalta_gmail.com#ext#@dobasi.onmicrosoft.com::cab07fde-5b20-4099-b699-b3b303880fe4" providerId="AD" clId="Web-{DEE78AD3-3F9D-BE75-79F1-6F1705132C8E}" dt="2024-11-25T11:26:37.207" v="5" actId="20577"/>
        <pc:sldMkLst>
          <pc:docMk/>
          <pc:sldMk cId="1742645539" sldId="312"/>
        </pc:sldMkLst>
        <pc:spChg chg="mod">
          <ac:chgData name="dagmara.skillszonemalta" userId="S::dagmara.skillszonemalta_gmail.com#ext#@dobasi.onmicrosoft.com::cab07fde-5b20-4099-b699-b3b303880fe4" providerId="AD" clId="Web-{DEE78AD3-3F9D-BE75-79F1-6F1705132C8E}" dt="2024-11-25T11:26:37.207" v="5" actId="20577"/>
          <ac:spMkLst>
            <pc:docMk/>
            <pc:sldMk cId="1742645539" sldId="312"/>
            <ac:spMk id="5" creationId="{1CEEF4C6-3929-957A-CB83-F56A0C3A7C1E}"/>
          </ac:spMkLst>
        </pc:spChg>
      </pc:sldChg>
    </pc:docChg>
  </pc:docChgLst>
  <pc:docChgLst>
    <pc:chgData name="dagmara.skillszonemalta" userId="S::dagmara.skillszonemalta_gmail.com#ext#@dobasi.onmicrosoft.com::cab07fde-5b20-4099-b699-b3b303880fe4" providerId="AD" clId="Web-{3D91B992-871F-A1E2-89EF-D1E03ED9D07B}"/>
    <pc:docChg chg="modSld">
      <pc:chgData name="dagmara.skillszonemalta" userId="S::dagmara.skillszonemalta_gmail.com#ext#@dobasi.onmicrosoft.com::cab07fde-5b20-4099-b699-b3b303880fe4" providerId="AD" clId="Web-{3D91B992-871F-A1E2-89EF-D1E03ED9D07B}" dt="2024-12-12T06:58:03.444" v="10" actId="20577"/>
      <pc:docMkLst>
        <pc:docMk/>
      </pc:docMkLst>
      <pc:sldChg chg="addSp delSp modSp">
        <pc:chgData name="dagmara.skillszonemalta" userId="S::dagmara.skillszonemalta_gmail.com#ext#@dobasi.onmicrosoft.com::cab07fde-5b20-4099-b699-b3b303880fe4" providerId="AD" clId="Web-{3D91B992-871F-A1E2-89EF-D1E03ED9D07B}" dt="2024-12-12T06:58:03.444" v="10" actId="20577"/>
        <pc:sldMkLst>
          <pc:docMk/>
          <pc:sldMk cId="0" sldId="275"/>
        </pc:sldMkLst>
        <pc:spChg chg="mod">
          <ac:chgData name="dagmara.skillszonemalta" userId="S::dagmara.skillszonemalta_gmail.com#ext#@dobasi.onmicrosoft.com::cab07fde-5b20-4099-b699-b3b303880fe4" providerId="AD" clId="Web-{3D91B992-871F-A1E2-89EF-D1E03ED9D07B}" dt="2024-12-12T06:58:03.444" v="10" actId="20577"/>
          <ac:spMkLst>
            <pc:docMk/>
            <pc:sldMk cId="0" sldId="275"/>
            <ac:spMk id="4" creationId="{382E55F8-C00C-71D6-D872-DB0A782A5F45}"/>
          </ac:spMkLst>
        </pc:spChg>
      </pc:sldChg>
      <pc:sldChg chg="modSp">
        <pc:chgData name="dagmara.skillszonemalta" userId="S::dagmara.skillszonemalta_gmail.com#ext#@dobasi.onmicrosoft.com::cab07fde-5b20-4099-b699-b3b303880fe4" providerId="AD" clId="Web-{3D91B992-871F-A1E2-89EF-D1E03ED9D07B}" dt="2024-12-11T16:31:54.287" v="4" actId="1076"/>
        <pc:sldMkLst>
          <pc:docMk/>
          <pc:sldMk cId="3201183638" sldId="310"/>
        </pc:sldMkLst>
        <pc:spChg chg="mod">
          <ac:chgData name="dagmara.skillszonemalta" userId="S::dagmara.skillszonemalta_gmail.com#ext#@dobasi.onmicrosoft.com::cab07fde-5b20-4099-b699-b3b303880fe4" providerId="AD" clId="Web-{3D91B992-871F-A1E2-89EF-D1E03ED9D07B}" dt="2024-12-11T16:31:54.287" v="4" actId="1076"/>
          <ac:spMkLst>
            <pc:docMk/>
            <pc:sldMk cId="3201183638" sldId="310"/>
            <ac:spMk id="3" creationId="{914A9ABF-2F52-39F9-9FC5-710AA514A198}"/>
          </ac:spMkLst>
        </pc:spChg>
      </pc:sldChg>
    </pc:docChg>
  </pc:docChgLst>
  <pc:docChgLst>
    <pc:chgData name="dagmara.skillszonemalta" userId="S::dagmara.skillszonemalta_gmail.com#ext#@dobasi.onmicrosoft.com::cab07fde-5b20-4099-b699-b3b303880fe4" providerId="AD" clId="Web-{317CBC71-7BC0-8860-D991-B3502A29A245}"/>
    <pc:docChg chg="modSld">
      <pc:chgData name="dagmara.skillszonemalta" userId="S::dagmara.skillszonemalta_gmail.com#ext#@dobasi.onmicrosoft.com::cab07fde-5b20-4099-b699-b3b303880fe4" providerId="AD" clId="Web-{317CBC71-7BC0-8860-D991-B3502A29A245}" dt="2024-12-13T11:37:38.916" v="129" actId="20577"/>
      <pc:docMkLst>
        <pc:docMk/>
      </pc:docMkLst>
      <pc:sldChg chg="modSp">
        <pc:chgData name="dagmara.skillszonemalta" userId="S::dagmara.skillszonemalta_gmail.com#ext#@dobasi.onmicrosoft.com::cab07fde-5b20-4099-b699-b3b303880fe4" providerId="AD" clId="Web-{317CBC71-7BC0-8860-D991-B3502A29A245}" dt="2024-12-13T11:31:29.234" v="32" actId="20577"/>
        <pc:sldMkLst>
          <pc:docMk/>
          <pc:sldMk cId="0" sldId="259"/>
        </pc:sldMkLst>
        <pc:spChg chg="mod">
          <ac:chgData name="dagmara.skillszonemalta" userId="S::dagmara.skillszonemalta_gmail.com#ext#@dobasi.onmicrosoft.com::cab07fde-5b20-4099-b699-b3b303880fe4" providerId="AD" clId="Web-{317CBC71-7BC0-8860-D991-B3502A29A245}" dt="2024-12-13T11:31:23.531" v="31" actId="20577"/>
          <ac:spMkLst>
            <pc:docMk/>
            <pc:sldMk cId="0" sldId="259"/>
            <ac:spMk id="89" creationId="{00000000-0000-0000-0000-000000000000}"/>
          </ac:spMkLst>
        </pc:spChg>
        <pc:spChg chg="mod">
          <ac:chgData name="dagmara.skillszonemalta" userId="S::dagmara.skillszonemalta_gmail.com#ext#@dobasi.onmicrosoft.com::cab07fde-5b20-4099-b699-b3b303880fe4" providerId="AD" clId="Web-{317CBC71-7BC0-8860-D991-B3502A29A245}" dt="2024-12-13T11:31:29.234" v="32" actId="20577"/>
          <ac:spMkLst>
            <pc:docMk/>
            <pc:sldMk cId="0" sldId="259"/>
            <ac:spMk id="9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1:46.157" v="33" actId="20577"/>
        <pc:sldMkLst>
          <pc:docMk/>
          <pc:sldMk cId="0" sldId="260"/>
        </pc:sldMkLst>
        <pc:spChg chg="mod">
          <ac:chgData name="dagmara.skillszonemalta" userId="S::dagmara.skillszonemalta_gmail.com#ext#@dobasi.onmicrosoft.com::cab07fde-5b20-4099-b699-b3b303880fe4" providerId="AD" clId="Web-{317CBC71-7BC0-8860-D991-B3502A29A245}" dt="2024-12-13T11:31:46.157" v="33" actId="20577"/>
          <ac:spMkLst>
            <pc:docMk/>
            <pc:sldMk cId="0" sldId="260"/>
            <ac:spMk id="97" creationId="{00000000-0000-0000-0000-000000000000}"/>
          </ac:spMkLst>
        </pc:spChg>
        <pc:spChg chg="mod">
          <ac:chgData name="dagmara.skillszonemalta" userId="S::dagmara.skillszonemalta_gmail.com#ext#@dobasi.onmicrosoft.com::cab07fde-5b20-4099-b699-b3b303880fe4" providerId="AD" clId="Web-{317CBC71-7BC0-8860-D991-B3502A29A245}" dt="2024-12-13T11:13:15.879" v="12" actId="20577"/>
          <ac:spMkLst>
            <pc:docMk/>
            <pc:sldMk cId="0" sldId="260"/>
            <ac:spMk id="10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1:53.283" v="34" actId="20577"/>
        <pc:sldMkLst>
          <pc:docMk/>
          <pc:sldMk cId="0" sldId="261"/>
        </pc:sldMkLst>
        <pc:spChg chg="mod">
          <ac:chgData name="dagmara.skillszonemalta" userId="S::dagmara.skillszonemalta_gmail.com#ext#@dobasi.onmicrosoft.com::cab07fde-5b20-4099-b699-b3b303880fe4" providerId="AD" clId="Web-{317CBC71-7BC0-8860-D991-B3502A29A245}" dt="2024-12-13T11:31:53.283" v="34" actId="20577"/>
          <ac:spMkLst>
            <pc:docMk/>
            <pc:sldMk cId="0" sldId="261"/>
            <ac:spMk id="10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1:57.189" v="35" actId="20577"/>
        <pc:sldMkLst>
          <pc:docMk/>
          <pc:sldMk cId="0" sldId="262"/>
        </pc:sldMkLst>
        <pc:spChg chg="mod">
          <ac:chgData name="dagmara.skillszonemalta" userId="S::dagmara.skillszonemalta_gmail.com#ext#@dobasi.onmicrosoft.com::cab07fde-5b20-4099-b699-b3b303880fe4" providerId="AD" clId="Web-{317CBC71-7BC0-8860-D991-B3502A29A245}" dt="2024-12-13T11:31:57.189" v="35" actId="20577"/>
          <ac:spMkLst>
            <pc:docMk/>
            <pc:sldMk cId="0" sldId="262"/>
            <ac:spMk id="112"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01.330" v="36" actId="20577"/>
        <pc:sldMkLst>
          <pc:docMk/>
          <pc:sldMk cId="0" sldId="263"/>
        </pc:sldMkLst>
        <pc:spChg chg="mod">
          <ac:chgData name="dagmara.skillszonemalta" userId="S::dagmara.skillszonemalta_gmail.com#ext#@dobasi.onmicrosoft.com::cab07fde-5b20-4099-b699-b3b303880fe4" providerId="AD" clId="Web-{317CBC71-7BC0-8860-D991-B3502A29A245}" dt="2024-12-13T11:32:01.330" v="36" actId="20577"/>
          <ac:spMkLst>
            <pc:docMk/>
            <pc:sldMk cId="0" sldId="263"/>
            <ac:spMk id="12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14.456" v="40" actId="20577"/>
        <pc:sldMkLst>
          <pc:docMk/>
          <pc:sldMk cId="0" sldId="264"/>
        </pc:sldMkLst>
        <pc:spChg chg="mod">
          <ac:chgData name="dagmara.skillszonemalta" userId="S::dagmara.skillszonemalta_gmail.com#ext#@dobasi.onmicrosoft.com::cab07fde-5b20-4099-b699-b3b303880fe4" providerId="AD" clId="Web-{317CBC71-7BC0-8860-D991-B3502A29A245}" dt="2024-12-13T11:32:14.456" v="40" actId="20577"/>
          <ac:spMkLst>
            <pc:docMk/>
            <pc:sldMk cId="0" sldId="264"/>
            <ac:spMk id="12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18.362" v="41" actId="20577"/>
        <pc:sldMkLst>
          <pc:docMk/>
          <pc:sldMk cId="0" sldId="265"/>
        </pc:sldMkLst>
        <pc:spChg chg="mod">
          <ac:chgData name="dagmara.skillszonemalta" userId="S::dagmara.skillszonemalta_gmail.com#ext#@dobasi.onmicrosoft.com::cab07fde-5b20-4099-b699-b3b303880fe4" providerId="AD" clId="Web-{317CBC71-7BC0-8860-D991-B3502A29A245}" dt="2024-12-13T11:32:18.362" v="41" actId="20577"/>
          <ac:spMkLst>
            <pc:docMk/>
            <pc:sldMk cId="0" sldId="265"/>
            <ac:spMk id="13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2:23.175" v="42" actId="20577"/>
        <pc:sldMkLst>
          <pc:docMk/>
          <pc:sldMk cId="0" sldId="266"/>
        </pc:sldMkLst>
      </pc:sldChg>
      <pc:sldChg chg="modSp">
        <pc:chgData name="dagmara.skillszonemalta" userId="S::dagmara.skillszonemalta_gmail.com#ext#@dobasi.onmicrosoft.com::cab07fde-5b20-4099-b699-b3b303880fe4" providerId="AD" clId="Web-{317CBC71-7BC0-8860-D991-B3502A29A245}" dt="2024-12-13T11:32:45.380" v="46" actId="20577"/>
        <pc:sldMkLst>
          <pc:docMk/>
          <pc:sldMk cId="0" sldId="267"/>
        </pc:sldMkLst>
        <pc:spChg chg="mod">
          <ac:chgData name="dagmara.skillszonemalta" userId="S::dagmara.skillszonemalta_gmail.com#ext#@dobasi.onmicrosoft.com::cab07fde-5b20-4099-b699-b3b303880fe4" providerId="AD" clId="Web-{317CBC71-7BC0-8860-D991-B3502A29A245}" dt="2024-12-13T11:32:45.380" v="46" actId="20577"/>
          <ac:spMkLst>
            <pc:docMk/>
            <pc:sldMk cId="0" sldId="267"/>
            <ac:spMk id="14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00.131" v="47" actId="20577"/>
        <pc:sldMkLst>
          <pc:docMk/>
          <pc:sldMk cId="0" sldId="268"/>
        </pc:sldMkLst>
        <pc:spChg chg="mod">
          <ac:chgData name="dagmara.skillszonemalta" userId="S::dagmara.skillszonemalta_gmail.com#ext#@dobasi.onmicrosoft.com::cab07fde-5b20-4099-b699-b3b303880fe4" providerId="AD" clId="Web-{317CBC71-7BC0-8860-D991-B3502A29A245}" dt="2024-12-13T11:33:00.131" v="47" actId="20577"/>
          <ac:spMkLst>
            <pc:docMk/>
            <pc:sldMk cId="0" sldId="268"/>
            <ac:spMk id="154"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10.710" v="52" actId="20577"/>
        <pc:sldMkLst>
          <pc:docMk/>
          <pc:sldMk cId="0" sldId="269"/>
        </pc:sldMkLst>
        <pc:spChg chg="mod">
          <ac:chgData name="dagmara.skillszonemalta" userId="S::dagmara.skillszonemalta_gmail.com#ext#@dobasi.onmicrosoft.com::cab07fde-5b20-4099-b699-b3b303880fe4" providerId="AD" clId="Web-{317CBC71-7BC0-8860-D991-B3502A29A245}" dt="2024-12-13T11:33:10.710" v="52" actId="20577"/>
          <ac:spMkLst>
            <pc:docMk/>
            <pc:sldMk cId="0" sldId="269"/>
            <ac:spMk id="16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15.741" v="53" actId="20577"/>
        <pc:sldMkLst>
          <pc:docMk/>
          <pc:sldMk cId="0" sldId="270"/>
        </pc:sldMkLst>
        <pc:spChg chg="mod">
          <ac:chgData name="dagmara.skillszonemalta" userId="S::dagmara.skillszonemalta_gmail.com#ext#@dobasi.onmicrosoft.com::cab07fde-5b20-4099-b699-b3b303880fe4" providerId="AD" clId="Web-{317CBC71-7BC0-8860-D991-B3502A29A245}" dt="2024-12-13T11:33:15.741" v="53" actId="20577"/>
          <ac:spMkLst>
            <pc:docMk/>
            <pc:sldMk cId="0" sldId="270"/>
            <ac:spMk id="16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22.070" v="54" actId="20577"/>
        <pc:sldMkLst>
          <pc:docMk/>
          <pc:sldMk cId="0" sldId="271"/>
        </pc:sldMkLst>
        <pc:spChg chg="mod">
          <ac:chgData name="dagmara.skillszonemalta" userId="S::dagmara.skillszonemalta_gmail.com#ext#@dobasi.onmicrosoft.com::cab07fde-5b20-4099-b699-b3b303880fe4" providerId="AD" clId="Web-{317CBC71-7BC0-8860-D991-B3502A29A245}" dt="2024-12-13T11:33:22.070" v="54" actId="20577"/>
          <ac:spMkLst>
            <pc:docMk/>
            <pc:sldMk cId="0" sldId="271"/>
            <ac:spMk id="17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25.523" v="55" actId="20577"/>
        <pc:sldMkLst>
          <pc:docMk/>
          <pc:sldMk cId="0" sldId="272"/>
        </pc:sldMkLst>
        <pc:spChg chg="mod">
          <ac:chgData name="dagmara.skillszonemalta" userId="S::dagmara.skillszonemalta_gmail.com#ext#@dobasi.onmicrosoft.com::cab07fde-5b20-4099-b699-b3b303880fe4" providerId="AD" clId="Web-{317CBC71-7BC0-8860-D991-B3502A29A245}" dt="2024-12-13T11:33:25.523" v="55" actId="20577"/>
          <ac:spMkLst>
            <pc:docMk/>
            <pc:sldMk cId="0" sldId="272"/>
            <ac:spMk id="18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31.852" v="56" actId="20577"/>
        <pc:sldMkLst>
          <pc:docMk/>
          <pc:sldMk cId="0" sldId="274"/>
        </pc:sldMkLst>
        <pc:spChg chg="mod">
          <ac:chgData name="dagmara.skillszonemalta" userId="S::dagmara.skillszonemalta_gmail.com#ext#@dobasi.onmicrosoft.com::cab07fde-5b20-4099-b699-b3b303880fe4" providerId="AD" clId="Web-{317CBC71-7BC0-8860-D991-B3502A29A245}" dt="2024-12-13T11:33:31.852" v="56" actId="20577"/>
          <ac:spMkLst>
            <pc:docMk/>
            <pc:sldMk cId="0" sldId="274"/>
            <ac:spMk id="194"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37.602" v="57" actId="20577"/>
        <pc:sldMkLst>
          <pc:docMk/>
          <pc:sldMk cId="0" sldId="275"/>
        </pc:sldMkLst>
        <pc:spChg chg="mod">
          <ac:chgData name="dagmara.skillszonemalta" userId="S::dagmara.skillszonemalta_gmail.com#ext#@dobasi.onmicrosoft.com::cab07fde-5b20-4099-b699-b3b303880fe4" providerId="AD" clId="Web-{317CBC71-7BC0-8860-D991-B3502A29A245}" dt="2024-12-13T11:33:37.602" v="57" actId="20577"/>
          <ac:spMkLst>
            <pc:docMk/>
            <pc:sldMk cId="0" sldId="275"/>
            <ac:spMk id="20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43.228" v="58" actId="20577"/>
        <pc:sldMkLst>
          <pc:docMk/>
          <pc:sldMk cId="0" sldId="276"/>
        </pc:sldMkLst>
        <pc:spChg chg="mod">
          <ac:chgData name="dagmara.skillszonemalta" userId="S::dagmara.skillszonemalta_gmail.com#ext#@dobasi.onmicrosoft.com::cab07fde-5b20-4099-b699-b3b303880fe4" providerId="AD" clId="Web-{317CBC71-7BC0-8860-D991-B3502A29A245}" dt="2024-12-13T11:33:43.228" v="58" actId="20577"/>
          <ac:spMkLst>
            <pc:docMk/>
            <pc:sldMk cId="0" sldId="276"/>
            <ac:spMk id="21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51.681" v="59" actId="20577"/>
        <pc:sldMkLst>
          <pc:docMk/>
          <pc:sldMk cId="0" sldId="278"/>
        </pc:sldMkLst>
        <pc:spChg chg="mod">
          <ac:chgData name="dagmara.skillszonemalta" userId="S::dagmara.skillszonemalta_gmail.com#ext#@dobasi.onmicrosoft.com::cab07fde-5b20-4099-b699-b3b303880fe4" providerId="AD" clId="Web-{317CBC71-7BC0-8860-D991-B3502A29A245}" dt="2024-12-13T11:33:51.681" v="59" actId="20577"/>
          <ac:spMkLst>
            <pc:docMk/>
            <pc:sldMk cId="0" sldId="278"/>
            <ac:spMk id="222"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3:57.166" v="61" actId="20577"/>
        <pc:sldMkLst>
          <pc:docMk/>
          <pc:sldMk cId="0" sldId="279"/>
        </pc:sldMkLst>
        <pc:spChg chg="mod">
          <ac:chgData name="dagmara.skillszonemalta" userId="S::dagmara.skillszonemalta_gmail.com#ext#@dobasi.onmicrosoft.com::cab07fde-5b20-4099-b699-b3b303880fe4" providerId="AD" clId="Web-{317CBC71-7BC0-8860-D991-B3502A29A245}" dt="2024-12-13T11:33:57.166" v="61" actId="20577"/>
          <ac:spMkLst>
            <pc:docMk/>
            <pc:sldMk cId="0" sldId="279"/>
            <ac:spMk id="229"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03.948" v="64" actId="20577"/>
        <pc:sldMkLst>
          <pc:docMk/>
          <pc:sldMk cId="0" sldId="280"/>
        </pc:sldMkLst>
        <pc:spChg chg="mod">
          <ac:chgData name="dagmara.skillszonemalta" userId="S::dagmara.skillszonemalta_gmail.com#ext#@dobasi.onmicrosoft.com::cab07fde-5b20-4099-b699-b3b303880fe4" providerId="AD" clId="Web-{317CBC71-7BC0-8860-D991-B3502A29A245}" dt="2024-12-13T11:34:03.948" v="64" actId="20577"/>
          <ac:spMkLst>
            <pc:docMk/>
            <pc:sldMk cId="0" sldId="280"/>
            <ac:spMk id="236"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07.714" v="65" actId="20577"/>
        <pc:sldMkLst>
          <pc:docMk/>
          <pc:sldMk cId="0" sldId="281"/>
        </pc:sldMkLst>
        <pc:spChg chg="mod">
          <ac:chgData name="dagmara.skillszonemalta" userId="S::dagmara.skillszonemalta_gmail.com#ext#@dobasi.onmicrosoft.com::cab07fde-5b20-4099-b699-b3b303880fe4" providerId="AD" clId="Web-{317CBC71-7BC0-8860-D991-B3502A29A245}" dt="2024-12-13T11:34:07.714" v="65" actId="20577"/>
          <ac:spMkLst>
            <pc:docMk/>
            <pc:sldMk cId="0" sldId="281"/>
            <ac:spMk id="243"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14.370" v="66" actId="20577"/>
        <pc:sldMkLst>
          <pc:docMk/>
          <pc:sldMk cId="0" sldId="283"/>
        </pc:sldMkLst>
        <pc:spChg chg="mod">
          <ac:chgData name="dagmara.skillszonemalta" userId="S::dagmara.skillszonemalta_gmail.com#ext#@dobasi.onmicrosoft.com::cab07fde-5b20-4099-b699-b3b303880fe4" providerId="AD" clId="Web-{317CBC71-7BC0-8860-D991-B3502A29A245}" dt="2024-12-13T11:34:14.370" v="66" actId="20577"/>
          <ac:spMkLst>
            <pc:docMk/>
            <pc:sldMk cId="0" sldId="283"/>
            <ac:spMk id="256"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18.230" v="67" actId="20577"/>
        <pc:sldMkLst>
          <pc:docMk/>
          <pc:sldMk cId="0" sldId="284"/>
        </pc:sldMkLst>
        <pc:spChg chg="mod">
          <ac:chgData name="dagmara.skillszonemalta" userId="S::dagmara.skillszonemalta_gmail.com#ext#@dobasi.onmicrosoft.com::cab07fde-5b20-4099-b699-b3b303880fe4" providerId="AD" clId="Web-{317CBC71-7BC0-8860-D991-B3502A29A245}" dt="2024-12-13T11:34:18.230" v="67" actId="20577"/>
          <ac:spMkLst>
            <pc:docMk/>
            <pc:sldMk cId="0" sldId="284"/>
            <ac:spMk id="263"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38.916" v="129" actId="20577"/>
        <pc:sldMkLst>
          <pc:docMk/>
          <pc:sldMk cId="0" sldId="285"/>
        </pc:sldMkLst>
        <pc:spChg chg="mod">
          <ac:chgData name="dagmara.skillszonemalta" userId="S::dagmara.skillszonemalta_gmail.com#ext#@dobasi.onmicrosoft.com::cab07fde-5b20-4099-b699-b3b303880fe4" providerId="AD" clId="Web-{317CBC71-7BC0-8860-D991-B3502A29A245}" dt="2024-12-13T11:37:38.916" v="129" actId="20577"/>
          <ac:spMkLst>
            <pc:docMk/>
            <pc:sldMk cId="0" sldId="285"/>
            <ac:spMk id="27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35.400" v="127" actId="20577"/>
        <pc:sldMkLst>
          <pc:docMk/>
          <pc:sldMk cId="0" sldId="286"/>
        </pc:sldMkLst>
        <pc:spChg chg="mod">
          <ac:chgData name="dagmara.skillszonemalta" userId="S::dagmara.skillszonemalta_gmail.com#ext#@dobasi.onmicrosoft.com::cab07fde-5b20-4099-b699-b3b303880fe4" providerId="AD" clId="Web-{317CBC71-7BC0-8860-D991-B3502A29A245}" dt="2024-12-13T11:37:35.400" v="127" actId="20577"/>
          <ac:spMkLst>
            <pc:docMk/>
            <pc:sldMk cId="0" sldId="286"/>
            <ac:spMk id="277"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31.635" v="124" actId="20577"/>
        <pc:sldMkLst>
          <pc:docMk/>
          <pc:sldMk cId="0" sldId="287"/>
        </pc:sldMkLst>
        <pc:spChg chg="mod">
          <ac:chgData name="dagmara.skillszonemalta" userId="S::dagmara.skillszonemalta_gmail.com#ext#@dobasi.onmicrosoft.com::cab07fde-5b20-4099-b699-b3b303880fe4" providerId="AD" clId="Web-{317CBC71-7BC0-8860-D991-B3502A29A245}" dt="2024-12-13T11:37:31.635" v="124" actId="20577"/>
          <ac:spMkLst>
            <pc:docMk/>
            <pc:sldMk cId="0" sldId="287"/>
            <ac:spMk id="283"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25.744" v="122" actId="20577"/>
        <pc:sldMkLst>
          <pc:docMk/>
          <pc:sldMk cId="0" sldId="288"/>
        </pc:sldMkLst>
        <pc:spChg chg="mod">
          <ac:chgData name="dagmara.skillszonemalta" userId="S::dagmara.skillszonemalta_gmail.com#ext#@dobasi.onmicrosoft.com::cab07fde-5b20-4099-b699-b3b303880fe4" providerId="AD" clId="Web-{317CBC71-7BC0-8860-D991-B3502A29A245}" dt="2024-12-13T11:37:25.744" v="122" actId="20577"/>
          <ac:spMkLst>
            <pc:docMk/>
            <pc:sldMk cId="0" sldId="288"/>
            <ac:spMk id="29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21.306" v="119" actId="20577"/>
        <pc:sldMkLst>
          <pc:docMk/>
          <pc:sldMk cId="0" sldId="289"/>
        </pc:sldMkLst>
        <pc:spChg chg="mod">
          <ac:chgData name="dagmara.skillszonemalta" userId="S::dagmara.skillszonemalta_gmail.com#ext#@dobasi.onmicrosoft.com::cab07fde-5b20-4099-b699-b3b303880fe4" providerId="AD" clId="Web-{317CBC71-7BC0-8860-D991-B3502A29A245}" dt="2024-12-13T11:37:21.306" v="119" actId="20577"/>
          <ac:spMkLst>
            <pc:docMk/>
            <pc:sldMk cId="0" sldId="289"/>
            <ac:spMk id="296"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14.915" v="116" actId="20577"/>
        <pc:sldMkLst>
          <pc:docMk/>
          <pc:sldMk cId="0" sldId="290"/>
        </pc:sldMkLst>
        <pc:spChg chg="mod">
          <ac:chgData name="dagmara.skillszonemalta" userId="S::dagmara.skillszonemalta_gmail.com#ext#@dobasi.onmicrosoft.com::cab07fde-5b20-4099-b699-b3b303880fe4" providerId="AD" clId="Web-{317CBC71-7BC0-8860-D991-B3502A29A245}" dt="2024-12-13T11:37:14.915" v="116" actId="20577"/>
          <ac:spMkLst>
            <pc:docMk/>
            <pc:sldMk cId="0" sldId="290"/>
            <ac:spMk id="302"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7:09.900" v="114" actId="20577"/>
        <pc:sldMkLst>
          <pc:docMk/>
          <pc:sldMk cId="0" sldId="291"/>
        </pc:sldMkLst>
        <pc:spChg chg="mod">
          <ac:chgData name="dagmara.skillszonemalta" userId="S::dagmara.skillszonemalta_gmail.com#ext#@dobasi.onmicrosoft.com::cab07fde-5b20-4099-b699-b3b303880fe4" providerId="AD" clId="Web-{317CBC71-7BC0-8860-D991-B3502A29A245}" dt="2024-12-13T11:37:09.900" v="114" actId="20577"/>
          <ac:spMkLst>
            <pc:docMk/>
            <pc:sldMk cId="0" sldId="291"/>
            <ac:spMk id="309"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4:56.701" v="75" actId="20577"/>
        <pc:sldMkLst>
          <pc:docMk/>
          <pc:sldMk cId="0" sldId="292"/>
        </pc:sldMkLst>
        <pc:spChg chg="mod">
          <ac:chgData name="dagmara.skillszonemalta" userId="S::dagmara.skillszonemalta_gmail.com#ext#@dobasi.onmicrosoft.com::cab07fde-5b20-4099-b699-b3b303880fe4" providerId="AD" clId="Web-{317CBC71-7BC0-8860-D991-B3502A29A245}" dt="2024-12-13T11:34:56.701" v="75" actId="20577"/>
          <ac:spMkLst>
            <pc:docMk/>
            <pc:sldMk cId="0" sldId="292"/>
            <ac:spMk id="31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01.420" v="77" actId="20577"/>
        <pc:sldMkLst>
          <pc:docMk/>
          <pc:sldMk cId="0" sldId="293"/>
        </pc:sldMkLst>
        <pc:spChg chg="mod">
          <ac:chgData name="dagmara.skillszonemalta" userId="S::dagmara.skillszonemalta_gmail.com#ext#@dobasi.onmicrosoft.com::cab07fde-5b20-4099-b699-b3b303880fe4" providerId="AD" clId="Web-{317CBC71-7BC0-8860-D991-B3502A29A245}" dt="2024-12-13T11:35:01.420" v="77" actId="20577"/>
          <ac:spMkLst>
            <pc:docMk/>
            <pc:sldMk cId="0" sldId="293"/>
            <ac:spMk id="323"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04.296" v="78" actId="20577"/>
        <pc:sldMkLst>
          <pc:docMk/>
          <pc:sldMk cId="0" sldId="294"/>
        </pc:sldMkLst>
        <pc:spChg chg="mod">
          <ac:chgData name="dagmara.skillszonemalta" userId="S::dagmara.skillszonemalta_gmail.com#ext#@dobasi.onmicrosoft.com::cab07fde-5b20-4099-b699-b3b303880fe4" providerId="AD" clId="Web-{317CBC71-7BC0-8860-D991-B3502A29A245}" dt="2024-12-13T11:35:04.296" v="78" actId="20577"/>
          <ac:spMkLst>
            <pc:docMk/>
            <pc:sldMk cId="0" sldId="294"/>
            <ac:spMk id="329"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15.390" v="84" actId="20577"/>
        <pc:sldMkLst>
          <pc:docMk/>
          <pc:sldMk cId="0" sldId="295"/>
        </pc:sldMkLst>
        <pc:spChg chg="mod">
          <ac:chgData name="dagmara.skillszonemalta" userId="S::dagmara.skillszonemalta_gmail.com#ext#@dobasi.onmicrosoft.com::cab07fde-5b20-4099-b699-b3b303880fe4" providerId="AD" clId="Web-{317CBC71-7BC0-8860-D991-B3502A29A245}" dt="2024-12-13T11:35:15.390" v="84" actId="20577"/>
          <ac:spMkLst>
            <pc:docMk/>
            <pc:sldMk cId="0" sldId="295"/>
            <ac:spMk id="33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20.719" v="85" actId="20577"/>
        <pc:sldMkLst>
          <pc:docMk/>
          <pc:sldMk cId="0" sldId="296"/>
        </pc:sldMkLst>
        <pc:spChg chg="mod">
          <ac:chgData name="dagmara.skillszonemalta" userId="S::dagmara.skillszonemalta_gmail.com#ext#@dobasi.onmicrosoft.com::cab07fde-5b20-4099-b699-b3b303880fe4" providerId="AD" clId="Web-{317CBC71-7BC0-8860-D991-B3502A29A245}" dt="2024-12-13T11:35:20.719" v="85" actId="20577"/>
          <ac:spMkLst>
            <pc:docMk/>
            <pc:sldMk cId="0" sldId="296"/>
            <ac:spMk id="342"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25.719" v="86" actId="20577"/>
        <pc:sldMkLst>
          <pc:docMk/>
          <pc:sldMk cId="0" sldId="297"/>
        </pc:sldMkLst>
        <pc:spChg chg="mod">
          <ac:chgData name="dagmara.skillszonemalta" userId="S::dagmara.skillszonemalta_gmail.com#ext#@dobasi.onmicrosoft.com::cab07fde-5b20-4099-b699-b3b303880fe4" providerId="AD" clId="Web-{317CBC71-7BC0-8860-D991-B3502A29A245}" dt="2024-12-13T11:35:25.719" v="86" actId="20577"/>
          <ac:spMkLst>
            <pc:docMk/>
            <pc:sldMk cId="0" sldId="297"/>
            <ac:spMk id="34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56.913" v="87" actId="20577"/>
        <pc:sldMkLst>
          <pc:docMk/>
          <pc:sldMk cId="0" sldId="299"/>
        </pc:sldMkLst>
        <pc:spChg chg="mod">
          <ac:chgData name="dagmara.skillszonemalta" userId="S::dagmara.skillszonemalta_gmail.com#ext#@dobasi.onmicrosoft.com::cab07fde-5b20-4099-b699-b3b303880fe4" providerId="AD" clId="Web-{317CBC71-7BC0-8860-D991-B3502A29A245}" dt="2024-12-13T11:35:56.913" v="87" actId="20577"/>
          <ac:spMkLst>
            <pc:docMk/>
            <pc:sldMk cId="0" sldId="299"/>
            <ac:spMk id="36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59.241" v="88" actId="20577"/>
        <pc:sldMkLst>
          <pc:docMk/>
          <pc:sldMk cId="0" sldId="300"/>
        </pc:sldMkLst>
        <pc:spChg chg="mod">
          <ac:chgData name="dagmara.skillszonemalta" userId="S::dagmara.skillszonemalta_gmail.com#ext#@dobasi.onmicrosoft.com::cab07fde-5b20-4099-b699-b3b303880fe4" providerId="AD" clId="Web-{317CBC71-7BC0-8860-D991-B3502A29A245}" dt="2024-12-13T11:35:59.241" v="88" actId="20577"/>
          <ac:spMkLst>
            <pc:docMk/>
            <pc:sldMk cId="0" sldId="300"/>
            <ac:spMk id="369"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56.977" v="108" actId="20577"/>
        <pc:sldMkLst>
          <pc:docMk/>
          <pc:sldMk cId="0" sldId="301"/>
        </pc:sldMkLst>
        <pc:spChg chg="mod">
          <ac:chgData name="dagmara.skillszonemalta" userId="S::dagmara.skillszonemalta_gmail.com#ext#@dobasi.onmicrosoft.com::cab07fde-5b20-4099-b699-b3b303880fe4" providerId="AD" clId="Web-{317CBC71-7BC0-8860-D991-B3502A29A245}" dt="2024-12-13T11:36:56.977" v="108" actId="20577"/>
          <ac:spMkLst>
            <pc:docMk/>
            <pc:sldMk cId="0" sldId="301"/>
            <ac:spMk id="374"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00.756" v="90" actId="20577"/>
        <pc:sldMkLst>
          <pc:docMk/>
          <pc:sldMk cId="0" sldId="302"/>
        </pc:sldMkLst>
        <pc:spChg chg="mod">
          <ac:chgData name="dagmara.skillszonemalta" userId="S::dagmara.skillszonemalta_gmail.com#ext#@dobasi.onmicrosoft.com::cab07fde-5b20-4099-b699-b3b303880fe4" providerId="AD" clId="Web-{317CBC71-7BC0-8860-D991-B3502A29A245}" dt="2024-12-13T11:36:00.756" v="90" actId="20577"/>
          <ac:spMkLst>
            <pc:docMk/>
            <pc:sldMk cId="0" sldId="302"/>
            <ac:spMk id="380"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5:10.358" v="79" actId="20577"/>
        <pc:sldMkLst>
          <pc:docMk/>
          <pc:sldMk cId="0" sldId="303"/>
        </pc:sldMkLst>
        <pc:spChg chg="mod">
          <ac:chgData name="dagmara.skillszonemalta" userId="S::dagmara.skillszonemalta_gmail.com#ext#@dobasi.onmicrosoft.com::cab07fde-5b20-4099-b699-b3b303880fe4" providerId="AD" clId="Web-{317CBC71-7BC0-8860-D991-B3502A29A245}" dt="2024-12-13T11:35:10.358" v="79" actId="20577"/>
          <ac:spMkLst>
            <pc:docMk/>
            <pc:sldMk cId="0" sldId="303"/>
            <ac:spMk id="387"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00.835" v="91" actId="20577"/>
        <pc:sldMkLst>
          <pc:docMk/>
          <pc:sldMk cId="0" sldId="304"/>
        </pc:sldMkLst>
        <pc:spChg chg="mod">
          <ac:chgData name="dagmara.skillszonemalta" userId="S::dagmara.skillszonemalta_gmail.com#ext#@dobasi.onmicrosoft.com::cab07fde-5b20-4099-b699-b3b303880fe4" providerId="AD" clId="Web-{317CBC71-7BC0-8860-D991-B3502A29A245}" dt="2024-12-13T11:36:00.835" v="91" actId="20577"/>
          <ac:spMkLst>
            <pc:docMk/>
            <pc:sldMk cId="0" sldId="304"/>
            <ac:spMk id="39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27.929" v="101" actId="20577"/>
        <pc:sldMkLst>
          <pc:docMk/>
          <pc:sldMk cId="0" sldId="305"/>
        </pc:sldMkLst>
        <pc:spChg chg="mod">
          <ac:chgData name="dagmara.skillszonemalta" userId="S::dagmara.skillszonemalta_gmail.com#ext#@dobasi.onmicrosoft.com::cab07fde-5b20-4099-b699-b3b303880fe4" providerId="AD" clId="Web-{317CBC71-7BC0-8860-D991-B3502A29A245}" dt="2024-12-13T11:36:27.929" v="101" actId="20577"/>
          <ac:spMkLst>
            <pc:docMk/>
            <pc:sldMk cId="0" sldId="305"/>
            <ac:spMk id="401"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31.945" v="102" actId="20577"/>
        <pc:sldMkLst>
          <pc:docMk/>
          <pc:sldMk cId="0" sldId="306"/>
        </pc:sldMkLst>
        <pc:spChg chg="mod">
          <ac:chgData name="dagmara.skillszonemalta" userId="S::dagmara.skillszonemalta_gmail.com#ext#@dobasi.onmicrosoft.com::cab07fde-5b20-4099-b699-b3b303880fe4" providerId="AD" clId="Web-{317CBC71-7BC0-8860-D991-B3502A29A245}" dt="2024-12-13T11:36:31.945" v="102" actId="20577"/>
          <ac:spMkLst>
            <pc:docMk/>
            <pc:sldMk cId="0" sldId="306"/>
            <ac:spMk id="408"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38.227" v="103" actId="20577"/>
        <pc:sldMkLst>
          <pc:docMk/>
          <pc:sldMk cId="0" sldId="307"/>
        </pc:sldMkLst>
        <pc:spChg chg="mod">
          <ac:chgData name="dagmara.skillszonemalta" userId="S::dagmara.skillszonemalta_gmail.com#ext#@dobasi.onmicrosoft.com::cab07fde-5b20-4099-b699-b3b303880fe4" providerId="AD" clId="Web-{317CBC71-7BC0-8860-D991-B3502A29A245}" dt="2024-12-13T11:36:38.227" v="103" actId="20577"/>
          <ac:spMkLst>
            <pc:docMk/>
            <pc:sldMk cId="0" sldId="307"/>
            <ac:spMk id="415" creationId="{00000000-0000-0000-0000-000000000000}"/>
          </ac:spMkLst>
        </pc:spChg>
      </pc:sldChg>
      <pc:sldChg chg="modSp">
        <pc:chgData name="dagmara.skillszonemalta" userId="S::dagmara.skillszonemalta_gmail.com#ext#@dobasi.onmicrosoft.com::cab07fde-5b20-4099-b699-b3b303880fe4" providerId="AD" clId="Web-{317CBC71-7BC0-8860-D991-B3502A29A245}" dt="2024-12-13T11:36:48.446" v="106" actId="20577"/>
        <pc:sldMkLst>
          <pc:docMk/>
          <pc:sldMk cId="1742645539" sldId="312"/>
        </pc:sldMkLst>
        <pc:spChg chg="mod">
          <ac:chgData name="dagmara.skillszonemalta" userId="S::dagmara.skillszonemalta_gmail.com#ext#@dobasi.onmicrosoft.com::cab07fde-5b20-4099-b699-b3b303880fe4" providerId="AD" clId="Web-{317CBC71-7BC0-8860-D991-B3502A29A245}" dt="2024-12-13T11:36:48.446" v="106" actId="20577"/>
          <ac:spMkLst>
            <pc:docMk/>
            <pc:sldMk cId="1742645539" sldId="312"/>
            <ac:spMk id="3" creationId="{EEA42171-5884-FE06-C203-C460957BC41C}"/>
          </ac:spMkLst>
        </pc:spChg>
      </pc:sldChg>
    </pc:docChg>
  </pc:docChgLst>
  <pc:docChgLst>
    <pc:chgData name="Mateja Geder, DOBA" userId="S::mateja.geder@doba.si::ccfd40d0-487c-4fcf-87d0-5a1ee1eda87d" providerId="AD" clId="Web-{8E507DC0-0EF6-4F8A-8FF1-E8E0DBF1A337}"/>
    <pc:docChg chg="modSld">
      <pc:chgData name="Mateja Geder, DOBA" userId="S::mateja.geder@doba.si::ccfd40d0-487c-4fcf-87d0-5a1ee1eda87d" providerId="AD" clId="Web-{8E507DC0-0EF6-4F8A-8FF1-E8E0DBF1A337}" dt="2024-11-19T17:00:51.596" v="3" actId="1076"/>
      <pc:docMkLst>
        <pc:docMk/>
      </pc:docMkLst>
      <pc:sldChg chg="modSp">
        <pc:chgData name="Mateja Geder, DOBA" userId="S::mateja.geder@doba.si::ccfd40d0-487c-4fcf-87d0-5a1ee1eda87d" providerId="AD" clId="Web-{8E507DC0-0EF6-4F8A-8FF1-E8E0DBF1A337}" dt="2024-11-19T16:57:21.444" v="2" actId="20577"/>
        <pc:sldMkLst>
          <pc:docMk/>
          <pc:sldMk cId="0" sldId="274"/>
        </pc:sldMkLst>
        <pc:spChg chg="mod">
          <ac:chgData name="Mateja Geder, DOBA" userId="S::mateja.geder@doba.si::ccfd40d0-487c-4fcf-87d0-5a1ee1eda87d" providerId="AD" clId="Web-{8E507DC0-0EF6-4F8A-8FF1-E8E0DBF1A337}" dt="2024-11-19T16:57:21.444" v="2" actId="20577"/>
          <ac:spMkLst>
            <pc:docMk/>
            <pc:sldMk cId="0" sldId="274"/>
            <ac:spMk id="195" creationId="{00000000-0000-0000-0000-000000000000}"/>
          </ac:spMkLst>
        </pc:spChg>
      </pc:sldChg>
      <pc:sldChg chg="modSp">
        <pc:chgData name="Mateja Geder, DOBA" userId="S::mateja.geder@doba.si::ccfd40d0-487c-4fcf-87d0-5a1ee1eda87d" providerId="AD" clId="Web-{8E507DC0-0EF6-4F8A-8FF1-E8E0DBF1A337}" dt="2024-11-19T17:00:51.596" v="3" actId="1076"/>
        <pc:sldMkLst>
          <pc:docMk/>
          <pc:sldMk cId="0" sldId="278"/>
        </pc:sldMkLst>
      </pc:sldChg>
    </pc:docChg>
  </pc:docChgLst>
  <pc:docChgLst>
    <pc:chgData name="epo_35" userId="S::epo_35_jogroup.eu#ext#@dobasi.onmicrosoft.com::edd5f0fd-77c0-4369-83c5-84439aafe912" providerId="AD" clId="Web-{29A4EF22-A3EE-E406-1688-90696522FAC3}"/>
    <pc:docChg chg="modSld">
      <pc:chgData name="epo_35" userId="S::epo_35_jogroup.eu#ext#@dobasi.onmicrosoft.com::edd5f0fd-77c0-4369-83c5-84439aafe912" providerId="AD" clId="Web-{29A4EF22-A3EE-E406-1688-90696522FAC3}" dt="2024-11-08T14:19:14.372" v="12" actId="20577"/>
      <pc:docMkLst>
        <pc:docMk/>
      </pc:docMkLst>
      <pc:sldChg chg="addSp delSp modSp">
        <pc:chgData name="epo_35" userId="S::epo_35_jogroup.eu#ext#@dobasi.onmicrosoft.com::edd5f0fd-77c0-4369-83c5-84439aafe912" providerId="AD" clId="Web-{29A4EF22-A3EE-E406-1688-90696522FAC3}" dt="2024-11-08T14:19:14.372" v="12" actId="20577"/>
        <pc:sldMkLst>
          <pc:docMk/>
          <pc:sldMk cId="2949865065" sldId="309"/>
        </pc:sldMkLst>
        <pc:spChg chg="add mod">
          <ac:chgData name="epo_35" userId="S::epo_35_jogroup.eu#ext#@dobasi.onmicrosoft.com::edd5f0fd-77c0-4369-83c5-84439aafe912" providerId="AD" clId="Web-{29A4EF22-A3EE-E406-1688-90696522FAC3}" dt="2024-11-08T14:19:14.372" v="12" actId="20577"/>
          <ac:spMkLst>
            <pc:docMk/>
            <pc:sldMk cId="2949865065" sldId="309"/>
            <ac:spMk id="5" creationId="{73B06CFA-549F-BF01-84DA-E23DFB02BD4F}"/>
          </ac:spMkLst>
        </pc:spChg>
      </pc:sldChg>
    </pc:docChg>
  </pc:docChgLst>
  <pc:docChgLst>
    <pc:chgData name="dagmara.skillszonemalta" userId="S::dagmara.skillszonemalta_gmail.com#ext#@dobasi.onmicrosoft.com::cab07fde-5b20-4099-b699-b3b303880fe4" providerId="AD" clId="Web-{2636CC87-1A9B-CDAA-FE02-AD5E6E72125C}"/>
    <pc:docChg chg="modSld">
      <pc:chgData name="dagmara.skillszonemalta" userId="S::dagmara.skillszonemalta_gmail.com#ext#@dobasi.onmicrosoft.com::cab07fde-5b20-4099-b699-b3b303880fe4" providerId="AD" clId="Web-{2636CC87-1A9B-CDAA-FE02-AD5E6E72125C}" dt="2024-12-13T11:39:03.784" v="17" actId="14100"/>
      <pc:docMkLst>
        <pc:docMk/>
      </pc:docMkLst>
      <pc:sldChg chg="modSp">
        <pc:chgData name="dagmara.skillszonemalta" userId="S::dagmara.skillszonemalta_gmail.com#ext#@dobasi.onmicrosoft.com::cab07fde-5b20-4099-b699-b3b303880fe4" providerId="AD" clId="Web-{2636CC87-1A9B-CDAA-FE02-AD5E6E72125C}" dt="2024-12-13T11:38:03.470" v="2" actId="20577"/>
        <pc:sldMkLst>
          <pc:docMk/>
          <pc:sldMk cId="0" sldId="266"/>
        </pc:sldMkLst>
      </pc:sldChg>
      <pc:sldChg chg="modSp">
        <pc:chgData name="dagmara.skillszonemalta" userId="S::dagmara.skillszonemalta_gmail.com#ext#@dobasi.onmicrosoft.com::cab07fde-5b20-4099-b699-b3b303880fe4" providerId="AD" clId="Web-{2636CC87-1A9B-CDAA-FE02-AD5E6E72125C}" dt="2024-12-13T11:38:25.517" v="8" actId="20577"/>
        <pc:sldMkLst>
          <pc:docMk/>
          <pc:sldMk cId="0" sldId="276"/>
        </pc:sldMkLst>
        <pc:spChg chg="mod">
          <ac:chgData name="dagmara.skillszonemalta" userId="S::dagmara.skillszonemalta_gmail.com#ext#@dobasi.onmicrosoft.com::cab07fde-5b20-4099-b699-b3b303880fe4" providerId="AD" clId="Web-{2636CC87-1A9B-CDAA-FE02-AD5E6E72125C}" dt="2024-12-13T11:38:25.517" v="8" actId="20577"/>
          <ac:spMkLst>
            <pc:docMk/>
            <pc:sldMk cId="0" sldId="276"/>
            <ac:spMk id="210" creationId="{00000000-0000-0000-0000-000000000000}"/>
          </ac:spMkLst>
        </pc:spChg>
      </pc:sldChg>
      <pc:sldChg chg="modSp">
        <pc:chgData name="dagmara.skillszonemalta" userId="S::dagmara.skillszonemalta_gmail.com#ext#@dobasi.onmicrosoft.com::cab07fde-5b20-4099-b699-b3b303880fe4" providerId="AD" clId="Web-{2636CC87-1A9B-CDAA-FE02-AD5E6E72125C}" dt="2024-12-13T11:38:30.955" v="10" actId="20577"/>
        <pc:sldMkLst>
          <pc:docMk/>
          <pc:sldMk cId="0" sldId="281"/>
        </pc:sldMkLst>
        <pc:spChg chg="mod">
          <ac:chgData name="dagmara.skillszonemalta" userId="S::dagmara.skillszonemalta_gmail.com#ext#@dobasi.onmicrosoft.com::cab07fde-5b20-4099-b699-b3b303880fe4" providerId="AD" clId="Web-{2636CC87-1A9B-CDAA-FE02-AD5E6E72125C}" dt="2024-12-13T11:38:30.955" v="10" actId="20577"/>
          <ac:spMkLst>
            <pc:docMk/>
            <pc:sldMk cId="0" sldId="281"/>
            <ac:spMk id="243" creationId="{00000000-0000-0000-0000-000000000000}"/>
          </ac:spMkLst>
        </pc:spChg>
      </pc:sldChg>
      <pc:sldChg chg="modSp">
        <pc:chgData name="dagmara.skillszonemalta" userId="S::dagmara.skillszonemalta_gmail.com#ext#@dobasi.onmicrosoft.com::cab07fde-5b20-4099-b699-b3b303880fe4" providerId="AD" clId="Web-{2636CC87-1A9B-CDAA-FE02-AD5E6E72125C}" dt="2024-12-13T11:38:36.111" v="11" actId="20577"/>
        <pc:sldMkLst>
          <pc:docMk/>
          <pc:sldMk cId="0" sldId="284"/>
        </pc:sldMkLst>
        <pc:spChg chg="mod">
          <ac:chgData name="dagmara.skillszonemalta" userId="S::dagmara.skillszonemalta_gmail.com#ext#@dobasi.onmicrosoft.com::cab07fde-5b20-4099-b699-b3b303880fe4" providerId="AD" clId="Web-{2636CC87-1A9B-CDAA-FE02-AD5E6E72125C}" dt="2024-12-13T11:38:36.111" v="11" actId="20577"/>
          <ac:spMkLst>
            <pc:docMk/>
            <pc:sldMk cId="0" sldId="284"/>
            <ac:spMk id="263" creationId="{00000000-0000-0000-0000-000000000000}"/>
          </ac:spMkLst>
        </pc:spChg>
      </pc:sldChg>
      <pc:sldChg chg="modSp">
        <pc:chgData name="dagmara.skillszonemalta" userId="S::dagmara.skillszonemalta_gmail.com#ext#@dobasi.onmicrosoft.com::cab07fde-5b20-4099-b699-b3b303880fe4" providerId="AD" clId="Web-{2636CC87-1A9B-CDAA-FE02-AD5E6E72125C}" dt="2024-12-13T11:39:03.784" v="17" actId="14100"/>
        <pc:sldMkLst>
          <pc:docMk/>
          <pc:sldMk cId="2591287154" sldId="311"/>
        </pc:sldMkLst>
        <pc:spChg chg="mod">
          <ac:chgData name="dagmara.skillszonemalta" userId="S::dagmara.skillszonemalta_gmail.com#ext#@dobasi.onmicrosoft.com::cab07fde-5b20-4099-b699-b3b303880fe4" providerId="AD" clId="Web-{2636CC87-1A9B-CDAA-FE02-AD5E6E72125C}" dt="2024-12-13T11:39:03.784" v="17" actId="14100"/>
          <ac:spMkLst>
            <pc:docMk/>
            <pc:sldMk cId="2591287154" sldId="311"/>
            <ac:spMk id="2" creationId="{0014450C-9DA8-0B2B-1990-6AB1B36F18BC}"/>
          </ac:spMkLst>
        </pc:spChg>
        <pc:spChg chg="mod">
          <ac:chgData name="dagmara.skillszonemalta" userId="S::dagmara.skillszonemalta_gmail.com#ext#@dobasi.onmicrosoft.com::cab07fde-5b20-4099-b699-b3b303880fe4" providerId="AD" clId="Web-{2636CC87-1A9B-CDAA-FE02-AD5E6E72125C}" dt="2024-12-13T11:38:58.159" v="15" actId="20577"/>
          <ac:spMkLst>
            <pc:docMk/>
            <pc:sldMk cId="2591287154" sldId="311"/>
            <ac:spMk id="5" creationId="{DCBDD218-F9D7-4922-0A12-8A66E5903877}"/>
          </ac:spMkLst>
        </pc:spChg>
        <pc:spChg chg="mod">
          <ac:chgData name="dagmara.skillszonemalta" userId="S::dagmara.skillszonemalta_gmail.com#ext#@dobasi.onmicrosoft.com::cab07fde-5b20-4099-b699-b3b303880fe4" providerId="AD" clId="Web-{2636CC87-1A9B-CDAA-FE02-AD5E6E72125C}" dt="2024-12-13T11:38:58.237" v="16" actId="20577"/>
          <ac:spMkLst>
            <pc:docMk/>
            <pc:sldMk cId="2591287154" sldId="311"/>
            <ac:spMk id="6" creationId="{0CC214A9-B65D-FDF1-7616-D8081C944C60}"/>
          </ac:spMkLst>
        </pc:spChg>
      </pc:sldChg>
    </pc:docChg>
  </pc:docChgLst>
  <pc:docChgLst>
    <pc:chgData name="dagmara.skillszonemalta" userId="S::dagmara.skillszonemalta_gmail.com#ext#@dobasi.onmicrosoft.com::cab07fde-5b20-4099-b699-b3b303880fe4" providerId="AD" clId="Web-{D2F5B79E-852B-0296-DA75-0DC8CF2F352D}"/>
    <pc:docChg chg="modSld">
      <pc:chgData name="dagmara.skillszonemalta" userId="S::dagmara.skillszonemalta_gmail.com#ext#@dobasi.onmicrosoft.com::cab07fde-5b20-4099-b699-b3b303880fe4" providerId="AD" clId="Web-{D2F5B79E-852B-0296-DA75-0DC8CF2F352D}" dt="2024-11-23T12:40:34.771" v="569" actId="20577"/>
      <pc:docMkLst>
        <pc:docMk/>
      </pc:docMkLst>
      <pc:sldChg chg="modSp">
        <pc:chgData name="dagmara.skillszonemalta" userId="S::dagmara.skillszonemalta_gmail.com#ext#@dobasi.onmicrosoft.com::cab07fde-5b20-4099-b699-b3b303880fe4" providerId="AD" clId="Web-{D2F5B79E-852B-0296-DA75-0DC8CF2F352D}" dt="2024-11-23T12:09:27.696" v="115" actId="1076"/>
        <pc:sldMkLst>
          <pc:docMk/>
          <pc:sldMk cId="0" sldId="259"/>
        </pc:sldMkLst>
        <pc:spChg chg="mod">
          <ac:chgData name="dagmara.skillszonemalta" userId="S::dagmara.skillszonemalta_gmail.com#ext#@dobasi.onmicrosoft.com::cab07fde-5b20-4099-b699-b3b303880fe4" providerId="AD" clId="Web-{D2F5B79E-852B-0296-DA75-0DC8CF2F352D}" dt="2024-11-23T12:09:05.617" v="113" actId="20577"/>
          <ac:spMkLst>
            <pc:docMk/>
            <pc:sldMk cId="0" sldId="259"/>
            <ac:spMk id="90" creationId="{00000000-0000-0000-0000-000000000000}"/>
          </ac:spMkLst>
        </pc:spChg>
        <pc:spChg chg="mod">
          <ac:chgData name="dagmara.skillszonemalta" userId="S::dagmara.skillszonemalta_gmail.com#ext#@dobasi.onmicrosoft.com::cab07fde-5b20-4099-b699-b3b303880fe4" providerId="AD" clId="Web-{D2F5B79E-852B-0296-DA75-0DC8CF2F352D}" dt="2024-11-23T12:09:27.696" v="115" actId="1076"/>
          <ac:spMkLst>
            <pc:docMk/>
            <pc:sldMk cId="0" sldId="259"/>
            <ac:spMk id="91" creationId="{00000000-0000-0000-0000-000000000000}"/>
          </ac:spMkLst>
        </pc:spChg>
        <pc:picChg chg="mod">
          <ac:chgData name="dagmara.skillszonemalta" userId="S::dagmara.skillszonemalta_gmail.com#ext#@dobasi.onmicrosoft.com::cab07fde-5b20-4099-b699-b3b303880fe4" providerId="AD" clId="Web-{D2F5B79E-852B-0296-DA75-0DC8CF2F352D}" dt="2024-11-23T12:09:23.383" v="114" actId="1076"/>
          <ac:picMkLst>
            <pc:docMk/>
            <pc:sldMk cId="0" sldId="259"/>
            <ac:picMk id="92" creationId="{00000000-0000-0000-0000-000000000000}"/>
          </ac:picMkLst>
        </pc:picChg>
      </pc:sldChg>
      <pc:sldChg chg="modSp">
        <pc:chgData name="dagmara.skillszonemalta" userId="S::dagmara.skillszonemalta_gmail.com#ext#@dobasi.onmicrosoft.com::cab07fde-5b20-4099-b699-b3b303880fe4" providerId="AD" clId="Web-{D2F5B79E-852B-0296-DA75-0DC8CF2F352D}" dt="2024-11-23T12:15:02.397" v="172" actId="1076"/>
        <pc:sldMkLst>
          <pc:docMk/>
          <pc:sldMk cId="0" sldId="260"/>
        </pc:sldMkLst>
        <pc:spChg chg="mod">
          <ac:chgData name="dagmara.skillszonemalta" userId="S::dagmara.skillszonemalta_gmail.com#ext#@dobasi.onmicrosoft.com::cab07fde-5b20-4099-b699-b3b303880fe4" providerId="AD" clId="Web-{D2F5B79E-852B-0296-DA75-0DC8CF2F352D}" dt="2024-11-23T12:15:02.397" v="172" actId="1076"/>
          <ac:spMkLst>
            <pc:docMk/>
            <pc:sldMk cId="0" sldId="260"/>
            <ac:spMk id="100" creationId="{00000000-0000-0000-0000-000000000000}"/>
          </ac:spMkLst>
        </pc:spChg>
      </pc:sldChg>
      <pc:sldChg chg="addSp modSp">
        <pc:chgData name="dagmara.skillszonemalta" userId="S::dagmara.skillszonemalta_gmail.com#ext#@dobasi.onmicrosoft.com::cab07fde-5b20-4099-b699-b3b303880fe4" providerId="AD" clId="Web-{D2F5B79E-852B-0296-DA75-0DC8CF2F352D}" dt="2024-11-23T12:25:04.633" v="451" actId="1076"/>
        <pc:sldMkLst>
          <pc:docMk/>
          <pc:sldMk cId="0" sldId="261"/>
        </pc:sldMkLst>
        <pc:spChg chg="add mod">
          <ac:chgData name="dagmara.skillszonemalta" userId="S::dagmara.skillszonemalta_gmail.com#ext#@dobasi.onmicrosoft.com::cab07fde-5b20-4099-b699-b3b303880fe4" providerId="AD" clId="Web-{D2F5B79E-852B-0296-DA75-0DC8CF2F352D}" dt="2024-11-23T12:20:10.218" v="210" actId="1076"/>
          <ac:spMkLst>
            <pc:docMk/>
            <pc:sldMk cId="0" sldId="261"/>
            <ac:spMk id="2" creationId="{4719C50E-774B-94AB-CC01-93EFABBF9514}"/>
          </ac:spMkLst>
        </pc:spChg>
        <pc:spChg chg="add mod">
          <ac:chgData name="dagmara.skillszonemalta" userId="S::dagmara.skillszonemalta_gmail.com#ext#@dobasi.onmicrosoft.com::cab07fde-5b20-4099-b699-b3b303880fe4" providerId="AD" clId="Web-{D2F5B79E-852B-0296-DA75-0DC8CF2F352D}" dt="2024-11-23T12:24:32.945" v="448" actId="1076"/>
          <ac:spMkLst>
            <pc:docMk/>
            <pc:sldMk cId="0" sldId="261"/>
            <ac:spMk id="3" creationId="{C5184A37-B9D6-4841-B7F1-907EF8C3B360}"/>
          </ac:spMkLst>
        </pc:spChg>
        <pc:spChg chg="mod">
          <ac:chgData name="dagmara.skillszonemalta" userId="S::dagmara.skillszonemalta_gmail.com#ext#@dobasi.onmicrosoft.com::cab07fde-5b20-4099-b699-b3b303880fe4" providerId="AD" clId="Web-{D2F5B79E-852B-0296-DA75-0DC8CF2F352D}" dt="2024-11-23T12:20:21.938" v="214" actId="1076"/>
          <ac:spMkLst>
            <pc:docMk/>
            <pc:sldMk cId="0" sldId="261"/>
            <ac:spMk id="105" creationId="{00000000-0000-0000-0000-000000000000}"/>
          </ac:spMkLst>
        </pc:spChg>
      </pc:sldChg>
      <pc:sldChg chg="modSp">
        <pc:chgData name="dagmara.skillszonemalta" userId="S::dagmara.skillszonemalta_gmail.com#ext#@dobasi.onmicrosoft.com::cab07fde-5b20-4099-b699-b3b303880fe4" providerId="AD" clId="Web-{D2F5B79E-852B-0296-DA75-0DC8CF2F352D}" dt="2024-11-23T12:26:36.432" v="464" actId="1076"/>
        <pc:sldMkLst>
          <pc:docMk/>
          <pc:sldMk cId="0" sldId="262"/>
        </pc:sldMkLst>
        <pc:spChg chg="mod">
          <ac:chgData name="dagmara.skillszonemalta" userId="S::dagmara.skillszonemalta_gmail.com#ext#@dobasi.onmicrosoft.com::cab07fde-5b20-4099-b699-b3b303880fe4" providerId="AD" clId="Web-{D2F5B79E-852B-0296-DA75-0DC8CF2F352D}" dt="2024-11-23T12:25:40.946" v="453" actId="20577"/>
          <ac:spMkLst>
            <pc:docMk/>
            <pc:sldMk cId="0" sldId="262"/>
            <ac:spMk id="113" creationId="{00000000-0000-0000-0000-000000000000}"/>
          </ac:spMkLst>
        </pc:spChg>
        <pc:spChg chg="mod">
          <ac:chgData name="dagmara.skillszonemalta" userId="S::dagmara.skillszonemalta_gmail.com#ext#@dobasi.onmicrosoft.com::cab07fde-5b20-4099-b699-b3b303880fe4" providerId="AD" clId="Web-{D2F5B79E-852B-0296-DA75-0DC8CF2F352D}" dt="2024-11-23T12:26:36.432" v="464" actId="1076"/>
          <ac:spMkLst>
            <pc:docMk/>
            <pc:sldMk cId="0" sldId="262"/>
            <ac:spMk id="114" creationId="{00000000-0000-0000-0000-000000000000}"/>
          </ac:spMkLst>
        </pc:spChg>
        <pc:picChg chg="mod">
          <ac:chgData name="dagmara.skillszonemalta" userId="S::dagmara.skillszonemalta_gmail.com#ext#@dobasi.onmicrosoft.com::cab07fde-5b20-4099-b699-b3b303880fe4" providerId="AD" clId="Web-{D2F5B79E-852B-0296-DA75-0DC8CF2F352D}" dt="2024-11-23T12:26:31.713" v="462" actId="1076"/>
          <ac:picMkLst>
            <pc:docMk/>
            <pc:sldMk cId="0" sldId="262"/>
            <ac:picMk id="115" creationId="{00000000-0000-0000-0000-000000000000}"/>
          </ac:picMkLst>
        </pc:picChg>
      </pc:sldChg>
      <pc:sldChg chg="modSp">
        <pc:chgData name="dagmara.skillszonemalta" userId="S::dagmara.skillszonemalta_gmail.com#ext#@dobasi.onmicrosoft.com::cab07fde-5b20-4099-b699-b3b303880fe4" providerId="AD" clId="Web-{D2F5B79E-852B-0296-DA75-0DC8CF2F352D}" dt="2024-11-23T12:27:17.058" v="469" actId="20577"/>
        <pc:sldMkLst>
          <pc:docMk/>
          <pc:sldMk cId="0" sldId="263"/>
        </pc:sldMkLst>
        <pc:spChg chg="mod">
          <ac:chgData name="dagmara.skillszonemalta" userId="S::dagmara.skillszonemalta_gmail.com#ext#@dobasi.onmicrosoft.com::cab07fde-5b20-4099-b699-b3b303880fe4" providerId="AD" clId="Web-{D2F5B79E-852B-0296-DA75-0DC8CF2F352D}" dt="2024-11-23T12:27:17.058" v="469" actId="20577"/>
          <ac:spMkLst>
            <pc:docMk/>
            <pc:sldMk cId="0" sldId="263"/>
            <ac:spMk id="122" creationId="{00000000-0000-0000-0000-000000000000}"/>
          </ac:spMkLst>
        </pc:spChg>
      </pc:sldChg>
      <pc:sldChg chg="modSp">
        <pc:chgData name="dagmara.skillszonemalta" userId="S::dagmara.skillszonemalta_gmail.com#ext#@dobasi.onmicrosoft.com::cab07fde-5b20-4099-b699-b3b303880fe4" providerId="AD" clId="Web-{D2F5B79E-852B-0296-DA75-0DC8CF2F352D}" dt="2024-11-23T12:29:13.217" v="474" actId="20577"/>
        <pc:sldMkLst>
          <pc:docMk/>
          <pc:sldMk cId="0" sldId="266"/>
        </pc:sldMkLst>
      </pc:sldChg>
      <pc:sldChg chg="addSp delSp modSp">
        <pc:chgData name="dagmara.skillszonemalta" userId="S::dagmara.skillszonemalta_gmail.com#ext#@dobasi.onmicrosoft.com::cab07fde-5b20-4099-b699-b3b303880fe4" providerId="AD" clId="Web-{D2F5B79E-852B-0296-DA75-0DC8CF2F352D}" dt="2024-11-23T12:36:33.874" v="521" actId="1076"/>
        <pc:sldMkLst>
          <pc:docMk/>
          <pc:sldMk cId="0" sldId="268"/>
        </pc:sldMkLst>
        <pc:spChg chg="add mod">
          <ac:chgData name="dagmara.skillszonemalta" userId="S::dagmara.skillszonemalta_gmail.com#ext#@dobasi.onmicrosoft.com::cab07fde-5b20-4099-b699-b3b303880fe4" providerId="AD" clId="Web-{D2F5B79E-852B-0296-DA75-0DC8CF2F352D}" dt="2024-11-23T12:34:23.590" v="502" actId="14100"/>
          <ac:spMkLst>
            <pc:docMk/>
            <pc:sldMk cId="0" sldId="268"/>
            <ac:spMk id="5" creationId="{E6132E56-4061-1C78-35E3-F2985E617B36}"/>
          </ac:spMkLst>
        </pc:spChg>
        <pc:spChg chg="add mod">
          <ac:chgData name="dagmara.skillszonemalta" userId="S::dagmara.skillszonemalta_gmail.com#ext#@dobasi.onmicrosoft.com::cab07fde-5b20-4099-b699-b3b303880fe4" providerId="AD" clId="Web-{D2F5B79E-852B-0296-DA75-0DC8CF2F352D}" dt="2024-11-23T12:36:33.874" v="521" actId="1076"/>
          <ac:spMkLst>
            <pc:docMk/>
            <pc:sldMk cId="0" sldId="268"/>
            <ac:spMk id="6" creationId="{3C1F1A8F-A657-AD23-3E86-24624BACA3D0}"/>
          </ac:spMkLst>
        </pc:spChg>
        <pc:spChg chg="mod">
          <ac:chgData name="dagmara.skillszonemalta" userId="S::dagmara.skillszonemalta_gmail.com#ext#@dobasi.onmicrosoft.com::cab07fde-5b20-4099-b699-b3b303880fe4" providerId="AD" clId="Web-{D2F5B79E-852B-0296-DA75-0DC8CF2F352D}" dt="2024-11-23T12:33:47.073" v="495" actId="14100"/>
          <ac:spMkLst>
            <pc:docMk/>
            <pc:sldMk cId="0" sldId="268"/>
            <ac:spMk id="155" creationId="{00000000-0000-0000-0000-000000000000}"/>
          </ac:spMkLst>
        </pc:spChg>
        <pc:picChg chg="add mod">
          <ac:chgData name="dagmara.skillszonemalta" userId="S::dagmara.skillszonemalta_gmail.com#ext#@dobasi.onmicrosoft.com::cab07fde-5b20-4099-b699-b3b303880fe4" providerId="AD" clId="Web-{D2F5B79E-852B-0296-DA75-0DC8CF2F352D}" dt="2024-11-23T12:34:40.434" v="505" actId="1076"/>
          <ac:picMkLst>
            <pc:docMk/>
            <pc:sldMk cId="0" sldId="268"/>
            <ac:picMk id="3" creationId="{27629703-6EB4-9543-0DB1-FCB32D15D46B}"/>
          </ac:picMkLst>
        </pc:picChg>
      </pc:sldChg>
      <pc:sldChg chg="modSp">
        <pc:chgData name="dagmara.skillszonemalta" userId="S::dagmara.skillszonemalta_gmail.com#ext#@dobasi.onmicrosoft.com::cab07fde-5b20-4099-b699-b3b303880fe4" providerId="AD" clId="Web-{D2F5B79E-852B-0296-DA75-0DC8CF2F352D}" dt="2024-11-23T12:37:16" v="529" actId="20577"/>
        <pc:sldMkLst>
          <pc:docMk/>
          <pc:sldMk cId="0" sldId="269"/>
        </pc:sldMkLst>
        <pc:spChg chg="mod">
          <ac:chgData name="dagmara.skillszonemalta" userId="S::dagmara.skillszonemalta_gmail.com#ext#@dobasi.onmicrosoft.com::cab07fde-5b20-4099-b699-b3b303880fe4" providerId="AD" clId="Web-{D2F5B79E-852B-0296-DA75-0DC8CF2F352D}" dt="2024-11-23T12:37:16" v="529" actId="20577"/>
          <ac:spMkLst>
            <pc:docMk/>
            <pc:sldMk cId="0" sldId="269"/>
            <ac:spMk id="163" creationId="{00000000-0000-0000-0000-000000000000}"/>
          </ac:spMkLst>
        </pc:spChg>
      </pc:sldChg>
      <pc:sldChg chg="addSp delSp modSp">
        <pc:chgData name="dagmara.skillszonemalta" userId="S::dagmara.skillszonemalta_gmail.com#ext#@dobasi.onmicrosoft.com::cab07fde-5b20-4099-b699-b3b303880fe4" providerId="AD" clId="Web-{D2F5B79E-852B-0296-DA75-0DC8CF2F352D}" dt="2024-11-23T12:40:34.771" v="569" actId="20577"/>
        <pc:sldMkLst>
          <pc:docMk/>
          <pc:sldMk cId="0" sldId="273"/>
        </pc:sldMkLst>
      </pc:sldChg>
      <pc:sldChg chg="modSp">
        <pc:chgData name="dagmara.skillszonemalta" userId="S::dagmara.skillszonemalta_gmail.com#ext#@dobasi.onmicrosoft.com::cab07fde-5b20-4099-b699-b3b303880fe4" providerId="AD" clId="Web-{D2F5B79E-852B-0296-DA75-0DC8CF2F352D}" dt="2024-11-23T12:31:05.798" v="480" actId="20577"/>
        <pc:sldMkLst>
          <pc:docMk/>
          <pc:sldMk cId="0" sldId="307"/>
        </pc:sldMkLst>
        <pc:spChg chg="mod">
          <ac:chgData name="dagmara.skillszonemalta" userId="S::dagmara.skillszonemalta_gmail.com#ext#@dobasi.onmicrosoft.com::cab07fde-5b20-4099-b699-b3b303880fe4" providerId="AD" clId="Web-{D2F5B79E-852B-0296-DA75-0DC8CF2F352D}" dt="2024-11-23T12:31:05.798" v="480" actId="20577"/>
          <ac:spMkLst>
            <pc:docMk/>
            <pc:sldMk cId="0" sldId="307"/>
            <ac:spMk id="416" creationId="{00000000-0000-0000-0000-000000000000}"/>
          </ac:spMkLst>
        </pc:spChg>
      </pc:sldChg>
    </pc:docChg>
  </pc:docChgLst>
  <pc:docChgLst>
    <pc:chgData name="Martina Plantak, DOBA" userId="S::martina.plantak@doba.si::de674679-c024-4d92-9c12-6923d982c1a5" providerId="AD" clId="Web-{300FE9AB-A11B-9EDD-6153-C26076F04A06}"/>
    <pc:docChg chg="modSld">
      <pc:chgData name="Martina Plantak, DOBA" userId="S::martina.plantak@doba.si::de674679-c024-4d92-9c12-6923d982c1a5" providerId="AD" clId="Web-{300FE9AB-A11B-9EDD-6153-C26076F04A06}" dt="2024-12-18T11:59:21.866" v="291"/>
      <pc:docMkLst>
        <pc:docMk/>
      </pc:docMkLst>
      <pc:sldChg chg="modSp">
        <pc:chgData name="Martina Plantak, DOBA" userId="S::martina.plantak@doba.si::de674679-c024-4d92-9c12-6923d982c1a5" providerId="AD" clId="Web-{300FE9AB-A11B-9EDD-6153-C26076F04A06}" dt="2024-12-18T11:36:42.326" v="13" actId="20577"/>
        <pc:sldMkLst>
          <pc:docMk/>
          <pc:sldMk cId="0" sldId="259"/>
        </pc:sldMkLst>
        <pc:spChg chg="mod">
          <ac:chgData name="Martina Plantak, DOBA" userId="S::martina.plantak@doba.si::de674679-c024-4d92-9c12-6923d982c1a5" providerId="AD" clId="Web-{300FE9AB-A11B-9EDD-6153-C26076F04A06}" dt="2024-12-18T11:36:42.326" v="13" actId="20577"/>
          <ac:spMkLst>
            <pc:docMk/>
            <pc:sldMk cId="0" sldId="259"/>
            <ac:spMk id="2" creationId="{659BF758-9482-4D18-FE48-EB4B82615FAD}"/>
          </ac:spMkLst>
        </pc:spChg>
      </pc:sldChg>
      <pc:sldChg chg="modSp">
        <pc:chgData name="Martina Plantak, DOBA" userId="S::martina.plantak@doba.si::de674679-c024-4d92-9c12-6923d982c1a5" providerId="AD" clId="Web-{300FE9AB-A11B-9EDD-6153-C26076F04A06}" dt="2024-12-18T11:36:48.842" v="14" actId="20577"/>
        <pc:sldMkLst>
          <pc:docMk/>
          <pc:sldMk cId="0" sldId="260"/>
        </pc:sldMkLst>
        <pc:spChg chg="mod">
          <ac:chgData name="Martina Plantak, DOBA" userId="S::martina.plantak@doba.si::de674679-c024-4d92-9c12-6923d982c1a5" providerId="AD" clId="Web-{300FE9AB-A11B-9EDD-6153-C26076F04A06}" dt="2024-12-18T11:36:48.842" v="14" actId="20577"/>
          <ac:spMkLst>
            <pc:docMk/>
            <pc:sldMk cId="0" sldId="260"/>
            <ac:spMk id="97" creationId="{00000000-0000-0000-0000-000000000000}"/>
          </ac:spMkLst>
        </pc:spChg>
        <pc:spChg chg="mod">
          <ac:chgData name="Martina Plantak, DOBA" userId="S::martina.plantak@doba.si::de674679-c024-4d92-9c12-6923d982c1a5" providerId="AD" clId="Web-{300FE9AB-A11B-9EDD-6153-C26076F04A06}" dt="2024-12-18T11:36:37.811" v="11" actId="20577"/>
          <ac:spMkLst>
            <pc:docMk/>
            <pc:sldMk cId="0" sldId="260"/>
            <ac:spMk id="100" creationId="{00000000-0000-0000-0000-000000000000}"/>
          </ac:spMkLst>
        </pc:spChg>
      </pc:sldChg>
      <pc:sldChg chg="modSp">
        <pc:chgData name="Martina Plantak, DOBA" userId="S::martina.plantak@doba.si::de674679-c024-4d92-9c12-6923d982c1a5" providerId="AD" clId="Web-{300FE9AB-A11B-9EDD-6153-C26076F04A06}" dt="2024-12-18T11:36:59.905" v="17" actId="20577"/>
        <pc:sldMkLst>
          <pc:docMk/>
          <pc:sldMk cId="0" sldId="261"/>
        </pc:sldMkLst>
        <pc:spChg chg="mod">
          <ac:chgData name="Martina Plantak, DOBA" userId="S::martina.plantak@doba.si::de674679-c024-4d92-9c12-6923d982c1a5" providerId="AD" clId="Web-{300FE9AB-A11B-9EDD-6153-C26076F04A06}" dt="2024-12-18T11:36:59.905" v="17" actId="20577"/>
          <ac:spMkLst>
            <pc:docMk/>
            <pc:sldMk cId="0" sldId="261"/>
            <ac:spMk id="2" creationId="{4719C50E-774B-94AB-CC01-93EFABBF9514}"/>
          </ac:spMkLst>
        </pc:spChg>
        <pc:spChg chg="mod">
          <ac:chgData name="Martina Plantak, DOBA" userId="S::martina.plantak@doba.si::de674679-c024-4d92-9c12-6923d982c1a5" providerId="AD" clId="Web-{300FE9AB-A11B-9EDD-6153-C26076F04A06}" dt="2024-12-18T11:36:52.233" v="15" actId="20577"/>
          <ac:spMkLst>
            <pc:docMk/>
            <pc:sldMk cId="0" sldId="261"/>
            <ac:spMk id="105" creationId="{00000000-0000-0000-0000-000000000000}"/>
          </ac:spMkLst>
        </pc:spChg>
      </pc:sldChg>
      <pc:sldChg chg="modSp">
        <pc:chgData name="Martina Plantak, DOBA" userId="S::martina.plantak@doba.si::de674679-c024-4d92-9c12-6923d982c1a5" providerId="AD" clId="Web-{300FE9AB-A11B-9EDD-6153-C26076F04A06}" dt="2024-12-18T11:45:19.951" v="20" actId="20577"/>
        <pc:sldMkLst>
          <pc:docMk/>
          <pc:sldMk cId="0" sldId="262"/>
        </pc:sldMkLst>
        <pc:spChg chg="mod">
          <ac:chgData name="Martina Plantak, DOBA" userId="S::martina.plantak@doba.si::de674679-c024-4d92-9c12-6923d982c1a5" providerId="AD" clId="Web-{300FE9AB-A11B-9EDD-6153-C26076F04A06}" dt="2024-12-18T11:37:06.890" v="19" actId="20577"/>
          <ac:spMkLst>
            <pc:docMk/>
            <pc:sldMk cId="0" sldId="262"/>
            <ac:spMk id="3" creationId="{EA806684-98A4-953E-6EB3-65E9EAC63437}"/>
          </ac:spMkLst>
        </pc:spChg>
        <pc:spChg chg="mod">
          <ac:chgData name="Martina Plantak, DOBA" userId="S::martina.plantak@doba.si::de674679-c024-4d92-9c12-6923d982c1a5" providerId="AD" clId="Web-{300FE9AB-A11B-9EDD-6153-C26076F04A06}" dt="2024-12-18T11:45:19.951" v="20" actId="20577"/>
          <ac:spMkLst>
            <pc:docMk/>
            <pc:sldMk cId="0" sldId="262"/>
            <ac:spMk id="112" creationId="{00000000-0000-0000-0000-000000000000}"/>
          </ac:spMkLst>
        </pc:spChg>
      </pc:sldChg>
      <pc:sldChg chg="modSp">
        <pc:chgData name="Martina Plantak, DOBA" userId="S::martina.plantak@doba.si::de674679-c024-4d92-9c12-6923d982c1a5" providerId="AD" clId="Web-{300FE9AB-A11B-9EDD-6153-C26076F04A06}" dt="2024-12-18T11:45:29.638" v="23" actId="20577"/>
        <pc:sldMkLst>
          <pc:docMk/>
          <pc:sldMk cId="0" sldId="263"/>
        </pc:sldMkLst>
        <pc:spChg chg="mod">
          <ac:chgData name="Martina Plantak, DOBA" userId="S::martina.plantak@doba.si::de674679-c024-4d92-9c12-6923d982c1a5" providerId="AD" clId="Web-{300FE9AB-A11B-9EDD-6153-C26076F04A06}" dt="2024-12-18T11:45:29.638" v="23" actId="20577"/>
          <ac:spMkLst>
            <pc:docMk/>
            <pc:sldMk cId="0" sldId="263"/>
            <ac:spMk id="120" creationId="{00000000-0000-0000-0000-000000000000}"/>
          </ac:spMkLst>
        </pc:spChg>
      </pc:sldChg>
      <pc:sldChg chg="modSp">
        <pc:chgData name="Martina Plantak, DOBA" userId="S::martina.plantak@doba.si::de674679-c024-4d92-9c12-6923d982c1a5" providerId="AD" clId="Web-{300FE9AB-A11B-9EDD-6153-C26076F04A06}" dt="2024-12-18T11:45:38.232" v="27" actId="20577"/>
        <pc:sldMkLst>
          <pc:docMk/>
          <pc:sldMk cId="0" sldId="264"/>
        </pc:sldMkLst>
        <pc:spChg chg="mod">
          <ac:chgData name="Martina Plantak, DOBA" userId="S::martina.plantak@doba.si::de674679-c024-4d92-9c12-6923d982c1a5" providerId="AD" clId="Web-{300FE9AB-A11B-9EDD-6153-C26076F04A06}" dt="2024-12-18T11:45:38.232" v="27" actId="20577"/>
          <ac:spMkLst>
            <pc:docMk/>
            <pc:sldMk cId="0" sldId="264"/>
            <ac:spMk id="4" creationId="{4989CF95-3885-58A3-C4D7-828D9F5B02DE}"/>
          </ac:spMkLst>
        </pc:spChg>
        <pc:spChg chg="mod">
          <ac:chgData name="Martina Plantak, DOBA" userId="S::martina.plantak@doba.si::de674679-c024-4d92-9c12-6923d982c1a5" providerId="AD" clId="Web-{300FE9AB-A11B-9EDD-6153-C26076F04A06}" dt="2024-12-18T11:45:33.217" v="25" actId="20577"/>
          <ac:spMkLst>
            <pc:docMk/>
            <pc:sldMk cId="0" sldId="264"/>
            <ac:spMk id="128" creationId="{00000000-0000-0000-0000-000000000000}"/>
          </ac:spMkLst>
        </pc:spChg>
      </pc:sldChg>
      <pc:sldChg chg="modSp">
        <pc:chgData name="Martina Plantak, DOBA" userId="S::martina.plantak@doba.si::de674679-c024-4d92-9c12-6923d982c1a5" providerId="AD" clId="Web-{300FE9AB-A11B-9EDD-6153-C26076F04A06}" dt="2024-12-18T11:45:42.420" v="28" actId="20577"/>
        <pc:sldMkLst>
          <pc:docMk/>
          <pc:sldMk cId="0" sldId="265"/>
        </pc:sldMkLst>
        <pc:spChg chg="mod">
          <ac:chgData name="Martina Plantak, DOBA" userId="S::martina.plantak@doba.si::de674679-c024-4d92-9c12-6923d982c1a5" providerId="AD" clId="Web-{300FE9AB-A11B-9EDD-6153-C26076F04A06}" dt="2024-12-18T11:45:42.420" v="28" actId="20577"/>
          <ac:spMkLst>
            <pc:docMk/>
            <pc:sldMk cId="0" sldId="265"/>
            <ac:spMk id="135" creationId="{00000000-0000-0000-0000-000000000000}"/>
          </ac:spMkLst>
        </pc:spChg>
      </pc:sldChg>
      <pc:sldChg chg="modSp">
        <pc:chgData name="Martina Plantak, DOBA" userId="S::martina.plantak@doba.si::de674679-c024-4d92-9c12-6923d982c1a5" providerId="AD" clId="Web-{300FE9AB-A11B-9EDD-6153-C26076F04A06}" dt="2024-12-18T11:45:48.436" v="30" actId="20577"/>
        <pc:sldMkLst>
          <pc:docMk/>
          <pc:sldMk cId="0" sldId="267"/>
        </pc:sldMkLst>
        <pc:spChg chg="mod">
          <ac:chgData name="Martina Plantak, DOBA" userId="S::martina.plantak@doba.si::de674679-c024-4d92-9c12-6923d982c1a5" providerId="AD" clId="Web-{300FE9AB-A11B-9EDD-6153-C26076F04A06}" dt="2024-12-18T11:45:48.436" v="30" actId="20577"/>
          <ac:spMkLst>
            <pc:docMk/>
            <pc:sldMk cId="0" sldId="267"/>
            <ac:spMk id="3" creationId="{A19587A7-6507-2B80-F2B8-878A63712DFF}"/>
          </ac:spMkLst>
        </pc:spChg>
      </pc:sldChg>
      <pc:sldChg chg="modSp">
        <pc:chgData name="Martina Plantak, DOBA" userId="S::martina.plantak@doba.si::de674679-c024-4d92-9c12-6923d982c1a5" providerId="AD" clId="Web-{300FE9AB-A11B-9EDD-6153-C26076F04A06}" dt="2024-12-18T11:45:56.952" v="33" actId="20577"/>
        <pc:sldMkLst>
          <pc:docMk/>
          <pc:sldMk cId="0" sldId="268"/>
        </pc:sldMkLst>
        <pc:spChg chg="mod">
          <ac:chgData name="Martina Plantak, DOBA" userId="S::martina.plantak@doba.si::de674679-c024-4d92-9c12-6923d982c1a5" providerId="AD" clId="Web-{300FE9AB-A11B-9EDD-6153-C26076F04A06}" dt="2024-12-18T11:45:53.608" v="32" actId="20577"/>
          <ac:spMkLst>
            <pc:docMk/>
            <pc:sldMk cId="0" sldId="268"/>
            <ac:spMk id="6" creationId="{3C1F1A8F-A657-AD23-3E86-24624BACA3D0}"/>
          </ac:spMkLst>
        </pc:spChg>
        <pc:spChg chg="mod">
          <ac:chgData name="Martina Plantak, DOBA" userId="S::martina.plantak@doba.si::de674679-c024-4d92-9c12-6923d982c1a5" providerId="AD" clId="Web-{300FE9AB-A11B-9EDD-6153-C26076F04A06}" dt="2024-12-18T11:45:56.952" v="33" actId="20577"/>
          <ac:spMkLst>
            <pc:docMk/>
            <pc:sldMk cId="0" sldId="268"/>
            <ac:spMk id="154" creationId="{00000000-0000-0000-0000-000000000000}"/>
          </ac:spMkLst>
        </pc:spChg>
      </pc:sldChg>
      <pc:sldChg chg="modSp">
        <pc:chgData name="Martina Plantak, DOBA" userId="S::martina.plantak@doba.si::de674679-c024-4d92-9c12-6923d982c1a5" providerId="AD" clId="Web-{300FE9AB-A11B-9EDD-6153-C26076F04A06}" dt="2024-12-18T11:46:04.264" v="34" actId="20577"/>
        <pc:sldMkLst>
          <pc:docMk/>
          <pc:sldMk cId="0" sldId="269"/>
        </pc:sldMkLst>
        <pc:spChg chg="mod">
          <ac:chgData name="Martina Plantak, DOBA" userId="S::martina.plantak@doba.si::de674679-c024-4d92-9c12-6923d982c1a5" providerId="AD" clId="Web-{300FE9AB-A11B-9EDD-6153-C26076F04A06}" dt="2024-12-18T11:46:04.264" v="34" actId="20577"/>
          <ac:spMkLst>
            <pc:docMk/>
            <pc:sldMk cId="0" sldId="269"/>
            <ac:spMk id="161" creationId="{00000000-0000-0000-0000-000000000000}"/>
          </ac:spMkLst>
        </pc:spChg>
      </pc:sldChg>
      <pc:sldChg chg="modSp">
        <pc:chgData name="Martina Plantak, DOBA" userId="S::martina.plantak@doba.si::de674679-c024-4d92-9c12-6923d982c1a5" providerId="AD" clId="Web-{300FE9AB-A11B-9EDD-6153-C26076F04A06}" dt="2024-12-18T11:46:14.171" v="38" actId="20577"/>
        <pc:sldMkLst>
          <pc:docMk/>
          <pc:sldMk cId="0" sldId="270"/>
        </pc:sldMkLst>
        <pc:spChg chg="mod">
          <ac:chgData name="Martina Plantak, DOBA" userId="S::martina.plantak@doba.si::de674679-c024-4d92-9c12-6923d982c1a5" providerId="AD" clId="Web-{300FE9AB-A11B-9EDD-6153-C26076F04A06}" dt="2024-12-18T11:46:14.171" v="38" actId="20577"/>
          <ac:spMkLst>
            <pc:docMk/>
            <pc:sldMk cId="0" sldId="270"/>
            <ac:spMk id="3" creationId="{407B519F-093F-723E-D5B8-C970C0457999}"/>
          </ac:spMkLst>
        </pc:spChg>
        <pc:spChg chg="mod">
          <ac:chgData name="Martina Plantak, DOBA" userId="S::martina.plantak@doba.si::de674679-c024-4d92-9c12-6923d982c1a5" providerId="AD" clId="Web-{300FE9AB-A11B-9EDD-6153-C26076F04A06}" dt="2024-12-18T11:46:10.780" v="35" actId="20577"/>
          <ac:spMkLst>
            <pc:docMk/>
            <pc:sldMk cId="0" sldId="270"/>
            <ac:spMk id="168" creationId="{00000000-0000-0000-0000-000000000000}"/>
          </ac:spMkLst>
        </pc:spChg>
      </pc:sldChg>
      <pc:sldChg chg="modSp">
        <pc:chgData name="Martina Plantak, DOBA" userId="S::martina.plantak@doba.si::de674679-c024-4d92-9c12-6923d982c1a5" providerId="AD" clId="Web-{300FE9AB-A11B-9EDD-6153-C26076F04A06}" dt="2024-12-18T11:46:21.171" v="39" actId="20577"/>
        <pc:sldMkLst>
          <pc:docMk/>
          <pc:sldMk cId="0" sldId="271"/>
        </pc:sldMkLst>
        <pc:spChg chg="mod">
          <ac:chgData name="Martina Plantak, DOBA" userId="S::martina.plantak@doba.si::de674679-c024-4d92-9c12-6923d982c1a5" providerId="AD" clId="Web-{300FE9AB-A11B-9EDD-6153-C26076F04A06}" dt="2024-12-18T11:46:21.171" v="39" actId="20577"/>
          <ac:spMkLst>
            <pc:docMk/>
            <pc:sldMk cId="0" sldId="271"/>
            <ac:spMk id="175" creationId="{00000000-0000-0000-0000-000000000000}"/>
          </ac:spMkLst>
        </pc:spChg>
      </pc:sldChg>
      <pc:sldChg chg="modSp">
        <pc:chgData name="Martina Plantak, DOBA" userId="S::martina.plantak@doba.si::de674679-c024-4d92-9c12-6923d982c1a5" providerId="AD" clId="Web-{300FE9AB-A11B-9EDD-6153-C26076F04A06}" dt="2024-12-18T11:46:26.359" v="40" actId="20577"/>
        <pc:sldMkLst>
          <pc:docMk/>
          <pc:sldMk cId="0" sldId="272"/>
        </pc:sldMkLst>
        <pc:spChg chg="mod">
          <ac:chgData name="Martina Plantak, DOBA" userId="S::martina.plantak@doba.si::de674679-c024-4d92-9c12-6923d982c1a5" providerId="AD" clId="Web-{300FE9AB-A11B-9EDD-6153-C26076F04A06}" dt="2024-12-18T11:46:26.359" v="40" actId="20577"/>
          <ac:spMkLst>
            <pc:docMk/>
            <pc:sldMk cId="0" sldId="272"/>
            <ac:spMk id="181" creationId="{00000000-0000-0000-0000-000000000000}"/>
          </ac:spMkLst>
        </pc:spChg>
      </pc:sldChg>
      <pc:sldChg chg="modSp">
        <pc:chgData name="Martina Plantak, DOBA" userId="S::martina.plantak@doba.si::de674679-c024-4d92-9c12-6923d982c1a5" providerId="AD" clId="Web-{300FE9AB-A11B-9EDD-6153-C26076F04A06}" dt="2024-12-18T11:46:34.406" v="42" actId="20577"/>
        <pc:sldMkLst>
          <pc:docMk/>
          <pc:sldMk cId="0" sldId="274"/>
        </pc:sldMkLst>
        <pc:spChg chg="mod">
          <ac:chgData name="Martina Plantak, DOBA" userId="S::martina.plantak@doba.si::de674679-c024-4d92-9c12-6923d982c1a5" providerId="AD" clId="Web-{300FE9AB-A11B-9EDD-6153-C26076F04A06}" dt="2024-12-18T11:46:34.406" v="42" actId="20577"/>
          <ac:spMkLst>
            <pc:docMk/>
            <pc:sldMk cId="0" sldId="274"/>
            <ac:spMk id="2" creationId="{81E7250E-544F-22EA-0D37-AD8EF894F308}"/>
          </ac:spMkLst>
        </pc:spChg>
      </pc:sldChg>
      <pc:sldChg chg="modSp">
        <pc:chgData name="Martina Plantak, DOBA" userId="S::martina.plantak@doba.si::de674679-c024-4d92-9c12-6923d982c1a5" providerId="AD" clId="Web-{300FE9AB-A11B-9EDD-6153-C26076F04A06}" dt="2024-12-18T11:51:24.883" v="199" actId="20577"/>
        <pc:sldMkLst>
          <pc:docMk/>
          <pc:sldMk cId="0" sldId="275"/>
        </pc:sldMkLst>
        <pc:spChg chg="mod">
          <ac:chgData name="Martina Plantak, DOBA" userId="S::martina.plantak@doba.si::de674679-c024-4d92-9c12-6923d982c1a5" providerId="AD" clId="Web-{300FE9AB-A11B-9EDD-6153-C26076F04A06}" dt="2024-12-18T11:49:37.552" v="110" actId="20577"/>
          <ac:spMkLst>
            <pc:docMk/>
            <pc:sldMk cId="0" sldId="275"/>
            <ac:spMk id="2" creationId="{CDB1521E-6A81-0235-55CE-049B10A1B478}"/>
          </ac:spMkLst>
        </pc:spChg>
        <pc:spChg chg="mod">
          <ac:chgData name="Martina Plantak, DOBA" userId="S::martina.plantak@doba.si::de674679-c024-4d92-9c12-6923d982c1a5" providerId="AD" clId="Web-{300FE9AB-A11B-9EDD-6153-C26076F04A06}" dt="2024-12-18T11:50:02.240" v="134" actId="20577"/>
          <ac:spMkLst>
            <pc:docMk/>
            <pc:sldMk cId="0" sldId="275"/>
            <ac:spMk id="4" creationId="{382E55F8-C00C-71D6-D872-DB0A782A5F45}"/>
          </ac:spMkLst>
        </pc:spChg>
        <pc:spChg chg="mod">
          <ac:chgData name="Martina Plantak, DOBA" userId="S::martina.plantak@doba.si::de674679-c024-4d92-9c12-6923d982c1a5" providerId="AD" clId="Web-{300FE9AB-A11B-9EDD-6153-C26076F04A06}" dt="2024-12-18T11:51:20.774" v="197" actId="20577"/>
          <ac:spMkLst>
            <pc:docMk/>
            <pc:sldMk cId="0" sldId="275"/>
            <ac:spMk id="5" creationId="{F034A1AF-414D-8C17-FDE2-6E48B6310E48}"/>
          </ac:spMkLst>
        </pc:spChg>
        <pc:spChg chg="mod">
          <ac:chgData name="Martina Plantak, DOBA" userId="S::martina.plantak@doba.si::de674679-c024-4d92-9c12-6923d982c1a5" providerId="AD" clId="Web-{300FE9AB-A11B-9EDD-6153-C26076F04A06}" dt="2024-12-18T11:51:24.883" v="199" actId="20577"/>
          <ac:spMkLst>
            <pc:docMk/>
            <pc:sldMk cId="0" sldId="275"/>
            <ac:spMk id="6" creationId="{EA36B72D-046D-873F-8171-C954D0D2C847}"/>
          </ac:spMkLst>
        </pc:spChg>
        <pc:picChg chg="mod">
          <ac:chgData name="Martina Plantak, DOBA" userId="S::martina.plantak@doba.si::de674679-c024-4d92-9c12-6923d982c1a5" providerId="AD" clId="Web-{300FE9AB-A11B-9EDD-6153-C26076F04A06}" dt="2024-12-18T11:47:35.408" v="53" actId="1076"/>
          <ac:picMkLst>
            <pc:docMk/>
            <pc:sldMk cId="0" sldId="275"/>
            <ac:picMk id="11" creationId="{1E4BD437-233E-3A5F-ADB2-D451F58440CD}"/>
          </ac:picMkLst>
        </pc:picChg>
      </pc:sldChg>
      <pc:sldChg chg="modSp">
        <pc:chgData name="Martina Plantak, DOBA" userId="S::martina.plantak@doba.si::de674679-c024-4d92-9c12-6923d982c1a5" providerId="AD" clId="Web-{300FE9AB-A11B-9EDD-6153-C26076F04A06}" dt="2024-12-18T11:51:37.977" v="202" actId="1076"/>
        <pc:sldMkLst>
          <pc:docMk/>
          <pc:sldMk cId="0" sldId="276"/>
        </pc:sldMkLst>
        <pc:spChg chg="mod">
          <ac:chgData name="Martina Plantak, DOBA" userId="S::martina.plantak@doba.si::de674679-c024-4d92-9c12-6923d982c1a5" providerId="AD" clId="Web-{300FE9AB-A11B-9EDD-6153-C26076F04A06}" dt="2024-12-18T11:51:37.977" v="202" actId="1076"/>
          <ac:spMkLst>
            <pc:docMk/>
            <pc:sldMk cId="0" sldId="276"/>
            <ac:spMk id="3" creationId="{4D138ADF-0CDA-3541-EB89-2C4FEBBC5C56}"/>
          </ac:spMkLst>
        </pc:spChg>
      </pc:sldChg>
      <pc:sldChg chg="modSp">
        <pc:chgData name="Martina Plantak, DOBA" userId="S::martina.plantak@doba.si::de674679-c024-4d92-9c12-6923d982c1a5" providerId="AD" clId="Web-{300FE9AB-A11B-9EDD-6153-C26076F04A06}" dt="2024-12-18T11:51:53.368" v="205" actId="1076"/>
        <pc:sldMkLst>
          <pc:docMk/>
          <pc:sldMk cId="0" sldId="277"/>
        </pc:sldMkLst>
        <pc:spChg chg="mod">
          <ac:chgData name="Martina Plantak, DOBA" userId="S::martina.plantak@doba.si::de674679-c024-4d92-9c12-6923d982c1a5" providerId="AD" clId="Web-{300FE9AB-A11B-9EDD-6153-C26076F04A06}" dt="2024-12-18T11:51:53.368" v="205" actId="1076"/>
          <ac:spMkLst>
            <pc:docMk/>
            <pc:sldMk cId="0" sldId="277"/>
            <ac:spMk id="3" creationId="{11C286C5-CF9F-93A5-DD62-0ED8160B4B55}"/>
          </ac:spMkLst>
        </pc:spChg>
      </pc:sldChg>
      <pc:sldChg chg="modSp">
        <pc:chgData name="Martina Plantak, DOBA" userId="S::martina.plantak@doba.si::de674679-c024-4d92-9c12-6923d982c1a5" providerId="AD" clId="Web-{300FE9AB-A11B-9EDD-6153-C26076F04A06}" dt="2024-12-18T11:52:43.542" v="213" actId="20577"/>
        <pc:sldMkLst>
          <pc:docMk/>
          <pc:sldMk cId="0" sldId="278"/>
        </pc:sldMkLst>
        <pc:spChg chg="mod">
          <ac:chgData name="Martina Plantak, DOBA" userId="S::martina.plantak@doba.si::de674679-c024-4d92-9c12-6923d982c1a5" providerId="AD" clId="Web-{300FE9AB-A11B-9EDD-6153-C26076F04A06}" dt="2024-12-18T11:52:19.697" v="207" actId="20577"/>
          <ac:spMkLst>
            <pc:docMk/>
            <pc:sldMk cId="0" sldId="278"/>
            <ac:spMk id="2" creationId="{CF182749-16A1-B36C-5AD2-FE7474FF9522}"/>
          </ac:spMkLst>
        </pc:spChg>
        <pc:spChg chg="mod">
          <ac:chgData name="Martina Plantak, DOBA" userId="S::martina.plantak@doba.si::de674679-c024-4d92-9c12-6923d982c1a5" providerId="AD" clId="Web-{300FE9AB-A11B-9EDD-6153-C26076F04A06}" dt="2024-12-18T11:52:43.542" v="213" actId="20577"/>
          <ac:spMkLst>
            <pc:docMk/>
            <pc:sldMk cId="0" sldId="278"/>
            <ac:spMk id="222" creationId="{00000000-0000-0000-0000-000000000000}"/>
          </ac:spMkLst>
        </pc:spChg>
      </pc:sldChg>
      <pc:sldChg chg="modSp">
        <pc:chgData name="Martina Plantak, DOBA" userId="S::martina.plantak@doba.si::de674679-c024-4d92-9c12-6923d982c1a5" providerId="AD" clId="Web-{300FE9AB-A11B-9EDD-6153-C26076F04A06}" dt="2024-12-18T11:52:47.557" v="214" actId="20577"/>
        <pc:sldMkLst>
          <pc:docMk/>
          <pc:sldMk cId="0" sldId="279"/>
        </pc:sldMkLst>
        <pc:spChg chg="mod">
          <ac:chgData name="Martina Plantak, DOBA" userId="S::martina.plantak@doba.si::de674679-c024-4d92-9c12-6923d982c1a5" providerId="AD" clId="Web-{300FE9AB-A11B-9EDD-6153-C26076F04A06}" dt="2024-12-18T11:52:29.994" v="210" actId="1076"/>
          <ac:spMkLst>
            <pc:docMk/>
            <pc:sldMk cId="0" sldId="279"/>
            <ac:spMk id="3" creationId="{162A7F8E-5A15-E54D-1516-7478A6CAEC46}"/>
          </ac:spMkLst>
        </pc:spChg>
        <pc:spChg chg="mod">
          <ac:chgData name="Martina Plantak, DOBA" userId="S::martina.plantak@doba.si::de674679-c024-4d92-9c12-6923d982c1a5" providerId="AD" clId="Web-{300FE9AB-A11B-9EDD-6153-C26076F04A06}" dt="2024-12-18T11:52:47.557" v="214" actId="20577"/>
          <ac:spMkLst>
            <pc:docMk/>
            <pc:sldMk cId="0" sldId="279"/>
            <ac:spMk id="229" creationId="{00000000-0000-0000-0000-000000000000}"/>
          </ac:spMkLst>
        </pc:spChg>
      </pc:sldChg>
      <pc:sldChg chg="modSp">
        <pc:chgData name="Martina Plantak, DOBA" userId="S::martina.plantak@doba.si::de674679-c024-4d92-9c12-6923d982c1a5" providerId="AD" clId="Web-{300FE9AB-A11B-9EDD-6153-C26076F04A06}" dt="2024-12-18T11:52:51.151" v="215" actId="20577"/>
        <pc:sldMkLst>
          <pc:docMk/>
          <pc:sldMk cId="0" sldId="280"/>
        </pc:sldMkLst>
        <pc:spChg chg="mod">
          <ac:chgData name="Martina Plantak, DOBA" userId="S::martina.plantak@doba.si::de674679-c024-4d92-9c12-6923d982c1a5" providerId="AD" clId="Web-{300FE9AB-A11B-9EDD-6153-C26076F04A06}" dt="2024-12-18T11:52:34.854" v="212" actId="20577"/>
          <ac:spMkLst>
            <pc:docMk/>
            <pc:sldMk cId="0" sldId="280"/>
            <ac:spMk id="3" creationId="{F0A2D705-B5CD-9922-E285-AA086469DDF9}"/>
          </ac:spMkLst>
        </pc:spChg>
        <pc:spChg chg="mod">
          <ac:chgData name="Martina Plantak, DOBA" userId="S::martina.plantak@doba.si::de674679-c024-4d92-9c12-6923d982c1a5" providerId="AD" clId="Web-{300FE9AB-A11B-9EDD-6153-C26076F04A06}" dt="2024-12-18T11:52:51.151" v="215" actId="20577"/>
          <ac:spMkLst>
            <pc:docMk/>
            <pc:sldMk cId="0" sldId="280"/>
            <ac:spMk id="236" creationId="{00000000-0000-0000-0000-000000000000}"/>
          </ac:spMkLst>
        </pc:spChg>
      </pc:sldChg>
      <pc:sldChg chg="modSp">
        <pc:chgData name="Martina Plantak, DOBA" userId="S::martina.plantak@doba.si::de674679-c024-4d92-9c12-6923d982c1a5" providerId="AD" clId="Web-{300FE9AB-A11B-9EDD-6153-C26076F04A06}" dt="2024-12-18T11:52:55.136" v="216" actId="20577"/>
        <pc:sldMkLst>
          <pc:docMk/>
          <pc:sldMk cId="0" sldId="281"/>
        </pc:sldMkLst>
        <pc:spChg chg="mod">
          <ac:chgData name="Martina Plantak, DOBA" userId="S::martina.plantak@doba.si::de674679-c024-4d92-9c12-6923d982c1a5" providerId="AD" clId="Web-{300FE9AB-A11B-9EDD-6153-C26076F04A06}" dt="2024-12-18T11:52:55.136" v="216" actId="20577"/>
          <ac:spMkLst>
            <pc:docMk/>
            <pc:sldMk cId="0" sldId="281"/>
            <ac:spMk id="243" creationId="{00000000-0000-0000-0000-000000000000}"/>
          </ac:spMkLst>
        </pc:spChg>
      </pc:sldChg>
      <pc:sldChg chg="modSp">
        <pc:chgData name="Martina Plantak, DOBA" userId="S::martina.plantak@doba.si::de674679-c024-4d92-9c12-6923d982c1a5" providerId="AD" clId="Web-{300FE9AB-A11B-9EDD-6153-C26076F04A06}" dt="2024-12-18T11:53:00.589" v="218" actId="20577"/>
        <pc:sldMkLst>
          <pc:docMk/>
          <pc:sldMk cId="0" sldId="282"/>
        </pc:sldMkLst>
        <pc:spChg chg="mod">
          <ac:chgData name="Martina Plantak, DOBA" userId="S::martina.plantak@doba.si::de674679-c024-4d92-9c12-6923d982c1a5" providerId="AD" clId="Web-{300FE9AB-A11B-9EDD-6153-C26076F04A06}" dt="2024-12-18T11:53:00.589" v="218" actId="20577"/>
          <ac:spMkLst>
            <pc:docMk/>
            <pc:sldMk cId="0" sldId="282"/>
            <ac:spMk id="2" creationId="{FFFC4F48-24C3-4A86-D7A1-150FD792330B}"/>
          </ac:spMkLst>
        </pc:spChg>
      </pc:sldChg>
      <pc:sldChg chg="modSp">
        <pc:chgData name="Martina Plantak, DOBA" userId="S::martina.plantak@doba.si::de674679-c024-4d92-9c12-6923d982c1a5" providerId="AD" clId="Web-{300FE9AB-A11B-9EDD-6153-C26076F04A06}" dt="2024-12-18T11:53:07.870" v="221" actId="20577"/>
        <pc:sldMkLst>
          <pc:docMk/>
          <pc:sldMk cId="0" sldId="283"/>
        </pc:sldMkLst>
        <pc:spChg chg="mod">
          <ac:chgData name="Martina Plantak, DOBA" userId="S::martina.plantak@doba.si::de674679-c024-4d92-9c12-6923d982c1a5" providerId="AD" clId="Web-{300FE9AB-A11B-9EDD-6153-C26076F04A06}" dt="2024-12-18T11:53:05.339" v="220" actId="20577"/>
          <ac:spMkLst>
            <pc:docMk/>
            <pc:sldMk cId="0" sldId="283"/>
            <ac:spMk id="2" creationId="{EA806684-98A4-953E-6EB3-65E9EAC63437}"/>
          </ac:spMkLst>
        </pc:spChg>
        <pc:spChg chg="mod">
          <ac:chgData name="Martina Plantak, DOBA" userId="S::martina.plantak@doba.si::de674679-c024-4d92-9c12-6923d982c1a5" providerId="AD" clId="Web-{300FE9AB-A11B-9EDD-6153-C26076F04A06}" dt="2024-12-18T11:53:07.870" v="221" actId="20577"/>
          <ac:spMkLst>
            <pc:docMk/>
            <pc:sldMk cId="0" sldId="283"/>
            <ac:spMk id="256" creationId="{00000000-0000-0000-0000-000000000000}"/>
          </ac:spMkLst>
        </pc:spChg>
      </pc:sldChg>
      <pc:sldChg chg="modSp">
        <pc:chgData name="Martina Plantak, DOBA" userId="S::martina.plantak@doba.si::de674679-c024-4d92-9c12-6923d982c1a5" providerId="AD" clId="Web-{300FE9AB-A11B-9EDD-6153-C26076F04A06}" dt="2024-12-18T11:53:12.777" v="222" actId="20577"/>
        <pc:sldMkLst>
          <pc:docMk/>
          <pc:sldMk cId="0" sldId="284"/>
        </pc:sldMkLst>
        <pc:spChg chg="mod">
          <ac:chgData name="Martina Plantak, DOBA" userId="S::martina.plantak@doba.si::de674679-c024-4d92-9c12-6923d982c1a5" providerId="AD" clId="Web-{300FE9AB-A11B-9EDD-6153-C26076F04A06}" dt="2024-12-18T11:53:12.777" v="222" actId="20577"/>
          <ac:spMkLst>
            <pc:docMk/>
            <pc:sldMk cId="0" sldId="284"/>
            <ac:spMk id="263" creationId="{00000000-0000-0000-0000-000000000000}"/>
          </ac:spMkLst>
        </pc:spChg>
      </pc:sldChg>
      <pc:sldChg chg="modSp">
        <pc:chgData name="Martina Plantak, DOBA" userId="S::martina.plantak@doba.si::de674679-c024-4d92-9c12-6923d982c1a5" providerId="AD" clId="Web-{300FE9AB-A11B-9EDD-6153-C26076F04A06}" dt="2024-12-18T11:53:22.011" v="223" actId="20577"/>
        <pc:sldMkLst>
          <pc:docMk/>
          <pc:sldMk cId="0" sldId="285"/>
        </pc:sldMkLst>
        <pc:spChg chg="mod">
          <ac:chgData name="Martina Plantak, DOBA" userId="S::martina.plantak@doba.si::de674679-c024-4d92-9c12-6923d982c1a5" providerId="AD" clId="Web-{300FE9AB-A11B-9EDD-6153-C26076F04A06}" dt="2024-12-18T11:53:22.011" v="223" actId="20577"/>
          <ac:spMkLst>
            <pc:docMk/>
            <pc:sldMk cId="0" sldId="285"/>
            <ac:spMk id="271" creationId="{00000000-0000-0000-0000-000000000000}"/>
          </ac:spMkLst>
        </pc:spChg>
      </pc:sldChg>
      <pc:sldChg chg="modSp">
        <pc:chgData name="Martina Plantak, DOBA" userId="S::martina.plantak@doba.si::de674679-c024-4d92-9c12-6923d982c1a5" providerId="AD" clId="Web-{300FE9AB-A11B-9EDD-6153-C26076F04A06}" dt="2024-12-18T11:53:25.324" v="224" actId="20577"/>
        <pc:sldMkLst>
          <pc:docMk/>
          <pc:sldMk cId="0" sldId="286"/>
        </pc:sldMkLst>
        <pc:spChg chg="mod">
          <ac:chgData name="Martina Plantak, DOBA" userId="S::martina.plantak@doba.si::de674679-c024-4d92-9c12-6923d982c1a5" providerId="AD" clId="Web-{300FE9AB-A11B-9EDD-6153-C26076F04A06}" dt="2024-12-18T11:53:25.324" v="224" actId="20577"/>
          <ac:spMkLst>
            <pc:docMk/>
            <pc:sldMk cId="0" sldId="286"/>
            <ac:spMk id="277" creationId="{00000000-0000-0000-0000-000000000000}"/>
          </ac:spMkLst>
        </pc:spChg>
      </pc:sldChg>
      <pc:sldChg chg="modSp">
        <pc:chgData name="Martina Plantak, DOBA" userId="S::martina.plantak@doba.si::de674679-c024-4d92-9c12-6923d982c1a5" providerId="AD" clId="Web-{300FE9AB-A11B-9EDD-6153-C26076F04A06}" dt="2024-12-18T11:53:28.793" v="226" actId="20577"/>
        <pc:sldMkLst>
          <pc:docMk/>
          <pc:sldMk cId="0" sldId="287"/>
        </pc:sldMkLst>
        <pc:spChg chg="mod">
          <ac:chgData name="Martina Plantak, DOBA" userId="S::martina.plantak@doba.si::de674679-c024-4d92-9c12-6923d982c1a5" providerId="AD" clId="Web-{300FE9AB-A11B-9EDD-6153-C26076F04A06}" dt="2024-12-18T11:53:28.793" v="226" actId="20577"/>
          <ac:spMkLst>
            <pc:docMk/>
            <pc:sldMk cId="0" sldId="287"/>
            <ac:spMk id="283" creationId="{00000000-0000-0000-0000-000000000000}"/>
          </ac:spMkLst>
        </pc:spChg>
      </pc:sldChg>
      <pc:sldChg chg="modSp">
        <pc:chgData name="Martina Plantak, DOBA" userId="S::martina.plantak@doba.si::de674679-c024-4d92-9c12-6923d982c1a5" providerId="AD" clId="Web-{300FE9AB-A11B-9EDD-6153-C26076F04A06}" dt="2024-12-18T11:53:32.496" v="227" actId="20577"/>
        <pc:sldMkLst>
          <pc:docMk/>
          <pc:sldMk cId="0" sldId="288"/>
        </pc:sldMkLst>
        <pc:spChg chg="mod">
          <ac:chgData name="Martina Plantak, DOBA" userId="S::martina.plantak@doba.si::de674679-c024-4d92-9c12-6923d982c1a5" providerId="AD" clId="Web-{300FE9AB-A11B-9EDD-6153-C26076F04A06}" dt="2024-12-18T11:53:32.496" v="227" actId="20577"/>
          <ac:spMkLst>
            <pc:docMk/>
            <pc:sldMk cId="0" sldId="288"/>
            <ac:spMk id="290" creationId="{00000000-0000-0000-0000-000000000000}"/>
          </ac:spMkLst>
        </pc:spChg>
      </pc:sldChg>
      <pc:sldChg chg="modSp">
        <pc:chgData name="Martina Plantak, DOBA" userId="S::martina.plantak@doba.si::de674679-c024-4d92-9c12-6923d982c1a5" providerId="AD" clId="Web-{300FE9AB-A11B-9EDD-6153-C26076F04A06}" dt="2024-12-18T11:53:35.621" v="228" actId="20577"/>
        <pc:sldMkLst>
          <pc:docMk/>
          <pc:sldMk cId="0" sldId="289"/>
        </pc:sldMkLst>
        <pc:spChg chg="mod">
          <ac:chgData name="Martina Plantak, DOBA" userId="S::martina.plantak@doba.si::de674679-c024-4d92-9c12-6923d982c1a5" providerId="AD" clId="Web-{300FE9AB-A11B-9EDD-6153-C26076F04A06}" dt="2024-12-18T11:53:35.621" v="228" actId="20577"/>
          <ac:spMkLst>
            <pc:docMk/>
            <pc:sldMk cId="0" sldId="289"/>
            <ac:spMk id="296" creationId="{00000000-0000-0000-0000-000000000000}"/>
          </ac:spMkLst>
        </pc:spChg>
      </pc:sldChg>
      <pc:sldChg chg="modSp">
        <pc:chgData name="Martina Plantak, DOBA" userId="S::martina.plantak@doba.si::de674679-c024-4d92-9c12-6923d982c1a5" providerId="AD" clId="Web-{300FE9AB-A11B-9EDD-6153-C26076F04A06}" dt="2024-12-18T11:53:40.043" v="230" actId="20577"/>
        <pc:sldMkLst>
          <pc:docMk/>
          <pc:sldMk cId="0" sldId="290"/>
        </pc:sldMkLst>
        <pc:spChg chg="mod">
          <ac:chgData name="Martina Plantak, DOBA" userId="S::martina.plantak@doba.si::de674679-c024-4d92-9c12-6923d982c1a5" providerId="AD" clId="Web-{300FE9AB-A11B-9EDD-6153-C26076F04A06}" dt="2024-12-18T11:53:40.043" v="230" actId="20577"/>
          <ac:spMkLst>
            <pc:docMk/>
            <pc:sldMk cId="0" sldId="290"/>
            <ac:spMk id="302" creationId="{00000000-0000-0000-0000-000000000000}"/>
          </ac:spMkLst>
        </pc:spChg>
      </pc:sldChg>
      <pc:sldChg chg="modSp">
        <pc:chgData name="Martina Plantak, DOBA" userId="S::martina.plantak@doba.si::de674679-c024-4d92-9c12-6923d982c1a5" providerId="AD" clId="Web-{300FE9AB-A11B-9EDD-6153-C26076F04A06}" dt="2024-12-18T11:53:42.700" v="232" actId="20577"/>
        <pc:sldMkLst>
          <pc:docMk/>
          <pc:sldMk cId="0" sldId="291"/>
        </pc:sldMkLst>
        <pc:spChg chg="mod">
          <ac:chgData name="Martina Plantak, DOBA" userId="S::martina.plantak@doba.si::de674679-c024-4d92-9c12-6923d982c1a5" providerId="AD" clId="Web-{300FE9AB-A11B-9EDD-6153-C26076F04A06}" dt="2024-12-18T11:53:42.700" v="232" actId="20577"/>
          <ac:spMkLst>
            <pc:docMk/>
            <pc:sldMk cId="0" sldId="291"/>
            <ac:spMk id="2" creationId="{EA806684-98A4-953E-6EB3-65E9EAC63437}"/>
          </ac:spMkLst>
        </pc:spChg>
      </pc:sldChg>
      <pc:sldChg chg="modSp">
        <pc:chgData name="Martina Plantak, DOBA" userId="S::martina.plantak@doba.si::de674679-c024-4d92-9c12-6923d982c1a5" providerId="AD" clId="Web-{300FE9AB-A11B-9EDD-6153-C26076F04A06}" dt="2024-12-18T11:53:46.200" v="233" actId="20577"/>
        <pc:sldMkLst>
          <pc:docMk/>
          <pc:sldMk cId="0" sldId="292"/>
        </pc:sldMkLst>
        <pc:spChg chg="mod">
          <ac:chgData name="Martina Plantak, DOBA" userId="S::martina.plantak@doba.si::de674679-c024-4d92-9c12-6923d982c1a5" providerId="AD" clId="Web-{300FE9AB-A11B-9EDD-6153-C26076F04A06}" dt="2024-12-18T11:53:46.200" v="233" actId="20577"/>
          <ac:spMkLst>
            <pc:docMk/>
            <pc:sldMk cId="0" sldId="292"/>
            <ac:spMk id="315" creationId="{00000000-0000-0000-0000-000000000000}"/>
          </ac:spMkLst>
        </pc:spChg>
      </pc:sldChg>
      <pc:sldChg chg="modSp">
        <pc:chgData name="Martina Plantak, DOBA" userId="S::martina.plantak@doba.si::de674679-c024-4d92-9c12-6923d982c1a5" providerId="AD" clId="Web-{300FE9AB-A11B-9EDD-6153-C26076F04A06}" dt="2024-12-18T11:53:49.090" v="234" actId="20577"/>
        <pc:sldMkLst>
          <pc:docMk/>
          <pc:sldMk cId="0" sldId="294"/>
        </pc:sldMkLst>
        <pc:spChg chg="mod">
          <ac:chgData name="Martina Plantak, DOBA" userId="S::martina.plantak@doba.si::de674679-c024-4d92-9c12-6923d982c1a5" providerId="AD" clId="Web-{300FE9AB-A11B-9EDD-6153-C26076F04A06}" dt="2024-12-18T11:53:49.090" v="234" actId="20577"/>
          <ac:spMkLst>
            <pc:docMk/>
            <pc:sldMk cId="0" sldId="294"/>
            <ac:spMk id="329" creationId="{00000000-0000-0000-0000-000000000000}"/>
          </ac:spMkLst>
        </pc:spChg>
      </pc:sldChg>
      <pc:sldChg chg="modSp">
        <pc:chgData name="Martina Plantak, DOBA" userId="S::martina.plantak@doba.si::de674679-c024-4d92-9c12-6923d982c1a5" providerId="AD" clId="Web-{300FE9AB-A11B-9EDD-6153-C26076F04A06}" dt="2024-12-18T11:54:04.278" v="241" actId="20577"/>
        <pc:sldMkLst>
          <pc:docMk/>
          <pc:sldMk cId="0" sldId="295"/>
        </pc:sldMkLst>
        <pc:spChg chg="mod">
          <ac:chgData name="Martina Plantak, DOBA" userId="S::martina.plantak@doba.si::de674679-c024-4d92-9c12-6923d982c1a5" providerId="AD" clId="Web-{300FE9AB-A11B-9EDD-6153-C26076F04A06}" dt="2024-12-18T11:54:04.278" v="241" actId="20577"/>
          <ac:spMkLst>
            <pc:docMk/>
            <pc:sldMk cId="0" sldId="295"/>
            <ac:spMk id="2" creationId="{EA806684-98A4-953E-6EB3-65E9EAC63437}"/>
          </ac:spMkLst>
        </pc:spChg>
        <pc:spChg chg="mod">
          <ac:chgData name="Martina Plantak, DOBA" userId="S::martina.plantak@doba.si::de674679-c024-4d92-9c12-6923d982c1a5" providerId="AD" clId="Web-{300FE9AB-A11B-9EDD-6153-C26076F04A06}" dt="2024-12-18T11:53:59.903" v="239" actId="20577"/>
          <ac:spMkLst>
            <pc:docMk/>
            <pc:sldMk cId="0" sldId="295"/>
            <ac:spMk id="335" creationId="{00000000-0000-0000-0000-000000000000}"/>
          </ac:spMkLst>
        </pc:spChg>
      </pc:sldChg>
      <pc:sldChg chg="modSp">
        <pc:chgData name="Martina Plantak, DOBA" userId="S::martina.plantak@doba.si::de674679-c024-4d92-9c12-6923d982c1a5" providerId="AD" clId="Web-{300FE9AB-A11B-9EDD-6153-C26076F04A06}" dt="2024-12-18T11:54:08.482" v="242" actId="20577"/>
        <pc:sldMkLst>
          <pc:docMk/>
          <pc:sldMk cId="0" sldId="296"/>
        </pc:sldMkLst>
        <pc:spChg chg="mod">
          <ac:chgData name="Martina Plantak, DOBA" userId="S::martina.plantak@doba.si::de674679-c024-4d92-9c12-6923d982c1a5" providerId="AD" clId="Web-{300FE9AB-A11B-9EDD-6153-C26076F04A06}" dt="2024-12-18T11:54:08.482" v="242" actId="20577"/>
          <ac:spMkLst>
            <pc:docMk/>
            <pc:sldMk cId="0" sldId="296"/>
            <ac:spMk id="342" creationId="{00000000-0000-0000-0000-000000000000}"/>
          </ac:spMkLst>
        </pc:spChg>
      </pc:sldChg>
      <pc:sldChg chg="modSp">
        <pc:chgData name="Martina Plantak, DOBA" userId="S::martina.plantak@doba.si::de674679-c024-4d92-9c12-6923d982c1a5" providerId="AD" clId="Web-{300FE9AB-A11B-9EDD-6153-C26076F04A06}" dt="2024-12-18T11:54:25.404" v="250" actId="20577"/>
        <pc:sldMkLst>
          <pc:docMk/>
          <pc:sldMk cId="0" sldId="297"/>
        </pc:sldMkLst>
        <pc:spChg chg="mod">
          <ac:chgData name="Martina Plantak, DOBA" userId="S::martina.plantak@doba.si::de674679-c024-4d92-9c12-6923d982c1a5" providerId="AD" clId="Web-{300FE9AB-A11B-9EDD-6153-C26076F04A06}" dt="2024-12-18T11:54:13.997" v="244" actId="20577"/>
          <ac:spMkLst>
            <pc:docMk/>
            <pc:sldMk cId="0" sldId="297"/>
            <ac:spMk id="2" creationId="{85A813B1-2651-9225-E5D5-82A2D734467A}"/>
          </ac:spMkLst>
        </pc:spChg>
        <pc:spChg chg="mod">
          <ac:chgData name="Martina Plantak, DOBA" userId="S::martina.plantak@doba.si::de674679-c024-4d92-9c12-6923d982c1a5" providerId="AD" clId="Web-{300FE9AB-A11B-9EDD-6153-C26076F04A06}" dt="2024-12-18T11:54:25.404" v="250" actId="20577"/>
          <ac:spMkLst>
            <pc:docMk/>
            <pc:sldMk cId="0" sldId="297"/>
            <ac:spMk id="348" creationId="{00000000-0000-0000-0000-000000000000}"/>
          </ac:spMkLst>
        </pc:spChg>
      </pc:sldChg>
      <pc:sldChg chg="modSp">
        <pc:chgData name="Martina Plantak, DOBA" userId="S::martina.plantak@doba.si::de674679-c024-4d92-9c12-6923d982c1a5" providerId="AD" clId="Web-{300FE9AB-A11B-9EDD-6153-C26076F04A06}" dt="2024-12-18T11:54:30.279" v="251" actId="20577"/>
        <pc:sldMkLst>
          <pc:docMk/>
          <pc:sldMk cId="0" sldId="298"/>
        </pc:sldMkLst>
        <pc:spChg chg="mod">
          <ac:chgData name="Martina Plantak, DOBA" userId="S::martina.plantak@doba.si::de674679-c024-4d92-9c12-6923d982c1a5" providerId="AD" clId="Web-{300FE9AB-A11B-9EDD-6153-C26076F04A06}" dt="2024-12-18T11:54:30.279" v="251" actId="20577"/>
          <ac:spMkLst>
            <pc:docMk/>
            <pc:sldMk cId="0" sldId="298"/>
            <ac:spMk id="355" creationId="{00000000-0000-0000-0000-000000000000}"/>
          </ac:spMkLst>
        </pc:spChg>
      </pc:sldChg>
      <pc:sldChg chg="modSp">
        <pc:chgData name="Martina Plantak, DOBA" userId="S::martina.plantak@doba.si::de674679-c024-4d92-9c12-6923d982c1a5" providerId="AD" clId="Web-{300FE9AB-A11B-9EDD-6153-C26076F04A06}" dt="2024-12-18T11:54:40.639" v="254" actId="20577"/>
        <pc:sldMkLst>
          <pc:docMk/>
          <pc:sldMk cId="0" sldId="299"/>
        </pc:sldMkLst>
        <pc:spChg chg="mod">
          <ac:chgData name="Martina Plantak, DOBA" userId="S::martina.plantak@doba.si::de674679-c024-4d92-9c12-6923d982c1a5" providerId="AD" clId="Web-{300FE9AB-A11B-9EDD-6153-C26076F04A06}" dt="2024-12-18T11:54:40.639" v="254" actId="20577"/>
          <ac:spMkLst>
            <pc:docMk/>
            <pc:sldMk cId="0" sldId="299"/>
            <ac:spMk id="2" creationId="{EA806684-98A4-953E-6EB3-65E9EAC63437}"/>
          </ac:spMkLst>
        </pc:spChg>
        <pc:spChg chg="mod">
          <ac:chgData name="Martina Plantak, DOBA" userId="S::martina.plantak@doba.si::de674679-c024-4d92-9c12-6923d982c1a5" providerId="AD" clId="Web-{300FE9AB-A11B-9EDD-6153-C26076F04A06}" dt="2024-12-18T11:54:35.592" v="252" actId="20577"/>
          <ac:spMkLst>
            <pc:docMk/>
            <pc:sldMk cId="0" sldId="299"/>
            <ac:spMk id="361" creationId="{00000000-0000-0000-0000-000000000000}"/>
          </ac:spMkLst>
        </pc:spChg>
      </pc:sldChg>
      <pc:sldChg chg="modSp">
        <pc:chgData name="Martina Plantak, DOBA" userId="S::martina.plantak@doba.si::de674679-c024-4d92-9c12-6923d982c1a5" providerId="AD" clId="Web-{300FE9AB-A11B-9EDD-6153-C26076F04A06}" dt="2024-12-18T11:54:58.999" v="260" actId="20577"/>
        <pc:sldMkLst>
          <pc:docMk/>
          <pc:sldMk cId="0" sldId="300"/>
        </pc:sldMkLst>
        <pc:spChg chg="mod">
          <ac:chgData name="Martina Plantak, DOBA" userId="S::martina.plantak@doba.si::de674679-c024-4d92-9c12-6923d982c1a5" providerId="AD" clId="Web-{300FE9AB-A11B-9EDD-6153-C26076F04A06}" dt="2024-12-18T11:54:56.733" v="259" actId="20577"/>
          <ac:spMkLst>
            <pc:docMk/>
            <pc:sldMk cId="0" sldId="300"/>
            <ac:spMk id="2" creationId="{13AD0F42-90FA-97A5-E665-035BECFB6C04}"/>
          </ac:spMkLst>
        </pc:spChg>
        <pc:spChg chg="mod">
          <ac:chgData name="Martina Plantak, DOBA" userId="S::martina.plantak@doba.si::de674679-c024-4d92-9c12-6923d982c1a5" providerId="AD" clId="Web-{300FE9AB-A11B-9EDD-6153-C26076F04A06}" dt="2024-12-18T11:54:49.655" v="256" actId="20577"/>
          <ac:spMkLst>
            <pc:docMk/>
            <pc:sldMk cId="0" sldId="300"/>
            <ac:spMk id="3" creationId="{17507028-EC2E-1337-1D19-6184A207A39D}"/>
          </ac:spMkLst>
        </pc:spChg>
        <pc:spChg chg="mod">
          <ac:chgData name="Martina Plantak, DOBA" userId="S::martina.plantak@doba.si::de674679-c024-4d92-9c12-6923d982c1a5" providerId="AD" clId="Web-{300FE9AB-A11B-9EDD-6153-C26076F04A06}" dt="2024-12-18T11:54:58.999" v="260" actId="20577"/>
          <ac:spMkLst>
            <pc:docMk/>
            <pc:sldMk cId="0" sldId="300"/>
            <ac:spMk id="369" creationId="{00000000-0000-0000-0000-000000000000}"/>
          </ac:spMkLst>
        </pc:spChg>
      </pc:sldChg>
      <pc:sldChg chg="modSp">
        <pc:chgData name="Martina Plantak, DOBA" userId="S::martina.plantak@doba.si::de674679-c024-4d92-9c12-6923d982c1a5" providerId="AD" clId="Web-{300FE9AB-A11B-9EDD-6153-C26076F04A06}" dt="2024-12-18T11:57:13.987" v="264" actId="1076"/>
        <pc:sldMkLst>
          <pc:docMk/>
          <pc:sldMk cId="0" sldId="301"/>
        </pc:sldMkLst>
        <pc:spChg chg="mod">
          <ac:chgData name="Martina Plantak, DOBA" userId="S::martina.plantak@doba.si::de674679-c024-4d92-9c12-6923d982c1a5" providerId="AD" clId="Web-{300FE9AB-A11B-9EDD-6153-C26076F04A06}" dt="2024-12-18T11:57:13.987" v="264" actId="1076"/>
          <ac:spMkLst>
            <pc:docMk/>
            <pc:sldMk cId="0" sldId="301"/>
            <ac:spMk id="2" creationId="{EA806684-98A4-953E-6EB3-65E9EAC63437}"/>
          </ac:spMkLst>
        </pc:spChg>
      </pc:sldChg>
      <pc:sldChg chg="modSp">
        <pc:chgData name="Martina Plantak, DOBA" userId="S::martina.plantak@doba.si::de674679-c024-4d92-9c12-6923d982c1a5" providerId="AD" clId="Web-{300FE9AB-A11B-9EDD-6153-C26076F04A06}" dt="2024-12-18T11:57:28.769" v="267" actId="1076"/>
        <pc:sldMkLst>
          <pc:docMk/>
          <pc:sldMk cId="0" sldId="302"/>
        </pc:sldMkLst>
        <pc:spChg chg="mod">
          <ac:chgData name="Martina Plantak, DOBA" userId="S::martina.plantak@doba.si::de674679-c024-4d92-9c12-6923d982c1a5" providerId="AD" clId="Web-{300FE9AB-A11B-9EDD-6153-C26076F04A06}" dt="2024-12-18T11:57:28.769" v="267" actId="1076"/>
          <ac:spMkLst>
            <pc:docMk/>
            <pc:sldMk cId="0" sldId="302"/>
            <ac:spMk id="2" creationId="{EA806684-98A4-953E-6EB3-65E9EAC63437}"/>
          </ac:spMkLst>
        </pc:spChg>
      </pc:sldChg>
      <pc:sldChg chg="modSp">
        <pc:chgData name="Martina Plantak, DOBA" userId="S::martina.plantak@doba.si::de674679-c024-4d92-9c12-6923d982c1a5" providerId="AD" clId="Web-{300FE9AB-A11B-9EDD-6153-C26076F04A06}" dt="2024-12-18T11:53:55.169" v="238" actId="20577"/>
        <pc:sldMkLst>
          <pc:docMk/>
          <pc:sldMk cId="0" sldId="303"/>
        </pc:sldMkLst>
        <pc:spChg chg="mod">
          <ac:chgData name="Martina Plantak, DOBA" userId="S::martina.plantak@doba.si::de674679-c024-4d92-9c12-6923d982c1a5" providerId="AD" clId="Web-{300FE9AB-A11B-9EDD-6153-C26076F04A06}" dt="2024-12-18T11:53:55.169" v="238" actId="20577"/>
          <ac:spMkLst>
            <pc:docMk/>
            <pc:sldMk cId="0" sldId="303"/>
            <ac:spMk id="2" creationId="{EA806684-98A4-953E-6EB3-65E9EAC63437}"/>
          </ac:spMkLst>
        </pc:spChg>
        <pc:spChg chg="mod">
          <ac:chgData name="Martina Plantak, DOBA" userId="S::martina.plantak@doba.si::de674679-c024-4d92-9c12-6923d982c1a5" providerId="AD" clId="Web-{300FE9AB-A11B-9EDD-6153-C26076F04A06}" dt="2024-12-18T11:53:52.309" v="235" actId="20577"/>
          <ac:spMkLst>
            <pc:docMk/>
            <pc:sldMk cId="0" sldId="303"/>
            <ac:spMk id="387" creationId="{00000000-0000-0000-0000-000000000000}"/>
          </ac:spMkLst>
        </pc:spChg>
      </pc:sldChg>
      <pc:sldChg chg="modSp">
        <pc:chgData name="Martina Plantak, DOBA" userId="S::martina.plantak@doba.si::de674679-c024-4d92-9c12-6923d982c1a5" providerId="AD" clId="Web-{300FE9AB-A11B-9EDD-6153-C26076F04A06}" dt="2024-12-18T11:58:37.630" v="286" actId="20577"/>
        <pc:sldMkLst>
          <pc:docMk/>
          <pc:sldMk cId="0" sldId="305"/>
        </pc:sldMkLst>
        <pc:spChg chg="mod">
          <ac:chgData name="Martina Plantak, DOBA" userId="S::martina.plantak@doba.si::de674679-c024-4d92-9c12-6923d982c1a5" providerId="AD" clId="Web-{300FE9AB-A11B-9EDD-6153-C26076F04A06}" dt="2024-12-18T11:58:37.630" v="286" actId="20577"/>
          <ac:spMkLst>
            <pc:docMk/>
            <pc:sldMk cId="0" sldId="305"/>
            <ac:spMk id="2" creationId="{EA806684-98A4-953E-6EB3-65E9EAC63437}"/>
          </ac:spMkLst>
        </pc:spChg>
      </pc:sldChg>
      <pc:sldChg chg="delSp">
        <pc:chgData name="Martina Plantak, DOBA" userId="S::martina.plantak@doba.si::de674679-c024-4d92-9c12-6923d982c1a5" providerId="AD" clId="Web-{300FE9AB-A11B-9EDD-6153-C26076F04A06}" dt="2024-12-18T11:59:21.866" v="291"/>
        <pc:sldMkLst>
          <pc:docMk/>
          <pc:sldMk cId="0" sldId="306"/>
        </pc:sldMkLst>
      </pc:sldChg>
      <pc:sldChg chg="addSp modSp">
        <pc:chgData name="Martina Plantak, DOBA" userId="S::martina.plantak@doba.si::de674679-c024-4d92-9c12-6923d982c1a5" providerId="AD" clId="Web-{300FE9AB-A11B-9EDD-6153-C26076F04A06}" dt="2024-12-18T11:59:17.834" v="290" actId="1076"/>
        <pc:sldMkLst>
          <pc:docMk/>
          <pc:sldMk cId="0" sldId="308"/>
        </pc:sldMkLst>
        <pc:spChg chg="add mod">
          <ac:chgData name="Martina Plantak, DOBA" userId="S::martina.plantak@doba.si::de674679-c024-4d92-9c12-6923d982c1a5" providerId="AD" clId="Web-{300FE9AB-A11B-9EDD-6153-C26076F04A06}" dt="2024-12-18T11:59:17.834" v="290" actId="1076"/>
          <ac:spMkLst>
            <pc:docMk/>
            <pc:sldMk cId="0" sldId="308"/>
            <ac:spMk id="2" creationId="{76F77396-CAAC-D63A-6C8D-2E66C8449BFE}"/>
          </ac:spMkLst>
        </pc:spChg>
      </pc:sldChg>
      <pc:sldChg chg="modSp">
        <pc:chgData name="Martina Plantak, DOBA" userId="S::martina.plantak@doba.si::de674679-c024-4d92-9c12-6923d982c1a5" providerId="AD" clId="Web-{300FE9AB-A11B-9EDD-6153-C26076F04A06}" dt="2024-12-18T11:36:19.185" v="8" actId="20577"/>
        <pc:sldMkLst>
          <pc:docMk/>
          <pc:sldMk cId="3201183638" sldId="310"/>
        </pc:sldMkLst>
        <pc:spChg chg="mod">
          <ac:chgData name="Martina Plantak, DOBA" userId="S::martina.plantak@doba.si::de674679-c024-4d92-9c12-6923d982c1a5" providerId="AD" clId="Web-{300FE9AB-A11B-9EDD-6153-C26076F04A06}" dt="2024-12-18T11:35:48.153" v="1" actId="20577"/>
          <ac:spMkLst>
            <pc:docMk/>
            <pc:sldMk cId="3201183638" sldId="310"/>
            <ac:spMk id="2" creationId="{A89187AB-4AC8-B4C9-79C9-53F92716DD98}"/>
          </ac:spMkLst>
        </pc:spChg>
        <pc:spChg chg="mod">
          <ac:chgData name="Martina Plantak, DOBA" userId="S::martina.plantak@doba.si::de674679-c024-4d92-9c12-6923d982c1a5" providerId="AD" clId="Web-{300FE9AB-A11B-9EDD-6153-C26076F04A06}" dt="2024-12-18T11:36:19.185" v="8" actId="20577"/>
          <ac:spMkLst>
            <pc:docMk/>
            <pc:sldMk cId="3201183638" sldId="310"/>
            <ac:spMk id="3" creationId="{914A9ABF-2F52-39F9-9FC5-710AA514A198}"/>
          </ac:spMkLst>
        </pc:spChg>
      </pc:sldChg>
      <pc:sldChg chg="modSp">
        <pc:chgData name="Martina Plantak, DOBA" userId="S::martina.plantak@doba.si::de674679-c024-4d92-9c12-6923d982c1a5" providerId="AD" clId="Web-{300FE9AB-A11B-9EDD-6153-C26076F04A06}" dt="2024-12-18T11:36:25.060" v="9" actId="20577"/>
        <pc:sldMkLst>
          <pc:docMk/>
          <pc:sldMk cId="2591287154" sldId="311"/>
        </pc:sldMkLst>
        <pc:spChg chg="mod">
          <ac:chgData name="Martina Plantak, DOBA" userId="S::martina.plantak@doba.si::de674679-c024-4d92-9c12-6923d982c1a5" providerId="AD" clId="Web-{300FE9AB-A11B-9EDD-6153-C26076F04A06}" dt="2024-12-18T11:36:25.060" v="9" actId="20577"/>
          <ac:spMkLst>
            <pc:docMk/>
            <pc:sldMk cId="2591287154" sldId="311"/>
            <ac:spMk id="4" creationId="{EDDEB2B8-67A4-DBB2-B33B-FA3A94AEE46E}"/>
          </ac:spMkLst>
        </pc:spChg>
      </pc:sldChg>
      <pc:sldChg chg="addSp modSp">
        <pc:chgData name="Martina Plantak, DOBA" userId="S::martina.plantak@doba.si::de674679-c024-4d92-9c12-6923d982c1a5" providerId="AD" clId="Web-{300FE9AB-A11B-9EDD-6153-C26076F04A06}" dt="2024-12-18T11:58:25.661" v="282" actId="1076"/>
        <pc:sldMkLst>
          <pc:docMk/>
          <pc:sldMk cId="1742645539" sldId="312"/>
        </pc:sldMkLst>
        <pc:spChg chg="mod">
          <ac:chgData name="Martina Plantak, DOBA" userId="S::martina.plantak@doba.si::de674679-c024-4d92-9c12-6923d982c1a5" providerId="AD" clId="Web-{300FE9AB-A11B-9EDD-6153-C26076F04A06}" dt="2024-12-18T11:57:36.613" v="269" actId="20577"/>
          <ac:spMkLst>
            <pc:docMk/>
            <pc:sldMk cId="1742645539" sldId="312"/>
            <ac:spMk id="3" creationId="{EEA42171-5884-FE06-C203-C460957BC41C}"/>
          </ac:spMkLst>
        </pc:spChg>
        <pc:spChg chg="add mod">
          <ac:chgData name="Martina Plantak, DOBA" userId="S::martina.plantak@doba.si::de674679-c024-4d92-9c12-6923d982c1a5" providerId="AD" clId="Web-{300FE9AB-A11B-9EDD-6153-C26076F04A06}" dt="2024-12-18T11:58:25.661" v="282" actId="1076"/>
          <ac:spMkLst>
            <pc:docMk/>
            <pc:sldMk cId="1742645539" sldId="312"/>
            <ac:spMk id="4" creationId="{DA4F66CB-4B08-1D93-34B1-59D1BC84A6EA}"/>
          </ac:spMkLst>
        </pc:spChg>
      </pc:sldChg>
      <pc:sldChg chg="modSp">
        <pc:chgData name="Martina Plantak, DOBA" userId="S::martina.plantak@doba.si::de674679-c024-4d92-9c12-6923d982c1a5" providerId="AD" clId="Web-{300FE9AB-A11B-9EDD-6153-C26076F04A06}" dt="2024-12-18T11:58:32.067" v="284" actId="20577"/>
        <pc:sldMkLst>
          <pc:docMk/>
          <pc:sldMk cId="3578604010" sldId="313"/>
        </pc:sldMkLst>
        <pc:spChg chg="mod">
          <ac:chgData name="Martina Plantak, DOBA" userId="S::martina.plantak@doba.si::de674679-c024-4d92-9c12-6923d982c1a5" providerId="AD" clId="Web-{300FE9AB-A11B-9EDD-6153-C26076F04A06}" dt="2024-12-18T11:58:32.067" v="284" actId="20577"/>
          <ac:spMkLst>
            <pc:docMk/>
            <pc:sldMk cId="3578604010" sldId="313"/>
            <ac:spMk id="3" creationId="{EEA42171-5884-FE06-C203-C460957BC41C}"/>
          </ac:spMkLst>
        </pc:spChg>
      </pc:sldChg>
    </pc:docChg>
  </pc:docChgLst>
  <pc:docChgLst>
    <pc:chgData name="Martina Plantak, DOBA" userId="S::martina.plantak@doba.si::de674679-c024-4d92-9c12-6923d982c1a5" providerId="AD" clId="Web-{9269E349-B97C-BF76-97D0-E6AAE62777C5}"/>
    <pc:docChg chg="modSld">
      <pc:chgData name="Martina Plantak, DOBA" userId="S::martina.plantak@doba.si::de674679-c024-4d92-9c12-6923d982c1a5" providerId="AD" clId="Web-{9269E349-B97C-BF76-97D0-E6AAE62777C5}" dt="2024-12-19T09:37:57.689" v="113" actId="20577"/>
      <pc:docMkLst>
        <pc:docMk/>
      </pc:docMkLst>
      <pc:sldChg chg="modSp">
        <pc:chgData name="Martina Plantak, DOBA" userId="S::martina.plantak@doba.si::de674679-c024-4d92-9c12-6923d982c1a5" providerId="AD" clId="Web-{9269E349-B97C-BF76-97D0-E6AAE62777C5}" dt="2024-12-19T09:16:40.380" v="31" actId="20577"/>
        <pc:sldMkLst>
          <pc:docMk/>
          <pc:sldMk cId="0" sldId="272"/>
        </pc:sldMkLst>
        <pc:spChg chg="mod">
          <ac:chgData name="Martina Plantak, DOBA" userId="S::martina.plantak@doba.si::de674679-c024-4d92-9c12-6923d982c1a5" providerId="AD" clId="Web-{9269E349-B97C-BF76-97D0-E6AAE62777C5}" dt="2024-12-19T09:16:40.380" v="31" actId="20577"/>
          <ac:spMkLst>
            <pc:docMk/>
            <pc:sldMk cId="0" sldId="272"/>
            <ac:spMk id="182" creationId="{00000000-0000-0000-0000-000000000000}"/>
          </ac:spMkLst>
        </pc:spChg>
      </pc:sldChg>
      <pc:sldChg chg="modSp">
        <pc:chgData name="Martina Plantak, DOBA" userId="S::martina.plantak@doba.si::de674679-c024-4d92-9c12-6923d982c1a5" providerId="AD" clId="Web-{9269E349-B97C-BF76-97D0-E6AAE62777C5}" dt="2024-12-19T09:32:54.792" v="51" actId="20577"/>
        <pc:sldMkLst>
          <pc:docMk/>
          <pc:sldMk cId="0" sldId="274"/>
        </pc:sldMkLst>
        <pc:spChg chg="mod">
          <ac:chgData name="Martina Plantak, DOBA" userId="S::martina.plantak@doba.si::de674679-c024-4d92-9c12-6923d982c1a5" providerId="AD" clId="Web-{9269E349-B97C-BF76-97D0-E6AAE62777C5}" dt="2024-12-19T09:32:54.792" v="51" actId="20577"/>
          <ac:spMkLst>
            <pc:docMk/>
            <pc:sldMk cId="0" sldId="274"/>
            <ac:spMk id="2" creationId="{81E7250E-544F-22EA-0D37-AD8EF894F308}"/>
          </ac:spMkLst>
        </pc:spChg>
      </pc:sldChg>
      <pc:sldChg chg="modSp">
        <pc:chgData name="Martina Plantak, DOBA" userId="S::martina.plantak@doba.si::de674679-c024-4d92-9c12-6923d982c1a5" providerId="AD" clId="Web-{9269E349-B97C-BF76-97D0-E6AAE62777C5}" dt="2024-12-19T09:18:48.336" v="33" actId="20577"/>
        <pc:sldMkLst>
          <pc:docMk/>
          <pc:sldMk cId="0" sldId="275"/>
        </pc:sldMkLst>
        <pc:spChg chg="mod">
          <ac:chgData name="Martina Plantak, DOBA" userId="S::martina.plantak@doba.si::de674679-c024-4d92-9c12-6923d982c1a5" providerId="AD" clId="Web-{9269E349-B97C-BF76-97D0-E6AAE62777C5}" dt="2024-12-19T09:18:48.336" v="33" actId="20577"/>
          <ac:spMkLst>
            <pc:docMk/>
            <pc:sldMk cId="0" sldId="275"/>
            <ac:spMk id="201" creationId="{00000000-0000-0000-0000-000000000000}"/>
          </ac:spMkLst>
        </pc:spChg>
      </pc:sldChg>
      <pc:sldChg chg="addSp modSp">
        <pc:chgData name="Martina Plantak, DOBA" userId="S::martina.plantak@doba.si::de674679-c024-4d92-9c12-6923d982c1a5" providerId="AD" clId="Web-{9269E349-B97C-BF76-97D0-E6AAE62777C5}" dt="2024-12-19T09:33:47.887" v="60" actId="1076"/>
        <pc:sldMkLst>
          <pc:docMk/>
          <pc:sldMk cId="0" sldId="277"/>
        </pc:sldMkLst>
        <pc:spChg chg="add mod">
          <ac:chgData name="Martina Plantak, DOBA" userId="S::martina.plantak@doba.si::de674679-c024-4d92-9c12-6923d982c1a5" providerId="AD" clId="Web-{9269E349-B97C-BF76-97D0-E6AAE62777C5}" dt="2024-12-19T09:33:47.887" v="60" actId="1076"/>
          <ac:spMkLst>
            <pc:docMk/>
            <pc:sldMk cId="0" sldId="277"/>
            <ac:spMk id="2" creationId="{CAE1DF43-DF22-5D82-6B57-EE697FDEF2A9}"/>
          </ac:spMkLst>
        </pc:spChg>
        <pc:spChg chg="mod">
          <ac:chgData name="Martina Plantak, DOBA" userId="S::martina.plantak@doba.si::de674679-c024-4d92-9c12-6923d982c1a5" providerId="AD" clId="Web-{9269E349-B97C-BF76-97D0-E6AAE62777C5}" dt="2024-12-19T09:33:37.762" v="57" actId="1076"/>
          <ac:spMkLst>
            <pc:docMk/>
            <pc:sldMk cId="0" sldId="277"/>
            <ac:spMk id="216" creationId="{00000000-0000-0000-0000-000000000000}"/>
          </ac:spMkLst>
        </pc:spChg>
      </pc:sldChg>
      <pc:sldChg chg="modSp">
        <pc:chgData name="Martina Plantak, DOBA" userId="S::martina.plantak@doba.si::de674679-c024-4d92-9c12-6923d982c1a5" providerId="AD" clId="Web-{9269E349-B97C-BF76-97D0-E6AAE62777C5}" dt="2024-12-19T09:34:53.826" v="67" actId="20577"/>
        <pc:sldMkLst>
          <pc:docMk/>
          <pc:sldMk cId="0" sldId="282"/>
        </pc:sldMkLst>
        <pc:spChg chg="mod">
          <ac:chgData name="Martina Plantak, DOBA" userId="S::martina.plantak@doba.si::de674679-c024-4d92-9c12-6923d982c1a5" providerId="AD" clId="Web-{9269E349-B97C-BF76-97D0-E6AAE62777C5}" dt="2024-12-19T09:34:53.826" v="67" actId="20577"/>
          <ac:spMkLst>
            <pc:docMk/>
            <pc:sldMk cId="0" sldId="282"/>
            <ac:spMk id="2" creationId="{FFFC4F48-24C3-4A86-D7A1-150FD792330B}"/>
          </ac:spMkLst>
        </pc:spChg>
      </pc:sldChg>
      <pc:sldChg chg="modSp">
        <pc:chgData name="Martina Plantak, DOBA" userId="S::martina.plantak@doba.si::de674679-c024-4d92-9c12-6923d982c1a5" providerId="AD" clId="Web-{9269E349-B97C-BF76-97D0-E6AAE62777C5}" dt="2024-12-19T09:35:07.826" v="68" actId="20577"/>
        <pc:sldMkLst>
          <pc:docMk/>
          <pc:sldMk cId="0" sldId="293"/>
        </pc:sldMkLst>
        <pc:spChg chg="mod">
          <ac:chgData name="Martina Plantak, DOBA" userId="S::martina.plantak@doba.si::de674679-c024-4d92-9c12-6923d982c1a5" providerId="AD" clId="Web-{9269E349-B97C-BF76-97D0-E6AAE62777C5}" dt="2024-12-19T09:35:07.826" v="68" actId="20577"/>
          <ac:spMkLst>
            <pc:docMk/>
            <pc:sldMk cId="0" sldId="293"/>
            <ac:spMk id="323" creationId="{00000000-0000-0000-0000-000000000000}"/>
          </ac:spMkLst>
        </pc:spChg>
      </pc:sldChg>
      <pc:sldChg chg="modSp">
        <pc:chgData name="Martina Plantak, DOBA" userId="S::martina.plantak@doba.si::de674679-c024-4d92-9c12-6923d982c1a5" providerId="AD" clId="Web-{9269E349-B97C-BF76-97D0-E6AAE62777C5}" dt="2024-12-19T09:35:29.139" v="72" actId="20577"/>
        <pc:sldMkLst>
          <pc:docMk/>
          <pc:sldMk cId="0" sldId="297"/>
        </pc:sldMkLst>
        <pc:spChg chg="mod">
          <ac:chgData name="Martina Plantak, DOBA" userId="S::martina.plantak@doba.si::de674679-c024-4d92-9c12-6923d982c1a5" providerId="AD" clId="Web-{9269E349-B97C-BF76-97D0-E6AAE62777C5}" dt="2024-12-19T09:35:23.123" v="71" actId="20577"/>
          <ac:spMkLst>
            <pc:docMk/>
            <pc:sldMk cId="0" sldId="297"/>
            <ac:spMk id="2" creationId="{85A813B1-2651-9225-E5D5-82A2D734467A}"/>
          </ac:spMkLst>
        </pc:spChg>
        <pc:spChg chg="mod">
          <ac:chgData name="Martina Plantak, DOBA" userId="S::martina.plantak@doba.si::de674679-c024-4d92-9c12-6923d982c1a5" providerId="AD" clId="Web-{9269E349-B97C-BF76-97D0-E6AAE62777C5}" dt="2024-12-19T09:35:29.139" v="72" actId="20577"/>
          <ac:spMkLst>
            <pc:docMk/>
            <pc:sldMk cId="0" sldId="297"/>
            <ac:spMk id="348" creationId="{00000000-0000-0000-0000-000000000000}"/>
          </ac:spMkLst>
        </pc:spChg>
      </pc:sldChg>
      <pc:sldChg chg="modSp">
        <pc:chgData name="Martina Plantak, DOBA" userId="S::martina.plantak@doba.si::de674679-c024-4d92-9c12-6923d982c1a5" providerId="AD" clId="Web-{9269E349-B97C-BF76-97D0-E6AAE62777C5}" dt="2024-12-19T09:35:58.999" v="77" actId="20577"/>
        <pc:sldMkLst>
          <pc:docMk/>
          <pc:sldMk cId="0" sldId="300"/>
        </pc:sldMkLst>
        <pc:spChg chg="mod">
          <ac:chgData name="Martina Plantak, DOBA" userId="S::martina.plantak@doba.si::de674679-c024-4d92-9c12-6923d982c1a5" providerId="AD" clId="Web-{9269E349-B97C-BF76-97D0-E6AAE62777C5}" dt="2024-12-19T09:35:58.999" v="77" actId="20577"/>
          <ac:spMkLst>
            <pc:docMk/>
            <pc:sldMk cId="0" sldId="300"/>
            <ac:spMk id="2" creationId="{13AD0F42-90FA-97A5-E665-035BECFB6C04}"/>
          </ac:spMkLst>
        </pc:spChg>
        <pc:spChg chg="mod">
          <ac:chgData name="Martina Plantak, DOBA" userId="S::martina.plantak@doba.si::de674679-c024-4d92-9c12-6923d982c1a5" providerId="AD" clId="Web-{9269E349-B97C-BF76-97D0-E6AAE62777C5}" dt="2024-12-19T09:35:42.780" v="74" actId="20577"/>
          <ac:spMkLst>
            <pc:docMk/>
            <pc:sldMk cId="0" sldId="300"/>
            <ac:spMk id="3" creationId="{17507028-EC2E-1337-1D19-6184A207A39D}"/>
          </ac:spMkLst>
        </pc:spChg>
      </pc:sldChg>
      <pc:sldChg chg="modSp">
        <pc:chgData name="Martina Plantak, DOBA" userId="S::martina.plantak@doba.si::de674679-c024-4d92-9c12-6923d982c1a5" providerId="AD" clId="Web-{9269E349-B97C-BF76-97D0-E6AAE62777C5}" dt="2024-12-19T09:36:09.296" v="78" actId="20577"/>
        <pc:sldMkLst>
          <pc:docMk/>
          <pc:sldMk cId="0" sldId="302"/>
        </pc:sldMkLst>
        <pc:spChg chg="mod">
          <ac:chgData name="Martina Plantak, DOBA" userId="S::martina.plantak@doba.si::de674679-c024-4d92-9c12-6923d982c1a5" providerId="AD" clId="Web-{9269E349-B97C-BF76-97D0-E6AAE62777C5}" dt="2024-12-19T09:36:09.296" v="78" actId="20577"/>
          <ac:spMkLst>
            <pc:docMk/>
            <pc:sldMk cId="0" sldId="302"/>
            <ac:spMk id="380" creationId="{00000000-0000-0000-0000-000000000000}"/>
          </ac:spMkLst>
        </pc:spChg>
      </pc:sldChg>
      <pc:sldChg chg="modSp">
        <pc:chgData name="Martina Plantak, DOBA" userId="S::martina.plantak@doba.si::de674679-c024-4d92-9c12-6923d982c1a5" providerId="AD" clId="Web-{9269E349-B97C-BF76-97D0-E6AAE62777C5}" dt="2024-12-19T09:36:16.093" v="79" actId="20577"/>
        <pc:sldMkLst>
          <pc:docMk/>
          <pc:sldMk cId="0" sldId="304"/>
        </pc:sldMkLst>
        <pc:spChg chg="mod">
          <ac:chgData name="Martina Plantak, DOBA" userId="S::martina.plantak@doba.si::de674679-c024-4d92-9c12-6923d982c1a5" providerId="AD" clId="Web-{9269E349-B97C-BF76-97D0-E6AAE62777C5}" dt="2024-12-19T09:36:16.093" v="79" actId="20577"/>
          <ac:spMkLst>
            <pc:docMk/>
            <pc:sldMk cId="0" sldId="304"/>
            <ac:spMk id="395" creationId="{00000000-0000-0000-0000-000000000000}"/>
          </ac:spMkLst>
        </pc:spChg>
      </pc:sldChg>
      <pc:sldChg chg="modSp">
        <pc:chgData name="Martina Plantak, DOBA" userId="S::martina.plantak@doba.si::de674679-c024-4d92-9c12-6923d982c1a5" providerId="AD" clId="Web-{9269E349-B97C-BF76-97D0-E6AAE62777C5}" dt="2024-12-19T09:37:49.330" v="111" actId="1076"/>
        <pc:sldMkLst>
          <pc:docMk/>
          <pc:sldMk cId="0" sldId="305"/>
        </pc:sldMkLst>
        <pc:spChg chg="mod">
          <ac:chgData name="Martina Plantak, DOBA" userId="S::martina.plantak@doba.si::de674679-c024-4d92-9c12-6923d982c1a5" providerId="AD" clId="Web-{9269E349-B97C-BF76-97D0-E6AAE62777C5}" dt="2024-12-19T09:37:49.330" v="111" actId="1076"/>
          <ac:spMkLst>
            <pc:docMk/>
            <pc:sldMk cId="0" sldId="305"/>
            <ac:spMk id="3" creationId="{15DBFDE2-F2C8-DC6B-A7D6-8B3DCE07E5EA}"/>
          </ac:spMkLst>
        </pc:spChg>
        <pc:spChg chg="mod">
          <ac:chgData name="Martina Plantak, DOBA" userId="S::martina.plantak@doba.si::de674679-c024-4d92-9c12-6923d982c1a5" providerId="AD" clId="Web-{9269E349-B97C-BF76-97D0-E6AAE62777C5}" dt="2024-12-19T09:37:42.939" v="109" actId="1076"/>
          <ac:spMkLst>
            <pc:docMk/>
            <pc:sldMk cId="0" sldId="305"/>
            <ac:spMk id="401" creationId="{00000000-0000-0000-0000-000000000000}"/>
          </ac:spMkLst>
        </pc:spChg>
      </pc:sldChg>
      <pc:sldChg chg="modSp">
        <pc:chgData name="Martina Plantak, DOBA" userId="S::martina.plantak@doba.si::de674679-c024-4d92-9c12-6923d982c1a5" providerId="AD" clId="Web-{9269E349-B97C-BF76-97D0-E6AAE62777C5}" dt="2024-12-19T09:37:53.158" v="112" actId="20577"/>
        <pc:sldMkLst>
          <pc:docMk/>
          <pc:sldMk cId="0" sldId="306"/>
        </pc:sldMkLst>
        <pc:spChg chg="mod">
          <ac:chgData name="Martina Plantak, DOBA" userId="S::martina.plantak@doba.si::de674679-c024-4d92-9c12-6923d982c1a5" providerId="AD" clId="Web-{9269E349-B97C-BF76-97D0-E6AAE62777C5}" dt="2024-12-19T09:37:53.158" v="112" actId="20577"/>
          <ac:spMkLst>
            <pc:docMk/>
            <pc:sldMk cId="0" sldId="306"/>
            <ac:spMk id="408" creationId="{00000000-0000-0000-0000-000000000000}"/>
          </ac:spMkLst>
        </pc:spChg>
      </pc:sldChg>
      <pc:sldChg chg="modSp">
        <pc:chgData name="Martina Plantak, DOBA" userId="S::martina.plantak@doba.si::de674679-c024-4d92-9c12-6923d982c1a5" providerId="AD" clId="Web-{9269E349-B97C-BF76-97D0-E6AAE62777C5}" dt="2024-12-19T09:37:57.689" v="113" actId="20577"/>
        <pc:sldMkLst>
          <pc:docMk/>
          <pc:sldMk cId="0" sldId="307"/>
        </pc:sldMkLst>
        <pc:spChg chg="mod">
          <ac:chgData name="Martina Plantak, DOBA" userId="S::martina.plantak@doba.si::de674679-c024-4d92-9c12-6923d982c1a5" providerId="AD" clId="Web-{9269E349-B97C-BF76-97D0-E6AAE62777C5}" dt="2024-12-19T09:37:57.689" v="113" actId="20577"/>
          <ac:spMkLst>
            <pc:docMk/>
            <pc:sldMk cId="0" sldId="307"/>
            <ac:spMk id="415" creationId="{00000000-0000-0000-0000-000000000000}"/>
          </ac:spMkLst>
        </pc:spChg>
      </pc:sldChg>
      <pc:sldChg chg="modSp">
        <pc:chgData name="Martina Plantak, DOBA" userId="S::martina.plantak@doba.si::de674679-c024-4d92-9c12-6923d982c1a5" providerId="AD" clId="Web-{9269E349-B97C-BF76-97D0-E6AAE62777C5}" dt="2024-12-19T09:36:39.766" v="83" actId="20577"/>
        <pc:sldMkLst>
          <pc:docMk/>
          <pc:sldMk cId="1742645539" sldId="312"/>
        </pc:sldMkLst>
        <pc:spChg chg="mod">
          <ac:chgData name="Martina Plantak, DOBA" userId="S::martina.plantak@doba.si::de674679-c024-4d92-9c12-6923d982c1a5" providerId="AD" clId="Web-{9269E349-B97C-BF76-97D0-E6AAE62777C5}" dt="2024-12-19T09:36:39.766" v="83" actId="20577"/>
          <ac:spMkLst>
            <pc:docMk/>
            <pc:sldMk cId="1742645539" sldId="312"/>
            <ac:spMk id="4" creationId="{DA4F66CB-4B08-1D93-34B1-59D1BC84A6EA}"/>
          </ac:spMkLst>
        </pc:spChg>
      </pc:sldChg>
      <pc:sldChg chg="modSp">
        <pc:chgData name="Martina Plantak, DOBA" userId="S::martina.plantak@doba.si::de674679-c024-4d92-9c12-6923d982c1a5" providerId="AD" clId="Web-{9269E349-B97C-BF76-97D0-E6AAE62777C5}" dt="2024-12-19T09:37:27.438" v="106" actId="20577"/>
        <pc:sldMkLst>
          <pc:docMk/>
          <pc:sldMk cId="3578604010" sldId="313"/>
        </pc:sldMkLst>
        <pc:spChg chg="mod">
          <ac:chgData name="Martina Plantak, DOBA" userId="S::martina.plantak@doba.si::de674679-c024-4d92-9c12-6923d982c1a5" providerId="AD" clId="Web-{9269E349-B97C-BF76-97D0-E6AAE62777C5}" dt="2024-12-19T09:37:27.438" v="106" actId="20577"/>
          <ac:spMkLst>
            <pc:docMk/>
            <pc:sldMk cId="3578604010" sldId="313"/>
            <ac:spMk id="3" creationId="{EEA42171-5884-FE06-C203-C460957BC41C}"/>
          </ac:spMkLst>
        </pc:spChg>
      </pc:sldChg>
    </pc:docChg>
  </pc:docChgLst>
  <pc:docChgLst>
    <pc:chgData name="dagmara.skillszonemalta" userId="S::dagmara.skillszonemalta_gmail.com#ext#@dobasi.onmicrosoft.com::cab07fde-5b20-4099-b699-b3b303880fe4" providerId="AD" clId="Web-{11BC8B2C-0332-1182-91F8-3A103EFB5435}"/>
    <pc:docChg chg="modSld">
      <pc:chgData name="dagmara.skillszonemalta" userId="S::dagmara.skillszonemalta_gmail.com#ext#@dobasi.onmicrosoft.com::cab07fde-5b20-4099-b699-b3b303880fe4" providerId="AD" clId="Web-{11BC8B2C-0332-1182-91F8-3A103EFB5435}" dt="2024-12-12T13:32:00.932" v="193" actId="1076"/>
      <pc:docMkLst>
        <pc:docMk/>
      </pc:docMkLst>
      <pc:sldChg chg="addSp modSp">
        <pc:chgData name="dagmara.skillszonemalta" userId="S::dagmara.skillszonemalta_gmail.com#ext#@dobasi.onmicrosoft.com::cab07fde-5b20-4099-b699-b3b303880fe4" providerId="AD" clId="Web-{11BC8B2C-0332-1182-91F8-3A103EFB5435}" dt="2024-12-12T13:32:00.932" v="193" actId="1076"/>
        <pc:sldMkLst>
          <pc:docMk/>
          <pc:sldMk cId="0" sldId="266"/>
        </pc:sldMkLst>
      </pc:sldChg>
      <pc:sldChg chg="addSp delSp modSp">
        <pc:chgData name="dagmara.skillszonemalta" userId="S::dagmara.skillszonemalta_gmail.com#ext#@dobasi.onmicrosoft.com::cab07fde-5b20-4099-b699-b3b303880fe4" providerId="AD" clId="Web-{11BC8B2C-0332-1182-91F8-3A103EFB5435}" dt="2024-12-12T07:07:16.025" v="42" actId="14100"/>
        <pc:sldMkLst>
          <pc:docMk/>
          <pc:sldMk cId="0" sldId="275"/>
        </pc:sldMkLst>
        <pc:spChg chg="mod">
          <ac:chgData name="dagmara.skillszonemalta" userId="S::dagmara.skillszonemalta_gmail.com#ext#@dobasi.onmicrosoft.com::cab07fde-5b20-4099-b699-b3b303880fe4" providerId="AD" clId="Web-{11BC8B2C-0332-1182-91F8-3A103EFB5435}" dt="2024-12-12T07:07:16.025" v="42" actId="14100"/>
          <ac:spMkLst>
            <pc:docMk/>
            <pc:sldMk cId="0" sldId="275"/>
            <ac:spMk id="4" creationId="{382E55F8-C00C-71D6-D872-DB0A782A5F45}"/>
          </ac:spMkLst>
        </pc:spChg>
        <pc:spChg chg="mod">
          <ac:chgData name="dagmara.skillszonemalta" userId="S::dagmara.skillszonemalta_gmail.com#ext#@dobasi.onmicrosoft.com::cab07fde-5b20-4099-b699-b3b303880fe4" providerId="AD" clId="Web-{11BC8B2C-0332-1182-91F8-3A103EFB5435}" dt="2024-12-12T07:03:28.370" v="13" actId="20577"/>
          <ac:spMkLst>
            <pc:docMk/>
            <pc:sldMk cId="0" sldId="275"/>
            <ac:spMk id="5" creationId="{F034A1AF-414D-8C17-FDE2-6E48B6310E48}"/>
          </ac:spMkLst>
        </pc:spChg>
        <pc:spChg chg="mod">
          <ac:chgData name="dagmara.skillszonemalta" userId="S::dagmara.skillszonemalta_gmail.com#ext#@dobasi.onmicrosoft.com::cab07fde-5b20-4099-b699-b3b303880fe4" providerId="AD" clId="Web-{11BC8B2C-0332-1182-91F8-3A103EFB5435}" dt="2024-12-12T07:06:26.710" v="38" actId="20577"/>
          <ac:spMkLst>
            <pc:docMk/>
            <pc:sldMk cId="0" sldId="275"/>
            <ac:spMk id="7" creationId="{901CBC20-5F28-C248-3E27-8F4350C7F4D0}"/>
          </ac:spMkLst>
        </pc:spChg>
        <pc:picChg chg="add mod">
          <ac:chgData name="dagmara.skillszonemalta" userId="S::dagmara.skillszonemalta_gmail.com#ext#@dobasi.onmicrosoft.com::cab07fde-5b20-4099-b699-b3b303880fe4" providerId="AD" clId="Web-{11BC8B2C-0332-1182-91F8-3A103EFB5435}" dt="2024-12-12T06:59:03.103" v="7" actId="14100"/>
          <ac:picMkLst>
            <pc:docMk/>
            <pc:sldMk cId="0" sldId="275"/>
            <ac:picMk id="3" creationId="{E926E01F-5833-2B0E-2E86-0E43C4A28CB6}"/>
          </ac:picMkLst>
        </pc:picChg>
        <pc:picChg chg="mod">
          <ac:chgData name="dagmara.skillszonemalta" userId="S::dagmara.skillszonemalta_gmail.com#ext#@dobasi.onmicrosoft.com::cab07fde-5b20-4099-b699-b3b303880fe4" providerId="AD" clId="Web-{11BC8B2C-0332-1182-91F8-3A103EFB5435}" dt="2024-12-12T06:58:48.493" v="3" actId="1076"/>
          <ac:picMkLst>
            <pc:docMk/>
            <pc:sldMk cId="0" sldId="275"/>
            <ac:picMk id="8" creationId="{EE994944-B283-8257-500F-A844DB9B576A}"/>
          </ac:picMkLst>
        </pc:picChg>
        <pc:picChg chg="add mod">
          <ac:chgData name="dagmara.skillszonemalta" userId="S::dagmara.skillszonemalta_gmail.com#ext#@dobasi.onmicrosoft.com::cab07fde-5b20-4099-b699-b3b303880fe4" providerId="AD" clId="Web-{11BC8B2C-0332-1182-91F8-3A103EFB5435}" dt="2024-12-12T07:04:37.796" v="19" actId="14100"/>
          <ac:picMkLst>
            <pc:docMk/>
            <pc:sldMk cId="0" sldId="275"/>
            <ac:picMk id="12" creationId="{AAE8F0C7-0B35-689F-9563-05DF49E8327F}"/>
          </ac:picMkLst>
        </pc:picChg>
      </pc:sldChg>
      <pc:sldChg chg="modSp">
        <pc:chgData name="dagmara.skillszonemalta" userId="S::dagmara.skillszonemalta_gmail.com#ext#@dobasi.onmicrosoft.com::cab07fde-5b20-4099-b699-b3b303880fe4" providerId="AD" clId="Web-{11BC8B2C-0332-1182-91F8-3A103EFB5435}" dt="2024-12-12T07:10:33.053" v="45" actId="20577"/>
        <pc:sldMkLst>
          <pc:docMk/>
          <pc:sldMk cId="0" sldId="283"/>
        </pc:sldMkLst>
        <pc:spChg chg="mod">
          <ac:chgData name="dagmara.skillszonemalta" userId="S::dagmara.skillszonemalta_gmail.com#ext#@dobasi.onmicrosoft.com::cab07fde-5b20-4099-b699-b3b303880fe4" providerId="AD" clId="Web-{11BC8B2C-0332-1182-91F8-3A103EFB5435}" dt="2024-12-12T07:10:33.053" v="45" actId="20577"/>
          <ac:spMkLst>
            <pc:docMk/>
            <pc:sldMk cId="0" sldId="283"/>
            <ac:spMk id="257" creationId="{00000000-0000-0000-0000-000000000000}"/>
          </ac:spMkLst>
        </pc:spChg>
      </pc:sldChg>
      <pc:sldChg chg="modSp">
        <pc:chgData name="dagmara.skillszonemalta" userId="S::dagmara.skillszonemalta_gmail.com#ext#@dobasi.onmicrosoft.com::cab07fde-5b20-4099-b699-b3b303880fe4" providerId="AD" clId="Web-{11BC8B2C-0332-1182-91F8-3A103EFB5435}" dt="2024-12-12T07:06:09.193" v="24" actId="20577"/>
        <pc:sldMkLst>
          <pc:docMk/>
          <pc:sldMk cId="0" sldId="300"/>
        </pc:sldMkLst>
        <pc:spChg chg="mod">
          <ac:chgData name="dagmara.skillszonemalta" userId="S::dagmara.skillszonemalta_gmail.com#ext#@dobasi.onmicrosoft.com::cab07fde-5b20-4099-b699-b3b303880fe4" providerId="AD" clId="Web-{11BC8B2C-0332-1182-91F8-3A103EFB5435}" dt="2024-12-12T07:06:09.193" v="24" actId="20577"/>
          <ac:spMkLst>
            <pc:docMk/>
            <pc:sldMk cId="0" sldId="300"/>
            <ac:spMk id="7" creationId="{BAB84897-E9AA-53A1-9D2D-AC9892E4DA9C}"/>
          </ac:spMkLst>
        </pc:spChg>
      </pc:sldChg>
      <pc:sldChg chg="modSp">
        <pc:chgData name="dagmara.skillszonemalta" userId="S::dagmara.skillszonemalta_gmail.com#ext#@dobasi.onmicrosoft.com::cab07fde-5b20-4099-b699-b3b303880fe4" providerId="AD" clId="Web-{11BC8B2C-0332-1182-91F8-3A103EFB5435}" dt="2024-12-12T07:14:12.700" v="47" actId="14100"/>
        <pc:sldMkLst>
          <pc:docMk/>
          <pc:sldMk cId="3201183638" sldId="310"/>
        </pc:sldMkLst>
        <pc:spChg chg="mod">
          <ac:chgData name="dagmara.skillszonemalta" userId="S::dagmara.skillszonemalta_gmail.com#ext#@dobasi.onmicrosoft.com::cab07fde-5b20-4099-b699-b3b303880fe4" providerId="AD" clId="Web-{11BC8B2C-0332-1182-91F8-3A103EFB5435}" dt="2024-12-12T07:14:12.700" v="47" actId="14100"/>
          <ac:spMkLst>
            <pc:docMk/>
            <pc:sldMk cId="3201183638" sldId="310"/>
            <ac:spMk id="3" creationId="{914A9ABF-2F52-39F9-9FC5-710AA514A198}"/>
          </ac:spMkLst>
        </pc:spChg>
      </pc:sldChg>
    </pc:docChg>
  </pc:docChgLst>
  <pc:docChgLst>
    <pc:chgData name="epo_38" userId="S::epo_38_jogroup.eu#ext#@dobasi.onmicrosoft.com::66d8512a-8ddf-40e0-bce7-ad06085cc67f" providerId="AD" clId="Web-{96CD24C9-6C13-231A-1324-0AF820FC9281}"/>
    <pc:docChg chg="modSld">
      <pc:chgData name="epo_38" userId="S::epo_38_jogroup.eu#ext#@dobasi.onmicrosoft.com::66d8512a-8ddf-40e0-bce7-ad06085cc67f" providerId="AD" clId="Web-{96CD24C9-6C13-231A-1324-0AF820FC9281}" dt="2024-11-12T12:14:42.833" v="136" actId="20577"/>
      <pc:docMkLst>
        <pc:docMk/>
      </pc:docMkLst>
      <pc:sldChg chg="modSp">
        <pc:chgData name="epo_38" userId="S::epo_38_jogroup.eu#ext#@dobasi.onmicrosoft.com::66d8512a-8ddf-40e0-bce7-ad06085cc67f" providerId="AD" clId="Web-{96CD24C9-6C13-231A-1324-0AF820FC9281}" dt="2024-11-12T11:58:58.491" v="82" actId="20577"/>
        <pc:sldMkLst>
          <pc:docMk/>
          <pc:sldMk cId="0" sldId="259"/>
        </pc:sldMkLst>
        <pc:spChg chg="mod">
          <ac:chgData name="epo_38" userId="S::epo_38_jogroup.eu#ext#@dobasi.onmicrosoft.com::66d8512a-8ddf-40e0-bce7-ad06085cc67f" providerId="AD" clId="Web-{96CD24C9-6C13-231A-1324-0AF820FC9281}" dt="2024-11-12T11:58:58.491" v="82" actId="20577"/>
          <ac:spMkLst>
            <pc:docMk/>
            <pc:sldMk cId="0" sldId="259"/>
            <ac:spMk id="89" creationId="{00000000-0000-0000-0000-000000000000}"/>
          </ac:spMkLst>
        </pc:spChg>
      </pc:sldChg>
      <pc:sldChg chg="modSp">
        <pc:chgData name="epo_38" userId="S::epo_38_jogroup.eu#ext#@dobasi.onmicrosoft.com::66d8512a-8ddf-40e0-bce7-ad06085cc67f" providerId="AD" clId="Web-{96CD24C9-6C13-231A-1324-0AF820FC9281}" dt="2024-11-12T11:59:07.476" v="86" actId="20577"/>
        <pc:sldMkLst>
          <pc:docMk/>
          <pc:sldMk cId="0" sldId="267"/>
        </pc:sldMkLst>
        <pc:spChg chg="mod">
          <ac:chgData name="epo_38" userId="S::epo_38_jogroup.eu#ext#@dobasi.onmicrosoft.com::66d8512a-8ddf-40e0-bce7-ad06085cc67f" providerId="AD" clId="Web-{96CD24C9-6C13-231A-1324-0AF820FC9281}" dt="2024-11-12T11:59:07.476" v="86" actId="20577"/>
          <ac:spMkLst>
            <pc:docMk/>
            <pc:sldMk cId="0" sldId="267"/>
            <ac:spMk id="148" creationId="{00000000-0000-0000-0000-000000000000}"/>
          </ac:spMkLst>
        </pc:spChg>
      </pc:sldChg>
      <pc:sldChg chg="modSp">
        <pc:chgData name="epo_38" userId="S::epo_38_jogroup.eu#ext#@dobasi.onmicrosoft.com::66d8512a-8ddf-40e0-bce7-ad06085cc67f" providerId="AD" clId="Web-{96CD24C9-6C13-231A-1324-0AF820FC9281}" dt="2024-11-12T12:00:50.979" v="97" actId="20577"/>
        <pc:sldMkLst>
          <pc:docMk/>
          <pc:sldMk cId="0" sldId="276"/>
        </pc:sldMkLst>
        <pc:spChg chg="mod">
          <ac:chgData name="epo_38" userId="S::epo_38_jogroup.eu#ext#@dobasi.onmicrosoft.com::66d8512a-8ddf-40e0-bce7-ad06085cc67f" providerId="AD" clId="Web-{96CD24C9-6C13-231A-1324-0AF820FC9281}" dt="2024-11-12T12:00:50.979" v="97" actId="20577"/>
          <ac:spMkLst>
            <pc:docMk/>
            <pc:sldMk cId="0" sldId="276"/>
            <ac:spMk id="210" creationId="{00000000-0000-0000-0000-000000000000}"/>
          </ac:spMkLst>
        </pc:spChg>
      </pc:sldChg>
      <pc:sldChg chg="modSp">
        <pc:chgData name="epo_38" userId="S::epo_38_jogroup.eu#ext#@dobasi.onmicrosoft.com::66d8512a-8ddf-40e0-bce7-ad06085cc67f" providerId="AD" clId="Web-{96CD24C9-6C13-231A-1324-0AF820FC9281}" dt="2024-11-12T12:01:54.825" v="109" actId="1076"/>
        <pc:sldMkLst>
          <pc:docMk/>
          <pc:sldMk cId="0" sldId="291"/>
        </pc:sldMkLst>
        <pc:spChg chg="mod">
          <ac:chgData name="epo_38" userId="S::epo_38_jogroup.eu#ext#@dobasi.onmicrosoft.com::66d8512a-8ddf-40e0-bce7-ad06085cc67f" providerId="AD" clId="Web-{96CD24C9-6C13-231A-1324-0AF820FC9281}" dt="2024-11-12T12:01:54.825" v="109" actId="1076"/>
          <ac:spMkLst>
            <pc:docMk/>
            <pc:sldMk cId="0" sldId="291"/>
            <ac:spMk id="309" creationId="{00000000-0000-0000-0000-000000000000}"/>
          </ac:spMkLst>
        </pc:spChg>
      </pc:sldChg>
      <pc:sldChg chg="modSp">
        <pc:chgData name="epo_38" userId="S::epo_38_jogroup.eu#ext#@dobasi.onmicrosoft.com::66d8512a-8ddf-40e0-bce7-ad06085cc67f" providerId="AD" clId="Web-{96CD24C9-6C13-231A-1324-0AF820FC9281}" dt="2024-11-12T12:14:42.833" v="136" actId="20577"/>
        <pc:sldMkLst>
          <pc:docMk/>
          <pc:sldMk cId="0" sldId="308"/>
        </pc:sldMkLst>
        <pc:spChg chg="mod">
          <ac:chgData name="epo_38" userId="S::epo_38_jogroup.eu#ext#@dobasi.onmicrosoft.com::66d8512a-8ddf-40e0-bce7-ad06085cc67f" providerId="AD" clId="Web-{96CD24C9-6C13-231A-1324-0AF820FC9281}" dt="2024-11-12T12:14:42.833" v="136" actId="20577"/>
          <ac:spMkLst>
            <pc:docMk/>
            <pc:sldMk cId="0" sldId="308"/>
            <ac:spMk id="421" creationId="{00000000-0000-0000-0000-000000000000}"/>
          </ac:spMkLst>
        </pc:spChg>
      </pc:sldChg>
      <pc:sldChg chg="modSp">
        <pc:chgData name="epo_38" userId="S::epo_38_jogroup.eu#ext#@dobasi.onmicrosoft.com::66d8512a-8ddf-40e0-bce7-ad06085cc67f" providerId="AD" clId="Web-{96CD24C9-6C13-231A-1324-0AF820FC9281}" dt="2024-11-12T11:54:07.997" v="59" actId="1076"/>
        <pc:sldMkLst>
          <pc:docMk/>
          <pc:sldMk cId="2591287154" sldId="311"/>
        </pc:sldMkLst>
        <pc:spChg chg="mod">
          <ac:chgData name="epo_38" userId="S::epo_38_jogroup.eu#ext#@dobasi.onmicrosoft.com::66d8512a-8ddf-40e0-bce7-ad06085cc67f" providerId="AD" clId="Web-{96CD24C9-6C13-231A-1324-0AF820FC9281}" dt="2024-11-12T11:54:07.997" v="59" actId="1076"/>
          <ac:spMkLst>
            <pc:docMk/>
            <pc:sldMk cId="2591287154" sldId="311"/>
            <ac:spMk id="5" creationId="{DCBDD218-F9D7-4922-0A12-8A66E5903877}"/>
          </ac:spMkLst>
        </pc:spChg>
        <pc:spChg chg="mod">
          <ac:chgData name="epo_38" userId="S::epo_38_jogroup.eu#ext#@dobasi.onmicrosoft.com::66d8512a-8ddf-40e0-bce7-ad06085cc67f" providerId="AD" clId="Web-{96CD24C9-6C13-231A-1324-0AF820FC9281}" dt="2024-11-12T11:54:03.232" v="58" actId="20577"/>
          <ac:spMkLst>
            <pc:docMk/>
            <pc:sldMk cId="2591287154" sldId="311"/>
            <ac:spMk id="6" creationId="{0CC214A9-B65D-FDF1-7616-D8081C944C60}"/>
          </ac:spMkLst>
        </pc:spChg>
      </pc:sldChg>
    </pc:docChg>
  </pc:docChgLst>
  <pc:docChgLst>
    <pc:chgData name="dagmara.skillszonemalta" userId="S::dagmara.skillszonemalta_gmail.com#ext#@dobasi.onmicrosoft.com::cab07fde-5b20-4099-b699-b3b303880fe4" providerId="AD" clId="Web-{74BAA68A-86E1-D696-C840-5C35492CCF2D}"/>
    <pc:docChg chg="addSld delSld modSld">
      <pc:chgData name="dagmara.skillszonemalta" userId="S::dagmara.skillszonemalta_gmail.com#ext#@dobasi.onmicrosoft.com::cab07fde-5b20-4099-b699-b3b303880fe4" providerId="AD" clId="Web-{74BAA68A-86E1-D696-C840-5C35492CCF2D}" dt="2024-11-23T17:25:26.690" v="365"/>
      <pc:docMkLst>
        <pc:docMk/>
      </pc:docMkLst>
      <pc:sldChg chg="addSp modSp">
        <pc:chgData name="dagmara.skillszonemalta" userId="S::dagmara.skillszonemalta_gmail.com#ext#@dobasi.onmicrosoft.com::cab07fde-5b20-4099-b699-b3b303880fe4" providerId="AD" clId="Web-{74BAA68A-86E1-D696-C840-5C35492CCF2D}" dt="2024-11-23T17:21:51.758" v="335" actId="20577"/>
        <pc:sldMkLst>
          <pc:docMk/>
          <pc:sldMk cId="0" sldId="259"/>
        </pc:sldMkLst>
        <pc:spChg chg="add mod">
          <ac:chgData name="dagmara.skillszonemalta" userId="S::dagmara.skillszonemalta_gmail.com#ext#@dobasi.onmicrosoft.com::cab07fde-5b20-4099-b699-b3b303880fe4" providerId="AD" clId="Web-{74BAA68A-86E1-D696-C840-5C35492CCF2D}" dt="2024-11-23T17:21:51.758" v="335" actId="20577"/>
          <ac:spMkLst>
            <pc:docMk/>
            <pc:sldMk cId="0" sldId="259"/>
            <ac:spMk id="2" creationId="{659BF758-9482-4D18-FE48-EB4B82615FAD}"/>
          </ac:spMkLst>
        </pc:spChg>
      </pc:sldChg>
      <pc:sldChg chg="addSp delSp">
        <pc:chgData name="dagmara.skillszonemalta" userId="S::dagmara.skillszonemalta_gmail.com#ext#@dobasi.onmicrosoft.com::cab07fde-5b20-4099-b699-b3b303880fe4" providerId="AD" clId="Web-{74BAA68A-86E1-D696-C840-5C35492CCF2D}" dt="2024-11-23T17:22:11.214" v="337"/>
        <pc:sldMkLst>
          <pc:docMk/>
          <pc:sldMk cId="0" sldId="260"/>
        </pc:sldMkLst>
      </pc:sldChg>
      <pc:sldChg chg="addSp modSp">
        <pc:chgData name="dagmara.skillszonemalta" userId="S::dagmara.skillszonemalta_gmail.com#ext#@dobasi.onmicrosoft.com::cab07fde-5b20-4099-b699-b3b303880fe4" providerId="AD" clId="Web-{74BAA68A-86E1-D696-C840-5C35492CCF2D}" dt="2024-11-23T17:22:48.419" v="340" actId="20577"/>
        <pc:sldMkLst>
          <pc:docMk/>
          <pc:sldMk cId="0" sldId="262"/>
        </pc:sldMkLst>
        <pc:spChg chg="add mod">
          <ac:chgData name="dagmara.skillszonemalta" userId="S::dagmara.skillszonemalta_gmail.com#ext#@dobasi.onmicrosoft.com::cab07fde-5b20-4099-b699-b3b303880fe4" providerId="AD" clId="Web-{74BAA68A-86E1-D696-C840-5C35492CCF2D}" dt="2024-11-23T17:22:48.419" v="340" actId="20577"/>
          <ac:spMkLst>
            <pc:docMk/>
            <pc:sldMk cId="0" sldId="262"/>
            <ac:spMk id="3" creationId="{EA806684-98A4-953E-6EB3-65E9EAC63437}"/>
          </ac:spMkLst>
        </pc:spChg>
      </pc:sldChg>
      <pc:sldChg chg="delSp modSp">
        <pc:chgData name="dagmara.skillszonemalta" userId="S::dagmara.skillszonemalta_gmail.com#ext#@dobasi.onmicrosoft.com::cab07fde-5b20-4099-b699-b3b303880fe4" providerId="AD" clId="Web-{74BAA68A-86E1-D696-C840-5C35492CCF2D}" dt="2024-11-23T17:23:53.765" v="346" actId="1076"/>
        <pc:sldMkLst>
          <pc:docMk/>
          <pc:sldMk cId="0" sldId="263"/>
        </pc:sldMkLst>
        <pc:spChg chg="mod">
          <ac:chgData name="dagmara.skillszonemalta" userId="S::dagmara.skillszonemalta_gmail.com#ext#@dobasi.onmicrosoft.com::cab07fde-5b20-4099-b699-b3b303880fe4" providerId="AD" clId="Web-{74BAA68A-86E1-D696-C840-5C35492CCF2D}" dt="2024-11-23T17:23:53.765" v="346" actId="1076"/>
          <ac:spMkLst>
            <pc:docMk/>
            <pc:sldMk cId="0" sldId="263"/>
            <ac:spMk id="121" creationId="{00000000-0000-0000-0000-000000000000}"/>
          </ac:spMkLst>
        </pc:spChg>
      </pc:sldChg>
      <pc:sldChg chg="addSp delSp modSp">
        <pc:chgData name="dagmara.skillszonemalta" userId="S::dagmara.skillszonemalta_gmail.com#ext#@dobasi.onmicrosoft.com::cab07fde-5b20-4099-b699-b3b303880fe4" providerId="AD" clId="Web-{74BAA68A-86E1-D696-C840-5C35492CCF2D}" dt="2024-11-23T17:24:49.251" v="352" actId="1076"/>
        <pc:sldMkLst>
          <pc:docMk/>
          <pc:sldMk cId="0" sldId="264"/>
        </pc:sldMkLst>
        <pc:spChg chg="add mod">
          <ac:chgData name="dagmara.skillszonemalta" userId="S::dagmara.skillszonemalta_gmail.com#ext#@dobasi.onmicrosoft.com::cab07fde-5b20-4099-b699-b3b303880fe4" providerId="AD" clId="Web-{74BAA68A-86E1-D696-C840-5C35492CCF2D}" dt="2024-11-23T17:24:49.251" v="352" actId="1076"/>
          <ac:spMkLst>
            <pc:docMk/>
            <pc:sldMk cId="0" sldId="264"/>
            <ac:spMk id="4" creationId="{4989CF95-3885-58A3-C4D7-828D9F5B02DE}"/>
          </ac:spMkLst>
        </pc:spChg>
      </pc:sldChg>
      <pc:sldChg chg="addSp modSp">
        <pc:chgData name="dagmara.skillszonemalta" userId="S::dagmara.skillszonemalta_gmail.com#ext#@dobasi.onmicrosoft.com::cab07fde-5b20-4099-b699-b3b303880fe4" providerId="AD" clId="Web-{74BAA68A-86E1-D696-C840-5C35492CCF2D}" dt="2024-11-23T17:24:54.782" v="354" actId="1076"/>
        <pc:sldMkLst>
          <pc:docMk/>
          <pc:sldMk cId="0" sldId="266"/>
        </pc:sldMkLst>
      </pc:sldChg>
      <pc:sldChg chg="addSp modSp">
        <pc:chgData name="dagmara.skillszonemalta" userId="S::dagmara.skillszonemalta_gmail.com#ext#@dobasi.onmicrosoft.com::cab07fde-5b20-4099-b699-b3b303880fe4" providerId="AD" clId="Web-{74BAA68A-86E1-D696-C840-5C35492CCF2D}" dt="2024-11-23T17:24:59.361" v="356" actId="1076"/>
        <pc:sldMkLst>
          <pc:docMk/>
          <pc:sldMk cId="0" sldId="267"/>
        </pc:sldMkLst>
        <pc:spChg chg="add mod">
          <ac:chgData name="dagmara.skillszonemalta" userId="S::dagmara.skillszonemalta_gmail.com#ext#@dobasi.onmicrosoft.com::cab07fde-5b20-4099-b699-b3b303880fe4" providerId="AD" clId="Web-{74BAA68A-86E1-D696-C840-5C35492CCF2D}" dt="2024-11-23T17:24:59.361" v="356" actId="1076"/>
          <ac:spMkLst>
            <pc:docMk/>
            <pc:sldMk cId="0" sldId="267"/>
            <ac:spMk id="3" creationId="{A19587A7-6507-2B80-F2B8-878A63712DFF}"/>
          </ac:spMkLst>
        </pc:spChg>
      </pc:sldChg>
      <pc:sldChg chg="addSp modSp">
        <pc:chgData name="dagmara.skillszonemalta" userId="S::dagmara.skillszonemalta_gmail.com#ext#@dobasi.onmicrosoft.com::cab07fde-5b20-4099-b699-b3b303880fe4" providerId="AD" clId="Web-{74BAA68A-86E1-D696-C840-5C35492CCF2D}" dt="2024-11-23T17:25:07.001" v="358" actId="1076"/>
        <pc:sldMkLst>
          <pc:docMk/>
          <pc:sldMk cId="0" sldId="270"/>
        </pc:sldMkLst>
        <pc:spChg chg="add mod">
          <ac:chgData name="dagmara.skillszonemalta" userId="S::dagmara.skillszonemalta_gmail.com#ext#@dobasi.onmicrosoft.com::cab07fde-5b20-4099-b699-b3b303880fe4" providerId="AD" clId="Web-{74BAA68A-86E1-D696-C840-5C35492CCF2D}" dt="2024-11-23T17:25:07.001" v="358" actId="1076"/>
          <ac:spMkLst>
            <pc:docMk/>
            <pc:sldMk cId="0" sldId="270"/>
            <ac:spMk id="3" creationId="{407B519F-093F-723E-D5B8-C970C0457999}"/>
          </ac:spMkLst>
        </pc:spChg>
      </pc:sldChg>
      <pc:sldChg chg="addSp delSp modSp">
        <pc:chgData name="dagmara.skillszonemalta" userId="S::dagmara.skillszonemalta_gmail.com#ext#@dobasi.onmicrosoft.com::cab07fde-5b20-4099-b699-b3b303880fe4" providerId="AD" clId="Web-{74BAA68A-86E1-D696-C840-5C35492CCF2D}" dt="2024-11-23T17:12:45.950" v="75"/>
        <pc:sldMkLst>
          <pc:docMk/>
          <pc:sldMk cId="0" sldId="272"/>
        </pc:sldMkLst>
        <pc:spChg chg="mod">
          <ac:chgData name="dagmara.skillszonemalta" userId="S::dagmara.skillszonemalta_gmail.com#ext#@dobasi.onmicrosoft.com::cab07fde-5b20-4099-b699-b3b303880fe4" providerId="AD" clId="Web-{74BAA68A-86E1-D696-C840-5C35492CCF2D}" dt="2024-11-23T17:08:23.114" v="37" actId="1076"/>
          <ac:spMkLst>
            <pc:docMk/>
            <pc:sldMk cId="0" sldId="272"/>
            <ac:spMk id="181" creationId="{00000000-0000-0000-0000-000000000000}"/>
          </ac:spMkLst>
        </pc:spChg>
        <pc:spChg chg="mod">
          <ac:chgData name="dagmara.skillszonemalta" userId="S::dagmara.skillszonemalta_gmail.com#ext#@dobasi.onmicrosoft.com::cab07fde-5b20-4099-b699-b3b303880fe4" providerId="AD" clId="Web-{74BAA68A-86E1-D696-C840-5C35492CCF2D}" dt="2024-11-23T17:10:05.570" v="59" actId="20577"/>
          <ac:spMkLst>
            <pc:docMk/>
            <pc:sldMk cId="0" sldId="272"/>
            <ac:spMk id="182" creationId="{00000000-0000-0000-0000-000000000000}"/>
          </ac:spMkLst>
        </pc:spChg>
      </pc:sldChg>
      <pc:sldChg chg="addSp delSp modSp add del">
        <pc:chgData name="dagmara.skillszonemalta" userId="S::dagmara.skillszonemalta_gmail.com#ext#@dobasi.onmicrosoft.com::cab07fde-5b20-4099-b699-b3b303880fe4" providerId="AD" clId="Web-{74BAA68A-86E1-D696-C840-5C35492CCF2D}" dt="2024-11-23T17:10:20.055" v="63"/>
        <pc:sldMkLst>
          <pc:docMk/>
          <pc:sldMk cId="0" sldId="273"/>
        </pc:sldMkLst>
      </pc:sldChg>
      <pc:sldChg chg="modSp">
        <pc:chgData name="dagmara.skillszonemalta" userId="S::dagmara.skillszonemalta_gmail.com#ext#@dobasi.onmicrosoft.com::cab07fde-5b20-4099-b699-b3b303880fe4" providerId="AD" clId="Web-{74BAA68A-86E1-D696-C840-5C35492CCF2D}" dt="2024-11-23T17:19:22.518" v="321" actId="1076"/>
        <pc:sldMkLst>
          <pc:docMk/>
          <pc:sldMk cId="0" sldId="274"/>
        </pc:sldMkLst>
        <pc:spChg chg="mod">
          <ac:chgData name="dagmara.skillszonemalta" userId="S::dagmara.skillszonemalta_gmail.com#ext#@dobasi.onmicrosoft.com::cab07fde-5b20-4099-b699-b3b303880fe4" providerId="AD" clId="Web-{74BAA68A-86E1-D696-C840-5C35492CCF2D}" dt="2024-11-23T17:12:28.434" v="74" actId="1076"/>
          <ac:spMkLst>
            <pc:docMk/>
            <pc:sldMk cId="0" sldId="274"/>
            <ac:spMk id="2" creationId="{81E7250E-544F-22EA-0D37-AD8EF894F308}"/>
          </ac:spMkLst>
        </pc:spChg>
        <pc:spChg chg="mod">
          <ac:chgData name="dagmara.skillszonemalta" userId="S::dagmara.skillszonemalta_gmail.com#ext#@dobasi.onmicrosoft.com::cab07fde-5b20-4099-b699-b3b303880fe4" providerId="AD" clId="Web-{74BAA68A-86E1-D696-C840-5C35492CCF2D}" dt="2024-11-23T17:19:22.518" v="321" actId="1076"/>
          <ac:spMkLst>
            <pc:docMk/>
            <pc:sldMk cId="0" sldId="274"/>
            <ac:spMk id="195" creationId="{00000000-0000-0000-0000-000000000000}"/>
          </ac:spMkLst>
        </pc:spChg>
        <pc:picChg chg="mod">
          <ac:chgData name="dagmara.skillszonemalta" userId="S::dagmara.skillszonemalta_gmail.com#ext#@dobasi.onmicrosoft.com::cab07fde-5b20-4099-b699-b3b303880fe4" providerId="AD" clId="Web-{74BAA68A-86E1-D696-C840-5C35492CCF2D}" dt="2024-11-23T17:11:37.604" v="68" actId="1076"/>
          <ac:picMkLst>
            <pc:docMk/>
            <pc:sldMk cId="0" sldId="274"/>
            <ac:picMk id="196" creationId="{00000000-0000-0000-0000-000000000000}"/>
          </ac:picMkLst>
        </pc:picChg>
      </pc:sldChg>
      <pc:sldChg chg="addSp modSp">
        <pc:chgData name="dagmara.skillszonemalta" userId="S::dagmara.skillszonemalta_gmail.com#ext#@dobasi.onmicrosoft.com::cab07fde-5b20-4099-b699-b3b303880fe4" providerId="AD" clId="Web-{74BAA68A-86E1-D696-C840-5C35492CCF2D}" dt="2024-11-23T17:25:13.017" v="360" actId="1076"/>
        <pc:sldMkLst>
          <pc:docMk/>
          <pc:sldMk cId="0" sldId="276"/>
        </pc:sldMkLst>
        <pc:spChg chg="add mod">
          <ac:chgData name="dagmara.skillszonemalta" userId="S::dagmara.skillszonemalta_gmail.com#ext#@dobasi.onmicrosoft.com::cab07fde-5b20-4099-b699-b3b303880fe4" providerId="AD" clId="Web-{74BAA68A-86E1-D696-C840-5C35492CCF2D}" dt="2024-11-23T17:25:13.017" v="360" actId="1076"/>
          <ac:spMkLst>
            <pc:docMk/>
            <pc:sldMk cId="0" sldId="276"/>
            <ac:spMk id="3" creationId="{4D138ADF-0CDA-3541-EB89-2C4FEBBC5C56}"/>
          </ac:spMkLst>
        </pc:spChg>
      </pc:sldChg>
      <pc:sldChg chg="addSp modSp">
        <pc:chgData name="dagmara.skillszonemalta" userId="S::dagmara.skillszonemalta_gmail.com#ext#@dobasi.onmicrosoft.com::cab07fde-5b20-4099-b699-b3b303880fe4" providerId="AD" clId="Web-{74BAA68A-86E1-D696-C840-5C35492CCF2D}" dt="2024-11-23T17:25:17.955" v="362" actId="1076"/>
        <pc:sldMkLst>
          <pc:docMk/>
          <pc:sldMk cId="0" sldId="277"/>
        </pc:sldMkLst>
        <pc:spChg chg="add mod">
          <ac:chgData name="dagmara.skillszonemalta" userId="S::dagmara.skillszonemalta_gmail.com#ext#@dobasi.onmicrosoft.com::cab07fde-5b20-4099-b699-b3b303880fe4" providerId="AD" clId="Web-{74BAA68A-86E1-D696-C840-5C35492CCF2D}" dt="2024-11-23T17:25:17.955" v="362" actId="1076"/>
          <ac:spMkLst>
            <pc:docMk/>
            <pc:sldMk cId="0" sldId="277"/>
            <ac:spMk id="3" creationId="{11C286C5-CF9F-93A5-DD62-0ED8160B4B55}"/>
          </ac:spMkLst>
        </pc:spChg>
      </pc:sldChg>
      <pc:sldChg chg="addSp modSp">
        <pc:chgData name="dagmara.skillszonemalta" userId="S::dagmara.skillszonemalta_gmail.com#ext#@dobasi.onmicrosoft.com::cab07fde-5b20-4099-b699-b3b303880fe4" providerId="AD" clId="Web-{74BAA68A-86E1-D696-C840-5C35492CCF2D}" dt="2024-11-23T17:25:24.846" v="364" actId="1076"/>
        <pc:sldMkLst>
          <pc:docMk/>
          <pc:sldMk cId="0" sldId="279"/>
        </pc:sldMkLst>
        <pc:spChg chg="add mod">
          <ac:chgData name="dagmara.skillszonemalta" userId="S::dagmara.skillszonemalta_gmail.com#ext#@dobasi.onmicrosoft.com::cab07fde-5b20-4099-b699-b3b303880fe4" providerId="AD" clId="Web-{74BAA68A-86E1-D696-C840-5C35492CCF2D}" dt="2024-11-23T17:25:24.846" v="364" actId="1076"/>
          <ac:spMkLst>
            <pc:docMk/>
            <pc:sldMk cId="0" sldId="279"/>
            <ac:spMk id="3" creationId="{162A7F8E-5A15-E54D-1516-7478A6CAEC46}"/>
          </ac:spMkLst>
        </pc:spChg>
      </pc:sldChg>
      <pc:sldChg chg="addSp">
        <pc:chgData name="dagmara.skillszonemalta" userId="S::dagmara.skillszonemalta_gmail.com#ext#@dobasi.onmicrosoft.com::cab07fde-5b20-4099-b699-b3b303880fe4" providerId="AD" clId="Web-{74BAA68A-86E1-D696-C840-5C35492CCF2D}" dt="2024-11-23T17:25:26.690" v="365"/>
        <pc:sldMkLst>
          <pc:docMk/>
          <pc:sldMk cId="0" sldId="280"/>
        </pc:sldMkLst>
        <pc:spChg chg="add">
          <ac:chgData name="dagmara.skillszonemalta" userId="S::dagmara.skillszonemalta_gmail.com#ext#@dobasi.onmicrosoft.com::cab07fde-5b20-4099-b699-b3b303880fe4" providerId="AD" clId="Web-{74BAA68A-86E1-D696-C840-5C35492CCF2D}" dt="2024-11-23T17:25:26.690" v="365"/>
          <ac:spMkLst>
            <pc:docMk/>
            <pc:sldMk cId="0" sldId="280"/>
            <ac:spMk id="3" creationId="{F0A2D705-B5CD-9922-E285-AA086469DDF9}"/>
          </ac:spMkLst>
        </pc:spChg>
      </pc:sldChg>
      <pc:sldChg chg="modSp">
        <pc:chgData name="dagmara.skillszonemalta" userId="S::dagmara.skillszonemalta_gmail.com#ext#@dobasi.onmicrosoft.com::cab07fde-5b20-4099-b699-b3b303880fe4" providerId="AD" clId="Web-{74BAA68A-86E1-D696-C840-5C35492CCF2D}" dt="2024-11-23T17:07:09.237" v="19" actId="1076"/>
        <pc:sldMkLst>
          <pc:docMk/>
          <pc:sldMk cId="2949865065" sldId="309"/>
        </pc:sldMkLst>
        <pc:spChg chg="mod">
          <ac:chgData name="dagmara.skillszonemalta" userId="S::dagmara.skillszonemalta_gmail.com#ext#@dobasi.onmicrosoft.com::cab07fde-5b20-4099-b699-b3b303880fe4" providerId="AD" clId="Web-{74BAA68A-86E1-D696-C840-5C35492CCF2D}" dt="2024-11-23T17:06:22.142" v="11" actId="1076"/>
          <ac:spMkLst>
            <pc:docMk/>
            <pc:sldMk cId="2949865065" sldId="309"/>
            <ac:spMk id="2" creationId="{6914FE02-1D5B-5285-03EF-401433043FA6}"/>
          </ac:spMkLst>
        </pc:spChg>
        <pc:spChg chg="mod">
          <ac:chgData name="dagmara.skillszonemalta" userId="S::dagmara.skillszonemalta_gmail.com#ext#@dobasi.onmicrosoft.com::cab07fde-5b20-4099-b699-b3b303880fe4" providerId="AD" clId="Web-{74BAA68A-86E1-D696-C840-5C35492CCF2D}" dt="2024-11-23T17:07:09.237" v="19" actId="1076"/>
          <ac:spMkLst>
            <pc:docMk/>
            <pc:sldMk cId="2949865065" sldId="309"/>
            <ac:spMk id="3" creationId="{73B06CFA-549F-BF01-84DA-E23DFB02BD4F}"/>
          </ac:spMkLst>
        </pc:spChg>
        <pc:spChg chg="mod">
          <ac:chgData name="dagmara.skillszonemalta" userId="S::dagmara.skillszonemalta_gmail.com#ext#@dobasi.onmicrosoft.com::cab07fde-5b20-4099-b699-b3b303880fe4" providerId="AD" clId="Web-{74BAA68A-86E1-D696-C840-5C35492CCF2D}" dt="2024-11-23T17:07:00.955" v="18" actId="1076"/>
          <ac:spMkLst>
            <pc:docMk/>
            <pc:sldMk cId="2949865065" sldId="309"/>
            <ac:spMk id="5" creationId="{73B06CFA-549F-BF01-84DA-E23DFB02BD4F}"/>
          </ac:spMkLst>
        </pc:spChg>
      </pc:sldChg>
    </pc:docChg>
  </pc:docChgLst>
  <pc:docChgLst>
    <pc:chgData name="Nikos Passatoglou" userId="a07303e8-04d3-4f1e-be92-a9b2fd8f5f46" providerId="ADAL" clId="{8F6C5C23-8688-41CA-A53B-2B283AEF3011}"/>
    <pc:docChg chg="undo redo custSel modSld">
      <pc:chgData name="Nikos Passatoglou" userId="a07303e8-04d3-4f1e-be92-a9b2fd8f5f46" providerId="ADAL" clId="{8F6C5C23-8688-41CA-A53B-2B283AEF3011}" dt="2025-01-23T12:37:46.771" v="1087"/>
      <pc:docMkLst>
        <pc:docMk/>
      </pc:docMkLst>
      <pc:sldChg chg="modSp mod">
        <pc:chgData name="Nikos Passatoglou" userId="a07303e8-04d3-4f1e-be92-a9b2fd8f5f46" providerId="ADAL" clId="{8F6C5C23-8688-41CA-A53B-2B283AEF3011}" dt="2025-01-22T13:35:57.183" v="111"/>
        <pc:sldMkLst>
          <pc:docMk/>
          <pc:sldMk cId="0" sldId="260"/>
        </pc:sldMkLst>
        <pc:spChg chg="mod">
          <ac:chgData name="Nikos Passatoglou" userId="a07303e8-04d3-4f1e-be92-a9b2fd8f5f46" providerId="ADAL" clId="{8F6C5C23-8688-41CA-A53B-2B283AEF3011}" dt="2025-01-22T13:33:56.281" v="87"/>
          <ac:spMkLst>
            <pc:docMk/>
            <pc:sldMk cId="0" sldId="260"/>
            <ac:spMk id="97" creationId="{00000000-0000-0000-0000-000000000000}"/>
          </ac:spMkLst>
        </pc:spChg>
        <pc:spChg chg="mod">
          <ac:chgData name="Nikos Passatoglou" userId="a07303e8-04d3-4f1e-be92-a9b2fd8f5f46" providerId="ADAL" clId="{8F6C5C23-8688-41CA-A53B-2B283AEF3011}" dt="2025-01-22T13:35:45.407" v="110" actId="20577"/>
          <ac:spMkLst>
            <pc:docMk/>
            <pc:sldMk cId="0" sldId="260"/>
            <ac:spMk id="98" creationId="{00000000-0000-0000-0000-000000000000}"/>
          </ac:spMkLst>
        </pc:spChg>
        <pc:spChg chg="mod">
          <ac:chgData name="Nikos Passatoglou" userId="a07303e8-04d3-4f1e-be92-a9b2fd8f5f46" providerId="ADAL" clId="{8F6C5C23-8688-41CA-A53B-2B283AEF3011}" dt="2025-01-22T13:35:57.183" v="111"/>
          <ac:spMkLst>
            <pc:docMk/>
            <pc:sldMk cId="0" sldId="260"/>
            <ac:spMk id="100" creationId="{00000000-0000-0000-0000-000000000000}"/>
          </ac:spMkLst>
        </pc:spChg>
      </pc:sldChg>
      <pc:sldChg chg="modSp mod">
        <pc:chgData name="Nikos Passatoglou" userId="a07303e8-04d3-4f1e-be92-a9b2fd8f5f46" providerId="ADAL" clId="{8F6C5C23-8688-41CA-A53B-2B283AEF3011}" dt="2025-01-22T13:38:08.480" v="131"/>
        <pc:sldMkLst>
          <pc:docMk/>
          <pc:sldMk cId="0" sldId="261"/>
        </pc:sldMkLst>
        <pc:spChg chg="mod">
          <ac:chgData name="Nikos Passatoglou" userId="a07303e8-04d3-4f1e-be92-a9b2fd8f5f46" providerId="ADAL" clId="{8F6C5C23-8688-41CA-A53B-2B283AEF3011}" dt="2025-01-22T13:38:08.480" v="131"/>
          <ac:spMkLst>
            <pc:docMk/>
            <pc:sldMk cId="0" sldId="261"/>
            <ac:spMk id="2" creationId="{4719C50E-774B-94AB-CC01-93EFABBF9514}"/>
          </ac:spMkLst>
        </pc:spChg>
        <pc:spChg chg="mod">
          <ac:chgData name="Nikos Passatoglou" userId="a07303e8-04d3-4f1e-be92-a9b2fd8f5f46" providerId="ADAL" clId="{8F6C5C23-8688-41CA-A53B-2B283AEF3011}" dt="2025-01-22T13:36:45.965" v="118" actId="113"/>
          <ac:spMkLst>
            <pc:docMk/>
            <pc:sldMk cId="0" sldId="261"/>
            <ac:spMk id="3" creationId="{C5184A37-B9D6-4841-B7F1-907EF8C3B360}"/>
          </ac:spMkLst>
        </pc:spChg>
        <pc:spChg chg="mod">
          <ac:chgData name="Nikos Passatoglou" userId="a07303e8-04d3-4f1e-be92-a9b2fd8f5f46" providerId="ADAL" clId="{8F6C5C23-8688-41CA-A53B-2B283AEF3011}" dt="2025-01-22T13:36:03.159" v="112"/>
          <ac:spMkLst>
            <pc:docMk/>
            <pc:sldMk cId="0" sldId="261"/>
            <ac:spMk id="105" creationId="{00000000-0000-0000-0000-000000000000}"/>
          </ac:spMkLst>
        </pc:spChg>
      </pc:sldChg>
      <pc:sldChg chg="modSp mod">
        <pc:chgData name="Nikos Passatoglou" userId="a07303e8-04d3-4f1e-be92-a9b2fd8f5f46" providerId="ADAL" clId="{8F6C5C23-8688-41CA-A53B-2B283AEF3011}" dt="2025-01-22T13:38:16.692" v="132"/>
        <pc:sldMkLst>
          <pc:docMk/>
          <pc:sldMk cId="0" sldId="262"/>
        </pc:sldMkLst>
        <pc:spChg chg="mod">
          <ac:chgData name="Nikos Passatoglou" userId="a07303e8-04d3-4f1e-be92-a9b2fd8f5f46" providerId="ADAL" clId="{8F6C5C23-8688-41CA-A53B-2B283AEF3011}" dt="2025-01-22T13:38:16.692" v="132"/>
          <ac:spMkLst>
            <pc:docMk/>
            <pc:sldMk cId="0" sldId="262"/>
            <ac:spMk id="3" creationId="{EA806684-98A4-953E-6EB3-65E9EAC63437}"/>
          </ac:spMkLst>
        </pc:spChg>
        <pc:spChg chg="mod">
          <ac:chgData name="Nikos Passatoglou" userId="a07303e8-04d3-4f1e-be92-a9b2fd8f5f46" providerId="ADAL" clId="{8F6C5C23-8688-41CA-A53B-2B283AEF3011}" dt="2025-01-22T13:36:57.788" v="119"/>
          <ac:spMkLst>
            <pc:docMk/>
            <pc:sldMk cId="0" sldId="262"/>
            <ac:spMk id="112" creationId="{00000000-0000-0000-0000-000000000000}"/>
          </ac:spMkLst>
        </pc:spChg>
        <pc:spChg chg="mod">
          <ac:chgData name="Nikos Passatoglou" userId="a07303e8-04d3-4f1e-be92-a9b2fd8f5f46" providerId="ADAL" clId="{8F6C5C23-8688-41CA-A53B-2B283AEF3011}" dt="2025-01-22T13:37:19.413" v="123"/>
          <ac:spMkLst>
            <pc:docMk/>
            <pc:sldMk cId="0" sldId="262"/>
            <ac:spMk id="113" creationId="{00000000-0000-0000-0000-000000000000}"/>
          </ac:spMkLst>
        </pc:spChg>
        <pc:spChg chg="mod">
          <ac:chgData name="Nikos Passatoglou" userId="a07303e8-04d3-4f1e-be92-a9b2fd8f5f46" providerId="ADAL" clId="{8F6C5C23-8688-41CA-A53B-2B283AEF3011}" dt="2025-01-22T13:37:35.077" v="128"/>
          <ac:spMkLst>
            <pc:docMk/>
            <pc:sldMk cId="0" sldId="262"/>
            <ac:spMk id="114" creationId="{00000000-0000-0000-0000-000000000000}"/>
          </ac:spMkLst>
        </pc:spChg>
      </pc:sldChg>
      <pc:sldChg chg="modSp mod">
        <pc:chgData name="Nikos Passatoglou" userId="a07303e8-04d3-4f1e-be92-a9b2fd8f5f46" providerId="ADAL" clId="{8F6C5C23-8688-41CA-A53B-2B283AEF3011}" dt="2025-01-22T13:39:32.111" v="147"/>
        <pc:sldMkLst>
          <pc:docMk/>
          <pc:sldMk cId="0" sldId="263"/>
        </pc:sldMkLst>
        <pc:spChg chg="mod">
          <ac:chgData name="Nikos Passatoglou" userId="a07303e8-04d3-4f1e-be92-a9b2fd8f5f46" providerId="ADAL" clId="{8F6C5C23-8688-41CA-A53B-2B283AEF3011}" dt="2025-01-22T13:37:49.091" v="129"/>
          <ac:spMkLst>
            <pc:docMk/>
            <pc:sldMk cId="0" sldId="263"/>
            <ac:spMk id="120" creationId="{00000000-0000-0000-0000-000000000000}"/>
          </ac:spMkLst>
        </pc:spChg>
        <pc:spChg chg="mod">
          <ac:chgData name="Nikos Passatoglou" userId="a07303e8-04d3-4f1e-be92-a9b2fd8f5f46" providerId="ADAL" clId="{8F6C5C23-8688-41CA-A53B-2B283AEF3011}" dt="2025-01-22T13:39:32.111" v="147"/>
          <ac:spMkLst>
            <pc:docMk/>
            <pc:sldMk cId="0" sldId="263"/>
            <ac:spMk id="121" creationId="{00000000-0000-0000-0000-000000000000}"/>
          </ac:spMkLst>
        </pc:spChg>
        <pc:spChg chg="mod">
          <ac:chgData name="Nikos Passatoglou" userId="a07303e8-04d3-4f1e-be92-a9b2fd8f5f46" providerId="ADAL" clId="{8F6C5C23-8688-41CA-A53B-2B283AEF3011}" dt="2025-01-22T13:38:27.600" v="134" actId="113"/>
          <ac:spMkLst>
            <pc:docMk/>
            <pc:sldMk cId="0" sldId="263"/>
            <ac:spMk id="122" creationId="{00000000-0000-0000-0000-000000000000}"/>
          </ac:spMkLst>
        </pc:spChg>
      </pc:sldChg>
      <pc:sldChg chg="modSp mod">
        <pc:chgData name="Nikos Passatoglou" userId="a07303e8-04d3-4f1e-be92-a9b2fd8f5f46" providerId="ADAL" clId="{8F6C5C23-8688-41CA-A53B-2B283AEF3011}" dt="2025-01-22T13:42:47.788" v="172"/>
        <pc:sldMkLst>
          <pc:docMk/>
          <pc:sldMk cId="0" sldId="264"/>
        </pc:sldMkLst>
        <pc:spChg chg="mod">
          <ac:chgData name="Nikos Passatoglou" userId="a07303e8-04d3-4f1e-be92-a9b2fd8f5f46" providerId="ADAL" clId="{8F6C5C23-8688-41CA-A53B-2B283AEF3011}" dt="2025-01-22T13:42:39.210" v="171"/>
          <ac:spMkLst>
            <pc:docMk/>
            <pc:sldMk cId="0" sldId="264"/>
            <ac:spMk id="2" creationId="{5EAA1DE8-31EB-4890-2B8E-78F7B9EEF8B5}"/>
          </ac:spMkLst>
        </pc:spChg>
        <pc:spChg chg="mod">
          <ac:chgData name="Nikos Passatoglou" userId="a07303e8-04d3-4f1e-be92-a9b2fd8f5f46" providerId="ADAL" clId="{8F6C5C23-8688-41CA-A53B-2B283AEF3011}" dt="2025-01-22T13:42:47.788" v="172"/>
          <ac:spMkLst>
            <pc:docMk/>
            <pc:sldMk cId="0" sldId="264"/>
            <ac:spMk id="4" creationId="{4989CF95-3885-58A3-C4D7-828D9F5B02DE}"/>
          </ac:spMkLst>
        </pc:spChg>
        <pc:spChg chg="mod">
          <ac:chgData name="Nikos Passatoglou" userId="a07303e8-04d3-4f1e-be92-a9b2fd8f5f46" providerId="ADAL" clId="{8F6C5C23-8688-41CA-A53B-2B283AEF3011}" dt="2025-01-22T13:39:40.951" v="148"/>
          <ac:spMkLst>
            <pc:docMk/>
            <pc:sldMk cId="0" sldId="264"/>
            <ac:spMk id="128" creationId="{00000000-0000-0000-0000-000000000000}"/>
          </ac:spMkLst>
        </pc:spChg>
        <pc:spChg chg="mod">
          <ac:chgData name="Nikos Passatoglou" userId="a07303e8-04d3-4f1e-be92-a9b2fd8f5f46" providerId="ADAL" clId="{8F6C5C23-8688-41CA-A53B-2B283AEF3011}" dt="2025-01-22T13:40:22.777" v="153"/>
          <ac:spMkLst>
            <pc:docMk/>
            <pc:sldMk cId="0" sldId="264"/>
            <ac:spMk id="129" creationId="{00000000-0000-0000-0000-000000000000}"/>
          </ac:spMkLst>
        </pc:spChg>
      </pc:sldChg>
      <pc:sldChg chg="modSp mod">
        <pc:chgData name="Nikos Passatoglou" userId="a07303e8-04d3-4f1e-be92-a9b2fd8f5f46" providerId="ADAL" clId="{8F6C5C23-8688-41CA-A53B-2B283AEF3011}" dt="2025-01-22T13:44:11.197" v="206" actId="12"/>
        <pc:sldMkLst>
          <pc:docMk/>
          <pc:sldMk cId="0" sldId="265"/>
        </pc:sldMkLst>
        <pc:spChg chg="mod">
          <ac:chgData name="Nikos Passatoglou" userId="a07303e8-04d3-4f1e-be92-a9b2fd8f5f46" providerId="ADAL" clId="{8F6C5C23-8688-41CA-A53B-2B283AEF3011}" dt="2025-01-22T13:42:54.029" v="173"/>
          <ac:spMkLst>
            <pc:docMk/>
            <pc:sldMk cId="0" sldId="265"/>
            <ac:spMk id="135" creationId="{00000000-0000-0000-0000-000000000000}"/>
          </ac:spMkLst>
        </pc:spChg>
        <pc:spChg chg="mod">
          <ac:chgData name="Nikos Passatoglou" userId="a07303e8-04d3-4f1e-be92-a9b2fd8f5f46" providerId="ADAL" clId="{8F6C5C23-8688-41CA-A53B-2B283AEF3011}" dt="2025-01-22T13:44:11.197" v="206" actId="12"/>
          <ac:spMkLst>
            <pc:docMk/>
            <pc:sldMk cId="0" sldId="265"/>
            <ac:spMk id="136" creationId="{00000000-0000-0000-0000-000000000000}"/>
          </ac:spMkLst>
        </pc:spChg>
      </pc:sldChg>
      <pc:sldChg chg="modSp mod">
        <pc:chgData name="Nikos Passatoglou" userId="a07303e8-04d3-4f1e-be92-a9b2fd8f5f46" providerId="ADAL" clId="{8F6C5C23-8688-41CA-A53B-2B283AEF3011}" dt="2025-01-22T13:45:08.539" v="217"/>
        <pc:sldMkLst>
          <pc:docMk/>
          <pc:sldMk cId="0" sldId="267"/>
        </pc:sldMkLst>
        <pc:spChg chg="mod">
          <ac:chgData name="Nikos Passatoglou" userId="a07303e8-04d3-4f1e-be92-a9b2fd8f5f46" providerId="ADAL" clId="{8F6C5C23-8688-41CA-A53B-2B283AEF3011}" dt="2025-01-22T13:45:08.539" v="217"/>
          <ac:spMkLst>
            <pc:docMk/>
            <pc:sldMk cId="0" sldId="267"/>
            <ac:spMk id="3" creationId="{A19587A7-6507-2B80-F2B8-878A63712DFF}"/>
          </ac:spMkLst>
        </pc:spChg>
        <pc:spChg chg="mod">
          <ac:chgData name="Nikos Passatoglou" userId="a07303e8-04d3-4f1e-be92-a9b2fd8f5f46" providerId="ADAL" clId="{8F6C5C23-8688-41CA-A53B-2B283AEF3011}" dt="2025-01-22T13:44:59.519" v="216"/>
          <ac:spMkLst>
            <pc:docMk/>
            <pc:sldMk cId="0" sldId="267"/>
            <ac:spMk id="148" creationId="{00000000-0000-0000-0000-000000000000}"/>
          </ac:spMkLst>
        </pc:spChg>
      </pc:sldChg>
      <pc:sldChg chg="modSp mod">
        <pc:chgData name="Nikos Passatoglou" userId="a07303e8-04d3-4f1e-be92-a9b2fd8f5f46" providerId="ADAL" clId="{8F6C5C23-8688-41CA-A53B-2B283AEF3011}" dt="2025-01-22T13:48:00.981" v="265" actId="120"/>
        <pc:sldMkLst>
          <pc:docMk/>
          <pc:sldMk cId="0" sldId="268"/>
        </pc:sldMkLst>
        <pc:spChg chg="mod">
          <ac:chgData name="Nikos Passatoglou" userId="a07303e8-04d3-4f1e-be92-a9b2fd8f5f46" providerId="ADAL" clId="{8F6C5C23-8688-41CA-A53B-2B283AEF3011}" dt="2025-01-22T13:47:51.028" v="262" actId="14100"/>
          <ac:spMkLst>
            <pc:docMk/>
            <pc:sldMk cId="0" sldId="268"/>
            <ac:spMk id="5" creationId="{E6132E56-4061-1C78-35E3-F2985E617B36}"/>
          </ac:spMkLst>
        </pc:spChg>
        <pc:spChg chg="mod">
          <ac:chgData name="Nikos Passatoglou" userId="a07303e8-04d3-4f1e-be92-a9b2fd8f5f46" providerId="ADAL" clId="{8F6C5C23-8688-41CA-A53B-2B283AEF3011}" dt="2025-01-22T13:48:00.981" v="265" actId="120"/>
          <ac:spMkLst>
            <pc:docMk/>
            <pc:sldMk cId="0" sldId="268"/>
            <ac:spMk id="8" creationId="{B01C7B99-0FB5-4E77-CB8C-19D35EC88316}"/>
          </ac:spMkLst>
        </pc:spChg>
        <pc:spChg chg="mod">
          <ac:chgData name="Nikos Passatoglou" userId="a07303e8-04d3-4f1e-be92-a9b2fd8f5f46" providerId="ADAL" clId="{8F6C5C23-8688-41CA-A53B-2B283AEF3011}" dt="2025-01-22T13:45:22.483" v="221" actId="1076"/>
          <ac:spMkLst>
            <pc:docMk/>
            <pc:sldMk cId="0" sldId="268"/>
            <ac:spMk id="154" creationId="{00000000-0000-0000-0000-000000000000}"/>
          </ac:spMkLst>
        </pc:spChg>
        <pc:spChg chg="mod">
          <ac:chgData name="Nikos Passatoglou" userId="a07303e8-04d3-4f1e-be92-a9b2fd8f5f46" providerId="ADAL" clId="{8F6C5C23-8688-41CA-A53B-2B283AEF3011}" dt="2025-01-22T13:45:34.805" v="223"/>
          <ac:spMkLst>
            <pc:docMk/>
            <pc:sldMk cId="0" sldId="268"/>
            <ac:spMk id="155" creationId="{00000000-0000-0000-0000-000000000000}"/>
          </ac:spMkLst>
        </pc:spChg>
      </pc:sldChg>
      <pc:sldChg chg="modSp mod">
        <pc:chgData name="Nikos Passatoglou" userId="a07303e8-04d3-4f1e-be92-a9b2fd8f5f46" providerId="ADAL" clId="{8F6C5C23-8688-41CA-A53B-2B283AEF3011}" dt="2025-01-22T13:50:25.767" v="279"/>
        <pc:sldMkLst>
          <pc:docMk/>
          <pc:sldMk cId="0" sldId="269"/>
        </pc:sldMkLst>
        <pc:spChg chg="mod">
          <ac:chgData name="Nikos Passatoglou" userId="a07303e8-04d3-4f1e-be92-a9b2fd8f5f46" providerId="ADAL" clId="{8F6C5C23-8688-41CA-A53B-2B283AEF3011}" dt="2025-01-22T13:48:11.438" v="266"/>
          <ac:spMkLst>
            <pc:docMk/>
            <pc:sldMk cId="0" sldId="269"/>
            <ac:spMk id="161" creationId="{00000000-0000-0000-0000-000000000000}"/>
          </ac:spMkLst>
        </pc:spChg>
        <pc:spChg chg="mod">
          <ac:chgData name="Nikos Passatoglou" userId="a07303e8-04d3-4f1e-be92-a9b2fd8f5f46" providerId="ADAL" clId="{8F6C5C23-8688-41CA-A53B-2B283AEF3011}" dt="2025-01-22T13:49:54.452" v="277" actId="113"/>
          <ac:spMkLst>
            <pc:docMk/>
            <pc:sldMk cId="0" sldId="269"/>
            <ac:spMk id="162" creationId="{00000000-0000-0000-0000-000000000000}"/>
          </ac:spMkLst>
        </pc:spChg>
        <pc:spChg chg="mod">
          <ac:chgData name="Nikos Passatoglou" userId="a07303e8-04d3-4f1e-be92-a9b2fd8f5f46" providerId="ADAL" clId="{8F6C5C23-8688-41CA-A53B-2B283AEF3011}" dt="2025-01-22T13:50:25.767" v="279"/>
          <ac:spMkLst>
            <pc:docMk/>
            <pc:sldMk cId="0" sldId="269"/>
            <ac:spMk id="163" creationId="{00000000-0000-0000-0000-000000000000}"/>
          </ac:spMkLst>
        </pc:spChg>
      </pc:sldChg>
      <pc:sldChg chg="modSp mod">
        <pc:chgData name="Nikos Passatoglou" userId="a07303e8-04d3-4f1e-be92-a9b2fd8f5f46" providerId="ADAL" clId="{8F6C5C23-8688-41CA-A53B-2B283AEF3011}" dt="2025-01-22T13:54:43.519" v="321" actId="21"/>
        <pc:sldMkLst>
          <pc:docMk/>
          <pc:sldMk cId="0" sldId="270"/>
        </pc:sldMkLst>
        <pc:spChg chg="mod">
          <ac:chgData name="Nikos Passatoglou" userId="a07303e8-04d3-4f1e-be92-a9b2fd8f5f46" providerId="ADAL" clId="{8F6C5C23-8688-41CA-A53B-2B283AEF3011}" dt="2025-01-22T13:50:41.714" v="281" actId="14100"/>
          <ac:spMkLst>
            <pc:docMk/>
            <pc:sldMk cId="0" sldId="270"/>
            <ac:spMk id="168" creationId="{00000000-0000-0000-0000-000000000000}"/>
          </ac:spMkLst>
        </pc:spChg>
        <pc:spChg chg="mod">
          <ac:chgData name="Nikos Passatoglou" userId="a07303e8-04d3-4f1e-be92-a9b2fd8f5f46" providerId="ADAL" clId="{8F6C5C23-8688-41CA-A53B-2B283AEF3011}" dt="2025-01-22T13:54:43.519" v="321" actId="21"/>
          <ac:spMkLst>
            <pc:docMk/>
            <pc:sldMk cId="0" sldId="270"/>
            <ac:spMk id="169" creationId="{00000000-0000-0000-0000-000000000000}"/>
          </ac:spMkLst>
        </pc:spChg>
      </pc:sldChg>
      <pc:sldChg chg="modSp mod">
        <pc:chgData name="Nikos Passatoglou" userId="a07303e8-04d3-4f1e-be92-a9b2fd8f5f46" providerId="ADAL" clId="{8F6C5C23-8688-41CA-A53B-2B283AEF3011}" dt="2025-01-22T13:56:59.054" v="349" actId="20577"/>
        <pc:sldMkLst>
          <pc:docMk/>
          <pc:sldMk cId="0" sldId="271"/>
        </pc:sldMkLst>
        <pc:spChg chg="mod">
          <ac:chgData name="Nikos Passatoglou" userId="a07303e8-04d3-4f1e-be92-a9b2fd8f5f46" providerId="ADAL" clId="{8F6C5C23-8688-41CA-A53B-2B283AEF3011}" dt="2025-01-22T13:54:56.456" v="322"/>
          <ac:spMkLst>
            <pc:docMk/>
            <pc:sldMk cId="0" sldId="271"/>
            <ac:spMk id="175" creationId="{00000000-0000-0000-0000-000000000000}"/>
          </ac:spMkLst>
        </pc:spChg>
        <pc:spChg chg="mod">
          <ac:chgData name="Nikos Passatoglou" userId="a07303e8-04d3-4f1e-be92-a9b2fd8f5f46" providerId="ADAL" clId="{8F6C5C23-8688-41CA-A53B-2B283AEF3011}" dt="2025-01-22T13:56:59.054" v="349" actId="20577"/>
          <ac:spMkLst>
            <pc:docMk/>
            <pc:sldMk cId="0" sldId="271"/>
            <ac:spMk id="176" creationId="{00000000-0000-0000-0000-000000000000}"/>
          </ac:spMkLst>
        </pc:spChg>
      </pc:sldChg>
      <pc:sldChg chg="modSp mod">
        <pc:chgData name="Nikos Passatoglou" userId="a07303e8-04d3-4f1e-be92-a9b2fd8f5f46" providerId="ADAL" clId="{8F6C5C23-8688-41CA-A53B-2B283AEF3011}" dt="2025-01-22T14:06:24.417" v="442" actId="5793"/>
        <pc:sldMkLst>
          <pc:docMk/>
          <pc:sldMk cId="0" sldId="276"/>
        </pc:sldMkLst>
        <pc:spChg chg="mod">
          <ac:chgData name="Nikos Passatoglou" userId="a07303e8-04d3-4f1e-be92-a9b2fd8f5f46" providerId="ADAL" clId="{8F6C5C23-8688-41CA-A53B-2B283AEF3011}" dt="2025-01-22T14:06:24.417" v="442" actId="5793"/>
          <ac:spMkLst>
            <pc:docMk/>
            <pc:sldMk cId="0" sldId="276"/>
            <ac:spMk id="210" creationId="{00000000-0000-0000-0000-000000000000}"/>
          </ac:spMkLst>
        </pc:spChg>
      </pc:sldChg>
      <pc:sldChg chg="modSp mod">
        <pc:chgData name="Nikos Passatoglou" userId="a07303e8-04d3-4f1e-be92-a9b2fd8f5f46" providerId="ADAL" clId="{8F6C5C23-8688-41CA-A53B-2B283AEF3011}" dt="2025-01-22T14:07:20.343" v="448"/>
        <pc:sldMkLst>
          <pc:docMk/>
          <pc:sldMk cId="0" sldId="277"/>
        </pc:sldMkLst>
        <pc:spChg chg="mod">
          <ac:chgData name="Nikos Passatoglou" userId="a07303e8-04d3-4f1e-be92-a9b2fd8f5f46" providerId="ADAL" clId="{8F6C5C23-8688-41CA-A53B-2B283AEF3011}" dt="2025-01-22T14:06:43.273" v="443"/>
          <ac:spMkLst>
            <pc:docMk/>
            <pc:sldMk cId="0" sldId="277"/>
            <ac:spMk id="2" creationId="{CAE1DF43-DF22-5D82-6B57-EE697FDEF2A9}"/>
          </ac:spMkLst>
        </pc:spChg>
        <pc:spChg chg="mod">
          <ac:chgData name="Nikos Passatoglou" userId="a07303e8-04d3-4f1e-be92-a9b2fd8f5f46" providerId="ADAL" clId="{8F6C5C23-8688-41CA-A53B-2B283AEF3011}" dt="2025-01-22T14:07:20.343" v="448"/>
          <ac:spMkLst>
            <pc:docMk/>
            <pc:sldMk cId="0" sldId="277"/>
            <ac:spMk id="3" creationId="{11C286C5-CF9F-93A5-DD62-0ED8160B4B55}"/>
          </ac:spMkLst>
        </pc:spChg>
        <pc:spChg chg="mod">
          <ac:chgData name="Nikos Passatoglou" userId="a07303e8-04d3-4f1e-be92-a9b2fd8f5f46" providerId="ADAL" clId="{8F6C5C23-8688-41CA-A53B-2B283AEF3011}" dt="2025-01-22T14:07:10.684" v="447"/>
          <ac:spMkLst>
            <pc:docMk/>
            <pc:sldMk cId="0" sldId="277"/>
            <ac:spMk id="216" creationId="{00000000-0000-0000-0000-000000000000}"/>
          </ac:spMkLst>
        </pc:spChg>
        <pc:picChg chg="mod">
          <ac:chgData name="Nikos Passatoglou" userId="a07303e8-04d3-4f1e-be92-a9b2fd8f5f46" providerId="ADAL" clId="{8F6C5C23-8688-41CA-A53B-2B283AEF3011}" dt="2025-01-22T14:07:07.600" v="446" actId="1076"/>
          <ac:picMkLst>
            <pc:docMk/>
            <pc:sldMk cId="0" sldId="277"/>
            <ac:picMk id="217" creationId="{00000000-0000-0000-0000-000000000000}"/>
          </ac:picMkLst>
        </pc:picChg>
      </pc:sldChg>
      <pc:sldChg chg="modSp mod">
        <pc:chgData name="Nikos Passatoglou" userId="a07303e8-04d3-4f1e-be92-a9b2fd8f5f46" providerId="ADAL" clId="{8F6C5C23-8688-41CA-A53B-2B283AEF3011}" dt="2025-01-22T14:09:56.429" v="457" actId="20577"/>
        <pc:sldMkLst>
          <pc:docMk/>
          <pc:sldMk cId="0" sldId="278"/>
        </pc:sldMkLst>
        <pc:spChg chg="mod">
          <ac:chgData name="Nikos Passatoglou" userId="a07303e8-04d3-4f1e-be92-a9b2fd8f5f46" providerId="ADAL" clId="{8F6C5C23-8688-41CA-A53B-2B283AEF3011}" dt="2025-01-22T14:09:56.429" v="457" actId="20577"/>
          <ac:spMkLst>
            <pc:docMk/>
            <pc:sldMk cId="0" sldId="278"/>
            <ac:spMk id="2" creationId="{CF182749-16A1-B36C-5AD2-FE7474FF9522}"/>
          </ac:spMkLst>
        </pc:spChg>
        <pc:spChg chg="mod">
          <ac:chgData name="Nikos Passatoglou" userId="a07303e8-04d3-4f1e-be92-a9b2fd8f5f46" providerId="ADAL" clId="{8F6C5C23-8688-41CA-A53B-2B283AEF3011}" dt="2025-01-22T14:09:44.149" v="453"/>
          <ac:spMkLst>
            <pc:docMk/>
            <pc:sldMk cId="0" sldId="278"/>
            <ac:spMk id="4" creationId="{45CE15A4-4C4E-0C8B-D37E-6F50A299AF06}"/>
          </ac:spMkLst>
        </pc:spChg>
        <pc:spChg chg="mod">
          <ac:chgData name="Nikos Passatoglou" userId="a07303e8-04d3-4f1e-be92-a9b2fd8f5f46" providerId="ADAL" clId="{8F6C5C23-8688-41CA-A53B-2B283AEF3011}" dt="2025-01-22T14:09:25.510" v="449"/>
          <ac:spMkLst>
            <pc:docMk/>
            <pc:sldMk cId="0" sldId="278"/>
            <ac:spMk id="222" creationId="{00000000-0000-0000-0000-000000000000}"/>
          </ac:spMkLst>
        </pc:spChg>
      </pc:sldChg>
      <pc:sldChg chg="modSp mod">
        <pc:chgData name="Nikos Passatoglou" userId="a07303e8-04d3-4f1e-be92-a9b2fd8f5f46" providerId="ADAL" clId="{8F6C5C23-8688-41CA-A53B-2B283AEF3011}" dt="2025-01-22T14:14:23.580" v="465"/>
        <pc:sldMkLst>
          <pc:docMk/>
          <pc:sldMk cId="0" sldId="279"/>
        </pc:sldMkLst>
        <pc:spChg chg="mod">
          <ac:chgData name="Nikos Passatoglou" userId="a07303e8-04d3-4f1e-be92-a9b2fd8f5f46" providerId="ADAL" clId="{8F6C5C23-8688-41CA-A53B-2B283AEF3011}" dt="2025-01-22T14:10:20.627" v="459"/>
          <ac:spMkLst>
            <pc:docMk/>
            <pc:sldMk cId="0" sldId="279"/>
            <ac:spMk id="229" creationId="{00000000-0000-0000-0000-000000000000}"/>
          </ac:spMkLst>
        </pc:spChg>
        <pc:spChg chg="mod">
          <ac:chgData name="Nikos Passatoglou" userId="a07303e8-04d3-4f1e-be92-a9b2fd8f5f46" providerId="ADAL" clId="{8F6C5C23-8688-41CA-A53B-2B283AEF3011}" dt="2025-01-22T14:14:23.580" v="465"/>
          <ac:spMkLst>
            <pc:docMk/>
            <pc:sldMk cId="0" sldId="279"/>
            <ac:spMk id="230" creationId="{00000000-0000-0000-0000-000000000000}"/>
          </ac:spMkLst>
        </pc:spChg>
      </pc:sldChg>
      <pc:sldChg chg="modSp mod">
        <pc:chgData name="Nikos Passatoglou" userId="a07303e8-04d3-4f1e-be92-a9b2fd8f5f46" providerId="ADAL" clId="{8F6C5C23-8688-41CA-A53B-2B283AEF3011}" dt="2025-01-22T14:16:11.642" v="476"/>
        <pc:sldMkLst>
          <pc:docMk/>
          <pc:sldMk cId="0" sldId="280"/>
        </pc:sldMkLst>
        <pc:spChg chg="mod">
          <ac:chgData name="Nikos Passatoglou" userId="a07303e8-04d3-4f1e-be92-a9b2fd8f5f46" providerId="ADAL" clId="{8F6C5C23-8688-41CA-A53B-2B283AEF3011}" dt="2025-01-22T14:16:11.642" v="476"/>
          <ac:spMkLst>
            <pc:docMk/>
            <pc:sldMk cId="0" sldId="280"/>
            <ac:spMk id="3" creationId="{F0A2D705-B5CD-9922-E285-AA086469DDF9}"/>
          </ac:spMkLst>
        </pc:spChg>
        <pc:spChg chg="mod">
          <ac:chgData name="Nikos Passatoglou" userId="a07303e8-04d3-4f1e-be92-a9b2fd8f5f46" providerId="ADAL" clId="{8F6C5C23-8688-41CA-A53B-2B283AEF3011}" dt="2025-01-22T14:14:50.841" v="466"/>
          <ac:spMkLst>
            <pc:docMk/>
            <pc:sldMk cId="0" sldId="280"/>
            <ac:spMk id="236" creationId="{00000000-0000-0000-0000-000000000000}"/>
          </ac:spMkLst>
        </pc:spChg>
        <pc:spChg chg="mod">
          <ac:chgData name="Nikos Passatoglou" userId="a07303e8-04d3-4f1e-be92-a9b2fd8f5f46" providerId="ADAL" clId="{8F6C5C23-8688-41CA-A53B-2B283AEF3011}" dt="2025-01-22T14:15:38.263" v="475" actId="21"/>
          <ac:spMkLst>
            <pc:docMk/>
            <pc:sldMk cId="0" sldId="280"/>
            <ac:spMk id="237" creationId="{00000000-0000-0000-0000-000000000000}"/>
          </ac:spMkLst>
        </pc:spChg>
      </pc:sldChg>
      <pc:sldChg chg="modSp mod">
        <pc:chgData name="Nikos Passatoglou" userId="a07303e8-04d3-4f1e-be92-a9b2fd8f5f46" providerId="ADAL" clId="{8F6C5C23-8688-41CA-A53B-2B283AEF3011}" dt="2025-01-22T14:19:58.102" v="509" actId="1076"/>
        <pc:sldMkLst>
          <pc:docMk/>
          <pc:sldMk cId="0" sldId="281"/>
        </pc:sldMkLst>
        <pc:spChg chg="mod">
          <ac:chgData name="Nikos Passatoglou" userId="a07303e8-04d3-4f1e-be92-a9b2fd8f5f46" providerId="ADAL" clId="{8F6C5C23-8688-41CA-A53B-2B283AEF3011}" dt="2025-01-22T14:16:25.689" v="478" actId="2711"/>
          <ac:spMkLst>
            <pc:docMk/>
            <pc:sldMk cId="0" sldId="281"/>
            <ac:spMk id="243" creationId="{00000000-0000-0000-0000-000000000000}"/>
          </ac:spMkLst>
        </pc:spChg>
        <pc:spChg chg="mod">
          <ac:chgData name="Nikos Passatoglou" userId="a07303e8-04d3-4f1e-be92-a9b2fd8f5f46" providerId="ADAL" clId="{8F6C5C23-8688-41CA-A53B-2B283AEF3011}" dt="2025-01-22T14:16:48.831" v="485" actId="14100"/>
          <ac:spMkLst>
            <pc:docMk/>
            <pc:sldMk cId="0" sldId="281"/>
            <ac:spMk id="244" creationId="{00000000-0000-0000-0000-000000000000}"/>
          </ac:spMkLst>
        </pc:spChg>
        <pc:spChg chg="mod">
          <ac:chgData name="Nikos Passatoglou" userId="a07303e8-04d3-4f1e-be92-a9b2fd8f5f46" providerId="ADAL" clId="{8F6C5C23-8688-41CA-A53B-2B283AEF3011}" dt="2025-01-22T14:19:58.102" v="509" actId="1076"/>
          <ac:spMkLst>
            <pc:docMk/>
            <pc:sldMk cId="0" sldId="281"/>
            <ac:spMk id="245" creationId="{00000000-0000-0000-0000-000000000000}"/>
          </ac:spMkLst>
        </pc:spChg>
      </pc:sldChg>
      <pc:sldChg chg="modSp mod">
        <pc:chgData name="Nikos Passatoglou" userId="a07303e8-04d3-4f1e-be92-a9b2fd8f5f46" providerId="ADAL" clId="{8F6C5C23-8688-41CA-A53B-2B283AEF3011}" dt="2025-01-22T14:20:14.651" v="510"/>
        <pc:sldMkLst>
          <pc:docMk/>
          <pc:sldMk cId="0" sldId="282"/>
        </pc:sldMkLst>
        <pc:spChg chg="mod">
          <ac:chgData name="Nikos Passatoglou" userId="a07303e8-04d3-4f1e-be92-a9b2fd8f5f46" providerId="ADAL" clId="{8F6C5C23-8688-41CA-A53B-2B283AEF3011}" dt="2025-01-22T14:20:14.651" v="510"/>
          <ac:spMkLst>
            <pc:docMk/>
            <pc:sldMk cId="0" sldId="282"/>
            <ac:spMk id="2" creationId="{FFFC4F48-24C3-4A86-D7A1-150FD792330B}"/>
          </ac:spMkLst>
        </pc:spChg>
      </pc:sldChg>
      <pc:sldChg chg="modSp mod">
        <pc:chgData name="Nikos Passatoglou" userId="a07303e8-04d3-4f1e-be92-a9b2fd8f5f46" providerId="ADAL" clId="{8F6C5C23-8688-41CA-A53B-2B283AEF3011}" dt="2025-01-22T14:23:23.703" v="551" actId="20577"/>
        <pc:sldMkLst>
          <pc:docMk/>
          <pc:sldMk cId="0" sldId="283"/>
        </pc:sldMkLst>
        <pc:spChg chg="mod">
          <ac:chgData name="Nikos Passatoglou" userId="a07303e8-04d3-4f1e-be92-a9b2fd8f5f46" providerId="ADAL" clId="{8F6C5C23-8688-41CA-A53B-2B283AEF3011}" dt="2025-01-22T14:20:19.617" v="511"/>
          <ac:spMkLst>
            <pc:docMk/>
            <pc:sldMk cId="0" sldId="283"/>
            <ac:spMk id="2" creationId="{EA806684-98A4-953E-6EB3-65E9EAC63437}"/>
          </ac:spMkLst>
        </pc:spChg>
        <pc:spChg chg="mod">
          <ac:chgData name="Nikos Passatoglou" userId="a07303e8-04d3-4f1e-be92-a9b2fd8f5f46" providerId="ADAL" clId="{8F6C5C23-8688-41CA-A53B-2B283AEF3011}" dt="2025-01-22T14:22:50.550" v="546" actId="14100"/>
          <ac:spMkLst>
            <pc:docMk/>
            <pc:sldMk cId="0" sldId="283"/>
            <ac:spMk id="256" creationId="{00000000-0000-0000-0000-000000000000}"/>
          </ac:spMkLst>
        </pc:spChg>
        <pc:spChg chg="mod">
          <ac:chgData name="Nikos Passatoglou" userId="a07303e8-04d3-4f1e-be92-a9b2fd8f5f46" providerId="ADAL" clId="{8F6C5C23-8688-41CA-A53B-2B283AEF3011}" dt="2025-01-22T14:23:23.703" v="551" actId="20577"/>
          <ac:spMkLst>
            <pc:docMk/>
            <pc:sldMk cId="0" sldId="283"/>
            <ac:spMk id="257" creationId="{00000000-0000-0000-0000-000000000000}"/>
          </ac:spMkLst>
        </pc:spChg>
      </pc:sldChg>
      <pc:sldChg chg="modSp mod">
        <pc:chgData name="Nikos Passatoglou" userId="a07303e8-04d3-4f1e-be92-a9b2fd8f5f46" providerId="ADAL" clId="{8F6C5C23-8688-41CA-A53B-2B283AEF3011}" dt="2025-01-22T14:25:05.537" v="562"/>
        <pc:sldMkLst>
          <pc:docMk/>
          <pc:sldMk cId="0" sldId="284"/>
        </pc:sldMkLst>
        <pc:spChg chg="mod">
          <ac:chgData name="Nikos Passatoglou" userId="a07303e8-04d3-4f1e-be92-a9b2fd8f5f46" providerId="ADAL" clId="{8F6C5C23-8688-41CA-A53B-2B283AEF3011}" dt="2025-01-22T14:23:36.447" v="552"/>
          <ac:spMkLst>
            <pc:docMk/>
            <pc:sldMk cId="0" sldId="284"/>
            <ac:spMk id="263" creationId="{00000000-0000-0000-0000-000000000000}"/>
          </ac:spMkLst>
        </pc:spChg>
        <pc:spChg chg="mod">
          <ac:chgData name="Nikos Passatoglou" userId="a07303e8-04d3-4f1e-be92-a9b2fd8f5f46" providerId="ADAL" clId="{8F6C5C23-8688-41CA-A53B-2B283AEF3011}" dt="2025-01-22T14:24:29.091" v="559"/>
          <ac:spMkLst>
            <pc:docMk/>
            <pc:sldMk cId="0" sldId="284"/>
            <ac:spMk id="264" creationId="{00000000-0000-0000-0000-000000000000}"/>
          </ac:spMkLst>
        </pc:spChg>
        <pc:spChg chg="mod">
          <ac:chgData name="Nikos Passatoglou" userId="a07303e8-04d3-4f1e-be92-a9b2fd8f5f46" providerId="ADAL" clId="{8F6C5C23-8688-41CA-A53B-2B283AEF3011}" dt="2025-01-22T14:25:05.537" v="562"/>
          <ac:spMkLst>
            <pc:docMk/>
            <pc:sldMk cId="0" sldId="284"/>
            <ac:spMk id="265" creationId="{00000000-0000-0000-0000-000000000000}"/>
          </ac:spMkLst>
        </pc:spChg>
      </pc:sldChg>
      <pc:sldChg chg="modSp mod">
        <pc:chgData name="Nikos Passatoglou" userId="a07303e8-04d3-4f1e-be92-a9b2fd8f5f46" providerId="ADAL" clId="{8F6C5C23-8688-41CA-A53B-2B283AEF3011}" dt="2025-01-22T14:27:35.908" v="578"/>
        <pc:sldMkLst>
          <pc:docMk/>
          <pc:sldMk cId="0" sldId="285"/>
        </pc:sldMkLst>
        <pc:spChg chg="mod">
          <ac:chgData name="Nikos Passatoglou" userId="a07303e8-04d3-4f1e-be92-a9b2fd8f5f46" providerId="ADAL" clId="{8F6C5C23-8688-41CA-A53B-2B283AEF3011}" dt="2025-01-22T14:26:40.414" v="563"/>
          <ac:spMkLst>
            <pc:docMk/>
            <pc:sldMk cId="0" sldId="285"/>
            <ac:spMk id="271" creationId="{00000000-0000-0000-0000-000000000000}"/>
          </ac:spMkLst>
        </pc:spChg>
        <pc:spChg chg="mod">
          <ac:chgData name="Nikos Passatoglou" userId="a07303e8-04d3-4f1e-be92-a9b2fd8f5f46" providerId="ADAL" clId="{8F6C5C23-8688-41CA-A53B-2B283AEF3011}" dt="2025-01-22T14:27:35.908" v="578"/>
          <ac:spMkLst>
            <pc:docMk/>
            <pc:sldMk cId="0" sldId="285"/>
            <ac:spMk id="272" creationId="{00000000-0000-0000-0000-000000000000}"/>
          </ac:spMkLst>
        </pc:spChg>
      </pc:sldChg>
      <pc:sldChg chg="modSp mod">
        <pc:chgData name="Nikos Passatoglou" userId="a07303e8-04d3-4f1e-be92-a9b2fd8f5f46" providerId="ADAL" clId="{8F6C5C23-8688-41CA-A53B-2B283AEF3011}" dt="2025-01-22T14:28:44.240" v="593"/>
        <pc:sldMkLst>
          <pc:docMk/>
          <pc:sldMk cId="0" sldId="286"/>
        </pc:sldMkLst>
        <pc:spChg chg="mod">
          <ac:chgData name="Nikos Passatoglou" userId="a07303e8-04d3-4f1e-be92-a9b2fd8f5f46" providerId="ADAL" clId="{8F6C5C23-8688-41CA-A53B-2B283AEF3011}" dt="2025-01-22T14:27:47.523" v="579"/>
          <ac:spMkLst>
            <pc:docMk/>
            <pc:sldMk cId="0" sldId="286"/>
            <ac:spMk id="277" creationId="{00000000-0000-0000-0000-000000000000}"/>
          </ac:spMkLst>
        </pc:spChg>
        <pc:spChg chg="mod">
          <ac:chgData name="Nikos Passatoglou" userId="a07303e8-04d3-4f1e-be92-a9b2fd8f5f46" providerId="ADAL" clId="{8F6C5C23-8688-41CA-A53B-2B283AEF3011}" dt="2025-01-22T14:28:44.240" v="593"/>
          <ac:spMkLst>
            <pc:docMk/>
            <pc:sldMk cId="0" sldId="286"/>
            <ac:spMk id="278" creationId="{00000000-0000-0000-0000-000000000000}"/>
          </ac:spMkLst>
        </pc:spChg>
      </pc:sldChg>
      <pc:sldChg chg="modSp mod">
        <pc:chgData name="Nikos Passatoglou" userId="a07303e8-04d3-4f1e-be92-a9b2fd8f5f46" providerId="ADAL" clId="{8F6C5C23-8688-41CA-A53B-2B283AEF3011}" dt="2025-01-22T14:29:36.945" v="601"/>
        <pc:sldMkLst>
          <pc:docMk/>
          <pc:sldMk cId="0" sldId="287"/>
        </pc:sldMkLst>
        <pc:spChg chg="mod">
          <ac:chgData name="Nikos Passatoglou" userId="a07303e8-04d3-4f1e-be92-a9b2fd8f5f46" providerId="ADAL" clId="{8F6C5C23-8688-41CA-A53B-2B283AEF3011}" dt="2025-01-22T14:28:52.563" v="594"/>
          <ac:spMkLst>
            <pc:docMk/>
            <pc:sldMk cId="0" sldId="287"/>
            <ac:spMk id="283" creationId="{00000000-0000-0000-0000-000000000000}"/>
          </ac:spMkLst>
        </pc:spChg>
        <pc:spChg chg="mod">
          <ac:chgData name="Nikos Passatoglou" userId="a07303e8-04d3-4f1e-be92-a9b2fd8f5f46" providerId="ADAL" clId="{8F6C5C23-8688-41CA-A53B-2B283AEF3011}" dt="2025-01-22T14:29:36.945" v="601"/>
          <ac:spMkLst>
            <pc:docMk/>
            <pc:sldMk cId="0" sldId="287"/>
            <ac:spMk id="284" creationId="{00000000-0000-0000-0000-000000000000}"/>
          </ac:spMkLst>
        </pc:spChg>
      </pc:sldChg>
      <pc:sldChg chg="modSp mod">
        <pc:chgData name="Nikos Passatoglou" userId="a07303e8-04d3-4f1e-be92-a9b2fd8f5f46" providerId="ADAL" clId="{8F6C5C23-8688-41CA-A53B-2B283AEF3011}" dt="2025-01-22T14:30:23.240" v="611"/>
        <pc:sldMkLst>
          <pc:docMk/>
          <pc:sldMk cId="0" sldId="288"/>
        </pc:sldMkLst>
        <pc:spChg chg="mod">
          <ac:chgData name="Nikos Passatoglou" userId="a07303e8-04d3-4f1e-be92-a9b2fd8f5f46" providerId="ADAL" clId="{8F6C5C23-8688-41CA-A53B-2B283AEF3011}" dt="2025-01-22T14:29:51.444" v="602"/>
          <ac:spMkLst>
            <pc:docMk/>
            <pc:sldMk cId="0" sldId="288"/>
            <ac:spMk id="290" creationId="{00000000-0000-0000-0000-000000000000}"/>
          </ac:spMkLst>
        </pc:spChg>
        <pc:spChg chg="mod">
          <ac:chgData name="Nikos Passatoglou" userId="a07303e8-04d3-4f1e-be92-a9b2fd8f5f46" providerId="ADAL" clId="{8F6C5C23-8688-41CA-A53B-2B283AEF3011}" dt="2025-01-22T14:30:23.240" v="611"/>
          <ac:spMkLst>
            <pc:docMk/>
            <pc:sldMk cId="0" sldId="288"/>
            <ac:spMk id="291" creationId="{00000000-0000-0000-0000-000000000000}"/>
          </ac:spMkLst>
        </pc:spChg>
      </pc:sldChg>
      <pc:sldChg chg="modSp mod">
        <pc:chgData name="Nikos Passatoglou" userId="a07303e8-04d3-4f1e-be92-a9b2fd8f5f46" providerId="ADAL" clId="{8F6C5C23-8688-41CA-A53B-2B283AEF3011}" dt="2025-01-22T14:33:50.912" v="637"/>
        <pc:sldMkLst>
          <pc:docMk/>
          <pc:sldMk cId="0" sldId="289"/>
        </pc:sldMkLst>
        <pc:spChg chg="mod">
          <ac:chgData name="Nikos Passatoglou" userId="a07303e8-04d3-4f1e-be92-a9b2fd8f5f46" providerId="ADAL" clId="{8F6C5C23-8688-41CA-A53B-2B283AEF3011}" dt="2025-01-22T14:30:31.415" v="612"/>
          <ac:spMkLst>
            <pc:docMk/>
            <pc:sldMk cId="0" sldId="289"/>
            <ac:spMk id="296" creationId="{00000000-0000-0000-0000-000000000000}"/>
          </ac:spMkLst>
        </pc:spChg>
        <pc:spChg chg="mod">
          <ac:chgData name="Nikos Passatoglou" userId="a07303e8-04d3-4f1e-be92-a9b2fd8f5f46" providerId="ADAL" clId="{8F6C5C23-8688-41CA-A53B-2B283AEF3011}" dt="2025-01-22T14:33:50.912" v="637"/>
          <ac:spMkLst>
            <pc:docMk/>
            <pc:sldMk cId="0" sldId="289"/>
            <ac:spMk id="297" creationId="{00000000-0000-0000-0000-000000000000}"/>
          </ac:spMkLst>
        </pc:spChg>
      </pc:sldChg>
      <pc:sldChg chg="modSp mod">
        <pc:chgData name="Nikos Passatoglou" userId="a07303e8-04d3-4f1e-be92-a9b2fd8f5f46" providerId="ADAL" clId="{8F6C5C23-8688-41CA-A53B-2B283AEF3011}" dt="2025-01-22T14:35:50.061" v="659"/>
        <pc:sldMkLst>
          <pc:docMk/>
          <pc:sldMk cId="0" sldId="290"/>
        </pc:sldMkLst>
        <pc:spChg chg="mod">
          <ac:chgData name="Nikos Passatoglou" userId="a07303e8-04d3-4f1e-be92-a9b2fd8f5f46" providerId="ADAL" clId="{8F6C5C23-8688-41CA-A53B-2B283AEF3011}" dt="2025-01-22T14:34:00.724" v="638"/>
          <ac:spMkLst>
            <pc:docMk/>
            <pc:sldMk cId="0" sldId="290"/>
            <ac:spMk id="302" creationId="{00000000-0000-0000-0000-000000000000}"/>
          </ac:spMkLst>
        </pc:spChg>
        <pc:spChg chg="mod">
          <ac:chgData name="Nikos Passatoglou" userId="a07303e8-04d3-4f1e-be92-a9b2fd8f5f46" providerId="ADAL" clId="{8F6C5C23-8688-41CA-A53B-2B283AEF3011}" dt="2025-01-22T14:35:23.618" v="654" actId="21"/>
          <ac:spMkLst>
            <pc:docMk/>
            <pc:sldMk cId="0" sldId="290"/>
            <ac:spMk id="303" creationId="{00000000-0000-0000-0000-000000000000}"/>
          </ac:spMkLst>
        </pc:spChg>
        <pc:spChg chg="mod">
          <ac:chgData name="Nikos Passatoglou" userId="a07303e8-04d3-4f1e-be92-a9b2fd8f5f46" providerId="ADAL" clId="{8F6C5C23-8688-41CA-A53B-2B283AEF3011}" dt="2025-01-22T14:35:50.061" v="659"/>
          <ac:spMkLst>
            <pc:docMk/>
            <pc:sldMk cId="0" sldId="290"/>
            <ac:spMk id="304" creationId="{00000000-0000-0000-0000-000000000000}"/>
          </ac:spMkLst>
        </pc:spChg>
      </pc:sldChg>
      <pc:sldChg chg="modSp mod">
        <pc:chgData name="Nikos Passatoglou" userId="a07303e8-04d3-4f1e-be92-a9b2fd8f5f46" providerId="ADAL" clId="{8F6C5C23-8688-41CA-A53B-2B283AEF3011}" dt="2025-01-22T14:36:05.412" v="667" actId="5793"/>
        <pc:sldMkLst>
          <pc:docMk/>
          <pc:sldMk cId="0" sldId="291"/>
        </pc:sldMkLst>
        <pc:spChg chg="mod">
          <ac:chgData name="Nikos Passatoglou" userId="a07303e8-04d3-4f1e-be92-a9b2fd8f5f46" providerId="ADAL" clId="{8F6C5C23-8688-41CA-A53B-2B283AEF3011}" dt="2025-01-22T14:36:05.412" v="667" actId="5793"/>
          <ac:spMkLst>
            <pc:docMk/>
            <pc:sldMk cId="0" sldId="291"/>
            <ac:spMk id="309" creationId="{00000000-0000-0000-0000-000000000000}"/>
          </ac:spMkLst>
        </pc:spChg>
      </pc:sldChg>
      <pc:sldChg chg="modSp mod">
        <pc:chgData name="Nikos Passatoglou" userId="a07303e8-04d3-4f1e-be92-a9b2fd8f5f46" providerId="ADAL" clId="{8F6C5C23-8688-41CA-A53B-2B283AEF3011}" dt="2025-01-22T14:36:50.889" v="675"/>
        <pc:sldMkLst>
          <pc:docMk/>
          <pc:sldMk cId="0" sldId="292"/>
        </pc:sldMkLst>
        <pc:spChg chg="mod">
          <ac:chgData name="Nikos Passatoglou" userId="a07303e8-04d3-4f1e-be92-a9b2fd8f5f46" providerId="ADAL" clId="{8F6C5C23-8688-41CA-A53B-2B283AEF3011}" dt="2025-01-22T14:36:14.413" v="668"/>
          <ac:spMkLst>
            <pc:docMk/>
            <pc:sldMk cId="0" sldId="292"/>
            <ac:spMk id="315" creationId="{00000000-0000-0000-0000-000000000000}"/>
          </ac:spMkLst>
        </pc:spChg>
        <pc:spChg chg="mod">
          <ac:chgData name="Nikos Passatoglou" userId="a07303e8-04d3-4f1e-be92-a9b2fd8f5f46" providerId="ADAL" clId="{8F6C5C23-8688-41CA-A53B-2B283AEF3011}" dt="2025-01-22T14:36:50.889" v="675"/>
          <ac:spMkLst>
            <pc:docMk/>
            <pc:sldMk cId="0" sldId="292"/>
            <ac:spMk id="316" creationId="{00000000-0000-0000-0000-000000000000}"/>
          </ac:spMkLst>
        </pc:spChg>
      </pc:sldChg>
      <pc:sldChg chg="modSp mod">
        <pc:chgData name="Nikos Passatoglou" userId="a07303e8-04d3-4f1e-be92-a9b2fd8f5f46" providerId="ADAL" clId="{8F6C5C23-8688-41CA-A53B-2B283AEF3011}" dt="2025-01-22T14:38:32.731" v="688"/>
        <pc:sldMkLst>
          <pc:docMk/>
          <pc:sldMk cId="0" sldId="293"/>
        </pc:sldMkLst>
        <pc:spChg chg="mod">
          <ac:chgData name="Nikos Passatoglou" userId="a07303e8-04d3-4f1e-be92-a9b2fd8f5f46" providerId="ADAL" clId="{8F6C5C23-8688-41CA-A53B-2B283AEF3011}" dt="2025-01-22T14:38:32.731" v="688"/>
          <ac:spMkLst>
            <pc:docMk/>
            <pc:sldMk cId="0" sldId="293"/>
            <ac:spMk id="322" creationId="{00000000-0000-0000-0000-000000000000}"/>
          </ac:spMkLst>
        </pc:spChg>
        <pc:spChg chg="mod">
          <ac:chgData name="Nikos Passatoglou" userId="a07303e8-04d3-4f1e-be92-a9b2fd8f5f46" providerId="ADAL" clId="{8F6C5C23-8688-41CA-A53B-2B283AEF3011}" dt="2025-01-22T14:37:20.178" v="676"/>
          <ac:spMkLst>
            <pc:docMk/>
            <pc:sldMk cId="0" sldId="293"/>
            <ac:spMk id="323" creationId="{00000000-0000-0000-0000-000000000000}"/>
          </ac:spMkLst>
        </pc:spChg>
      </pc:sldChg>
      <pc:sldChg chg="modSp mod">
        <pc:chgData name="Nikos Passatoglou" userId="a07303e8-04d3-4f1e-be92-a9b2fd8f5f46" providerId="ADAL" clId="{8F6C5C23-8688-41CA-A53B-2B283AEF3011}" dt="2025-01-22T14:40:22.896" v="701"/>
        <pc:sldMkLst>
          <pc:docMk/>
          <pc:sldMk cId="0" sldId="294"/>
        </pc:sldMkLst>
        <pc:spChg chg="mod">
          <ac:chgData name="Nikos Passatoglou" userId="a07303e8-04d3-4f1e-be92-a9b2fd8f5f46" providerId="ADAL" clId="{8F6C5C23-8688-41CA-A53B-2B283AEF3011}" dt="2025-01-22T14:40:22.896" v="701"/>
          <ac:spMkLst>
            <pc:docMk/>
            <pc:sldMk cId="0" sldId="294"/>
            <ac:spMk id="328" creationId="{00000000-0000-0000-0000-000000000000}"/>
          </ac:spMkLst>
        </pc:spChg>
        <pc:spChg chg="mod">
          <ac:chgData name="Nikos Passatoglou" userId="a07303e8-04d3-4f1e-be92-a9b2fd8f5f46" providerId="ADAL" clId="{8F6C5C23-8688-41CA-A53B-2B283AEF3011}" dt="2025-01-22T14:38:58.730" v="692" actId="21"/>
          <ac:spMkLst>
            <pc:docMk/>
            <pc:sldMk cId="0" sldId="294"/>
            <ac:spMk id="329" creationId="{00000000-0000-0000-0000-000000000000}"/>
          </ac:spMkLst>
        </pc:spChg>
      </pc:sldChg>
      <pc:sldChg chg="modSp mod">
        <pc:chgData name="Nikos Passatoglou" userId="a07303e8-04d3-4f1e-be92-a9b2fd8f5f46" providerId="ADAL" clId="{8F6C5C23-8688-41CA-A53B-2B283AEF3011}" dt="2025-01-22T14:45:36.160" v="767" actId="14100"/>
        <pc:sldMkLst>
          <pc:docMk/>
          <pc:sldMk cId="0" sldId="295"/>
        </pc:sldMkLst>
        <pc:spChg chg="mod">
          <ac:chgData name="Nikos Passatoglou" userId="a07303e8-04d3-4f1e-be92-a9b2fd8f5f46" providerId="ADAL" clId="{8F6C5C23-8688-41CA-A53B-2B283AEF3011}" dt="2025-01-22T14:45:36.160" v="767" actId="14100"/>
          <ac:spMkLst>
            <pc:docMk/>
            <pc:sldMk cId="0" sldId="295"/>
            <ac:spMk id="334" creationId="{00000000-0000-0000-0000-000000000000}"/>
          </ac:spMkLst>
        </pc:spChg>
        <pc:spChg chg="mod">
          <ac:chgData name="Nikos Passatoglou" userId="a07303e8-04d3-4f1e-be92-a9b2fd8f5f46" providerId="ADAL" clId="{8F6C5C23-8688-41CA-A53B-2B283AEF3011}" dt="2025-01-22T14:42:55.268" v="725"/>
          <ac:spMkLst>
            <pc:docMk/>
            <pc:sldMk cId="0" sldId="295"/>
            <ac:spMk id="335" creationId="{00000000-0000-0000-0000-000000000000}"/>
          </ac:spMkLst>
        </pc:spChg>
      </pc:sldChg>
      <pc:sldChg chg="modSp mod">
        <pc:chgData name="Nikos Passatoglou" userId="a07303e8-04d3-4f1e-be92-a9b2fd8f5f46" providerId="ADAL" clId="{8F6C5C23-8688-41CA-A53B-2B283AEF3011}" dt="2025-01-22T14:52:30.964" v="787"/>
        <pc:sldMkLst>
          <pc:docMk/>
          <pc:sldMk cId="0" sldId="296"/>
        </pc:sldMkLst>
        <pc:spChg chg="mod">
          <ac:chgData name="Nikos Passatoglou" userId="a07303e8-04d3-4f1e-be92-a9b2fd8f5f46" providerId="ADAL" clId="{8F6C5C23-8688-41CA-A53B-2B283AEF3011}" dt="2025-01-22T14:52:30.964" v="787"/>
          <ac:spMkLst>
            <pc:docMk/>
            <pc:sldMk cId="0" sldId="296"/>
            <ac:spMk id="341" creationId="{00000000-0000-0000-0000-000000000000}"/>
          </ac:spMkLst>
        </pc:spChg>
        <pc:spChg chg="mod">
          <ac:chgData name="Nikos Passatoglou" userId="a07303e8-04d3-4f1e-be92-a9b2fd8f5f46" providerId="ADAL" clId="{8F6C5C23-8688-41CA-A53B-2B283AEF3011}" dt="2025-01-22T14:45:45.608" v="768"/>
          <ac:spMkLst>
            <pc:docMk/>
            <pc:sldMk cId="0" sldId="296"/>
            <ac:spMk id="342" creationId="{00000000-0000-0000-0000-000000000000}"/>
          </ac:spMkLst>
        </pc:spChg>
      </pc:sldChg>
      <pc:sldChg chg="modSp mod">
        <pc:chgData name="Nikos Passatoglou" userId="a07303e8-04d3-4f1e-be92-a9b2fd8f5f46" providerId="ADAL" clId="{8F6C5C23-8688-41CA-A53B-2B283AEF3011}" dt="2025-01-22T14:53:23.554" v="795" actId="14100"/>
        <pc:sldMkLst>
          <pc:docMk/>
          <pc:sldMk cId="0" sldId="297"/>
        </pc:sldMkLst>
        <pc:spChg chg="mod">
          <ac:chgData name="Nikos Passatoglou" userId="a07303e8-04d3-4f1e-be92-a9b2fd8f5f46" providerId="ADAL" clId="{8F6C5C23-8688-41CA-A53B-2B283AEF3011}" dt="2025-01-22T14:53:06.860" v="792"/>
          <ac:spMkLst>
            <pc:docMk/>
            <pc:sldMk cId="0" sldId="297"/>
            <ac:spMk id="2" creationId="{85A813B1-2651-9225-E5D5-82A2D734467A}"/>
          </ac:spMkLst>
        </pc:spChg>
        <pc:spChg chg="mod">
          <ac:chgData name="Nikos Passatoglou" userId="a07303e8-04d3-4f1e-be92-a9b2fd8f5f46" providerId="ADAL" clId="{8F6C5C23-8688-41CA-A53B-2B283AEF3011}" dt="2025-01-22T14:53:23.554" v="795" actId="14100"/>
          <ac:spMkLst>
            <pc:docMk/>
            <pc:sldMk cId="0" sldId="297"/>
            <ac:spMk id="4" creationId="{11066A8A-263C-4CD7-A3E9-4B7F257FD2FD}"/>
          </ac:spMkLst>
        </pc:spChg>
        <pc:spChg chg="mod">
          <ac:chgData name="Nikos Passatoglou" userId="a07303e8-04d3-4f1e-be92-a9b2fd8f5f46" providerId="ADAL" clId="{8F6C5C23-8688-41CA-A53B-2B283AEF3011}" dt="2025-01-22T14:52:58.941" v="790" actId="122"/>
          <ac:spMkLst>
            <pc:docMk/>
            <pc:sldMk cId="0" sldId="297"/>
            <ac:spMk id="348" creationId="{00000000-0000-0000-0000-000000000000}"/>
          </ac:spMkLst>
        </pc:spChg>
        <pc:picChg chg="mod">
          <ac:chgData name="Nikos Passatoglou" userId="a07303e8-04d3-4f1e-be92-a9b2fd8f5f46" providerId="ADAL" clId="{8F6C5C23-8688-41CA-A53B-2B283AEF3011}" dt="2025-01-22T14:53:01.964" v="791" actId="1076"/>
          <ac:picMkLst>
            <pc:docMk/>
            <pc:sldMk cId="0" sldId="297"/>
            <ac:picMk id="5" creationId="{109E5D2D-137E-DE9E-3A0D-8B66725118A5}"/>
          </ac:picMkLst>
        </pc:picChg>
      </pc:sldChg>
      <pc:sldChg chg="modSp mod">
        <pc:chgData name="Nikos Passatoglou" userId="a07303e8-04d3-4f1e-be92-a9b2fd8f5f46" providerId="ADAL" clId="{8F6C5C23-8688-41CA-A53B-2B283AEF3011}" dt="2025-01-22T14:57:50.299" v="818" actId="21"/>
        <pc:sldMkLst>
          <pc:docMk/>
          <pc:sldMk cId="0" sldId="298"/>
        </pc:sldMkLst>
        <pc:spChg chg="mod">
          <ac:chgData name="Nikos Passatoglou" userId="a07303e8-04d3-4f1e-be92-a9b2fd8f5f46" providerId="ADAL" clId="{8F6C5C23-8688-41CA-A53B-2B283AEF3011}" dt="2025-01-22T14:57:50.299" v="818" actId="21"/>
          <ac:spMkLst>
            <pc:docMk/>
            <pc:sldMk cId="0" sldId="298"/>
            <ac:spMk id="354" creationId="{00000000-0000-0000-0000-000000000000}"/>
          </ac:spMkLst>
        </pc:spChg>
        <pc:spChg chg="mod">
          <ac:chgData name="Nikos Passatoglou" userId="a07303e8-04d3-4f1e-be92-a9b2fd8f5f46" providerId="ADAL" clId="{8F6C5C23-8688-41CA-A53B-2B283AEF3011}" dt="2025-01-22T14:53:37.451" v="796"/>
          <ac:spMkLst>
            <pc:docMk/>
            <pc:sldMk cId="0" sldId="298"/>
            <ac:spMk id="355" creationId="{00000000-0000-0000-0000-000000000000}"/>
          </ac:spMkLst>
        </pc:spChg>
      </pc:sldChg>
      <pc:sldChg chg="modSp mod">
        <pc:chgData name="Nikos Passatoglou" userId="a07303e8-04d3-4f1e-be92-a9b2fd8f5f46" providerId="ADAL" clId="{8F6C5C23-8688-41CA-A53B-2B283AEF3011}" dt="2025-01-22T15:00:05.951" v="835"/>
        <pc:sldMkLst>
          <pc:docMk/>
          <pc:sldMk cId="0" sldId="299"/>
        </pc:sldMkLst>
        <pc:spChg chg="mod">
          <ac:chgData name="Nikos Passatoglou" userId="a07303e8-04d3-4f1e-be92-a9b2fd8f5f46" providerId="ADAL" clId="{8F6C5C23-8688-41CA-A53B-2B283AEF3011}" dt="2025-01-22T15:00:05.951" v="835"/>
          <ac:spMkLst>
            <pc:docMk/>
            <pc:sldMk cId="0" sldId="299"/>
            <ac:spMk id="360" creationId="{00000000-0000-0000-0000-000000000000}"/>
          </ac:spMkLst>
        </pc:spChg>
        <pc:spChg chg="mod">
          <ac:chgData name="Nikos Passatoglou" userId="a07303e8-04d3-4f1e-be92-a9b2fd8f5f46" providerId="ADAL" clId="{8F6C5C23-8688-41CA-A53B-2B283AEF3011}" dt="2025-01-22T14:58:08.020" v="819"/>
          <ac:spMkLst>
            <pc:docMk/>
            <pc:sldMk cId="0" sldId="299"/>
            <ac:spMk id="361" creationId="{00000000-0000-0000-0000-000000000000}"/>
          </ac:spMkLst>
        </pc:spChg>
      </pc:sldChg>
      <pc:sldChg chg="modSp mod">
        <pc:chgData name="Nikos Passatoglou" userId="a07303e8-04d3-4f1e-be92-a9b2fd8f5f46" providerId="ADAL" clId="{8F6C5C23-8688-41CA-A53B-2B283AEF3011}" dt="2025-01-23T09:32:58.348" v="852" actId="122"/>
        <pc:sldMkLst>
          <pc:docMk/>
          <pc:sldMk cId="0" sldId="301"/>
        </pc:sldMkLst>
        <pc:spChg chg="mod">
          <ac:chgData name="Nikos Passatoglou" userId="a07303e8-04d3-4f1e-be92-a9b2fd8f5f46" providerId="ADAL" clId="{8F6C5C23-8688-41CA-A53B-2B283AEF3011}" dt="2025-01-23T09:32:58.348" v="852" actId="122"/>
          <ac:spMkLst>
            <pc:docMk/>
            <pc:sldMk cId="0" sldId="301"/>
            <ac:spMk id="374" creationId="{00000000-0000-0000-0000-000000000000}"/>
          </ac:spMkLst>
        </pc:spChg>
      </pc:sldChg>
      <pc:sldChg chg="modSp mod">
        <pc:chgData name="Nikos Passatoglou" userId="a07303e8-04d3-4f1e-be92-a9b2fd8f5f46" providerId="ADAL" clId="{8F6C5C23-8688-41CA-A53B-2B283AEF3011}" dt="2025-01-23T10:14:28.490" v="869" actId="20577"/>
        <pc:sldMkLst>
          <pc:docMk/>
          <pc:sldMk cId="0" sldId="302"/>
        </pc:sldMkLst>
        <pc:spChg chg="mod">
          <ac:chgData name="Nikos Passatoglou" userId="a07303e8-04d3-4f1e-be92-a9b2fd8f5f46" providerId="ADAL" clId="{8F6C5C23-8688-41CA-A53B-2B283AEF3011}" dt="2025-01-23T09:33:13.776" v="853"/>
          <ac:spMkLst>
            <pc:docMk/>
            <pc:sldMk cId="0" sldId="302"/>
            <ac:spMk id="380" creationId="{00000000-0000-0000-0000-000000000000}"/>
          </ac:spMkLst>
        </pc:spChg>
        <pc:spChg chg="mod">
          <ac:chgData name="Nikos Passatoglou" userId="a07303e8-04d3-4f1e-be92-a9b2fd8f5f46" providerId="ADAL" clId="{8F6C5C23-8688-41CA-A53B-2B283AEF3011}" dt="2025-01-23T10:14:28.490" v="869" actId="20577"/>
          <ac:spMkLst>
            <pc:docMk/>
            <pc:sldMk cId="0" sldId="302"/>
            <ac:spMk id="381" creationId="{00000000-0000-0000-0000-000000000000}"/>
          </ac:spMkLst>
        </pc:spChg>
      </pc:sldChg>
      <pc:sldChg chg="modSp mod">
        <pc:chgData name="Nikos Passatoglou" userId="a07303e8-04d3-4f1e-be92-a9b2fd8f5f46" providerId="ADAL" clId="{8F6C5C23-8688-41CA-A53B-2B283AEF3011}" dt="2025-01-22T14:42:47.142" v="724"/>
        <pc:sldMkLst>
          <pc:docMk/>
          <pc:sldMk cId="0" sldId="303"/>
        </pc:sldMkLst>
        <pc:spChg chg="mod">
          <ac:chgData name="Nikos Passatoglou" userId="a07303e8-04d3-4f1e-be92-a9b2fd8f5f46" providerId="ADAL" clId="{8F6C5C23-8688-41CA-A53B-2B283AEF3011}" dt="2025-01-22T14:42:47.142" v="724"/>
          <ac:spMkLst>
            <pc:docMk/>
            <pc:sldMk cId="0" sldId="303"/>
            <ac:spMk id="388" creationId="{00000000-0000-0000-0000-000000000000}"/>
          </ac:spMkLst>
        </pc:spChg>
      </pc:sldChg>
      <pc:sldChg chg="modSp mod">
        <pc:chgData name="Nikos Passatoglou" userId="a07303e8-04d3-4f1e-be92-a9b2fd8f5f46" providerId="ADAL" clId="{8F6C5C23-8688-41CA-A53B-2B283AEF3011}" dt="2025-01-23T10:47:01.023" v="890" actId="21"/>
        <pc:sldMkLst>
          <pc:docMk/>
          <pc:sldMk cId="0" sldId="304"/>
        </pc:sldMkLst>
        <pc:spChg chg="mod">
          <ac:chgData name="Nikos Passatoglou" userId="a07303e8-04d3-4f1e-be92-a9b2fd8f5f46" providerId="ADAL" clId="{8F6C5C23-8688-41CA-A53B-2B283AEF3011}" dt="2025-01-23T10:33:12.634" v="871"/>
          <ac:spMkLst>
            <pc:docMk/>
            <pc:sldMk cId="0" sldId="304"/>
            <ac:spMk id="395" creationId="{00000000-0000-0000-0000-000000000000}"/>
          </ac:spMkLst>
        </pc:spChg>
        <pc:spChg chg="mod">
          <ac:chgData name="Nikos Passatoglou" userId="a07303e8-04d3-4f1e-be92-a9b2fd8f5f46" providerId="ADAL" clId="{8F6C5C23-8688-41CA-A53B-2B283AEF3011}" dt="2025-01-23T10:47:01.023" v="890" actId="21"/>
          <ac:spMkLst>
            <pc:docMk/>
            <pc:sldMk cId="0" sldId="304"/>
            <ac:spMk id="396" creationId="{00000000-0000-0000-0000-000000000000}"/>
          </ac:spMkLst>
        </pc:spChg>
      </pc:sldChg>
      <pc:sldChg chg="modSp mod">
        <pc:chgData name="Nikos Passatoglou" userId="a07303e8-04d3-4f1e-be92-a9b2fd8f5f46" providerId="ADAL" clId="{8F6C5C23-8688-41CA-A53B-2B283AEF3011}" dt="2025-01-23T12:19:46.906" v="1005" actId="20577"/>
        <pc:sldMkLst>
          <pc:docMk/>
          <pc:sldMk cId="0" sldId="306"/>
        </pc:sldMkLst>
        <pc:spChg chg="mod">
          <ac:chgData name="Nikos Passatoglou" userId="a07303e8-04d3-4f1e-be92-a9b2fd8f5f46" providerId="ADAL" clId="{8F6C5C23-8688-41CA-A53B-2B283AEF3011}" dt="2025-01-23T11:51:50.537" v="986"/>
          <ac:spMkLst>
            <pc:docMk/>
            <pc:sldMk cId="0" sldId="306"/>
            <ac:spMk id="408" creationId="{00000000-0000-0000-0000-000000000000}"/>
          </ac:spMkLst>
        </pc:spChg>
        <pc:spChg chg="mod">
          <ac:chgData name="Nikos Passatoglou" userId="a07303e8-04d3-4f1e-be92-a9b2fd8f5f46" providerId="ADAL" clId="{8F6C5C23-8688-41CA-A53B-2B283AEF3011}" dt="2025-01-23T12:19:46.906" v="1005" actId="20577"/>
          <ac:spMkLst>
            <pc:docMk/>
            <pc:sldMk cId="0" sldId="306"/>
            <ac:spMk id="409" creationId="{00000000-0000-0000-0000-000000000000}"/>
          </ac:spMkLst>
        </pc:spChg>
      </pc:sldChg>
      <pc:sldChg chg="modSp mod">
        <pc:chgData name="Nikos Passatoglou" userId="a07303e8-04d3-4f1e-be92-a9b2fd8f5f46" providerId="ADAL" clId="{8F6C5C23-8688-41CA-A53B-2B283AEF3011}" dt="2025-01-23T12:36:11.531" v="1065"/>
        <pc:sldMkLst>
          <pc:docMk/>
          <pc:sldMk cId="0" sldId="307"/>
        </pc:sldMkLst>
        <pc:spChg chg="mod">
          <ac:chgData name="Nikos Passatoglou" userId="a07303e8-04d3-4f1e-be92-a9b2fd8f5f46" providerId="ADAL" clId="{8F6C5C23-8688-41CA-A53B-2B283AEF3011}" dt="2025-01-23T12:33:49.522" v="1044"/>
          <ac:spMkLst>
            <pc:docMk/>
            <pc:sldMk cId="0" sldId="307"/>
            <ac:spMk id="415" creationId="{00000000-0000-0000-0000-000000000000}"/>
          </ac:spMkLst>
        </pc:spChg>
        <pc:spChg chg="mod">
          <ac:chgData name="Nikos Passatoglou" userId="a07303e8-04d3-4f1e-be92-a9b2fd8f5f46" providerId="ADAL" clId="{8F6C5C23-8688-41CA-A53B-2B283AEF3011}" dt="2025-01-23T12:36:11.531" v="1065"/>
          <ac:spMkLst>
            <pc:docMk/>
            <pc:sldMk cId="0" sldId="307"/>
            <ac:spMk id="416" creationId="{00000000-0000-0000-0000-000000000000}"/>
          </ac:spMkLst>
        </pc:spChg>
      </pc:sldChg>
      <pc:sldChg chg="modSp mod">
        <pc:chgData name="Nikos Passatoglou" userId="a07303e8-04d3-4f1e-be92-a9b2fd8f5f46" providerId="ADAL" clId="{8F6C5C23-8688-41CA-A53B-2B283AEF3011}" dt="2025-01-23T12:37:46.771" v="1087"/>
        <pc:sldMkLst>
          <pc:docMk/>
          <pc:sldMk cId="0" sldId="308"/>
        </pc:sldMkLst>
        <pc:spChg chg="mod">
          <ac:chgData name="Nikos Passatoglou" userId="a07303e8-04d3-4f1e-be92-a9b2fd8f5f46" providerId="ADAL" clId="{8F6C5C23-8688-41CA-A53B-2B283AEF3011}" dt="2025-01-23T12:37:46.771" v="1087"/>
          <ac:spMkLst>
            <pc:docMk/>
            <pc:sldMk cId="0" sldId="308"/>
            <ac:spMk id="2" creationId="{76F77396-CAAC-D63A-6C8D-2E66C8449BFE}"/>
          </ac:spMkLst>
        </pc:spChg>
        <pc:spChg chg="mod">
          <ac:chgData name="Nikos Passatoglou" userId="a07303e8-04d3-4f1e-be92-a9b2fd8f5f46" providerId="ADAL" clId="{8F6C5C23-8688-41CA-A53B-2B283AEF3011}" dt="2025-01-23T12:37:42.248" v="1086"/>
          <ac:spMkLst>
            <pc:docMk/>
            <pc:sldMk cId="0" sldId="308"/>
            <ac:spMk id="421" creationId="{00000000-0000-0000-0000-000000000000}"/>
          </ac:spMkLst>
        </pc:spChg>
      </pc:sldChg>
      <pc:sldChg chg="modSp mod">
        <pc:chgData name="Nikos Passatoglou" userId="a07303e8-04d3-4f1e-be92-a9b2fd8f5f46" providerId="ADAL" clId="{8F6C5C23-8688-41CA-A53B-2B283AEF3011}" dt="2025-01-23T10:49:42.621" v="930" actId="2711"/>
        <pc:sldMkLst>
          <pc:docMk/>
          <pc:sldMk cId="3578604010" sldId="313"/>
        </pc:sldMkLst>
        <pc:spChg chg="mod">
          <ac:chgData name="Nikos Passatoglou" userId="a07303e8-04d3-4f1e-be92-a9b2fd8f5f46" providerId="ADAL" clId="{8F6C5C23-8688-41CA-A53B-2B283AEF3011}" dt="2025-01-23T10:48:25.788" v="903" actId="1076"/>
          <ac:spMkLst>
            <pc:docMk/>
            <pc:sldMk cId="3578604010" sldId="313"/>
            <ac:spMk id="3" creationId="{EEA42171-5884-FE06-C203-C460957BC41C}"/>
          </ac:spMkLst>
        </pc:spChg>
        <pc:spChg chg="mod">
          <ac:chgData name="Nikos Passatoglou" userId="a07303e8-04d3-4f1e-be92-a9b2fd8f5f46" providerId="ADAL" clId="{8F6C5C23-8688-41CA-A53B-2B283AEF3011}" dt="2025-01-23T10:49:42.621" v="930" actId="2711"/>
          <ac:spMkLst>
            <pc:docMk/>
            <pc:sldMk cId="3578604010" sldId="313"/>
            <ac:spMk id="5" creationId="{1CEEF4C6-3929-957A-CB83-F56A0C3A7C1E}"/>
          </ac:spMkLst>
        </pc:spChg>
      </pc:sldChg>
      <pc:sldChg chg="modSp mod">
        <pc:chgData name="Nikos Passatoglou" userId="a07303e8-04d3-4f1e-be92-a9b2fd8f5f46" providerId="ADAL" clId="{8F6C5C23-8688-41CA-A53B-2B283AEF3011}" dt="2025-01-23T11:51:27.098" v="984"/>
        <pc:sldMkLst>
          <pc:docMk/>
          <pc:sldMk cId="1449157502" sldId="314"/>
        </pc:sldMkLst>
        <pc:spChg chg="mod">
          <ac:chgData name="Nikos Passatoglou" userId="a07303e8-04d3-4f1e-be92-a9b2fd8f5f46" providerId="ADAL" clId="{8F6C5C23-8688-41CA-A53B-2B283AEF3011}" dt="2025-01-23T11:51:27.098" v="984"/>
          <ac:spMkLst>
            <pc:docMk/>
            <pc:sldMk cId="1449157502" sldId="314"/>
            <ac:spMk id="3" creationId="{15DBFDE2-F2C8-DC6B-A7D6-8B3DCE07E5EA}"/>
          </ac:spMkLst>
        </pc:spChg>
        <pc:spChg chg="mod">
          <ac:chgData name="Nikos Passatoglou" userId="a07303e8-04d3-4f1e-be92-a9b2fd8f5f46" providerId="ADAL" clId="{8F6C5C23-8688-41CA-A53B-2B283AEF3011}" dt="2025-01-23T11:49:57.016" v="971"/>
          <ac:spMkLst>
            <pc:docMk/>
            <pc:sldMk cId="1449157502" sldId="314"/>
            <ac:spMk id="401" creationId="{00000000-0000-0000-0000-000000000000}"/>
          </ac:spMkLst>
        </pc:spChg>
      </pc:sldChg>
      <pc:sldChg chg="modSp mod">
        <pc:chgData name="Nikos Passatoglou" userId="a07303e8-04d3-4f1e-be92-a9b2fd8f5f46" providerId="ADAL" clId="{8F6C5C23-8688-41CA-A53B-2B283AEF3011}" dt="2025-01-23T12:21:44.593" v="1022"/>
        <pc:sldMkLst>
          <pc:docMk/>
          <pc:sldMk cId="1082120788" sldId="315"/>
        </pc:sldMkLst>
        <pc:spChg chg="mod">
          <ac:chgData name="Nikos Passatoglou" userId="a07303e8-04d3-4f1e-be92-a9b2fd8f5f46" providerId="ADAL" clId="{8F6C5C23-8688-41CA-A53B-2B283AEF3011}" dt="2025-01-23T12:20:03.159" v="1007"/>
          <ac:spMkLst>
            <pc:docMk/>
            <pc:sldMk cId="1082120788" sldId="315"/>
            <ac:spMk id="408" creationId="{00000000-0000-0000-0000-000000000000}"/>
          </ac:spMkLst>
        </pc:spChg>
        <pc:spChg chg="mod">
          <ac:chgData name="Nikos Passatoglou" userId="a07303e8-04d3-4f1e-be92-a9b2fd8f5f46" providerId="ADAL" clId="{8F6C5C23-8688-41CA-A53B-2B283AEF3011}" dt="2025-01-23T12:21:44.593" v="1022"/>
          <ac:spMkLst>
            <pc:docMk/>
            <pc:sldMk cId="1082120788" sldId="315"/>
            <ac:spMk id="409" creationId="{00000000-0000-0000-0000-000000000000}"/>
          </ac:spMkLst>
        </pc:spChg>
      </pc:sldChg>
      <pc:sldChg chg="modSp mod">
        <pc:chgData name="Nikos Passatoglou" userId="a07303e8-04d3-4f1e-be92-a9b2fd8f5f46" providerId="ADAL" clId="{8F6C5C23-8688-41CA-A53B-2B283AEF3011}" dt="2025-01-23T12:33:31.687" v="1042"/>
        <pc:sldMkLst>
          <pc:docMk/>
          <pc:sldMk cId="983507123" sldId="316"/>
        </pc:sldMkLst>
        <pc:spChg chg="mod">
          <ac:chgData name="Nikos Passatoglou" userId="a07303e8-04d3-4f1e-be92-a9b2fd8f5f46" providerId="ADAL" clId="{8F6C5C23-8688-41CA-A53B-2B283AEF3011}" dt="2025-01-23T12:20:08.890" v="1008"/>
          <ac:spMkLst>
            <pc:docMk/>
            <pc:sldMk cId="983507123" sldId="316"/>
            <ac:spMk id="415" creationId="{00000000-0000-0000-0000-000000000000}"/>
          </ac:spMkLst>
        </pc:spChg>
        <pc:spChg chg="mod">
          <ac:chgData name="Nikos Passatoglou" userId="a07303e8-04d3-4f1e-be92-a9b2fd8f5f46" providerId="ADAL" clId="{8F6C5C23-8688-41CA-A53B-2B283AEF3011}" dt="2025-01-23T12:33:31.687" v="1042"/>
          <ac:spMkLst>
            <pc:docMk/>
            <pc:sldMk cId="983507123" sldId="316"/>
            <ac:spMk id="416" creationId="{00000000-0000-0000-0000-000000000000}"/>
          </ac:spMkLst>
        </pc:spChg>
      </pc:sldChg>
      <pc:sldChg chg="modSp mod">
        <pc:chgData name="Nikos Passatoglou" userId="a07303e8-04d3-4f1e-be92-a9b2fd8f5f46" providerId="ADAL" clId="{8F6C5C23-8688-41CA-A53B-2B283AEF3011}" dt="2025-01-23T12:37:27.586" v="1085"/>
        <pc:sldMkLst>
          <pc:docMk/>
          <pc:sldMk cId="1454328990" sldId="317"/>
        </pc:sldMkLst>
        <pc:spChg chg="mod">
          <ac:chgData name="Nikos Passatoglou" userId="a07303e8-04d3-4f1e-be92-a9b2fd8f5f46" providerId="ADAL" clId="{8F6C5C23-8688-41CA-A53B-2B283AEF3011}" dt="2025-01-23T12:36:36.042" v="1081" actId="20577"/>
          <ac:spMkLst>
            <pc:docMk/>
            <pc:sldMk cId="1454328990" sldId="317"/>
            <ac:spMk id="415" creationId="{00000000-0000-0000-0000-000000000000}"/>
          </ac:spMkLst>
        </pc:spChg>
        <pc:spChg chg="mod">
          <ac:chgData name="Nikos Passatoglou" userId="a07303e8-04d3-4f1e-be92-a9b2fd8f5f46" providerId="ADAL" clId="{8F6C5C23-8688-41CA-A53B-2B283AEF3011}" dt="2025-01-23T12:37:27.586" v="1085"/>
          <ac:spMkLst>
            <pc:docMk/>
            <pc:sldMk cId="1454328990" sldId="317"/>
            <ac:spMk id="416" creationId="{00000000-0000-0000-0000-000000000000}"/>
          </ac:spMkLst>
        </pc:spChg>
      </pc:sldChg>
    </pc:docChg>
  </pc:docChgLst>
  <pc:docChgLst>
    <pc:chgData name="dagmara.skillszonemalta" userId="S::dagmara.skillszonemalta_gmail.com#ext#@dobasi.onmicrosoft.com::cab07fde-5b20-4099-b699-b3b303880fe4" providerId="AD" clId="Web-{0AF80766-2FCB-0E57-B7EC-87DE6DDEC873}"/>
    <pc:docChg chg="modSld">
      <pc:chgData name="dagmara.skillszonemalta" userId="S::dagmara.skillszonemalta_gmail.com#ext#@dobasi.onmicrosoft.com::cab07fde-5b20-4099-b699-b3b303880fe4" providerId="AD" clId="Web-{0AF80766-2FCB-0E57-B7EC-87DE6DDEC873}" dt="2024-11-28T08:15:29.644" v="28" actId="1076"/>
      <pc:docMkLst>
        <pc:docMk/>
      </pc:docMkLst>
      <pc:sldChg chg="modSp">
        <pc:chgData name="dagmara.skillszonemalta" userId="S::dagmara.skillszonemalta_gmail.com#ext#@dobasi.onmicrosoft.com::cab07fde-5b20-4099-b699-b3b303880fe4" providerId="AD" clId="Web-{0AF80766-2FCB-0E57-B7EC-87DE6DDEC873}" dt="2024-11-28T08:13:12.796" v="20" actId="20577"/>
        <pc:sldMkLst>
          <pc:docMk/>
          <pc:sldMk cId="0" sldId="279"/>
        </pc:sldMkLst>
        <pc:spChg chg="mod">
          <ac:chgData name="dagmara.skillszonemalta" userId="S::dagmara.skillszonemalta_gmail.com#ext#@dobasi.onmicrosoft.com::cab07fde-5b20-4099-b699-b3b303880fe4" providerId="AD" clId="Web-{0AF80766-2FCB-0E57-B7EC-87DE6DDEC873}" dt="2024-11-28T08:13:12.796" v="20" actId="20577"/>
          <ac:spMkLst>
            <pc:docMk/>
            <pc:sldMk cId="0" sldId="279"/>
            <ac:spMk id="230" creationId="{00000000-0000-0000-0000-000000000000}"/>
          </ac:spMkLst>
        </pc:spChg>
      </pc:sldChg>
      <pc:sldChg chg="modSp">
        <pc:chgData name="dagmara.skillszonemalta" userId="S::dagmara.skillszonemalta_gmail.com#ext#@dobasi.onmicrosoft.com::cab07fde-5b20-4099-b699-b3b303880fe4" providerId="AD" clId="Web-{0AF80766-2FCB-0E57-B7EC-87DE6DDEC873}" dt="2024-11-28T08:14:44.346" v="22" actId="20577"/>
        <pc:sldMkLst>
          <pc:docMk/>
          <pc:sldMk cId="0" sldId="299"/>
        </pc:sldMkLst>
        <pc:spChg chg="mod">
          <ac:chgData name="dagmara.skillszonemalta" userId="S::dagmara.skillszonemalta_gmail.com#ext#@dobasi.onmicrosoft.com::cab07fde-5b20-4099-b699-b3b303880fe4" providerId="AD" clId="Web-{0AF80766-2FCB-0E57-B7EC-87DE6DDEC873}" dt="2024-11-28T08:14:44.346" v="22" actId="20577"/>
          <ac:spMkLst>
            <pc:docMk/>
            <pc:sldMk cId="0" sldId="299"/>
            <ac:spMk id="360" creationId="{00000000-0000-0000-0000-000000000000}"/>
          </ac:spMkLst>
        </pc:spChg>
      </pc:sldChg>
      <pc:sldChg chg="modSp">
        <pc:chgData name="dagmara.skillszonemalta" userId="S::dagmara.skillszonemalta_gmail.com#ext#@dobasi.onmicrosoft.com::cab07fde-5b20-4099-b699-b3b303880fe4" providerId="AD" clId="Web-{0AF80766-2FCB-0E57-B7EC-87DE6DDEC873}" dt="2024-11-28T08:15:29.644" v="28" actId="1076"/>
        <pc:sldMkLst>
          <pc:docMk/>
          <pc:sldMk cId="2949865065" sldId="309"/>
        </pc:sldMkLst>
        <pc:spChg chg="mod">
          <ac:chgData name="dagmara.skillszonemalta" userId="S::dagmara.skillszonemalta_gmail.com#ext#@dobasi.onmicrosoft.com::cab07fde-5b20-4099-b699-b3b303880fe4" providerId="AD" clId="Web-{0AF80766-2FCB-0E57-B7EC-87DE6DDEC873}" dt="2024-11-28T08:15:29.644" v="28" actId="1076"/>
          <ac:spMkLst>
            <pc:docMk/>
            <pc:sldMk cId="2949865065" sldId="309"/>
            <ac:spMk id="5" creationId="{73B06CFA-549F-BF01-84DA-E23DFB02BD4F}"/>
          </ac:spMkLst>
        </pc:spChg>
      </pc:sldChg>
      <pc:sldChg chg="modSp">
        <pc:chgData name="dagmara.skillszonemalta" userId="S::dagmara.skillszonemalta_gmail.com#ext#@dobasi.onmicrosoft.com::cab07fde-5b20-4099-b699-b3b303880fe4" providerId="AD" clId="Web-{0AF80766-2FCB-0E57-B7EC-87DE6DDEC873}" dt="2024-11-28T08:08:39.474" v="3" actId="1076"/>
        <pc:sldMkLst>
          <pc:docMk/>
          <pc:sldMk cId="3201183638" sldId="310"/>
        </pc:sldMkLst>
        <pc:spChg chg="mod">
          <ac:chgData name="dagmara.skillszonemalta" userId="S::dagmara.skillszonemalta_gmail.com#ext#@dobasi.onmicrosoft.com::cab07fde-5b20-4099-b699-b3b303880fe4" providerId="AD" clId="Web-{0AF80766-2FCB-0E57-B7EC-87DE6DDEC873}" dt="2024-11-28T08:08:39.474" v="3" actId="1076"/>
          <ac:spMkLst>
            <pc:docMk/>
            <pc:sldMk cId="3201183638" sldId="310"/>
            <ac:spMk id="3" creationId="{914A9ABF-2F52-39F9-9FC5-710AA514A198}"/>
          </ac:spMkLst>
        </pc:spChg>
      </pc:sldChg>
    </pc:docChg>
  </pc:docChgLst>
  <pc:docChgLst>
    <pc:chgData name="epo_35" userId="S::epo_35_jogroup.eu#ext#@dobasi.onmicrosoft.com::edd5f0fd-77c0-4369-83c5-84439aafe912" providerId="AD" clId="Web-{B7B60D3C-9CDB-1F7B-7502-989A5167585E}"/>
    <pc:docChg chg="modSld">
      <pc:chgData name="epo_35" userId="S::epo_35_jogroup.eu#ext#@dobasi.onmicrosoft.com::edd5f0fd-77c0-4369-83c5-84439aafe912" providerId="AD" clId="Web-{B7B60D3C-9CDB-1F7B-7502-989A5167585E}" dt="2024-11-07T16:24:30.211" v="0" actId="14100"/>
      <pc:docMkLst>
        <pc:docMk/>
      </pc:docMkLst>
      <pc:sldChg chg="modSp">
        <pc:chgData name="epo_35" userId="S::epo_35_jogroup.eu#ext#@dobasi.onmicrosoft.com::edd5f0fd-77c0-4369-83c5-84439aafe912" providerId="AD" clId="Web-{B7B60D3C-9CDB-1F7B-7502-989A5167585E}" dt="2024-11-07T16:24:30.211" v="0" actId="14100"/>
        <pc:sldMkLst>
          <pc:docMk/>
          <pc:sldMk cId="1742645539" sldId="312"/>
        </pc:sldMkLst>
        <pc:picChg chg="mod">
          <ac:chgData name="epo_35" userId="S::epo_35_jogroup.eu#ext#@dobasi.onmicrosoft.com::edd5f0fd-77c0-4369-83c5-84439aafe912" providerId="AD" clId="Web-{B7B60D3C-9CDB-1F7B-7502-989A5167585E}" dt="2024-11-07T16:24:30.211" v="0" actId="14100"/>
          <ac:picMkLst>
            <pc:docMk/>
            <pc:sldMk cId="1742645539" sldId="312"/>
            <ac:picMk id="7" creationId="{2CD1EDB5-8796-999A-4387-5C342AFC23F1}"/>
          </ac:picMkLst>
        </pc:picChg>
      </pc:sldChg>
    </pc:docChg>
  </pc:docChgLst>
  <pc:docChgLst>
    <pc:chgData name="dagmara.skillszonemalta" userId="S::dagmara.skillszonemalta_gmail.com#ext#@dobasi.onmicrosoft.com::cab07fde-5b20-4099-b699-b3b303880fe4" providerId="AD" clId="Web-{897EFFDD-B60B-BB5E-E530-FD213454BB14}"/>
    <pc:docChg chg="modSld">
      <pc:chgData name="dagmara.skillszonemalta" userId="S::dagmara.skillszonemalta_gmail.com#ext#@dobasi.onmicrosoft.com::cab07fde-5b20-4099-b699-b3b303880fe4" providerId="AD" clId="Web-{897EFFDD-B60B-BB5E-E530-FD213454BB14}" dt="2024-12-16T22:09:01.488" v="8" actId="14100"/>
      <pc:docMkLst>
        <pc:docMk/>
      </pc:docMkLst>
      <pc:sldChg chg="modSp">
        <pc:chgData name="dagmara.skillszonemalta" userId="S::dagmara.skillszonemalta_gmail.com#ext#@dobasi.onmicrosoft.com::cab07fde-5b20-4099-b699-b3b303880fe4" providerId="AD" clId="Web-{897EFFDD-B60B-BB5E-E530-FD213454BB14}" dt="2024-12-16T22:07:50.830" v="0" actId="20577"/>
        <pc:sldMkLst>
          <pc:docMk/>
          <pc:sldMk cId="3201183638" sldId="310"/>
        </pc:sldMkLst>
        <pc:spChg chg="mod">
          <ac:chgData name="dagmara.skillszonemalta" userId="S::dagmara.skillszonemalta_gmail.com#ext#@dobasi.onmicrosoft.com::cab07fde-5b20-4099-b699-b3b303880fe4" providerId="AD" clId="Web-{897EFFDD-B60B-BB5E-E530-FD213454BB14}" dt="2024-12-16T22:07:50.830" v="0"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897EFFDD-B60B-BB5E-E530-FD213454BB14}" dt="2024-12-16T22:09:01.488" v="8" actId="14100"/>
        <pc:sldMkLst>
          <pc:docMk/>
          <pc:sldMk cId="2591287154" sldId="311"/>
        </pc:sldMkLst>
        <pc:spChg chg="mod">
          <ac:chgData name="dagmara.skillszonemalta" userId="S::dagmara.skillszonemalta_gmail.com#ext#@dobasi.onmicrosoft.com::cab07fde-5b20-4099-b699-b3b303880fe4" providerId="AD" clId="Web-{897EFFDD-B60B-BB5E-E530-FD213454BB14}" dt="2024-12-16T22:09:01.488" v="8" actId="14100"/>
          <ac:spMkLst>
            <pc:docMk/>
            <pc:sldMk cId="2591287154" sldId="311"/>
            <ac:spMk id="2" creationId="{0014450C-9DA8-0B2B-1990-6AB1B36F18BC}"/>
          </ac:spMkLst>
        </pc:spChg>
        <pc:spChg chg="mod">
          <ac:chgData name="dagmara.skillszonemalta" userId="S::dagmara.skillszonemalta_gmail.com#ext#@dobasi.onmicrosoft.com::cab07fde-5b20-4099-b699-b3b303880fe4" providerId="AD" clId="Web-{897EFFDD-B60B-BB5E-E530-FD213454BB14}" dt="2024-12-16T22:08:57.004" v="7" actId="14100"/>
          <ac:spMkLst>
            <pc:docMk/>
            <pc:sldMk cId="2591287154" sldId="311"/>
            <ac:spMk id="3" creationId="{F3BBE84C-A1D8-ED67-1710-4981F28EE11F}"/>
          </ac:spMkLst>
        </pc:spChg>
      </pc:sldChg>
    </pc:docChg>
  </pc:docChgLst>
  <pc:docChgLst>
    <pc:chgData name="Mateja Geder, DOBA" userId="S::mateja.geder@doba.si::ccfd40d0-487c-4fcf-87d0-5a1ee1eda87d" providerId="AD" clId="Web-{0F5E4F6A-2042-45DB-9422-B160BC6080FD}"/>
    <pc:docChg chg="modSld">
      <pc:chgData name="Mateja Geder, DOBA" userId="S::mateja.geder@doba.si::ccfd40d0-487c-4fcf-87d0-5a1ee1eda87d" providerId="AD" clId="Web-{0F5E4F6A-2042-45DB-9422-B160BC6080FD}" dt="2024-12-12T13:20:51.053" v="2"/>
      <pc:docMkLst>
        <pc:docMk/>
      </pc:docMkLst>
      <pc:sldChg chg="delSp">
        <pc:chgData name="Mateja Geder, DOBA" userId="S::mateja.geder@doba.si::ccfd40d0-487c-4fcf-87d0-5a1ee1eda87d" providerId="AD" clId="Web-{0F5E4F6A-2042-45DB-9422-B160BC6080FD}" dt="2024-12-12T13:20:51.053" v="2"/>
        <pc:sldMkLst>
          <pc:docMk/>
          <pc:sldMk cId="0" sldId="306"/>
        </pc:sldMkLst>
      </pc:sldChg>
      <pc:sldChg chg="modSp">
        <pc:chgData name="Mateja Geder, DOBA" userId="S::mateja.geder@doba.si::ccfd40d0-487c-4fcf-87d0-5a1ee1eda87d" providerId="AD" clId="Web-{0F5E4F6A-2042-45DB-9422-B160BC6080FD}" dt="2024-12-12T13:17:39.032" v="1" actId="20577"/>
        <pc:sldMkLst>
          <pc:docMk/>
          <pc:sldMk cId="2949865065" sldId="309"/>
        </pc:sldMkLst>
        <pc:spChg chg="mod">
          <ac:chgData name="Mateja Geder, DOBA" userId="S::mateja.geder@doba.si::ccfd40d0-487c-4fcf-87d0-5a1ee1eda87d" providerId="AD" clId="Web-{0F5E4F6A-2042-45DB-9422-B160BC6080FD}" dt="2024-12-12T13:17:39.032" v="1" actId="20577"/>
          <ac:spMkLst>
            <pc:docMk/>
            <pc:sldMk cId="2949865065" sldId="309"/>
            <ac:spMk id="5" creationId="{73B06CFA-549F-BF01-84DA-E23DFB02BD4F}"/>
          </ac:spMkLst>
        </pc:spChg>
      </pc:sldChg>
    </pc:docChg>
  </pc:docChgLst>
  <pc:docChgLst>
    <pc:chgData name="dagmara.skillszonemalta" userId="S::dagmara.skillszonemalta_gmail.com#ext#@dobasi.onmicrosoft.com::cab07fde-5b20-4099-b699-b3b303880fe4" providerId="AD" clId="Web-{89050E96-4A3E-4BE4-BEBF-F56D2AF74BFD}"/>
    <pc:docChg chg="modSld">
      <pc:chgData name="dagmara.skillszonemalta" userId="S::dagmara.skillszonemalta_gmail.com#ext#@dobasi.onmicrosoft.com::cab07fde-5b20-4099-b699-b3b303880fe4" providerId="AD" clId="Web-{89050E96-4A3E-4BE4-BEBF-F56D2AF74BFD}" dt="2024-11-15T09:50:12.997" v="14" actId="1076"/>
      <pc:docMkLst>
        <pc:docMk/>
      </pc:docMkLst>
      <pc:sldChg chg="addSp modSp">
        <pc:chgData name="dagmara.skillszonemalta" userId="S::dagmara.skillszonemalta_gmail.com#ext#@dobasi.onmicrosoft.com::cab07fde-5b20-4099-b699-b3b303880fe4" providerId="AD" clId="Web-{89050E96-4A3E-4BE4-BEBF-F56D2AF74BFD}" dt="2024-11-15T09:50:12.997" v="14" actId="1076"/>
        <pc:sldMkLst>
          <pc:docMk/>
          <pc:sldMk cId="0" sldId="274"/>
        </pc:sldMkLst>
        <pc:spChg chg="add mod">
          <ac:chgData name="dagmara.skillszonemalta" userId="S::dagmara.skillszonemalta_gmail.com#ext#@dobasi.onmicrosoft.com::cab07fde-5b20-4099-b699-b3b303880fe4" providerId="AD" clId="Web-{89050E96-4A3E-4BE4-BEBF-F56D2AF74BFD}" dt="2024-11-15T09:50:12.997" v="14" actId="1076"/>
          <ac:spMkLst>
            <pc:docMk/>
            <pc:sldMk cId="0" sldId="274"/>
            <ac:spMk id="2" creationId="{81E7250E-544F-22EA-0D37-AD8EF894F308}"/>
          </ac:spMkLst>
        </pc:spChg>
      </pc:sldChg>
    </pc:docChg>
  </pc:docChgLst>
  <pc:docChgLst>
    <pc:chgData name="epo_35" userId="S::epo_35_jogroup.eu#ext#@dobasi.onmicrosoft.com::edd5f0fd-77c0-4369-83c5-84439aafe912" providerId="AD" clId="Web-{D4DAE6C7-5411-BCF0-ADEE-091D501522F0}"/>
    <pc:docChg chg="addSld delSld modSld addMainMaster">
      <pc:chgData name="epo_35" userId="S::epo_35_jogroup.eu#ext#@dobasi.onmicrosoft.com::edd5f0fd-77c0-4369-83c5-84439aafe912" providerId="AD" clId="Web-{D4DAE6C7-5411-BCF0-ADEE-091D501522F0}" dt="2024-11-07T16:05:08.115" v="112" actId="20577"/>
      <pc:docMkLst>
        <pc:docMk/>
      </pc:docMkLst>
      <pc:sldChg chg="del">
        <pc:chgData name="epo_35" userId="S::epo_35_jogroup.eu#ext#@dobasi.onmicrosoft.com::edd5f0fd-77c0-4369-83c5-84439aafe912" providerId="AD" clId="Web-{D4DAE6C7-5411-BCF0-ADEE-091D501522F0}" dt="2024-11-07T15:56:53.543" v="4"/>
        <pc:sldMkLst>
          <pc:docMk/>
          <pc:sldMk cId="0" sldId="256"/>
        </pc:sldMkLst>
      </pc:sldChg>
      <pc:sldChg chg="modSp">
        <pc:chgData name="epo_35" userId="S::epo_35_jogroup.eu#ext#@dobasi.onmicrosoft.com::edd5f0fd-77c0-4369-83c5-84439aafe912" providerId="AD" clId="Web-{D4DAE6C7-5411-BCF0-ADEE-091D501522F0}" dt="2024-11-07T16:04:08.455" v="83" actId="20577"/>
        <pc:sldMkLst>
          <pc:docMk/>
          <pc:sldMk cId="0" sldId="259"/>
        </pc:sldMkLst>
        <pc:spChg chg="mod">
          <ac:chgData name="epo_35" userId="S::epo_35_jogroup.eu#ext#@dobasi.onmicrosoft.com::edd5f0fd-77c0-4369-83c5-84439aafe912" providerId="AD" clId="Web-{D4DAE6C7-5411-BCF0-ADEE-091D501522F0}" dt="2024-11-07T16:04:08.455" v="83" actId="20577"/>
          <ac:spMkLst>
            <pc:docMk/>
            <pc:sldMk cId="0" sldId="259"/>
            <ac:spMk id="89" creationId="{00000000-0000-0000-0000-000000000000}"/>
          </ac:spMkLst>
        </pc:spChg>
      </pc:sldChg>
      <pc:sldChg chg="modSp">
        <pc:chgData name="epo_35" userId="S::epo_35_jogroup.eu#ext#@dobasi.onmicrosoft.com::edd5f0fd-77c0-4369-83c5-84439aafe912" providerId="AD" clId="Web-{D4DAE6C7-5411-BCF0-ADEE-091D501522F0}" dt="2024-11-07T16:04:25.347" v="102" actId="20577"/>
        <pc:sldMkLst>
          <pc:docMk/>
          <pc:sldMk cId="0" sldId="267"/>
        </pc:sldMkLst>
        <pc:spChg chg="mod">
          <ac:chgData name="epo_35" userId="S::epo_35_jogroup.eu#ext#@dobasi.onmicrosoft.com::edd5f0fd-77c0-4369-83c5-84439aafe912" providerId="AD" clId="Web-{D4DAE6C7-5411-BCF0-ADEE-091D501522F0}" dt="2024-11-07T16:04:25.347" v="102" actId="20577"/>
          <ac:spMkLst>
            <pc:docMk/>
            <pc:sldMk cId="0" sldId="267"/>
            <ac:spMk id="148" creationId="{00000000-0000-0000-0000-000000000000}"/>
          </ac:spMkLst>
        </pc:spChg>
      </pc:sldChg>
      <pc:sldChg chg="modSp">
        <pc:chgData name="epo_35" userId="S::epo_35_jogroup.eu#ext#@dobasi.onmicrosoft.com::edd5f0fd-77c0-4369-83c5-84439aafe912" providerId="AD" clId="Web-{D4DAE6C7-5411-BCF0-ADEE-091D501522F0}" dt="2024-11-07T16:03:39.173" v="67" actId="20577"/>
        <pc:sldMkLst>
          <pc:docMk/>
          <pc:sldMk cId="0" sldId="276"/>
        </pc:sldMkLst>
        <pc:spChg chg="mod">
          <ac:chgData name="epo_35" userId="S::epo_35_jogroup.eu#ext#@dobasi.onmicrosoft.com::edd5f0fd-77c0-4369-83c5-84439aafe912" providerId="AD" clId="Web-{D4DAE6C7-5411-BCF0-ADEE-091D501522F0}" dt="2024-11-07T16:03:39.173" v="67" actId="20577"/>
          <ac:spMkLst>
            <pc:docMk/>
            <pc:sldMk cId="0" sldId="276"/>
            <ac:spMk id="210" creationId="{00000000-0000-0000-0000-000000000000}"/>
          </ac:spMkLst>
        </pc:spChg>
      </pc:sldChg>
      <pc:sldChg chg="modSp">
        <pc:chgData name="epo_35" userId="S::epo_35_jogroup.eu#ext#@dobasi.onmicrosoft.com::edd5f0fd-77c0-4369-83c5-84439aafe912" providerId="AD" clId="Web-{D4DAE6C7-5411-BCF0-ADEE-091D501522F0}" dt="2024-11-07T16:05:08.115" v="112" actId="20577"/>
        <pc:sldMkLst>
          <pc:docMk/>
          <pc:sldMk cId="0" sldId="291"/>
        </pc:sldMkLst>
        <pc:spChg chg="mod">
          <ac:chgData name="epo_35" userId="S::epo_35_jogroup.eu#ext#@dobasi.onmicrosoft.com::edd5f0fd-77c0-4369-83c5-84439aafe912" providerId="AD" clId="Web-{D4DAE6C7-5411-BCF0-ADEE-091D501522F0}" dt="2024-11-07T16:05:08.115" v="112" actId="20577"/>
          <ac:spMkLst>
            <pc:docMk/>
            <pc:sldMk cId="0" sldId="291"/>
            <ac:spMk id="309" creationId="{00000000-0000-0000-0000-000000000000}"/>
          </ac:spMkLst>
        </pc:spChg>
      </pc:sldChg>
      <pc:sldChg chg="modSp">
        <pc:chgData name="epo_35" userId="S::epo_35_jogroup.eu#ext#@dobasi.onmicrosoft.com::edd5f0fd-77c0-4369-83c5-84439aafe912" providerId="AD" clId="Web-{D4DAE6C7-5411-BCF0-ADEE-091D501522F0}" dt="2024-11-07T15:58:58.471" v="24" actId="20577"/>
        <pc:sldMkLst>
          <pc:docMk/>
          <pc:sldMk cId="0" sldId="305"/>
        </pc:sldMkLst>
        <pc:spChg chg="mod">
          <ac:chgData name="epo_35" userId="S::epo_35_jogroup.eu#ext#@dobasi.onmicrosoft.com::edd5f0fd-77c0-4369-83c5-84439aafe912" providerId="AD" clId="Web-{D4DAE6C7-5411-BCF0-ADEE-091D501522F0}" dt="2024-11-07T15:58:58.471" v="24" actId="20577"/>
          <ac:spMkLst>
            <pc:docMk/>
            <pc:sldMk cId="0" sldId="305"/>
            <ac:spMk id="401" creationId="{00000000-0000-0000-0000-000000000000}"/>
          </ac:spMkLst>
        </pc:spChg>
      </pc:sldChg>
      <pc:sldChg chg="modSp add">
        <pc:chgData name="epo_35" userId="S::epo_35_jogroup.eu#ext#@dobasi.onmicrosoft.com::edd5f0fd-77c0-4369-83c5-84439aafe912" providerId="AD" clId="Web-{D4DAE6C7-5411-BCF0-ADEE-091D501522F0}" dt="2024-11-07T15:56:48.902" v="3" actId="1076"/>
        <pc:sldMkLst>
          <pc:docMk/>
          <pc:sldMk cId="2949865065" sldId="309"/>
        </pc:sldMkLst>
        <pc:spChg chg="mod">
          <ac:chgData name="epo_35" userId="S::epo_35_jogroup.eu#ext#@dobasi.onmicrosoft.com::edd5f0fd-77c0-4369-83c5-84439aafe912" providerId="AD" clId="Web-{D4DAE6C7-5411-BCF0-ADEE-091D501522F0}" dt="2024-11-07T15:56:48.902" v="3" actId="1076"/>
          <ac:spMkLst>
            <pc:docMk/>
            <pc:sldMk cId="2949865065" sldId="309"/>
            <ac:spMk id="2" creationId="{6914FE02-1D5B-5285-03EF-401433043FA6}"/>
          </ac:spMkLst>
        </pc:spChg>
      </pc:sldChg>
      <pc:sldChg chg="modSp new">
        <pc:chgData name="epo_35" userId="S::epo_35_jogroup.eu#ext#@dobasi.onmicrosoft.com::edd5f0fd-77c0-4369-83c5-84439aafe912" providerId="AD" clId="Web-{D4DAE6C7-5411-BCF0-ADEE-091D501522F0}" dt="2024-11-07T16:00:49.992" v="34" actId="20577"/>
        <pc:sldMkLst>
          <pc:docMk/>
          <pc:sldMk cId="3201183638" sldId="310"/>
        </pc:sldMkLst>
        <pc:spChg chg="mod">
          <ac:chgData name="epo_35" userId="S::epo_35_jogroup.eu#ext#@dobasi.onmicrosoft.com::edd5f0fd-77c0-4369-83c5-84439aafe912" providerId="AD" clId="Web-{D4DAE6C7-5411-BCF0-ADEE-091D501522F0}" dt="2024-11-07T16:00:37.664" v="27" actId="20577"/>
          <ac:spMkLst>
            <pc:docMk/>
            <pc:sldMk cId="3201183638" sldId="310"/>
            <ac:spMk id="2" creationId="{A89187AB-4AC8-B4C9-79C9-53F92716DD98}"/>
          </ac:spMkLst>
        </pc:spChg>
        <pc:spChg chg="mod">
          <ac:chgData name="epo_35" userId="S::epo_35_jogroup.eu#ext#@dobasi.onmicrosoft.com::edd5f0fd-77c0-4369-83c5-84439aafe912" providerId="AD" clId="Web-{D4DAE6C7-5411-BCF0-ADEE-091D501522F0}" dt="2024-11-07T16:00:49.992" v="34" actId="20577"/>
          <ac:spMkLst>
            <pc:docMk/>
            <pc:sldMk cId="3201183638" sldId="310"/>
            <ac:spMk id="3" creationId="{914A9ABF-2F52-39F9-9FC5-710AA514A198}"/>
          </ac:spMkLst>
        </pc:spChg>
      </pc:sldChg>
      <pc:sldChg chg="modSp add">
        <pc:chgData name="epo_35" userId="S::epo_35_jogroup.eu#ext#@dobasi.onmicrosoft.com::edd5f0fd-77c0-4369-83c5-84439aafe912" providerId="AD" clId="Web-{D4DAE6C7-5411-BCF0-ADEE-091D501522F0}" dt="2024-11-07T16:02:10.075" v="40" actId="20577"/>
        <pc:sldMkLst>
          <pc:docMk/>
          <pc:sldMk cId="2591287154" sldId="311"/>
        </pc:sldMkLst>
        <pc:spChg chg="mod">
          <ac:chgData name="epo_35" userId="S::epo_35_jogroup.eu#ext#@dobasi.onmicrosoft.com::edd5f0fd-77c0-4369-83c5-84439aafe912" providerId="AD" clId="Web-{D4DAE6C7-5411-BCF0-ADEE-091D501522F0}" dt="2024-11-07T16:02:08.387" v="39" actId="20577"/>
          <ac:spMkLst>
            <pc:docMk/>
            <pc:sldMk cId="2591287154" sldId="311"/>
            <ac:spMk id="5" creationId="{DCBDD218-F9D7-4922-0A12-8A66E5903877}"/>
          </ac:spMkLst>
        </pc:spChg>
        <pc:spChg chg="mod">
          <ac:chgData name="epo_35" userId="S::epo_35_jogroup.eu#ext#@dobasi.onmicrosoft.com::edd5f0fd-77c0-4369-83c5-84439aafe912" providerId="AD" clId="Web-{D4DAE6C7-5411-BCF0-ADEE-091D501522F0}" dt="2024-11-07T16:02:10.075" v="40" actId="20577"/>
          <ac:spMkLst>
            <pc:docMk/>
            <pc:sldMk cId="2591287154" sldId="311"/>
            <ac:spMk id="6" creationId="{0CC214A9-B65D-FDF1-7616-D8081C944C60}"/>
          </ac:spMkLst>
        </pc:spChg>
      </pc:sldChg>
      <pc:sldMasterChg chg="add addSldLayout">
        <pc:chgData name="epo_35" userId="S::epo_35_jogroup.eu#ext#@dobasi.onmicrosoft.com::edd5f0fd-77c0-4369-83c5-84439aafe912" providerId="AD" clId="Web-{D4DAE6C7-5411-BCF0-ADEE-091D501522F0}" dt="2024-11-07T15:56:13.791" v="0"/>
        <pc:sldMasterMkLst>
          <pc:docMk/>
          <pc:sldMasterMk cId="473381627" sldId="2147483662"/>
        </pc:sldMasterMkLst>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43774978" sldId="2147483674"/>
          </pc:sldLayoutMkLst>
        </pc:sldLayoutChg>
      </pc:sldMasterChg>
    </pc:docChg>
  </pc:docChgLst>
  <pc:docChgLst>
    <pc:chgData name="dagmara.skillszonemalta" userId="S::dagmara.skillszonemalta_gmail.com#ext#@dobasi.onmicrosoft.com::cab07fde-5b20-4099-b699-b3b303880fe4" providerId="AD" clId="Web-{118F9648-E31E-F1D7-7642-7D0880B94AAA}"/>
    <pc:docChg chg="modSld">
      <pc:chgData name="dagmara.skillszonemalta" userId="S::dagmara.skillszonemalta_gmail.com#ext#@dobasi.onmicrosoft.com::cab07fde-5b20-4099-b699-b3b303880fe4" providerId="AD" clId="Web-{118F9648-E31E-F1D7-7642-7D0880B94AAA}" dt="2024-11-27T13:42:00.637" v="73" actId="1076"/>
      <pc:docMkLst>
        <pc:docMk/>
      </pc:docMkLst>
      <pc:sldChg chg="modSp">
        <pc:chgData name="dagmara.skillszonemalta" userId="S::dagmara.skillszonemalta_gmail.com#ext#@dobasi.onmicrosoft.com::cab07fde-5b20-4099-b699-b3b303880fe4" providerId="AD" clId="Web-{118F9648-E31E-F1D7-7642-7D0880B94AAA}" dt="2024-11-27T13:21:02.577" v="1" actId="20577"/>
        <pc:sldMkLst>
          <pc:docMk/>
          <pc:sldMk cId="0" sldId="263"/>
        </pc:sldMkLst>
        <pc:spChg chg="mod">
          <ac:chgData name="dagmara.skillszonemalta" userId="S::dagmara.skillszonemalta_gmail.com#ext#@dobasi.onmicrosoft.com::cab07fde-5b20-4099-b699-b3b303880fe4" providerId="AD" clId="Web-{118F9648-E31E-F1D7-7642-7D0880B94AAA}" dt="2024-11-27T13:21:02.577" v="1" actId="20577"/>
          <ac:spMkLst>
            <pc:docMk/>
            <pc:sldMk cId="0" sldId="263"/>
            <ac:spMk id="121" creationId="{00000000-0000-0000-0000-000000000000}"/>
          </ac:spMkLst>
        </pc:spChg>
      </pc:sldChg>
      <pc:sldChg chg="modSp">
        <pc:chgData name="dagmara.skillszonemalta" userId="S::dagmara.skillszonemalta_gmail.com#ext#@dobasi.onmicrosoft.com::cab07fde-5b20-4099-b699-b3b303880fe4" providerId="AD" clId="Web-{118F9648-E31E-F1D7-7642-7D0880B94AAA}" dt="2024-11-27T13:28:26.780" v="2" actId="1076"/>
        <pc:sldMkLst>
          <pc:docMk/>
          <pc:sldMk cId="0" sldId="275"/>
        </pc:sldMkLst>
        <pc:spChg chg="mod">
          <ac:chgData name="dagmara.skillszonemalta" userId="S::dagmara.skillszonemalta_gmail.com#ext#@dobasi.onmicrosoft.com::cab07fde-5b20-4099-b699-b3b303880fe4" providerId="AD" clId="Web-{118F9648-E31E-F1D7-7642-7D0880B94AAA}" dt="2024-11-27T13:28:26.780" v="2" actId="1076"/>
          <ac:spMkLst>
            <pc:docMk/>
            <pc:sldMk cId="0" sldId="275"/>
            <ac:spMk id="7" creationId="{901CBC20-5F28-C248-3E27-8F4350C7F4D0}"/>
          </ac:spMkLst>
        </pc:spChg>
      </pc:sldChg>
      <pc:sldChg chg="modSp">
        <pc:chgData name="dagmara.skillszonemalta" userId="S::dagmara.skillszonemalta_gmail.com#ext#@dobasi.onmicrosoft.com::cab07fde-5b20-4099-b699-b3b303880fe4" providerId="AD" clId="Web-{118F9648-E31E-F1D7-7642-7D0880B94AAA}" dt="2024-11-27T13:42:00.637" v="73" actId="1076"/>
        <pc:sldMkLst>
          <pc:docMk/>
          <pc:sldMk cId="3201183638" sldId="310"/>
        </pc:sldMkLst>
        <pc:spChg chg="mod">
          <ac:chgData name="dagmara.skillszonemalta" userId="S::dagmara.skillszonemalta_gmail.com#ext#@dobasi.onmicrosoft.com::cab07fde-5b20-4099-b699-b3b303880fe4" providerId="AD" clId="Web-{118F9648-E31E-F1D7-7642-7D0880B94AAA}" dt="2024-11-27T13:42:00.637" v="73" actId="1076"/>
          <ac:spMkLst>
            <pc:docMk/>
            <pc:sldMk cId="3201183638" sldId="310"/>
            <ac:spMk id="3" creationId="{914A9ABF-2F52-39F9-9FC5-710AA514A198}"/>
          </ac:spMkLst>
        </pc:spChg>
      </pc:sldChg>
    </pc:docChg>
  </pc:docChgLst>
  <pc:docChgLst>
    <pc:chgData name="dagmara.skillszonemalta" userId="S::dagmara.skillszonemalta_gmail.com#ext#@dobasi.onmicrosoft.com::cab07fde-5b20-4099-b699-b3b303880fe4" providerId="AD" clId="Web-{F9E017D4-3E20-2EC7-012D-7A01DA594D1E}"/>
    <pc:docChg chg="modSld">
      <pc:chgData name="dagmara.skillszonemalta" userId="S::dagmara.skillszonemalta_gmail.com#ext#@dobasi.onmicrosoft.com::cab07fde-5b20-4099-b699-b3b303880fe4" providerId="AD" clId="Web-{F9E017D4-3E20-2EC7-012D-7A01DA594D1E}" dt="2024-11-20T20:28:46.949" v="5" actId="1076"/>
      <pc:docMkLst>
        <pc:docMk/>
      </pc:docMkLst>
      <pc:sldChg chg="addSp modSp">
        <pc:chgData name="dagmara.skillszonemalta" userId="S::dagmara.skillszonemalta_gmail.com#ext#@dobasi.onmicrosoft.com::cab07fde-5b20-4099-b699-b3b303880fe4" providerId="AD" clId="Web-{F9E017D4-3E20-2EC7-012D-7A01DA594D1E}" dt="2024-11-20T20:28:46.949" v="5" actId="1076"/>
        <pc:sldMkLst>
          <pc:docMk/>
          <pc:sldMk cId="0" sldId="273"/>
        </pc:sldMkLst>
      </pc:sldChg>
      <pc:sldChg chg="modSp">
        <pc:chgData name="dagmara.skillszonemalta" userId="S::dagmara.skillszonemalta_gmail.com#ext#@dobasi.onmicrosoft.com::cab07fde-5b20-4099-b699-b3b303880fe4" providerId="AD" clId="Web-{F9E017D4-3E20-2EC7-012D-7A01DA594D1E}" dt="2024-11-20T20:28:27.121" v="2" actId="20577"/>
        <pc:sldMkLst>
          <pc:docMk/>
          <pc:sldMk cId="0" sldId="303"/>
        </pc:sldMkLst>
        <pc:spChg chg="mod">
          <ac:chgData name="dagmara.skillszonemalta" userId="S::dagmara.skillszonemalta_gmail.com#ext#@dobasi.onmicrosoft.com::cab07fde-5b20-4099-b699-b3b303880fe4" providerId="AD" clId="Web-{F9E017D4-3E20-2EC7-012D-7A01DA594D1E}" dt="2024-11-20T20:28:27.121" v="2" actId="20577"/>
          <ac:spMkLst>
            <pc:docMk/>
            <pc:sldMk cId="0" sldId="303"/>
            <ac:spMk id="387" creationId="{00000000-0000-0000-0000-000000000000}"/>
          </ac:spMkLst>
        </pc:spChg>
      </pc:sldChg>
      <pc:sldChg chg="modSp">
        <pc:chgData name="dagmara.skillszonemalta" userId="S::dagmara.skillszonemalta_gmail.com#ext#@dobasi.onmicrosoft.com::cab07fde-5b20-4099-b699-b3b303880fe4" providerId="AD" clId="Web-{F9E017D4-3E20-2EC7-012D-7A01DA594D1E}" dt="2024-11-20T20:28:17.354" v="0" actId="20577"/>
        <pc:sldMkLst>
          <pc:docMk/>
          <pc:sldMk cId="0" sldId="304"/>
        </pc:sldMkLst>
        <pc:spChg chg="mod">
          <ac:chgData name="dagmara.skillszonemalta" userId="S::dagmara.skillszonemalta_gmail.com#ext#@dobasi.onmicrosoft.com::cab07fde-5b20-4099-b699-b3b303880fe4" providerId="AD" clId="Web-{F9E017D4-3E20-2EC7-012D-7A01DA594D1E}" dt="2024-11-20T20:28:17.354" v="0" actId="20577"/>
          <ac:spMkLst>
            <pc:docMk/>
            <pc:sldMk cId="0" sldId="304"/>
            <ac:spMk id="395" creationId="{00000000-0000-0000-0000-000000000000}"/>
          </ac:spMkLst>
        </pc:spChg>
      </pc:sldChg>
    </pc:docChg>
  </pc:docChgLst>
  <pc:docChgLst>
    <pc:chgData name="unl.ezgiunal" userId="S::unl.ezgiunal_gmail.com#ext#@dobasi.onmicrosoft.com::c82b9436-1cc2-4368-9c14-99fd464094b8" providerId="AD" clId="Web-{7B875CC2-C8E8-5FAB-1868-A151F6064602}"/>
    <pc:docChg chg="modSld">
      <pc:chgData name="unl.ezgiunal" userId="S::unl.ezgiunal_gmail.com#ext#@dobasi.onmicrosoft.com::c82b9436-1cc2-4368-9c14-99fd464094b8" providerId="AD" clId="Web-{7B875CC2-C8E8-5FAB-1868-A151F6064602}" dt="2024-11-05T11:45:14.436" v="0" actId="20577"/>
      <pc:docMkLst>
        <pc:docMk/>
      </pc:docMkLst>
      <pc:sldChg chg="modSp">
        <pc:chgData name="unl.ezgiunal" userId="S::unl.ezgiunal_gmail.com#ext#@dobasi.onmicrosoft.com::c82b9436-1cc2-4368-9c14-99fd464094b8" providerId="AD" clId="Web-{7B875CC2-C8E8-5FAB-1868-A151F6064602}" dt="2024-11-05T11:45:14.436" v="0" actId="20577"/>
        <pc:sldMkLst>
          <pc:docMk/>
          <pc:sldMk cId="0" sldId="304"/>
        </pc:sldMkLst>
        <pc:spChg chg="mod">
          <ac:chgData name="unl.ezgiunal" userId="S::unl.ezgiunal_gmail.com#ext#@dobasi.onmicrosoft.com::c82b9436-1cc2-4368-9c14-99fd464094b8" providerId="AD" clId="Web-{7B875CC2-C8E8-5FAB-1868-A151F6064602}" dt="2024-11-05T11:45:14.436" v="0" actId="20577"/>
          <ac:spMkLst>
            <pc:docMk/>
            <pc:sldMk cId="0" sldId="304"/>
            <ac:spMk id="395" creationId="{00000000-0000-0000-0000-000000000000}"/>
          </ac:spMkLst>
        </pc:spChg>
      </pc:sldChg>
    </pc:docChg>
  </pc:docChgLst>
  <pc:docChgLst>
    <pc:chgData name="dagmara.skillszonemalta" userId="S::dagmara.skillszonemalta_gmail.com#ext#@dobasi.onmicrosoft.com::cab07fde-5b20-4099-b699-b3b303880fe4" providerId="AD" clId="Web-{7E7F1137-CF38-BF57-49C6-F5A6B2CA3635}"/>
    <pc:docChg chg="modSld">
      <pc:chgData name="dagmara.skillszonemalta" userId="S::dagmara.skillszonemalta_gmail.com#ext#@dobasi.onmicrosoft.com::cab07fde-5b20-4099-b699-b3b303880fe4" providerId="AD" clId="Web-{7E7F1137-CF38-BF57-49C6-F5A6B2CA3635}" dt="2024-11-23T17:56:21.318" v="98" actId="14100"/>
      <pc:docMkLst>
        <pc:docMk/>
      </pc:docMkLst>
      <pc:sldChg chg="addSp delSp modSp">
        <pc:chgData name="dagmara.skillszonemalta" userId="S::dagmara.skillszonemalta_gmail.com#ext#@dobasi.onmicrosoft.com::cab07fde-5b20-4099-b699-b3b303880fe4" providerId="AD" clId="Web-{7E7F1137-CF38-BF57-49C6-F5A6B2CA3635}" dt="2024-11-23T17:35:39.632" v="30" actId="1076"/>
        <pc:sldMkLst>
          <pc:docMk/>
          <pc:sldMk cId="0" sldId="266"/>
        </pc:sldMkLst>
      </pc:sldChg>
      <pc:sldChg chg="modSp">
        <pc:chgData name="dagmara.skillszonemalta" userId="S::dagmara.skillszonemalta_gmail.com#ext#@dobasi.onmicrosoft.com::cab07fde-5b20-4099-b699-b3b303880fe4" providerId="AD" clId="Web-{7E7F1137-CF38-BF57-49C6-F5A6B2CA3635}" dt="2024-11-23T17:38:01.199" v="31" actId="20577"/>
        <pc:sldMkLst>
          <pc:docMk/>
          <pc:sldMk cId="0" sldId="267"/>
        </pc:sldMkLst>
        <pc:spChg chg="mod">
          <ac:chgData name="dagmara.skillszonemalta" userId="S::dagmara.skillszonemalta_gmail.com#ext#@dobasi.onmicrosoft.com::cab07fde-5b20-4099-b699-b3b303880fe4" providerId="AD" clId="Web-{7E7F1137-CF38-BF57-49C6-F5A6B2CA3635}" dt="2024-11-23T17:38:01.199" v="31" actId="20577"/>
          <ac:spMkLst>
            <pc:docMk/>
            <pc:sldMk cId="0" sldId="267"/>
            <ac:spMk id="3" creationId="{A19587A7-6507-2B80-F2B8-878A63712DFF}"/>
          </ac:spMkLst>
        </pc:spChg>
      </pc:sldChg>
      <pc:sldChg chg="modSp">
        <pc:chgData name="dagmara.skillszonemalta" userId="S::dagmara.skillszonemalta_gmail.com#ext#@dobasi.onmicrosoft.com::cab07fde-5b20-4099-b699-b3b303880fe4" providerId="AD" clId="Web-{7E7F1137-CF38-BF57-49C6-F5A6B2CA3635}" dt="2024-11-23T17:39:27.420" v="33" actId="1076"/>
        <pc:sldMkLst>
          <pc:docMk/>
          <pc:sldMk cId="0" sldId="270"/>
        </pc:sldMkLst>
        <pc:spChg chg="mod">
          <ac:chgData name="dagmara.skillszonemalta" userId="S::dagmara.skillszonemalta_gmail.com#ext#@dobasi.onmicrosoft.com::cab07fde-5b20-4099-b699-b3b303880fe4" providerId="AD" clId="Web-{7E7F1137-CF38-BF57-49C6-F5A6B2CA3635}" dt="2024-11-23T17:39:27.420" v="33" actId="1076"/>
          <ac:spMkLst>
            <pc:docMk/>
            <pc:sldMk cId="0" sldId="270"/>
            <ac:spMk id="3" creationId="{407B519F-093F-723E-D5B8-C970C0457999}"/>
          </ac:spMkLst>
        </pc:spChg>
      </pc:sldChg>
      <pc:sldChg chg="modSp">
        <pc:chgData name="dagmara.skillszonemalta" userId="S::dagmara.skillszonemalta_gmail.com#ext#@dobasi.onmicrosoft.com::cab07fde-5b20-4099-b699-b3b303880fe4" providerId="AD" clId="Web-{7E7F1137-CF38-BF57-49C6-F5A6B2CA3635}" dt="2024-11-23T17:40:03.265" v="34" actId="20577"/>
        <pc:sldMkLst>
          <pc:docMk/>
          <pc:sldMk cId="0" sldId="276"/>
        </pc:sldMkLst>
        <pc:spChg chg="mod">
          <ac:chgData name="dagmara.skillszonemalta" userId="S::dagmara.skillszonemalta_gmail.com#ext#@dobasi.onmicrosoft.com::cab07fde-5b20-4099-b699-b3b303880fe4" providerId="AD" clId="Web-{7E7F1137-CF38-BF57-49C6-F5A6B2CA3635}" dt="2024-11-23T17:40:03.265" v="34" actId="20577"/>
          <ac:spMkLst>
            <pc:docMk/>
            <pc:sldMk cId="0" sldId="276"/>
            <ac:spMk id="3" creationId="{4D138ADF-0CDA-3541-EB89-2C4FEBBC5C56}"/>
          </ac:spMkLst>
        </pc:spChg>
      </pc:sldChg>
      <pc:sldChg chg="modSp">
        <pc:chgData name="dagmara.skillszonemalta" userId="S::dagmara.skillszonemalta_gmail.com#ext#@dobasi.onmicrosoft.com::cab07fde-5b20-4099-b699-b3b303880fe4" providerId="AD" clId="Web-{7E7F1137-CF38-BF57-49C6-F5A6B2CA3635}" dt="2024-11-23T17:42:05.929" v="35" actId="20577"/>
        <pc:sldMkLst>
          <pc:docMk/>
          <pc:sldMk cId="0" sldId="277"/>
        </pc:sldMkLst>
        <pc:spChg chg="mod">
          <ac:chgData name="dagmara.skillszonemalta" userId="S::dagmara.skillszonemalta_gmail.com#ext#@dobasi.onmicrosoft.com::cab07fde-5b20-4099-b699-b3b303880fe4" providerId="AD" clId="Web-{7E7F1137-CF38-BF57-49C6-F5A6B2CA3635}" dt="2024-11-23T17:42:05.929" v="35" actId="20577"/>
          <ac:spMkLst>
            <pc:docMk/>
            <pc:sldMk cId="0" sldId="277"/>
            <ac:spMk id="3" creationId="{11C286C5-CF9F-93A5-DD62-0ED8160B4B55}"/>
          </ac:spMkLst>
        </pc:spChg>
      </pc:sldChg>
      <pc:sldChg chg="modSp">
        <pc:chgData name="dagmara.skillszonemalta" userId="S::dagmara.skillszonemalta_gmail.com#ext#@dobasi.onmicrosoft.com::cab07fde-5b20-4099-b699-b3b303880fe4" providerId="AD" clId="Web-{7E7F1137-CF38-BF57-49C6-F5A6B2CA3635}" dt="2024-11-23T17:42:33.539" v="36" actId="20577"/>
        <pc:sldMkLst>
          <pc:docMk/>
          <pc:sldMk cId="0" sldId="279"/>
        </pc:sldMkLst>
        <pc:spChg chg="mod">
          <ac:chgData name="dagmara.skillszonemalta" userId="S::dagmara.skillszonemalta_gmail.com#ext#@dobasi.onmicrosoft.com::cab07fde-5b20-4099-b699-b3b303880fe4" providerId="AD" clId="Web-{7E7F1137-CF38-BF57-49C6-F5A6B2CA3635}" dt="2024-11-23T17:42:33.539" v="36" actId="20577"/>
          <ac:spMkLst>
            <pc:docMk/>
            <pc:sldMk cId="0" sldId="279"/>
            <ac:spMk id="3" creationId="{162A7F8E-5A15-E54D-1516-7478A6CAEC46}"/>
          </ac:spMkLst>
        </pc:spChg>
      </pc:sldChg>
      <pc:sldChg chg="modSp">
        <pc:chgData name="dagmara.skillszonemalta" userId="S::dagmara.skillszonemalta_gmail.com#ext#@dobasi.onmicrosoft.com::cab07fde-5b20-4099-b699-b3b303880fe4" providerId="AD" clId="Web-{7E7F1137-CF38-BF57-49C6-F5A6B2CA3635}" dt="2024-11-23T17:42:56.915" v="37" actId="20577"/>
        <pc:sldMkLst>
          <pc:docMk/>
          <pc:sldMk cId="0" sldId="280"/>
        </pc:sldMkLst>
        <pc:spChg chg="mod">
          <ac:chgData name="dagmara.skillszonemalta" userId="S::dagmara.skillszonemalta_gmail.com#ext#@dobasi.onmicrosoft.com::cab07fde-5b20-4099-b699-b3b303880fe4" providerId="AD" clId="Web-{7E7F1137-CF38-BF57-49C6-F5A6B2CA3635}" dt="2024-11-23T17:42:56.915" v="37" actId="20577"/>
          <ac:spMkLst>
            <pc:docMk/>
            <pc:sldMk cId="0" sldId="280"/>
            <ac:spMk id="3" creationId="{F0A2D705-B5CD-9922-E285-AA086469DDF9}"/>
          </ac:spMkLst>
        </pc:spChg>
      </pc:sldChg>
      <pc:sldChg chg="addSp modSp">
        <pc:chgData name="dagmara.skillszonemalta" userId="S::dagmara.skillszonemalta_gmail.com#ext#@dobasi.onmicrosoft.com::cab07fde-5b20-4099-b699-b3b303880fe4" providerId="AD" clId="Web-{7E7F1137-CF38-BF57-49C6-F5A6B2CA3635}" dt="2024-11-23T17:44:49.437" v="38" actId="20577"/>
        <pc:sldMkLst>
          <pc:docMk/>
          <pc:sldMk cId="0" sldId="283"/>
        </pc:sldMkLst>
        <pc:spChg chg="add mod">
          <ac:chgData name="dagmara.skillszonemalta" userId="S::dagmara.skillszonemalta_gmail.com#ext#@dobasi.onmicrosoft.com::cab07fde-5b20-4099-b699-b3b303880fe4" providerId="AD" clId="Web-{7E7F1137-CF38-BF57-49C6-F5A6B2CA3635}" dt="2024-11-23T17:44:49.437" v="38" actId="20577"/>
          <ac:spMkLst>
            <pc:docMk/>
            <pc:sldMk cId="0" sldId="283"/>
            <ac:spMk id="2" creationId="{EA806684-98A4-953E-6EB3-65E9EAC63437}"/>
          </ac:spMkLst>
        </pc:spChg>
      </pc:sldChg>
      <pc:sldChg chg="modSp">
        <pc:chgData name="dagmara.skillszonemalta" userId="S::dagmara.skillszonemalta_gmail.com#ext#@dobasi.onmicrosoft.com::cab07fde-5b20-4099-b699-b3b303880fe4" providerId="AD" clId="Web-{7E7F1137-CF38-BF57-49C6-F5A6B2CA3635}" dt="2024-11-23T17:45:14.001" v="41" actId="20577"/>
        <pc:sldMkLst>
          <pc:docMk/>
          <pc:sldMk cId="0" sldId="285"/>
        </pc:sldMkLst>
        <pc:spChg chg="mod">
          <ac:chgData name="dagmara.skillszonemalta" userId="S::dagmara.skillszonemalta_gmail.com#ext#@dobasi.onmicrosoft.com::cab07fde-5b20-4099-b699-b3b303880fe4" providerId="AD" clId="Web-{7E7F1137-CF38-BF57-49C6-F5A6B2CA3635}" dt="2024-11-23T17:45:14.001" v="41" actId="20577"/>
          <ac:spMkLst>
            <pc:docMk/>
            <pc:sldMk cId="0" sldId="285"/>
            <ac:spMk id="272" creationId="{00000000-0000-0000-0000-000000000000}"/>
          </ac:spMkLst>
        </pc:spChg>
      </pc:sldChg>
      <pc:sldChg chg="addSp modSp">
        <pc:chgData name="dagmara.skillszonemalta" userId="S::dagmara.skillszonemalta_gmail.com#ext#@dobasi.onmicrosoft.com::cab07fde-5b20-4099-b699-b3b303880fe4" providerId="AD" clId="Web-{7E7F1137-CF38-BF57-49C6-F5A6B2CA3635}" dt="2024-11-23T17:45:45.111" v="42" actId="20577"/>
        <pc:sldMkLst>
          <pc:docMk/>
          <pc:sldMk cId="0" sldId="287"/>
        </pc:sldMkLst>
        <pc:spChg chg="add mod">
          <ac:chgData name="dagmara.skillszonemalta" userId="S::dagmara.skillszonemalta_gmail.com#ext#@dobasi.onmicrosoft.com::cab07fde-5b20-4099-b699-b3b303880fe4" providerId="AD" clId="Web-{7E7F1137-CF38-BF57-49C6-F5A6B2CA3635}" dt="2024-11-23T17:45:45.111" v="42" actId="20577"/>
          <ac:spMkLst>
            <pc:docMk/>
            <pc:sldMk cId="0" sldId="287"/>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6:11.096" v="43" actId="20577"/>
        <pc:sldMkLst>
          <pc:docMk/>
          <pc:sldMk cId="0" sldId="291"/>
        </pc:sldMkLst>
        <pc:spChg chg="add mod">
          <ac:chgData name="dagmara.skillszonemalta" userId="S::dagmara.skillszonemalta_gmail.com#ext#@dobasi.onmicrosoft.com::cab07fde-5b20-4099-b699-b3b303880fe4" providerId="AD" clId="Web-{7E7F1137-CF38-BF57-49C6-F5A6B2CA3635}" dt="2024-11-23T17:46:11.096" v="43" actId="20577"/>
          <ac:spMkLst>
            <pc:docMk/>
            <pc:sldMk cId="0" sldId="291"/>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6:51.519" v="46" actId="20577"/>
        <pc:sldMkLst>
          <pc:docMk/>
          <pc:sldMk cId="0" sldId="293"/>
        </pc:sldMkLst>
        <pc:spChg chg="add mod">
          <ac:chgData name="dagmara.skillszonemalta" userId="S::dagmara.skillszonemalta_gmail.com#ext#@dobasi.onmicrosoft.com::cab07fde-5b20-4099-b699-b3b303880fe4" providerId="AD" clId="Web-{7E7F1137-CF38-BF57-49C6-F5A6B2CA3635}" dt="2024-11-23T17:46:51.519" v="46" actId="20577"/>
          <ac:spMkLst>
            <pc:docMk/>
            <pc:sldMk cId="0" sldId="293"/>
            <ac:spMk id="3" creationId="{40BFB6F6-2983-844E-4730-F71789227E1E}"/>
          </ac:spMkLst>
        </pc:spChg>
      </pc:sldChg>
      <pc:sldChg chg="modSp">
        <pc:chgData name="dagmara.skillszonemalta" userId="S::dagmara.skillszonemalta_gmail.com#ext#@dobasi.onmicrosoft.com::cab07fde-5b20-4099-b699-b3b303880fe4" providerId="AD" clId="Web-{7E7F1137-CF38-BF57-49C6-F5A6B2CA3635}" dt="2024-11-23T17:47:01.098" v="52" actId="20577"/>
        <pc:sldMkLst>
          <pc:docMk/>
          <pc:sldMk cId="0" sldId="294"/>
        </pc:sldMkLst>
        <pc:spChg chg="mod">
          <ac:chgData name="dagmara.skillszonemalta" userId="S::dagmara.skillszonemalta_gmail.com#ext#@dobasi.onmicrosoft.com::cab07fde-5b20-4099-b699-b3b303880fe4" providerId="AD" clId="Web-{7E7F1137-CF38-BF57-49C6-F5A6B2CA3635}" dt="2024-11-23T17:47:01.098" v="52" actId="20577"/>
          <ac:spMkLst>
            <pc:docMk/>
            <pc:sldMk cId="0" sldId="294"/>
            <ac:spMk id="328" creationId="{00000000-0000-0000-0000-000000000000}"/>
          </ac:spMkLst>
        </pc:spChg>
      </pc:sldChg>
      <pc:sldChg chg="addSp modSp">
        <pc:chgData name="dagmara.skillszonemalta" userId="S::dagmara.skillszonemalta_gmail.com#ext#@dobasi.onmicrosoft.com::cab07fde-5b20-4099-b699-b3b303880fe4" providerId="AD" clId="Web-{7E7F1137-CF38-BF57-49C6-F5A6B2CA3635}" dt="2024-11-23T17:47:59.756" v="54" actId="20577"/>
        <pc:sldMkLst>
          <pc:docMk/>
          <pc:sldMk cId="0" sldId="295"/>
        </pc:sldMkLst>
        <pc:spChg chg="add mod">
          <ac:chgData name="dagmara.skillszonemalta" userId="S::dagmara.skillszonemalta_gmail.com#ext#@dobasi.onmicrosoft.com::cab07fde-5b20-4099-b699-b3b303880fe4" providerId="AD" clId="Web-{7E7F1137-CF38-BF57-49C6-F5A6B2CA3635}" dt="2024-11-23T17:47:59.756" v="54" actId="20577"/>
          <ac:spMkLst>
            <pc:docMk/>
            <pc:sldMk cId="0" sldId="295"/>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8:35.179" v="55" actId="20577"/>
        <pc:sldMkLst>
          <pc:docMk/>
          <pc:sldMk cId="0" sldId="299"/>
        </pc:sldMkLst>
        <pc:spChg chg="add mod">
          <ac:chgData name="dagmara.skillszonemalta" userId="S::dagmara.skillszonemalta_gmail.com#ext#@dobasi.onmicrosoft.com::cab07fde-5b20-4099-b699-b3b303880fe4" providerId="AD" clId="Web-{7E7F1137-CF38-BF57-49C6-F5A6B2CA3635}" dt="2024-11-23T17:48:35.179" v="55" actId="20577"/>
          <ac:spMkLst>
            <pc:docMk/>
            <pc:sldMk cId="0" sldId="299"/>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8:55.632" v="57" actId="20577"/>
        <pc:sldMkLst>
          <pc:docMk/>
          <pc:sldMk cId="0" sldId="301"/>
        </pc:sldMkLst>
        <pc:spChg chg="add mod">
          <ac:chgData name="dagmara.skillszonemalta" userId="S::dagmara.skillszonemalta_gmail.com#ext#@dobasi.onmicrosoft.com::cab07fde-5b20-4099-b699-b3b303880fe4" providerId="AD" clId="Web-{7E7F1137-CF38-BF57-49C6-F5A6B2CA3635}" dt="2024-11-23T17:48:55.632" v="57" actId="20577"/>
          <ac:spMkLst>
            <pc:docMk/>
            <pc:sldMk cId="0" sldId="301"/>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9:19.118" v="58" actId="20577"/>
        <pc:sldMkLst>
          <pc:docMk/>
          <pc:sldMk cId="0" sldId="302"/>
        </pc:sldMkLst>
        <pc:spChg chg="add mod">
          <ac:chgData name="dagmara.skillszonemalta" userId="S::dagmara.skillszonemalta_gmail.com#ext#@dobasi.onmicrosoft.com::cab07fde-5b20-4099-b699-b3b303880fe4" providerId="AD" clId="Web-{7E7F1137-CF38-BF57-49C6-F5A6B2CA3635}" dt="2024-11-23T17:49:19.118" v="58" actId="20577"/>
          <ac:spMkLst>
            <pc:docMk/>
            <pc:sldMk cId="0" sldId="302"/>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47:19.036" v="53" actId="20577"/>
        <pc:sldMkLst>
          <pc:docMk/>
          <pc:sldMk cId="0" sldId="303"/>
        </pc:sldMkLst>
        <pc:spChg chg="add mod">
          <ac:chgData name="dagmara.skillszonemalta" userId="S::dagmara.skillszonemalta_gmail.com#ext#@dobasi.onmicrosoft.com::cab07fde-5b20-4099-b699-b3b303880fe4" providerId="AD" clId="Web-{7E7F1137-CF38-BF57-49C6-F5A6B2CA3635}" dt="2024-11-23T17:47:19.036" v="53" actId="20577"/>
          <ac:spMkLst>
            <pc:docMk/>
            <pc:sldMk cId="0" sldId="303"/>
            <ac:spMk id="2" creationId="{EA806684-98A4-953E-6EB3-65E9EAC63437}"/>
          </ac:spMkLst>
        </pc:spChg>
      </pc:sldChg>
      <pc:sldChg chg="addSp modSp">
        <pc:chgData name="dagmara.skillszonemalta" userId="S::dagmara.skillszonemalta_gmail.com#ext#@dobasi.onmicrosoft.com::cab07fde-5b20-4099-b699-b3b303880fe4" providerId="AD" clId="Web-{7E7F1137-CF38-BF57-49C6-F5A6B2CA3635}" dt="2024-11-23T17:50:29.698" v="59" actId="20577"/>
        <pc:sldMkLst>
          <pc:docMk/>
          <pc:sldMk cId="0" sldId="305"/>
        </pc:sldMkLst>
        <pc:spChg chg="add mod">
          <ac:chgData name="dagmara.skillszonemalta" userId="S::dagmara.skillszonemalta_gmail.com#ext#@dobasi.onmicrosoft.com::cab07fde-5b20-4099-b699-b3b303880fe4" providerId="AD" clId="Web-{7E7F1137-CF38-BF57-49C6-F5A6B2CA3635}" dt="2024-11-23T17:50:29.698" v="59" actId="20577"/>
          <ac:spMkLst>
            <pc:docMk/>
            <pc:sldMk cId="0" sldId="305"/>
            <ac:spMk id="2" creationId="{EA806684-98A4-953E-6EB3-65E9EAC63437}"/>
          </ac:spMkLst>
        </pc:spChg>
      </pc:sldChg>
      <pc:sldChg chg="modSp">
        <pc:chgData name="dagmara.skillszonemalta" userId="S::dagmara.skillszonemalta_gmail.com#ext#@dobasi.onmicrosoft.com::cab07fde-5b20-4099-b699-b3b303880fe4" providerId="AD" clId="Web-{7E7F1137-CF38-BF57-49C6-F5A6B2CA3635}" dt="2024-11-23T17:56:21.318" v="98" actId="14100"/>
        <pc:sldMkLst>
          <pc:docMk/>
          <pc:sldMk cId="2591287154" sldId="311"/>
        </pc:sldMkLst>
        <pc:spChg chg="mod">
          <ac:chgData name="dagmara.skillszonemalta" userId="S::dagmara.skillszonemalta_gmail.com#ext#@dobasi.onmicrosoft.com::cab07fde-5b20-4099-b699-b3b303880fe4" providerId="AD" clId="Web-{7E7F1137-CF38-BF57-49C6-F5A6B2CA3635}" dt="2024-11-23T17:56:21.318" v="98" actId="14100"/>
          <ac:spMkLst>
            <pc:docMk/>
            <pc:sldMk cId="2591287154" sldId="311"/>
            <ac:spMk id="5" creationId="{DCBDD218-F9D7-4922-0A12-8A66E5903877}"/>
          </ac:spMkLst>
        </pc:spChg>
      </pc:sldChg>
    </pc:docChg>
  </pc:docChgLst>
  <pc:docChgLst>
    <pc:chgData name="epo_35" userId="S::epo_35_jogroup.eu#ext#@dobasi.onmicrosoft.com::edd5f0fd-77c0-4369-83c5-84439aafe912" providerId="AD" clId="Web-{DD7EBB50-4CD8-9FFA-51F4-15D0C40C408A}"/>
    <pc:docChg chg="addSld modSld addMainMaster modMainMaster">
      <pc:chgData name="epo_35" userId="S::epo_35_jogroup.eu#ext#@dobasi.onmicrosoft.com::edd5f0fd-77c0-4369-83c5-84439aafe912" providerId="AD" clId="Web-{DD7EBB50-4CD8-9FFA-51F4-15D0C40C408A}" dt="2024-11-07T16:23:49.490" v="36" actId="1076"/>
      <pc:docMkLst>
        <pc:docMk/>
      </pc:docMkLst>
      <pc:sldChg chg="addSp delSp modSp add">
        <pc:chgData name="epo_35" userId="S::epo_35_jogroup.eu#ext#@dobasi.onmicrosoft.com::edd5f0fd-77c0-4369-83c5-84439aafe912" providerId="AD" clId="Web-{DD7EBB50-4CD8-9FFA-51F4-15D0C40C408A}" dt="2024-11-07T16:23:49.490" v="36" actId="1076"/>
        <pc:sldMkLst>
          <pc:docMk/>
          <pc:sldMk cId="1742645539" sldId="312"/>
        </pc:sldMkLst>
        <pc:spChg chg="mod">
          <ac:chgData name="epo_35" userId="S::epo_35_jogroup.eu#ext#@dobasi.onmicrosoft.com::edd5f0fd-77c0-4369-83c5-84439aafe912" providerId="AD" clId="Web-{DD7EBB50-4CD8-9FFA-51F4-15D0C40C408A}" dt="2024-11-07T16:23:21.770" v="28" actId="20577"/>
          <ac:spMkLst>
            <pc:docMk/>
            <pc:sldMk cId="1742645539" sldId="312"/>
            <ac:spMk id="3" creationId="{EEA42171-5884-FE06-C203-C460957BC41C}"/>
          </ac:spMkLst>
        </pc:spChg>
        <pc:spChg chg="mod">
          <ac:chgData name="epo_35" userId="S::epo_35_jogroup.eu#ext#@dobasi.onmicrosoft.com::edd5f0fd-77c0-4369-83c5-84439aafe912" providerId="AD" clId="Web-{DD7EBB50-4CD8-9FFA-51F4-15D0C40C408A}" dt="2024-11-07T16:22:35.581" v="15" actId="20577"/>
          <ac:spMkLst>
            <pc:docMk/>
            <pc:sldMk cId="1742645539" sldId="312"/>
            <ac:spMk id="5" creationId="{1CEEF4C6-3929-957A-CB83-F56A0C3A7C1E}"/>
          </ac:spMkLst>
        </pc:spChg>
        <pc:picChg chg="mod">
          <ac:chgData name="epo_35" userId="S::epo_35_jogroup.eu#ext#@dobasi.onmicrosoft.com::edd5f0fd-77c0-4369-83c5-84439aafe912" providerId="AD" clId="Web-{DD7EBB50-4CD8-9FFA-51F4-15D0C40C408A}" dt="2024-11-07T16:21:42.672" v="11" actId="14100"/>
          <ac:picMkLst>
            <pc:docMk/>
            <pc:sldMk cId="1742645539" sldId="312"/>
            <ac:picMk id="2" creationId="{64D2AC33-8E6E-7417-B02F-2BAE6615408A}"/>
          </ac:picMkLst>
        </pc:picChg>
        <pc:picChg chg="add mod">
          <ac:chgData name="epo_35" userId="S::epo_35_jogroup.eu#ext#@dobasi.onmicrosoft.com::edd5f0fd-77c0-4369-83c5-84439aafe912" providerId="AD" clId="Web-{DD7EBB50-4CD8-9FFA-51F4-15D0C40C408A}" dt="2024-11-07T16:23:49.490" v="36" actId="1076"/>
          <ac:picMkLst>
            <pc:docMk/>
            <pc:sldMk cId="1742645539" sldId="312"/>
            <ac:picMk id="7" creationId="{2CD1EDB5-8796-999A-4387-5C342AFC23F1}"/>
          </ac:picMkLst>
        </pc:picChg>
      </pc:sldChg>
      <pc:sldMasterChg chg="add addSldLayout">
        <pc:chgData name="epo_35" userId="S::epo_35_jogroup.eu#ext#@dobasi.onmicrosoft.com::edd5f0fd-77c0-4369-83c5-84439aafe912" providerId="AD" clId="Web-{DD7EBB50-4CD8-9FFA-51F4-15D0C40C408A}" dt="2024-11-07T16:19:06.806" v="0"/>
        <pc:sldMasterMkLst>
          <pc:docMk/>
          <pc:sldMasterMk cId="473381627" sldId="2147483648"/>
        </pc:sldMasterMkLst>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3110644882" sldId="2147483649"/>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43774978" sldId="2147483659"/>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949243406" sldId="2147483660"/>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971093977" sldId="2147483661"/>
          </pc:sldLayoutMkLst>
        </pc:sldLayoutChg>
      </pc:sldMasterChg>
      <pc:sldMasterChg chg="replId modSldLayout">
        <pc:chgData name="epo_35" userId="S::epo_35_jogroup.eu#ext#@dobasi.onmicrosoft.com::edd5f0fd-77c0-4369-83c5-84439aafe912" providerId="AD" clId="Web-{DD7EBB50-4CD8-9FFA-51F4-15D0C40C408A}" dt="2024-11-07T16:19:06.806" v="0"/>
        <pc:sldMasterMkLst>
          <pc:docMk/>
          <pc:sldMasterMk cId="0" sldId="2147483675"/>
        </pc:sldMasterMkLst>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6"/>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7"/>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8"/>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9"/>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0"/>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1"/>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2"/>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3"/>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4"/>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5"/>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6"/>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7"/>
          </pc:sldLayoutMkLst>
        </pc:sldLayoutChg>
      </pc:sldMasterChg>
    </pc:docChg>
  </pc:docChgLst>
  <pc:docChgLst>
    <pc:chgData clId="Web-{317CBC71-7BC0-8860-D991-B3502A29A245}"/>
    <pc:docChg chg="modSld">
      <pc:chgData name="" userId="" providerId="" clId="Web-{317CBC71-7BC0-8860-D991-B3502A29A245}" dt="2024-12-13T11:35:54.912" v="0" actId="20577"/>
      <pc:docMkLst>
        <pc:docMk/>
      </pc:docMkLst>
      <pc:sldChg chg="modSp">
        <pc:chgData name="" userId="" providerId="" clId="Web-{317CBC71-7BC0-8860-D991-B3502A29A245}" dt="2024-12-13T11:35:54.912" v="0" actId="20577"/>
        <pc:sldMkLst>
          <pc:docMk/>
          <pc:sldMk cId="0" sldId="298"/>
        </pc:sldMkLst>
        <pc:spChg chg="mod">
          <ac:chgData name="" userId="" providerId="" clId="Web-{317CBC71-7BC0-8860-D991-B3502A29A245}" dt="2024-12-13T11:35:54.912" v="0" actId="20577"/>
          <ac:spMkLst>
            <pc:docMk/>
            <pc:sldMk cId="0" sldId="298"/>
            <ac:spMk id="35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b676f3e53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b676f3e5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b676f3e53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b676f3e53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d49f0a6d6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d49f0a6d6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eb676f3e53_0_3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 name="Google Shape;173;g2eb676f3e53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eb676f3e53_0_3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9" name="Google Shape;179;g2eb676f3e53_0_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ed49f0a6d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2" name="Google Shape;192;g2ed49f0a6d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ed49f0a6d6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ed49f0a6d6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eb676f3e53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8" name="Google Shape;208;g2eb676f3e5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2ec5bc0709e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4" name="Google Shape;214;g2ec5bc0709e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b676f3e53_0_3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b676f3e53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ec5bc0709e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7" name="Google Shape;227;g2ec5bc0709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5bc0709e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5bc0709e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eb676f3e5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1" name="Google Shape;241;g2eb676f3e5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eb676f3e53_0_3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9" name="Google Shape;249;g2eb676f3e53_0_3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eb676f3e53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4" name="Google Shape;254;g2eb676f3e53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eb676f3e53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eb676f3e53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b676f3e53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b676f3e5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eb676f3e53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5" name="Google Shape;275;g2eb676f3e53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eb676f3e53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eb676f3e53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ec5bc0709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8" name="Google Shape;288;g2ec5bc0709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eb676f3e53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g2eb676f3e53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eb676f3e53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g2eb676f3e5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eb676f3e53_0_1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0" name="Google Shape;300;g2eb676f3e53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eb676f3e53_0_1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7" name="Google Shape;307;g2eb676f3e53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ed49f0a6d6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ed49f0a6d6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2ed49f0a6d6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2ed49f0a6d6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ed49f0a6d6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2ed49f0a6d6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ed49f0a6d6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2ed49f0a6d6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ed49f0a6d6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2ed49f0a6d6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ed49f0a6d6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2ed49f0a6d6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ed49f0a6d6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ed49f0a6d6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ed49f0a6d6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ed49f0a6d6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eb676f3e53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g2eb676f3e53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ed49f0a6d6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ed49f0a6d6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ed49f0a6d6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2ed49f0a6d6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ed49f0a6d6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ed49f0a6d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ed49f0a6d6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2ed49f0a6d6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ed49f0a6d6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ed49f0a6d6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89159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1970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5879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eb676f3e53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g2eb676f3e5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37665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eb676f3e53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6" name="Google Shape;126;g2eb676f3e53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eb676f3e53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3" name="Google Shape;133;g2eb676f3e53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eb676f3e53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 name="Google Shape;146;g2eb676f3e5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ed49f0a6d6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ed49f0a6d6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canva.com/icons/MAFrrClJIe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medium.com/agileinsider/five-ws-a-fool-proof-model-to-build-user-stories-187a505d22fe"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youtube.com/watch?v=DElUvKYygY4&amp;ab_channel=simpleshow"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achievement.org/achiever/oprah-winfrey/"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video" Target="https://www.youtube.com/embed/h76EO_168vE?feature=oembed" TargetMode="External"/><Relationship Id="rId7" Type="http://schemas.openxmlformats.org/officeDocument/2006/relationships/image" Target="../media/image18.jpeg"/><Relationship Id="rId2" Type="http://schemas.openxmlformats.org/officeDocument/2006/relationships/video" Target="https://www.youtube.com/embed/qdPXQLrueRg?feature=oembed" TargetMode="External"/><Relationship Id="rId1" Type="http://schemas.openxmlformats.org/officeDocument/2006/relationships/video" Target="https://www.youtube.com/embed/V6-0kYhqoRo?feature=oembed" TargetMode="External"/><Relationship Id="rId6" Type="http://schemas.openxmlformats.org/officeDocument/2006/relationships/notesSlide" Target="../notesSlides/notesSlide15.xml"/><Relationship Id="rId5" Type="http://schemas.openxmlformats.org/officeDocument/2006/relationships/slideLayout" Target="../slideLayouts/slideLayout2.xml"/><Relationship Id="rId10" Type="http://schemas.openxmlformats.org/officeDocument/2006/relationships/image" Target="../media/image21.jpeg"/><Relationship Id="rId4" Type="http://schemas.openxmlformats.org/officeDocument/2006/relationships/video" Target="https://www.youtube.com/embed/UunT_nP9seo?feature=oembed" TargetMode="External"/><Relationship Id="rId9"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canva.com/icons/MAD5ULYc_3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vecteezy.com/vector-art/34369747-man-behind-podium-during-stage-speech-orator-with-audience-public-speaking-vector-illustration"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BQmHaIZeab4?feature=oembed" TargetMode="External"/><Relationship Id="rId6" Type="http://schemas.openxmlformats.org/officeDocument/2006/relationships/image" Target="../media/image25.jpeg"/><Relationship Id="rId5" Type="http://schemas.openxmlformats.org/officeDocument/2006/relationships/hyperlink" Target="https://www.youtube.com/watch?v=BQmHaIZeab4&amp;ab_channel=SkillsZoneMalta" TargetMode="Externa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flaticon.com/free-icon/facts_596202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freepik.com/icon/idea_974611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freepik.com/icon/planning_6219498"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flaticon.com/free-icon/listening_5295318"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canva.com/icons/MADDiH3UD9c/"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www.flaticon.com/free-icon/pitch_3271221"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canva.com/photos/MAF657knn7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canva.com/photos/MAGFnrquzM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flaticon.com/free-icon/definition_8653214"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https://www.youtube.com/embed/XWRtG_PDRik?feature=oembed" TargetMode="External"/><Relationship Id="rId6" Type="http://schemas.openxmlformats.org/officeDocument/2006/relationships/image" Target="../media/image35.jpeg"/><Relationship Id="rId5" Type="http://schemas.openxmlformats.org/officeDocument/2006/relationships/hyperlink" Target="https://www.youtube.com/watch?v=XWRtG_PDRik&amp;ab_channel=SAISProgramme" TargetMode="Externa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s://www.flaticon.com/free-icon/challenge_10108140"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slideLayout" Target="../slideLayouts/slideLayout2.xml"/><Relationship Id="rId7" Type="http://schemas.openxmlformats.org/officeDocument/2006/relationships/image" Target="../media/image37.jpeg"/><Relationship Id="rId2" Type="http://schemas.openxmlformats.org/officeDocument/2006/relationships/video" Target="https://www.youtube.com/embed/WDJqemi_AUg?feature=oembed" TargetMode="External"/><Relationship Id="rId1" Type="http://schemas.openxmlformats.org/officeDocument/2006/relationships/video" Target="https://www.youtube.com/embed/SA5eYjdijvI?feature=oembed" TargetMode="External"/><Relationship Id="rId6" Type="http://schemas.openxmlformats.org/officeDocument/2006/relationships/hyperlink" Target="https://www.youtube.com/watch?v=SA5eYjdijvI&amp;ab_channel=UniversityofDayton" TargetMode="External"/><Relationship Id="rId5" Type="http://schemas.openxmlformats.org/officeDocument/2006/relationships/hyperlink" Target="https://www.youtube.com/watch?v=WDJqemi_AUg&amp;ab_channel=DelawareEPSCoR" TargetMode="External"/><Relationship Id="rId4"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https://www.canva.com/icons/MAE3eBX-Cik/"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www.canva.com/photos/MAFExvXofTk/"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slidesgo.ai/?gad_source=1&amp;gclid=Cj0KCQiA57G5BhDUARIsACgCYnwdTZiX-0mf8pbbKqXRxKhyIL5AqJ7f_7B2vCKtFH7hXIMLUmPuHZUaAgcjEALw_wcB"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5" Type="http://schemas.openxmlformats.org/officeDocument/2006/relationships/image" Target="../media/image42.png"/><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i.pinimg.com/736x/51/c9/eb/51c9eb95a49dd2b3f506710445513992.jpg" TargetMode="External"/></Relationships>
</file>

<file path=ppt/slides/_rels/slide50.xml.rels><?xml version="1.0" encoding="UTF-8" standalone="yes"?>
<Relationships xmlns="http://schemas.openxmlformats.org/package/2006/relationships"><Relationship Id="rId8" Type="http://schemas.openxmlformats.org/officeDocument/2006/relationships/hyperlink" Target="https://www.indeed.com/career-advice/career-development/business-presentation" TargetMode="External"/><Relationship Id="rId3" Type="http://schemas.openxmlformats.org/officeDocument/2006/relationships/image" Target="../media/image43.png"/><Relationship Id="rId7" Type="http://schemas.openxmlformats.org/officeDocument/2006/relationships/hyperlink" Target="https://www.indeed.com/career-advice/career-development/storytelling-in-business"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www.svgrepo.com/svg/448932/article" TargetMode="External"/><Relationship Id="rId4" Type="http://schemas.openxmlformats.org/officeDocument/2006/relationships/hyperlink" Target="https://www.linkedin.com/pulse/5-ways-oprah-winfrey-effectively-used-storytelling-her-ewanfoh-/" TargetMode="External"/><Relationship Id="rId9" Type="http://schemas.openxmlformats.org/officeDocument/2006/relationships/hyperlink" Target="https://www.cornerstone.edu/blog-post/14-methods-to-dramatically-increase-your-self-confidence/"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hyperlink" Target="https://www.svgrepo.com/svg/448932/article"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online.hbs.edu/blog/post/how-to-pitch-a-business-idea" TargetMode="External"/><Relationship Id="rId5" Type="http://schemas.openxmlformats.org/officeDocument/2006/relationships/hyperlink" Target="https://piktochart.com/blog/business-pitch/" TargetMode="External"/><Relationship Id="rId4" Type="http://schemas.openxmlformats.org/officeDocument/2006/relationships/hyperlink" Target="https://www.linkedin.com/pulse/building-confidence-techniques-himayun-nazir/"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sh1-9xMZIfQ&amp;ab_channel=TEDxTalks"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youtube.com/watch?v=IitIl2C3Iy8&amp;ab_channel=TEDxTalks" TargetMode="External"/><Relationship Id="rId5" Type="http://schemas.openxmlformats.org/officeDocument/2006/relationships/hyperlink" Target="https://www.youtube.com/watch?v=eIho2S0ZahI&amp;ab_channel=TED" TargetMode="External"/><Relationship Id="rId4" Type="http://schemas.openxmlformats.org/officeDocument/2006/relationships/hyperlink" Target="https://www.youtube.com/watch?v=IAV6eXaS6dk&amp;list=PLwhCFh0H6xjGsZdUcrULkex3y8GTog7Po&amp;index=2&amp;ab_channel=TEDxTalk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Ow9qahWkFeQ&amp;ab_channel=TEDxTalks"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www.youtube.com/watch?v=WKIZ0bicfFw&amp;ab_channel=TEDxTalks" TargetMode="External"/><Relationship Id="rId5" Type="http://schemas.openxmlformats.org/officeDocument/2006/relationships/hyperlink" Target="https://www.youtube.com/watch?v=Ks-_Mh1QhMc&amp;ab_channel=TED" TargetMode="External"/><Relationship Id="rId4" Type="http://schemas.openxmlformats.org/officeDocument/2006/relationships/hyperlink" Target="https://www.youtube.com/watch?v=yoD8RMq2OkU&amp;ab_channel=TEDxTalks"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csumb.edu/hr/employee-development/pearls-of-wisdom/verbal-non-verbal-communication/" TargetMode="External"/><Relationship Id="rId3" Type="http://schemas.openxmlformats.org/officeDocument/2006/relationships/hyperlink" Target="https://www.brosix.com/blog/communication-models/" TargetMode="External"/><Relationship Id="rId7" Type="http://schemas.openxmlformats.org/officeDocument/2006/relationships/hyperlink" Target="https://pumble.com/learn/communication/communication-models/"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piktochart.com/blog/power-business-storytelling/" TargetMode="External"/><Relationship Id="rId4" Type="http://schemas.openxmlformats.org/officeDocument/2006/relationships/hyperlink" Target="https://venturz.co/academy/business-pitching"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medium.com/" TargetMode="External"/><Relationship Id="rId3" Type="http://schemas.openxmlformats.org/officeDocument/2006/relationships/hyperlink" Target="https://professional.dce.harvard.edu/blog/10-tips-for-improving-your-public-speaking-skills/" TargetMode="External"/><Relationship Id="rId7" Type="http://schemas.openxmlformats.org/officeDocument/2006/relationships/hyperlink" Target="https://www.linkedin.com/pulse/building-confidence-techniques-himayun-nazir/"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hyperlink" Target="https://www.cornerstone.edu/blog-post/14-methods-to-dramatically-increase-your-self-confidence/" TargetMode="External"/><Relationship Id="rId5" Type="http://schemas.openxmlformats.org/officeDocument/2006/relationships/hyperlink" Target="https://passivesecrets.com/fear-of-public-speaking-statistics/" TargetMode="External"/><Relationship Id="rId4" Type="http://schemas.openxmlformats.org/officeDocument/2006/relationships/hyperlink" Target="https://www.hamilton.edu/academics/centers/oralcommunication/guides/how-to-engage-your-audience-and-keep-them-with-you%20%E2%80%8B"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54collective.vc/insight/how-to-pitch-your-business-effectively/"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hyperlink" Target="https://medium.com" TargetMode="External"/><Relationship Id="rId5" Type="http://schemas.openxmlformats.org/officeDocument/2006/relationships/hyperlink" Target="http://Rhttps:/www.indeed.com/career-advice/career-development/business-presentation" TargetMode="External"/><Relationship Id="rId4" Type="http://schemas.openxmlformats.org/officeDocument/2006/relationships/hyperlink" Target="https://stripo.email/blog/types-of-business-presentations-and-pitches/"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gCfzeONu3Mo?feature=oembed" TargetMode="External"/><Relationship Id="rId5" Type="http://schemas.openxmlformats.org/officeDocument/2006/relationships/image" Target="../media/image11.jpeg"/><Relationship Id="rId4" Type="http://schemas.openxmlformats.org/officeDocument/2006/relationships/hyperlink" Target="https://www.youtube.com/watch?v=gCfzeONu3Mo&amp;ab_channel=TED-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061018" y="3436862"/>
            <a:ext cx="7485096" cy="1799419"/>
          </a:xfrm>
        </p:spPr>
        <p:txBody>
          <a:bodyPr>
            <a:normAutofit fontScale="90000"/>
          </a:bodyPr>
          <a:lstStyle/>
          <a:p>
            <a:pPr>
              <a:lnSpc>
                <a:spcPct val="100000"/>
              </a:lnSpc>
              <a:spcBef>
                <a:spcPts val="600"/>
              </a:spcBef>
              <a:spcAft>
                <a:spcPts val="600"/>
              </a:spcAft>
            </a:pPr>
            <a:r>
              <a:rPr lang="el-GR" b="1" dirty="0">
                <a:solidFill>
                  <a:srgbClr val="48A1A2"/>
                </a:solidFill>
                <a:latin typeface="Raleway SemiBold"/>
              </a:rPr>
              <a:t>Δεξιότητες Επικοινωνίας &amp; Παρουσίασης </a:t>
            </a:r>
            <a:endParaRPr lang="it-IT" b="1" dirty="0"/>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862" y="3145364"/>
            <a:ext cx="4259262" cy="353730"/>
          </a:xfrm>
        </p:spPr>
        <p:txBody>
          <a:bodyPr>
            <a:normAutofit lnSpcReduction="10000"/>
          </a:bodyPr>
          <a:lstStyle/>
          <a:p>
            <a:pPr algn="ctr"/>
            <a:r>
              <a:rPr lang="el-GR" sz="2000" dirty="0">
                <a:solidFill>
                  <a:schemeClr val="accent1"/>
                </a:solidFill>
              </a:rPr>
              <a:t>ΚΑΛΩΣ ΗΡΘΑΤΕ ΣΤΗ ΕΝΟΤΗΤΑ</a:t>
            </a:r>
            <a:endParaRPr lang="en-US" dirty="0">
              <a:solidFill>
                <a:schemeClr val="accent1"/>
              </a:solidFill>
            </a:endParaRPr>
          </a:p>
        </p:txBody>
      </p:sp>
      <p:sp>
        <p:nvSpPr>
          <p:cNvPr id="5" name="Marcador de posición de imagen 2">
            <a:extLst>
              <a:ext uri="{FF2B5EF4-FFF2-40B4-BE49-F238E27FC236}">
                <a16:creationId xmlns:a16="http://schemas.microsoft.com/office/drawing/2014/main" id="{73B06CFA-549F-BF01-84DA-E23DFB02BD4F}"/>
              </a:ext>
            </a:extLst>
          </p:cNvPr>
          <p:cNvSpPr>
            <a:spLocks noGrp="1"/>
          </p:cNvSpPr>
          <p:nvPr/>
        </p:nvSpPr>
        <p:spPr>
          <a:xfrm>
            <a:off x="10659766" y="2319851"/>
            <a:ext cx="1530577"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g2eb676f3e53_0_306"/>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Μη λεκτική επικοινωνία</a:t>
            </a:r>
            <a:endParaRPr lang="en-US" sz="3400" b="1" dirty="0"/>
          </a:p>
        </p:txBody>
      </p:sp>
      <p:sp>
        <p:nvSpPr>
          <p:cNvPr id="136" name="Google Shape;136;g2eb676f3e53_0_306"/>
          <p:cNvSpPr txBox="1">
            <a:spLocks noGrp="1"/>
          </p:cNvSpPr>
          <p:nvPr>
            <p:ph type="body" idx="1"/>
          </p:nvPr>
        </p:nvSpPr>
        <p:spPr>
          <a:xfrm>
            <a:off x="589204" y="1740101"/>
            <a:ext cx="11013508" cy="413516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l-GR" sz="2000" dirty="0">
                <a:solidFill>
                  <a:srgbClr val="000000"/>
                </a:solidFill>
                <a:highlight>
                  <a:schemeClr val="lt1"/>
                </a:highlight>
              </a:rPr>
              <a:t>Επαφή με τα μάτια:</a:t>
            </a:r>
          </a:p>
          <a:p>
            <a:pPr marL="342900" indent="-342900">
              <a:lnSpc>
                <a:spcPct val="100000"/>
              </a:lnSpc>
              <a:spcBef>
                <a:spcPts val="600"/>
              </a:spcBef>
              <a:spcAft>
                <a:spcPts val="600"/>
              </a:spcAft>
              <a:buFont typeface="Arial" panose="020B0604020202020204" pitchFamily="34" charset="0"/>
              <a:buChar char="•"/>
            </a:pPr>
            <a:r>
              <a:rPr lang="el-GR" sz="2000" b="0" dirty="0">
                <a:solidFill>
                  <a:srgbClr val="000000"/>
                </a:solidFill>
              </a:rPr>
              <a:t>Η διατήρηση της οπτικής επαφής δείχνει αυτοπεποίθηση, δέσμευση και ενδιαφέρον. Βοηθά στην οικοδόμηση μιας σύνδεσης με το ακροατήριο.</a:t>
            </a:r>
          </a:p>
          <a:p>
            <a:pPr marL="342900" indent="-342900">
              <a:lnSpc>
                <a:spcPct val="100000"/>
              </a:lnSpc>
              <a:spcBef>
                <a:spcPts val="600"/>
              </a:spcBef>
              <a:spcAft>
                <a:spcPts val="600"/>
              </a:spcAft>
              <a:buFont typeface="Arial" panose="020B0604020202020204" pitchFamily="34" charset="0"/>
              <a:buChar char="•"/>
            </a:pPr>
            <a:r>
              <a:rPr lang="el-GR" sz="2000" b="0" dirty="0">
                <a:solidFill>
                  <a:srgbClr val="000000"/>
                </a:solidFill>
              </a:rPr>
              <a:t>Η αποφυγή της οπτικής επαφής μπορεί να κάνει κάποιον να φαίνεται αναξιόπιστος ή αδέσμευτος. </a:t>
            </a:r>
          </a:p>
          <a:p>
            <a:pPr marL="0" indent="0">
              <a:lnSpc>
                <a:spcPct val="100000"/>
              </a:lnSpc>
              <a:spcBef>
                <a:spcPts val="600"/>
              </a:spcBef>
              <a:spcAft>
                <a:spcPts val="600"/>
              </a:spcAft>
            </a:pPr>
            <a:r>
              <a:rPr lang="el-GR" sz="2000" dirty="0">
                <a:solidFill>
                  <a:srgbClr val="000000"/>
                </a:solidFill>
                <a:highlight>
                  <a:schemeClr val="lt1"/>
                </a:highlight>
              </a:rPr>
              <a:t>Προσωπική εμφάνιση:</a:t>
            </a:r>
          </a:p>
          <a:p>
            <a:pPr marL="342900" indent="-342900">
              <a:lnSpc>
                <a:spcPct val="100000"/>
              </a:lnSpc>
              <a:spcBef>
                <a:spcPts val="600"/>
              </a:spcBef>
              <a:spcAft>
                <a:spcPts val="600"/>
              </a:spcAft>
              <a:buFont typeface="Arial" panose="020B0604020202020204" pitchFamily="34" charset="0"/>
              <a:buChar char="•"/>
            </a:pPr>
            <a:r>
              <a:rPr lang="el-GR" sz="2000" b="0" dirty="0">
                <a:solidFill>
                  <a:srgbClr val="000000"/>
                </a:solidFill>
              </a:rPr>
              <a:t>Το κατάλληλο ντύσιμο για την περίσταση μπορεί να ενισχύσει την αξιοπιστία και το συνολικό αντίκτυπο του μηνύματός σας.</a:t>
            </a:r>
          </a:p>
          <a:p>
            <a:pPr marL="342900" indent="-342900">
              <a:lnSpc>
                <a:spcPct val="100000"/>
              </a:lnSpc>
              <a:spcBef>
                <a:spcPts val="600"/>
              </a:spcBef>
              <a:spcAft>
                <a:spcPts val="600"/>
              </a:spcAft>
              <a:buFont typeface="Arial" panose="020B0604020202020204" pitchFamily="34" charset="0"/>
              <a:buChar char="•"/>
            </a:pPr>
            <a:r>
              <a:rPr lang="el-GR" sz="2000" b="0" dirty="0">
                <a:solidFill>
                  <a:srgbClr val="000000"/>
                </a:solidFill>
              </a:rPr>
              <a:t>Θα πρέπει κανείς να λαμβάνει υπόψη του το πλαίσιο και το ακροατήριο όταν επιλέγει την ενδυμασία του. Τα επαγγελματικά περιβάλλοντα συχνά απαιτούν πιο επίσημο ντύσιμο, ενώ τα περιστασιακά περιβάλλοντα μπορεί να επιτρέπουν έναν πιο χαλαρό κώδικα ντυσίματος.</a:t>
            </a:r>
            <a:endParaRPr lang="el-GR" sz="2000" dirty="0">
              <a:solidFill>
                <a:srgbClr val="000000"/>
              </a:solidFill>
            </a:endParaRPr>
          </a:p>
          <a:p>
            <a:pPr marL="0" lvl="0" indent="0" algn="just" rtl="0">
              <a:lnSpc>
                <a:spcPct val="115000"/>
              </a:lnSpc>
              <a:spcBef>
                <a:spcPts val="0"/>
              </a:spcBef>
              <a:spcAft>
                <a:spcPts val="0"/>
              </a:spcAft>
              <a:buNone/>
            </a:pPr>
            <a:endParaRPr sz="1100" dirty="0">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2eb676f3e53_0_1"/>
          <p:cNvSpPr txBox="1">
            <a:spLocks noGrp="1"/>
          </p:cNvSpPr>
          <p:nvPr>
            <p:ph type="title"/>
          </p:nvPr>
        </p:nvSpPr>
        <p:spPr>
          <a:xfrm>
            <a:off x="838200" y="1713"/>
            <a:ext cx="10515600" cy="2015128"/>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00000"/>
            </a:pPr>
            <a:endParaRPr lang="en-GB" dirty="0">
              <a:solidFill>
                <a:schemeClr val="lt1"/>
              </a:solidFill>
            </a:endParaRPr>
          </a:p>
          <a:p>
            <a:pPr algn="ctr">
              <a:lnSpc>
                <a:spcPct val="100000"/>
              </a:lnSpc>
              <a:spcBef>
                <a:spcPts val="600"/>
              </a:spcBef>
              <a:spcAft>
                <a:spcPts val="600"/>
              </a:spcAft>
              <a:buSzPct val="80000"/>
            </a:pPr>
            <a:r>
              <a:rPr lang="el-GR" sz="3400" b="1" dirty="0">
                <a:latin typeface="Raleway"/>
                <a:ea typeface="Raleway"/>
                <a:cs typeface="Raleway"/>
                <a:sym typeface="Raleway"/>
              </a:rPr>
              <a:t>1</a:t>
            </a:r>
            <a:r>
              <a:rPr lang="el-GR" sz="2400" b="1" baseline="30000" dirty="0">
                <a:latin typeface="Raleway"/>
                <a:ea typeface="Raleway"/>
                <a:cs typeface="Raleway"/>
                <a:sym typeface="Raleway"/>
              </a:rPr>
              <a:t>η</a:t>
            </a:r>
            <a:r>
              <a:rPr lang="el-GR" sz="3400" b="1" dirty="0">
                <a:latin typeface="Raleway"/>
                <a:ea typeface="Raleway"/>
                <a:cs typeface="Raleway"/>
                <a:sym typeface="Raleway"/>
              </a:rPr>
              <a:t>  Δημιουργία συναρπαστικής ιστορίας:</a:t>
            </a:r>
            <a:br>
              <a:rPr lang="el-GR" sz="3400" b="1" dirty="0">
                <a:latin typeface="Raleway"/>
                <a:ea typeface="Raleway"/>
                <a:cs typeface="Raleway"/>
                <a:sym typeface="Raleway"/>
              </a:rPr>
            </a:br>
            <a:r>
              <a:rPr lang="el-GR" sz="2000" b="1" dirty="0">
                <a:latin typeface="Raleway"/>
                <a:ea typeface="Raleway"/>
                <a:cs typeface="Raleway"/>
                <a:sym typeface="Raleway"/>
              </a:rPr>
              <a:t>Πώς να παρουσιάσετε την επιχειρηματική σας ιδέα;</a:t>
            </a:r>
            <a:endParaRPr sz="2000" b="1" dirty="0">
              <a:latin typeface="Raleway"/>
              <a:ea typeface="Raleway"/>
              <a:cs typeface="Raleway"/>
            </a:endParaRPr>
          </a:p>
        </p:txBody>
      </p:sp>
      <p:pic>
        <p:nvPicPr>
          <p:cNvPr id="149" name="Google Shape;149;g2eb676f3e53_0_1"/>
          <p:cNvPicPr preferRelativeResize="0"/>
          <p:nvPr/>
        </p:nvPicPr>
        <p:blipFill rotWithShape="1">
          <a:blip r:embed="rId3">
            <a:alphaModFix/>
          </a:blip>
          <a:srcRect t="16895"/>
          <a:stretch/>
        </p:blipFill>
        <p:spPr>
          <a:xfrm>
            <a:off x="2916625" y="2270075"/>
            <a:ext cx="6358748" cy="4430276"/>
          </a:xfrm>
          <a:prstGeom prst="rect">
            <a:avLst/>
          </a:prstGeom>
          <a:noFill/>
          <a:ln>
            <a:noFill/>
          </a:ln>
        </p:spPr>
      </p:pic>
      <p:sp>
        <p:nvSpPr>
          <p:cNvPr id="3" name="TextBox 2">
            <a:extLst>
              <a:ext uri="{FF2B5EF4-FFF2-40B4-BE49-F238E27FC236}">
                <a16:creationId xmlns:a16="http://schemas.microsoft.com/office/drawing/2014/main" id="{A19587A7-6507-2B80-F2B8-878A63712DFF}"/>
              </a:ext>
            </a:extLst>
          </p:cNvPr>
          <p:cNvSpPr txBox="1"/>
          <p:nvPr/>
        </p:nvSpPr>
        <p:spPr>
          <a:xfrm>
            <a:off x="9136349" y="6238789"/>
            <a:ext cx="127019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ed49f0a6d6_0_63"/>
          <p:cNvSpPr txBox="1">
            <a:spLocks noGrp="1"/>
          </p:cNvSpPr>
          <p:nvPr>
            <p:ph type="title"/>
          </p:nvPr>
        </p:nvSpPr>
        <p:spPr>
          <a:xfrm>
            <a:off x="714829" y="198925"/>
            <a:ext cx="4730628" cy="13257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l-GR" sz="3400" b="1" dirty="0"/>
              <a:t>Τι είναι η αφήγηση ιστοριών;</a:t>
            </a:r>
            <a:endParaRPr lang="en-US" sz="3400" b="1" dirty="0"/>
          </a:p>
        </p:txBody>
      </p:sp>
      <p:sp>
        <p:nvSpPr>
          <p:cNvPr id="155" name="Google Shape;155;g2ed49f0a6d6_0_63"/>
          <p:cNvSpPr txBox="1">
            <a:spLocks noGrp="1"/>
          </p:cNvSpPr>
          <p:nvPr>
            <p:ph type="body" idx="1"/>
          </p:nvPr>
        </p:nvSpPr>
        <p:spPr>
          <a:xfrm>
            <a:off x="714829" y="1702356"/>
            <a:ext cx="4780794" cy="716098"/>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l-GR" sz="2000" dirty="0">
                <a:solidFill>
                  <a:schemeClr val="accent4">
                    <a:lumMod val="49000"/>
                  </a:schemeClr>
                </a:solidFill>
              </a:rPr>
              <a:t>Μια φορά κι έναν καιρό... </a:t>
            </a:r>
            <a:r>
              <a:rPr lang="el-GR" sz="2000" dirty="0">
                <a:solidFill>
                  <a:srgbClr val="000000"/>
                </a:solidFill>
              </a:rPr>
              <a:t>Ξεκίνησες μια επιχείρηση!</a:t>
            </a:r>
            <a:endParaRPr lang="en-GB" sz="2000" dirty="0">
              <a:solidFill>
                <a:srgbClr val="000000"/>
              </a:solidFill>
            </a:endParaRPr>
          </a:p>
          <a:p>
            <a:pPr marL="0" lvl="0" indent="0" algn="l" rtl="0">
              <a:lnSpc>
                <a:spcPct val="100000"/>
              </a:lnSpc>
              <a:spcBef>
                <a:spcPts val="600"/>
              </a:spcBef>
              <a:spcAft>
                <a:spcPts val="600"/>
              </a:spcAft>
              <a:buNone/>
            </a:pPr>
            <a:endParaRPr lang="en-GB" sz="1800" b="0" dirty="0">
              <a:solidFill>
                <a:srgbClr val="000000"/>
              </a:solidFill>
            </a:endParaRPr>
          </a:p>
        </p:txBody>
      </p:sp>
      <p:pic>
        <p:nvPicPr>
          <p:cNvPr id="3" name="Picture 2">
            <a:extLst>
              <a:ext uri="{FF2B5EF4-FFF2-40B4-BE49-F238E27FC236}">
                <a16:creationId xmlns:a16="http://schemas.microsoft.com/office/drawing/2014/main" id="{27629703-6EB4-9543-0DB1-FCB32D15D46B}"/>
              </a:ext>
            </a:extLst>
          </p:cNvPr>
          <p:cNvPicPr>
            <a:picLocks noChangeAspect="1"/>
          </p:cNvPicPr>
          <p:nvPr/>
        </p:nvPicPr>
        <p:blipFill>
          <a:blip r:embed="rId3"/>
          <a:stretch>
            <a:fillRect/>
          </a:stretch>
        </p:blipFill>
        <p:spPr>
          <a:xfrm>
            <a:off x="5794869" y="744784"/>
            <a:ext cx="6301740" cy="3543300"/>
          </a:xfrm>
          <a:prstGeom prst="rect">
            <a:avLst/>
          </a:prstGeom>
        </p:spPr>
      </p:pic>
      <p:sp>
        <p:nvSpPr>
          <p:cNvPr id="5" name="Google Shape;155;g2ed49f0a6d6_0_63">
            <a:extLst>
              <a:ext uri="{FF2B5EF4-FFF2-40B4-BE49-F238E27FC236}">
                <a16:creationId xmlns:a16="http://schemas.microsoft.com/office/drawing/2014/main" id="{E6132E56-4061-1C78-35E3-F2985E617B36}"/>
              </a:ext>
            </a:extLst>
          </p:cNvPr>
          <p:cNvSpPr txBox="1">
            <a:spLocks/>
          </p:cNvSpPr>
          <p:nvPr/>
        </p:nvSpPr>
        <p:spPr>
          <a:xfrm>
            <a:off x="714829" y="5308619"/>
            <a:ext cx="9903129" cy="137521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gn="just">
              <a:lnSpc>
                <a:spcPct val="100000"/>
              </a:lnSpc>
              <a:spcBef>
                <a:spcPts val="600"/>
              </a:spcBef>
              <a:spcAft>
                <a:spcPts val="600"/>
              </a:spcAft>
            </a:pPr>
            <a:r>
              <a:rPr lang="el-GR" sz="2000" b="0" dirty="0">
                <a:solidFill>
                  <a:srgbClr val="000000"/>
                </a:solidFill>
              </a:rPr>
              <a:t>Ο σκοπός των επιχειρηματικών ιστοριών δεν είναι να προσφέρουν διασκέδαση, αλλά να έχουν ένα συγκεκριμένο μήνυμα, έναν στόχο και, τελικά, ένα επιθυμητό αποτέλεσμα.</a:t>
            </a:r>
            <a:endParaRPr lang="en-US" sz="2000" dirty="0"/>
          </a:p>
        </p:txBody>
      </p:sp>
      <p:sp>
        <p:nvSpPr>
          <p:cNvPr id="6" name="TextBox 5">
            <a:extLst>
              <a:ext uri="{FF2B5EF4-FFF2-40B4-BE49-F238E27FC236}">
                <a16:creationId xmlns:a16="http://schemas.microsoft.com/office/drawing/2014/main" id="{3C1F1A8F-A657-AD23-3E86-24624BACA3D0}"/>
              </a:ext>
            </a:extLst>
          </p:cNvPr>
          <p:cNvSpPr txBox="1"/>
          <p:nvPr/>
        </p:nvSpPr>
        <p:spPr>
          <a:xfrm>
            <a:off x="9151311" y="4286849"/>
            <a:ext cx="29397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latin typeface="Raleway"/>
              </a:rPr>
              <a:t>Image source: </a:t>
            </a:r>
            <a:r>
              <a:rPr lang="en-US" sz="1000" dirty="0">
                <a:solidFill>
                  <a:srgbClr val="242424"/>
                </a:solidFill>
                <a:latin typeface="Raleway"/>
                <a:hlinkClick r:id="rId4">
                  <a:extLst>
                    <a:ext uri="{A12FA001-AC4F-418D-AE19-62706E023703}">
                      <ahyp:hlinkClr xmlns:ahyp="http://schemas.microsoft.com/office/drawing/2018/hyperlinkcolor" val="tx"/>
                    </a:ext>
                  </a:extLst>
                </a:hlinkClick>
              </a:rPr>
              <a:t>The Five Ws: A Fool Proof Model for Writing User Stories</a:t>
            </a:r>
            <a:endParaRPr lang="en-US" sz="1000">
              <a:solidFill>
                <a:srgbClr val="242424"/>
              </a:solidFill>
              <a:latin typeface="Raleway"/>
            </a:endParaRPr>
          </a:p>
        </p:txBody>
      </p:sp>
      <p:sp>
        <p:nvSpPr>
          <p:cNvPr id="8" name="Google Shape;155;g2ed49f0a6d6_0_63">
            <a:extLst>
              <a:ext uri="{FF2B5EF4-FFF2-40B4-BE49-F238E27FC236}">
                <a16:creationId xmlns:a16="http://schemas.microsoft.com/office/drawing/2014/main" id="{B01C7B99-0FB5-4E77-CB8C-19D35EC88316}"/>
              </a:ext>
            </a:extLst>
          </p:cNvPr>
          <p:cNvSpPr txBox="1">
            <a:spLocks/>
          </p:cNvSpPr>
          <p:nvPr/>
        </p:nvSpPr>
        <p:spPr>
          <a:xfrm>
            <a:off x="714828" y="2551443"/>
            <a:ext cx="6129523" cy="344478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l-GR" sz="2000" dirty="0">
                <a:solidFill>
                  <a:srgbClr val="000000"/>
                </a:solidFill>
                <a:highlight>
                  <a:schemeClr val="lt1"/>
                </a:highlight>
              </a:rPr>
              <a:t>Η επιχειρηματική αφήγηση</a:t>
            </a:r>
            <a:r>
              <a:rPr lang="en-GB" sz="2000" b="0" dirty="0">
                <a:solidFill>
                  <a:srgbClr val="000000"/>
                </a:solidFill>
              </a:rPr>
              <a:t> </a:t>
            </a:r>
            <a:r>
              <a:rPr lang="el-GR" sz="2000" b="0" dirty="0">
                <a:solidFill>
                  <a:srgbClr val="000000"/>
                </a:solidFill>
              </a:rPr>
              <a:t>είναι η διαδικασία της ανταλλαγής με το κοινό σας ιστοριών που μπορούν να συσχετιστούν αντί για γεγονότα και αριθμούς. </a:t>
            </a:r>
            <a:endParaRPr lang="en-US" sz="2000" b="0" dirty="0">
              <a:solidFill>
                <a:srgbClr val="000000"/>
              </a:solidFill>
            </a:endParaRPr>
          </a:p>
          <a:p>
            <a:pPr marL="0" indent="0">
              <a:lnSpc>
                <a:spcPct val="100000"/>
              </a:lnSpc>
              <a:spcBef>
                <a:spcPts val="600"/>
              </a:spcBef>
              <a:spcAft>
                <a:spcPts val="600"/>
              </a:spcAft>
            </a:pPr>
            <a:r>
              <a:rPr lang="el-GR" sz="2000" b="0" dirty="0">
                <a:solidFill>
                  <a:srgbClr val="000000"/>
                </a:solidFill>
              </a:rPr>
              <a:t>Οι συναρπαστικές ιστορίες μπορούν να επικοινωνήσουν και να συνδεθούν με τους υπαλλήλους, τους πελάτες, τους συνεργάτες, τους εταίρους και όλους όσους συνδέονται με την επιχείρησή σας. </a:t>
            </a:r>
            <a:endParaRPr lang="en-GB"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b676f3e53_0_134"/>
          <p:cNvSpPr txBox="1">
            <a:spLocks noGrp="1"/>
          </p:cNvSpPr>
          <p:nvPr>
            <p:ph type="title"/>
          </p:nvPr>
        </p:nvSpPr>
        <p:spPr>
          <a:xfrm>
            <a:off x="503200" y="4624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Με άλλα λόγια...</a:t>
            </a:r>
            <a:endParaRPr sz="1100" b="1" dirty="0">
              <a:solidFill>
                <a:srgbClr val="000000"/>
              </a:solidFill>
              <a:latin typeface="Arial"/>
              <a:ea typeface="Arial"/>
              <a:cs typeface="Arial"/>
              <a:sym typeface="Arial"/>
            </a:endParaRPr>
          </a:p>
        </p:txBody>
      </p:sp>
      <p:sp>
        <p:nvSpPr>
          <p:cNvPr id="162" name="Google Shape;162;g2eb676f3e53_0_134"/>
          <p:cNvSpPr txBox="1">
            <a:spLocks noGrp="1"/>
          </p:cNvSpPr>
          <p:nvPr>
            <p:ph type="body" idx="1"/>
          </p:nvPr>
        </p:nvSpPr>
        <p:spPr>
          <a:xfrm>
            <a:off x="838200" y="1782693"/>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l-GR" sz="2000" dirty="0">
                <a:solidFill>
                  <a:srgbClr val="000000"/>
                </a:solidFill>
                <a:highlight>
                  <a:schemeClr val="lt1"/>
                </a:highlight>
              </a:rPr>
              <a:t>Η σημασία της αφήγησης ιστοριών στις επιχειρήσεις</a:t>
            </a:r>
            <a:r>
              <a:rPr lang="en-GB" sz="2000" dirty="0">
                <a:solidFill>
                  <a:srgbClr val="000000"/>
                </a:solidFill>
                <a:highlight>
                  <a:schemeClr val="lt1"/>
                </a:highlight>
              </a:rPr>
              <a:t>:</a:t>
            </a:r>
            <a:r>
              <a:rPr lang="en-GB" sz="2000" b="0" dirty="0">
                <a:solidFill>
                  <a:srgbClr val="000000"/>
                </a:solidFill>
                <a:highlight>
                  <a:schemeClr val="lt1"/>
                </a:highlight>
              </a:rPr>
              <a:t> </a:t>
            </a:r>
            <a:endParaRPr lang="en-US" sz="2000" b="0" dirty="0">
              <a:solidFill>
                <a:srgbClr val="000000"/>
              </a:solidFill>
              <a:highlight>
                <a:srgbClr val="F3B75B"/>
              </a:highlight>
            </a:endParaRPr>
          </a:p>
          <a:p>
            <a:pPr marL="0" lvl="0" indent="0" algn="just" rtl="0">
              <a:lnSpc>
                <a:spcPct val="100000"/>
              </a:lnSpc>
              <a:spcBef>
                <a:spcPts val="600"/>
              </a:spcBef>
              <a:spcAft>
                <a:spcPts val="600"/>
              </a:spcAft>
              <a:buNone/>
            </a:pPr>
            <a:r>
              <a:rPr lang="el-GR" sz="2000" b="0" dirty="0">
                <a:solidFill>
                  <a:srgbClr val="000000"/>
                </a:solidFill>
              </a:rPr>
              <a:t>Η αφήγηση ιστοριών είναι ζωτικής σημασίας για τις επιχειρήσεις, επειδή </a:t>
            </a:r>
            <a:r>
              <a:rPr lang="el-GR" sz="2000" dirty="0">
                <a:solidFill>
                  <a:srgbClr val="000000"/>
                </a:solidFill>
              </a:rPr>
              <a:t>βοηθά να τραβήξει την προσοχή του κοινού, να κάνει τις πολύπλοκες ιδέες πιο κατανοητές και να δημιουργήσει μια συναισθηματική σύνδεση.</a:t>
            </a:r>
            <a:r>
              <a:rPr lang="el-GR" sz="2000" b="0" dirty="0">
                <a:solidFill>
                  <a:srgbClr val="000000"/>
                </a:solidFill>
              </a:rPr>
              <a:t> Μια καλά επεξεργασμένη ιστορία μπορεί να μετατρέψει μια απλή επιχειρηματική παρουσίαση σε μια αξιομνημόνευτη και πειστική παρουσίαση.</a:t>
            </a:r>
            <a:endParaRPr sz="2000" b="0" dirty="0">
              <a:solidFill>
                <a:srgbClr val="000000"/>
              </a:solidFill>
            </a:endParaRPr>
          </a:p>
          <a:p>
            <a:pPr marL="0" indent="0" algn="just">
              <a:lnSpc>
                <a:spcPct val="100000"/>
              </a:lnSpc>
              <a:spcBef>
                <a:spcPts val="600"/>
              </a:spcBef>
              <a:spcAft>
                <a:spcPts val="600"/>
              </a:spcAft>
            </a:pPr>
            <a:r>
              <a:rPr lang="el-GR" sz="2000" dirty="0">
                <a:solidFill>
                  <a:srgbClr val="000000"/>
                </a:solidFill>
                <a:highlight>
                  <a:schemeClr val="lt1"/>
                </a:highlight>
              </a:rPr>
              <a:t>Πώς μπορεί μια συναρπαστική ιστορία να εμπλέξει και να πείσει; </a:t>
            </a:r>
            <a:endParaRPr lang="en-US" sz="2000" dirty="0">
              <a:solidFill>
                <a:srgbClr val="000000"/>
              </a:solidFill>
              <a:highlight>
                <a:schemeClr val="lt1"/>
              </a:highlight>
            </a:endParaRPr>
          </a:p>
          <a:p>
            <a:pPr marL="0" indent="0" algn="just">
              <a:lnSpc>
                <a:spcPct val="100000"/>
              </a:lnSpc>
              <a:spcBef>
                <a:spcPts val="600"/>
              </a:spcBef>
              <a:spcAft>
                <a:spcPts val="600"/>
              </a:spcAft>
            </a:pPr>
            <a:r>
              <a:rPr lang="el-GR" sz="2000" dirty="0">
                <a:solidFill>
                  <a:srgbClr val="000000"/>
                </a:solidFill>
              </a:rPr>
              <a:t>Μια συναρπαστική ιστορία προσελκύει το κοινό δημιουργώντας μια αφήγηση που έχει απήχηση σε προσωπικό επίπεδο. </a:t>
            </a:r>
            <a:r>
              <a:rPr lang="el-GR" sz="2000" b="0" dirty="0">
                <a:solidFill>
                  <a:srgbClr val="000000"/>
                </a:solidFill>
              </a:rPr>
              <a:t>Πείθει με το να απεικονίζει με σαφήνεια το πρόβλημα, να παρουσιάζει μια λύση και να τονίζει τα οφέλη, καθιστώντας έτσι την επιχειρηματική ιδέα πιο σχετική και πειστική.</a:t>
            </a:r>
            <a:endParaRPr sz="2000" b="0" dirty="0">
              <a:solidFill>
                <a:srgbClr val="000000"/>
              </a:solidFill>
            </a:endParaRPr>
          </a:p>
        </p:txBody>
      </p:sp>
      <p:sp>
        <p:nvSpPr>
          <p:cNvPr id="163" name="Google Shape;163;g2eb676f3e53_0_134"/>
          <p:cNvSpPr txBox="1">
            <a:spLocks noGrp="1"/>
          </p:cNvSpPr>
          <p:nvPr>
            <p:ph type="body" idx="1"/>
          </p:nvPr>
        </p:nvSpPr>
        <p:spPr>
          <a:xfrm>
            <a:off x="3884158" y="5676329"/>
            <a:ext cx="7885092" cy="45930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l-GR" sz="2000" dirty="0"/>
              <a:t>ΕΝΔΙΑΦΕΡΟΝ ΓΕΓΟΝΟΣ </a:t>
            </a:r>
            <a:r>
              <a:rPr lang="en-GB" sz="2000" dirty="0"/>
              <a:t>: </a:t>
            </a:r>
            <a:r>
              <a:rPr lang="el-GR" sz="2000" b="0" dirty="0"/>
              <a:t>Μελέτες δείχνουν ότι ο μέσος άνθρωπος θυμάται μόνο το 25-50% όσων ακούει.</a:t>
            </a:r>
            <a:endParaRPr lang="en-US" sz="2000" b="0" dirty="0">
              <a:solidFill>
                <a:srgbClr val="000000"/>
              </a:solidFill>
              <a:latin typeface="Arial"/>
              <a:ea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d49f0a6d6_0_74"/>
          <p:cNvSpPr txBox="1">
            <a:spLocks noGrp="1"/>
          </p:cNvSpPr>
          <p:nvPr>
            <p:ph type="title"/>
          </p:nvPr>
        </p:nvSpPr>
        <p:spPr>
          <a:xfrm>
            <a:off x="501625" y="341825"/>
            <a:ext cx="10095862"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Βασικά στοιχεία μιας συναρπαστικής ιστορίας</a:t>
            </a:r>
            <a:endParaRPr sz="1100" b="1" dirty="0">
              <a:solidFill>
                <a:srgbClr val="000000"/>
              </a:solidFill>
              <a:latin typeface="Arial"/>
              <a:ea typeface="Arial"/>
              <a:cs typeface="Arial"/>
              <a:sym typeface="Arial"/>
            </a:endParaRPr>
          </a:p>
        </p:txBody>
      </p:sp>
      <p:sp>
        <p:nvSpPr>
          <p:cNvPr id="169" name="Google Shape;169;g2ed49f0a6d6_0_74"/>
          <p:cNvSpPr txBox="1"/>
          <p:nvPr/>
        </p:nvSpPr>
        <p:spPr>
          <a:xfrm>
            <a:off x="4526537" y="1821464"/>
            <a:ext cx="7052042" cy="4401175"/>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l-GR" sz="1800" b="1" dirty="0">
                <a:highlight>
                  <a:schemeClr val="lt1"/>
                </a:highlight>
                <a:latin typeface="Raleway"/>
                <a:ea typeface="Raleway"/>
                <a:cs typeface="Raleway"/>
                <a:sym typeface="Raleway"/>
              </a:rPr>
              <a:t>Αγγίζει</a:t>
            </a:r>
            <a:r>
              <a:rPr lang="en-GB" sz="1800" b="1" dirty="0">
                <a:highlight>
                  <a:schemeClr val="lt1"/>
                </a:highlight>
                <a:latin typeface="Raleway"/>
                <a:ea typeface="Raleway"/>
                <a:cs typeface="Raleway"/>
                <a:sym typeface="Raleway"/>
              </a:rPr>
              <a:t>:</a:t>
            </a:r>
            <a:r>
              <a:rPr lang="en-GB" sz="1800" b="1" dirty="0">
                <a:latin typeface="Raleway"/>
                <a:ea typeface="Raleway"/>
                <a:cs typeface="Raleway"/>
                <a:sym typeface="Raleway"/>
              </a:rPr>
              <a:t> </a:t>
            </a:r>
            <a:r>
              <a:rPr lang="el-GR" sz="1800" dirty="0">
                <a:latin typeface="Raleway"/>
                <a:ea typeface="Raleway"/>
                <a:cs typeface="Raleway"/>
                <a:sym typeface="Raleway"/>
              </a:rPr>
              <a:t>Ξεκινήστε με ένα δυνατό άνοιγμα για να τραβήξετε την προσοχή. Αυτό θα μπορούσε να είναι μια ενδιαφέρουσα ερώτηση, ένα εκπληκτικό γεγονός ή ένα προσωπικό ανέκδοτο.</a:t>
            </a:r>
            <a:endParaRPr lang="en-US" sz="1800" dirty="0">
              <a:latin typeface="Raleway"/>
              <a:ea typeface="Raleway"/>
              <a:cs typeface="Raleway"/>
            </a:endParaRPr>
          </a:p>
          <a:p>
            <a:pPr marL="457200">
              <a:spcBef>
                <a:spcPts val="600"/>
              </a:spcBef>
              <a:spcAft>
                <a:spcPts val="600"/>
              </a:spcAft>
              <a:buSzPts val="1800"/>
            </a:pPr>
            <a:r>
              <a:rPr lang="el-GR" sz="1800" b="1" dirty="0">
                <a:latin typeface="Raleway"/>
                <a:ea typeface="Raleway"/>
                <a:cs typeface="Raleway"/>
                <a:sym typeface="Raleway"/>
              </a:rPr>
              <a:t>Παράδειγμα</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«Έχετε ποτέ δυσκολευτεί με άβολα ρούχα που σας κάνουν να νοιώθετε περιορισμένοι και αμήχανοι; Εγώ το έκανα, και αυτό είναι που με ενέπνευσε να δημιουργήσω το </a:t>
            </a:r>
            <a:r>
              <a:rPr lang="el-GR" sz="1800" dirty="0" err="1">
                <a:latin typeface="Raleway"/>
                <a:ea typeface="Raleway"/>
                <a:cs typeface="Raleway"/>
                <a:sym typeface="Raleway"/>
              </a:rPr>
              <a:t>Spanx</a:t>
            </a:r>
            <a:r>
              <a:rPr lang="el-GR" sz="1800" dirty="0">
                <a:latin typeface="Raleway"/>
                <a:ea typeface="Raleway"/>
                <a:cs typeface="Raleway"/>
                <a:sym typeface="Raleway"/>
              </a:rPr>
              <a:t>».</a:t>
            </a:r>
            <a:endParaRPr lang="en-US" sz="1800" dirty="0">
              <a:latin typeface="Raleway"/>
              <a:ea typeface="Raleway"/>
              <a:cs typeface="Raleway"/>
            </a:endParaRPr>
          </a:p>
          <a:p>
            <a:pPr marL="0" lvl="0" indent="0" rtl="0">
              <a:spcBef>
                <a:spcPts val="600"/>
              </a:spcBef>
              <a:spcAft>
                <a:spcPts val="600"/>
              </a:spcAft>
              <a:buNone/>
            </a:pPr>
            <a:r>
              <a:rPr lang="el-GR" sz="1800" b="1" dirty="0">
                <a:highlight>
                  <a:schemeClr val="lt1"/>
                </a:highlight>
                <a:latin typeface="Raleway"/>
                <a:ea typeface="Raleway"/>
                <a:cs typeface="Raleway"/>
                <a:sym typeface="Raleway"/>
              </a:rPr>
              <a:t>Πρόβλημα </a:t>
            </a:r>
            <a:r>
              <a:rPr lang="en-US" sz="1800" b="1" dirty="0">
                <a:highlight>
                  <a:schemeClr val="lt1"/>
                </a:highlight>
                <a:latin typeface="Raleway"/>
                <a:ea typeface="Raleway"/>
                <a:cs typeface="Raleway"/>
                <a:sym typeface="Raleway"/>
              </a:rPr>
              <a:t>:</a:t>
            </a:r>
            <a:r>
              <a:rPr lang="en-US" sz="1800" b="1" dirty="0">
                <a:latin typeface="Raleway"/>
                <a:ea typeface="Raleway"/>
                <a:cs typeface="Raleway"/>
                <a:sym typeface="Raleway"/>
              </a:rPr>
              <a:t> </a:t>
            </a:r>
            <a:r>
              <a:rPr lang="el-GR" sz="1800" dirty="0">
                <a:latin typeface="Raleway"/>
                <a:ea typeface="Raleway"/>
                <a:cs typeface="Raleway"/>
                <a:sym typeface="Raleway"/>
              </a:rPr>
              <a:t>Ορίστε με σαφήνεια το πρόβλημα που λύνει η επιχείρησή σας. Αυτό βοηθά το κοινό να καταλάβει γιατί η λύση σας είναι απαραίτητη.</a:t>
            </a:r>
            <a:endParaRPr lang="en-US" sz="1800" dirty="0">
              <a:latin typeface="Raleway"/>
              <a:ea typeface="Raleway"/>
              <a:cs typeface="Raleway"/>
            </a:endParaRPr>
          </a:p>
          <a:p>
            <a:pPr marL="457200">
              <a:spcBef>
                <a:spcPts val="600"/>
              </a:spcBef>
              <a:spcAft>
                <a:spcPts val="600"/>
              </a:spcAft>
              <a:buSzPts val="1800"/>
            </a:pPr>
            <a:r>
              <a:rPr lang="en-US" sz="1800" b="1" dirty="0">
                <a:latin typeface="Raleway"/>
                <a:ea typeface="Raleway"/>
                <a:cs typeface="Raleway"/>
                <a:sym typeface="Raleway"/>
              </a:rPr>
              <a:t>Πα</a:t>
            </a:r>
            <a:r>
              <a:rPr lang="en-US" sz="1800" b="1" dirty="0" err="1">
                <a:latin typeface="Raleway"/>
                <a:ea typeface="Raleway"/>
                <a:cs typeface="Raleway"/>
                <a:sym typeface="Raleway"/>
              </a:rPr>
              <a:t>ράδειγμ</a:t>
            </a:r>
            <a:r>
              <a:rPr lang="en-US" sz="1800" b="1" dirty="0">
                <a:latin typeface="Raleway"/>
                <a:ea typeface="Raleway"/>
                <a:cs typeface="Raleway"/>
                <a:sym typeface="Raleway"/>
              </a:rPr>
              <a:t>α :</a:t>
            </a:r>
            <a:r>
              <a:rPr lang="en-US" sz="1800" dirty="0">
                <a:latin typeface="Raleway"/>
                <a:ea typeface="Raleway"/>
                <a:cs typeface="Raleway"/>
                <a:sym typeface="Raleway"/>
              </a:rPr>
              <a:t> </a:t>
            </a:r>
            <a:r>
              <a:rPr lang="el-GR" sz="1800" dirty="0">
                <a:latin typeface="Raleway"/>
                <a:ea typeface="Raleway"/>
                <a:cs typeface="Raleway"/>
                <a:sym typeface="Raleway"/>
              </a:rPr>
              <a:t>«Εκατομμύρια γυναίκες αντιμετωπίζουν δυσφορία και απογοήτευση με τα παραδοσιακά εσώρουχα που δεν εφαρμόζουν καλά ή δεν κινούνται με το σώμα τους».</a:t>
            </a:r>
            <a:endParaRPr lang="en-US" sz="1800" dirty="0">
              <a:latin typeface="Raleway"/>
              <a:ea typeface="Raleway"/>
              <a:cs typeface="Raleway"/>
            </a:endParaRPr>
          </a:p>
        </p:txBody>
      </p:sp>
      <p:pic>
        <p:nvPicPr>
          <p:cNvPr id="170" name="Google Shape;170;g2ed49f0a6d6_0_74"/>
          <p:cNvPicPr preferRelativeResize="0"/>
          <p:nvPr/>
        </p:nvPicPr>
        <p:blipFill>
          <a:blip r:embed="rId3">
            <a:alphaModFix/>
          </a:blip>
          <a:stretch>
            <a:fillRect/>
          </a:stretch>
        </p:blipFill>
        <p:spPr>
          <a:xfrm>
            <a:off x="398487" y="2378985"/>
            <a:ext cx="3877176" cy="2544376"/>
          </a:xfrm>
          <a:prstGeom prst="rect">
            <a:avLst/>
          </a:prstGeom>
          <a:noFill/>
          <a:ln>
            <a:noFill/>
          </a:ln>
        </p:spPr>
      </p:pic>
      <p:sp>
        <p:nvSpPr>
          <p:cNvPr id="3" name="TextBox 2">
            <a:extLst>
              <a:ext uri="{FF2B5EF4-FFF2-40B4-BE49-F238E27FC236}">
                <a16:creationId xmlns:a16="http://schemas.microsoft.com/office/drawing/2014/main" id="{407B519F-093F-723E-D5B8-C970C0457999}"/>
              </a:ext>
            </a:extLst>
          </p:cNvPr>
          <p:cNvSpPr txBox="1"/>
          <p:nvPr/>
        </p:nvSpPr>
        <p:spPr>
          <a:xfrm>
            <a:off x="283304" y="4692150"/>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YouTube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2eb676f3e53_0_319"/>
          <p:cNvSpPr txBox="1">
            <a:spLocks noGrp="1"/>
          </p:cNvSpPr>
          <p:nvPr>
            <p:ph type="title"/>
          </p:nvPr>
        </p:nvSpPr>
        <p:spPr>
          <a:xfrm>
            <a:off x="450850" y="24725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Βασικά στοιχεία μιας συναρπαστικής ιστορίας</a:t>
            </a:r>
            <a:endParaRPr sz="1100" b="1" dirty="0">
              <a:solidFill>
                <a:srgbClr val="000000"/>
              </a:solidFill>
              <a:latin typeface="Arial"/>
              <a:ea typeface="Arial"/>
              <a:cs typeface="Arial"/>
              <a:sym typeface="Arial"/>
            </a:endParaRPr>
          </a:p>
        </p:txBody>
      </p:sp>
      <p:sp>
        <p:nvSpPr>
          <p:cNvPr id="176" name="Google Shape;176;g2eb676f3e53_0_319"/>
          <p:cNvSpPr txBox="1"/>
          <p:nvPr/>
        </p:nvSpPr>
        <p:spPr>
          <a:xfrm>
            <a:off x="693472" y="1438414"/>
            <a:ext cx="10805057" cy="498595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Λύση</a:t>
            </a:r>
            <a:r>
              <a:rPr lang="en-GB" sz="1800" b="1" dirty="0">
                <a:highlight>
                  <a:schemeClr val="lt1"/>
                </a:highlight>
                <a:latin typeface="Raleway"/>
                <a:ea typeface="Raleway"/>
                <a:cs typeface="Raleway"/>
                <a:sym typeface="Raleway"/>
              </a:rPr>
              <a:t>:</a:t>
            </a:r>
            <a:r>
              <a:rPr lang="en-GB" sz="1800" b="1" dirty="0">
                <a:latin typeface="Raleway"/>
                <a:ea typeface="Raleway"/>
                <a:cs typeface="Raleway"/>
                <a:sym typeface="Raleway"/>
              </a:rPr>
              <a:t> </a:t>
            </a:r>
            <a:r>
              <a:rPr lang="el-GR" sz="1800" dirty="0">
                <a:latin typeface="Raleway"/>
                <a:ea typeface="Raleway"/>
                <a:cs typeface="Raleway"/>
                <a:sym typeface="Raleway"/>
              </a:rPr>
              <a:t>Περιγράψτε την επιχειρηματική σας ιδέα ως λύση στο πρόβλημα. Εξηγήστε πώς η λύση σας αντιμετωπίζει αποτελεσματικά το πρόβλημα.</a:t>
            </a:r>
            <a:endParaRPr lang="en-US" sz="1800" dirty="0">
              <a:latin typeface="Raleway"/>
              <a:ea typeface="Raleway"/>
              <a:cs typeface="Raleway"/>
            </a:endParaRPr>
          </a:p>
          <a:p>
            <a:pPr marL="457200" lvl="0" algn="just" rtl="0">
              <a:spcBef>
                <a:spcPts val="600"/>
              </a:spcBef>
              <a:spcAft>
                <a:spcPts val="600"/>
              </a:spcAft>
              <a:buSzPts val="1800"/>
            </a:pPr>
            <a:r>
              <a:rPr lang="el-GR" sz="1800" b="1" dirty="0">
                <a:latin typeface="Raleway"/>
                <a:ea typeface="Raleway"/>
                <a:cs typeface="Raleway"/>
                <a:sym typeface="Raleway"/>
              </a:rPr>
              <a:t>Παράδειγμα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«Η </a:t>
            </a:r>
            <a:r>
              <a:rPr lang="el-GR" sz="1800" dirty="0" err="1">
                <a:latin typeface="Raleway"/>
                <a:ea typeface="Raleway"/>
                <a:cs typeface="Raleway"/>
                <a:sym typeface="Raleway"/>
              </a:rPr>
              <a:t>Spanx</a:t>
            </a:r>
            <a:r>
              <a:rPr lang="el-GR" sz="1800" dirty="0">
                <a:latin typeface="Raleway"/>
                <a:ea typeface="Raleway"/>
                <a:cs typeface="Raleway"/>
                <a:sym typeface="Raleway"/>
              </a:rPr>
              <a:t> προσφέρει καινοτόμα </a:t>
            </a:r>
            <a:r>
              <a:rPr lang="el-GR" sz="1800" dirty="0" err="1">
                <a:latin typeface="Raleway"/>
                <a:ea typeface="Raleway"/>
                <a:cs typeface="Raleway"/>
                <a:sym typeface="Raleway"/>
              </a:rPr>
              <a:t>shapewear</a:t>
            </a:r>
            <a:r>
              <a:rPr lang="el-GR" sz="1800" dirty="0">
                <a:latin typeface="Raleway"/>
                <a:ea typeface="Raleway"/>
                <a:cs typeface="Raleway"/>
                <a:sym typeface="Raleway"/>
              </a:rPr>
              <a:t> που συνδυάζουν την άνεση με τη λειτουργικότητα, επιτρέποντας στις γυναίκες να νιώθουν αυτοπεποίθηση και άνεση».</a:t>
            </a:r>
            <a:endParaRPr sz="1800" dirty="0">
              <a:latin typeface="Raleway"/>
              <a:ea typeface="Raleway"/>
              <a:cs typeface="Raleway"/>
            </a:endParaRPr>
          </a:p>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Αντίκτυπος</a:t>
            </a:r>
            <a:r>
              <a:rPr lang="en-GB" sz="1800" b="1" dirty="0">
                <a:highlight>
                  <a:schemeClr val="lt1"/>
                </a:highlight>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Επισημάνετε τον πιθανό αντίκτυπο και τα οφέλη της λύσης σας. Δείξτε πώς θα κάνει τη διαφορά.</a:t>
            </a:r>
            <a:endParaRPr sz="1800" dirty="0">
              <a:latin typeface="Raleway"/>
              <a:ea typeface="Raleway"/>
              <a:cs typeface="Raleway"/>
            </a:endParaRPr>
          </a:p>
          <a:p>
            <a:pPr marL="457200" lvl="0" algn="just" rtl="0">
              <a:spcBef>
                <a:spcPts val="600"/>
              </a:spcBef>
              <a:spcAft>
                <a:spcPts val="600"/>
              </a:spcAft>
              <a:buSzPts val="1800"/>
            </a:pPr>
            <a:r>
              <a:rPr lang="el-GR" sz="1800" b="1" dirty="0">
                <a:latin typeface="Raleway"/>
                <a:ea typeface="Raleway"/>
                <a:cs typeface="Raleway"/>
                <a:sym typeface="Raleway"/>
              </a:rPr>
              <a:t>Παράδειγμα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«Με την </a:t>
            </a:r>
            <a:r>
              <a:rPr lang="el-GR" sz="1800" dirty="0" err="1">
                <a:latin typeface="Raleway"/>
                <a:ea typeface="Raleway"/>
                <a:cs typeface="Raleway"/>
                <a:sym typeface="Raleway"/>
              </a:rPr>
              <a:t>Spanx</a:t>
            </a:r>
            <a:r>
              <a:rPr lang="el-GR" sz="1800" dirty="0">
                <a:latin typeface="Raleway"/>
                <a:ea typeface="Raleway"/>
                <a:cs typeface="Raleway"/>
                <a:sym typeface="Raleway"/>
              </a:rPr>
              <a:t>, οι γυναίκες δεν απολαμβάνουν μόνο μια πιο άνετη εφαρμογή αλλά και μια ώθηση στην αυτοεκτίμηση και την αυτοπεποίθηση».</a:t>
            </a:r>
            <a:endParaRPr sz="1800" dirty="0">
              <a:latin typeface="Raleway"/>
              <a:ea typeface="Raleway"/>
              <a:cs typeface="Raleway"/>
            </a:endParaRPr>
          </a:p>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Πρόσκληση για δράση</a:t>
            </a:r>
            <a:r>
              <a:rPr lang="en-GB" sz="1800" b="1" dirty="0">
                <a:highlight>
                  <a:schemeClr val="lt1"/>
                </a:highlight>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Κλείστε με μια σαφή πρόσκληση για δράση. Ενθαρρύνετε το κοινό να κάνει ένα συγκεκριμένο βήμα, όπως να επενδύσει στην επιχείρησή σας, να αγοράσει το προϊόν σας ή να υποστηρίξει τον σκοπό σας.</a:t>
            </a:r>
            <a:endParaRPr lang="en-US" sz="1800" dirty="0">
              <a:latin typeface="Raleway"/>
              <a:ea typeface="Raleway"/>
              <a:cs typeface="Raleway"/>
            </a:endParaRPr>
          </a:p>
          <a:p>
            <a:pPr marL="457200" lvl="0" algn="just" rtl="0">
              <a:spcBef>
                <a:spcPts val="600"/>
              </a:spcBef>
              <a:spcAft>
                <a:spcPts val="600"/>
              </a:spcAft>
              <a:buSzPts val="1800"/>
            </a:pPr>
            <a:r>
              <a:rPr lang="en-US" sz="1800" b="1" dirty="0">
                <a:latin typeface="Raleway"/>
                <a:ea typeface="Raleway"/>
                <a:cs typeface="Raleway"/>
                <a:sym typeface="Raleway"/>
              </a:rPr>
              <a:t>Πα</a:t>
            </a:r>
            <a:r>
              <a:rPr lang="en-US" sz="1800" b="1" dirty="0" err="1">
                <a:latin typeface="Raleway"/>
                <a:ea typeface="Raleway"/>
                <a:cs typeface="Raleway"/>
                <a:sym typeface="Raleway"/>
              </a:rPr>
              <a:t>ράδειγμ</a:t>
            </a:r>
            <a:r>
              <a:rPr lang="en-US" sz="1800" b="1" dirty="0">
                <a:latin typeface="Raleway"/>
                <a:ea typeface="Raleway"/>
                <a:cs typeface="Raleway"/>
                <a:sym typeface="Raleway"/>
              </a:rPr>
              <a:t>α :</a:t>
            </a:r>
            <a:r>
              <a:rPr lang="en-US" sz="1800" dirty="0">
                <a:latin typeface="Raleway"/>
                <a:ea typeface="Raleway"/>
                <a:cs typeface="Raleway"/>
                <a:sym typeface="Raleway"/>
              </a:rPr>
              <a:t> </a:t>
            </a:r>
            <a:r>
              <a:rPr lang="el-GR" sz="1800" dirty="0">
                <a:latin typeface="Raleway"/>
                <a:ea typeface="Raleway"/>
                <a:cs typeface="Raleway"/>
                <a:sym typeface="Raleway"/>
              </a:rPr>
              <a:t>Ελάτε μαζί μας για να φέρουμε επανάσταση στην άνεση και την αυτοπεποίθηση στα </a:t>
            </a:r>
            <a:r>
              <a:rPr lang="el-GR" sz="1800" dirty="0" err="1">
                <a:latin typeface="Raleway"/>
                <a:ea typeface="Raleway"/>
                <a:cs typeface="Raleway"/>
                <a:sym typeface="Raleway"/>
              </a:rPr>
              <a:t>shapewear</a:t>
            </a:r>
            <a:r>
              <a:rPr lang="el-GR" sz="1800" dirty="0">
                <a:latin typeface="Raleway"/>
                <a:ea typeface="Raleway"/>
                <a:cs typeface="Raleway"/>
                <a:sym typeface="Raleway"/>
              </a:rPr>
              <a:t>. Επενδύστε στη </a:t>
            </a:r>
            <a:r>
              <a:rPr lang="el-GR" sz="1800" dirty="0" err="1">
                <a:latin typeface="Raleway"/>
                <a:ea typeface="Raleway"/>
                <a:cs typeface="Raleway"/>
                <a:sym typeface="Raleway"/>
              </a:rPr>
              <a:t>Spanx</a:t>
            </a:r>
            <a:r>
              <a:rPr lang="el-GR" sz="1800" dirty="0">
                <a:latin typeface="Raleway"/>
                <a:ea typeface="Raleway"/>
                <a:cs typeface="Raleway"/>
                <a:sym typeface="Raleway"/>
              </a:rPr>
              <a:t> και γίνετε μέρος ενός κινήματος που ενδυναμώνει τις γυναίκες παντού».</a:t>
            </a:r>
            <a:endParaRPr lang="en-US" sz="1800" dirty="0">
              <a:latin typeface="Raleway"/>
              <a:ea typeface="Raleway"/>
              <a:cs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2eb676f3e53_0_324"/>
          <p:cNvSpPr txBox="1">
            <a:spLocks noGrp="1"/>
          </p:cNvSpPr>
          <p:nvPr>
            <p:ph type="title"/>
          </p:nvPr>
        </p:nvSpPr>
        <p:spPr>
          <a:xfrm>
            <a:off x="463900" y="18550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Τεχνικές για τη διαμόρφωση της ιστορίας σας</a:t>
            </a:r>
            <a:endParaRPr lang="en-GB" sz="3400" b="1" dirty="0"/>
          </a:p>
        </p:txBody>
      </p:sp>
      <p:sp>
        <p:nvSpPr>
          <p:cNvPr id="182" name="Google Shape;182;g2eb676f3e53_0_324"/>
          <p:cNvSpPr txBox="1"/>
          <p:nvPr/>
        </p:nvSpPr>
        <p:spPr>
          <a:xfrm>
            <a:off x="619156" y="1502169"/>
            <a:ext cx="10887317" cy="5262949"/>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Προσωπικά ανέκδοτα </a:t>
            </a:r>
            <a:r>
              <a:rPr lang="en-GB" sz="1800" b="1" dirty="0">
                <a:highlight>
                  <a:schemeClr val="lt1"/>
                </a:highlight>
                <a:latin typeface="Raleway"/>
                <a:ea typeface="Raleway"/>
                <a:cs typeface="Raleway"/>
                <a:sym typeface="Raleway"/>
              </a:rPr>
              <a:t>:</a:t>
            </a:r>
            <a:r>
              <a:rPr lang="en-GB" sz="1800" b="1" dirty="0">
                <a:latin typeface="Raleway"/>
                <a:ea typeface="Raleway"/>
                <a:cs typeface="Raleway"/>
                <a:sym typeface="Raleway"/>
              </a:rPr>
              <a:t> </a:t>
            </a:r>
            <a:r>
              <a:rPr lang="el-GR" sz="1800" dirty="0">
                <a:latin typeface="Raleway"/>
                <a:ea typeface="Raleway"/>
                <a:cs typeface="Raleway"/>
                <a:sym typeface="Raleway"/>
              </a:rPr>
              <a:t>Χρησιμοποιήστε προσωπικές ιστορίες για να κάνετε την παρουσίασή σας κατανοητή. Μοιραστείτε το ταξίδι σας, τις προκλήσεις και τους θριάμβους σας για να δημιουργήσετε μια σύνδεση με το κοινό σας.</a:t>
            </a:r>
            <a:endParaRPr lang="en-GB" sz="1800" dirty="0">
              <a:latin typeface="Raleway"/>
              <a:ea typeface="Raleway"/>
              <a:cs typeface="Raleway"/>
            </a:endParaRPr>
          </a:p>
          <a:p>
            <a:pPr marL="342900" algn="just">
              <a:spcBef>
                <a:spcPts val="600"/>
              </a:spcBef>
              <a:spcAft>
                <a:spcPts val="600"/>
              </a:spcAft>
            </a:pPr>
            <a:r>
              <a:rPr lang="el-GR" sz="1800" b="1" dirty="0">
                <a:solidFill>
                  <a:schemeClr val="lt1"/>
                </a:solidFill>
                <a:latin typeface="Raleway"/>
                <a:ea typeface="Raleway"/>
                <a:cs typeface="Raleway"/>
                <a:sym typeface="Raleway"/>
              </a:rPr>
              <a:t>ΕΝΔΙΑΦΕΡΟΝ ΓΕΓΟΝΟΣ</a:t>
            </a:r>
            <a:r>
              <a:rPr lang="en-GB" sz="1800" b="1" dirty="0">
                <a:solidFill>
                  <a:schemeClr val="lt1"/>
                </a:solidFill>
                <a:latin typeface="Raleway"/>
                <a:ea typeface="Raleway"/>
                <a:cs typeface="Raleway"/>
                <a:sym typeface="Raleway"/>
              </a:rPr>
              <a:t>: </a:t>
            </a:r>
            <a:r>
              <a:rPr lang="el-GR" sz="1800" dirty="0">
                <a:solidFill>
                  <a:schemeClr val="lt1"/>
                </a:solidFill>
                <a:latin typeface="Raleway"/>
                <a:ea typeface="Raleway"/>
                <a:cs typeface="Raleway"/>
                <a:sym typeface="Raleway"/>
              </a:rPr>
              <a:t>Ψυχολογικές μελέτες δείχνουν ότι οι άνθρωποι είναι πιο πιθανό να επηρεαστούν από εκείνους που θεωρούν ότι μοιάζουν με τους ίδιους</a:t>
            </a:r>
            <a:r>
              <a:rPr lang="en-GB" sz="1800" dirty="0">
                <a:solidFill>
                  <a:schemeClr val="lt1"/>
                </a:solidFill>
                <a:latin typeface="Raleway"/>
                <a:ea typeface="Raleway"/>
                <a:cs typeface="Raleway"/>
                <a:sym typeface="Raleway"/>
              </a:rPr>
              <a:t>.</a:t>
            </a:r>
            <a:endParaRPr lang="en-GB" sz="1800" dirty="0">
              <a:solidFill>
                <a:schemeClr val="lt1"/>
              </a:solidFill>
              <a:latin typeface="Raleway"/>
              <a:ea typeface="Raleway"/>
              <a:cs typeface="Raleway"/>
            </a:endParaRPr>
          </a:p>
          <a:p>
            <a:pPr algn="just">
              <a:spcBef>
                <a:spcPts val="600"/>
              </a:spcBef>
              <a:spcAft>
                <a:spcPts val="600"/>
              </a:spcAft>
            </a:pPr>
            <a:r>
              <a:rPr lang="el-GR" sz="1800" b="1" dirty="0">
                <a:highlight>
                  <a:srgbClr val="F3B75B"/>
                </a:highlight>
                <a:latin typeface="Raleway"/>
              </a:rPr>
              <a:t>Δεδομένα και στατιστικά στοιχεία</a:t>
            </a:r>
            <a:r>
              <a:rPr lang="en-GB" sz="1800" b="1" dirty="0">
                <a:highlight>
                  <a:srgbClr val="F3B75B"/>
                </a:highlight>
                <a:latin typeface="Raleway"/>
              </a:rPr>
              <a:t>:</a:t>
            </a:r>
            <a:r>
              <a:rPr lang="en-GB" sz="1800" b="1" dirty="0">
                <a:latin typeface="Raleway"/>
              </a:rPr>
              <a:t> </a:t>
            </a:r>
            <a:r>
              <a:rPr lang="el-GR" sz="1800" dirty="0">
                <a:latin typeface="Raleway"/>
              </a:rPr>
              <a:t>Ενσωματώστε σχετικά δεδομένα για να υποστηρίξετε τους ισχυρισμούς σας. Χρησιμοποιήστε στατιστικά στοιχεία για να παράσχετε αξιοπιστία και να καταδείξετε το δυναμικό της αγοράς.</a:t>
            </a:r>
            <a:endParaRPr lang="en-GB" sz="1800" dirty="0">
              <a:solidFill>
                <a:srgbClr val="DACDAC"/>
              </a:solidFill>
              <a:latin typeface="Raleway"/>
            </a:endParaRPr>
          </a:p>
          <a:p>
            <a:pPr marL="457200" algn="just">
              <a:spcBef>
                <a:spcPts val="600"/>
              </a:spcBef>
              <a:spcAft>
                <a:spcPts val="600"/>
              </a:spcAft>
            </a:pPr>
            <a:r>
              <a:rPr lang="el-GR" sz="1800" b="1" dirty="0">
                <a:latin typeface="Raleway"/>
              </a:rPr>
              <a:t>Παράδειγμα</a:t>
            </a:r>
            <a:r>
              <a:rPr lang="en-GB" sz="1800" b="1" dirty="0">
                <a:latin typeface="Raleway"/>
              </a:rPr>
              <a:t>:</a:t>
            </a:r>
            <a:r>
              <a:rPr lang="en-GB" sz="1800" dirty="0">
                <a:latin typeface="Raleway"/>
              </a:rPr>
              <a:t> </a:t>
            </a:r>
            <a:r>
              <a:rPr lang="el-GR" sz="1800" dirty="0">
                <a:latin typeface="Raleway"/>
              </a:rPr>
              <a:t>«Σύμφωνα με την έρευνα αγοράς, ο κλάδος των </a:t>
            </a:r>
            <a:r>
              <a:rPr lang="el-GR" sz="1600" dirty="0" err="1">
                <a:latin typeface="Raleway"/>
              </a:rPr>
              <a:t>shapewear</a:t>
            </a:r>
            <a:r>
              <a:rPr lang="el-GR" sz="1800" dirty="0">
                <a:latin typeface="Raleway"/>
              </a:rPr>
              <a:t> αναμένεται να αυξηθεί κατά 6% ετησίως τα επόμενα πέντε χρόνια».</a:t>
            </a:r>
            <a:endParaRPr lang="en-GB" sz="1800" dirty="0">
              <a:solidFill>
                <a:srgbClr val="DACDAC"/>
              </a:solidFill>
              <a:latin typeface="Raleway"/>
            </a:endParaRPr>
          </a:p>
          <a:p>
            <a:pPr algn="just">
              <a:spcBef>
                <a:spcPts val="600"/>
              </a:spcBef>
              <a:spcAft>
                <a:spcPts val="600"/>
              </a:spcAft>
            </a:pPr>
            <a:r>
              <a:rPr lang="en-GB" sz="1800" b="1" dirty="0">
                <a:highlight>
                  <a:srgbClr val="F3B75B"/>
                </a:highlight>
                <a:latin typeface="Raleway"/>
              </a:rPr>
              <a:t>Visuals:</a:t>
            </a:r>
            <a:r>
              <a:rPr lang="en-GB" sz="1800" b="1" dirty="0">
                <a:latin typeface="Raleway"/>
              </a:rPr>
              <a:t> </a:t>
            </a:r>
            <a:r>
              <a:rPr lang="el-GR" sz="1800" dirty="0">
                <a:latin typeface="Raleway"/>
              </a:rPr>
              <a:t>Χρησιμοποιήστε οπτικό υλικό, όπως διαφάνειες, εικόνες ή </a:t>
            </a:r>
            <a:r>
              <a:rPr lang="el-GR" sz="1600" dirty="0" err="1">
                <a:latin typeface="Raleway"/>
              </a:rPr>
              <a:t>infographics</a:t>
            </a:r>
            <a:r>
              <a:rPr lang="el-GR" sz="1800" dirty="0">
                <a:latin typeface="Raleway"/>
              </a:rPr>
              <a:t>, για να υποστηρίξετε την αφήγησή σας και να την κάνετε πιο ελκυστική. Τα οπτικά στοιχεία μπορούν να βοηθήσουν στην απεικόνιση των βασικών σημείων και να κρατήσουν την προσοχή του ακροατηρίου.</a:t>
            </a:r>
            <a:endParaRPr lang="en-GB" sz="1800" dirty="0">
              <a:solidFill>
                <a:srgbClr val="DACDAC"/>
              </a:solidFill>
              <a:latin typeface="Raleway"/>
            </a:endParaRPr>
          </a:p>
          <a:p>
            <a:pPr marL="457200" algn="just">
              <a:spcBef>
                <a:spcPts val="600"/>
              </a:spcBef>
              <a:spcAft>
                <a:spcPts val="600"/>
              </a:spcAft>
            </a:pPr>
            <a:r>
              <a:rPr lang="el-GR" sz="1800" b="1" dirty="0">
                <a:latin typeface="Raleway"/>
              </a:rPr>
              <a:t>Παράδειγμα</a:t>
            </a:r>
            <a:r>
              <a:rPr lang="en-GB" sz="1800" b="1" dirty="0">
                <a:latin typeface="Raleway"/>
              </a:rPr>
              <a:t>:</a:t>
            </a:r>
            <a:r>
              <a:rPr lang="en-GB" sz="1800" dirty="0">
                <a:latin typeface="Raleway"/>
              </a:rPr>
              <a:t> </a:t>
            </a:r>
            <a:r>
              <a:rPr lang="el-GR" sz="1800" dirty="0">
                <a:latin typeface="Raleway"/>
              </a:rPr>
              <a:t>Παρουσίαση φωτογραφιών πριν και μετά από τη χρήση </a:t>
            </a:r>
            <a:r>
              <a:rPr lang="el-GR" sz="1600" dirty="0" err="1">
                <a:latin typeface="Raleway"/>
              </a:rPr>
              <a:t>Spanx</a:t>
            </a:r>
            <a:r>
              <a:rPr lang="el-GR" sz="1800" dirty="0">
                <a:latin typeface="Raleway"/>
              </a:rPr>
              <a:t> από γυναίκες για να αναδειχθεί ο αντίκτυπος.</a:t>
            </a:r>
            <a:endParaRPr lang="en-GB"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ed49f0a6d6_0_22"/>
          <p:cNvSpPr txBox="1">
            <a:spLocks noGrp="1"/>
          </p:cNvSpPr>
          <p:nvPr>
            <p:ph type="title"/>
          </p:nvPr>
        </p:nvSpPr>
        <p:spPr>
          <a:xfrm>
            <a:off x="620450" y="286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dirty="0">
                <a:latin typeface="Raleway" pitchFamily="2" charset="0"/>
              </a:rPr>
              <a:t>Παράδειγμα</a:t>
            </a:r>
            <a:r>
              <a:rPr lang="en-GB" sz="3400" dirty="0"/>
              <a:t>: </a:t>
            </a:r>
            <a:r>
              <a:rPr lang="en-GB" sz="3400" dirty="0">
                <a:solidFill>
                  <a:schemeClr val="lt1"/>
                </a:solidFill>
              </a:rPr>
              <a:t>Oprah Winfrey</a:t>
            </a:r>
            <a:endParaRPr lang="en-US" sz="3400" b="1" dirty="0">
              <a:solidFill>
                <a:schemeClr val="lt1"/>
              </a:solidFill>
              <a:latin typeface="Arial"/>
              <a:ea typeface="Arial"/>
              <a:cs typeface="Arial"/>
            </a:endParaRPr>
          </a:p>
        </p:txBody>
      </p:sp>
      <p:sp>
        <p:nvSpPr>
          <p:cNvPr id="195" name="Google Shape;195;g2ed49f0a6d6_0_22"/>
          <p:cNvSpPr txBox="1"/>
          <p:nvPr/>
        </p:nvSpPr>
        <p:spPr>
          <a:xfrm>
            <a:off x="620006" y="1710948"/>
            <a:ext cx="6063906" cy="4647396"/>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2000" dirty="0">
                <a:latin typeface="Raleway"/>
                <a:ea typeface="Raleway"/>
                <a:cs typeface="Raleway"/>
                <a:sym typeface="Raleway"/>
              </a:rPr>
              <a:t>Η προσωπική διαδρομή της </a:t>
            </a:r>
            <a:r>
              <a:rPr lang="el-GR" sz="2000" dirty="0" err="1">
                <a:latin typeface="Raleway"/>
                <a:ea typeface="Raleway"/>
                <a:cs typeface="Raleway"/>
                <a:sym typeface="Raleway"/>
              </a:rPr>
              <a:t>Oprah</a:t>
            </a:r>
            <a:r>
              <a:rPr lang="el-GR" sz="2000" dirty="0">
                <a:latin typeface="Raleway"/>
                <a:ea typeface="Raleway"/>
                <a:cs typeface="Raleway"/>
                <a:sym typeface="Raleway"/>
              </a:rPr>
              <a:t> από μια δύσκολη ανατροφή μέχρι να γίνει μεγιστάνας των μέσων ενημέρωσης τη βοήθησε να συνδεθεί βαθιά με το κοινό της. Η ικανότητά της να αφηγείται ιστορίες ήταν το κλειδί για την οικοδόμηση μιας προσωπικής επωνυμίας και την έμπνευση εκατομμυρίων ανθρώπων.</a:t>
            </a:r>
          </a:p>
          <a:p>
            <a:pPr>
              <a:spcBef>
                <a:spcPts val="600"/>
              </a:spcBef>
              <a:spcAft>
                <a:spcPts val="600"/>
              </a:spcAft>
            </a:pPr>
            <a:r>
              <a:rPr lang="en-GB" sz="2000" dirty="0">
                <a:latin typeface="Raleway"/>
                <a:ea typeface="Raleway"/>
                <a:cs typeface="Raleway"/>
                <a:hlinkClick r:id="rId3"/>
              </a:rPr>
              <a:t>H </a:t>
            </a:r>
            <a:r>
              <a:rPr lang="el-GR" sz="2000" dirty="0">
                <a:latin typeface="Raleway"/>
                <a:ea typeface="Raleway"/>
                <a:cs typeface="Raleway"/>
                <a:hlinkClick r:id="rId3"/>
              </a:rPr>
              <a:t>ιστορία</a:t>
            </a:r>
            <a:r>
              <a:rPr lang="en-US" sz="2000" dirty="0">
                <a:latin typeface="Raleway"/>
                <a:ea typeface="Raleway"/>
                <a:cs typeface="Raleway"/>
                <a:hlinkClick r:id="rId3"/>
              </a:rPr>
              <a:t> </a:t>
            </a:r>
            <a:r>
              <a:rPr lang="el-GR" sz="2000" dirty="0">
                <a:latin typeface="Raleway"/>
                <a:ea typeface="Raleway"/>
                <a:cs typeface="Raleway"/>
                <a:hlinkClick r:id="rId3"/>
              </a:rPr>
              <a:t>της </a:t>
            </a:r>
            <a:r>
              <a:rPr lang="en-US" sz="2000" dirty="0">
                <a:latin typeface="Raleway"/>
                <a:ea typeface="Raleway"/>
                <a:cs typeface="Raleway"/>
                <a:hlinkClick r:id="rId3"/>
              </a:rPr>
              <a:t>O</a:t>
            </a:r>
            <a:r>
              <a:rPr lang="en-GB" sz="2000" dirty="0" err="1">
                <a:latin typeface="Raleway"/>
                <a:ea typeface="Raleway"/>
                <a:cs typeface="Raleway"/>
                <a:hlinkClick r:id="rId3"/>
              </a:rPr>
              <a:t>prah</a:t>
            </a:r>
            <a:r>
              <a:rPr lang="en-GB" sz="2000" dirty="0">
                <a:latin typeface="Raleway"/>
                <a:ea typeface="Raleway"/>
                <a:cs typeface="Raleway"/>
              </a:rPr>
              <a:t> </a:t>
            </a:r>
            <a:r>
              <a:rPr lang="el-GR" sz="2000" dirty="0">
                <a:latin typeface="Raleway"/>
                <a:ea typeface="Raleway"/>
                <a:cs typeface="Raleway"/>
              </a:rPr>
              <a:t>θα σας βοηθήσει να καταλάβετε πώς πέτυχε ως επιχειρηματίας των μέσων ενημέρωσης. </a:t>
            </a:r>
            <a:endParaRPr lang="en-GB" sz="2000" dirty="0">
              <a:latin typeface="Raleway"/>
              <a:ea typeface="Raleway"/>
              <a:cs typeface="Raleway"/>
            </a:endParaRPr>
          </a:p>
          <a:p>
            <a:pPr marL="0" lvl="0" indent="0" algn="l" rtl="0">
              <a:spcBef>
                <a:spcPts val="600"/>
              </a:spcBef>
              <a:spcAft>
                <a:spcPts val="600"/>
              </a:spcAft>
              <a:buNone/>
            </a:pPr>
            <a:r>
              <a:rPr lang="el-GR" sz="2000" b="1" dirty="0">
                <a:solidFill>
                  <a:schemeClr val="accent1"/>
                </a:solidFill>
                <a:latin typeface="Raleway"/>
                <a:ea typeface="Raleway"/>
                <a:cs typeface="Raleway"/>
                <a:sym typeface="Raleway"/>
              </a:rPr>
              <a:t>ΘΥΜΗΘΕΙΤΕ </a:t>
            </a:r>
            <a:r>
              <a:rPr lang="en-GB" sz="2000" b="1" dirty="0">
                <a:solidFill>
                  <a:schemeClr val="accent1"/>
                </a:solidFill>
                <a:latin typeface="Raleway"/>
                <a:ea typeface="Raleway"/>
                <a:cs typeface="Raleway"/>
                <a:sym typeface="Raleway"/>
              </a:rPr>
              <a:t>: </a:t>
            </a:r>
            <a:r>
              <a:rPr lang="el-GR" sz="2000" dirty="0">
                <a:latin typeface="Raleway"/>
                <a:ea typeface="Raleway"/>
                <a:cs typeface="Raleway"/>
                <a:sym typeface="Raleway"/>
              </a:rPr>
              <a:t>Οι προσωπικές ιστορίες και η αυθεντικότητα μπορούν να ενισχύσουν τη δέσμευση του κοινού και να οικοδομήσουν εμπιστοσύνη.</a:t>
            </a:r>
            <a:endParaRPr lang="en-GB" sz="2000" dirty="0">
              <a:latin typeface="Raleway"/>
              <a:ea typeface="Raleway"/>
              <a:cs typeface="Raleway"/>
            </a:endParaRPr>
          </a:p>
        </p:txBody>
      </p:sp>
      <p:pic>
        <p:nvPicPr>
          <p:cNvPr id="196" name="Google Shape;196;g2ed49f0a6d6_0_22"/>
          <p:cNvPicPr preferRelativeResize="0"/>
          <p:nvPr/>
        </p:nvPicPr>
        <p:blipFill rotWithShape="1">
          <a:blip r:embed="rId4">
            <a:alphaModFix/>
          </a:blip>
          <a:srcRect l="15815" r="9862"/>
          <a:stretch/>
        </p:blipFill>
        <p:spPr>
          <a:xfrm>
            <a:off x="6827289" y="808950"/>
            <a:ext cx="5362724" cy="6049051"/>
          </a:xfrm>
          <a:prstGeom prst="rect">
            <a:avLst/>
          </a:prstGeom>
          <a:noFill/>
          <a:ln>
            <a:noFill/>
          </a:ln>
        </p:spPr>
      </p:pic>
      <p:sp>
        <p:nvSpPr>
          <p:cNvPr id="2" name="TextBox 1">
            <a:extLst>
              <a:ext uri="{FF2B5EF4-FFF2-40B4-BE49-F238E27FC236}">
                <a16:creationId xmlns:a16="http://schemas.microsoft.com/office/drawing/2014/main" id="{81E7250E-544F-22EA-0D37-AD8EF894F308}"/>
              </a:ext>
            </a:extLst>
          </p:cNvPr>
          <p:cNvSpPr txBox="1"/>
          <p:nvPr/>
        </p:nvSpPr>
        <p:spPr>
          <a:xfrm>
            <a:off x="5550777" y="6178993"/>
            <a:ext cx="159872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εικόνας </a:t>
            </a:r>
            <a:r>
              <a:rPr lang="en-GB" sz="1000" dirty="0">
                <a:solidFill>
                  <a:schemeClr val="accent1"/>
                </a:solidFill>
                <a:latin typeface="Raleway"/>
              </a:rPr>
              <a:t>: Fashionbiznes.pl</a:t>
            </a:r>
            <a:endParaRPr lang="en-US" sz="1000" dirty="0">
              <a:solidFill>
                <a:schemeClr val="accen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2ed49f0a6d6_0_90"/>
          <p:cNvSpPr txBox="1">
            <a:spLocks noGrp="1"/>
          </p:cNvSpPr>
          <p:nvPr>
            <p:ph type="title"/>
          </p:nvPr>
        </p:nvSpPr>
        <p:spPr>
          <a:xfrm>
            <a:off x="488038" y="13477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l-GR" sz="3400" b="1" dirty="0"/>
              <a:t>Παραδείγματα για το εμπορικό σήμα </a:t>
            </a:r>
            <a:r>
              <a:rPr lang="el-GR" sz="3400" b="1" dirty="0" err="1"/>
              <a:t>storytelling</a:t>
            </a:r>
            <a:endParaRPr lang="en-GB" sz="3400" b="1" dirty="0">
              <a:highlight>
                <a:srgbClr val="FFFF00"/>
              </a:highlight>
            </a:endParaRPr>
          </a:p>
        </p:txBody>
      </p:sp>
      <p:sp>
        <p:nvSpPr>
          <p:cNvPr id="2" name="TextBox 1">
            <a:extLst>
              <a:ext uri="{FF2B5EF4-FFF2-40B4-BE49-F238E27FC236}">
                <a16:creationId xmlns:a16="http://schemas.microsoft.com/office/drawing/2014/main" id="{CDB1521E-6A81-0235-55CE-049B10A1B478}"/>
              </a:ext>
            </a:extLst>
          </p:cNvPr>
          <p:cNvSpPr txBox="1"/>
          <p:nvPr/>
        </p:nvSpPr>
        <p:spPr>
          <a:xfrm>
            <a:off x="4190390" y="3650812"/>
            <a:ext cx="3115404"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a:t>
            </a:r>
            <a:r>
              <a:rPr lang="en-GB" sz="1000" dirty="0">
                <a:solidFill>
                  <a:schemeClr val="accent1"/>
                </a:solidFill>
                <a:latin typeface="Raleway"/>
              </a:rPr>
              <a:t>: Edeka </a:t>
            </a:r>
            <a:r>
              <a:rPr lang="en-GB" sz="1000" dirty="0" err="1">
                <a:solidFill>
                  <a:schemeClr val="accent1"/>
                </a:solidFill>
                <a:latin typeface="Raleway"/>
              </a:rPr>
              <a:t>Weihnachstclip</a:t>
            </a:r>
            <a:r>
              <a:rPr lang="en-GB" sz="1000" dirty="0">
                <a:solidFill>
                  <a:schemeClr val="accent1"/>
                </a:solidFill>
                <a:latin typeface="Raleway"/>
              </a:rPr>
              <a:t> </a:t>
            </a:r>
            <a:r>
              <a:rPr lang="el-GR" sz="1000" dirty="0">
                <a:solidFill>
                  <a:schemeClr val="accent1"/>
                </a:solidFill>
                <a:latin typeface="Raleway"/>
              </a:rPr>
              <a:t>από</a:t>
            </a:r>
            <a:r>
              <a:rPr lang="en-GB" sz="1000" dirty="0">
                <a:solidFill>
                  <a:schemeClr val="accent1"/>
                </a:solidFill>
                <a:latin typeface="Raleway"/>
              </a:rPr>
              <a:t> Edeka</a:t>
            </a:r>
            <a:r>
              <a:rPr lang="en-GB" sz="1000" dirty="0">
                <a:solidFill>
                  <a:schemeClr val="accent1"/>
                </a:solidFill>
              </a:rPr>
              <a:t> </a:t>
            </a:r>
          </a:p>
          <a:p>
            <a:endParaRPr lang="en-GB" sz="1200" dirty="0">
              <a:solidFill>
                <a:schemeClr val="accent1"/>
              </a:solidFill>
              <a:latin typeface="Raleway"/>
            </a:endParaRPr>
          </a:p>
        </p:txBody>
      </p:sp>
      <p:sp>
        <p:nvSpPr>
          <p:cNvPr id="4" name="TextBox 3">
            <a:extLst>
              <a:ext uri="{FF2B5EF4-FFF2-40B4-BE49-F238E27FC236}">
                <a16:creationId xmlns:a16="http://schemas.microsoft.com/office/drawing/2014/main" id="{382E55F8-C00C-71D6-D872-DB0A782A5F45}"/>
              </a:ext>
            </a:extLst>
          </p:cNvPr>
          <p:cNvSpPr txBox="1"/>
          <p:nvPr/>
        </p:nvSpPr>
        <p:spPr>
          <a:xfrm>
            <a:off x="7804178" y="3651929"/>
            <a:ext cx="4020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900" dirty="0">
                <a:solidFill>
                  <a:schemeClr val="accent1"/>
                </a:solidFill>
                <a:latin typeface="Raleway"/>
              </a:rPr>
              <a:t>Πηγή </a:t>
            </a:r>
            <a:r>
              <a:rPr lang="en-GB" sz="900" dirty="0">
                <a:solidFill>
                  <a:schemeClr val="accent1"/>
                </a:solidFill>
                <a:latin typeface="Raleway"/>
              </a:rPr>
              <a:t>: Holiday style just got magical </a:t>
            </a:r>
            <a:r>
              <a:rPr lang="el-GR" sz="900" dirty="0">
                <a:solidFill>
                  <a:schemeClr val="accent1"/>
                </a:solidFill>
                <a:latin typeface="Raleway"/>
              </a:rPr>
              <a:t>από </a:t>
            </a:r>
            <a:r>
              <a:rPr lang="en-GB" sz="900" dirty="0">
                <a:solidFill>
                  <a:schemeClr val="accent1"/>
                </a:solidFill>
                <a:latin typeface="Raleway"/>
              </a:rPr>
              <a:t> </a:t>
            </a:r>
            <a:endParaRPr lang="en-US" sz="900" dirty="0">
              <a:solidFill>
                <a:schemeClr val="accent1"/>
              </a:solidFill>
            </a:endParaRPr>
          </a:p>
          <a:p>
            <a:pPr algn="ctr"/>
            <a:r>
              <a:rPr lang="en-US" sz="900" dirty="0">
                <a:solidFill>
                  <a:schemeClr val="accent1"/>
                </a:solidFill>
                <a:latin typeface="Raleway"/>
              </a:rPr>
              <a:t>H&amp;M </a:t>
            </a:r>
            <a:endParaRPr lang="en-US" sz="900" dirty="0">
              <a:solidFill>
                <a:schemeClr val="accent1"/>
              </a:solidFill>
            </a:endParaRPr>
          </a:p>
        </p:txBody>
      </p:sp>
      <p:sp>
        <p:nvSpPr>
          <p:cNvPr id="5" name="TextBox 4">
            <a:extLst>
              <a:ext uri="{FF2B5EF4-FFF2-40B4-BE49-F238E27FC236}">
                <a16:creationId xmlns:a16="http://schemas.microsoft.com/office/drawing/2014/main" id="{F034A1AF-414D-8C17-FDE2-6E48B6310E48}"/>
              </a:ext>
            </a:extLst>
          </p:cNvPr>
          <p:cNvSpPr txBox="1"/>
          <p:nvPr/>
        </p:nvSpPr>
        <p:spPr>
          <a:xfrm>
            <a:off x="7738498" y="6348648"/>
            <a:ext cx="4131126"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000" dirty="0">
                <a:solidFill>
                  <a:schemeClr val="accent1"/>
                </a:solidFill>
                <a:latin typeface="Raleway"/>
              </a:rPr>
              <a:t>Πηγή </a:t>
            </a:r>
            <a:r>
              <a:rPr lang="en-GB" sz="1000" dirty="0">
                <a:solidFill>
                  <a:schemeClr val="accent1"/>
                </a:solidFill>
                <a:latin typeface="Raleway"/>
              </a:rPr>
              <a:t>: Together sounds better </a:t>
            </a:r>
            <a:r>
              <a:rPr lang="el-GR" sz="1000" dirty="0">
                <a:solidFill>
                  <a:schemeClr val="accent1"/>
                </a:solidFill>
                <a:latin typeface="Raleway"/>
              </a:rPr>
              <a:t>από</a:t>
            </a:r>
            <a:r>
              <a:rPr lang="en-GB" sz="1000" dirty="0">
                <a:solidFill>
                  <a:schemeClr val="accent1"/>
                </a:solidFill>
                <a:latin typeface="Raleway"/>
              </a:rPr>
              <a:t> Mango</a:t>
            </a:r>
            <a:endParaRPr lang="en-GB" sz="1000" b="1" dirty="0">
              <a:solidFill>
                <a:schemeClr val="accent1"/>
              </a:solidFill>
            </a:endParaRPr>
          </a:p>
          <a:p>
            <a:pPr algn="ctr"/>
            <a:endParaRPr lang="en-GB" sz="1200" dirty="0">
              <a:solidFill>
                <a:schemeClr val="accent1"/>
              </a:solidFill>
              <a:latin typeface="Raleway"/>
            </a:endParaRPr>
          </a:p>
        </p:txBody>
      </p:sp>
      <p:sp>
        <p:nvSpPr>
          <p:cNvPr id="6" name="TextBox 5">
            <a:extLst>
              <a:ext uri="{FF2B5EF4-FFF2-40B4-BE49-F238E27FC236}">
                <a16:creationId xmlns:a16="http://schemas.microsoft.com/office/drawing/2014/main" id="{EA36B72D-046D-873F-8171-C954D0D2C847}"/>
              </a:ext>
            </a:extLst>
          </p:cNvPr>
          <p:cNvSpPr txBox="1"/>
          <p:nvPr/>
        </p:nvSpPr>
        <p:spPr>
          <a:xfrm>
            <a:off x="3138625" y="6348647"/>
            <a:ext cx="4485802"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000" dirty="0">
                <a:solidFill>
                  <a:schemeClr val="accent1"/>
                </a:solidFill>
                <a:latin typeface="Raleway"/>
              </a:rPr>
              <a:t>Πηγή </a:t>
            </a:r>
            <a:r>
              <a:rPr lang="en-GB" sz="1000" dirty="0">
                <a:solidFill>
                  <a:schemeClr val="accent1"/>
                </a:solidFill>
                <a:latin typeface="Raleway"/>
              </a:rPr>
              <a:t>: Coca Cola – Brotherly Love </a:t>
            </a:r>
            <a:r>
              <a:rPr lang="el-GR" sz="1000" dirty="0">
                <a:solidFill>
                  <a:schemeClr val="accent1"/>
                </a:solidFill>
                <a:latin typeface="Raleway"/>
              </a:rPr>
              <a:t>από</a:t>
            </a:r>
            <a:r>
              <a:rPr lang="en-GB" sz="1000" dirty="0">
                <a:solidFill>
                  <a:schemeClr val="accent1"/>
                </a:solidFill>
                <a:latin typeface="Raleway"/>
              </a:rPr>
              <a:t> Darren M</a:t>
            </a:r>
            <a:endParaRPr lang="en-GB" sz="1000" b="1" dirty="0">
              <a:solidFill>
                <a:schemeClr val="accent1"/>
              </a:solidFill>
            </a:endParaRPr>
          </a:p>
          <a:p>
            <a:pPr algn="ctr"/>
            <a:endParaRPr lang="en-GB" sz="1200" dirty="0">
              <a:solidFill>
                <a:schemeClr val="accent1"/>
              </a:solidFill>
              <a:latin typeface="Raleway"/>
            </a:endParaRPr>
          </a:p>
        </p:txBody>
      </p:sp>
      <p:sp>
        <p:nvSpPr>
          <p:cNvPr id="7" name="TextBox 6">
            <a:extLst>
              <a:ext uri="{FF2B5EF4-FFF2-40B4-BE49-F238E27FC236}">
                <a16:creationId xmlns:a16="http://schemas.microsoft.com/office/drawing/2014/main" id="{901CBC20-5F28-C248-3E27-8F4350C7F4D0}"/>
              </a:ext>
            </a:extLst>
          </p:cNvPr>
          <p:cNvSpPr txBox="1"/>
          <p:nvPr/>
        </p:nvSpPr>
        <p:spPr>
          <a:xfrm>
            <a:off x="225189" y="1789161"/>
            <a:ext cx="2820092" cy="35702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l-GR" sz="1800" dirty="0">
                <a:latin typeface="Raleway"/>
              </a:rPr>
              <a:t>Παρακολουθήστε αυτά τα τέσσερα παραδείγματα διαφημιστικών μηνυμάτων και σκεφτείτε τα. </a:t>
            </a:r>
            <a:endParaRPr lang="en-US" sz="1800" b="1" dirty="0">
              <a:latin typeface="Raleway"/>
            </a:endParaRPr>
          </a:p>
          <a:p>
            <a:pPr algn="ctr">
              <a:spcBef>
                <a:spcPts val="600"/>
              </a:spcBef>
              <a:spcAft>
                <a:spcPts val="600"/>
              </a:spcAft>
            </a:pPr>
            <a:r>
              <a:rPr lang="el-GR" sz="1800" b="1" dirty="0">
                <a:latin typeface="Raleway"/>
              </a:rPr>
              <a:t>Κατά τη γνώμη σας, ποια βασικά στοιχεία έκαναν αυτές τις διαφημίσεις ελκυστικές και αποτελεσματικές; Σας προκάλεσαν συναισθήματα;</a:t>
            </a:r>
            <a:endParaRPr lang="en-US" sz="1800" dirty="0">
              <a:latin typeface="Raleway"/>
            </a:endParaRPr>
          </a:p>
        </p:txBody>
      </p:sp>
      <p:pic>
        <p:nvPicPr>
          <p:cNvPr id="8" name="Online Media 7" title="EDEKA Weihnachtsclip - #heimkommen">
            <a:hlinkClick r:id="" action="ppaction://media"/>
            <a:extLst>
              <a:ext uri="{FF2B5EF4-FFF2-40B4-BE49-F238E27FC236}">
                <a16:creationId xmlns:a16="http://schemas.microsoft.com/office/drawing/2014/main" id="{EE994944-B283-8257-500F-A844DB9B576A}"/>
              </a:ext>
            </a:extLst>
          </p:cNvPr>
          <p:cNvPicPr>
            <a:picLocks noRot="1" noChangeAspect="1"/>
          </p:cNvPicPr>
          <p:nvPr>
            <a:videoFile r:link="rId1"/>
          </p:nvPr>
        </p:nvPicPr>
        <p:blipFill>
          <a:blip r:embed="rId7"/>
          <a:stretch>
            <a:fillRect/>
          </a:stretch>
        </p:blipFill>
        <p:spPr>
          <a:xfrm>
            <a:off x="3336925" y="1314450"/>
            <a:ext cx="4084638" cy="2292350"/>
          </a:xfrm>
          <a:prstGeom prst="rect">
            <a:avLst/>
          </a:prstGeom>
        </p:spPr>
      </p:pic>
      <p:pic>
        <p:nvPicPr>
          <p:cNvPr id="11" name="Online Media 10" title="Coca Cola - Brotherly Love | Coke / Avicii Hey Brother">
            <a:hlinkClick r:id="" action="ppaction://media"/>
            <a:extLst>
              <a:ext uri="{FF2B5EF4-FFF2-40B4-BE49-F238E27FC236}">
                <a16:creationId xmlns:a16="http://schemas.microsoft.com/office/drawing/2014/main" id="{1E4BD437-233E-3A5F-ADB2-D451F58440CD}"/>
              </a:ext>
            </a:extLst>
          </p:cNvPr>
          <p:cNvPicPr>
            <a:picLocks noRot="1" noChangeAspect="1"/>
          </p:cNvPicPr>
          <p:nvPr>
            <a:videoFile r:link="rId2"/>
          </p:nvPr>
        </p:nvPicPr>
        <p:blipFill>
          <a:blip r:embed="rId8"/>
          <a:stretch>
            <a:fillRect/>
          </a:stretch>
        </p:blipFill>
        <p:spPr>
          <a:xfrm>
            <a:off x="3205183" y="4004037"/>
            <a:ext cx="4097338" cy="2286000"/>
          </a:xfrm>
          <a:prstGeom prst="rect">
            <a:avLst/>
          </a:prstGeom>
        </p:spPr>
      </p:pic>
      <p:pic>
        <p:nvPicPr>
          <p:cNvPr id="3" name="Online Media 2" title="Holiday style just got magical">
            <a:hlinkClick r:id="" action="ppaction://media"/>
            <a:extLst>
              <a:ext uri="{FF2B5EF4-FFF2-40B4-BE49-F238E27FC236}">
                <a16:creationId xmlns:a16="http://schemas.microsoft.com/office/drawing/2014/main" id="{E926E01F-5833-2B0E-2E86-0E43C4A28CB6}"/>
              </a:ext>
            </a:extLst>
          </p:cNvPr>
          <p:cNvPicPr>
            <a:picLocks noRot="1" noChangeAspect="1"/>
          </p:cNvPicPr>
          <p:nvPr>
            <a:videoFile r:link="rId3"/>
          </p:nvPr>
        </p:nvPicPr>
        <p:blipFill>
          <a:blip r:embed="rId9"/>
          <a:stretch>
            <a:fillRect/>
          </a:stretch>
        </p:blipFill>
        <p:spPr>
          <a:xfrm>
            <a:off x="7744831" y="1311998"/>
            <a:ext cx="4037232" cy="2317686"/>
          </a:xfrm>
          <a:prstGeom prst="rect">
            <a:avLst/>
          </a:prstGeom>
        </p:spPr>
      </p:pic>
      <p:pic>
        <p:nvPicPr>
          <p:cNvPr id="12" name="Online Media 11" title="TOGETHER SOUNDS BETTER – New Summer ’22 Collection">
            <a:hlinkClick r:id="" action="ppaction://media"/>
            <a:extLst>
              <a:ext uri="{FF2B5EF4-FFF2-40B4-BE49-F238E27FC236}">
                <a16:creationId xmlns:a16="http://schemas.microsoft.com/office/drawing/2014/main" id="{AAE8F0C7-0B35-689F-9563-05DF49E8327F}"/>
              </a:ext>
            </a:extLst>
          </p:cNvPr>
          <p:cNvPicPr>
            <a:picLocks noRot="1" noChangeAspect="1"/>
          </p:cNvPicPr>
          <p:nvPr>
            <a:videoFile r:link="rId4"/>
          </p:nvPr>
        </p:nvPicPr>
        <p:blipFill>
          <a:blip r:embed="rId10"/>
          <a:stretch>
            <a:fillRect/>
          </a:stretch>
        </p:blipFill>
        <p:spPr>
          <a:xfrm>
            <a:off x="7744830" y="3967681"/>
            <a:ext cx="4082500" cy="229505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2eb676f3e53_0_8"/>
          <p:cNvSpPr txBox="1">
            <a:spLocks noGrp="1"/>
          </p:cNvSpPr>
          <p:nvPr>
            <p:ph type="title"/>
          </p:nvPr>
        </p:nvSpPr>
        <p:spPr>
          <a:xfrm>
            <a:off x="968675" y="4607150"/>
            <a:ext cx="10515600" cy="1325700"/>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11111"/>
            </a:pPr>
            <a:r>
              <a:rPr lang="el-GR" sz="3400" b="1" dirty="0">
                <a:latin typeface="Raleway"/>
                <a:ea typeface="Raleway"/>
                <a:cs typeface="Raleway"/>
                <a:sym typeface="Raleway"/>
              </a:rPr>
              <a:t>2</a:t>
            </a:r>
            <a:r>
              <a:rPr lang="el-GR" sz="3400" b="1" baseline="30000" dirty="0">
                <a:latin typeface="Raleway"/>
                <a:ea typeface="Raleway"/>
                <a:cs typeface="Raleway"/>
                <a:sym typeface="Raleway"/>
              </a:rPr>
              <a:t>η</a:t>
            </a:r>
            <a:r>
              <a:rPr lang="el-GR" sz="3400" b="1" dirty="0">
                <a:latin typeface="Raleway"/>
                <a:ea typeface="Raleway"/>
                <a:cs typeface="Raleway"/>
                <a:sym typeface="Raleway"/>
              </a:rPr>
              <a:t>  Κατάκτηση τεχνικών δημόσιας ομιλίας και παρουσίασης</a:t>
            </a:r>
            <a:endParaRPr lang="it-IT" sz="3400" b="1" dirty="0">
              <a:latin typeface="Raleway"/>
              <a:ea typeface="Raleway"/>
              <a:cs typeface="Raleway"/>
            </a:endParaRPr>
          </a:p>
        </p:txBody>
      </p:sp>
      <p:pic>
        <p:nvPicPr>
          <p:cNvPr id="211" name="Google Shape;211;g2eb676f3e53_0_8"/>
          <p:cNvPicPr preferRelativeResize="0"/>
          <p:nvPr/>
        </p:nvPicPr>
        <p:blipFill rotWithShape="1">
          <a:blip r:embed="rId3">
            <a:alphaModFix/>
          </a:blip>
          <a:srcRect t="16226"/>
          <a:stretch/>
        </p:blipFill>
        <p:spPr>
          <a:xfrm>
            <a:off x="3613250" y="600225"/>
            <a:ext cx="5226450" cy="3670701"/>
          </a:xfrm>
          <a:prstGeom prst="rect">
            <a:avLst/>
          </a:prstGeom>
          <a:noFill/>
          <a:ln>
            <a:noFill/>
          </a:ln>
        </p:spPr>
      </p:pic>
      <p:sp>
        <p:nvSpPr>
          <p:cNvPr id="3" name="TextBox 2">
            <a:extLst>
              <a:ext uri="{FF2B5EF4-FFF2-40B4-BE49-F238E27FC236}">
                <a16:creationId xmlns:a16="http://schemas.microsoft.com/office/drawing/2014/main" id="{4D138ADF-0CDA-3541-EB89-2C4FEBBC5C56}"/>
              </a:ext>
            </a:extLst>
          </p:cNvPr>
          <p:cNvSpPr txBox="1"/>
          <p:nvPr/>
        </p:nvSpPr>
        <p:spPr>
          <a:xfrm>
            <a:off x="6775621" y="4279330"/>
            <a:ext cx="164756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a:t>
            </a:r>
            <a:r>
              <a:rPr lang="en-GB" sz="1000" dirty="0">
                <a:solidFill>
                  <a:schemeClr val="accent1"/>
                </a:solidFill>
                <a:latin typeface="Raleway"/>
              </a:rPr>
              <a:t>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p:txBody>
          <a:bodyPr>
            <a:normAutofit/>
          </a:bodyPr>
          <a:lstStyle/>
          <a:p>
            <a:r>
              <a:rPr lang="el-GR" sz="3400" b="1" dirty="0"/>
              <a:t>Στόχος αυτής της ενότητας</a:t>
            </a:r>
            <a:endParaRPr lang="en-US" sz="3400" b="1" dirty="0"/>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841864" y="1514185"/>
            <a:ext cx="10510991" cy="4617571"/>
          </a:xfrm>
        </p:spPr>
        <p:txBody>
          <a:bodyPr vert="horz" lIns="91440" tIns="45720" rIns="91440" bIns="45720" rtlCol="0" anchor="t">
            <a:noAutofit/>
          </a:bodyPr>
          <a:lstStyle/>
          <a:p>
            <a:pPr algn="just">
              <a:lnSpc>
                <a:spcPct val="100000"/>
              </a:lnSpc>
              <a:spcBef>
                <a:spcPts val="600"/>
              </a:spcBef>
              <a:spcAft>
                <a:spcPts val="600"/>
              </a:spcAft>
            </a:pPr>
            <a:r>
              <a:rPr lang="el-GR" sz="2200" dirty="0">
                <a:solidFill>
                  <a:schemeClr val="lt1"/>
                </a:solidFill>
                <a:latin typeface="Raleway"/>
                <a:sym typeface="Raleway"/>
              </a:rPr>
              <a:t>Γενικός στόχος</a:t>
            </a:r>
            <a:r>
              <a:rPr lang="en-US" sz="2200" dirty="0">
                <a:solidFill>
                  <a:schemeClr val="lt1"/>
                </a:solidFill>
                <a:latin typeface="Raleway"/>
                <a:sym typeface="Raleway"/>
              </a:rPr>
              <a:t>: </a:t>
            </a:r>
            <a:r>
              <a:rPr lang="en-US" sz="2000" dirty="0">
                <a:solidFill>
                  <a:schemeClr val="accent1"/>
                </a:solidFill>
              </a:rPr>
              <a:t> </a:t>
            </a:r>
            <a:r>
              <a:rPr lang="el-GR" sz="2000" b="0" dirty="0">
                <a:solidFill>
                  <a:schemeClr val="accent1"/>
                </a:solidFill>
              </a:rPr>
              <a:t>Η ενότητα αυτή θα σας εφοδιάσει με τις δεξιότητες ανάπτυξης δεξιοτήτων επικοινωνίας και παρουσίασης, επιτρέποντάς σας να δημιουργείτε και να παρουσιάζετε επιχειρηματικές ιστορίες. Θα βελτιώσετε τις τεχνικές δημόσιας ομιλίας σας, θα μάθετε πώς να βελτιώνετε την αυτοπεποίθησή σας και πώς να επικοινωνείτε με επενδυτές και ενδιαφερόμενους φορείς, και θα αποκτήσετε πρακτική εμπειρία στην εξάσκηση και την παρουσίαση επιχειρηματικών παρουσιάσεων.</a:t>
            </a:r>
          </a:p>
          <a:p>
            <a:pPr algn="just">
              <a:lnSpc>
                <a:spcPct val="100000"/>
              </a:lnSpc>
              <a:spcBef>
                <a:spcPts val="600"/>
              </a:spcBef>
              <a:spcAft>
                <a:spcPts val="600"/>
              </a:spcAft>
            </a:pPr>
            <a:r>
              <a:rPr lang="el-GR" sz="2200" dirty="0">
                <a:solidFill>
                  <a:schemeClr val="lt1"/>
                </a:solidFill>
                <a:latin typeface="Raleway"/>
              </a:rPr>
              <a:t>Διάρκεια της ενότητας</a:t>
            </a:r>
            <a:r>
              <a:rPr lang="en-US" sz="2200" dirty="0">
                <a:solidFill>
                  <a:schemeClr val="lt1"/>
                </a:solidFill>
                <a:latin typeface="Raleway"/>
              </a:rPr>
              <a:t>: </a:t>
            </a:r>
            <a:r>
              <a:rPr lang="en-US" sz="2000" b="0" dirty="0">
                <a:solidFill>
                  <a:schemeClr val="accent1"/>
                </a:solidFill>
              </a:rPr>
              <a:t>1</a:t>
            </a:r>
            <a:r>
              <a:rPr lang="el-GR" sz="2000" b="0" dirty="0">
                <a:solidFill>
                  <a:schemeClr val="accent1"/>
                </a:solidFill>
              </a:rPr>
              <a:t> εβδομάδα</a:t>
            </a:r>
            <a:endParaRPr lang="en-US" sz="2000" b="0" dirty="0">
              <a:solidFill>
                <a:schemeClr val="accent1"/>
              </a:solidFill>
            </a:endParaRPr>
          </a:p>
          <a:p>
            <a:pPr>
              <a:lnSpc>
                <a:spcPct val="100000"/>
              </a:lnSpc>
              <a:spcBef>
                <a:spcPts val="600"/>
              </a:spcBef>
              <a:spcAft>
                <a:spcPts val="600"/>
              </a:spcAft>
            </a:pPr>
            <a:r>
              <a:rPr lang="el-GR" sz="2200" dirty="0">
                <a:solidFill>
                  <a:schemeClr val="lt1"/>
                </a:solidFill>
                <a:latin typeface="Raleway"/>
              </a:rPr>
              <a:t>Εκτιμώμενος φόρτος εργασίας</a:t>
            </a:r>
            <a:r>
              <a:rPr lang="en-US" sz="2200" dirty="0">
                <a:solidFill>
                  <a:schemeClr val="lt1"/>
                </a:solidFill>
                <a:latin typeface="Raleway"/>
              </a:rPr>
              <a:t>: </a:t>
            </a:r>
            <a:r>
              <a:rPr lang="en-US" sz="2000" b="0" dirty="0">
                <a:solidFill>
                  <a:schemeClr val="accent1"/>
                </a:solidFill>
              </a:rPr>
              <a:t>7 </a:t>
            </a:r>
            <a:r>
              <a:rPr lang="el-GR" sz="2000" b="0" dirty="0">
                <a:solidFill>
                  <a:schemeClr val="accent1"/>
                </a:solidFill>
              </a:rPr>
              <a:t>ώρες</a:t>
            </a:r>
            <a:endParaRPr lang="en-US" sz="2000" b="0" dirty="0">
              <a:solidFill>
                <a:schemeClr val="accent1"/>
              </a:solidFill>
            </a:endParaRPr>
          </a:p>
          <a:p>
            <a:pPr>
              <a:lnSpc>
                <a:spcPct val="100000"/>
              </a:lnSpc>
              <a:spcBef>
                <a:spcPts val="600"/>
              </a:spcBef>
              <a:spcAft>
                <a:spcPts val="600"/>
              </a:spcAft>
            </a:pPr>
            <a:r>
              <a:rPr lang="el-GR" sz="2200" dirty="0">
                <a:solidFill>
                  <a:schemeClr val="lt1"/>
                </a:solidFill>
                <a:latin typeface="Raleway"/>
              </a:rPr>
              <a:t>Μέθοδος αξιολόγησης</a:t>
            </a:r>
            <a:r>
              <a:rPr lang="en-US" sz="2200" dirty="0">
                <a:solidFill>
                  <a:schemeClr val="lt1"/>
                </a:solidFill>
                <a:latin typeface="Raleway"/>
              </a:rPr>
              <a:t>: </a:t>
            </a:r>
            <a:r>
              <a:rPr lang="el-GR" sz="2000" b="0" dirty="0">
                <a:solidFill>
                  <a:schemeClr val="accent1"/>
                </a:solidFill>
              </a:rPr>
              <a:t>Η αξιολόγηση της ενότητας περιλαμβάνει ένα κουίζ πολλαπλών επιλογών για την αξιολόγηση της κατανόησής σας μετά την ολοκλήρωσή της. Επιπλέον, η παρουσίαση περιλαμβάνει ασκήσεις που έχουν σχεδιαστεί για την εξάσκηση και την ενίσχυση των δεξιοτήτων που καλύφθηκαν κατά τη διάρκεια της ενότητας.</a:t>
            </a:r>
            <a:endParaRPr lang="en-US" sz="2000" b="0" dirty="0">
              <a:solidFill>
                <a:schemeClr val="accent1"/>
              </a:solidFill>
              <a:highlight>
                <a:srgbClr val="C0C0C0"/>
              </a:highlight>
              <a:latin typeface="Raleway SemiBold"/>
              <a:ea typeface="+mn-lt"/>
              <a:cs typeface="+mn-lt"/>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2ec5bc0709e_0_35"/>
          <p:cNvSpPr txBox="1">
            <a:spLocks noGrp="1"/>
          </p:cNvSpPr>
          <p:nvPr>
            <p:ph type="body" idx="1"/>
          </p:nvPr>
        </p:nvSpPr>
        <p:spPr>
          <a:xfrm>
            <a:off x="490329" y="1885919"/>
            <a:ext cx="4878349" cy="986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l-GR" sz="2000" dirty="0"/>
              <a:t>Η δημόσια ομιλία </a:t>
            </a:r>
            <a:r>
              <a:rPr lang="el-GR" sz="2000" b="0" dirty="0">
                <a:solidFill>
                  <a:srgbClr val="000000"/>
                </a:solidFill>
              </a:rPr>
              <a:t>είναι ένας τρόπος να δημοσιοποιείτε τις ιδέες σας - να τις μοιράζεστε με άλλους ανθρώπους και να επηρεάζετε άλλους ανθρώπους. Αυτός ο τύπος ομιλίας είναι σκόπιμα δομημένος με τρεις γενικούς σκοπούς: να ενημερώσει, να πείσει και να διασκεδάσει.</a:t>
            </a:r>
            <a:endParaRPr lang="en-US" sz="2000" b="0" dirty="0">
              <a:solidFill>
                <a:srgbClr val="000000"/>
              </a:solidFill>
            </a:endParaRPr>
          </a:p>
        </p:txBody>
      </p:sp>
      <p:pic>
        <p:nvPicPr>
          <p:cNvPr id="217" name="Google Shape;217;g2ec5bc0709e_0_35"/>
          <p:cNvPicPr preferRelativeResize="0"/>
          <p:nvPr/>
        </p:nvPicPr>
        <p:blipFill>
          <a:blip r:embed="rId3">
            <a:alphaModFix/>
          </a:blip>
          <a:stretch>
            <a:fillRect/>
          </a:stretch>
        </p:blipFill>
        <p:spPr>
          <a:xfrm>
            <a:off x="3258550" y="541775"/>
            <a:ext cx="8933448" cy="6316227"/>
          </a:xfrm>
          <a:prstGeom prst="rect">
            <a:avLst/>
          </a:prstGeom>
          <a:noFill/>
          <a:ln>
            <a:noFill/>
          </a:ln>
        </p:spPr>
      </p:pic>
      <p:sp>
        <p:nvSpPr>
          <p:cNvPr id="3" name="TextBox 2">
            <a:extLst>
              <a:ext uri="{FF2B5EF4-FFF2-40B4-BE49-F238E27FC236}">
                <a16:creationId xmlns:a16="http://schemas.microsoft.com/office/drawing/2014/main" id="{11C286C5-CF9F-93A5-DD62-0ED8160B4B55}"/>
              </a:ext>
            </a:extLst>
          </p:cNvPr>
          <p:cNvSpPr txBox="1"/>
          <p:nvPr/>
        </p:nvSpPr>
        <p:spPr>
          <a:xfrm>
            <a:off x="1818806" y="6607154"/>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Vecteezy</a:t>
            </a:r>
          </a:p>
        </p:txBody>
      </p:sp>
      <p:sp>
        <p:nvSpPr>
          <p:cNvPr id="2" name="PoljeZBesedilom 1">
            <a:extLst>
              <a:ext uri="{FF2B5EF4-FFF2-40B4-BE49-F238E27FC236}">
                <a16:creationId xmlns:a16="http://schemas.microsoft.com/office/drawing/2014/main" id="{CAE1DF43-DF22-5D82-6B57-EE697FDEF2A9}"/>
              </a:ext>
            </a:extLst>
          </p:cNvPr>
          <p:cNvSpPr txBox="1"/>
          <p:nvPr/>
        </p:nvSpPr>
        <p:spPr>
          <a:xfrm>
            <a:off x="-3039" y="162917"/>
            <a:ext cx="9342327"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3400" b="1" dirty="0">
                <a:solidFill>
                  <a:srgbClr val="0E9094"/>
                </a:solidFill>
                <a:latin typeface="Raleway"/>
              </a:rPr>
              <a:t>Δημόσια ομιλία και τεχνικές παρουσίασης</a:t>
            </a:r>
            <a:endParaRPr lang="sl-SI"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b676f3e53_0_332"/>
          <p:cNvSpPr txBox="1">
            <a:spLocks noGrp="1"/>
          </p:cNvSpPr>
          <p:nvPr>
            <p:ph type="title"/>
          </p:nvPr>
        </p:nvSpPr>
        <p:spPr>
          <a:xfrm>
            <a:off x="595125" y="521700"/>
            <a:ext cx="11095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Γιατί είναι σημαντικό για τις γυναίκες να είναι καλές δημόσιες ομιλήτριες;</a:t>
            </a:r>
            <a:endParaRPr lang="en-GB" sz="3400" b="1" dirty="0">
              <a:highlight>
                <a:srgbClr val="FFFF00"/>
              </a:highlight>
            </a:endParaRPr>
          </a:p>
        </p:txBody>
      </p:sp>
      <p:pic>
        <p:nvPicPr>
          <p:cNvPr id="223" name="Google Shape;223;g2eb676f3e53_0_332"/>
          <p:cNvPicPr preferRelativeResize="0"/>
          <p:nvPr/>
        </p:nvPicPr>
        <p:blipFill>
          <a:blip r:embed="rId4">
            <a:alphaModFix/>
          </a:blip>
          <a:stretch>
            <a:fillRect/>
          </a:stretch>
        </p:blipFill>
        <p:spPr>
          <a:xfrm rot="5400000">
            <a:off x="3224688" y="5785460"/>
            <a:ext cx="769848" cy="721677"/>
          </a:xfrm>
          <a:prstGeom prst="rect">
            <a:avLst/>
          </a:prstGeom>
          <a:noFill/>
          <a:ln>
            <a:noFill/>
          </a:ln>
        </p:spPr>
      </p:pic>
      <p:sp>
        <p:nvSpPr>
          <p:cNvPr id="2" name="CasellaDiTesto 1">
            <a:extLst>
              <a:ext uri="{FF2B5EF4-FFF2-40B4-BE49-F238E27FC236}">
                <a16:creationId xmlns:a16="http://schemas.microsoft.com/office/drawing/2014/main" id="{CF182749-16A1-B36C-5AD2-FE7474FF9522}"/>
              </a:ext>
            </a:extLst>
          </p:cNvPr>
          <p:cNvSpPr txBox="1"/>
          <p:nvPr/>
        </p:nvSpPr>
        <p:spPr>
          <a:xfrm>
            <a:off x="4074182" y="6381907"/>
            <a:ext cx="763348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ea typeface="Roboto"/>
                <a:cs typeface="Roboto"/>
              </a:rPr>
              <a:t>Πηγή </a:t>
            </a:r>
            <a:r>
              <a:rPr lang="en-GB" sz="1000" dirty="0">
                <a:solidFill>
                  <a:schemeClr val="accent1"/>
                </a:solidFill>
                <a:latin typeface="Raleway"/>
                <a:ea typeface="Roboto"/>
                <a:cs typeface="Roboto"/>
              </a:rPr>
              <a:t>: </a:t>
            </a:r>
            <a:r>
              <a:rPr lang="it-IT" sz="1000" i="1"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Why is public speaking important for women? | Fem-up UE project</a:t>
            </a:r>
            <a:r>
              <a:rPr lang="it-IT" sz="1000" dirty="0">
                <a:solidFill>
                  <a:srgbClr val="0F0F0F"/>
                </a:solidFill>
                <a:latin typeface="Raleway"/>
                <a:ea typeface="Roboto"/>
                <a:cs typeface="Roboto"/>
              </a:rPr>
              <a:t> </a:t>
            </a:r>
            <a:r>
              <a:rPr lang="el-GR" sz="1000" dirty="0">
                <a:solidFill>
                  <a:srgbClr val="0F0F0F"/>
                </a:solidFill>
                <a:latin typeface="Raleway"/>
                <a:ea typeface="Roboto"/>
                <a:cs typeface="Roboto"/>
              </a:rPr>
              <a:t>από</a:t>
            </a:r>
            <a:r>
              <a:rPr lang="it-IT" sz="1000" dirty="0">
                <a:solidFill>
                  <a:srgbClr val="0F0F0F"/>
                </a:solidFill>
                <a:latin typeface="Raleway"/>
                <a:ea typeface="Roboto"/>
                <a:cs typeface="Roboto"/>
              </a:rPr>
              <a:t> Skills Zone Malta</a:t>
            </a:r>
          </a:p>
        </p:txBody>
      </p:sp>
      <p:sp>
        <p:nvSpPr>
          <p:cNvPr id="4" name="TextBox 3">
            <a:extLst>
              <a:ext uri="{FF2B5EF4-FFF2-40B4-BE49-F238E27FC236}">
                <a16:creationId xmlns:a16="http://schemas.microsoft.com/office/drawing/2014/main" id="{45CE15A4-4C4E-0C8B-D37E-6F50A299AF06}"/>
              </a:ext>
            </a:extLst>
          </p:cNvPr>
          <p:cNvSpPr txBox="1"/>
          <p:nvPr/>
        </p:nvSpPr>
        <p:spPr>
          <a:xfrm>
            <a:off x="597903" y="2604392"/>
            <a:ext cx="2832484" cy="30315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b="1" dirty="0">
                <a:latin typeface="Raleway"/>
              </a:rPr>
              <a:t>Παρακολουθήστε το βίντεο </a:t>
            </a:r>
            <a:r>
              <a:rPr lang="el-GR" sz="1800" dirty="0">
                <a:latin typeface="Raleway"/>
              </a:rPr>
              <a:t>για να καταλάβετε γιατί είναι σημαντικό για τις γυναίκες να εξασκούνται στη δημόσια ομιλία. </a:t>
            </a:r>
            <a:endParaRPr lang="en-US" sz="1800" dirty="0">
              <a:latin typeface="Raleway"/>
            </a:endParaRPr>
          </a:p>
          <a:p>
            <a:pPr>
              <a:spcBef>
                <a:spcPts val="600"/>
              </a:spcBef>
              <a:spcAft>
                <a:spcPts val="600"/>
              </a:spcAft>
            </a:pPr>
            <a:r>
              <a:rPr lang="el-GR" sz="1800" b="1" dirty="0">
                <a:latin typeface="Raleway"/>
              </a:rPr>
              <a:t>Συμφωνείτε με τις δηλώσεις που γίνονται στο βίντεο; </a:t>
            </a:r>
            <a:endParaRPr lang="en-US" sz="1600" dirty="0">
              <a:latin typeface="Raleway"/>
            </a:endParaRPr>
          </a:p>
          <a:p>
            <a:endParaRPr lang="en-US" dirty="0"/>
          </a:p>
        </p:txBody>
      </p:sp>
      <p:pic>
        <p:nvPicPr>
          <p:cNvPr id="5" name="Online Media 4" title="Why is public speaking important for women? | Fem-up UE project">
            <a:hlinkClick r:id="" action="ppaction://media"/>
            <a:extLst>
              <a:ext uri="{FF2B5EF4-FFF2-40B4-BE49-F238E27FC236}">
                <a16:creationId xmlns:a16="http://schemas.microsoft.com/office/drawing/2014/main" id="{6727E35F-DFDA-FFB3-A656-B60618B7AC5D}"/>
              </a:ext>
            </a:extLst>
          </p:cNvPr>
          <p:cNvPicPr>
            <a:picLocks noRot="1" noChangeAspect="1"/>
          </p:cNvPicPr>
          <p:nvPr>
            <a:videoFile r:link="rId1"/>
          </p:nvPr>
        </p:nvPicPr>
        <p:blipFill>
          <a:blip r:embed="rId6"/>
          <a:stretch>
            <a:fillRect/>
          </a:stretch>
        </p:blipFill>
        <p:spPr>
          <a:xfrm>
            <a:off x="4073525" y="1847850"/>
            <a:ext cx="7862888" cy="44259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2ec5bc0709e_0_9"/>
          <p:cNvSpPr txBox="1">
            <a:spLocks noGrp="1"/>
          </p:cNvSpPr>
          <p:nvPr>
            <p:ph type="title"/>
          </p:nvPr>
        </p:nvSpPr>
        <p:spPr>
          <a:xfrm>
            <a:off x="533750" y="4809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Τι πρέπει να γνωρίζετε για τη δημόσια ομιλία;</a:t>
            </a:r>
            <a:endParaRPr lang="en-US" sz="3400" b="1" dirty="0"/>
          </a:p>
        </p:txBody>
      </p:sp>
      <p:sp>
        <p:nvSpPr>
          <p:cNvPr id="230" name="Google Shape;230;g2ec5bc0709e_0_9"/>
          <p:cNvSpPr txBox="1">
            <a:spLocks noGrp="1"/>
          </p:cNvSpPr>
          <p:nvPr>
            <p:ph type="body" idx="1"/>
          </p:nvPr>
        </p:nvSpPr>
        <p:spPr>
          <a:xfrm>
            <a:off x="4577350" y="2285100"/>
            <a:ext cx="6568500" cy="3463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t>#1 </a:t>
            </a:r>
            <a:r>
              <a:rPr lang="el-GR" sz="2000" b="0" dirty="0">
                <a:solidFill>
                  <a:srgbClr val="2D2D2D"/>
                </a:solidFill>
              </a:rPr>
              <a:t>Έχετε </a:t>
            </a:r>
            <a:r>
              <a:rPr lang="el-GR" sz="2000" dirty="0">
                <a:solidFill>
                  <a:srgbClr val="2D2D2D"/>
                </a:solidFill>
              </a:rPr>
              <a:t>μόνο μια ευκαιρία να κάνετε μια καλή πρώτη εντύπωση</a:t>
            </a:r>
            <a:r>
              <a:rPr lang="el-GR" sz="2000" b="0" dirty="0">
                <a:solidFill>
                  <a:srgbClr val="2D2D2D"/>
                </a:solidFill>
              </a:rPr>
              <a:t>, η οποία σχηματίζεται μέσα σε 15 δευτερόλεπτα. </a:t>
            </a:r>
            <a:r>
              <a:rPr lang="en-GB" sz="2000" b="0" dirty="0">
                <a:solidFill>
                  <a:srgbClr val="2D2D2D"/>
                </a:solidFill>
              </a:rPr>
              <a:t> </a:t>
            </a:r>
            <a:endParaRPr lang="en-US" sz="2000" b="0" dirty="0">
              <a:solidFill>
                <a:srgbClr val="2D2D2D"/>
              </a:solidFill>
            </a:endParaRPr>
          </a:p>
          <a:p>
            <a:pPr marL="0" lvl="0" indent="0" algn="l" rtl="0">
              <a:lnSpc>
                <a:spcPct val="100000"/>
              </a:lnSpc>
              <a:spcBef>
                <a:spcPts val="600"/>
              </a:spcBef>
              <a:spcAft>
                <a:spcPts val="600"/>
              </a:spcAft>
              <a:buNone/>
            </a:pPr>
            <a:endParaRPr sz="2000" b="0" dirty="0">
              <a:solidFill>
                <a:srgbClr val="2D2D2D"/>
              </a:solidFill>
            </a:endParaRPr>
          </a:p>
          <a:p>
            <a:pPr marL="0" indent="0">
              <a:lnSpc>
                <a:spcPct val="100000"/>
              </a:lnSpc>
              <a:spcBef>
                <a:spcPts val="600"/>
              </a:spcBef>
              <a:spcAft>
                <a:spcPts val="600"/>
              </a:spcAft>
            </a:pPr>
            <a:r>
              <a:rPr lang="en-GB" sz="2000" dirty="0"/>
              <a:t>#2 </a:t>
            </a:r>
            <a:r>
              <a:rPr lang="el-GR" sz="2000" b="0" dirty="0">
                <a:solidFill>
                  <a:srgbClr val="2D2D2D"/>
                </a:solidFill>
              </a:rPr>
              <a:t>Η επαφή με τα μάτια είναι σημαντική όταν μιλάτε δημόσια και </a:t>
            </a:r>
            <a:r>
              <a:rPr lang="el-GR" sz="2000" dirty="0">
                <a:solidFill>
                  <a:srgbClr val="2D2D2D"/>
                </a:solidFill>
              </a:rPr>
              <a:t>3 δευτερόλεπτα </a:t>
            </a:r>
            <a:r>
              <a:rPr lang="el-GR" sz="2000" b="0" dirty="0">
                <a:solidFill>
                  <a:srgbClr val="2D2D2D"/>
                </a:solidFill>
              </a:rPr>
              <a:t>είναι ο καλύτερος χρόνος για να κοιτάξετε κάποιον. </a:t>
            </a:r>
            <a:endParaRPr sz="2000" b="0" dirty="0">
              <a:solidFill>
                <a:srgbClr val="2D2D2D"/>
              </a:solidFill>
            </a:endParaRPr>
          </a:p>
          <a:p>
            <a:pPr marL="0" lvl="0" indent="0" algn="l" rtl="0">
              <a:lnSpc>
                <a:spcPct val="100000"/>
              </a:lnSpc>
              <a:spcBef>
                <a:spcPts val="600"/>
              </a:spcBef>
              <a:spcAft>
                <a:spcPts val="600"/>
              </a:spcAft>
              <a:buNone/>
            </a:pPr>
            <a:endParaRPr sz="2000" b="0" dirty="0">
              <a:solidFill>
                <a:srgbClr val="2D2D2D"/>
              </a:solidFill>
            </a:endParaRPr>
          </a:p>
          <a:p>
            <a:pPr marL="0" lvl="0" indent="0" algn="l" rtl="0">
              <a:lnSpc>
                <a:spcPct val="100000"/>
              </a:lnSpc>
              <a:spcBef>
                <a:spcPts val="600"/>
              </a:spcBef>
              <a:spcAft>
                <a:spcPts val="600"/>
              </a:spcAft>
              <a:buNone/>
            </a:pPr>
            <a:r>
              <a:rPr lang="en-GB" sz="2000" dirty="0"/>
              <a:t>#3 </a:t>
            </a:r>
            <a:r>
              <a:rPr lang="el-GR" sz="2000" b="0" dirty="0">
                <a:solidFill>
                  <a:srgbClr val="2D2D2D"/>
                </a:solidFill>
              </a:rPr>
              <a:t>Το 100% του ακροατηρίου θα σας εκτιμήσει ως ομιλητή που τελειώνει εγκαίρως.</a:t>
            </a:r>
            <a:endParaRPr sz="1500" b="0" dirty="0">
              <a:solidFill>
                <a:srgbClr val="000000"/>
              </a:solidFill>
              <a:latin typeface="Calibri"/>
              <a:ea typeface="Calibri"/>
              <a:cs typeface="Calibri"/>
            </a:endParaRPr>
          </a:p>
        </p:txBody>
      </p:sp>
      <p:pic>
        <p:nvPicPr>
          <p:cNvPr id="231" name="Google Shape;231;g2ec5bc0709e_0_9"/>
          <p:cNvPicPr preferRelativeResize="0"/>
          <p:nvPr/>
        </p:nvPicPr>
        <p:blipFill>
          <a:blip r:embed="rId3">
            <a:alphaModFix/>
          </a:blip>
          <a:stretch>
            <a:fillRect/>
          </a:stretch>
        </p:blipFill>
        <p:spPr>
          <a:xfrm>
            <a:off x="302203" y="1483570"/>
            <a:ext cx="4267450" cy="4267450"/>
          </a:xfrm>
          <a:prstGeom prst="rect">
            <a:avLst/>
          </a:prstGeom>
          <a:noFill/>
          <a:ln>
            <a:noFill/>
          </a:ln>
        </p:spPr>
      </p:pic>
      <p:sp>
        <p:nvSpPr>
          <p:cNvPr id="3" name="TextBox 2">
            <a:extLst>
              <a:ext uri="{FF2B5EF4-FFF2-40B4-BE49-F238E27FC236}">
                <a16:creationId xmlns:a16="http://schemas.microsoft.com/office/drawing/2014/main" id="{162A7F8E-5A15-E54D-1516-7478A6CAEC46}"/>
              </a:ext>
            </a:extLst>
          </p:cNvPr>
          <p:cNvSpPr txBox="1"/>
          <p:nvPr/>
        </p:nvSpPr>
        <p:spPr>
          <a:xfrm>
            <a:off x="794114" y="5174717"/>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5bc0709e_0_24"/>
          <p:cNvSpPr txBox="1">
            <a:spLocks noGrp="1"/>
          </p:cNvSpPr>
          <p:nvPr>
            <p:ph type="title"/>
          </p:nvPr>
        </p:nvSpPr>
        <p:spPr>
          <a:xfrm>
            <a:off x="520700" y="533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Τι πρέπει να γνωρίζετε για τη δημόσια ομιλία;</a:t>
            </a:r>
            <a:endParaRPr lang="en-US" sz="3400" b="1" dirty="0"/>
          </a:p>
        </p:txBody>
      </p:sp>
      <p:sp>
        <p:nvSpPr>
          <p:cNvPr id="237" name="Google Shape;237;g2ec5bc0709e_0_24"/>
          <p:cNvSpPr txBox="1"/>
          <p:nvPr/>
        </p:nvSpPr>
        <p:spPr>
          <a:xfrm>
            <a:off x="520700" y="1943089"/>
            <a:ext cx="8036446" cy="3262401"/>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solidFill>
                  <a:schemeClr val="lt1"/>
                </a:solidFill>
                <a:latin typeface="Raleway"/>
                <a:ea typeface="Raleway"/>
                <a:cs typeface="Raleway"/>
                <a:sym typeface="Raleway"/>
              </a:rPr>
              <a:t>#4 </a:t>
            </a:r>
            <a:r>
              <a:rPr lang="el-GR" sz="2000" dirty="0">
                <a:solidFill>
                  <a:srgbClr val="2D2D2D"/>
                </a:solidFill>
                <a:latin typeface="Raleway"/>
                <a:ea typeface="Raleway"/>
                <a:cs typeface="Raleway"/>
                <a:sym typeface="Raleway"/>
              </a:rPr>
              <a:t>Η έρευνα δείχνει ότι «όταν οι άνθρωποι μιλούν, περίπου το </a:t>
            </a:r>
            <a:r>
              <a:rPr lang="el-GR" sz="2000" b="1" dirty="0">
                <a:solidFill>
                  <a:srgbClr val="2D2D2D"/>
                </a:solidFill>
                <a:latin typeface="Raleway"/>
                <a:ea typeface="Raleway"/>
                <a:cs typeface="Raleway"/>
                <a:sym typeface="Raleway"/>
              </a:rPr>
              <a:t>7%</a:t>
            </a:r>
            <a:r>
              <a:rPr lang="el-GR" sz="2000" dirty="0">
                <a:solidFill>
                  <a:srgbClr val="2D2D2D"/>
                </a:solidFill>
                <a:latin typeface="Raleway"/>
                <a:ea typeface="Raleway"/>
                <a:cs typeface="Raleway"/>
                <a:sym typeface="Raleway"/>
              </a:rPr>
              <a:t> του μηνύματος προέρχεται από τις λέξεις, το </a:t>
            </a:r>
            <a:r>
              <a:rPr lang="el-GR" sz="2000" b="1" dirty="0">
                <a:solidFill>
                  <a:srgbClr val="2D2D2D"/>
                </a:solidFill>
                <a:latin typeface="Raleway"/>
                <a:ea typeface="Raleway"/>
                <a:cs typeface="Raleway"/>
                <a:sym typeface="Raleway"/>
              </a:rPr>
              <a:t>36%</a:t>
            </a:r>
            <a:r>
              <a:rPr lang="el-GR" sz="2000" dirty="0">
                <a:solidFill>
                  <a:srgbClr val="2D2D2D"/>
                </a:solidFill>
                <a:latin typeface="Raleway"/>
                <a:ea typeface="Raleway"/>
                <a:cs typeface="Raleway"/>
                <a:sym typeface="Raleway"/>
              </a:rPr>
              <a:t> του μηνύματος προέρχεται από τη φωνή σας και το </a:t>
            </a:r>
            <a:r>
              <a:rPr lang="el-GR" sz="2000" b="1" dirty="0">
                <a:solidFill>
                  <a:srgbClr val="2D2D2D"/>
                </a:solidFill>
                <a:latin typeface="Raleway"/>
                <a:ea typeface="Raleway"/>
                <a:cs typeface="Raleway"/>
                <a:sym typeface="Raleway"/>
              </a:rPr>
              <a:t>57%</a:t>
            </a:r>
            <a:r>
              <a:rPr lang="el-GR" sz="2000" dirty="0">
                <a:solidFill>
                  <a:srgbClr val="2D2D2D"/>
                </a:solidFill>
                <a:latin typeface="Raleway"/>
                <a:ea typeface="Raleway"/>
                <a:cs typeface="Raleway"/>
                <a:sym typeface="Raleway"/>
              </a:rPr>
              <a:t> του μηνύματος προέρχεται από τη μη λεκτική σας επικοινωνία».</a:t>
            </a:r>
            <a:endParaRPr sz="2000" dirty="0">
              <a:solidFill>
                <a:srgbClr val="2D2D2D"/>
              </a:solidFill>
              <a:latin typeface="Raleway"/>
              <a:ea typeface="Raleway"/>
              <a:cs typeface="Raleway"/>
            </a:endParaRPr>
          </a:p>
          <a:p>
            <a:pPr marL="0" lvl="0" indent="0" algn="just" rtl="0">
              <a:spcBef>
                <a:spcPts val="600"/>
              </a:spcBef>
              <a:spcAft>
                <a:spcPts val="600"/>
              </a:spcAft>
              <a:buNone/>
            </a:pPr>
            <a:r>
              <a:rPr lang="en-GB" sz="2000" b="1" dirty="0">
                <a:solidFill>
                  <a:schemeClr val="lt1"/>
                </a:solidFill>
                <a:latin typeface="Raleway"/>
                <a:ea typeface="Raleway"/>
                <a:cs typeface="Raleway"/>
                <a:sym typeface="Raleway"/>
              </a:rPr>
              <a:t>#5 </a:t>
            </a:r>
            <a:r>
              <a:rPr lang="el-GR" sz="2000" dirty="0">
                <a:solidFill>
                  <a:srgbClr val="2D2D2D"/>
                </a:solidFill>
                <a:latin typeface="Raleway"/>
                <a:ea typeface="Raleway"/>
                <a:cs typeface="Raleway"/>
                <a:sym typeface="Raleway"/>
              </a:rPr>
              <a:t>Η εισαγωγή σας θα πρέπει να καταλαμβάνει περίπου </a:t>
            </a:r>
            <a:r>
              <a:rPr lang="el-GR" sz="2000" b="1" dirty="0">
                <a:solidFill>
                  <a:srgbClr val="2D2D2D"/>
                </a:solidFill>
                <a:latin typeface="Raleway"/>
                <a:ea typeface="Raleway"/>
                <a:cs typeface="Raleway"/>
                <a:sym typeface="Raleway"/>
              </a:rPr>
              <a:t>το 10 % του συνολικού χρόνου της παρουσίασής σας.</a:t>
            </a:r>
            <a:endParaRPr sz="2000" b="1" dirty="0">
              <a:solidFill>
                <a:srgbClr val="2D2D2D"/>
              </a:solidFill>
              <a:latin typeface="Raleway"/>
              <a:ea typeface="Raleway"/>
              <a:cs typeface="Raleway"/>
            </a:endParaRPr>
          </a:p>
          <a:p>
            <a:pPr marL="0" lvl="0" indent="0" algn="just" rtl="0">
              <a:spcBef>
                <a:spcPts val="600"/>
              </a:spcBef>
              <a:spcAft>
                <a:spcPts val="600"/>
              </a:spcAft>
              <a:buNone/>
            </a:pPr>
            <a:endParaRPr sz="2000" dirty="0">
              <a:solidFill>
                <a:srgbClr val="2D2D2D"/>
              </a:solidFill>
              <a:latin typeface="Raleway"/>
              <a:ea typeface="Raleway"/>
              <a:cs typeface="Raleway"/>
            </a:endParaRPr>
          </a:p>
          <a:p>
            <a:pPr marL="0" lvl="0" indent="0" algn="just" rtl="0">
              <a:spcBef>
                <a:spcPts val="600"/>
              </a:spcBef>
              <a:spcAft>
                <a:spcPts val="600"/>
              </a:spcAft>
              <a:buNone/>
            </a:pPr>
            <a:r>
              <a:rPr lang="en-GB" sz="2000" b="1" dirty="0">
                <a:solidFill>
                  <a:schemeClr val="lt1"/>
                </a:solidFill>
                <a:latin typeface="Raleway"/>
                <a:ea typeface="Raleway"/>
                <a:cs typeface="Raleway"/>
                <a:sym typeface="Raleway"/>
              </a:rPr>
              <a:t>#6</a:t>
            </a:r>
            <a:r>
              <a:rPr lang="en-GB" sz="2000" dirty="0">
                <a:solidFill>
                  <a:srgbClr val="2D2D2D"/>
                </a:solidFill>
                <a:latin typeface="Raleway"/>
                <a:ea typeface="Raleway"/>
                <a:cs typeface="Raleway"/>
                <a:sym typeface="Raleway"/>
              </a:rPr>
              <a:t> The average audience attention span is only </a:t>
            </a:r>
            <a:r>
              <a:rPr lang="en-GB" sz="2000" b="1" dirty="0">
                <a:solidFill>
                  <a:srgbClr val="2D2D2D"/>
                </a:solidFill>
                <a:latin typeface="Raleway"/>
                <a:ea typeface="Raleway"/>
                <a:cs typeface="Raleway"/>
                <a:sym typeface="Raleway"/>
              </a:rPr>
              <a:t>8 to 10 minutes.</a:t>
            </a:r>
            <a:endParaRPr sz="1800" b="1" dirty="0"/>
          </a:p>
        </p:txBody>
      </p:sp>
      <p:pic>
        <p:nvPicPr>
          <p:cNvPr id="238" name="Google Shape;238;g2ec5bc0709e_0_24"/>
          <p:cNvPicPr preferRelativeResize="0"/>
          <p:nvPr/>
        </p:nvPicPr>
        <p:blipFill>
          <a:blip r:embed="rId3">
            <a:alphaModFix/>
          </a:blip>
          <a:stretch>
            <a:fillRect/>
          </a:stretch>
        </p:blipFill>
        <p:spPr>
          <a:xfrm>
            <a:off x="8221625" y="1942425"/>
            <a:ext cx="3659550" cy="3659526"/>
          </a:xfrm>
          <a:prstGeom prst="rect">
            <a:avLst/>
          </a:prstGeom>
          <a:noFill/>
          <a:ln>
            <a:noFill/>
          </a:ln>
        </p:spPr>
      </p:pic>
      <p:sp>
        <p:nvSpPr>
          <p:cNvPr id="3" name="TextBox 2">
            <a:extLst>
              <a:ext uri="{FF2B5EF4-FFF2-40B4-BE49-F238E27FC236}">
                <a16:creationId xmlns:a16="http://schemas.microsoft.com/office/drawing/2014/main" id="{F0A2D705-B5CD-9922-E285-AA086469DDF9}"/>
              </a:ext>
            </a:extLst>
          </p:cNvPr>
          <p:cNvSpPr txBox="1"/>
          <p:nvPr/>
        </p:nvSpPr>
        <p:spPr>
          <a:xfrm>
            <a:off x="9690163" y="5292868"/>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2eb676f3e53_0_51"/>
          <p:cNvSpPr txBox="1">
            <a:spLocks noGrp="1"/>
          </p:cNvSpPr>
          <p:nvPr>
            <p:ph type="title"/>
          </p:nvPr>
        </p:nvSpPr>
        <p:spPr>
          <a:xfrm>
            <a:off x="520700" y="252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latin typeface="Raleway" pitchFamily="2" charset="0"/>
              </a:rPr>
              <a:t>Τεχνικές οικοδόμησης εμπιστοσύνης</a:t>
            </a:r>
            <a:endParaRPr lang="en-US" sz="3400" b="1" dirty="0">
              <a:latin typeface="Raleway" pitchFamily="2" charset="0"/>
            </a:endParaRPr>
          </a:p>
        </p:txBody>
      </p:sp>
      <p:sp>
        <p:nvSpPr>
          <p:cNvPr id="244" name="Google Shape;244;g2eb676f3e53_0_51"/>
          <p:cNvSpPr txBox="1"/>
          <p:nvPr/>
        </p:nvSpPr>
        <p:spPr>
          <a:xfrm>
            <a:off x="520700" y="1947683"/>
            <a:ext cx="2157466" cy="3385512"/>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1800" b="1" dirty="0">
                <a:latin typeface="Raleway"/>
                <a:ea typeface="Raleway"/>
                <a:cs typeface="Raleway"/>
                <a:sym typeface="Raleway"/>
              </a:rPr>
              <a:t>Αυτοπεποίθηση </a:t>
            </a:r>
            <a:r>
              <a:rPr lang="el-GR" sz="1800" dirty="0">
                <a:latin typeface="Raleway"/>
                <a:ea typeface="Raleway"/>
                <a:cs typeface="Raleway"/>
                <a:sym typeface="Raleway"/>
              </a:rPr>
              <a:t>είναι το αίσθημα εμπιστοσύνης σε κάτι. Όταν μιλάμε για αυτοπεποίθηση, είναι η πεποίθηση ότι μπορείτε να εμπιστευτείτε τον εαυτό σας και τις ικανότητες ή τις γνώσεις σας. </a:t>
            </a:r>
            <a:endParaRPr lang="en-US" sz="1750" dirty="0">
              <a:solidFill>
                <a:srgbClr val="423B43"/>
              </a:solidFill>
              <a:highlight>
                <a:srgbClr val="FFFFFF"/>
              </a:highlight>
              <a:latin typeface="Raleway"/>
              <a:ea typeface="Raleway"/>
              <a:cs typeface="Raleway"/>
            </a:endParaRPr>
          </a:p>
        </p:txBody>
      </p:sp>
      <p:sp>
        <p:nvSpPr>
          <p:cNvPr id="245" name="Google Shape;245;g2eb676f3e53_0_51"/>
          <p:cNvSpPr txBox="1"/>
          <p:nvPr/>
        </p:nvSpPr>
        <p:spPr>
          <a:xfrm>
            <a:off x="3329281" y="942642"/>
            <a:ext cx="8342019" cy="566305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1600" b="1" dirty="0">
                <a:highlight>
                  <a:schemeClr val="lt1"/>
                </a:highlight>
                <a:latin typeface="Raleway"/>
                <a:ea typeface="Raleway"/>
                <a:cs typeface="Raleway"/>
                <a:sym typeface="Raleway"/>
              </a:rPr>
              <a:t>1. Εξασκήστε την </a:t>
            </a:r>
            <a:r>
              <a:rPr lang="el-GR" sz="1600" b="1" dirty="0" err="1">
                <a:highlight>
                  <a:schemeClr val="lt1"/>
                </a:highlight>
                <a:latin typeface="Raleway"/>
                <a:ea typeface="Raleway"/>
                <a:cs typeface="Raleway"/>
                <a:sym typeface="Raleway"/>
              </a:rPr>
              <a:t>αυτοφροντίδα</a:t>
            </a:r>
            <a:r>
              <a:rPr lang="el-GR" sz="1600" b="1" dirty="0">
                <a:highlight>
                  <a:schemeClr val="lt1"/>
                </a:highlight>
                <a:latin typeface="Raleway"/>
                <a:ea typeface="Raleway"/>
                <a:cs typeface="Raleway"/>
                <a:sym typeface="Raleway"/>
              </a:rPr>
              <a:t> </a:t>
            </a:r>
            <a:endParaRPr lang="en-US"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l-GR" sz="1600" dirty="0">
                <a:latin typeface="Raleway"/>
                <a:ea typeface="Raleway"/>
                <a:cs typeface="Raleway"/>
                <a:sym typeface="Raleway"/>
              </a:rPr>
              <a:t>Η αυτοπεποίθηση και η </a:t>
            </a:r>
            <a:r>
              <a:rPr lang="el-GR" sz="1600" dirty="0" err="1">
                <a:latin typeface="Raleway"/>
                <a:ea typeface="Raleway"/>
                <a:cs typeface="Raleway"/>
                <a:sym typeface="Raleway"/>
              </a:rPr>
              <a:t>αυτοφροντίδα</a:t>
            </a:r>
            <a:r>
              <a:rPr lang="el-GR" sz="1600" dirty="0">
                <a:latin typeface="Raleway"/>
                <a:ea typeface="Raleway"/>
                <a:cs typeface="Raleway"/>
                <a:sym typeface="Raleway"/>
              </a:rPr>
              <a:t> είναι στενά συνδεδεμένες. Η τακτική άσκηση, ο καλός ύπνος και η υγιεινή διατροφή μπορούν να σας κάνουν να νιώθετε καλύτερα με τον εαυτό σας. </a:t>
            </a:r>
            <a:endParaRPr lang="en-US" sz="1600" dirty="0">
              <a:latin typeface="Raleway"/>
              <a:ea typeface="Raleway"/>
              <a:cs typeface="Raleway"/>
              <a:sym typeface="Raleway"/>
            </a:endParaRPr>
          </a:p>
          <a:p>
            <a:pPr marL="0" lvl="0" indent="0" algn="l" rtl="0">
              <a:spcBef>
                <a:spcPts val="600"/>
              </a:spcBef>
              <a:spcAft>
                <a:spcPts val="600"/>
              </a:spcAft>
              <a:buNone/>
            </a:pPr>
            <a:r>
              <a:rPr lang="el-GR" sz="1600" b="1" dirty="0">
                <a:highlight>
                  <a:schemeClr val="lt1"/>
                </a:highlight>
                <a:latin typeface="Raleway"/>
                <a:ea typeface="Raleway"/>
                <a:cs typeface="Raleway"/>
                <a:sym typeface="Raleway"/>
              </a:rPr>
              <a:t>2. Χτίστε θετικές σχέσεις</a:t>
            </a:r>
            <a:endParaRPr lang="en-US"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l-GR" sz="1600" dirty="0">
                <a:latin typeface="Raleway"/>
                <a:ea typeface="Raleway"/>
                <a:cs typeface="Raleway"/>
                <a:sym typeface="Raleway"/>
              </a:rPr>
              <a:t>Επιδιώξτε να οικοδομήσετε σχέσεις με ανθρώπους που σας εκτιμούν. Η θετικότητά τους μπορεί να σας βοηθήσει να νιώσετε μεγαλύτερη αυτοπεποίθηση. </a:t>
            </a:r>
            <a:endParaRPr lang="en-US" sz="1600" dirty="0">
              <a:latin typeface="Raleway"/>
              <a:ea typeface="Raleway"/>
              <a:cs typeface="Raleway"/>
              <a:sym typeface="Raleway"/>
            </a:endParaRPr>
          </a:p>
          <a:p>
            <a:pPr marL="0" lvl="0" indent="0" algn="l" rtl="0">
              <a:spcBef>
                <a:spcPts val="600"/>
              </a:spcBef>
              <a:spcAft>
                <a:spcPts val="600"/>
              </a:spcAft>
              <a:buNone/>
            </a:pPr>
            <a:r>
              <a:rPr lang="el-GR" sz="1600" b="1" dirty="0">
                <a:highlight>
                  <a:schemeClr val="lt1"/>
                </a:highlight>
                <a:latin typeface="Raleway"/>
                <a:ea typeface="Raleway"/>
                <a:cs typeface="Raleway"/>
                <a:sym typeface="Raleway"/>
              </a:rPr>
              <a:t>3. Δουλέψτε πάνω σε μια νοοτροπία ανάπτυξης </a:t>
            </a:r>
            <a:endParaRPr lang="en-US"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l-GR" sz="1600" dirty="0">
                <a:latin typeface="Raleway"/>
                <a:ea typeface="Raleway"/>
                <a:cs typeface="Raleway"/>
                <a:sym typeface="Raleway"/>
              </a:rPr>
              <a:t>Ορισμένες έρευνες δείχνουν ότι τα άτομα με νοοτροπία ανάπτυξης τείνουν να έχουν υψηλότερη αυτοεκτίμηση και ανθεκτικότητα από τα άτομα με σταθερή νοοτροπία. </a:t>
            </a:r>
            <a:endParaRPr lang="en-US" sz="1600" dirty="0">
              <a:latin typeface="Raleway"/>
              <a:ea typeface="Raleway"/>
              <a:cs typeface="Raleway"/>
              <a:sym typeface="Raleway"/>
            </a:endParaRPr>
          </a:p>
          <a:p>
            <a:pPr marL="0" lvl="0" indent="0" algn="l" rtl="0">
              <a:spcBef>
                <a:spcPts val="600"/>
              </a:spcBef>
              <a:spcAft>
                <a:spcPts val="600"/>
              </a:spcAft>
              <a:buNone/>
            </a:pPr>
            <a:r>
              <a:rPr lang="el-GR" sz="1600" b="1" dirty="0">
                <a:highlight>
                  <a:schemeClr val="lt1"/>
                </a:highlight>
                <a:latin typeface="Raleway"/>
                <a:ea typeface="Raleway"/>
                <a:cs typeface="Raleway"/>
                <a:sym typeface="Raleway"/>
              </a:rPr>
              <a:t>4. Προκαλέστε τον εαυτό σας </a:t>
            </a:r>
            <a:endParaRPr lang="en-US"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l-GR" sz="1600" dirty="0">
                <a:latin typeface="Raleway"/>
                <a:ea typeface="Raleway"/>
                <a:cs typeface="Raleway"/>
                <a:sym typeface="Raleway"/>
              </a:rPr>
              <a:t>Αναλάβετε την πρόκληση και θέστε στόχους, αυτό θα σας βοηθήσει να διαμορφώσετε νέες συμπεριφορές.</a:t>
            </a:r>
            <a:endParaRPr lang="en-US" sz="1600" dirty="0">
              <a:latin typeface="Raleway"/>
              <a:ea typeface="Raleway"/>
              <a:cs typeface="Raleway"/>
              <a:sym typeface="Raleway"/>
            </a:endParaRPr>
          </a:p>
          <a:p>
            <a:pPr marL="0" lvl="0" indent="0" algn="l" rtl="0">
              <a:spcBef>
                <a:spcPts val="600"/>
              </a:spcBef>
              <a:spcAft>
                <a:spcPts val="600"/>
              </a:spcAft>
              <a:buNone/>
            </a:pPr>
            <a:r>
              <a:rPr lang="el-GR" sz="1600" b="1" dirty="0">
                <a:highlight>
                  <a:schemeClr val="lt1"/>
                </a:highlight>
                <a:latin typeface="Raleway"/>
                <a:ea typeface="Raleway"/>
                <a:cs typeface="Raleway"/>
                <a:sym typeface="Raleway"/>
              </a:rPr>
              <a:t>5. Εξασκηθείτε στις </a:t>
            </a:r>
            <a:r>
              <a:rPr lang="el-GR" sz="1600" b="1" dirty="0" err="1">
                <a:highlight>
                  <a:schemeClr val="lt1"/>
                </a:highlight>
                <a:latin typeface="Raleway"/>
                <a:ea typeface="Raleway"/>
                <a:cs typeface="Raleway"/>
                <a:sym typeface="Raleway"/>
              </a:rPr>
              <a:t>αυτοεπιβεβαιώσεις</a:t>
            </a:r>
            <a:r>
              <a:rPr lang="el-GR" sz="1600" b="1" dirty="0">
                <a:highlight>
                  <a:schemeClr val="lt1"/>
                </a:highlight>
                <a:latin typeface="Raleway"/>
                <a:ea typeface="Raleway"/>
                <a:cs typeface="Raleway"/>
                <a:sym typeface="Raleway"/>
              </a:rPr>
              <a:t> </a:t>
            </a:r>
            <a:endParaRPr lang="en-US"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l-GR" sz="1600" dirty="0">
                <a:latin typeface="Raleway"/>
                <a:ea typeface="Raleway"/>
                <a:cs typeface="Raleway"/>
                <a:sym typeface="Raleway"/>
              </a:rPr>
              <a:t>Λέγοντας στον εαυτό σας για τα δυνατά σας σημεία και για το πόσο σίγουροι είστε, μπορείτε να ενισχύσετε αυτές τις θετικές σκέψεις. </a:t>
            </a:r>
            <a:endParaRPr sz="1600" dirty="0">
              <a:solidFill>
                <a:srgbClr val="423B43"/>
              </a:solidFill>
              <a:highlight>
                <a:srgbClr val="FFFFFF"/>
              </a:highlight>
              <a:latin typeface="Raleway"/>
              <a:ea typeface="Raleway"/>
              <a:cs typeface="Raleway"/>
            </a:endParaRPr>
          </a:p>
        </p:txBody>
      </p:sp>
      <p:cxnSp>
        <p:nvCxnSpPr>
          <p:cNvPr id="246" name="Google Shape;246;g2eb676f3e53_0_51"/>
          <p:cNvCxnSpPr/>
          <p:nvPr/>
        </p:nvCxnSpPr>
        <p:spPr>
          <a:xfrm>
            <a:off x="2973948" y="1580651"/>
            <a:ext cx="36000" cy="45468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g2eb676f3e53_0_336"/>
          <p:cNvPicPr preferRelativeResize="0"/>
          <p:nvPr/>
        </p:nvPicPr>
        <p:blipFill>
          <a:blip r:embed="rId3">
            <a:alphaModFix/>
          </a:blip>
          <a:stretch>
            <a:fillRect/>
          </a:stretch>
        </p:blipFill>
        <p:spPr>
          <a:xfrm>
            <a:off x="1723150" y="304000"/>
            <a:ext cx="8745700" cy="5983300"/>
          </a:xfrm>
          <a:prstGeom prst="rect">
            <a:avLst/>
          </a:prstGeom>
          <a:noFill/>
          <a:ln>
            <a:noFill/>
          </a:ln>
        </p:spPr>
      </p:pic>
      <p:sp>
        <p:nvSpPr>
          <p:cNvPr id="2" name="TextBox 1">
            <a:extLst>
              <a:ext uri="{FF2B5EF4-FFF2-40B4-BE49-F238E27FC236}">
                <a16:creationId xmlns:a16="http://schemas.microsoft.com/office/drawing/2014/main" id="{FFFC4F48-24C3-4A86-D7A1-150FD792330B}"/>
              </a:ext>
            </a:extLst>
          </p:cNvPr>
          <p:cNvSpPr txBox="1"/>
          <p:nvPr/>
        </p:nvSpPr>
        <p:spPr>
          <a:xfrm>
            <a:off x="3206750" y="6388100"/>
            <a:ext cx="57785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000" dirty="0">
                <a:solidFill>
                  <a:schemeClr val="accent1"/>
                </a:solidFill>
                <a:latin typeface="Raleway"/>
              </a:rPr>
              <a:t>Πηγή εικόνας </a:t>
            </a:r>
            <a:r>
              <a:rPr lang="en-GB" sz="1000" dirty="0">
                <a:solidFill>
                  <a:schemeClr val="accent1"/>
                </a:solidFill>
                <a:latin typeface="Raleway"/>
              </a:rPr>
              <a:t>: Medium.com</a:t>
            </a:r>
            <a:endParaRPr lang="en-US" sz="1000" dirty="0">
              <a:solidFill>
                <a:schemeClr val="accent1"/>
              </a:solidFill>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2eb676f3e53_0_106"/>
          <p:cNvSpPr txBox="1">
            <a:spLocks noGrp="1"/>
          </p:cNvSpPr>
          <p:nvPr>
            <p:ph type="title"/>
          </p:nvPr>
        </p:nvSpPr>
        <p:spPr>
          <a:xfrm>
            <a:off x="485425" y="180398"/>
            <a:ext cx="10515600" cy="81588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Δόμηση μιας παρουσίασης</a:t>
            </a:r>
            <a:endParaRPr lang="en-US" sz="3400" b="1" dirty="0"/>
          </a:p>
        </p:txBody>
      </p:sp>
      <p:sp>
        <p:nvSpPr>
          <p:cNvPr id="257" name="Google Shape;257;g2eb676f3e53_0_106"/>
          <p:cNvSpPr txBox="1">
            <a:spLocks noGrp="1"/>
          </p:cNvSpPr>
          <p:nvPr>
            <p:ph type="body" idx="1"/>
          </p:nvPr>
        </p:nvSpPr>
        <p:spPr>
          <a:xfrm>
            <a:off x="3255276" y="812042"/>
            <a:ext cx="8870760" cy="5708159"/>
          </a:xfrm>
          <a:prstGeom prst="rect">
            <a:avLst/>
          </a:prstGeom>
          <a:noFill/>
          <a:ln>
            <a:noFill/>
          </a:ln>
        </p:spPr>
        <p:txBody>
          <a:bodyPr spcFirstLastPara="1" wrap="square" lIns="91425" tIns="45700" rIns="91425" bIns="45700" anchor="t" anchorCtr="0">
            <a:noAutofit/>
          </a:bodyPr>
          <a:lstStyle/>
          <a:p>
            <a:pPr marL="0" indent="0">
              <a:lnSpc>
                <a:spcPct val="120000"/>
              </a:lnSpc>
              <a:spcBef>
                <a:spcPts val="600"/>
              </a:spcBef>
              <a:spcAft>
                <a:spcPts val="600"/>
              </a:spcAft>
            </a:pPr>
            <a:r>
              <a:rPr lang="el-GR" sz="1800" dirty="0">
                <a:solidFill>
                  <a:srgbClr val="000000"/>
                </a:solidFill>
                <a:highlight>
                  <a:srgbClr val="F3B75B"/>
                </a:highlight>
              </a:rPr>
              <a:t>Εισαγωγή</a:t>
            </a:r>
            <a:r>
              <a:rPr lang="en-GB" sz="1800" dirty="0">
                <a:solidFill>
                  <a:srgbClr val="000000"/>
                </a:solidFill>
                <a:highlight>
                  <a:srgbClr val="F3B75B"/>
                </a:highlight>
              </a:rPr>
              <a:t>:</a:t>
            </a:r>
            <a:endParaRPr lang="en-GB" sz="1800" dirty="0">
              <a:solidFill>
                <a:schemeClr val="accent1"/>
              </a:solidFill>
            </a:endParaRPr>
          </a:p>
          <a:p>
            <a:pPr indent="0">
              <a:lnSpc>
                <a:spcPct val="120000"/>
              </a:lnSpc>
              <a:spcBef>
                <a:spcPts val="600"/>
              </a:spcBef>
              <a:spcAft>
                <a:spcPts val="600"/>
              </a:spcAft>
              <a:buClr>
                <a:srgbClr val="1D1D1B"/>
              </a:buClr>
              <a:buSzPct val="100000"/>
              <a:buChar char="●"/>
            </a:pPr>
            <a:r>
              <a:rPr lang="el-GR" sz="1800" b="0" dirty="0">
                <a:solidFill>
                  <a:schemeClr val="accent1"/>
                </a:solidFill>
              </a:rPr>
              <a:t>Ξεκινήστε με ένα ενδιαφέρον γεγονός, απόσπασμα, ερώτηση ή ανέκδοτο για να τραβήξετε την προσοχή.</a:t>
            </a:r>
            <a:endParaRPr lang="en-US" sz="1800" b="0" dirty="0">
              <a:solidFill>
                <a:schemeClr val="accent1"/>
              </a:solidFill>
            </a:endParaRPr>
          </a:p>
          <a:p>
            <a:pPr indent="0">
              <a:lnSpc>
                <a:spcPct val="120000"/>
              </a:lnSpc>
              <a:spcBef>
                <a:spcPts val="600"/>
              </a:spcBef>
              <a:spcAft>
                <a:spcPts val="600"/>
              </a:spcAft>
              <a:buClr>
                <a:srgbClr val="1D1D1B"/>
              </a:buClr>
              <a:buSzPct val="100000"/>
              <a:buChar char="●"/>
            </a:pPr>
            <a:r>
              <a:rPr lang="el-GR" sz="1800" b="0" dirty="0">
                <a:solidFill>
                  <a:schemeClr val="accent1"/>
                </a:solidFill>
              </a:rPr>
              <a:t>Περιγράψτε εν συντομία τι θα καλύψετε για να δώσετε στο ακροατήριό σας έναν οδικό χάρτη.</a:t>
            </a:r>
            <a:endParaRPr lang="en-GB" sz="1800" b="0" dirty="0">
              <a:solidFill>
                <a:schemeClr val="accent1"/>
              </a:solidFill>
            </a:endParaRPr>
          </a:p>
          <a:p>
            <a:pPr marL="0" indent="0">
              <a:lnSpc>
                <a:spcPct val="120000"/>
              </a:lnSpc>
              <a:spcBef>
                <a:spcPts val="600"/>
              </a:spcBef>
              <a:spcAft>
                <a:spcPts val="600"/>
              </a:spcAft>
            </a:pPr>
            <a:r>
              <a:rPr lang="el-GR" sz="1800" dirty="0">
                <a:solidFill>
                  <a:srgbClr val="000000"/>
                </a:solidFill>
                <a:highlight>
                  <a:srgbClr val="F3B75B"/>
                </a:highlight>
              </a:rPr>
              <a:t>Σώμα</a:t>
            </a:r>
            <a:r>
              <a:rPr lang="en-GB" sz="1800" dirty="0">
                <a:solidFill>
                  <a:srgbClr val="000000"/>
                </a:solidFill>
                <a:highlight>
                  <a:srgbClr val="F3B75B"/>
                </a:highlight>
              </a:rPr>
              <a:t>:</a:t>
            </a:r>
            <a:endParaRPr lang="en-GB" sz="1800" dirty="0"/>
          </a:p>
          <a:p>
            <a:pPr indent="0">
              <a:lnSpc>
                <a:spcPct val="120000"/>
              </a:lnSpc>
              <a:spcBef>
                <a:spcPts val="600"/>
              </a:spcBef>
              <a:spcAft>
                <a:spcPts val="600"/>
              </a:spcAft>
              <a:buClr>
                <a:srgbClr val="1D1D1B"/>
              </a:buClr>
              <a:buSzPct val="100000"/>
              <a:buChar char="●"/>
            </a:pPr>
            <a:r>
              <a:rPr lang="en-GB" sz="1800" b="0" dirty="0">
                <a:solidFill>
                  <a:schemeClr val="accent1"/>
                </a:solidFill>
              </a:rPr>
              <a:t> </a:t>
            </a:r>
            <a:r>
              <a:rPr lang="el-GR" sz="1800" b="0" dirty="0">
                <a:solidFill>
                  <a:schemeClr val="accent1"/>
                </a:solidFill>
              </a:rPr>
              <a:t>Καθορίστε με σαφήνεια τα βασικά σας μηνύματα. Επιδιώξτε 2-4 κύρια σημεία για να διατηρήσετε τη σαφήνεια.</a:t>
            </a:r>
            <a:endParaRPr lang="en-US" sz="1800" b="0" dirty="0">
              <a:solidFill>
                <a:schemeClr val="accent1"/>
              </a:solidFill>
            </a:endParaRPr>
          </a:p>
          <a:p>
            <a:pPr indent="0">
              <a:lnSpc>
                <a:spcPct val="120000"/>
              </a:lnSpc>
              <a:spcBef>
                <a:spcPts val="600"/>
              </a:spcBef>
              <a:spcAft>
                <a:spcPts val="600"/>
              </a:spcAft>
              <a:buClr>
                <a:srgbClr val="1D1D1B"/>
              </a:buClr>
              <a:buSzPct val="100000"/>
              <a:buChar char="●"/>
            </a:pPr>
            <a:r>
              <a:rPr lang="el-GR" sz="1800" b="0" dirty="0">
                <a:solidFill>
                  <a:schemeClr val="accent1"/>
                </a:solidFill>
              </a:rPr>
              <a:t>Χρησιμοποιήστε στατιστικά στοιχεία, αποσπάσματα, παραδείγματα και ανέκδοτα για να υποστηρίξετε τα σημεία σας.</a:t>
            </a:r>
            <a:endParaRPr lang="en-GB" sz="1800" dirty="0">
              <a:solidFill>
                <a:schemeClr val="accent1"/>
              </a:solidFill>
            </a:endParaRPr>
          </a:p>
          <a:p>
            <a:pPr marL="0" indent="0">
              <a:lnSpc>
                <a:spcPct val="120000"/>
              </a:lnSpc>
              <a:spcBef>
                <a:spcPts val="600"/>
              </a:spcBef>
              <a:spcAft>
                <a:spcPts val="600"/>
              </a:spcAft>
            </a:pPr>
            <a:r>
              <a:rPr lang="el-GR" sz="1800" dirty="0">
                <a:solidFill>
                  <a:srgbClr val="000000"/>
                </a:solidFill>
                <a:highlight>
                  <a:srgbClr val="F3B75B"/>
                </a:highlight>
              </a:rPr>
              <a:t>Συμπέρασμα</a:t>
            </a:r>
            <a:r>
              <a:rPr lang="en-GB" sz="1800" dirty="0">
                <a:solidFill>
                  <a:srgbClr val="000000"/>
                </a:solidFill>
                <a:highlight>
                  <a:srgbClr val="F3B75B"/>
                </a:highlight>
              </a:rPr>
              <a:t>:</a:t>
            </a:r>
            <a:endParaRPr lang="en-GB" sz="1800" dirty="0"/>
          </a:p>
          <a:p>
            <a:pPr indent="0">
              <a:lnSpc>
                <a:spcPct val="120000"/>
              </a:lnSpc>
              <a:spcBef>
                <a:spcPts val="600"/>
              </a:spcBef>
              <a:spcAft>
                <a:spcPts val="600"/>
              </a:spcAft>
              <a:buClr>
                <a:srgbClr val="1D1D1B"/>
              </a:buClr>
              <a:buSzPct val="100000"/>
              <a:buChar char="●"/>
            </a:pPr>
            <a:r>
              <a:rPr lang="el-GR" sz="1800" b="0" dirty="0">
                <a:solidFill>
                  <a:schemeClr val="accent1"/>
                </a:solidFill>
              </a:rPr>
              <a:t>Ανακεφαλαιώστε τα κύρια σημεία σας για να τα ενισχύσετε.</a:t>
            </a:r>
            <a:endParaRPr lang="en-GB" sz="1800" b="0" dirty="0">
              <a:solidFill>
                <a:schemeClr val="accent1"/>
              </a:solidFill>
            </a:endParaRPr>
          </a:p>
          <a:p>
            <a:pPr indent="0">
              <a:lnSpc>
                <a:spcPct val="120000"/>
              </a:lnSpc>
              <a:spcBef>
                <a:spcPts val="600"/>
              </a:spcBef>
              <a:spcAft>
                <a:spcPts val="600"/>
              </a:spcAft>
              <a:buClr>
                <a:srgbClr val="1D1D1B"/>
              </a:buClr>
              <a:buSzPct val="100000"/>
              <a:buChar char="●"/>
            </a:pPr>
            <a:r>
              <a:rPr lang="el-GR" sz="1800" b="0" dirty="0">
                <a:solidFill>
                  <a:schemeClr val="accent1"/>
                </a:solidFill>
              </a:rPr>
              <a:t>Κλείστε με μια ισχυρή δήλωση ή πρόσκληση για δράση, ενθαρρύνοντας το ακροατήριό σας να δράσει με βάση τις πληροφορίες που παρουσιάστηκαν.</a:t>
            </a:r>
            <a:endParaRPr lang="en-US" sz="1800" b="0" dirty="0">
              <a:solidFill>
                <a:schemeClr val="accent1"/>
              </a:solidFill>
            </a:endParaRPr>
          </a:p>
          <a:p>
            <a:pPr marL="0" lvl="0" indent="0" algn="just" rtl="0">
              <a:lnSpc>
                <a:spcPct val="115000"/>
              </a:lnSpc>
              <a:spcBef>
                <a:spcPts val="1000"/>
              </a:spcBef>
              <a:spcAft>
                <a:spcPts val="0"/>
              </a:spcAft>
              <a:buNone/>
            </a:pPr>
            <a:endParaRPr sz="6150" b="0" dirty="0">
              <a:solidFill>
                <a:schemeClr val="accent1"/>
              </a:solidFill>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p:txBody>
      </p:sp>
      <p:pic>
        <p:nvPicPr>
          <p:cNvPr id="258" name="Google Shape;258;g2eb676f3e53_0_106"/>
          <p:cNvPicPr preferRelativeResize="0"/>
          <p:nvPr/>
        </p:nvPicPr>
        <p:blipFill rotWithShape="1">
          <a:blip r:embed="rId3">
            <a:alphaModFix/>
          </a:blip>
          <a:srcRect l="11807" r="12210"/>
          <a:stretch/>
        </p:blipFill>
        <p:spPr>
          <a:xfrm>
            <a:off x="485425" y="1952163"/>
            <a:ext cx="2607664" cy="340629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44106" y="5353072"/>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2eb676f3e53_0_34"/>
          <p:cNvSpPr txBox="1">
            <a:spLocks noGrp="1"/>
          </p:cNvSpPr>
          <p:nvPr>
            <p:ph type="title"/>
          </p:nvPr>
        </p:nvSpPr>
        <p:spPr>
          <a:xfrm>
            <a:off x="432525" y="2176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Διαχείριση του άγχους</a:t>
            </a:r>
            <a:endParaRPr lang="en-US" sz="3400" b="1" dirty="0"/>
          </a:p>
        </p:txBody>
      </p:sp>
      <p:sp>
        <p:nvSpPr>
          <p:cNvPr id="264" name="Google Shape;264;g2eb676f3e53_0_34"/>
          <p:cNvSpPr txBox="1">
            <a:spLocks noGrp="1"/>
          </p:cNvSpPr>
          <p:nvPr>
            <p:ph type="body" idx="1"/>
          </p:nvPr>
        </p:nvSpPr>
        <p:spPr>
          <a:xfrm>
            <a:off x="732375" y="1714678"/>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l-GR" sz="2000" dirty="0">
                <a:solidFill>
                  <a:srgbClr val="000000"/>
                </a:solidFill>
                <a:highlight>
                  <a:schemeClr val="lt1"/>
                </a:highlight>
              </a:rPr>
              <a:t>Βαθιά αναπνοή</a:t>
            </a:r>
            <a:r>
              <a:rPr lang="en-GB" sz="2000" b="0" dirty="0">
                <a:solidFill>
                  <a:srgbClr val="000000"/>
                </a:solidFill>
                <a:highlight>
                  <a:schemeClr val="lt1"/>
                </a:highlight>
              </a:rPr>
              <a:t>:</a:t>
            </a:r>
            <a:r>
              <a:rPr lang="en-GB" sz="2000" b="0" dirty="0">
                <a:solidFill>
                  <a:srgbClr val="000000"/>
                </a:solidFill>
              </a:rPr>
              <a:t> </a:t>
            </a:r>
            <a:r>
              <a:rPr lang="el-GR" sz="2000" b="0" dirty="0">
                <a:solidFill>
                  <a:srgbClr val="000000"/>
                </a:solidFill>
              </a:rPr>
              <a:t>Αυτή η τεχνική βοηθά στη μείωση της έντασης και αυξάνει τη ροή οξυγόνου στον εγκέφαλό σας, προάγοντας τη χαλάρωση. Εξασκηθείτε σε αργές, βαθιές αναπνοές πριν και κατά τη διάρκεια της παρουσίασής σας.</a:t>
            </a:r>
            <a:endParaRPr lang="en-US" sz="2000" b="0" dirty="0">
              <a:solidFill>
                <a:srgbClr val="000000"/>
              </a:solidFill>
            </a:endParaRPr>
          </a:p>
          <a:p>
            <a:pPr marL="0" lvl="0" indent="0" algn="just" rtl="0">
              <a:lnSpc>
                <a:spcPct val="100000"/>
              </a:lnSpc>
              <a:spcBef>
                <a:spcPts val="600"/>
              </a:spcBef>
              <a:spcAft>
                <a:spcPts val="600"/>
              </a:spcAft>
              <a:buNone/>
            </a:pPr>
            <a:r>
              <a:rPr lang="el-GR" sz="2000" dirty="0" err="1">
                <a:solidFill>
                  <a:srgbClr val="000000"/>
                </a:solidFill>
                <a:highlight>
                  <a:schemeClr val="lt1"/>
                </a:highlight>
              </a:rPr>
              <a:t>Οπτικοποίηση</a:t>
            </a:r>
            <a:r>
              <a:rPr lang="en-GB" sz="2000" b="0" dirty="0">
                <a:solidFill>
                  <a:srgbClr val="000000"/>
                </a:solidFill>
                <a:highlight>
                  <a:schemeClr val="lt1"/>
                </a:highlight>
              </a:rPr>
              <a:t>:</a:t>
            </a:r>
            <a:r>
              <a:rPr lang="en-GB" sz="2000" b="0" dirty="0">
                <a:solidFill>
                  <a:srgbClr val="000000"/>
                </a:solidFill>
              </a:rPr>
              <a:t> </a:t>
            </a:r>
            <a:r>
              <a:rPr lang="el-GR" sz="2000" b="0" dirty="0">
                <a:solidFill>
                  <a:srgbClr val="000000"/>
                </a:solidFill>
              </a:rPr>
              <a:t>Φανταστείτε τον εαυτό σας να πραγματοποιεί με επιτυχία την παρουσίασή σας. Φανταστείτε τις θετικές αντιδράσεις του ακροατηρίου σας. Αυτή η νοερή πρόβα μπορεί να ενισχύσει την αυτοπεποίθησή σας και να μειώσει το άγχος.</a:t>
            </a:r>
            <a:endParaRPr sz="2000" b="0" dirty="0">
              <a:solidFill>
                <a:srgbClr val="000000"/>
              </a:solidFill>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p:txBody>
      </p:sp>
      <p:sp>
        <p:nvSpPr>
          <p:cNvPr id="265" name="Google Shape;265;g2eb676f3e53_0_34"/>
          <p:cNvSpPr txBox="1"/>
          <p:nvPr/>
        </p:nvSpPr>
        <p:spPr>
          <a:xfrm>
            <a:off x="5064772" y="4504687"/>
            <a:ext cx="6183500" cy="172351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2000" b="1" dirty="0">
                <a:solidFill>
                  <a:srgbClr val="F3B75B"/>
                </a:solidFill>
                <a:latin typeface="Raleway"/>
                <a:ea typeface="Raleway"/>
                <a:cs typeface="Raleway"/>
                <a:sym typeface="Raleway"/>
              </a:rPr>
              <a:t>ΕΝΔΙΑΦΕΡΟΝ ΓΕΓΟΝΟΣ: </a:t>
            </a:r>
          </a:p>
          <a:p>
            <a:pPr>
              <a:spcBef>
                <a:spcPts val="600"/>
              </a:spcBef>
              <a:spcAft>
                <a:spcPts val="600"/>
              </a:spcAft>
            </a:pPr>
            <a:r>
              <a:rPr lang="el-GR" sz="2000" dirty="0">
                <a:solidFill>
                  <a:srgbClr val="EFB45A"/>
                </a:solidFill>
                <a:latin typeface="Raleway"/>
                <a:ea typeface="Raleway"/>
                <a:cs typeface="Raleway"/>
                <a:sym typeface="Raleway"/>
              </a:rPr>
              <a:t>Η </a:t>
            </a:r>
            <a:r>
              <a:rPr lang="el-GR" sz="2000" dirty="0" err="1">
                <a:solidFill>
                  <a:srgbClr val="EFB45A"/>
                </a:solidFill>
                <a:latin typeface="Raleway"/>
                <a:ea typeface="Raleway"/>
                <a:cs typeface="Raleway"/>
                <a:sym typeface="Raleway"/>
              </a:rPr>
              <a:t>γλωσσοφοβία</a:t>
            </a:r>
            <a:r>
              <a:rPr lang="el-GR" sz="2000" dirty="0">
                <a:solidFill>
                  <a:srgbClr val="EFB45A"/>
                </a:solidFill>
                <a:latin typeface="Raleway"/>
                <a:ea typeface="Raleway"/>
                <a:cs typeface="Raleway"/>
                <a:sym typeface="Raleway"/>
              </a:rPr>
              <a:t> είναι ο φόβος της δημόσιας ομιλίας, που επηρεάζει σε διαφορετικό βαθμό έως και το 75% των ανθρώπων.</a:t>
            </a:r>
            <a:endParaRPr lang="en-US" sz="2000" dirty="0">
              <a:solidFill>
                <a:srgbClr val="EFB45A"/>
              </a:solidFill>
              <a:latin typeface="Raleway"/>
              <a:ea typeface="Raleway"/>
              <a:cs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b676f3e53_0_41"/>
          <p:cNvSpPr txBox="1">
            <a:spLocks noGrp="1"/>
          </p:cNvSpPr>
          <p:nvPr>
            <p:ph type="title"/>
          </p:nvPr>
        </p:nvSpPr>
        <p:spPr>
          <a:xfrm>
            <a:off x="432500" y="3122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Ενεργοποίηση του κοινού σας</a:t>
            </a:r>
            <a:endParaRPr lang="en-US" sz="3400" b="1" dirty="0"/>
          </a:p>
        </p:txBody>
      </p:sp>
      <p:sp>
        <p:nvSpPr>
          <p:cNvPr id="272" name="Google Shape;272;g2eb676f3e53_0_41"/>
          <p:cNvSpPr txBox="1">
            <a:spLocks noGrp="1"/>
          </p:cNvSpPr>
          <p:nvPr>
            <p:ph type="body" idx="1"/>
          </p:nvPr>
        </p:nvSpPr>
        <p:spPr>
          <a:xfrm>
            <a:off x="527400" y="1637925"/>
            <a:ext cx="11137200" cy="39159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l-GR" sz="2000" dirty="0">
                <a:solidFill>
                  <a:srgbClr val="000000"/>
                </a:solidFill>
                <a:highlight>
                  <a:schemeClr val="lt1"/>
                </a:highlight>
              </a:rPr>
              <a:t>Αφήγηση ιστοριών</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l-GR" sz="2000" b="0" dirty="0">
                <a:solidFill>
                  <a:srgbClr val="000000"/>
                </a:solidFill>
              </a:rPr>
              <a:t>Μοιραστείτε προσωπικές ιστορίες που σχετίζονται με το θέμα σας για να δημιουργήσετε μια συναισθηματική σύνδεση με το κοινό σας. Οι σχετικές και αυθεντικές ιστορίες κάνουν το μήνυμά σας αξιομνημόνευτο.</a:t>
            </a:r>
          </a:p>
          <a:p>
            <a:pPr indent="0">
              <a:lnSpc>
                <a:spcPct val="100000"/>
              </a:lnSpc>
              <a:spcBef>
                <a:spcPts val="600"/>
              </a:spcBef>
              <a:spcAft>
                <a:spcPts val="600"/>
              </a:spcAft>
              <a:buClr>
                <a:srgbClr val="000000"/>
              </a:buClr>
              <a:buSzPts val="2000"/>
              <a:buFont typeface="Raleway"/>
              <a:buChar char="●"/>
            </a:pPr>
            <a:r>
              <a:rPr lang="el-GR" sz="2000" b="0" dirty="0">
                <a:solidFill>
                  <a:srgbClr val="000000"/>
                </a:solidFill>
              </a:rPr>
              <a:t> Επιλέξτε ιστορίες που ευθυγραμμίζονται με τις εμπειρίες και τα ενδιαφέροντα του κοινού σας.</a:t>
            </a:r>
            <a:endParaRPr sz="1000" b="0" dirty="0">
              <a:solidFill>
                <a:srgbClr val="000000"/>
              </a:solidFill>
            </a:endParaRPr>
          </a:p>
          <a:p>
            <a:pPr marL="0" lvl="0" indent="0" rtl="0">
              <a:lnSpc>
                <a:spcPct val="100000"/>
              </a:lnSpc>
              <a:spcBef>
                <a:spcPts val="600"/>
              </a:spcBef>
              <a:spcAft>
                <a:spcPts val="600"/>
              </a:spcAft>
              <a:buNone/>
            </a:pPr>
            <a:r>
              <a:rPr lang="el-GR" sz="2000" dirty="0">
                <a:solidFill>
                  <a:srgbClr val="000000"/>
                </a:solidFill>
                <a:highlight>
                  <a:schemeClr val="lt1"/>
                </a:highlight>
              </a:rPr>
              <a:t>Χιούμορ και ρητορικές ερωτήσεις</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l-GR" sz="2000" b="0" dirty="0">
                <a:solidFill>
                  <a:srgbClr val="000000"/>
                </a:solidFill>
              </a:rPr>
              <a:t>Χρησιμοποιήστε ελαφρύ χιούμορ για να σπάσετε τον πάγο και να δημιουργήσετε μια χαλαρή ατμόσφαιρα. Βεβαιωθείτε ότι το χιούμορ είναι κατάλληλο και σχετικό με το θέμα σας.</a:t>
            </a:r>
          </a:p>
          <a:p>
            <a:pPr indent="0">
              <a:lnSpc>
                <a:spcPct val="100000"/>
              </a:lnSpc>
              <a:spcBef>
                <a:spcPts val="600"/>
              </a:spcBef>
              <a:spcAft>
                <a:spcPts val="600"/>
              </a:spcAft>
              <a:buClr>
                <a:srgbClr val="000000"/>
              </a:buClr>
              <a:buSzPts val="2000"/>
              <a:buFont typeface="Raleway"/>
              <a:buChar char="●"/>
            </a:pPr>
            <a:r>
              <a:rPr lang="el-GR" sz="2000" b="0" dirty="0">
                <a:solidFill>
                  <a:srgbClr val="000000"/>
                </a:solidFill>
              </a:rPr>
              <a:t> Κάντε ερωτήσεις για να εμπλέξετε τη σκέψη του ακροατηρίου σας και να ενθαρρύνετε τη συμμετοχή του, ακόμη και αν δεν αναμένεται να απαντήσει δυνατά.</a:t>
            </a:r>
            <a:endParaRPr lang="en-US" sz="2000" b="0" dirty="0">
              <a:solidFill>
                <a:srgbClr val="000000"/>
              </a:solidFill>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eb676f3e53_0_120"/>
          <p:cNvSpPr txBox="1">
            <a:spLocks noGrp="1"/>
          </p:cNvSpPr>
          <p:nvPr>
            <p:ph type="title"/>
          </p:nvPr>
        </p:nvSpPr>
        <p:spPr>
          <a:xfrm>
            <a:off x="4325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Ενεργοποίηση του κοινού σας</a:t>
            </a:r>
            <a:endParaRPr lang="en-US" sz="3400" b="1" dirty="0"/>
          </a:p>
        </p:txBody>
      </p:sp>
      <p:sp>
        <p:nvSpPr>
          <p:cNvPr id="278" name="Google Shape;278;g2eb676f3e53_0_12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l-GR" sz="2000" dirty="0">
                <a:solidFill>
                  <a:srgbClr val="000000"/>
                </a:solidFill>
                <a:highlight>
                  <a:schemeClr val="lt1"/>
                </a:highlight>
              </a:rPr>
              <a:t>Χρήση παύσεων και φωνητικής ποικιλίας</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l-GR" sz="2000" b="0" dirty="0">
                <a:solidFill>
                  <a:srgbClr val="000000"/>
                </a:solidFill>
              </a:rPr>
              <a:t>Χρησιμοποιήστε στρατηγικές παύσεις για να τονίσετε τα βασικά σημεία και να δώσετε χρόνο στο ακροατήριό σας να απορροφήσει τις πληροφορίες.</a:t>
            </a:r>
          </a:p>
          <a:p>
            <a:pPr indent="0">
              <a:lnSpc>
                <a:spcPct val="100000"/>
              </a:lnSpc>
              <a:spcBef>
                <a:spcPts val="600"/>
              </a:spcBef>
              <a:spcAft>
                <a:spcPts val="600"/>
              </a:spcAft>
              <a:buClr>
                <a:srgbClr val="000000"/>
              </a:buClr>
              <a:buSzPts val="2000"/>
              <a:buChar char="●"/>
            </a:pPr>
            <a:r>
              <a:rPr lang="el-GR" sz="2000" b="0" dirty="0">
                <a:solidFill>
                  <a:srgbClr val="000000"/>
                </a:solidFill>
              </a:rPr>
              <a:t> Μεταβάλλετε τον τόνο, τον τόνο και τον ρυθμό σας για να κρατάτε το ακροατήριό σας σε εγρήγορση και να τονίζετε τα σημαντικά σημεία.</a:t>
            </a:r>
          </a:p>
          <a:p>
            <a:pPr indent="0">
              <a:lnSpc>
                <a:spcPct val="100000"/>
              </a:lnSpc>
              <a:spcBef>
                <a:spcPts val="600"/>
              </a:spcBef>
              <a:spcAft>
                <a:spcPts val="600"/>
              </a:spcAft>
              <a:buClr>
                <a:srgbClr val="000000"/>
              </a:buClr>
              <a:buSzPts val="2000"/>
            </a:pPr>
            <a:endParaRPr sz="2000" dirty="0">
              <a:solidFill>
                <a:srgbClr val="000000"/>
              </a:solidFill>
            </a:endParaRPr>
          </a:p>
          <a:p>
            <a:pPr marL="0" indent="0" algn="just">
              <a:lnSpc>
                <a:spcPct val="100000"/>
              </a:lnSpc>
              <a:spcBef>
                <a:spcPts val="600"/>
              </a:spcBef>
              <a:spcAft>
                <a:spcPts val="600"/>
              </a:spcAft>
            </a:pPr>
            <a:r>
              <a:rPr lang="el-GR" sz="2000" dirty="0"/>
              <a:t>ΕΝΔΙΑΦΕΡΟΝ ΓΕΓΟΝΟΣ</a:t>
            </a:r>
            <a:r>
              <a:rPr lang="en-GB" sz="2000" dirty="0"/>
              <a:t>: </a:t>
            </a:r>
            <a:r>
              <a:rPr lang="el-GR" sz="2000" dirty="0"/>
              <a:t>Μελέτες δείχνουν ότι οι εύστοχες παύσεις μπορούν να κάνουν έναν ομιλητή να φαίνεται πιο σίγουρος και να έχει τον έλεγχο.</a:t>
            </a:r>
            <a:endParaRPr sz="2000" b="0" dirty="0">
              <a:solidFill>
                <a:srgbClr val="000000"/>
              </a:solidFill>
            </a:endParaRPr>
          </a:p>
          <a:p>
            <a:pPr marL="0" lvl="0" indent="0" algn="just" rtl="0">
              <a:lnSpc>
                <a:spcPct val="115000"/>
              </a:lnSpc>
              <a:spcBef>
                <a:spcPts val="1200"/>
              </a:spcBef>
              <a:spcAft>
                <a:spcPts val="0"/>
              </a:spcAft>
              <a:buNone/>
            </a:pPr>
            <a:endParaRPr sz="2000" dirty="0">
              <a:solidFill>
                <a:srgbClr val="000000"/>
              </a:solidFill>
            </a:endParaRPr>
          </a:p>
          <a:p>
            <a:pPr marL="0" lvl="0" indent="0" algn="just" rtl="0">
              <a:lnSpc>
                <a:spcPct val="115000"/>
              </a:lnSpc>
              <a:spcBef>
                <a:spcPts val="1200"/>
              </a:spcBef>
              <a:spcAft>
                <a:spcPts val="0"/>
              </a:spcAft>
              <a:buNone/>
            </a:pPr>
            <a:endParaRPr sz="1100"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566057" y="379280"/>
            <a:ext cx="11271378" cy="1325563"/>
          </a:xfrm>
        </p:spPr>
        <p:txBody>
          <a:bodyPr>
            <a:normAutofit/>
          </a:bodyPr>
          <a:lstStyle/>
          <a:p>
            <a:r>
              <a:rPr lang="el-GR" sz="3400" b="1" dirty="0"/>
              <a:t>Μαθησιακά αποτελέσματα αυτής της ενότητας</a:t>
            </a:r>
            <a:endParaRPr lang="en-US" sz="3400" b="1"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4294967295"/>
          </p:nvPr>
        </p:nvSpPr>
        <p:spPr>
          <a:xfrm>
            <a:off x="568325" y="1953142"/>
            <a:ext cx="5886900" cy="614007"/>
          </a:xfrm>
        </p:spPr>
        <p:txBody>
          <a:bodyPr>
            <a:normAutofit fontScale="92500"/>
          </a:bodyPr>
          <a:lstStyle/>
          <a:p>
            <a:r>
              <a:rPr lang="el-GR" sz="2200" dirty="0"/>
              <a:t>Θα αποκτήσετε βαθύτερη κατανόηση στις </a:t>
            </a:r>
            <a:endParaRPr lang="it-IT" sz="2200"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4294967295"/>
          </p:nvPr>
        </p:nvSpPr>
        <p:spPr>
          <a:xfrm>
            <a:off x="6713666" y="1902764"/>
            <a:ext cx="4673084" cy="487332"/>
          </a:xfrm>
        </p:spPr>
        <p:txBody>
          <a:bodyPr vert="horz" lIns="91440" tIns="45720" rIns="91440" bIns="45720" rtlCol="0" anchor="t">
            <a:normAutofit lnSpcReduction="10000"/>
          </a:bodyPr>
          <a:lstStyle/>
          <a:p>
            <a:pPr algn="ctr"/>
            <a:r>
              <a:rPr lang="el-GR" sz="2000" dirty="0"/>
              <a:t>Θα αναπτύξετε δεξιότητες για :</a:t>
            </a:r>
            <a:endParaRPr lang="en-US" sz="2000" dirty="0">
              <a:solidFill>
                <a:schemeClr val="accent1"/>
              </a:solidFill>
            </a:endParaRPr>
          </a:p>
        </p:txBody>
      </p:sp>
      <p:sp>
        <p:nvSpPr>
          <p:cNvPr id="2" name="TextBox 1">
            <a:extLst>
              <a:ext uri="{FF2B5EF4-FFF2-40B4-BE49-F238E27FC236}">
                <a16:creationId xmlns:a16="http://schemas.microsoft.com/office/drawing/2014/main" id="{0014450C-9DA8-0B2B-1990-6AB1B36F18BC}"/>
              </a:ext>
            </a:extLst>
          </p:cNvPr>
          <p:cNvSpPr txBox="1"/>
          <p:nvPr/>
        </p:nvSpPr>
        <p:spPr>
          <a:xfrm>
            <a:off x="6713666" y="2588017"/>
            <a:ext cx="4686417"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355600">
              <a:spcBef>
                <a:spcPts val="600"/>
              </a:spcBef>
              <a:spcAft>
                <a:spcPts val="600"/>
              </a:spcAft>
              <a:buFont typeface="Arial"/>
              <a:buChar char="•"/>
            </a:pPr>
            <a:r>
              <a:rPr lang="el-GR" sz="2000" dirty="0">
                <a:solidFill>
                  <a:schemeClr val="accent1"/>
                </a:solidFill>
                <a:latin typeface="Raleway" pitchFamily="2" charset="0"/>
              </a:rPr>
              <a:t>Να δημιουργήσετε μια συναρπαστική ιστορία γύρω από μια επιχειρηματική ιδέα.</a:t>
            </a:r>
          </a:p>
          <a:p>
            <a:pPr marL="457200" indent="-355600">
              <a:spcBef>
                <a:spcPts val="600"/>
              </a:spcBef>
              <a:spcAft>
                <a:spcPts val="600"/>
              </a:spcAft>
              <a:buFont typeface="Arial"/>
              <a:buChar char="•"/>
            </a:pPr>
            <a:r>
              <a:rPr lang="el-GR" sz="2000" dirty="0">
                <a:solidFill>
                  <a:schemeClr val="accent1"/>
                </a:solidFill>
                <a:latin typeface="Raleway" pitchFamily="2" charset="0"/>
              </a:rPr>
              <a:t>Να βελτιώσετε τις τεχνικές δημόσιας ομιλίας και παρουσίασης.</a:t>
            </a:r>
          </a:p>
          <a:p>
            <a:pPr marL="457200" indent="-355600">
              <a:spcBef>
                <a:spcPts val="600"/>
              </a:spcBef>
              <a:spcAft>
                <a:spcPts val="600"/>
              </a:spcAft>
              <a:buFont typeface="Arial"/>
              <a:buChar char="•"/>
            </a:pPr>
            <a:r>
              <a:rPr lang="el-GR" sz="2000" dirty="0">
                <a:solidFill>
                  <a:schemeClr val="accent1"/>
                </a:solidFill>
                <a:latin typeface="Raleway" pitchFamily="2" charset="0"/>
              </a:rPr>
              <a:t>Να επικοινωνείτε με επενδυτές και ενδιαφερόμενους.</a:t>
            </a:r>
          </a:p>
          <a:p>
            <a:pPr marL="457200" indent="-355600">
              <a:spcBef>
                <a:spcPts val="600"/>
              </a:spcBef>
              <a:spcAft>
                <a:spcPts val="600"/>
              </a:spcAft>
              <a:buFont typeface="Arial"/>
              <a:buChar char="•"/>
            </a:pPr>
            <a:r>
              <a:rPr lang="el-GR" sz="2000" dirty="0">
                <a:solidFill>
                  <a:schemeClr val="accent1"/>
                </a:solidFill>
                <a:latin typeface="Raleway" pitchFamily="2" charset="0"/>
              </a:rPr>
              <a:t>Να μάθετε πώς να παρουσιάζετε μια επιχειρηματική ιδέα.</a:t>
            </a:r>
            <a:endParaRPr lang="en-GB" sz="2000" dirty="0">
              <a:solidFill>
                <a:schemeClr val="accent1"/>
              </a:solidFill>
              <a:latin typeface="Raleway" pitchFamily="2" charset="0"/>
            </a:endParaRPr>
          </a:p>
        </p:txBody>
      </p:sp>
      <p:sp>
        <p:nvSpPr>
          <p:cNvPr id="3" name="TextBox 2">
            <a:extLst>
              <a:ext uri="{FF2B5EF4-FFF2-40B4-BE49-F238E27FC236}">
                <a16:creationId xmlns:a16="http://schemas.microsoft.com/office/drawing/2014/main" id="{F3BBE84C-A1D8-ED67-1710-4981F28EE11F}"/>
              </a:ext>
            </a:extLst>
          </p:cNvPr>
          <p:cNvSpPr txBox="1"/>
          <p:nvPr/>
        </p:nvSpPr>
        <p:spPr>
          <a:xfrm>
            <a:off x="921203" y="2594882"/>
            <a:ext cx="4718049"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el-GR" sz="2000" dirty="0">
                <a:solidFill>
                  <a:schemeClr val="accent1"/>
                </a:solidFill>
                <a:latin typeface="Raleway" pitchFamily="2" charset="0"/>
              </a:rPr>
              <a:t>Δεξιότητες επικοινωνίας και παρουσίασης για την εκπόνηση και παρουσίαση μιας επιχειρηματικής ιστορίας.</a:t>
            </a:r>
          </a:p>
          <a:p>
            <a:pPr marL="444500" indent="-342900">
              <a:spcBef>
                <a:spcPts val="600"/>
              </a:spcBef>
              <a:spcAft>
                <a:spcPts val="600"/>
              </a:spcAft>
              <a:buChar char="•"/>
            </a:pPr>
            <a:r>
              <a:rPr lang="el-GR" sz="2000" dirty="0">
                <a:solidFill>
                  <a:schemeClr val="accent1"/>
                </a:solidFill>
                <a:latin typeface="Raleway" pitchFamily="2" charset="0"/>
              </a:rPr>
              <a:t>Τεχνικές δημόσιας ομιλίας.</a:t>
            </a:r>
          </a:p>
          <a:p>
            <a:pPr marL="444500" indent="-342900">
              <a:spcBef>
                <a:spcPts val="600"/>
              </a:spcBef>
              <a:spcAft>
                <a:spcPts val="600"/>
              </a:spcAft>
              <a:buChar char="•"/>
            </a:pPr>
            <a:r>
              <a:rPr lang="el-GR" sz="2000" dirty="0">
                <a:solidFill>
                  <a:schemeClr val="accent1"/>
                </a:solidFill>
                <a:latin typeface="Raleway" pitchFamily="2" charset="0"/>
              </a:rPr>
              <a:t>Επικοινωνία με επενδυτές και ενδιαφερόμενους φορείς.</a:t>
            </a:r>
          </a:p>
          <a:p>
            <a:pPr marL="444500" indent="-342900">
              <a:spcBef>
                <a:spcPts val="600"/>
              </a:spcBef>
              <a:spcAft>
                <a:spcPts val="600"/>
              </a:spcAft>
              <a:buChar char="•"/>
            </a:pPr>
            <a:r>
              <a:rPr lang="el-GR" sz="2000" dirty="0">
                <a:solidFill>
                  <a:schemeClr val="accent1"/>
                </a:solidFill>
                <a:latin typeface="Raleway" pitchFamily="2" charset="0"/>
              </a:rPr>
              <a:t>Διαφήμιση (</a:t>
            </a:r>
            <a:r>
              <a:rPr lang="el-GR" sz="2000" dirty="0" err="1">
                <a:solidFill>
                  <a:schemeClr val="accent1"/>
                </a:solidFill>
                <a:latin typeface="Raleway" pitchFamily="2" charset="0"/>
              </a:rPr>
              <a:t>Pitching</a:t>
            </a:r>
            <a:r>
              <a:rPr lang="el-GR" sz="2000" dirty="0">
                <a:solidFill>
                  <a:schemeClr val="accent1"/>
                </a:solidFill>
                <a:latin typeface="Raleway" pitchFamily="2" charset="0"/>
              </a:rPr>
              <a:t>).</a:t>
            </a:r>
            <a:endParaRPr lang="en-GB" sz="2000" dirty="0">
              <a:solidFill>
                <a:schemeClr val="accent1"/>
              </a:solidFill>
              <a:latin typeface="Raleway" pitchFamily="2" charset="0"/>
            </a:endParaRP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eb676f3e53_0_62"/>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Χειρισμός ερωτήσεων και διακοπών</a:t>
            </a:r>
            <a:endParaRPr lang="en-US" sz="3400" dirty="0"/>
          </a:p>
        </p:txBody>
      </p:sp>
      <p:sp>
        <p:nvSpPr>
          <p:cNvPr id="284" name="Google Shape;284;g2eb676f3e53_0_62"/>
          <p:cNvSpPr txBox="1">
            <a:spLocks noGrp="1"/>
          </p:cNvSpPr>
          <p:nvPr>
            <p:ph type="body" idx="1"/>
          </p:nvPr>
        </p:nvSpPr>
        <p:spPr>
          <a:xfrm>
            <a:off x="838200" y="1825625"/>
            <a:ext cx="65478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l-GR" sz="2000" dirty="0">
                <a:solidFill>
                  <a:srgbClr val="000000"/>
                </a:solidFill>
                <a:highlight>
                  <a:schemeClr val="lt1"/>
                </a:highlight>
              </a:rPr>
              <a:t>Ενεργητική ακρόαση</a:t>
            </a:r>
            <a:endParaRPr lang="en-US" sz="2000" b="0" dirty="0">
              <a:solidFill>
                <a:srgbClr val="000000"/>
              </a:solidFill>
              <a:highlight>
                <a:srgbClr val="F3B75B"/>
              </a:highlight>
            </a:endParaRPr>
          </a:p>
          <a:p>
            <a:pPr marL="0" lvl="0" indent="0" algn="just" rtl="0">
              <a:lnSpc>
                <a:spcPct val="100000"/>
              </a:lnSpc>
              <a:spcBef>
                <a:spcPts val="600"/>
              </a:spcBef>
              <a:spcAft>
                <a:spcPts val="600"/>
              </a:spcAft>
              <a:buNone/>
            </a:pPr>
            <a:r>
              <a:rPr lang="el-GR" sz="2000" b="0" dirty="0">
                <a:solidFill>
                  <a:srgbClr val="000000"/>
                </a:solidFill>
              </a:rPr>
              <a:t>Επικεντρωθείτε στην ερώτηση που τίθεται, επαναλάβετε την ερώτηση για να γίνει σαφής και, στη συνέχεια, δώστε μια προσεκτική απάντηση.</a:t>
            </a:r>
          </a:p>
          <a:p>
            <a:pPr marL="0" lvl="0" indent="0" algn="just" rtl="0">
              <a:lnSpc>
                <a:spcPct val="100000"/>
              </a:lnSpc>
              <a:spcBef>
                <a:spcPts val="600"/>
              </a:spcBef>
              <a:spcAft>
                <a:spcPts val="600"/>
              </a:spcAft>
              <a:buNone/>
            </a:pPr>
            <a:r>
              <a:rPr lang="el-GR" sz="2000" dirty="0">
                <a:solidFill>
                  <a:srgbClr val="000000"/>
                </a:solidFill>
                <a:highlight>
                  <a:schemeClr val="lt1"/>
                </a:highlight>
              </a:rPr>
              <a:t>Ηρεμία</a:t>
            </a:r>
            <a:endParaRPr sz="2000" b="0" dirty="0">
              <a:solidFill>
                <a:srgbClr val="000000"/>
              </a:solidFill>
              <a:highlight>
                <a:srgbClr val="F3B75B"/>
              </a:highlight>
            </a:endParaRPr>
          </a:p>
          <a:p>
            <a:pPr marL="0" lvl="0" indent="0" algn="just" rtl="0">
              <a:lnSpc>
                <a:spcPct val="100000"/>
              </a:lnSpc>
              <a:spcBef>
                <a:spcPts val="600"/>
              </a:spcBef>
              <a:spcAft>
                <a:spcPts val="600"/>
              </a:spcAft>
              <a:buNone/>
            </a:pPr>
            <a:r>
              <a:rPr lang="el-GR" sz="2000" b="0" dirty="0">
                <a:solidFill>
                  <a:srgbClr val="000000"/>
                </a:solidFill>
              </a:rPr>
              <a:t>Μείνετε ήρεμοι και ψύχραιμοι, ακόμη και αν η ερώτηση είναι προκλητική. Πάρτε μια βαθιά ανάσα πριν απαντήσετε για να διατηρήσετε την αυτοπεποίθησή σας.</a:t>
            </a:r>
            <a:endParaRPr sz="2000" dirty="0">
              <a:solidFill>
                <a:srgbClr val="000000"/>
              </a:solidFill>
            </a:endParaRPr>
          </a:p>
        </p:txBody>
      </p:sp>
      <p:pic>
        <p:nvPicPr>
          <p:cNvPr id="285" name="Google Shape;285;g2eb676f3e53_0_62"/>
          <p:cNvPicPr preferRelativeResize="0"/>
          <p:nvPr/>
        </p:nvPicPr>
        <p:blipFill>
          <a:blip r:embed="rId3">
            <a:alphaModFix/>
          </a:blip>
          <a:stretch>
            <a:fillRect/>
          </a:stretch>
        </p:blipFill>
        <p:spPr>
          <a:xfrm>
            <a:off x="7957575" y="2957775"/>
            <a:ext cx="3766525" cy="3766525"/>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845621" y="5331377"/>
            <a:ext cx="1124173"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ec5bc0709e_0_0"/>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Διαχείριση τεχνικών ζητημάτων</a:t>
            </a:r>
            <a:endParaRPr lang="en-US" sz="3400" b="1" dirty="0"/>
          </a:p>
        </p:txBody>
      </p:sp>
      <p:sp>
        <p:nvSpPr>
          <p:cNvPr id="291" name="Google Shape;291;g2ec5bc0709e_0_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l-GR" sz="2000" dirty="0">
                <a:solidFill>
                  <a:schemeClr val="accent1"/>
                </a:solidFill>
              </a:rPr>
              <a:t>Η ύπαρξη ενός εφεδρικού σχεδίου για τεχνικά ζητήματα μπορεί να μειώσει σημαντικά το άγχος.</a:t>
            </a:r>
            <a:endParaRPr lang="en-US" sz="1000" b="0" dirty="0">
              <a:solidFill>
                <a:srgbClr val="000000"/>
              </a:solidFill>
            </a:endParaRPr>
          </a:p>
          <a:p>
            <a:pPr marL="0" lvl="0" indent="0" algn="l" rtl="0">
              <a:lnSpc>
                <a:spcPct val="100000"/>
              </a:lnSpc>
              <a:spcBef>
                <a:spcPts val="600"/>
              </a:spcBef>
              <a:spcAft>
                <a:spcPts val="600"/>
              </a:spcAft>
              <a:buNone/>
            </a:pPr>
            <a:r>
              <a:rPr lang="el-GR" sz="2000" dirty="0">
                <a:solidFill>
                  <a:srgbClr val="000000"/>
                </a:solidFill>
                <a:highlight>
                  <a:schemeClr val="lt1"/>
                </a:highlight>
              </a:rPr>
              <a:t>Προετοιμασία</a:t>
            </a:r>
            <a:endParaRPr sz="2000" b="0" dirty="0">
              <a:solidFill>
                <a:srgbClr val="000000"/>
              </a:solidFill>
              <a:highlight>
                <a:srgbClr val="F3B75B"/>
              </a:highlight>
            </a:endParaRPr>
          </a:p>
          <a:p>
            <a:pPr marL="0" lvl="0" indent="0" algn="l" rtl="0">
              <a:lnSpc>
                <a:spcPct val="100000"/>
              </a:lnSpc>
              <a:spcBef>
                <a:spcPts val="600"/>
              </a:spcBef>
              <a:spcAft>
                <a:spcPts val="600"/>
              </a:spcAft>
              <a:buNone/>
            </a:pPr>
            <a:r>
              <a:rPr lang="el-GR" sz="2000" b="0" dirty="0">
                <a:solidFill>
                  <a:srgbClr val="000000"/>
                </a:solidFill>
              </a:rPr>
              <a:t>Δοκιμάστε όλο τον εξοπλισμό πριν από την παρουσίαση. Έχετε εφεδρικά αντίγραφα, όπως εκτυπωμένες διαφάνειες, επιπλέον μπαταρίες ή μια εναλλακτική συσκευή παρουσίασης.</a:t>
            </a:r>
          </a:p>
          <a:p>
            <a:pPr marL="0" lvl="0" indent="0" algn="l" rtl="0">
              <a:lnSpc>
                <a:spcPct val="100000"/>
              </a:lnSpc>
              <a:spcBef>
                <a:spcPts val="600"/>
              </a:spcBef>
              <a:spcAft>
                <a:spcPts val="600"/>
              </a:spcAft>
              <a:buNone/>
            </a:pPr>
            <a:r>
              <a:rPr lang="el-GR" sz="2000" dirty="0">
                <a:solidFill>
                  <a:srgbClr val="000000"/>
                </a:solidFill>
                <a:highlight>
                  <a:schemeClr val="lt1"/>
                </a:highlight>
              </a:rPr>
              <a:t>Ηρεμία</a:t>
            </a:r>
            <a:endParaRPr sz="2000" b="0" dirty="0">
              <a:solidFill>
                <a:srgbClr val="000000"/>
              </a:solidFill>
              <a:highlight>
                <a:srgbClr val="F3B75B"/>
              </a:highlight>
            </a:endParaRPr>
          </a:p>
          <a:p>
            <a:pPr marL="0" lvl="0" indent="0" algn="l" rtl="0">
              <a:lnSpc>
                <a:spcPct val="100000"/>
              </a:lnSpc>
              <a:spcBef>
                <a:spcPts val="600"/>
              </a:spcBef>
              <a:spcAft>
                <a:spcPts val="600"/>
              </a:spcAft>
              <a:buNone/>
            </a:pPr>
            <a:r>
              <a:rPr lang="el-GR" sz="2000" b="0" dirty="0">
                <a:solidFill>
                  <a:srgbClr val="000000"/>
                </a:solidFill>
              </a:rPr>
              <a:t>Εάν προκύψει τεχνικό πρόβλημα, παραμείνετε ψύχραιμοι. Ενημερώστε το ακροατήριο για την κατάσταση και είτε αντιμετωπίστε γρήγορα τα προβλήματα είτε προχωρήστε χωρίς την τεχνολογία.</a:t>
            </a:r>
            <a:endParaRPr sz="1100" dirty="0">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eb676f3e53_0_165"/>
          <p:cNvSpPr txBox="1">
            <a:spLocks noGrp="1"/>
          </p:cNvSpPr>
          <p:nvPr>
            <p:ph type="title"/>
          </p:nvPr>
        </p:nvSpPr>
        <p:spPr>
          <a:xfrm>
            <a:off x="467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Σχεδιασμός αποτελεσματικών οπτικών βοηθημάτων</a:t>
            </a:r>
            <a:endParaRPr lang="en-US" sz="3400" b="1" dirty="0"/>
          </a:p>
        </p:txBody>
      </p:sp>
      <p:sp>
        <p:nvSpPr>
          <p:cNvPr id="297" name="Google Shape;297;g2eb676f3e53_0_165"/>
          <p:cNvSpPr txBox="1">
            <a:spLocks noGrp="1"/>
          </p:cNvSpPr>
          <p:nvPr>
            <p:ph type="body" idx="1"/>
          </p:nvPr>
        </p:nvSpPr>
        <p:spPr>
          <a:xfrm>
            <a:off x="506240" y="1570112"/>
            <a:ext cx="11134252" cy="4768889"/>
          </a:xfrm>
          <a:prstGeom prst="rect">
            <a:avLst/>
          </a:prstGeom>
          <a:noFill/>
          <a:ln>
            <a:noFill/>
          </a:ln>
        </p:spPr>
        <p:txBody>
          <a:bodyPr spcFirstLastPara="1" wrap="square" lIns="91425" tIns="45700" rIns="91425" bIns="45700" anchor="t" anchorCtr="0">
            <a:noAutofit/>
          </a:bodyPr>
          <a:lstStyle/>
          <a:p>
            <a:pPr marL="0" lvl="0" indent="0" rtl="0">
              <a:lnSpc>
                <a:spcPct val="110000"/>
              </a:lnSpc>
              <a:spcBef>
                <a:spcPts val="600"/>
              </a:spcBef>
              <a:spcAft>
                <a:spcPts val="600"/>
              </a:spcAft>
              <a:buNone/>
            </a:pPr>
            <a:r>
              <a:rPr lang="el-GR" sz="1800" dirty="0">
                <a:solidFill>
                  <a:srgbClr val="000000"/>
                </a:solidFill>
                <a:highlight>
                  <a:schemeClr val="lt1"/>
                </a:highlight>
              </a:rPr>
              <a:t>Αρχές σχεδιασμού:</a:t>
            </a:r>
            <a:endParaRPr lang="en-US" sz="1800" dirty="0">
              <a:solidFill>
                <a:srgbClr val="000000"/>
              </a:solidFill>
              <a:highlight>
                <a:srgbClr val="F3B75B"/>
              </a:highlight>
            </a:endParaRPr>
          </a:p>
          <a:p>
            <a:pPr indent="0">
              <a:lnSpc>
                <a:spcPct val="110000"/>
              </a:lnSpc>
              <a:spcBef>
                <a:spcPts val="600"/>
              </a:spcBef>
              <a:spcAft>
                <a:spcPts val="600"/>
              </a:spcAft>
              <a:buClr>
                <a:srgbClr val="000000"/>
              </a:buClr>
              <a:buSzPts val="2040"/>
              <a:buChar char="●"/>
            </a:pPr>
            <a:r>
              <a:rPr lang="en-US" sz="1800" dirty="0">
                <a:solidFill>
                  <a:srgbClr val="000000"/>
                </a:solidFill>
              </a:rPr>
              <a:t> </a:t>
            </a:r>
            <a:r>
              <a:rPr lang="el-GR" sz="1800" dirty="0">
                <a:solidFill>
                  <a:srgbClr val="000000"/>
                </a:solidFill>
              </a:rPr>
              <a:t>Απλότητα </a:t>
            </a:r>
            <a:r>
              <a:rPr lang="en-US" sz="1800" dirty="0">
                <a:solidFill>
                  <a:srgbClr val="000000"/>
                </a:solidFill>
              </a:rPr>
              <a:t>:</a:t>
            </a:r>
            <a:r>
              <a:rPr lang="en-US" sz="1800" b="0" dirty="0">
                <a:solidFill>
                  <a:srgbClr val="000000"/>
                </a:solidFill>
              </a:rPr>
              <a:t> </a:t>
            </a:r>
            <a:r>
              <a:rPr lang="el-GR" sz="1800" b="0" dirty="0">
                <a:solidFill>
                  <a:srgbClr val="000000"/>
                </a:solidFill>
              </a:rPr>
              <a:t>Διατηρήστε τα οπτικά βοηθήματα απλά για να αποφύγετε τη συντριβή του ακροατηρίου. Χρησιμοποιήστε ελάχιστο κείμενο και επικεντρωθείτε στα βασικά σημεία.</a:t>
            </a:r>
            <a:endParaRPr lang="en-US" sz="1800" b="0" dirty="0">
              <a:solidFill>
                <a:srgbClr val="000000"/>
              </a:solidFill>
            </a:endParaRPr>
          </a:p>
          <a:p>
            <a:pPr indent="0">
              <a:lnSpc>
                <a:spcPct val="110000"/>
              </a:lnSpc>
              <a:spcBef>
                <a:spcPts val="600"/>
              </a:spcBef>
              <a:spcAft>
                <a:spcPts val="600"/>
              </a:spcAft>
              <a:buClr>
                <a:srgbClr val="000000"/>
              </a:buClr>
              <a:buSzPts val="2040"/>
              <a:buChar char="●"/>
            </a:pPr>
            <a:r>
              <a:rPr lang="en-US" sz="1800" dirty="0">
                <a:solidFill>
                  <a:srgbClr val="000000"/>
                </a:solidFill>
              </a:rPr>
              <a:t> Σα</a:t>
            </a:r>
            <a:r>
              <a:rPr lang="en-US" sz="1800" dirty="0" err="1">
                <a:solidFill>
                  <a:srgbClr val="000000"/>
                </a:solidFill>
              </a:rPr>
              <a:t>φήνει</a:t>
            </a:r>
            <a:r>
              <a:rPr lang="en-US" sz="1800" dirty="0">
                <a:solidFill>
                  <a:srgbClr val="000000"/>
                </a:solidFill>
              </a:rPr>
              <a:t>α :</a:t>
            </a:r>
            <a:r>
              <a:rPr lang="en-US" sz="1800" b="0" dirty="0">
                <a:solidFill>
                  <a:srgbClr val="000000"/>
                </a:solidFill>
              </a:rPr>
              <a:t>.</a:t>
            </a:r>
            <a:r>
              <a:rPr lang="el-GR" sz="1800" b="0" dirty="0">
                <a:solidFill>
                  <a:srgbClr val="000000"/>
                </a:solidFill>
              </a:rPr>
              <a:t> Βεβαιωθείτε ότι όλα τα στοιχεία είναι ευανάγνωστα και κατανοητά. Χρησιμοποιήστε χρώματα υψηλής αντίθεσης και μεγάλες γραμματοσειρές.</a:t>
            </a:r>
            <a:endParaRPr lang="en-US" sz="1800" b="0" dirty="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a:t>
            </a:r>
            <a:r>
              <a:rPr lang="el-GR" sz="1800" dirty="0">
                <a:solidFill>
                  <a:srgbClr val="000000"/>
                </a:solidFill>
              </a:rPr>
              <a:t>Συνέπεια</a:t>
            </a:r>
            <a:r>
              <a:rPr lang="en-GB" sz="1800" dirty="0">
                <a:solidFill>
                  <a:srgbClr val="000000"/>
                </a:solidFill>
              </a:rPr>
              <a:t>:</a:t>
            </a:r>
            <a:r>
              <a:rPr lang="en-GB" sz="1800" b="0" dirty="0">
                <a:solidFill>
                  <a:srgbClr val="000000"/>
                </a:solidFill>
              </a:rPr>
              <a:t> </a:t>
            </a:r>
            <a:r>
              <a:rPr lang="el-GR" sz="1800" b="0" dirty="0">
                <a:solidFill>
                  <a:srgbClr val="000000"/>
                </a:solidFill>
              </a:rPr>
              <a:t>Διατηρήστε ένα συνεπές ύφος σε όλη την παρουσίαση. Χρησιμοποιήστε τις ίδιες γραμματοσειρές, χρώματα και διατάξεις για μια συνεκτική εμφάνιση.</a:t>
            </a:r>
            <a:endParaRPr lang="en-US" sz="1800" b="0" dirty="0">
              <a:solidFill>
                <a:srgbClr val="000000"/>
              </a:solidFill>
            </a:endParaRPr>
          </a:p>
          <a:p>
            <a:pPr indent="0">
              <a:lnSpc>
                <a:spcPct val="110000"/>
              </a:lnSpc>
              <a:spcBef>
                <a:spcPts val="600"/>
              </a:spcBef>
              <a:spcAft>
                <a:spcPts val="600"/>
              </a:spcAft>
              <a:buClr>
                <a:srgbClr val="000000"/>
              </a:buClr>
              <a:buSzPts val="2040"/>
              <a:buChar char="●"/>
            </a:pPr>
            <a:r>
              <a:rPr lang="en-US" sz="1800" dirty="0">
                <a:solidFill>
                  <a:srgbClr val="000000"/>
                </a:solidFill>
              </a:rPr>
              <a:t> Οπ</a:t>
            </a:r>
            <a:r>
              <a:rPr lang="en-US" sz="1800" dirty="0" err="1">
                <a:solidFill>
                  <a:srgbClr val="000000"/>
                </a:solidFill>
              </a:rPr>
              <a:t>τικά</a:t>
            </a:r>
            <a:r>
              <a:rPr lang="en-US" sz="1800" dirty="0">
                <a:solidFill>
                  <a:srgbClr val="000000"/>
                </a:solidFill>
              </a:rPr>
              <a:t> </a:t>
            </a:r>
            <a:r>
              <a:rPr lang="en-US" sz="1800" dirty="0" err="1">
                <a:solidFill>
                  <a:srgbClr val="000000"/>
                </a:solidFill>
              </a:rPr>
              <a:t>ελκυστικό</a:t>
            </a:r>
            <a:r>
              <a:rPr lang="en-US" sz="1800" dirty="0">
                <a:solidFill>
                  <a:srgbClr val="000000"/>
                </a:solidFill>
              </a:rPr>
              <a:t> :</a:t>
            </a:r>
            <a:r>
              <a:rPr lang="en-US" sz="1800" b="0" dirty="0">
                <a:solidFill>
                  <a:srgbClr val="000000"/>
                </a:solidFill>
              </a:rPr>
              <a:t> </a:t>
            </a:r>
            <a:r>
              <a:rPr lang="el-GR" sz="1800" b="0" dirty="0">
                <a:solidFill>
                  <a:srgbClr val="000000"/>
                </a:solidFill>
              </a:rPr>
              <a:t>Κάντε το οπτικό σας υλικό ελκυστικό χρησιμοποιώντας εικόνες υψηλής ποιότητας, ισορροπημένες διατάξεις και αισθητικά ευχάριστους χρωματικούς συνδυασμούς.</a:t>
            </a:r>
            <a:endParaRPr lang="en-US" sz="1800" b="0" dirty="0">
              <a:solidFill>
                <a:srgbClr val="000000"/>
              </a:solidFill>
            </a:endParaRPr>
          </a:p>
          <a:p>
            <a:pPr marL="0" indent="0">
              <a:lnSpc>
                <a:spcPct val="110000"/>
              </a:lnSpc>
              <a:spcBef>
                <a:spcPts val="600"/>
              </a:spcBef>
              <a:spcAft>
                <a:spcPts val="600"/>
              </a:spcAft>
            </a:pPr>
            <a:endParaRPr lang="en-GB" sz="600" dirty="0"/>
          </a:p>
          <a:p>
            <a:pPr marL="0" indent="0">
              <a:lnSpc>
                <a:spcPct val="110000"/>
              </a:lnSpc>
              <a:spcBef>
                <a:spcPts val="600"/>
              </a:spcBef>
              <a:spcAft>
                <a:spcPts val="600"/>
              </a:spcAft>
            </a:pPr>
            <a:r>
              <a:rPr lang="el-GR" sz="1800" dirty="0"/>
              <a:t>ΕΝΔΙΑΦΕΡΟΝ ΓΕΓΟΝΟΣ </a:t>
            </a:r>
            <a:r>
              <a:rPr lang="en-GB" sz="1800" dirty="0"/>
              <a:t>:</a:t>
            </a:r>
            <a:r>
              <a:rPr lang="en-GB" sz="1800" dirty="0">
                <a:solidFill>
                  <a:srgbClr val="F3B75B"/>
                </a:solidFill>
              </a:rPr>
              <a:t> </a:t>
            </a:r>
            <a:r>
              <a:rPr lang="el-GR" sz="1800" dirty="0">
                <a:solidFill>
                  <a:srgbClr val="F3B75B"/>
                </a:solidFill>
              </a:rPr>
              <a:t>Μελέτες δείχνουν ότι οι άνθρωποι θυμούνται το 80% αυτών που βλέπουν και κάνουν, σε σύγκριση με μόνο το 20% αυτών που διαβάζουν και το 10% αυτών που ακούνε.</a:t>
            </a:r>
            <a:endParaRPr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2eb676f3e53_0_182"/>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Σχεδιασμός αποτελεσματικών οπτικών βοηθημάτων</a:t>
            </a:r>
            <a:endParaRPr lang="en-US" sz="3400" dirty="0"/>
          </a:p>
        </p:txBody>
      </p:sp>
      <p:sp>
        <p:nvSpPr>
          <p:cNvPr id="303" name="Google Shape;303;g2eb676f3e53_0_182"/>
          <p:cNvSpPr txBox="1">
            <a:spLocks noGrp="1"/>
          </p:cNvSpPr>
          <p:nvPr>
            <p:ph type="body" idx="1"/>
          </p:nvPr>
        </p:nvSpPr>
        <p:spPr>
          <a:xfrm>
            <a:off x="838200" y="1825625"/>
            <a:ext cx="9528629"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l-GR" sz="1800" dirty="0">
                <a:solidFill>
                  <a:srgbClr val="000000"/>
                </a:solidFill>
                <a:highlight>
                  <a:schemeClr val="lt1"/>
                </a:highlight>
              </a:rPr>
              <a:t>Τύποι οπτικών βοηθημάτων:</a:t>
            </a:r>
            <a:endParaRPr lang="en-US" sz="180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n-GB" sz="1800" dirty="0">
                <a:solidFill>
                  <a:srgbClr val="000000"/>
                </a:solidFill>
              </a:rPr>
              <a:t> </a:t>
            </a:r>
            <a:r>
              <a:rPr lang="el-GR" sz="1800" dirty="0">
                <a:solidFill>
                  <a:srgbClr val="000000"/>
                </a:solidFill>
              </a:rPr>
              <a:t>Διαφάνειες</a:t>
            </a:r>
            <a:r>
              <a:rPr lang="en-GB" sz="1800" dirty="0">
                <a:solidFill>
                  <a:srgbClr val="000000"/>
                </a:solidFill>
              </a:rPr>
              <a:t>:</a:t>
            </a:r>
            <a:r>
              <a:rPr lang="en-GB" sz="1800" b="0" dirty="0">
                <a:solidFill>
                  <a:srgbClr val="000000"/>
                </a:solidFill>
              </a:rPr>
              <a:t> </a:t>
            </a:r>
            <a:r>
              <a:rPr lang="el-GR" sz="1800" b="0" dirty="0">
                <a:solidFill>
                  <a:srgbClr val="000000"/>
                </a:solidFill>
              </a:rPr>
              <a:t>Ψηφιακές διαφάνειες (π.χ. PowerPoint, </a:t>
            </a:r>
            <a:r>
              <a:rPr lang="el-GR" sz="1800" b="0" dirty="0" err="1">
                <a:solidFill>
                  <a:srgbClr val="000000"/>
                </a:solidFill>
              </a:rPr>
              <a:t>Canva</a:t>
            </a:r>
            <a:r>
              <a:rPr lang="el-GR" sz="1800" b="0" dirty="0">
                <a:solidFill>
                  <a:srgbClr val="000000"/>
                </a:solidFill>
              </a:rPr>
              <a:t>, </a:t>
            </a:r>
            <a:r>
              <a:rPr lang="el-GR" sz="1800" b="0" dirty="0" err="1">
                <a:solidFill>
                  <a:srgbClr val="000000"/>
                </a:solidFill>
              </a:rPr>
              <a:t>Prezi</a:t>
            </a:r>
            <a:r>
              <a:rPr lang="el-GR" sz="1800" b="0" dirty="0">
                <a:solidFill>
                  <a:srgbClr val="000000"/>
                </a:solidFill>
              </a:rPr>
              <a:t>) που συνδυάζουν κείμενο, εικόνες και πολυμέσα.</a:t>
            </a:r>
          </a:p>
          <a:p>
            <a:pPr indent="0">
              <a:lnSpc>
                <a:spcPct val="100000"/>
              </a:lnSpc>
              <a:spcBef>
                <a:spcPts val="600"/>
              </a:spcBef>
              <a:spcAft>
                <a:spcPts val="600"/>
              </a:spcAft>
              <a:buClr>
                <a:srgbClr val="000000"/>
              </a:buClr>
              <a:buSzPts val="2000"/>
              <a:buChar char="●"/>
            </a:pPr>
            <a:r>
              <a:rPr lang="en-GB" sz="1800" dirty="0">
                <a:solidFill>
                  <a:srgbClr val="000000"/>
                </a:solidFill>
              </a:rPr>
              <a:t> </a:t>
            </a:r>
            <a:r>
              <a:rPr lang="el-GR" sz="1800" dirty="0">
                <a:solidFill>
                  <a:srgbClr val="000000"/>
                </a:solidFill>
              </a:rPr>
              <a:t>Διαγράμματα και γραφήματα </a:t>
            </a:r>
            <a:r>
              <a:rPr lang="en-GB" sz="1800" dirty="0">
                <a:solidFill>
                  <a:srgbClr val="000000"/>
                </a:solidFill>
              </a:rPr>
              <a:t>:</a:t>
            </a:r>
            <a:r>
              <a:rPr lang="en-GB" sz="1800" b="0" dirty="0">
                <a:solidFill>
                  <a:srgbClr val="000000"/>
                </a:solidFill>
              </a:rPr>
              <a:t> </a:t>
            </a:r>
            <a:r>
              <a:rPr lang="el-GR" sz="1800" b="0" dirty="0">
                <a:solidFill>
                  <a:srgbClr val="000000"/>
                </a:solidFill>
              </a:rPr>
              <a:t>Οπτικές αναπαραστάσεις δεδομένων για την ανάδειξη τάσεων, συγκρίσεων και βασικών στατιστικών στοιχείων.</a:t>
            </a:r>
            <a:endParaRP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a:t>
            </a:r>
            <a:r>
              <a:rPr lang="el-GR" sz="1800" dirty="0">
                <a:solidFill>
                  <a:srgbClr val="000000"/>
                </a:solidFill>
              </a:rPr>
              <a:t>Βίντεο </a:t>
            </a:r>
            <a:r>
              <a:rPr lang="en-US" sz="1800" dirty="0">
                <a:solidFill>
                  <a:srgbClr val="000000"/>
                </a:solidFill>
              </a:rPr>
              <a:t>:</a:t>
            </a:r>
            <a:r>
              <a:rPr lang="en-US" sz="1800" b="0" dirty="0">
                <a:solidFill>
                  <a:srgbClr val="000000"/>
                </a:solidFill>
              </a:rPr>
              <a:t> </a:t>
            </a:r>
            <a:r>
              <a:rPr lang="el-GR" sz="1800" b="0" dirty="0">
                <a:solidFill>
                  <a:srgbClr val="000000"/>
                </a:solidFill>
              </a:rPr>
              <a:t>Σύντομα αποσπάσματα που μπορούν να απεικονίζουν έννοιες, να παρουσιάζουν μαρτυρίες ή να παρέχουν οπτικά διαλείμματα.</a:t>
            </a:r>
            <a:endParaRPr lang="en-US" sz="1800" b="0" dirty="0">
              <a:solidFill>
                <a:srgbClr val="000000"/>
              </a:solidFill>
            </a:endParaRPr>
          </a:p>
          <a:p>
            <a:pPr indent="0">
              <a:lnSpc>
                <a:spcPct val="100000"/>
              </a:lnSpc>
              <a:spcBef>
                <a:spcPts val="600"/>
              </a:spcBef>
              <a:spcAft>
                <a:spcPts val="600"/>
              </a:spcAft>
              <a:buClr>
                <a:srgbClr val="000000"/>
              </a:buClr>
              <a:buSzPts val="2000"/>
              <a:buChar char="●"/>
            </a:pPr>
            <a:r>
              <a:rPr lang="en-US" sz="1800" dirty="0">
                <a:solidFill>
                  <a:srgbClr val="000000"/>
                </a:solidFill>
              </a:rPr>
              <a:t> </a:t>
            </a:r>
            <a:r>
              <a:rPr lang="en-US" sz="1800" dirty="0" err="1">
                <a:solidFill>
                  <a:srgbClr val="000000"/>
                </a:solidFill>
              </a:rPr>
              <a:t>Βοηθήμ</a:t>
            </a:r>
            <a:r>
              <a:rPr lang="en-US" sz="1800" dirty="0">
                <a:solidFill>
                  <a:srgbClr val="000000"/>
                </a:solidFill>
              </a:rPr>
              <a:t>ατα :</a:t>
            </a:r>
            <a:r>
              <a:rPr lang="en-US" sz="1800" b="0" dirty="0">
                <a:solidFill>
                  <a:srgbClr val="000000"/>
                </a:solidFill>
              </a:rPr>
              <a:t> </a:t>
            </a:r>
            <a:r>
              <a:rPr lang="el-GR" sz="1800" b="0" dirty="0">
                <a:solidFill>
                  <a:srgbClr val="000000"/>
                </a:solidFill>
              </a:rPr>
              <a:t>Φυσικά αντικείμενα που χρησιμοποιούνται για να καταδείξουν ένα σημείο ή να προσθέσουν ένα απτό στοιχείο στην παρουσίαση.</a:t>
            </a:r>
            <a:endParaRPr lang="en-US" sz="1800" b="0" dirty="0">
              <a:solidFill>
                <a:srgbClr val="000000"/>
              </a:solidFill>
            </a:endParaRPr>
          </a:p>
          <a:p>
            <a:pPr marL="0" lvl="0" indent="0" algn="just" rtl="0">
              <a:lnSpc>
                <a:spcPct val="115000"/>
              </a:lnSpc>
              <a:spcBef>
                <a:spcPts val="1200"/>
              </a:spcBef>
              <a:spcAft>
                <a:spcPts val="0"/>
              </a:spcAft>
              <a:buNone/>
            </a:pPr>
            <a:endParaRPr sz="1100" dirty="0">
              <a:solidFill>
                <a:srgbClr val="000000"/>
              </a:solidFill>
              <a:latin typeface="Arial"/>
              <a:ea typeface="Arial"/>
              <a:cs typeface="Arial"/>
              <a:sym typeface="Arial"/>
            </a:endParaRPr>
          </a:p>
        </p:txBody>
      </p:sp>
      <p:sp>
        <p:nvSpPr>
          <p:cNvPr id="304" name="Google Shape;304;g2eb676f3e53_0_182"/>
          <p:cNvSpPr txBox="1"/>
          <p:nvPr/>
        </p:nvSpPr>
        <p:spPr>
          <a:xfrm>
            <a:off x="4453236" y="5166965"/>
            <a:ext cx="7161958" cy="1169521"/>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l-GR" sz="1800" b="1" dirty="0">
                <a:solidFill>
                  <a:schemeClr val="lt1"/>
                </a:solidFill>
                <a:latin typeface="Raleway"/>
                <a:ea typeface="Raleway"/>
                <a:cs typeface="Raleway"/>
                <a:sym typeface="Raleway"/>
              </a:rPr>
              <a:t>ΕΝΔΙΑΦΕΡΟΝ ΓΕΓΟΝΟΣ</a:t>
            </a:r>
            <a:r>
              <a:rPr lang="en-GB" sz="1800" b="1" dirty="0">
                <a:solidFill>
                  <a:schemeClr val="lt1"/>
                </a:solidFill>
                <a:latin typeface="Raleway"/>
                <a:ea typeface="Raleway"/>
                <a:cs typeface="Raleway"/>
                <a:sym typeface="Raleway"/>
              </a:rPr>
              <a:t>: </a:t>
            </a:r>
            <a:r>
              <a:rPr lang="el-GR" sz="1800" b="1" dirty="0">
                <a:solidFill>
                  <a:schemeClr val="lt1"/>
                </a:solidFill>
                <a:latin typeface="Raleway"/>
                <a:ea typeface="Raleway"/>
                <a:cs typeface="Raleway"/>
                <a:sym typeface="Raleway"/>
              </a:rPr>
              <a:t>Οι παρουσιάσεις που περιλαμβάνουν στοιχεία πολυμέσων είναι κατά 43% πιο πειστικές από εκείνες που δεν περιλαμβάνουν.</a:t>
            </a:r>
            <a:endParaRPr lang="en-US" sz="1800" dirty="0">
              <a:solidFill>
                <a:schemeClr val="lt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2eb676f3e53_0_199"/>
          <p:cNvSpPr txBox="1">
            <a:spLocks noGrp="1"/>
          </p:cNvSpPr>
          <p:nvPr>
            <p:ph type="title"/>
          </p:nvPr>
        </p:nvSpPr>
        <p:spPr>
          <a:xfrm>
            <a:off x="1283102" y="1875543"/>
            <a:ext cx="4005914" cy="3092400"/>
          </a:xfrm>
          <a:prstGeom prst="rect">
            <a:avLst/>
          </a:prstGeom>
          <a:noFill/>
          <a:ln>
            <a:noFill/>
          </a:ln>
        </p:spPr>
        <p:txBody>
          <a:bodyPr spcFirstLastPara="1" wrap="square" lIns="91425" tIns="45700" rIns="91425" bIns="45700" anchor="ctr" anchorCtr="0">
            <a:normAutofit fontScale="90000"/>
          </a:bodyPr>
          <a:lstStyle/>
          <a:p>
            <a:pPr>
              <a:lnSpc>
                <a:spcPct val="100000"/>
              </a:lnSpc>
              <a:spcBef>
                <a:spcPts val="600"/>
              </a:spcBef>
              <a:spcAft>
                <a:spcPts val="600"/>
              </a:spcAft>
              <a:buSzPts val="4000"/>
            </a:pPr>
            <a:r>
              <a:rPr lang="el-GR" sz="3400" b="1" dirty="0">
                <a:solidFill>
                  <a:schemeClr val="tx2"/>
                </a:solidFill>
              </a:rPr>
              <a:t>3</a:t>
            </a:r>
            <a:r>
              <a:rPr lang="el-GR" sz="3400" b="1" baseline="30000" dirty="0">
                <a:solidFill>
                  <a:schemeClr val="tx2"/>
                </a:solidFill>
              </a:rPr>
              <a:t>η</a:t>
            </a:r>
            <a:r>
              <a:rPr lang="el-GR" sz="3400" b="1" dirty="0">
                <a:solidFill>
                  <a:schemeClr val="tx2"/>
                </a:solidFill>
              </a:rPr>
              <a:t> : Αποτελεσματική επικοινωνία με τους επενδυτές και τα ενδιαφερόμενα μέρη</a:t>
            </a:r>
            <a:endParaRPr lang="en-US" sz="3400" b="1" dirty="0">
              <a:latin typeface="Raleway"/>
              <a:ea typeface="Raleway"/>
              <a:cs typeface="Raleway"/>
            </a:endParaRPr>
          </a:p>
        </p:txBody>
      </p:sp>
      <p:pic>
        <p:nvPicPr>
          <p:cNvPr id="310" name="Google Shape;310;g2eb676f3e53_0_199"/>
          <p:cNvPicPr preferRelativeResize="0"/>
          <p:nvPr/>
        </p:nvPicPr>
        <p:blipFill>
          <a:blip r:embed="rId3">
            <a:alphaModFix/>
          </a:blip>
          <a:stretch>
            <a:fillRect/>
          </a:stretch>
        </p:blipFill>
        <p:spPr>
          <a:xfrm>
            <a:off x="5291028" y="1209887"/>
            <a:ext cx="5293824" cy="44382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9761813" y="5409044"/>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ed49f0a6d6_0_31"/>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l-GR" sz="3400" b="1" dirty="0"/>
              <a:t>Αποτελεσματική επικοινωνία</a:t>
            </a:r>
            <a:endParaRPr lang="en-US" sz="3400" b="1" dirty="0"/>
          </a:p>
        </p:txBody>
      </p:sp>
      <p:sp>
        <p:nvSpPr>
          <p:cNvPr id="316" name="Google Shape;316;g2ed49f0a6d6_0_31"/>
          <p:cNvSpPr txBox="1"/>
          <p:nvPr/>
        </p:nvSpPr>
        <p:spPr>
          <a:xfrm>
            <a:off x="769800" y="1712700"/>
            <a:ext cx="10301700" cy="357017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2000" b="1" dirty="0">
                <a:highlight>
                  <a:schemeClr val="lt1"/>
                </a:highlight>
                <a:latin typeface="Raleway"/>
                <a:ea typeface="Raleway"/>
                <a:cs typeface="Raleway"/>
                <a:sym typeface="Raleway"/>
              </a:rPr>
              <a:t>Σημασία της σαφούς και πειστικής επικοινωνίας: </a:t>
            </a:r>
          </a:p>
          <a:p>
            <a:pPr marL="0" lvl="0" indent="0" algn="l" rtl="0">
              <a:spcBef>
                <a:spcPts val="600"/>
              </a:spcBef>
              <a:spcAft>
                <a:spcPts val="600"/>
              </a:spcAft>
              <a:buNone/>
            </a:pPr>
            <a:r>
              <a:rPr lang="el-GR" sz="2000" dirty="0">
                <a:latin typeface="Raleway"/>
                <a:ea typeface="Raleway"/>
                <a:cs typeface="Raleway"/>
                <a:sym typeface="Raleway"/>
              </a:rPr>
              <a:t>Η αποτελεσματική επικοινωνία με τους επενδυτές και τα ενδιαφερόμενα μέρη είναι ζωτικής σημασίας για την εξασφάλιση υποστήριξης, την οικοδόμηση σχέσεων και την προώθηση της επιχειρηματικής επιτυχίας. Περιλαμβάνει τη σαφή μετάδοση της αξίας της επιχείρησής σας και την αντιμετώπιση των συμφερόντων και των ανησυχιών των ενδιαφερομένων μερών.</a:t>
            </a:r>
          </a:p>
          <a:p>
            <a:pPr marL="0" lvl="0" indent="0" algn="l" rtl="0">
              <a:spcBef>
                <a:spcPts val="600"/>
              </a:spcBef>
              <a:spcAft>
                <a:spcPts val="600"/>
              </a:spcAft>
              <a:buNone/>
            </a:pPr>
            <a:r>
              <a:rPr lang="el-GR" sz="2000" b="1" dirty="0">
                <a:highlight>
                  <a:schemeClr val="lt1"/>
                </a:highlight>
                <a:latin typeface="Raleway"/>
                <a:ea typeface="Raleway"/>
                <a:cs typeface="Raleway"/>
                <a:sym typeface="Raleway"/>
              </a:rPr>
              <a:t>Κατανόηση των αναγκών και των ενδιαφερόντων του κοινού σας: </a:t>
            </a:r>
          </a:p>
          <a:p>
            <a:pPr marL="0" lvl="0" indent="0" algn="l" rtl="0">
              <a:spcBef>
                <a:spcPts val="600"/>
              </a:spcBef>
              <a:spcAft>
                <a:spcPts val="600"/>
              </a:spcAft>
              <a:buNone/>
            </a:pPr>
            <a:r>
              <a:rPr lang="el-GR" sz="2000" dirty="0">
                <a:latin typeface="Raleway"/>
                <a:ea typeface="Raleway"/>
                <a:cs typeface="Raleway"/>
                <a:sym typeface="Raleway"/>
              </a:rPr>
              <a:t>Η προσαρμογή του μηνύματός σας στις συγκεκριμένες ανάγκες και τα ενδιαφέροντα του κοινού σας βοηθά στο να γίνει η επικοινωνία σας πιο σχετική και πειστική.</a:t>
            </a:r>
            <a:endParaRPr sz="2000" dirty="0">
              <a:latin typeface="Raleway"/>
              <a:ea typeface="Raleway"/>
              <a:cs typeface="Raleway"/>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g2ed49f0a6d6_0_104"/>
          <p:cNvPicPr preferRelativeResize="0"/>
          <p:nvPr/>
        </p:nvPicPr>
        <p:blipFill>
          <a:blip r:embed="rId3">
            <a:alphaModFix/>
          </a:blip>
          <a:stretch>
            <a:fillRect/>
          </a:stretch>
        </p:blipFill>
        <p:spPr>
          <a:xfrm>
            <a:off x="759175" y="2256500"/>
            <a:ext cx="2998801" cy="2998801"/>
          </a:xfrm>
          <a:prstGeom prst="rect">
            <a:avLst/>
          </a:prstGeom>
          <a:noFill/>
          <a:ln>
            <a:noFill/>
          </a:ln>
        </p:spPr>
      </p:pic>
      <p:sp>
        <p:nvSpPr>
          <p:cNvPr id="322" name="Google Shape;322;g2ed49f0a6d6_0_104"/>
          <p:cNvSpPr txBox="1"/>
          <p:nvPr/>
        </p:nvSpPr>
        <p:spPr>
          <a:xfrm>
            <a:off x="4344950" y="2253257"/>
            <a:ext cx="7103400" cy="357017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Clr>
                <a:srgbClr val="000000"/>
              </a:buClr>
              <a:buSzPts val="1100"/>
              <a:buFont typeface="Arial"/>
              <a:buNone/>
            </a:pPr>
            <a:r>
              <a:rPr lang="el-GR" sz="2000" b="1" dirty="0">
                <a:solidFill>
                  <a:srgbClr val="000000"/>
                </a:solidFill>
                <a:latin typeface="Raleway"/>
                <a:ea typeface="Raleway"/>
                <a:cs typeface="Raleway"/>
                <a:sym typeface="Raleway"/>
              </a:rPr>
              <a:t>Το «</a:t>
            </a:r>
            <a:r>
              <a:rPr lang="el-GR" sz="2000" b="1" dirty="0" err="1">
                <a:solidFill>
                  <a:srgbClr val="000000"/>
                </a:solidFill>
                <a:latin typeface="Raleway"/>
                <a:ea typeface="Raleway"/>
                <a:cs typeface="Raleway"/>
                <a:sym typeface="Raleway"/>
              </a:rPr>
              <a:t>pitch</a:t>
            </a:r>
            <a:r>
              <a:rPr lang="el-GR" sz="2000" b="1" dirty="0">
                <a:solidFill>
                  <a:srgbClr val="000000"/>
                </a:solidFill>
                <a:latin typeface="Raleway"/>
                <a:ea typeface="Raleway"/>
                <a:cs typeface="Raleway"/>
                <a:sym typeface="Raleway"/>
              </a:rPr>
              <a:t>» είναι μια συνοπτική παρουσίαση της επιχειρηματικής σας ιδέας για να πείσετε το ακροατήριό σας να υποστηρίξει το εγχείρημά σας. </a:t>
            </a:r>
            <a:r>
              <a:rPr lang="el-GR" sz="2000" dirty="0">
                <a:solidFill>
                  <a:srgbClr val="000000"/>
                </a:solidFill>
                <a:latin typeface="Raleway"/>
                <a:ea typeface="Raleway"/>
                <a:cs typeface="Raleway"/>
                <a:sym typeface="Raleway"/>
              </a:rPr>
              <a:t>Συνήθως κυμαίνεται από μια γρήγορη παρουσίαση 30 δευτερολέπτων μέχρι μια λεπτομερή επίσημη παρουσίαση διάρκειας 10 λεπτών. </a:t>
            </a:r>
          </a:p>
          <a:p>
            <a:pPr marL="0" lvl="0" indent="0" algn="just" rtl="0">
              <a:spcBef>
                <a:spcPts val="600"/>
              </a:spcBef>
              <a:spcAft>
                <a:spcPts val="600"/>
              </a:spcAft>
              <a:buClr>
                <a:srgbClr val="000000"/>
              </a:buClr>
              <a:buSzPts val="1100"/>
              <a:buFont typeface="Arial"/>
              <a:buNone/>
            </a:pPr>
            <a:r>
              <a:rPr lang="el-GR" sz="2000" b="1" dirty="0">
                <a:solidFill>
                  <a:schemeClr val="accent1"/>
                </a:solidFill>
                <a:latin typeface="Raleway"/>
                <a:ea typeface="Raleway"/>
                <a:cs typeface="Raleway"/>
                <a:sym typeface="Raleway"/>
              </a:rPr>
              <a:t>Μια επιτυχημένη επιχειρηματική παρουσίαση πρέπει να επικοινωνεί με σαφήνεια την πρόταση αξίας της επιχείρησής σας, το δυναμικό της αγοράς και το συγκεκριμένο αίτημα (χρηματοδότηση, συνεργασία κ.λπ.) που απευθύνετε στο κοινό σας.</a:t>
            </a:r>
            <a:endParaRPr lang="en-US" sz="2000" dirty="0">
              <a:solidFill>
                <a:schemeClr val="accent1"/>
              </a:solidFill>
              <a:latin typeface="Raleway"/>
              <a:ea typeface="Raleway"/>
              <a:cs typeface="Raleway"/>
            </a:endParaRPr>
          </a:p>
        </p:txBody>
      </p:sp>
      <p:sp>
        <p:nvSpPr>
          <p:cNvPr id="323" name="Google Shape;323;g2ed49f0a6d6_0_104"/>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l-GR" sz="3400" b="1" dirty="0"/>
              <a:t>Τι είναι το </a:t>
            </a:r>
            <a:r>
              <a:rPr lang="en-GB" sz="3400" b="1" dirty="0"/>
              <a:t>pitching;</a:t>
            </a:r>
            <a:endParaRPr lang="en-US" sz="3400" b="1" dirty="0"/>
          </a:p>
        </p:txBody>
      </p:sp>
      <p:sp>
        <p:nvSpPr>
          <p:cNvPr id="3" name="TextBox 2">
            <a:extLst>
              <a:ext uri="{FF2B5EF4-FFF2-40B4-BE49-F238E27FC236}">
                <a16:creationId xmlns:a16="http://schemas.microsoft.com/office/drawing/2014/main" id="{40BFB6F6-2983-844E-4730-F71789227E1E}"/>
              </a:ext>
            </a:extLst>
          </p:cNvPr>
          <p:cNvSpPr txBox="1"/>
          <p:nvPr/>
        </p:nvSpPr>
        <p:spPr>
          <a:xfrm>
            <a:off x="143507" y="4545284"/>
            <a:ext cx="1647567"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ed49f0a6d6_0_109"/>
          <p:cNvSpPr txBox="1"/>
          <p:nvPr/>
        </p:nvSpPr>
        <p:spPr>
          <a:xfrm>
            <a:off x="781629" y="1649264"/>
            <a:ext cx="10507457" cy="3847177"/>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Elevator Pitch:</a:t>
            </a:r>
            <a:r>
              <a:rPr lang="en-GB" sz="1800" dirty="0">
                <a:solidFill>
                  <a:srgbClr val="2D2D2D"/>
                </a:solidFill>
                <a:latin typeface="Raleway"/>
                <a:ea typeface="Raleway"/>
                <a:cs typeface="Raleway"/>
                <a:sym typeface="Raleway"/>
              </a:rPr>
              <a:t> </a:t>
            </a:r>
            <a:r>
              <a:rPr lang="el-GR" sz="1800" dirty="0">
                <a:solidFill>
                  <a:srgbClr val="2D2D2D"/>
                </a:solidFill>
                <a:latin typeface="Raleway"/>
                <a:ea typeface="Raleway"/>
                <a:cs typeface="Raleway"/>
                <a:sym typeface="Raleway"/>
              </a:rPr>
              <a:t>Είναι ένα σαφές, σύντομο μήνυμα για εσάς και την επιχειρηματική σας ιδέα. Επικοινωνεί ποιος είστε, τι ψάχνετε και πώς μπορείτε να ωφελήσετε μια εταιρεία ή έναν οργανισμό μέσω της επιχείρησής σας. Συνήθως διαρκεί 30-60 δευτερόλεπτα, δηλαδή όσο χρόνο χρειάζονται οι άνθρωποι για να πάνε από την κορυφή προς το κάτω μέρος ενός κτιρίου με ένα ασανσέρ. </a:t>
            </a:r>
          </a:p>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Investor Pitch:</a:t>
            </a:r>
            <a:r>
              <a:rPr lang="en-GB" sz="1800" b="1" dirty="0">
                <a:solidFill>
                  <a:srgbClr val="2D2D2D"/>
                </a:solidFill>
                <a:latin typeface="Raleway"/>
                <a:ea typeface="Raleway"/>
                <a:cs typeface="Raleway"/>
                <a:sym typeface="Raleway"/>
              </a:rPr>
              <a:t> </a:t>
            </a:r>
            <a:r>
              <a:rPr lang="el-GR" sz="1800" dirty="0">
                <a:solidFill>
                  <a:srgbClr val="2D2D2D"/>
                </a:solidFill>
                <a:latin typeface="Raleway"/>
                <a:ea typeface="Raleway"/>
                <a:cs typeface="Raleway"/>
                <a:sym typeface="Raleway"/>
              </a:rPr>
              <a:t>Πρόκειται για μια λεπτομερή παρουσίαση 5-10 λεπτών με στόχο την εξασφάλιση επενδύσεων. Αυτή η παρουσίαση καλύπτει το επιχειρηματικό μοντέλο, την ευκαιρία της αγοράς, τις οικονομικές προβλέψεις και το ανταγωνιστικό τοπίο.</a:t>
            </a:r>
          </a:p>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Sales Pitch:</a:t>
            </a:r>
            <a:r>
              <a:rPr lang="en-GB" sz="1800" b="1" dirty="0">
                <a:solidFill>
                  <a:srgbClr val="2D2D2D"/>
                </a:solidFill>
                <a:latin typeface="Raleway"/>
                <a:ea typeface="Raleway"/>
                <a:cs typeface="Raleway"/>
                <a:sym typeface="Raleway"/>
              </a:rPr>
              <a:t> </a:t>
            </a:r>
            <a:r>
              <a:rPr lang="el-GR" sz="1800" dirty="0">
                <a:solidFill>
                  <a:srgbClr val="2D2D2D"/>
                </a:solidFill>
                <a:latin typeface="Raleway"/>
                <a:ea typeface="Raleway"/>
                <a:cs typeface="Raleway"/>
                <a:sym typeface="Raleway"/>
              </a:rPr>
              <a:t>Μια σύντομη αλλά πειστική ομιλία που απευθύνεται σε δυνητικούς πελάτες, εστιάζοντας στα πλεονεκτήματα και τα μοναδικά σημεία πώλησης του προϊόντος ή της υπηρεσίας σας. </a:t>
            </a:r>
          </a:p>
          <a:p>
            <a:pPr marL="0" lvl="0" indent="0" algn="just" rtl="0">
              <a:spcBef>
                <a:spcPts val="600"/>
              </a:spcBef>
              <a:spcAft>
                <a:spcPts val="600"/>
              </a:spcAft>
              <a:buNone/>
            </a:pPr>
            <a:r>
              <a:rPr lang="en-GB" sz="1800" b="1" dirty="0">
                <a:solidFill>
                  <a:srgbClr val="2D2D2D"/>
                </a:solidFill>
                <a:highlight>
                  <a:schemeClr val="lt1"/>
                </a:highlight>
                <a:latin typeface="Raleway"/>
                <a:ea typeface="Raleway"/>
                <a:cs typeface="Raleway"/>
                <a:sym typeface="Raleway"/>
              </a:rPr>
              <a:t>Partnership Pitch:</a:t>
            </a:r>
            <a:r>
              <a:rPr lang="en-GB" sz="1800" dirty="0">
                <a:solidFill>
                  <a:srgbClr val="2D2D2D"/>
                </a:solidFill>
                <a:latin typeface="Raleway"/>
                <a:ea typeface="Raleway"/>
                <a:cs typeface="Raleway"/>
                <a:sym typeface="Raleway"/>
              </a:rPr>
              <a:t> </a:t>
            </a:r>
            <a:r>
              <a:rPr lang="el-GR" sz="1800" dirty="0">
                <a:solidFill>
                  <a:srgbClr val="2D2D2D"/>
                </a:solidFill>
                <a:latin typeface="Raleway"/>
                <a:ea typeface="Raleway"/>
                <a:cs typeface="Raleway"/>
                <a:sym typeface="Raleway"/>
              </a:rPr>
              <a:t>Μια πρόταση προς πιθανούς επιχειρηματικούς εταίρους που περιγράφει τα οφέλη της συνεργασίας, τους κοινούς στόχους και τις δυνατότητες συνέργειας.</a:t>
            </a:r>
            <a:endParaRPr sz="1800" dirty="0">
              <a:solidFill>
                <a:srgbClr val="2D2D2D"/>
              </a:solidFill>
              <a:highlight>
                <a:srgbClr val="FFFFFF"/>
              </a:highlight>
              <a:latin typeface="Raleway"/>
              <a:ea typeface="Raleway"/>
              <a:cs typeface="Raleway"/>
            </a:endParaRPr>
          </a:p>
        </p:txBody>
      </p:sp>
      <p:sp>
        <p:nvSpPr>
          <p:cNvPr id="329" name="Google Shape;329;g2ed49f0a6d6_0_109"/>
          <p:cNvSpPr txBox="1">
            <a:spLocks noGrp="1"/>
          </p:cNvSpPr>
          <p:nvPr>
            <p:ph type="title"/>
          </p:nvPr>
        </p:nvSpPr>
        <p:spPr>
          <a:xfrm>
            <a:off x="425475" y="30905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l-GR" sz="3400" b="1" dirty="0"/>
              <a:t>Τύποι παρουσιάσεων</a:t>
            </a:r>
            <a:endParaRPr lang="en-US" sz="34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ed49f0a6d6_0_180"/>
          <p:cNvSpPr txBox="1">
            <a:spLocks noGrp="1"/>
          </p:cNvSpPr>
          <p:nvPr>
            <p:ph type="title"/>
          </p:nvPr>
        </p:nvSpPr>
        <p:spPr>
          <a:xfrm>
            <a:off x="577275" y="417275"/>
            <a:ext cx="60771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a:t>Elevator pitch</a:t>
            </a:r>
            <a:endParaRPr lang="en-US" sz="3400" b="1" dirty="0"/>
          </a:p>
        </p:txBody>
      </p:sp>
      <p:sp>
        <p:nvSpPr>
          <p:cNvPr id="388" name="Google Shape;388;g2ed49f0a6d6_0_180"/>
          <p:cNvSpPr txBox="1">
            <a:spLocks noGrp="1"/>
          </p:cNvSpPr>
          <p:nvPr>
            <p:ph type="body" idx="1"/>
          </p:nvPr>
        </p:nvSpPr>
        <p:spPr>
          <a:xfrm>
            <a:off x="328305" y="1420800"/>
            <a:ext cx="6804286" cy="4422871"/>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l-GR" sz="1800" dirty="0">
                <a:solidFill>
                  <a:srgbClr val="000000"/>
                </a:solidFill>
              </a:rPr>
              <a:t>Το </a:t>
            </a:r>
            <a:r>
              <a:rPr lang="en-US" sz="1800" dirty="0">
                <a:solidFill>
                  <a:srgbClr val="000000"/>
                </a:solidFill>
              </a:rPr>
              <a:t>elevator pitch </a:t>
            </a:r>
            <a:r>
              <a:rPr lang="el-GR" sz="1800" dirty="0">
                <a:solidFill>
                  <a:srgbClr val="000000"/>
                </a:solidFill>
              </a:rPr>
              <a:t>είναι: </a:t>
            </a:r>
            <a:endParaRPr lang="en-US" sz="1800" dirty="0">
              <a:solidFill>
                <a:srgbClr val="000000"/>
              </a:solidFill>
            </a:endParaRPr>
          </a:p>
          <a:p>
            <a:pPr indent="0">
              <a:lnSpc>
                <a:spcPct val="100000"/>
              </a:lnSpc>
              <a:spcBef>
                <a:spcPts val="600"/>
              </a:spcBef>
              <a:spcAft>
                <a:spcPts val="600"/>
              </a:spcAft>
              <a:buClr>
                <a:srgbClr val="000000"/>
              </a:buClr>
              <a:buChar char="●"/>
            </a:pPr>
            <a:r>
              <a:rPr lang="en-US" sz="1800" dirty="0">
                <a:solidFill>
                  <a:srgbClr val="000000"/>
                </a:solidFill>
              </a:rPr>
              <a:t> </a:t>
            </a:r>
            <a:r>
              <a:rPr lang="el-GR" sz="1800" dirty="0">
                <a:solidFill>
                  <a:srgbClr val="000000"/>
                </a:solidFill>
                <a:highlight>
                  <a:srgbClr val="F3B75B"/>
                </a:highlight>
              </a:rPr>
              <a:t>Σύντομο </a:t>
            </a:r>
            <a:r>
              <a:rPr lang="en-US" sz="1800" dirty="0">
                <a:solidFill>
                  <a:srgbClr val="000000"/>
                </a:solidFill>
                <a:highlight>
                  <a:srgbClr val="F3B75B"/>
                </a:highlight>
              </a:rPr>
              <a:t>:</a:t>
            </a:r>
            <a:r>
              <a:rPr lang="en-US" sz="1800" dirty="0">
                <a:solidFill>
                  <a:srgbClr val="000000"/>
                </a:solidFill>
              </a:rPr>
              <a:t> </a:t>
            </a:r>
            <a:r>
              <a:rPr lang="el-GR" sz="1800" b="0" dirty="0">
                <a:solidFill>
                  <a:srgbClr val="000000"/>
                </a:solidFill>
              </a:rPr>
              <a:t>Αφιερώστε μεταξύ 30 και 60 δευτερολέπτων </a:t>
            </a:r>
            <a:endParaRPr lang="en-US"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el-GR" sz="1800" dirty="0">
                <a:solidFill>
                  <a:srgbClr val="000000"/>
                </a:solidFill>
                <a:highlight>
                  <a:srgbClr val="F3B75B"/>
                </a:highlight>
              </a:rPr>
              <a:t>Ακριβής και συναφής </a:t>
            </a:r>
            <a:r>
              <a:rPr lang="en-GB" sz="1800" dirty="0">
                <a:solidFill>
                  <a:srgbClr val="000000"/>
                </a:solidFill>
                <a:highlight>
                  <a:srgbClr val="F3B75B"/>
                </a:highlight>
              </a:rPr>
              <a:t>:</a:t>
            </a:r>
            <a:r>
              <a:rPr lang="en-US" sz="1800" b="0" dirty="0">
                <a:solidFill>
                  <a:srgbClr val="000000"/>
                </a:solidFill>
              </a:rPr>
              <a:t>. </a:t>
            </a:r>
            <a:r>
              <a:rPr lang="el-GR" sz="1800" b="0" dirty="0">
                <a:solidFill>
                  <a:srgbClr val="000000"/>
                </a:solidFill>
              </a:rPr>
              <a:t>Μπείτε κατευθείαν στο θέμα και να γνωρίζετε σε ποιον απευθύνεται η ομιλία σας. </a:t>
            </a:r>
            <a:endParaRPr lang="en-US" sz="1800" b="0" dirty="0">
              <a:solidFill>
                <a:srgbClr val="000000"/>
              </a:solidFill>
            </a:endParaRPr>
          </a:p>
          <a:p>
            <a:pPr indent="0">
              <a:lnSpc>
                <a:spcPct val="100000"/>
              </a:lnSpc>
              <a:spcBef>
                <a:spcPts val="600"/>
              </a:spcBef>
              <a:spcAft>
                <a:spcPts val="600"/>
              </a:spcAft>
              <a:buClr>
                <a:srgbClr val="000000"/>
              </a:buClr>
              <a:buChar char="●"/>
            </a:pPr>
            <a:r>
              <a:rPr lang="en-US" sz="1800" dirty="0">
                <a:solidFill>
                  <a:srgbClr val="000000"/>
                </a:solidFill>
              </a:rPr>
              <a:t> </a:t>
            </a:r>
            <a:r>
              <a:rPr lang="en-US" sz="1800" dirty="0">
                <a:solidFill>
                  <a:srgbClr val="000000"/>
                </a:solidFill>
                <a:highlight>
                  <a:srgbClr val="F3B75B"/>
                </a:highlight>
              </a:rPr>
              <a:t>Κατα</a:t>
            </a:r>
            <a:r>
              <a:rPr lang="en-US" sz="1800" dirty="0" err="1">
                <a:solidFill>
                  <a:srgbClr val="000000"/>
                </a:solidFill>
                <a:highlight>
                  <a:srgbClr val="F3B75B"/>
                </a:highlight>
              </a:rPr>
              <a:t>νοητό</a:t>
            </a:r>
            <a:r>
              <a:rPr lang="en-US" sz="1800" dirty="0">
                <a:solidFill>
                  <a:srgbClr val="000000"/>
                </a:solidFill>
                <a:highlight>
                  <a:srgbClr val="F3B75B"/>
                </a:highlight>
              </a:rPr>
              <a:t> :</a:t>
            </a:r>
            <a:r>
              <a:rPr lang="en-US" sz="1800" b="0" dirty="0">
                <a:solidFill>
                  <a:srgbClr val="000000"/>
                </a:solidFill>
              </a:rPr>
              <a:t> </a:t>
            </a:r>
            <a:r>
              <a:rPr lang="el-GR" sz="1800" b="0" dirty="0">
                <a:solidFill>
                  <a:srgbClr val="000000"/>
                </a:solidFill>
              </a:rPr>
              <a:t>Χρησιμοποιήστε τη γλώσσα που θα χρησιμοποιούσατε κανονικά όταν μιλάτε</a:t>
            </a:r>
            <a:endParaRPr lang="en-US"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el-GR" sz="1800" dirty="0">
                <a:solidFill>
                  <a:srgbClr val="000000"/>
                </a:solidFill>
                <a:highlight>
                  <a:srgbClr val="F3B75B"/>
                </a:highlight>
              </a:rPr>
              <a:t>Αυθεντικό </a:t>
            </a:r>
            <a:r>
              <a:rPr lang="en-GB" sz="1800" dirty="0">
                <a:solidFill>
                  <a:srgbClr val="000000"/>
                </a:solidFill>
                <a:highlight>
                  <a:srgbClr val="F3B75B"/>
                </a:highlight>
              </a:rPr>
              <a:t>:</a:t>
            </a:r>
            <a:r>
              <a:rPr lang="en-GB" sz="1800" b="0" dirty="0">
                <a:solidFill>
                  <a:srgbClr val="000000"/>
                </a:solidFill>
              </a:rPr>
              <a:t> </a:t>
            </a:r>
            <a:r>
              <a:rPr lang="el-GR" sz="1800" b="0" dirty="0">
                <a:solidFill>
                  <a:srgbClr val="000000"/>
                </a:solidFill>
              </a:rPr>
              <a:t>Η παρουσίαση πρέπει να εκφράζει τις αξίες σας και να σας τοποθετεί στη βέλτιστη θέση όσον αφορά το επαγγελματικό σας προφίλ. </a:t>
            </a:r>
          </a:p>
          <a:p>
            <a:pPr indent="0">
              <a:lnSpc>
                <a:spcPct val="100000"/>
              </a:lnSpc>
              <a:spcBef>
                <a:spcPts val="600"/>
              </a:spcBef>
              <a:spcAft>
                <a:spcPts val="600"/>
              </a:spcAft>
              <a:buClr>
                <a:srgbClr val="000000"/>
              </a:buClr>
              <a:buChar char="●"/>
            </a:pPr>
            <a:r>
              <a:rPr lang="en-GB" sz="1800" dirty="0">
                <a:solidFill>
                  <a:srgbClr val="000000"/>
                </a:solidFill>
              </a:rPr>
              <a:t> </a:t>
            </a:r>
            <a:r>
              <a:rPr lang="el-GR" sz="1800" dirty="0">
                <a:solidFill>
                  <a:srgbClr val="000000"/>
                </a:solidFill>
                <a:highlight>
                  <a:srgbClr val="F3B75B"/>
                </a:highlight>
              </a:rPr>
              <a:t>Ειδικά για την περίπτωση </a:t>
            </a:r>
            <a:r>
              <a:rPr lang="en-GB" sz="1800" dirty="0">
                <a:solidFill>
                  <a:srgbClr val="000000"/>
                </a:solidFill>
                <a:highlight>
                  <a:srgbClr val="F3B75B"/>
                </a:highlight>
              </a:rPr>
              <a:t>:</a:t>
            </a:r>
            <a:r>
              <a:rPr lang="en-GB" sz="1800" b="0" dirty="0">
                <a:solidFill>
                  <a:srgbClr val="000000"/>
                </a:solidFill>
              </a:rPr>
              <a:t> </a:t>
            </a:r>
            <a:r>
              <a:rPr lang="el-GR" sz="1800" b="0" dirty="0">
                <a:solidFill>
                  <a:srgbClr val="000000"/>
                </a:solidFill>
              </a:rPr>
              <a:t>Επιλέξτε μια οπτική γωνία ανάλογα με την κατάσταση που ταιριάζει με τις περιστάσεις. Έχει διαφορά αν θα παρουσιάσετε την ομιλία σας σε μια συνέντευξη για δουλειά ή σε ένα ιδιωτικό πάρτι.</a:t>
            </a:r>
            <a:endParaRPr sz="1800" b="0" dirty="0">
              <a:solidFill>
                <a:srgbClr val="000000"/>
              </a:solidFill>
            </a:endParaRPr>
          </a:p>
        </p:txBody>
      </p:sp>
      <p:pic>
        <p:nvPicPr>
          <p:cNvPr id="389" name="Google Shape;389;g2ed49f0a6d6_0_180"/>
          <p:cNvPicPr preferRelativeResize="0"/>
          <p:nvPr/>
        </p:nvPicPr>
        <p:blipFill>
          <a:blip r:embed="rId3">
            <a:alphaModFix/>
          </a:blip>
          <a:stretch>
            <a:fillRect/>
          </a:stretch>
        </p:blipFill>
        <p:spPr>
          <a:xfrm>
            <a:off x="6807978" y="1211692"/>
            <a:ext cx="5340753" cy="462444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35349" y="5690958"/>
            <a:ext cx="2201748"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2ed49f0a6d6_0_165"/>
          <p:cNvSpPr txBox="1"/>
          <p:nvPr/>
        </p:nvSpPr>
        <p:spPr>
          <a:xfrm>
            <a:off x="460532" y="1489289"/>
            <a:ext cx="6991145" cy="4862839"/>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1600" b="1" dirty="0">
                <a:highlight>
                  <a:schemeClr val="lt1"/>
                </a:highlight>
                <a:latin typeface="Raleway"/>
                <a:ea typeface="Raleway"/>
                <a:cs typeface="Raleway"/>
                <a:sym typeface="Raleway"/>
              </a:rPr>
              <a:t>Έρευνα</a:t>
            </a:r>
            <a:r>
              <a:rPr lang="en-GB" sz="1600" b="1" dirty="0">
                <a:highlight>
                  <a:schemeClr val="lt1"/>
                </a:highlight>
                <a:latin typeface="Raleway"/>
                <a:ea typeface="Raleway"/>
                <a:cs typeface="Raleway"/>
                <a:sym typeface="Raleway"/>
              </a:rPr>
              <a:t>: </a:t>
            </a:r>
            <a:endParaRPr lang="en-US" sz="16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600" dirty="0">
                <a:latin typeface="Raleway"/>
                <a:ea typeface="Raleway"/>
                <a:cs typeface="Raleway"/>
                <a:sym typeface="Raleway"/>
              </a:rPr>
              <a:t> Κατανοήστε τα ενδιαφέροντα, τις αξίες και τις ανάγκες του κοινού σας, ώστε να προσαρμόσετε την ομιλία σας ανάλογα.</a:t>
            </a:r>
          </a:p>
          <a:p>
            <a:pPr marL="457200">
              <a:spcBef>
                <a:spcPts val="600"/>
              </a:spcBef>
              <a:spcAft>
                <a:spcPts val="600"/>
              </a:spcAft>
              <a:buSzPts val="1800"/>
              <a:buFont typeface="Raleway"/>
              <a:buChar char="●"/>
            </a:pPr>
            <a:r>
              <a:rPr lang="el-GR" sz="1600" dirty="0">
                <a:latin typeface="Raleway"/>
                <a:ea typeface="Raleway"/>
                <a:cs typeface="Raleway"/>
                <a:sym typeface="Raleway"/>
              </a:rPr>
              <a:t>Συγκεντρώστε δεδομένα σχετικά με την αγορά σας, τους ανταγωνιστές και τις τάσεις του κλάδου για να υποστηρίξετε τους ισχυρισμούς σας.</a:t>
            </a:r>
            <a:endParaRPr lang="en-US" sz="1600" dirty="0">
              <a:latin typeface="Raleway"/>
              <a:ea typeface="Raleway"/>
              <a:cs typeface="Raleway"/>
            </a:endParaRPr>
          </a:p>
          <a:p>
            <a:pPr marL="0" lvl="0" indent="0" algn="l" rtl="0">
              <a:spcBef>
                <a:spcPts val="600"/>
              </a:spcBef>
              <a:spcAft>
                <a:spcPts val="600"/>
              </a:spcAft>
              <a:buNone/>
            </a:pPr>
            <a:r>
              <a:rPr lang="en-US" sz="1600" b="1" dirty="0" err="1">
                <a:highlight>
                  <a:schemeClr val="lt1"/>
                </a:highlight>
                <a:latin typeface="Raleway"/>
                <a:ea typeface="Raleway"/>
                <a:cs typeface="Raleway"/>
                <a:sym typeface="Raleway"/>
              </a:rPr>
              <a:t>Σύνοψη</a:t>
            </a:r>
            <a:r>
              <a:rPr lang="en-US" sz="1600" b="1" dirty="0">
                <a:highlight>
                  <a:schemeClr val="lt1"/>
                </a:highlight>
                <a:latin typeface="Raleway"/>
                <a:ea typeface="Raleway"/>
                <a:cs typeface="Raleway"/>
                <a:sym typeface="Raleway"/>
              </a:rPr>
              <a:t>:</a:t>
            </a:r>
            <a:endParaRPr lang="en-US" sz="16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600" dirty="0">
                <a:latin typeface="Raleway"/>
                <a:ea typeface="Raleway"/>
                <a:cs typeface="Raleway"/>
                <a:sym typeface="Raleway"/>
              </a:rPr>
              <a:t>Δημιουργήστε μια δομημένη σύνοψη για να οργανώσετε τις σκέψεις σας και να διασφαλίσετε ότι καλύπτετε όλα τα βασικά σημεία.</a:t>
            </a:r>
            <a:endParaRPr sz="1600" dirty="0">
              <a:latin typeface="Raleway"/>
              <a:ea typeface="Raleway"/>
              <a:cs typeface="Raleway"/>
            </a:endParaRPr>
          </a:p>
          <a:p>
            <a:pPr marL="0" lvl="0" indent="0" algn="l" rtl="0">
              <a:spcBef>
                <a:spcPts val="600"/>
              </a:spcBef>
              <a:spcAft>
                <a:spcPts val="600"/>
              </a:spcAft>
              <a:buNone/>
            </a:pPr>
            <a:r>
              <a:rPr lang="el-GR" sz="1600" b="1" dirty="0">
                <a:highlight>
                  <a:schemeClr val="lt1"/>
                </a:highlight>
                <a:latin typeface="Raleway"/>
                <a:ea typeface="Raleway"/>
                <a:cs typeface="Raleway"/>
                <a:sym typeface="Raleway"/>
              </a:rPr>
              <a:t>Προσχέδιο</a:t>
            </a:r>
            <a:r>
              <a:rPr lang="en-GB" sz="1600" b="1" dirty="0">
                <a:highlight>
                  <a:schemeClr val="lt1"/>
                </a:highlight>
                <a:latin typeface="Raleway"/>
                <a:ea typeface="Raleway"/>
                <a:cs typeface="Raleway"/>
                <a:sym typeface="Raleway"/>
              </a:rPr>
              <a:t>:</a:t>
            </a:r>
            <a:endParaRPr sz="16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600" dirty="0">
                <a:latin typeface="Raleway"/>
                <a:ea typeface="Raleway"/>
                <a:cs typeface="Raleway"/>
                <a:sym typeface="Raleway"/>
              </a:rPr>
              <a:t>Φτιάξτε μια εκδοχή της παρουσίασης με έμφαση στη σαφήνεια και τη συντομία. Χρησιμοποιήστε απλή, άμεση γλώσσα.</a:t>
            </a:r>
          </a:p>
          <a:p>
            <a:pPr marL="457200">
              <a:spcBef>
                <a:spcPts val="600"/>
              </a:spcBef>
              <a:spcAft>
                <a:spcPts val="600"/>
              </a:spcAft>
              <a:buSzPts val="1800"/>
              <a:buFont typeface="Raleway"/>
              <a:buChar char="●"/>
            </a:pPr>
            <a:r>
              <a:rPr lang="el-GR" sz="1600" dirty="0">
                <a:latin typeface="Raleway"/>
                <a:ea typeface="Raleway"/>
                <a:cs typeface="Raleway"/>
                <a:sym typeface="Raleway"/>
              </a:rPr>
              <a:t>Ενσωματώστε στοιχεία αφήγησης για να κάνετε το μήνυμά σας ελκυστικό και αξιομνημόνευτο.</a:t>
            </a:r>
            <a:endParaRPr sz="1600" dirty="0">
              <a:solidFill>
                <a:srgbClr val="FF0000"/>
              </a:solidFill>
              <a:latin typeface="Raleway"/>
              <a:ea typeface="Raleway"/>
              <a:cs typeface="Raleway"/>
            </a:endParaRPr>
          </a:p>
        </p:txBody>
      </p:sp>
      <p:sp>
        <p:nvSpPr>
          <p:cNvPr id="335" name="Google Shape;335;g2ed49f0a6d6_0_165"/>
          <p:cNvSpPr txBox="1">
            <a:spLocks noGrp="1"/>
          </p:cNvSpPr>
          <p:nvPr>
            <p:ph type="title"/>
          </p:nvPr>
        </p:nvSpPr>
        <p:spPr>
          <a:xfrm>
            <a:off x="463525" y="478700"/>
            <a:ext cx="10515600" cy="904500"/>
          </a:xfrm>
          <a:prstGeom prst="rect">
            <a:avLst/>
          </a:prstGeom>
          <a:noFill/>
          <a:ln>
            <a:noFill/>
          </a:ln>
        </p:spPr>
        <p:txBody>
          <a:bodyPr spcFirstLastPara="1" wrap="square" lIns="91425" tIns="45700" rIns="91425" bIns="45700" anchor="ctr" anchorCtr="0">
            <a:normAutofit/>
          </a:bodyPr>
          <a:lstStyle/>
          <a:p>
            <a:pPr>
              <a:buSzPts val="4000"/>
            </a:pPr>
            <a:r>
              <a:rPr lang="el-GR" sz="3400" b="1" dirty="0"/>
              <a:t>Βήμα-προς-βήμα για τη σύνταξη της ομιλίας σας</a:t>
            </a:r>
            <a:endParaRPr lang="en-US" sz="3400" b="1" dirty="0"/>
          </a:p>
        </p:txBody>
      </p:sp>
      <p:pic>
        <p:nvPicPr>
          <p:cNvPr id="336" name="Google Shape;336;g2ed49f0a6d6_0_165"/>
          <p:cNvPicPr preferRelativeResize="0"/>
          <p:nvPr/>
        </p:nvPicPr>
        <p:blipFill rotWithShape="1">
          <a:blip r:embed="rId3">
            <a:alphaModFix/>
          </a:blip>
          <a:srcRect l="11137" r="10974"/>
          <a:stretch/>
        </p:blipFill>
        <p:spPr>
          <a:xfrm>
            <a:off x="7305620" y="1489289"/>
            <a:ext cx="4638482" cy="5368710"/>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55113" y="6461699"/>
            <a:ext cx="201702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b676f3e53_0_1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 Τι είναι η επικοινωνία;</a:t>
            </a:r>
            <a:endParaRPr lang="it-IT" sz="3400" b="1" dirty="0"/>
          </a:p>
        </p:txBody>
      </p:sp>
      <p:sp>
        <p:nvSpPr>
          <p:cNvPr id="90" name="Google Shape;90;g2eb676f3e53_0_14"/>
          <p:cNvSpPr txBox="1">
            <a:spLocks noGrp="1"/>
          </p:cNvSpPr>
          <p:nvPr>
            <p:ph type="body" idx="1"/>
          </p:nvPr>
        </p:nvSpPr>
        <p:spPr>
          <a:xfrm>
            <a:off x="816225" y="4107575"/>
            <a:ext cx="10477500" cy="1336275"/>
          </a:xfrm>
          <a:prstGeom prst="rect">
            <a:avLst/>
          </a:prstGeom>
          <a:noFill/>
          <a:ln>
            <a:noFill/>
          </a:ln>
        </p:spPr>
        <p:txBody>
          <a:bodyPr spcFirstLastPara="1" wrap="square" lIns="91425" tIns="45700" rIns="91425" bIns="45700" anchor="t" anchorCtr="0">
            <a:normAutofit fontScale="92500"/>
          </a:bodyPr>
          <a:lstStyle/>
          <a:p>
            <a:pPr marL="0" indent="0" algn="just">
              <a:lnSpc>
                <a:spcPct val="100000"/>
              </a:lnSpc>
              <a:spcBef>
                <a:spcPts val="600"/>
              </a:spcBef>
              <a:spcAft>
                <a:spcPts val="600"/>
              </a:spcAft>
            </a:pPr>
            <a:r>
              <a:rPr lang="el-GR" sz="2000" dirty="0"/>
              <a:t>ΕΝΔΙΑΦΕΡΟΝ ΓΕΓΟΝΟΣ:</a:t>
            </a:r>
          </a:p>
          <a:p>
            <a:pPr marL="0" indent="0" algn="just">
              <a:lnSpc>
                <a:spcPct val="100000"/>
              </a:lnSpc>
              <a:spcBef>
                <a:spcPts val="600"/>
              </a:spcBef>
              <a:spcAft>
                <a:spcPts val="600"/>
              </a:spcAft>
            </a:pPr>
            <a:r>
              <a:rPr lang="el-GR" sz="2000" b="0" dirty="0"/>
              <a:t>Μελέτες δείχνουν ότι μόνο το 7% της επικοινωνίας βασίζεται στο περιεχόμενο των </a:t>
            </a:r>
            <a:r>
              <a:rPr lang="el-GR" sz="2000" b="0" dirty="0" err="1"/>
              <a:t>λέξεών</a:t>
            </a:r>
            <a:r>
              <a:rPr lang="el-GR" sz="2000" b="0" dirty="0"/>
              <a:t> μας. Το υπόλοιπο κατανέμεται μεταξύ της γλώσσας του σώματος (55%) και του τόνου της φωνής (38%).</a:t>
            </a:r>
            <a:endParaRPr lang="en-US" sz="2000" b="0" dirty="0"/>
          </a:p>
        </p:txBody>
      </p:sp>
      <p:sp>
        <p:nvSpPr>
          <p:cNvPr id="91" name="Google Shape;91;g2eb676f3e53_0_14"/>
          <p:cNvSpPr txBox="1">
            <a:spLocks noGrp="1"/>
          </p:cNvSpPr>
          <p:nvPr>
            <p:ph type="body" idx="1"/>
          </p:nvPr>
        </p:nvSpPr>
        <p:spPr>
          <a:xfrm>
            <a:off x="3111246" y="2256000"/>
            <a:ext cx="8185200" cy="1325700"/>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l-GR" sz="2000" dirty="0">
                <a:solidFill>
                  <a:srgbClr val="1D1D1B"/>
                </a:solidFill>
              </a:rPr>
              <a:t>Η επικοινωνία </a:t>
            </a:r>
            <a:r>
              <a:rPr lang="el-GR" sz="2000" b="0" dirty="0">
                <a:solidFill>
                  <a:srgbClr val="1D1D1B"/>
                </a:solidFill>
              </a:rPr>
              <a:t>είναι η ενεργή μεταφορά πληροφοριών από ένα άτομο, μια ομάδα ή έναν τόπο σε ένα άλλο άτομο, μέσω της γραφής, της ομιλίας ή της χρήσης ενός μέσου που παρέχει ένα μέσο κατανόησης.</a:t>
            </a:r>
            <a:endParaRPr sz="1100" b="0" dirty="0">
              <a:solidFill>
                <a:srgbClr val="000000"/>
              </a:solidFill>
              <a:latin typeface="Calibri"/>
              <a:ea typeface="Calibri"/>
              <a:cs typeface="Calibri"/>
              <a:sym typeface="Calibri"/>
            </a:endParaRPr>
          </a:p>
        </p:txBody>
      </p:sp>
      <p:pic>
        <p:nvPicPr>
          <p:cNvPr id="92" name="Google Shape;92;g2eb676f3e53_0_14"/>
          <p:cNvPicPr preferRelativeResize="0"/>
          <p:nvPr/>
        </p:nvPicPr>
        <p:blipFill>
          <a:blip r:embed="rId3">
            <a:alphaModFix/>
          </a:blip>
          <a:stretch>
            <a:fillRect/>
          </a:stretch>
        </p:blipFill>
        <p:spPr>
          <a:xfrm>
            <a:off x="943179" y="1831359"/>
            <a:ext cx="1970875" cy="1970875"/>
          </a:xfrm>
          <a:prstGeom prst="rect">
            <a:avLst/>
          </a:prstGeom>
          <a:noFill/>
          <a:ln>
            <a:noFill/>
          </a:ln>
        </p:spPr>
      </p:pic>
      <p:sp>
        <p:nvSpPr>
          <p:cNvPr id="2" name="TextBox 1">
            <a:extLst>
              <a:ext uri="{FF2B5EF4-FFF2-40B4-BE49-F238E27FC236}">
                <a16:creationId xmlns:a16="http://schemas.microsoft.com/office/drawing/2014/main" id="{659BF758-9482-4D18-FE48-EB4B82615FAD}"/>
              </a:ext>
            </a:extLst>
          </p:cNvPr>
          <p:cNvSpPr txBox="1"/>
          <p:nvPr/>
        </p:nvSpPr>
        <p:spPr>
          <a:xfrm>
            <a:off x="838886" y="3446946"/>
            <a:ext cx="199590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n-US" sz="1000" dirty="0">
              <a:solidFill>
                <a:schemeClr val="accent1"/>
              </a:solidFill>
              <a:latin typeface="Raleway"/>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ed49f0a6d6_0_170"/>
          <p:cNvSpPr txBox="1"/>
          <p:nvPr/>
        </p:nvSpPr>
        <p:spPr>
          <a:xfrm>
            <a:off x="548836" y="1608675"/>
            <a:ext cx="11094328" cy="517061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1800" b="1" dirty="0">
                <a:highlight>
                  <a:schemeClr val="lt1"/>
                </a:highlight>
                <a:latin typeface="Raleway"/>
                <a:ea typeface="Raleway"/>
                <a:cs typeface="Raleway"/>
                <a:sym typeface="Raleway"/>
              </a:rPr>
              <a:t>Οπτικά βοηθήματα:</a:t>
            </a:r>
            <a:endParaRPr lang="en-US"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800" dirty="0">
                <a:latin typeface="Raleway"/>
                <a:ea typeface="Raleway"/>
                <a:cs typeface="Raleway"/>
                <a:sym typeface="Raleway"/>
              </a:rPr>
              <a:t>Προετοιμάστε οπτικά βοηθήματα, όπως διαφάνειες, διαγράμματα και γραφήματα, για να υποστηρίξετε την παρουσίασή σας. Βεβαιωθείτε ότι είναι σαφή και επαγγελματικά και ενισχύουν την αφήγησή σας.</a:t>
            </a:r>
          </a:p>
          <a:p>
            <a:pPr marL="457200">
              <a:spcBef>
                <a:spcPts val="600"/>
              </a:spcBef>
              <a:spcAft>
                <a:spcPts val="600"/>
              </a:spcAft>
              <a:buSzPts val="1800"/>
              <a:buFont typeface="Raleway"/>
              <a:buChar char="●"/>
            </a:pPr>
            <a:r>
              <a:rPr lang="el-GR" sz="1800" dirty="0">
                <a:latin typeface="Raleway"/>
                <a:ea typeface="Raleway"/>
                <a:cs typeface="Raleway"/>
                <a:sym typeface="Raleway"/>
              </a:rPr>
              <a:t>Κατά περίπτωση, φέρτε πρωτότυπα ή δείγματα προϊόντων για να επιδείξετε τη λύση σας.</a:t>
            </a:r>
            <a:endParaRPr sz="1800" dirty="0">
              <a:latin typeface="Raleway"/>
              <a:ea typeface="Raleway"/>
              <a:cs typeface="Raleway"/>
            </a:endParaRPr>
          </a:p>
          <a:p>
            <a:pPr marL="0" lvl="0" indent="0" algn="l" rtl="0">
              <a:spcBef>
                <a:spcPts val="600"/>
              </a:spcBef>
              <a:spcAft>
                <a:spcPts val="600"/>
              </a:spcAft>
              <a:buNone/>
            </a:pPr>
            <a:r>
              <a:rPr lang="el-GR" sz="1800" b="1" dirty="0">
                <a:highlight>
                  <a:schemeClr val="lt1"/>
                </a:highlight>
                <a:latin typeface="Raleway"/>
                <a:ea typeface="Raleway"/>
                <a:cs typeface="Raleway"/>
                <a:sym typeface="Raleway"/>
              </a:rPr>
              <a:t>Ανατροφοδότηση:</a:t>
            </a:r>
            <a:endParaRPr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800" dirty="0">
                <a:latin typeface="Raleway"/>
                <a:ea typeface="Raleway"/>
                <a:cs typeface="Raleway"/>
                <a:sym typeface="Raleway"/>
              </a:rPr>
              <a:t>Εξασκηθείτε στην παρουσίαση της ομιλίας σας σε συναδέλφους ή μέντορες και ζητήστε εποικοδομητική ανατροφοδότηση.</a:t>
            </a:r>
            <a:endParaRPr sz="1800" dirty="0">
              <a:latin typeface="Raleway"/>
              <a:ea typeface="Raleway"/>
              <a:cs typeface="Raleway"/>
            </a:endParaRPr>
          </a:p>
          <a:p>
            <a:pPr marL="457200">
              <a:spcBef>
                <a:spcPts val="600"/>
              </a:spcBef>
              <a:spcAft>
                <a:spcPts val="600"/>
              </a:spcAft>
              <a:buSzPts val="1800"/>
              <a:buFont typeface="Raleway"/>
              <a:buChar char="●"/>
            </a:pPr>
            <a:r>
              <a:rPr lang="el-GR" sz="1800" dirty="0">
                <a:latin typeface="Raleway"/>
                <a:ea typeface="Raleway"/>
                <a:cs typeface="Raleway"/>
                <a:sym typeface="Raleway"/>
              </a:rPr>
              <a:t>Χρησιμοποιήστε την ανατροφοδότηση για να διευκρινίσετε και να βελτιώσετε την παρουσίασή σας.</a:t>
            </a:r>
            <a:endParaRPr sz="1800" dirty="0">
              <a:latin typeface="Raleway"/>
              <a:ea typeface="Raleway"/>
              <a:cs typeface="Raleway"/>
            </a:endParaRPr>
          </a:p>
          <a:p>
            <a:pPr marL="0" lvl="0" indent="0" algn="l" rtl="0">
              <a:spcBef>
                <a:spcPts val="600"/>
              </a:spcBef>
              <a:spcAft>
                <a:spcPts val="600"/>
              </a:spcAft>
              <a:buNone/>
            </a:pPr>
            <a:r>
              <a:rPr lang="el-GR" sz="1800" b="1" dirty="0">
                <a:highlight>
                  <a:schemeClr val="lt1"/>
                </a:highlight>
                <a:latin typeface="Raleway"/>
                <a:ea typeface="Raleway"/>
                <a:cs typeface="Raleway"/>
                <a:sym typeface="Raleway"/>
              </a:rPr>
              <a:t>Αναθεώρηση</a:t>
            </a:r>
            <a:r>
              <a:rPr lang="en-GB" sz="1800" b="1" dirty="0">
                <a:highlight>
                  <a:schemeClr val="lt1"/>
                </a:highlight>
                <a:latin typeface="Raleway"/>
                <a:ea typeface="Raleway"/>
                <a:cs typeface="Raleway"/>
                <a:sym typeface="Raleway"/>
              </a:rPr>
              <a:t>:</a:t>
            </a:r>
            <a:endParaRPr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800" dirty="0">
                <a:latin typeface="Raleway"/>
                <a:ea typeface="Raleway"/>
                <a:cs typeface="Raleway"/>
                <a:sym typeface="Raleway"/>
              </a:rPr>
              <a:t>Κάντε τις απαραίτητες αναθεωρήσεις με βάση την ανατροφοδότηση, διασφαλίζοντας ότι η παρουσίασή σας είναι σαφής, πειστική και καλά δομημένη.</a:t>
            </a:r>
          </a:p>
          <a:p>
            <a:pPr marL="457200">
              <a:spcBef>
                <a:spcPts val="600"/>
              </a:spcBef>
              <a:spcAft>
                <a:spcPts val="600"/>
              </a:spcAft>
              <a:buSzPts val="1800"/>
              <a:buFont typeface="Raleway"/>
              <a:buChar char="●"/>
            </a:pPr>
            <a:r>
              <a:rPr lang="el-GR" sz="1800" dirty="0">
                <a:latin typeface="Raleway"/>
                <a:ea typeface="Raleway"/>
                <a:cs typeface="Raleway"/>
                <a:sym typeface="Raleway"/>
              </a:rPr>
              <a:t> Κάντε πρόβα την τελική σας παρουσίαση πολλές φορές για να αποκτήσετε αυτοπεποίθηση και να διασφαλίσετε την ομαλή παρουσίαση.</a:t>
            </a:r>
            <a:endParaRPr sz="1800" dirty="0">
              <a:solidFill>
                <a:srgbClr val="FF0000"/>
              </a:solidFill>
              <a:latin typeface="Raleway"/>
              <a:ea typeface="Raleway"/>
              <a:cs typeface="Raleway"/>
            </a:endParaRPr>
          </a:p>
        </p:txBody>
      </p:sp>
      <p:sp>
        <p:nvSpPr>
          <p:cNvPr id="342" name="Google Shape;342;g2ed49f0a6d6_0_170"/>
          <p:cNvSpPr txBox="1">
            <a:spLocks noGrp="1"/>
          </p:cNvSpPr>
          <p:nvPr>
            <p:ph type="title"/>
          </p:nvPr>
        </p:nvSpPr>
        <p:spPr>
          <a:xfrm>
            <a:off x="55487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l-GR" b="1" dirty="0"/>
              <a:t>Βήμα-προς-βήμα για τη σύνταξη της ομιλίας σας</a:t>
            </a:r>
            <a:endParaRPr lang="en-GB" b="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8" name="Google Shape;348;g2ed49f0a6d6_0_123"/>
          <p:cNvSpPr txBox="1">
            <a:spLocks noGrp="1"/>
          </p:cNvSpPr>
          <p:nvPr>
            <p:ph type="title"/>
          </p:nvPr>
        </p:nvSpPr>
        <p:spPr>
          <a:xfrm>
            <a:off x="347175" y="221800"/>
            <a:ext cx="11392388" cy="13257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lt2"/>
              </a:buClr>
              <a:buSzPts val="4000"/>
              <a:buFont typeface="Raleway SemiBold"/>
              <a:buNone/>
            </a:pPr>
            <a:r>
              <a:rPr lang="el-GR" b="1" dirty="0"/>
              <a:t>Πώς να παρουσιάσετε τη νεοσύστατη επιχείρησή σας;</a:t>
            </a:r>
            <a:endParaRPr lang="en-GB" b="1" dirty="0">
              <a:highlight>
                <a:srgbClr val="FFFF00"/>
              </a:highlight>
            </a:endParaRPr>
          </a:p>
        </p:txBody>
      </p:sp>
      <p:pic>
        <p:nvPicPr>
          <p:cNvPr id="349" name="Google Shape;349;g2ed49f0a6d6_0_123"/>
          <p:cNvPicPr preferRelativeResize="0"/>
          <p:nvPr/>
        </p:nvPicPr>
        <p:blipFill>
          <a:blip r:embed="rId4">
            <a:alphaModFix/>
          </a:blip>
          <a:stretch>
            <a:fillRect/>
          </a:stretch>
        </p:blipFill>
        <p:spPr>
          <a:xfrm rot="5400000">
            <a:off x="1832213" y="5387810"/>
            <a:ext cx="922248" cy="1001077"/>
          </a:xfrm>
          <a:prstGeom prst="rect">
            <a:avLst/>
          </a:prstGeom>
          <a:noFill/>
          <a:ln>
            <a:noFill/>
          </a:ln>
        </p:spPr>
      </p:pic>
      <p:sp>
        <p:nvSpPr>
          <p:cNvPr id="2" name="CasellaDiTesto 1">
            <a:extLst>
              <a:ext uri="{FF2B5EF4-FFF2-40B4-BE49-F238E27FC236}">
                <a16:creationId xmlns:a16="http://schemas.microsoft.com/office/drawing/2014/main" id="{85A813B1-2651-9225-E5D5-82A2D734467A}"/>
              </a:ext>
            </a:extLst>
          </p:cNvPr>
          <p:cNvSpPr txBox="1"/>
          <p:nvPr/>
        </p:nvSpPr>
        <p:spPr>
          <a:xfrm>
            <a:off x="6877951" y="6350056"/>
            <a:ext cx="505936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ea typeface="Roboto"/>
                <a:cs typeface="Roboto"/>
              </a:rPr>
              <a:t>Πηγή </a:t>
            </a:r>
            <a:r>
              <a:rPr lang="en-GB" sz="1000" dirty="0">
                <a:solidFill>
                  <a:schemeClr val="accent1"/>
                </a:solidFill>
                <a:latin typeface="Raleway"/>
                <a:ea typeface="Roboto"/>
                <a:cs typeface="Roboto"/>
              </a:rPr>
              <a:t>: </a:t>
            </a:r>
            <a:r>
              <a:rPr lang="it-IT"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How to Pitch your Startup in 3 Minutes</a:t>
            </a:r>
            <a:r>
              <a:rPr lang="it-IT" sz="1000" dirty="0">
                <a:solidFill>
                  <a:srgbClr val="0F0F0F"/>
                </a:solidFill>
                <a:latin typeface="Raleway"/>
                <a:ea typeface="Roboto"/>
                <a:cs typeface="Roboto"/>
              </a:rPr>
              <a:t> by SAIS </a:t>
            </a:r>
            <a:r>
              <a:rPr lang="en-GB" sz="1000" dirty="0">
                <a:solidFill>
                  <a:srgbClr val="0F0F0F"/>
                </a:solidFill>
                <a:latin typeface="Raleway"/>
                <a:ea typeface="Roboto"/>
                <a:cs typeface="Roboto"/>
              </a:rPr>
              <a:t>Programme</a:t>
            </a:r>
            <a:endParaRPr lang="en-GB" sz="1000" i="1" dirty="0">
              <a:latin typeface="Raleway"/>
            </a:endParaRPr>
          </a:p>
        </p:txBody>
      </p:sp>
      <p:sp>
        <p:nvSpPr>
          <p:cNvPr id="4" name="TextBox 3">
            <a:extLst>
              <a:ext uri="{FF2B5EF4-FFF2-40B4-BE49-F238E27FC236}">
                <a16:creationId xmlns:a16="http://schemas.microsoft.com/office/drawing/2014/main" id="{11066A8A-263C-4CD7-A3E9-4B7F257FD2FD}"/>
              </a:ext>
            </a:extLst>
          </p:cNvPr>
          <p:cNvSpPr txBox="1"/>
          <p:nvPr/>
        </p:nvSpPr>
        <p:spPr>
          <a:xfrm>
            <a:off x="156949" y="2782495"/>
            <a:ext cx="234595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2000" b="1" dirty="0">
                <a:latin typeface="Raleway"/>
              </a:rPr>
              <a:t>Παρακολουθήστε το βίντεο </a:t>
            </a:r>
            <a:r>
              <a:rPr lang="el-GR" sz="2000" dirty="0">
                <a:latin typeface="Raleway"/>
              </a:rPr>
              <a:t>για να κατανοήσετε καλύτερα πώς να παρουσιάσετε τη νεοσύστατη επιχείρησή σας. </a:t>
            </a:r>
            <a:endParaRPr lang="en-US" dirty="0"/>
          </a:p>
        </p:txBody>
      </p:sp>
      <p:pic>
        <p:nvPicPr>
          <p:cNvPr id="5" name="Online Media 4" title="How to Pitch your Startup in 3 Minutes">
            <a:hlinkClick r:id="" action="ppaction://media"/>
            <a:extLst>
              <a:ext uri="{FF2B5EF4-FFF2-40B4-BE49-F238E27FC236}">
                <a16:creationId xmlns:a16="http://schemas.microsoft.com/office/drawing/2014/main" id="{109E5D2D-137E-DE9E-3A0D-8B66725118A5}"/>
              </a:ext>
            </a:extLst>
          </p:cNvPr>
          <p:cNvPicPr>
            <a:picLocks noRot="1" noChangeAspect="1"/>
          </p:cNvPicPr>
          <p:nvPr>
            <a:videoFile r:link="rId1"/>
          </p:nvPr>
        </p:nvPicPr>
        <p:blipFill>
          <a:blip r:embed="rId6"/>
          <a:stretch>
            <a:fillRect/>
          </a:stretch>
        </p:blipFill>
        <p:spPr>
          <a:xfrm>
            <a:off x="2886075" y="1547500"/>
            <a:ext cx="8853488" cy="48323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2ed49f0a6d6_0_126"/>
          <p:cNvSpPr txBox="1"/>
          <p:nvPr/>
        </p:nvSpPr>
        <p:spPr>
          <a:xfrm>
            <a:off x="474721" y="1242771"/>
            <a:ext cx="11242557" cy="5324504"/>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l-GR" sz="1600" b="1" dirty="0">
                <a:highlight>
                  <a:schemeClr val="lt1"/>
                </a:highlight>
                <a:latin typeface="Raleway"/>
                <a:ea typeface="Raleway"/>
                <a:cs typeface="Raleway"/>
                <a:sym typeface="Raleway"/>
              </a:rPr>
              <a:t>Εμπιστοσύνη</a:t>
            </a:r>
            <a:r>
              <a:rPr lang="en-GB" sz="1600" b="1" dirty="0">
                <a:highlight>
                  <a:schemeClr val="lt1"/>
                </a:highlight>
                <a:latin typeface="Raleway"/>
                <a:ea typeface="Raleway"/>
                <a:cs typeface="Raleway"/>
                <a:sym typeface="Raleway"/>
              </a:rPr>
              <a:t>:</a:t>
            </a:r>
            <a:endParaRPr lang="en-US"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l-GR" sz="1600" dirty="0">
                <a:latin typeface="Raleway"/>
                <a:ea typeface="Raleway"/>
                <a:cs typeface="Raleway"/>
                <a:sym typeface="Raleway"/>
              </a:rPr>
              <a:t>Δείξτε πάθος και πειθώ όταν μιλάτε για την επιχείρησή σας. </a:t>
            </a:r>
          </a:p>
          <a:p>
            <a:pPr marL="457200">
              <a:spcBef>
                <a:spcPts val="600"/>
              </a:spcBef>
              <a:spcAft>
                <a:spcPts val="600"/>
              </a:spcAft>
              <a:buSzPts val="1700"/>
              <a:buFont typeface="Raleway"/>
              <a:buChar char="●"/>
            </a:pPr>
            <a:r>
              <a:rPr lang="el-GR" sz="1600" dirty="0">
                <a:latin typeface="Raleway"/>
                <a:ea typeface="Raleway"/>
                <a:cs typeface="Raleway"/>
                <a:sym typeface="Raleway"/>
              </a:rPr>
              <a:t>Η σχολαστική προετοιμασία συμβάλλει στην οικοδόμηση αυτοπεποίθησης. Γνωρίστε την ομιλία σας μέσα και έξω.</a:t>
            </a:r>
            <a:endParaRPr sz="1600" dirty="0">
              <a:latin typeface="Raleway"/>
              <a:ea typeface="Raleway"/>
              <a:cs typeface="Raleway"/>
            </a:endParaRPr>
          </a:p>
          <a:p>
            <a:pPr marL="0" lvl="0" indent="0" rtl="0">
              <a:spcBef>
                <a:spcPts val="600"/>
              </a:spcBef>
              <a:spcAft>
                <a:spcPts val="600"/>
              </a:spcAft>
              <a:buNone/>
            </a:pPr>
            <a:r>
              <a:rPr lang="el-GR" sz="1600" b="1" dirty="0">
                <a:highlight>
                  <a:schemeClr val="lt1"/>
                </a:highlight>
                <a:latin typeface="Raleway"/>
                <a:ea typeface="Raleway"/>
                <a:cs typeface="Raleway"/>
                <a:sym typeface="Raleway"/>
              </a:rPr>
              <a:t>Σαφήνεια</a:t>
            </a:r>
            <a:endParaRPr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l-GR" sz="1600" dirty="0">
                <a:latin typeface="Raleway"/>
                <a:ea typeface="Raleway"/>
                <a:cs typeface="Raleway"/>
                <a:sym typeface="Raleway"/>
              </a:rPr>
              <a:t>Χρησιμοποιήστε σαφή, απλή γλώσσα για να μεταφέρετε το μήνυμά σας. Αποφύγετε τεχνικούς όρους που το ακροατήριό σας μπορεί να μην καταλαβαίνει.</a:t>
            </a:r>
          </a:p>
          <a:p>
            <a:pPr marL="457200">
              <a:spcBef>
                <a:spcPts val="600"/>
              </a:spcBef>
              <a:spcAft>
                <a:spcPts val="600"/>
              </a:spcAft>
              <a:buSzPts val="1700"/>
              <a:buFont typeface="Raleway"/>
              <a:buChar char="●"/>
            </a:pPr>
            <a:r>
              <a:rPr lang="el-GR" sz="1600" dirty="0">
                <a:latin typeface="Raleway"/>
                <a:ea typeface="Raleway"/>
                <a:cs typeface="Raleway"/>
                <a:sym typeface="Raleway"/>
              </a:rPr>
              <a:t>Μιλήστε με μέτριο ρυθμό, εξασφαλίζοντας ότι το ακροατήριό σας μπορεί να σας παρακολουθήσει.</a:t>
            </a:r>
            <a:endParaRPr lang="en-US" sz="1600" dirty="0">
              <a:latin typeface="Raleway"/>
              <a:ea typeface="Raleway"/>
              <a:cs typeface="Raleway"/>
            </a:endParaRPr>
          </a:p>
          <a:p>
            <a:pPr marL="0" lvl="0" indent="0" rtl="0">
              <a:spcBef>
                <a:spcPts val="600"/>
              </a:spcBef>
              <a:spcAft>
                <a:spcPts val="600"/>
              </a:spcAft>
              <a:buNone/>
            </a:pPr>
            <a:r>
              <a:rPr lang="el-GR" sz="1600" b="1" dirty="0">
                <a:highlight>
                  <a:schemeClr val="lt1"/>
                </a:highlight>
                <a:latin typeface="Raleway"/>
                <a:ea typeface="Raleway"/>
                <a:cs typeface="Raleway"/>
                <a:sym typeface="Raleway"/>
              </a:rPr>
              <a:t>Γλώσσα του σώματος!</a:t>
            </a:r>
            <a:endParaRPr lang="en-US" sz="1600" b="1" dirty="0">
              <a:highlight>
                <a:srgbClr val="F3B75B"/>
              </a:highlight>
              <a:latin typeface="Raleway"/>
              <a:ea typeface="Raleway"/>
              <a:cs typeface="Raleway"/>
            </a:endParaRPr>
          </a:p>
          <a:p>
            <a:pPr marL="0" lvl="0" indent="0" rtl="0">
              <a:spcBef>
                <a:spcPts val="600"/>
              </a:spcBef>
              <a:spcAft>
                <a:spcPts val="600"/>
              </a:spcAft>
              <a:buNone/>
            </a:pPr>
            <a:r>
              <a:rPr lang="el-GR" sz="1600" b="1" dirty="0">
                <a:highlight>
                  <a:schemeClr val="lt1"/>
                </a:highlight>
                <a:latin typeface="Raleway"/>
                <a:ea typeface="Raleway"/>
                <a:cs typeface="Raleway"/>
                <a:sym typeface="Raleway"/>
              </a:rPr>
              <a:t>Εμπλοκή</a:t>
            </a:r>
            <a:endParaRPr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l-GR" sz="1600" dirty="0">
                <a:latin typeface="Raleway"/>
                <a:ea typeface="Raleway"/>
                <a:cs typeface="Raleway"/>
                <a:sym typeface="Raleway"/>
              </a:rPr>
              <a:t>Ενεργοποιήστε το ακροατήριό σας με ερωτήσεις, προσκαλώντας ανατροφοδότηση ή ενσωματώνοντας </a:t>
            </a:r>
            <a:r>
              <a:rPr lang="el-GR" sz="1600" dirty="0" err="1">
                <a:latin typeface="Raleway"/>
                <a:ea typeface="Raleway"/>
                <a:cs typeface="Raleway"/>
                <a:sym typeface="Raleway"/>
              </a:rPr>
              <a:t>διαδραστικά</a:t>
            </a:r>
            <a:r>
              <a:rPr lang="el-GR" sz="1600" dirty="0">
                <a:latin typeface="Raleway"/>
                <a:ea typeface="Raleway"/>
                <a:cs typeface="Raleway"/>
                <a:sym typeface="Raleway"/>
              </a:rPr>
              <a:t> στοιχεία.</a:t>
            </a:r>
            <a:endParaRPr sz="1600" dirty="0">
              <a:latin typeface="Raleway"/>
              <a:ea typeface="Raleway"/>
              <a:cs typeface="Raleway"/>
            </a:endParaRPr>
          </a:p>
          <a:p>
            <a:pPr marL="0" lvl="0" indent="0" rtl="0">
              <a:spcBef>
                <a:spcPts val="600"/>
              </a:spcBef>
              <a:spcAft>
                <a:spcPts val="600"/>
              </a:spcAft>
              <a:buNone/>
            </a:pPr>
            <a:r>
              <a:rPr lang="el-GR" sz="1600" b="1" dirty="0">
                <a:highlight>
                  <a:schemeClr val="lt1"/>
                </a:highlight>
                <a:latin typeface="Raleway"/>
                <a:ea typeface="Raleway"/>
                <a:cs typeface="Raleway"/>
                <a:sym typeface="Raleway"/>
              </a:rPr>
              <a:t>Χρονικός συντονισμός</a:t>
            </a:r>
            <a:endParaRPr sz="1600" b="1" dirty="0">
              <a:highlight>
                <a:srgbClr val="F3B75B"/>
              </a:highlight>
              <a:latin typeface="Raleway"/>
              <a:ea typeface="Raleway"/>
              <a:cs typeface="Raleway"/>
            </a:endParaRPr>
          </a:p>
          <a:p>
            <a:pPr marL="457200">
              <a:spcBef>
                <a:spcPts val="600"/>
              </a:spcBef>
              <a:spcAft>
                <a:spcPts val="600"/>
              </a:spcAft>
              <a:buSzPts val="1700"/>
              <a:buFont typeface="Raleway"/>
              <a:buChar char="●"/>
            </a:pPr>
            <a:r>
              <a:rPr lang="el-GR" sz="1600" dirty="0">
                <a:latin typeface="Raleway"/>
                <a:ea typeface="Raleway"/>
                <a:cs typeface="Raleway"/>
                <a:sym typeface="Raleway"/>
              </a:rPr>
              <a:t>Κάντε πρόβα για να διασφαλίσετε ότι η ομιλία σας θα χωρέσει στον προβλεπόμενο χρόνο. Μια καλά τοποθετημένη ομιλία σέβεται το χρόνο του ακροατηρίου σας και διατηρεί την προσοχή του.</a:t>
            </a:r>
            <a:endParaRPr sz="1600" dirty="0">
              <a:latin typeface="Raleway"/>
              <a:ea typeface="Raleway"/>
              <a:cs typeface="Raleway"/>
            </a:endParaRPr>
          </a:p>
        </p:txBody>
      </p:sp>
      <p:sp>
        <p:nvSpPr>
          <p:cNvPr id="355" name="Google Shape;355;g2ed49f0a6d6_0_126"/>
          <p:cNvSpPr txBox="1">
            <a:spLocks noGrp="1"/>
          </p:cNvSpPr>
          <p:nvPr>
            <p:ph type="title"/>
          </p:nvPr>
        </p:nvSpPr>
        <p:spPr>
          <a:xfrm>
            <a:off x="412400" y="125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l-GR" sz="3400" b="1" dirty="0"/>
              <a:t>Τύποι για αποτελεσματική παράδοση</a:t>
            </a:r>
            <a:endParaRPr lang="en-US" sz="3400"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ed49f0a6d6_0_142"/>
          <p:cNvSpPr txBox="1"/>
          <p:nvPr/>
        </p:nvSpPr>
        <p:spPr>
          <a:xfrm>
            <a:off x="628443" y="1118629"/>
            <a:ext cx="8596457" cy="5847724"/>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l-GR" sz="1800" b="1" dirty="0">
                <a:highlight>
                  <a:schemeClr val="lt1"/>
                </a:highlight>
                <a:latin typeface="Raleway"/>
                <a:ea typeface="Raleway"/>
                <a:cs typeface="Raleway"/>
                <a:sym typeface="Raleway"/>
              </a:rPr>
              <a:t>Νευρικότητα</a:t>
            </a:r>
            <a:endParaRPr lang="en-US"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800" dirty="0">
                <a:latin typeface="Raleway"/>
                <a:ea typeface="Raleway"/>
                <a:cs typeface="Raleway"/>
                <a:sym typeface="Raleway"/>
              </a:rPr>
              <a:t> Εξασκηθείτε σε βαθιές αναπνοές, οραματισμό ή άλλες τεχνικές χαλάρωσης για να ηρεμήσετε τα νεύρα σας.</a:t>
            </a:r>
          </a:p>
          <a:p>
            <a:pPr marL="457200">
              <a:spcBef>
                <a:spcPts val="600"/>
              </a:spcBef>
              <a:spcAft>
                <a:spcPts val="600"/>
              </a:spcAft>
              <a:buSzPts val="1800"/>
              <a:buFont typeface="Raleway"/>
              <a:buChar char="●"/>
            </a:pPr>
            <a:r>
              <a:rPr lang="el-GR" sz="1800" dirty="0">
                <a:latin typeface="Raleway"/>
                <a:ea typeface="Raleway"/>
                <a:cs typeface="Raleway"/>
                <a:sym typeface="Raleway"/>
              </a:rPr>
              <a:t>Όσο πιο εξοικειωμένοι είστε με την παρουσία σας, τόσο λιγότερο νευρικοί θα είστε.</a:t>
            </a:r>
            <a:endParaRPr sz="1800" dirty="0">
              <a:latin typeface="Raleway"/>
              <a:ea typeface="Raleway"/>
              <a:cs typeface="Raleway"/>
            </a:endParaRPr>
          </a:p>
          <a:p>
            <a:pPr marL="0" lvl="0" indent="0" rtl="0">
              <a:spcBef>
                <a:spcPts val="600"/>
              </a:spcBef>
              <a:spcAft>
                <a:spcPts val="600"/>
              </a:spcAft>
              <a:buNone/>
            </a:pPr>
            <a:r>
              <a:rPr lang="el-GR" sz="1800" b="1" dirty="0">
                <a:highlight>
                  <a:schemeClr val="lt1"/>
                </a:highlight>
                <a:latin typeface="Raleway"/>
                <a:ea typeface="Raleway"/>
                <a:cs typeface="Raleway"/>
                <a:sym typeface="Raleway"/>
              </a:rPr>
              <a:t>Δύσκολες ερωτήσεις</a:t>
            </a:r>
            <a:endParaRPr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800" dirty="0">
                <a:latin typeface="Raleway"/>
                <a:ea typeface="Raleway"/>
                <a:cs typeface="Raleway"/>
                <a:sym typeface="Raleway"/>
              </a:rPr>
              <a:t>Προετοιμαστείτε για πιθανές ερωτήσεις και εξασκηθείτε στις απαντήσεις σας. Σκεφτείτε τις συνήθεις ανησυχίες ή αντιρρήσεις που μπορεί να έχει το ακροατήριό σας.</a:t>
            </a:r>
          </a:p>
          <a:p>
            <a:pPr marL="457200">
              <a:spcBef>
                <a:spcPts val="600"/>
              </a:spcBef>
              <a:spcAft>
                <a:spcPts val="600"/>
              </a:spcAft>
              <a:buSzPts val="1800"/>
              <a:buFont typeface="Raleway"/>
              <a:buChar char="●"/>
            </a:pPr>
            <a:r>
              <a:rPr lang="el-GR" sz="1800" dirty="0">
                <a:latin typeface="Raleway"/>
                <a:ea typeface="Raleway"/>
                <a:cs typeface="Raleway"/>
                <a:sym typeface="Raleway"/>
              </a:rPr>
              <a:t>Εάν δεν γνωρίζετε την απάντηση σε μια ερώτηση, παραμείνετε ψύχραιμοι και απαντήστε με ειλικρίνεια. Προσφερθείτε να δώσετε περισσότερες πληροφορίες αργότερα.</a:t>
            </a:r>
            <a:endParaRPr sz="1800" dirty="0">
              <a:latin typeface="Raleway"/>
              <a:ea typeface="Raleway"/>
              <a:cs typeface="Raleway"/>
            </a:endParaRPr>
          </a:p>
          <a:p>
            <a:pPr marL="0" lvl="0" indent="0" rtl="0">
              <a:spcBef>
                <a:spcPts val="600"/>
              </a:spcBef>
              <a:spcAft>
                <a:spcPts val="600"/>
              </a:spcAft>
              <a:buNone/>
            </a:pPr>
            <a:r>
              <a:rPr lang="el-GR" sz="1800" b="1" dirty="0">
                <a:highlight>
                  <a:schemeClr val="lt1"/>
                </a:highlight>
                <a:latin typeface="Raleway"/>
                <a:ea typeface="Raleway"/>
                <a:cs typeface="Raleway"/>
                <a:sym typeface="Raleway"/>
              </a:rPr>
              <a:t>Τεχνικά ζητήματα</a:t>
            </a:r>
            <a:endParaRPr sz="1800" b="1" dirty="0">
              <a:highlight>
                <a:srgbClr val="F3B75B"/>
              </a:highlight>
              <a:latin typeface="Raleway"/>
              <a:ea typeface="Raleway"/>
              <a:cs typeface="Raleway"/>
            </a:endParaRPr>
          </a:p>
          <a:p>
            <a:pPr marL="457200">
              <a:spcBef>
                <a:spcPts val="600"/>
              </a:spcBef>
              <a:spcAft>
                <a:spcPts val="600"/>
              </a:spcAft>
              <a:buSzPts val="1800"/>
              <a:buFont typeface="Raleway"/>
              <a:buChar char="●"/>
            </a:pPr>
            <a:r>
              <a:rPr lang="el-GR" sz="1800" dirty="0">
                <a:latin typeface="Raleway"/>
                <a:ea typeface="Raleway"/>
                <a:cs typeface="Raleway"/>
                <a:sym typeface="Raleway"/>
              </a:rPr>
              <a:t> Να έχετε πάντα ένα εφεδρικό σχέδιο σε περίπτωση τεχνικών προβλημάτων. </a:t>
            </a:r>
            <a:r>
              <a:rPr lang="el-GR" sz="1800">
                <a:latin typeface="Raleway"/>
                <a:ea typeface="Raleway"/>
                <a:cs typeface="Raleway"/>
                <a:sym typeface="Raleway"/>
              </a:rPr>
              <a:t>Φέρτε εκτυπωμένες διαφάνειες ή φυλλάδια και έχετε πολλαπλά αντίγραφα της παρουσίασής σας.</a:t>
            </a:r>
            <a:endParaRPr sz="1600" dirty="0">
              <a:solidFill>
                <a:srgbClr val="21346D"/>
              </a:solidFill>
              <a:highlight>
                <a:srgbClr val="FFFFFF"/>
              </a:highlight>
              <a:latin typeface="Raleway"/>
              <a:ea typeface="Raleway"/>
              <a:cs typeface="Raleway"/>
            </a:endParaRPr>
          </a:p>
        </p:txBody>
      </p:sp>
      <p:sp>
        <p:nvSpPr>
          <p:cNvPr id="361" name="Google Shape;361;g2ed49f0a6d6_0_142"/>
          <p:cNvSpPr txBox="1">
            <a:spLocks noGrp="1"/>
          </p:cNvSpPr>
          <p:nvPr>
            <p:ph type="title"/>
          </p:nvPr>
        </p:nvSpPr>
        <p:spPr>
          <a:xfrm>
            <a:off x="490725" y="452575"/>
            <a:ext cx="10515600" cy="85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l-GR" sz="3400" b="1" dirty="0"/>
              <a:t>Πώς να ξεπεράσετε τις κοινές προκλήσεις;</a:t>
            </a:r>
            <a:endParaRPr lang="en-US" sz="3400" b="1" dirty="0"/>
          </a:p>
        </p:txBody>
      </p:sp>
      <p:pic>
        <p:nvPicPr>
          <p:cNvPr id="362" name="Google Shape;362;g2ed49f0a6d6_0_142"/>
          <p:cNvPicPr preferRelativeResize="0"/>
          <p:nvPr/>
        </p:nvPicPr>
        <p:blipFill>
          <a:blip r:embed="rId3">
            <a:alphaModFix/>
          </a:blip>
          <a:stretch>
            <a:fillRect/>
          </a:stretch>
        </p:blipFill>
        <p:spPr>
          <a:xfrm>
            <a:off x="9224900" y="2374700"/>
            <a:ext cx="2632026" cy="26320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320833" y="4998587"/>
            <a:ext cx="2001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9" name="Google Shape;369;g2ed49f0a6d6_0_149"/>
          <p:cNvSpPr txBox="1">
            <a:spLocks noGrp="1"/>
          </p:cNvSpPr>
          <p:nvPr>
            <p:ph type="title"/>
          </p:nvPr>
        </p:nvSpPr>
        <p:spPr>
          <a:xfrm>
            <a:off x="43852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l-GR" sz="3400" b="1" dirty="0"/>
              <a:t>Παραδείγματα επιχειρηματικών παρουσιάσεων</a:t>
            </a:r>
            <a:endParaRPr lang="en-US" sz="3400" b="1" dirty="0"/>
          </a:p>
        </p:txBody>
      </p:sp>
      <p:sp>
        <p:nvSpPr>
          <p:cNvPr id="2" name="CasellaDiTesto 1">
            <a:extLst>
              <a:ext uri="{FF2B5EF4-FFF2-40B4-BE49-F238E27FC236}">
                <a16:creationId xmlns:a16="http://schemas.microsoft.com/office/drawing/2014/main" id="{13AD0F42-90FA-97A5-E665-035BECFB6C04}"/>
              </a:ext>
            </a:extLst>
          </p:cNvPr>
          <p:cNvSpPr txBox="1"/>
          <p:nvPr/>
        </p:nvSpPr>
        <p:spPr>
          <a:xfrm>
            <a:off x="6799953" y="5567082"/>
            <a:ext cx="42853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000" dirty="0">
                <a:solidFill>
                  <a:schemeClr val="accent1"/>
                </a:solidFill>
                <a:latin typeface="Raleway"/>
                <a:ea typeface="Roboto"/>
                <a:cs typeface="Roboto"/>
              </a:rPr>
              <a:t>Πηγή </a:t>
            </a:r>
            <a:r>
              <a:rPr lang="en-GB" sz="1000" dirty="0">
                <a:solidFill>
                  <a:schemeClr val="accent1"/>
                </a:solidFill>
                <a:latin typeface="Raleway"/>
                <a:ea typeface="Roboto"/>
                <a:cs typeface="Roboto"/>
              </a:rPr>
              <a:t>: </a:t>
            </a:r>
            <a:r>
              <a:rPr lang="it-IT"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2019 Pitch 90 1st place</a:t>
            </a:r>
            <a:r>
              <a:rPr lang="it-IT" sz="1000" dirty="0">
                <a:solidFill>
                  <a:srgbClr val="0F0F0F"/>
                </a:solidFill>
                <a:latin typeface="Raleway"/>
                <a:ea typeface="Roboto"/>
                <a:cs typeface="Roboto"/>
              </a:rPr>
              <a:t> </a:t>
            </a:r>
            <a:r>
              <a:rPr lang="el-GR" sz="1000" dirty="0">
                <a:solidFill>
                  <a:srgbClr val="0F0F0F"/>
                </a:solidFill>
                <a:latin typeface="Raleway"/>
                <a:ea typeface="Roboto"/>
                <a:cs typeface="Roboto"/>
              </a:rPr>
              <a:t>από</a:t>
            </a:r>
            <a:r>
              <a:rPr lang="it-IT" sz="1000" dirty="0">
                <a:solidFill>
                  <a:srgbClr val="0F0F0F"/>
                </a:solidFill>
                <a:latin typeface="Raleway"/>
                <a:ea typeface="Roboto"/>
                <a:cs typeface="Roboto"/>
              </a:rPr>
              <a:t> Delaware EPSCoR</a:t>
            </a:r>
            <a:endParaRPr lang="it-IT" sz="1000" dirty="0">
              <a:latin typeface="Raleway"/>
            </a:endParaRPr>
          </a:p>
        </p:txBody>
      </p:sp>
      <p:sp>
        <p:nvSpPr>
          <p:cNvPr id="3" name="CasellaDiTesto 2">
            <a:extLst>
              <a:ext uri="{FF2B5EF4-FFF2-40B4-BE49-F238E27FC236}">
                <a16:creationId xmlns:a16="http://schemas.microsoft.com/office/drawing/2014/main" id="{17507028-EC2E-1337-1D19-6184A207A39D}"/>
              </a:ext>
            </a:extLst>
          </p:cNvPr>
          <p:cNvSpPr txBox="1"/>
          <p:nvPr/>
        </p:nvSpPr>
        <p:spPr>
          <a:xfrm>
            <a:off x="952881" y="5564490"/>
            <a:ext cx="439768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000" dirty="0">
                <a:solidFill>
                  <a:schemeClr val="accent1"/>
                </a:solidFill>
                <a:latin typeface="Raleway"/>
                <a:ea typeface="Roboto"/>
                <a:cs typeface="Roboto"/>
              </a:rPr>
              <a:t>Πηγή </a:t>
            </a:r>
            <a:r>
              <a:rPr lang="en-GB" sz="1000" dirty="0">
                <a:solidFill>
                  <a:schemeClr val="accent1"/>
                </a:solidFill>
                <a:latin typeface="Raleway"/>
                <a:ea typeface="Roboto"/>
                <a:cs typeface="Roboto"/>
              </a:rPr>
              <a:t>: </a:t>
            </a:r>
            <a:r>
              <a:rPr lang="it-IT" sz="100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2018 Elevator Pitch Winner, Flyer Pitch Competition</a:t>
            </a:r>
            <a:r>
              <a:rPr lang="it-IT" sz="1000" dirty="0">
                <a:solidFill>
                  <a:srgbClr val="0F0F0F"/>
                </a:solidFill>
                <a:latin typeface="Raleway"/>
                <a:ea typeface="Roboto"/>
                <a:cs typeface="Roboto"/>
              </a:rPr>
              <a:t> </a:t>
            </a:r>
            <a:r>
              <a:rPr lang="el-GR" sz="1000" dirty="0">
                <a:solidFill>
                  <a:srgbClr val="0F0F0F"/>
                </a:solidFill>
                <a:latin typeface="Raleway"/>
                <a:ea typeface="Roboto"/>
                <a:cs typeface="Roboto"/>
              </a:rPr>
              <a:t>από</a:t>
            </a:r>
            <a:r>
              <a:rPr lang="it-IT" sz="1000" dirty="0">
                <a:solidFill>
                  <a:srgbClr val="0F0F0F"/>
                </a:solidFill>
                <a:latin typeface="Raleway"/>
                <a:ea typeface="Roboto"/>
                <a:cs typeface="Roboto"/>
              </a:rPr>
              <a:t> University of Dayton</a:t>
            </a:r>
            <a:endParaRPr lang="it-IT" sz="1000" dirty="0">
              <a:latin typeface="Raleway"/>
            </a:endParaRPr>
          </a:p>
        </p:txBody>
      </p:sp>
      <p:pic>
        <p:nvPicPr>
          <p:cNvPr id="4" name="Online Media 3" title="2018 Elevator Pitch Winner, Flyer Pitch Competition">
            <a:hlinkClick r:id="" action="ppaction://media"/>
            <a:extLst>
              <a:ext uri="{FF2B5EF4-FFF2-40B4-BE49-F238E27FC236}">
                <a16:creationId xmlns:a16="http://schemas.microsoft.com/office/drawing/2014/main" id="{CD03460E-F62C-7D33-C492-376CE51899CD}"/>
              </a:ext>
            </a:extLst>
          </p:cNvPr>
          <p:cNvPicPr>
            <a:picLocks noRot="1" noChangeAspect="1"/>
          </p:cNvPicPr>
          <p:nvPr>
            <a:videoFile r:link="rId1"/>
          </p:nvPr>
        </p:nvPicPr>
        <p:blipFill>
          <a:blip r:embed="rId7"/>
          <a:stretch>
            <a:fillRect/>
          </a:stretch>
        </p:blipFill>
        <p:spPr>
          <a:xfrm>
            <a:off x="441325" y="2247900"/>
            <a:ext cx="5411788" cy="3213100"/>
          </a:xfrm>
          <a:prstGeom prst="rect">
            <a:avLst/>
          </a:prstGeom>
        </p:spPr>
      </p:pic>
      <p:pic>
        <p:nvPicPr>
          <p:cNvPr id="5" name="Online Media 4" title="2019 Pitch 90 1st place">
            <a:hlinkClick r:id="" action="ppaction://media"/>
            <a:extLst>
              <a:ext uri="{FF2B5EF4-FFF2-40B4-BE49-F238E27FC236}">
                <a16:creationId xmlns:a16="http://schemas.microsoft.com/office/drawing/2014/main" id="{AE3146CC-1F22-B2D5-6FB2-AD520860008E}"/>
              </a:ext>
            </a:extLst>
          </p:cNvPr>
          <p:cNvPicPr>
            <a:picLocks noRot="1" noChangeAspect="1"/>
          </p:cNvPicPr>
          <p:nvPr>
            <a:videoFile r:link="rId2"/>
          </p:nvPr>
        </p:nvPicPr>
        <p:blipFill>
          <a:blip r:embed="rId8"/>
          <a:stretch>
            <a:fillRect/>
          </a:stretch>
        </p:blipFill>
        <p:spPr>
          <a:xfrm>
            <a:off x="6238875" y="2247900"/>
            <a:ext cx="5411788" cy="3206750"/>
          </a:xfrm>
          <a:prstGeom prst="rect">
            <a:avLst/>
          </a:prstGeom>
        </p:spPr>
      </p:pic>
      <p:sp>
        <p:nvSpPr>
          <p:cNvPr id="7" name="TextBox 6">
            <a:extLst>
              <a:ext uri="{FF2B5EF4-FFF2-40B4-BE49-F238E27FC236}">
                <a16:creationId xmlns:a16="http://schemas.microsoft.com/office/drawing/2014/main" id="{BAB84897-E9AA-53A1-9D2D-AC9892E4DA9C}"/>
              </a:ext>
            </a:extLst>
          </p:cNvPr>
          <p:cNvSpPr txBox="1"/>
          <p:nvPr/>
        </p:nvSpPr>
        <p:spPr>
          <a:xfrm>
            <a:off x="1048753" y="1393659"/>
            <a:ext cx="100901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l-GR" sz="1800" b="1" dirty="0">
                <a:latin typeface="Raleway"/>
              </a:rPr>
              <a:t>Παρακολουθήστε τα παρακάτω βίντεο </a:t>
            </a:r>
            <a:r>
              <a:rPr lang="el-GR" sz="1800" dirty="0">
                <a:latin typeface="Raleway"/>
              </a:rPr>
              <a:t>και σκεφτείτε: Ποιες τεχνικές χρησιμοποίησαν αυτές οι ομιλίες για να τραβήξουν την προσοχή του κοινού;</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ed49f0a6d6_0_7"/>
          <p:cNvSpPr txBox="1">
            <a:spLocks noGrp="1"/>
          </p:cNvSpPr>
          <p:nvPr>
            <p:ph type="title"/>
          </p:nvPr>
        </p:nvSpPr>
        <p:spPr>
          <a:xfrm>
            <a:off x="5985374" y="1882800"/>
            <a:ext cx="6206625" cy="30924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600"/>
              </a:spcBef>
              <a:spcAft>
                <a:spcPts val="600"/>
              </a:spcAft>
              <a:buClr>
                <a:schemeClr val="lt2"/>
              </a:buClr>
              <a:buSzPts val="4000"/>
              <a:buFont typeface="Raleway SemiBold"/>
              <a:buNone/>
            </a:pPr>
            <a:r>
              <a:rPr lang="en-GB" sz="3400" dirty="0">
                <a:solidFill>
                  <a:schemeClr val="lt1"/>
                </a:solidFill>
              </a:rPr>
              <a:t>Workshop</a:t>
            </a:r>
            <a:endParaRPr lang="en-US" sz="3400" b="1" dirty="0">
              <a:solidFill>
                <a:schemeClr val="lt1"/>
              </a:solidFill>
              <a:latin typeface="Raleway"/>
              <a:ea typeface="Raleway"/>
              <a:cs typeface="Raleway"/>
            </a:endParaRPr>
          </a:p>
          <a:p>
            <a:pPr marL="0" lvl="0" indent="0" algn="ctr" rtl="0">
              <a:lnSpc>
                <a:spcPct val="100000"/>
              </a:lnSpc>
              <a:spcBef>
                <a:spcPts val="600"/>
              </a:spcBef>
              <a:spcAft>
                <a:spcPts val="600"/>
              </a:spcAft>
              <a:buClr>
                <a:schemeClr val="lt2"/>
              </a:buClr>
              <a:buSzPts val="4000"/>
              <a:buFont typeface="Raleway SemiBold"/>
              <a:buNone/>
            </a:pPr>
            <a:r>
              <a:rPr lang="el-GR" sz="3400" b="1" dirty="0">
                <a:latin typeface="Raleway"/>
                <a:ea typeface="Raleway"/>
                <a:cs typeface="Raleway"/>
                <a:sym typeface="Raleway"/>
              </a:rPr>
              <a:t>Εξασκηθείτε στην παρουσίασή σας</a:t>
            </a:r>
            <a:endParaRPr lang="en-GB" sz="3400" b="1" dirty="0">
              <a:latin typeface="Raleway"/>
              <a:ea typeface="Raleway"/>
              <a:cs typeface="Raleway"/>
            </a:endParaRPr>
          </a:p>
        </p:txBody>
      </p:sp>
      <p:pic>
        <p:nvPicPr>
          <p:cNvPr id="375" name="Google Shape;375;g2ed49f0a6d6_0_7"/>
          <p:cNvPicPr preferRelativeResize="0"/>
          <p:nvPr/>
        </p:nvPicPr>
        <p:blipFill>
          <a:blip r:embed="rId3">
            <a:alphaModFix/>
          </a:blip>
          <a:stretch>
            <a:fillRect/>
          </a:stretch>
        </p:blipFill>
        <p:spPr>
          <a:xfrm>
            <a:off x="880025" y="1398288"/>
            <a:ext cx="4844375" cy="4061422"/>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366964" y="5186866"/>
            <a:ext cx="954840"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ed49f0a6d6_0_194"/>
          <p:cNvSpPr txBox="1">
            <a:spLocks noGrp="1"/>
          </p:cNvSpPr>
          <p:nvPr>
            <p:ph type="title"/>
          </p:nvPr>
        </p:nvSpPr>
        <p:spPr>
          <a:xfrm>
            <a:off x="446750" y="352050"/>
            <a:ext cx="67035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l-GR" sz="3400" b="1" dirty="0"/>
              <a:t>Άσκηση</a:t>
            </a:r>
            <a:r>
              <a:rPr lang="en-GB" sz="3400" b="1" dirty="0"/>
              <a:t> 1</a:t>
            </a:r>
            <a:endParaRPr lang="en-US" sz="3400" b="1" dirty="0"/>
          </a:p>
        </p:txBody>
      </p:sp>
      <p:sp>
        <p:nvSpPr>
          <p:cNvPr id="381" name="Google Shape;381;g2ed49f0a6d6_0_194"/>
          <p:cNvSpPr txBox="1">
            <a:spLocks noGrp="1"/>
          </p:cNvSpPr>
          <p:nvPr>
            <p:ph type="body" idx="1"/>
          </p:nvPr>
        </p:nvSpPr>
        <p:spPr>
          <a:xfrm>
            <a:off x="565200" y="1434875"/>
            <a:ext cx="8398672" cy="4350300"/>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l-GR" sz="1800" dirty="0">
                <a:solidFill>
                  <a:srgbClr val="000000"/>
                </a:solidFill>
              </a:rPr>
              <a:t>Πάρτε ένα λεπτό και μπείτε στη θέση ενός ατόμου και φανταστείτε το εξής:</a:t>
            </a:r>
          </a:p>
          <a:p>
            <a:pPr marL="0" lvl="0" indent="0" algn="l" rtl="0">
              <a:lnSpc>
                <a:spcPct val="100000"/>
              </a:lnSpc>
              <a:spcBef>
                <a:spcPts val="600"/>
              </a:spcBef>
              <a:spcAft>
                <a:spcPts val="600"/>
              </a:spcAft>
              <a:buNone/>
            </a:pPr>
            <a:r>
              <a:rPr lang="el-GR" sz="1800" dirty="0">
                <a:solidFill>
                  <a:schemeClr val="accent4">
                    <a:lumMod val="76000"/>
                  </a:schemeClr>
                </a:solidFill>
              </a:rPr>
              <a:t>Είστε ένας επενδυτής που κάθεται σε μια κατάμεστη αίθουσα με άλλους επενδυτές και ακούει τις παρουσιάσεις ενός μικρού καταλόγου επιχειρηματιών, και αυτή είναι η δέκατη εκδήλωση παρουσίασης που παρακολουθείτε αυτό το μήνα. Κάποιος που δεν γνωρίζετε ανεβαίνει στη σκηνή, φορώντας ένα μπλουζάκι με ένα λογότυπο που δεν έχετε δει ποτέ, από κάποια εταιρεία που δεν έχετε ακούσει ποτέ, και είναι έτοιμος να ανοίξει το στόμα του και να μιλήσει.</a:t>
            </a:r>
            <a:endParaRPr lang="en-US" sz="1800" dirty="0">
              <a:solidFill>
                <a:schemeClr val="accent4">
                  <a:lumMod val="76000"/>
                </a:schemeClr>
              </a:solidFill>
            </a:endParaRPr>
          </a:p>
          <a:p>
            <a:pPr marL="0" lvl="0" indent="0" algn="l" rtl="0">
              <a:lnSpc>
                <a:spcPct val="100000"/>
              </a:lnSpc>
              <a:spcBef>
                <a:spcPts val="600"/>
              </a:spcBef>
              <a:spcAft>
                <a:spcPts val="600"/>
              </a:spcAft>
              <a:buNone/>
            </a:pPr>
            <a:r>
              <a:rPr lang="el-GR" sz="1800" b="0" dirty="0">
                <a:solidFill>
                  <a:srgbClr val="000000"/>
                </a:solidFill>
              </a:rPr>
              <a:t>Τώρα, απαντήστε στις ακόλουθες ερωτήσεις σαν να ήσασταν στο ακροατήριο και να είστε ειλικρινείς:</a:t>
            </a:r>
            <a:endParaRPr lang="en-US" sz="1800" b="0" dirty="0">
              <a:solidFill>
                <a:srgbClr val="000000"/>
              </a:solidFill>
            </a:endParaRPr>
          </a:p>
          <a:p>
            <a:pPr marL="914400" indent="0">
              <a:lnSpc>
                <a:spcPct val="100000"/>
              </a:lnSpc>
              <a:spcBef>
                <a:spcPts val="600"/>
              </a:spcBef>
              <a:spcAft>
                <a:spcPts val="600"/>
              </a:spcAft>
              <a:buClr>
                <a:srgbClr val="000000"/>
              </a:buClr>
              <a:buChar char="●"/>
            </a:pPr>
            <a:r>
              <a:rPr lang="el-GR" sz="1800" b="0" dirty="0">
                <a:solidFill>
                  <a:srgbClr val="000000"/>
                </a:solidFill>
              </a:rPr>
              <a:t>Τι θέλετε να δείτε από το πρόσωπο που βρίσκεται στη σκηνή; </a:t>
            </a:r>
          </a:p>
          <a:p>
            <a:pPr marL="914400" indent="0">
              <a:lnSpc>
                <a:spcPct val="100000"/>
              </a:lnSpc>
              <a:spcBef>
                <a:spcPts val="600"/>
              </a:spcBef>
              <a:spcAft>
                <a:spcPts val="600"/>
              </a:spcAft>
              <a:buClr>
                <a:srgbClr val="000000"/>
              </a:buClr>
              <a:buChar char="●"/>
            </a:pPr>
            <a:r>
              <a:rPr lang="el-GR" sz="1800" b="0" dirty="0">
                <a:solidFill>
                  <a:srgbClr val="000000"/>
                </a:solidFill>
              </a:rPr>
              <a:t>Τι θέλετε να ακούσετε από το πρόσωπο που παρουσιάζει; </a:t>
            </a:r>
          </a:p>
          <a:p>
            <a:pPr marL="914400" indent="0">
              <a:lnSpc>
                <a:spcPct val="100000"/>
              </a:lnSpc>
              <a:spcBef>
                <a:spcPts val="600"/>
              </a:spcBef>
              <a:spcAft>
                <a:spcPts val="600"/>
              </a:spcAft>
              <a:buClr>
                <a:srgbClr val="000000"/>
              </a:buClr>
              <a:buChar char="●"/>
            </a:pPr>
            <a:r>
              <a:rPr lang="el-GR" sz="1800" b="0" dirty="0">
                <a:solidFill>
                  <a:srgbClr val="000000"/>
                </a:solidFill>
              </a:rPr>
              <a:t>Τι θέλετε να νιώσετε; </a:t>
            </a:r>
          </a:p>
          <a:p>
            <a:pPr marL="914400" indent="0">
              <a:lnSpc>
                <a:spcPct val="100000"/>
              </a:lnSpc>
              <a:spcBef>
                <a:spcPts val="600"/>
              </a:spcBef>
              <a:spcAft>
                <a:spcPts val="600"/>
              </a:spcAft>
              <a:buClr>
                <a:srgbClr val="000000"/>
              </a:buClr>
              <a:buChar char="●"/>
            </a:pPr>
            <a:r>
              <a:rPr lang="el-GR" sz="1800" b="0" dirty="0">
                <a:solidFill>
                  <a:srgbClr val="000000"/>
                </a:solidFill>
              </a:rPr>
              <a:t>Τι θα σας ενθουσιάσει και θα κρατήσει την προσοχή σας;</a:t>
            </a:r>
            <a:endParaRPr sz="1800" b="0" dirty="0">
              <a:solidFill>
                <a:srgbClr val="000000"/>
              </a:solidFill>
            </a:endParaRPr>
          </a:p>
          <a:p>
            <a:pPr marL="457200" lvl="0" indent="0" algn="l" rtl="0">
              <a:lnSpc>
                <a:spcPct val="115000"/>
              </a:lnSpc>
              <a:spcBef>
                <a:spcPts val="0"/>
              </a:spcBef>
              <a:spcAft>
                <a:spcPts val="0"/>
              </a:spcAft>
              <a:buNone/>
            </a:pPr>
            <a:endParaRPr sz="1800" dirty="0">
              <a:solidFill>
                <a:srgbClr val="000000"/>
              </a:solidFill>
            </a:endParaRPr>
          </a:p>
        </p:txBody>
      </p:sp>
      <p:pic>
        <p:nvPicPr>
          <p:cNvPr id="382" name="Google Shape;382;g2ed49f0a6d6_0_194"/>
          <p:cNvPicPr preferRelativeResize="0"/>
          <p:nvPr/>
        </p:nvPicPr>
        <p:blipFill rotWithShape="1">
          <a:blip r:embed="rId3">
            <a:alphaModFix/>
          </a:blip>
          <a:srcRect l="25990" r="28299"/>
          <a:stretch/>
        </p:blipFill>
        <p:spPr>
          <a:xfrm>
            <a:off x="8964016" y="1330950"/>
            <a:ext cx="3013484" cy="5527049"/>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8548540" y="6457095"/>
            <a:ext cx="1047204"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ed49f0a6d6_0_187"/>
          <p:cNvSpPr txBox="1">
            <a:spLocks noGrp="1"/>
          </p:cNvSpPr>
          <p:nvPr>
            <p:ph type="title"/>
          </p:nvPr>
        </p:nvSpPr>
        <p:spPr>
          <a:xfrm>
            <a:off x="498950" y="495600"/>
            <a:ext cx="10448400" cy="900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l-GR" sz="3400" b="1" dirty="0"/>
              <a:t>Άσκηση</a:t>
            </a:r>
            <a:r>
              <a:rPr lang="en-GB" sz="3400" b="1" dirty="0"/>
              <a:t> 2: </a:t>
            </a:r>
            <a:r>
              <a:rPr lang="el-GR" sz="3400" b="1" dirty="0"/>
              <a:t>Εξασκηθείτε στο </a:t>
            </a:r>
            <a:r>
              <a:rPr lang="el-GR" sz="3400" b="1" dirty="0" err="1"/>
              <a:t>elevator</a:t>
            </a:r>
            <a:r>
              <a:rPr lang="el-GR" sz="3400" b="1" dirty="0"/>
              <a:t> </a:t>
            </a:r>
            <a:r>
              <a:rPr lang="el-GR" sz="3400" b="1" dirty="0" err="1"/>
              <a:t>pitch</a:t>
            </a:r>
            <a:r>
              <a:rPr lang="el-GR" sz="3400" b="1" dirty="0"/>
              <a:t> σας</a:t>
            </a:r>
            <a:endParaRPr lang="en-US" sz="3400" b="1" dirty="0"/>
          </a:p>
        </p:txBody>
      </p:sp>
      <p:sp>
        <p:nvSpPr>
          <p:cNvPr id="396" name="Google Shape;396;g2ed49f0a6d6_0_187"/>
          <p:cNvSpPr txBox="1">
            <a:spLocks noGrp="1"/>
          </p:cNvSpPr>
          <p:nvPr>
            <p:ph type="body" idx="1"/>
          </p:nvPr>
        </p:nvSpPr>
        <p:spPr>
          <a:xfrm>
            <a:off x="677250" y="1599475"/>
            <a:ext cx="10837500" cy="4351200"/>
          </a:xfrm>
          <a:prstGeom prst="rect">
            <a:avLst/>
          </a:prstGeom>
        </p:spPr>
        <p:txBody>
          <a:bodyPr spcFirstLastPara="1" wrap="square" lIns="91425" tIns="45700" rIns="91425" bIns="45700" anchor="t" anchorCtr="0">
            <a:normAutofit/>
          </a:bodyPr>
          <a:lstStyle/>
          <a:p>
            <a:pPr marL="0" lvl="0" indent="0" algn="l" rtl="0">
              <a:lnSpc>
                <a:spcPct val="100000"/>
              </a:lnSpc>
              <a:spcBef>
                <a:spcPts val="600"/>
              </a:spcBef>
              <a:spcAft>
                <a:spcPts val="600"/>
              </a:spcAft>
              <a:buNone/>
            </a:pPr>
            <a:r>
              <a:rPr lang="en-GB" sz="1800" dirty="0">
                <a:solidFill>
                  <a:srgbClr val="000000"/>
                </a:solidFill>
                <a:highlight>
                  <a:schemeClr val="lt1"/>
                </a:highlight>
              </a:rPr>
              <a:t>1.</a:t>
            </a:r>
            <a:r>
              <a:rPr lang="en-GB" sz="1800" b="0" dirty="0">
                <a:solidFill>
                  <a:srgbClr val="000000"/>
                </a:solidFill>
              </a:rPr>
              <a:t> </a:t>
            </a:r>
            <a:r>
              <a:rPr lang="el-GR" sz="1800" b="0" dirty="0">
                <a:solidFill>
                  <a:srgbClr val="000000"/>
                </a:solidFill>
              </a:rPr>
              <a:t>Ξεκινήστε γράφοντας μερικές λέξεις-κλειδιά στις οποίες μπορείτε να βασίσετε το μήνυμά σας (10 λεπτά): </a:t>
            </a:r>
            <a:endParaRPr lang="en-US" sz="1800" b="0" dirty="0">
              <a:solidFill>
                <a:srgbClr val="000000"/>
              </a:solidFill>
            </a:endParaRPr>
          </a:p>
          <a:p>
            <a:pPr marL="914400" indent="0">
              <a:lnSpc>
                <a:spcPct val="100000"/>
              </a:lnSpc>
              <a:spcBef>
                <a:spcPts val="600"/>
              </a:spcBef>
              <a:spcAft>
                <a:spcPts val="600"/>
              </a:spcAft>
              <a:buClr>
                <a:srgbClr val="000000"/>
              </a:buClr>
              <a:buChar char="●"/>
            </a:pPr>
            <a:r>
              <a:rPr lang="el-GR" sz="1800" b="0" dirty="0">
                <a:solidFill>
                  <a:srgbClr val="000000"/>
                </a:solidFill>
              </a:rPr>
              <a:t>Ποιος είσαι εσύ; (Εκπαίδευση και εμπειρία) </a:t>
            </a:r>
            <a:endParaRPr sz="1800" b="0" dirty="0">
              <a:solidFill>
                <a:srgbClr val="000000"/>
              </a:solidFill>
            </a:endParaRPr>
          </a:p>
          <a:p>
            <a:pPr marL="914400" indent="0">
              <a:lnSpc>
                <a:spcPct val="100000"/>
              </a:lnSpc>
              <a:spcBef>
                <a:spcPts val="600"/>
              </a:spcBef>
              <a:spcAft>
                <a:spcPts val="600"/>
              </a:spcAft>
              <a:buClr>
                <a:srgbClr val="000000"/>
              </a:buClr>
              <a:buChar char="●"/>
            </a:pPr>
            <a:r>
              <a:rPr lang="el-GR" sz="1800" b="0" dirty="0">
                <a:solidFill>
                  <a:srgbClr val="000000"/>
                </a:solidFill>
              </a:rPr>
              <a:t>Ποια είναι τα δυνατά σας σημεία; (τρία έως πέντε παραδείγματα)</a:t>
            </a:r>
            <a:endParaRPr sz="1800" b="0" dirty="0">
              <a:solidFill>
                <a:srgbClr val="000000"/>
              </a:solidFill>
            </a:endParaRPr>
          </a:p>
          <a:p>
            <a:pPr marL="914400" indent="0">
              <a:lnSpc>
                <a:spcPct val="100000"/>
              </a:lnSpc>
              <a:spcBef>
                <a:spcPts val="600"/>
              </a:spcBef>
              <a:spcAft>
                <a:spcPts val="600"/>
              </a:spcAft>
              <a:buClr>
                <a:srgbClr val="000000"/>
              </a:buClr>
              <a:buChar char="●"/>
            </a:pPr>
            <a:r>
              <a:rPr lang="el-GR" sz="1800" b="0" dirty="0">
                <a:solidFill>
                  <a:srgbClr val="000000"/>
                </a:solidFill>
              </a:rPr>
              <a:t>Γιατί θέλετε να εργαστείτε εδώ; Ή ποια είναι η επιχειρηματική σας ιδέα; </a:t>
            </a:r>
            <a:endParaRPr sz="1800" b="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highlight>
                  <a:schemeClr val="lt1"/>
                </a:highlight>
              </a:rPr>
              <a:t>2.</a:t>
            </a:r>
            <a:r>
              <a:rPr lang="en-GB" sz="1800" dirty="0">
                <a:solidFill>
                  <a:srgbClr val="000000"/>
                </a:solidFill>
              </a:rPr>
              <a:t> </a:t>
            </a:r>
            <a:r>
              <a:rPr lang="el-GR" sz="1800" b="0" dirty="0">
                <a:solidFill>
                  <a:srgbClr val="000000"/>
                </a:solidFill>
              </a:rPr>
              <a:t>Στη συνέχεια, αρχίστε να εξασκείστε στο </a:t>
            </a:r>
            <a:r>
              <a:rPr lang="el-GR" sz="1800" b="0" dirty="0" err="1">
                <a:solidFill>
                  <a:srgbClr val="000000"/>
                </a:solidFill>
              </a:rPr>
              <a:t>elevator</a:t>
            </a:r>
            <a:r>
              <a:rPr lang="el-GR" sz="1800" b="0" dirty="0">
                <a:solidFill>
                  <a:srgbClr val="000000"/>
                </a:solidFill>
              </a:rPr>
              <a:t> </a:t>
            </a:r>
            <a:r>
              <a:rPr lang="el-GR" sz="1800" b="0" dirty="0" err="1">
                <a:solidFill>
                  <a:srgbClr val="000000"/>
                </a:solidFill>
              </a:rPr>
              <a:t>pitch</a:t>
            </a:r>
            <a:r>
              <a:rPr lang="el-GR" sz="1800" b="0" dirty="0">
                <a:solidFill>
                  <a:srgbClr val="000000"/>
                </a:solidFill>
              </a:rPr>
              <a:t> σας. Ξεκινήστε αφιερώνοντας 90 δευτερόλεπτα </a:t>
            </a:r>
            <a:r>
              <a:rPr lang="el-GR" sz="1800" dirty="0">
                <a:solidFill>
                  <a:schemeClr val="bg2">
                    <a:lumMod val="49000"/>
                  </a:schemeClr>
                </a:solidFill>
              </a:rPr>
              <a:t>(χρονομετρήστε το!) </a:t>
            </a:r>
            <a:r>
              <a:rPr lang="el-GR" sz="1800" b="0" dirty="0">
                <a:solidFill>
                  <a:srgbClr val="000000"/>
                </a:solidFill>
              </a:rPr>
              <a:t>στην ομιλία σας και εξασκηθείτε τρεις φορές, κόβοντας 15 δευτερόλεπτα κάθε φορά. </a:t>
            </a:r>
            <a:endParaRPr sz="1800" b="0" dirty="0">
              <a:solidFill>
                <a:srgbClr val="000000"/>
              </a:solidFill>
            </a:endParaRPr>
          </a:p>
          <a:p>
            <a:pPr marL="0" lvl="0" indent="0" algn="l" rtl="0">
              <a:lnSpc>
                <a:spcPct val="100000"/>
              </a:lnSpc>
              <a:spcBef>
                <a:spcPts val="600"/>
              </a:spcBef>
              <a:spcAft>
                <a:spcPts val="600"/>
              </a:spcAft>
              <a:buNone/>
            </a:pPr>
            <a:r>
              <a:rPr lang="el-GR" sz="1800" dirty="0">
                <a:solidFill>
                  <a:srgbClr val="000000"/>
                </a:solidFill>
              </a:rPr>
              <a:t>Με αυτόν τον τρόπο εξασκείστε στο να κάνετε το </a:t>
            </a:r>
            <a:r>
              <a:rPr lang="el-GR" sz="1800" dirty="0" err="1">
                <a:solidFill>
                  <a:srgbClr val="000000"/>
                </a:solidFill>
              </a:rPr>
              <a:t>elevator</a:t>
            </a:r>
            <a:r>
              <a:rPr lang="el-GR" sz="1800" dirty="0">
                <a:solidFill>
                  <a:srgbClr val="000000"/>
                </a:solidFill>
              </a:rPr>
              <a:t> </a:t>
            </a:r>
            <a:r>
              <a:rPr lang="el-GR" sz="1800" dirty="0" err="1">
                <a:solidFill>
                  <a:srgbClr val="000000"/>
                </a:solidFill>
              </a:rPr>
              <a:t>pitch</a:t>
            </a:r>
            <a:r>
              <a:rPr lang="el-GR" sz="1800" dirty="0">
                <a:solidFill>
                  <a:srgbClr val="000000"/>
                </a:solidFill>
              </a:rPr>
              <a:t> σας ακριβές και περιεκτικό. </a:t>
            </a:r>
            <a:endParaRPr sz="180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highlight>
                  <a:schemeClr val="lt1"/>
                </a:highlight>
              </a:rPr>
              <a:t>3.</a:t>
            </a:r>
            <a:r>
              <a:rPr lang="en-GB" sz="1800" b="0" dirty="0">
                <a:solidFill>
                  <a:srgbClr val="000000"/>
                </a:solidFill>
              </a:rPr>
              <a:t> </a:t>
            </a:r>
            <a:r>
              <a:rPr lang="el-GR" sz="1800" b="0" dirty="0">
                <a:solidFill>
                  <a:srgbClr val="000000"/>
                </a:solidFill>
              </a:rPr>
              <a:t>Ζητήστε από κάποιον να σας ακούσει - αυτό θα σας βοηθήσει να βελτιώσετε την ομιλία σας! </a:t>
            </a:r>
            <a:r>
              <a:rPr lang="en-GB" sz="1800" b="0" dirty="0">
                <a:solidFill>
                  <a:srgbClr val="000000"/>
                </a:solidFill>
              </a:rPr>
              <a:t> </a:t>
            </a:r>
            <a:endParaRPr sz="1800" b="0" dirty="0">
              <a:solidFill>
                <a:srgbClr val="000000"/>
              </a:solidFill>
            </a:endParaRPr>
          </a:p>
          <a:p>
            <a:pPr marL="0" lvl="0" indent="0" algn="l" rtl="0">
              <a:lnSpc>
                <a:spcPct val="100000"/>
              </a:lnSpc>
              <a:spcBef>
                <a:spcPts val="600"/>
              </a:spcBef>
              <a:spcAft>
                <a:spcPts val="600"/>
              </a:spcAft>
              <a:buNone/>
            </a:pPr>
            <a:r>
              <a:rPr lang="en-GB" sz="1800" b="0" dirty="0">
                <a:solidFill>
                  <a:srgbClr val="000000"/>
                </a:solidFill>
              </a:rPr>
              <a:t>.</a:t>
            </a:r>
            <a:r>
              <a:rPr lang="el-GR" sz="1800" b="0" dirty="0">
                <a:solidFill>
                  <a:srgbClr val="000000"/>
                </a:solidFill>
              </a:rPr>
              <a:t> Σκεφτείτε: Τι λειτουργεί πραγματικά καλά; Τι θα μπορούσατε να κάνετε διαφορετικά για να βελτιώσετε το γήπεδο; Εξετάστε τα κριτήρια σχετικά με το </a:t>
            </a:r>
            <a:r>
              <a:rPr lang="el-GR" sz="1800" b="0" dirty="0" err="1">
                <a:solidFill>
                  <a:srgbClr val="000000"/>
                </a:solidFill>
              </a:rPr>
              <a:t>elevator</a:t>
            </a:r>
            <a:r>
              <a:rPr lang="el-GR" sz="1800" b="0" dirty="0">
                <a:solidFill>
                  <a:srgbClr val="000000"/>
                </a:solidFill>
              </a:rPr>
              <a:t> </a:t>
            </a:r>
            <a:r>
              <a:rPr lang="el-GR" sz="1800" b="0" dirty="0" err="1">
                <a:solidFill>
                  <a:srgbClr val="000000"/>
                </a:solidFill>
              </a:rPr>
              <a:t>pitch</a:t>
            </a:r>
            <a:r>
              <a:rPr lang="el-GR" sz="1800" b="0" dirty="0">
                <a:solidFill>
                  <a:srgbClr val="000000"/>
                </a:solidFill>
              </a:rPr>
              <a:t>.</a:t>
            </a:r>
            <a:endParaRPr sz="1800" b="0" dirty="0">
              <a:solidFill>
                <a:srgbClr val="00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9923" y="429079"/>
            <a:ext cx="11635859"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3400" b="1" dirty="0">
                <a:solidFill>
                  <a:srgbClr val="0E9094"/>
                </a:solidFill>
                <a:latin typeface="Raleway" pitchFamily="2" charset="0"/>
                <a:cs typeface="Segoe UI"/>
              </a:rPr>
              <a:t> Τεχνητή νοημοσύνη και άλλα εργαλεία για πρακτικές εφαρμογές: </a:t>
            </a:r>
            <a:r>
              <a:rPr lang="el-GR" sz="3400" b="1" dirty="0" err="1">
                <a:solidFill>
                  <a:srgbClr val="0E9094"/>
                </a:solidFill>
                <a:latin typeface="Raleway" pitchFamily="2" charset="0"/>
                <a:cs typeface="Segoe UI"/>
              </a:rPr>
              <a:t>Slidesgo</a:t>
            </a:r>
            <a:endParaRPr lang="en-US" sz="3400" b="1" dirty="0">
              <a:solidFill>
                <a:srgbClr val="0E9094"/>
              </a:solidFill>
              <a:highlight>
                <a:srgbClr val="FFFF00"/>
              </a:highlight>
              <a:latin typeface="Raleway" pitchFamily="2" charset="0"/>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28266" y="1590670"/>
            <a:ext cx="6007207" cy="4247638"/>
          </a:xfrm>
          <a:prstGeom prst="rect">
            <a:avLst/>
          </a:prstGeom>
        </p:spPr>
        <p:txBody>
          <a:bodyPr lIns="91440" tIns="45720" rIns="91440" bIns="45720" anchor="t">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l-GR" sz="1800" dirty="0">
                <a:latin typeface="Raleway SemiBold"/>
              </a:rPr>
              <a:t>Σύντομη περιγραφή</a:t>
            </a:r>
            <a:endParaRPr lang="en-US" sz="1800" dirty="0">
              <a:latin typeface="Raleway SemiBold"/>
            </a:endParaRPr>
          </a:p>
          <a:p>
            <a:pPr>
              <a:lnSpc>
                <a:spcPct val="100000"/>
              </a:lnSpc>
              <a:spcBef>
                <a:spcPts val="600"/>
              </a:spcBef>
              <a:spcAft>
                <a:spcPts val="600"/>
              </a:spcAft>
              <a:defRPr/>
            </a:pPr>
            <a:r>
              <a:rPr lang="el-GR" sz="1800" b="0" dirty="0">
                <a:solidFill>
                  <a:srgbClr val="1D1D1B"/>
                </a:solidFill>
                <a:latin typeface="Raleway SemiBold"/>
                <a:ea typeface="+mn-lt"/>
                <a:cs typeface="+mn-lt"/>
                <a:hlinkClick r:id="rId3"/>
              </a:rPr>
              <a:t>Το </a:t>
            </a:r>
            <a:r>
              <a:rPr lang="en-US" sz="1800" b="0" dirty="0" err="1">
                <a:solidFill>
                  <a:srgbClr val="1D1D1B"/>
                </a:solidFill>
                <a:latin typeface="Raleway SemiBold"/>
                <a:ea typeface="+mn-lt"/>
                <a:cs typeface="+mn-lt"/>
                <a:hlinkClick r:id="rId3"/>
              </a:rPr>
              <a:t>Slidesgo</a:t>
            </a:r>
            <a:r>
              <a:rPr lang="en-US" sz="1800" b="0" dirty="0">
                <a:solidFill>
                  <a:srgbClr val="1D1D1B"/>
                </a:solidFill>
                <a:latin typeface="Raleway SemiBold"/>
                <a:ea typeface="+mn-lt"/>
                <a:cs typeface="+mn-lt"/>
              </a:rPr>
              <a:t> </a:t>
            </a:r>
            <a:r>
              <a:rPr lang="el-GR" sz="1800" b="0" dirty="0">
                <a:solidFill>
                  <a:srgbClr val="1D1D1B"/>
                </a:solidFill>
                <a:ea typeface="+mn-lt"/>
                <a:cs typeface="+mn-lt"/>
              </a:rPr>
              <a:t>είναι μια διαδικτυακή πλατφόρμα που προσφέρει μια μεγάλη ποικιλία από δωρεάν, υψηλής ποιότητας πρότυπα παρουσιάσεων. Σχεδιασμένο για το </a:t>
            </a:r>
            <a:r>
              <a:rPr lang="el-GR" sz="1800" b="0" dirty="0" err="1">
                <a:solidFill>
                  <a:srgbClr val="1D1D1B"/>
                </a:solidFill>
                <a:ea typeface="+mn-lt"/>
                <a:cs typeface="+mn-lt"/>
              </a:rPr>
              <a:t>Google</a:t>
            </a:r>
            <a:r>
              <a:rPr lang="el-GR" sz="1800" b="0" dirty="0">
                <a:solidFill>
                  <a:srgbClr val="1D1D1B"/>
                </a:solidFill>
                <a:ea typeface="+mn-lt"/>
                <a:cs typeface="+mn-lt"/>
              </a:rPr>
              <a:t> </a:t>
            </a:r>
            <a:r>
              <a:rPr lang="el-GR" sz="1800" b="0" dirty="0" err="1">
                <a:solidFill>
                  <a:srgbClr val="1D1D1B"/>
                </a:solidFill>
                <a:ea typeface="+mn-lt"/>
                <a:cs typeface="+mn-lt"/>
              </a:rPr>
              <a:t>Slides</a:t>
            </a:r>
            <a:r>
              <a:rPr lang="el-GR" sz="1800" b="0" dirty="0">
                <a:solidFill>
                  <a:srgbClr val="1D1D1B"/>
                </a:solidFill>
                <a:ea typeface="+mn-lt"/>
                <a:cs typeface="+mn-lt"/>
              </a:rPr>
              <a:t> και το PowerPoint, παρέχει έτοιμες διαφάνειες για διάφορους σκοπούς, από επιχειρηματικές παρουσιάσεις έως εκπαιδευτικό υλικό. Η πλατφόρμα διαθέτει οπτικά ελκυστικά πρότυπα, συμπεριλαμβανομένων επιλογών για διαγράμματα, </a:t>
            </a:r>
            <a:r>
              <a:rPr lang="el-GR" sz="1800" b="0" dirty="0" err="1">
                <a:solidFill>
                  <a:srgbClr val="1D1D1B"/>
                </a:solidFill>
                <a:ea typeface="+mn-lt"/>
                <a:cs typeface="+mn-lt"/>
              </a:rPr>
              <a:t>infographics</a:t>
            </a:r>
            <a:r>
              <a:rPr lang="el-GR" sz="1800" b="0" dirty="0">
                <a:solidFill>
                  <a:srgbClr val="1D1D1B"/>
                </a:solidFill>
                <a:ea typeface="+mn-lt"/>
                <a:cs typeface="+mn-lt"/>
              </a:rPr>
              <a:t> και </a:t>
            </a:r>
            <a:r>
              <a:rPr lang="el-GR" sz="1800" b="0" dirty="0" err="1">
                <a:solidFill>
                  <a:srgbClr val="1D1D1B"/>
                </a:solidFill>
                <a:ea typeface="+mn-lt"/>
                <a:cs typeface="+mn-lt"/>
              </a:rPr>
              <a:t>οπτικοποίηση</a:t>
            </a:r>
            <a:r>
              <a:rPr lang="el-GR" sz="1800" b="0" dirty="0">
                <a:solidFill>
                  <a:srgbClr val="1D1D1B"/>
                </a:solidFill>
                <a:ea typeface="+mn-lt"/>
                <a:cs typeface="+mn-lt"/>
              </a:rPr>
              <a:t> δεδομένων, βοηθώντας τους χρήστες να δημιουργήσουν επαγγελματικές παρουσιάσεις με ευκολία. Το </a:t>
            </a:r>
            <a:r>
              <a:rPr lang="el-GR" sz="1800" b="0" dirty="0" err="1">
                <a:solidFill>
                  <a:srgbClr val="1D1D1B"/>
                </a:solidFill>
                <a:ea typeface="+mn-lt"/>
                <a:cs typeface="+mn-lt"/>
              </a:rPr>
              <a:t>Slidesgo</a:t>
            </a:r>
            <a:r>
              <a:rPr lang="el-GR" sz="1800" b="0" dirty="0">
                <a:solidFill>
                  <a:srgbClr val="1D1D1B"/>
                </a:solidFill>
                <a:ea typeface="+mn-lt"/>
                <a:cs typeface="+mn-lt"/>
              </a:rPr>
              <a:t> καθιστά απλή την προσαρμογή των σχεδίων και του περιεχομένου, εξοικονομώντας χρόνο και εξασφαλίζοντας ένα καλογυαλισμένο αποτέλεσμα. ή επιχειρηματικές συναντήσεις, ακαδημαϊκές παρουσιάσεις ή προσωπικά έργα, το </a:t>
            </a:r>
            <a:r>
              <a:rPr lang="el-GR" sz="1800" b="0" dirty="0" err="1">
                <a:solidFill>
                  <a:srgbClr val="1D1D1B"/>
                </a:solidFill>
                <a:ea typeface="+mn-lt"/>
                <a:cs typeface="+mn-lt"/>
              </a:rPr>
              <a:t>Slidesgo</a:t>
            </a:r>
            <a:r>
              <a:rPr lang="el-GR" sz="1800" b="0" dirty="0">
                <a:solidFill>
                  <a:srgbClr val="1D1D1B"/>
                </a:solidFill>
                <a:ea typeface="+mn-lt"/>
                <a:cs typeface="+mn-lt"/>
              </a:rPr>
              <a:t> διαθέτει πρότυπα κατάλληλα για διάφορα πλαίσια.</a:t>
            </a:r>
            <a:endParaRPr lang="en-US" sz="1600" b="0" u="sng" dirty="0">
              <a:solidFill>
                <a:schemeClr val="accent1"/>
              </a:solidFill>
            </a:endParaRPr>
          </a:p>
          <a:p>
            <a:pPr>
              <a:lnSpc>
                <a:spcPct val="210000"/>
              </a:lnSpc>
              <a:spcBef>
                <a:spcPts val="0"/>
              </a:spcBef>
              <a:defRPr/>
            </a:pPr>
            <a:endParaRPr lang="en-US" sz="1500" b="0" dirty="0">
              <a:solidFill>
                <a:schemeClr val="accent1"/>
              </a:solidFill>
            </a:endParaRPr>
          </a:p>
          <a:p>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1117491" y="2817065"/>
            <a:ext cx="28244" cy="60605"/>
          </a:xfrm>
          <a:prstGeom prst="rect">
            <a:avLst/>
          </a:prstGeom>
        </p:spPr>
      </p:pic>
      <p:pic>
        <p:nvPicPr>
          <p:cNvPr id="7" name="Immagine 6" descr="Immagine che contiene testo, schermata, Sito Web, Pagina Web&#10;&#10;Descrizione generata automaticamente">
            <a:extLst>
              <a:ext uri="{FF2B5EF4-FFF2-40B4-BE49-F238E27FC236}">
                <a16:creationId xmlns:a16="http://schemas.microsoft.com/office/drawing/2014/main" id="{2CD1EDB5-8796-999A-4387-5C342AFC23F1}"/>
              </a:ext>
            </a:extLst>
          </p:cNvPr>
          <p:cNvPicPr>
            <a:picLocks noChangeAspect="1"/>
          </p:cNvPicPr>
          <p:nvPr/>
        </p:nvPicPr>
        <p:blipFill>
          <a:blip r:embed="rId5"/>
          <a:stretch>
            <a:fillRect/>
          </a:stretch>
        </p:blipFill>
        <p:spPr>
          <a:xfrm>
            <a:off x="7076714" y="1663241"/>
            <a:ext cx="4699418" cy="4100150"/>
          </a:xfrm>
          <a:prstGeom prst="rect">
            <a:avLst/>
          </a:prstGeom>
        </p:spPr>
      </p:pic>
      <p:sp>
        <p:nvSpPr>
          <p:cNvPr id="4" name="PoljeZBesedilom 3">
            <a:extLst>
              <a:ext uri="{FF2B5EF4-FFF2-40B4-BE49-F238E27FC236}">
                <a16:creationId xmlns:a16="http://schemas.microsoft.com/office/drawing/2014/main" id="{DA4F66CB-4B08-1D93-34B1-59D1BC84A6EA}"/>
              </a:ext>
            </a:extLst>
          </p:cNvPr>
          <p:cNvSpPr txBox="1"/>
          <p:nvPr/>
        </p:nvSpPr>
        <p:spPr>
          <a:xfrm>
            <a:off x="7173132" y="5838079"/>
            <a:ext cx="288098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latin typeface="Raleway"/>
              </a:rPr>
              <a:t>Image </a:t>
            </a:r>
            <a:r>
              <a:rPr lang="sl-SI" sz="1000" dirty="0" err="1">
                <a:latin typeface="Raleway"/>
              </a:rPr>
              <a:t>source</a:t>
            </a:r>
            <a:r>
              <a:rPr lang="sl-SI" sz="1000" dirty="0">
                <a:latin typeface="Raleway"/>
              </a:rPr>
              <a:t>: Slidesgo.com</a:t>
            </a:r>
          </a:p>
        </p:txBody>
      </p:sp>
    </p:spTree>
    <p:extLst>
      <p:ext uri="{BB962C8B-B14F-4D97-AF65-F5344CB8AC3E}">
        <p14:creationId xmlns:p14="http://schemas.microsoft.com/office/powerpoint/2010/main" val="1742645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8070" y="372069"/>
            <a:ext cx="11635859"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3400" b="1" dirty="0">
                <a:solidFill>
                  <a:srgbClr val="0E9094"/>
                </a:solidFill>
                <a:latin typeface="Raleway SemiBold"/>
                <a:cs typeface="Segoe UI"/>
              </a:rPr>
              <a:t> Συμβουλές για καλύτερη επικοινωνία και δεξιότητες παρουσίασης</a:t>
            </a:r>
            <a:endParaRPr lang="en-US" sz="3400" b="1" dirty="0">
              <a:solidFill>
                <a:srgbClr val="0E9094"/>
              </a:solidFill>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730951" y="1510842"/>
            <a:ext cx="10679720" cy="4102495"/>
          </a:xfrm>
          <a:prstGeom prst="rect">
            <a:avLst/>
          </a:prstGeom>
        </p:spPr>
        <p:txBody>
          <a:bodyPr lIns="91440" tIns="45720" rIns="91440" bIns="45720" anchor="t">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l-GR" sz="1800" dirty="0">
                <a:latin typeface="Raleway SemiBold"/>
              </a:rPr>
              <a:t>Οι συμβουλές μας </a:t>
            </a:r>
            <a:endParaRPr lang="en-US" sz="1800" dirty="0"/>
          </a:p>
          <a:p>
            <a:pPr marL="285750">
              <a:lnSpc>
                <a:spcPct val="100000"/>
              </a:lnSpc>
              <a:spcBef>
                <a:spcPts val="600"/>
              </a:spcBef>
              <a:spcAft>
                <a:spcPts val="600"/>
              </a:spcAft>
              <a:buFont typeface="Arial" panose="020B0604020202020204" pitchFamily="34" charset="0"/>
              <a:buChar char="•"/>
              <a:defRPr/>
            </a:pPr>
            <a:r>
              <a:rPr lang="en-US" sz="1800" dirty="0">
                <a:solidFill>
                  <a:schemeClr val="accent1"/>
                </a:solidFill>
                <a:latin typeface="Raleway" pitchFamily="2" charset="0"/>
                <a:ea typeface="+mn-lt"/>
                <a:cs typeface="+mn-lt"/>
              </a:rPr>
              <a:t> </a:t>
            </a:r>
            <a:r>
              <a:rPr lang="el-GR" sz="1800" dirty="0">
                <a:solidFill>
                  <a:schemeClr val="accent1"/>
                </a:solidFill>
                <a:latin typeface="Raleway" pitchFamily="2" charset="0"/>
                <a:ea typeface="+mn-lt"/>
                <a:cs typeface="+mn-lt"/>
              </a:rPr>
              <a:t>Αναζήτηση προτύπων: Εξερευνήστε μια τεράστια συλλογή προτύπων για διαφορετικά θέματα και θεματικές ενότητες, όπως επιχειρήσεις, εκπαίδευση, μάρκετινγκ και άλλα.</a:t>
            </a:r>
          </a:p>
          <a:p>
            <a:pPr marL="285750">
              <a:lnSpc>
                <a:spcPct val="100000"/>
              </a:lnSpc>
              <a:spcBef>
                <a:spcPts val="600"/>
              </a:spcBef>
              <a:spcAft>
                <a:spcPts val="600"/>
              </a:spcAft>
              <a:buFont typeface="Arial" panose="020B0604020202020204" pitchFamily="34" charset="0"/>
              <a:buChar char="•"/>
              <a:defRPr/>
            </a:pPr>
            <a:r>
              <a:rPr lang="el-GR" sz="1800" dirty="0">
                <a:solidFill>
                  <a:schemeClr val="accent1"/>
                </a:solidFill>
                <a:latin typeface="Raleway" pitchFamily="2" charset="0"/>
                <a:ea typeface="+mn-lt"/>
                <a:cs typeface="+mn-lt"/>
              </a:rPr>
              <a:t> Επιλέξτε </a:t>
            </a:r>
            <a:r>
              <a:rPr lang="el-GR" sz="1800" dirty="0" err="1">
                <a:solidFill>
                  <a:schemeClr val="accent1"/>
                </a:solidFill>
                <a:latin typeface="Raleway" pitchFamily="2" charset="0"/>
                <a:ea typeface="+mn-lt"/>
                <a:cs typeface="+mn-lt"/>
              </a:rPr>
              <a:t>Google</a:t>
            </a:r>
            <a:r>
              <a:rPr lang="el-GR" sz="1800" dirty="0">
                <a:solidFill>
                  <a:schemeClr val="accent1"/>
                </a:solidFill>
                <a:latin typeface="Raleway" pitchFamily="2" charset="0"/>
                <a:ea typeface="+mn-lt"/>
                <a:cs typeface="+mn-lt"/>
              </a:rPr>
              <a:t> </a:t>
            </a:r>
            <a:r>
              <a:rPr lang="el-GR" sz="1800" dirty="0" err="1">
                <a:solidFill>
                  <a:schemeClr val="accent1"/>
                </a:solidFill>
                <a:latin typeface="Raleway" pitchFamily="2" charset="0"/>
                <a:ea typeface="+mn-lt"/>
                <a:cs typeface="+mn-lt"/>
              </a:rPr>
              <a:t>Slides</a:t>
            </a:r>
            <a:r>
              <a:rPr lang="el-GR" sz="1800" dirty="0">
                <a:solidFill>
                  <a:schemeClr val="accent1"/>
                </a:solidFill>
                <a:latin typeface="Raleway" pitchFamily="2" charset="0"/>
                <a:ea typeface="+mn-lt"/>
                <a:cs typeface="+mn-lt"/>
              </a:rPr>
              <a:t> ή PowerPoint: Κατεβάστε το επιλεγμένο σας πρότυπο σε οποιαδήποτε μορφή για να λειτουργήσει με το λογισμικό που προτιμάτε.</a:t>
            </a:r>
          </a:p>
          <a:p>
            <a:pPr marL="285750">
              <a:lnSpc>
                <a:spcPct val="100000"/>
              </a:lnSpc>
              <a:spcBef>
                <a:spcPts val="600"/>
              </a:spcBef>
              <a:spcAft>
                <a:spcPts val="600"/>
              </a:spcAft>
              <a:buFont typeface="Arial" panose="020B0604020202020204" pitchFamily="34" charset="0"/>
              <a:buChar char="•"/>
              <a:defRPr/>
            </a:pPr>
            <a:r>
              <a:rPr lang="el-GR" sz="1800" dirty="0">
                <a:solidFill>
                  <a:schemeClr val="accent1"/>
                </a:solidFill>
                <a:latin typeface="Raleway" pitchFamily="2" charset="0"/>
                <a:ea typeface="+mn-lt"/>
                <a:cs typeface="+mn-lt"/>
              </a:rPr>
              <a:t> Προσαρμόστε τις διαφάνειές σας: Επεξεργαστείτε εύκολα το κείμενο, τις εικόνες και τα χρώματα για να ευθυγραμμίσετε την παρουσίαση με τις συγκεκριμένες ανάγκες σας.</a:t>
            </a:r>
          </a:p>
          <a:p>
            <a:pPr marL="285750">
              <a:lnSpc>
                <a:spcPct val="100000"/>
              </a:lnSpc>
              <a:spcBef>
                <a:spcPts val="600"/>
              </a:spcBef>
              <a:spcAft>
                <a:spcPts val="600"/>
              </a:spcAft>
              <a:buFont typeface="Arial" panose="020B0604020202020204" pitchFamily="34" charset="0"/>
              <a:buChar char="•"/>
              <a:defRPr/>
            </a:pPr>
            <a:r>
              <a:rPr lang="el-GR" sz="1800" dirty="0">
                <a:solidFill>
                  <a:schemeClr val="accent1"/>
                </a:solidFill>
                <a:latin typeface="Raleway" pitchFamily="2" charset="0"/>
                <a:ea typeface="+mn-lt"/>
                <a:cs typeface="+mn-lt"/>
              </a:rPr>
              <a:t> Ενσωματώστε οπτικά στοιχεία: Εκμεταλλευτείτε τα ενσωματωμένα διαγράμματα, εικονίδια και </a:t>
            </a:r>
            <a:r>
              <a:rPr lang="el-GR" sz="1800" dirty="0" err="1">
                <a:solidFill>
                  <a:schemeClr val="accent1"/>
                </a:solidFill>
                <a:latin typeface="Raleway" pitchFamily="2" charset="0"/>
                <a:ea typeface="+mn-lt"/>
                <a:cs typeface="+mn-lt"/>
              </a:rPr>
              <a:t>infographics</a:t>
            </a:r>
            <a:r>
              <a:rPr lang="el-GR" sz="1800" dirty="0">
                <a:solidFill>
                  <a:schemeClr val="accent1"/>
                </a:solidFill>
                <a:latin typeface="Raleway" pitchFamily="2" charset="0"/>
                <a:ea typeface="+mn-lt"/>
                <a:cs typeface="+mn-lt"/>
              </a:rPr>
              <a:t> για να κάνετε την παρουσίασή σας πιο δυναμική και οπτικά ελκυστική.</a:t>
            </a:r>
          </a:p>
          <a:p>
            <a:pPr marL="285750">
              <a:lnSpc>
                <a:spcPct val="100000"/>
              </a:lnSpc>
              <a:spcBef>
                <a:spcPts val="600"/>
              </a:spcBef>
              <a:spcAft>
                <a:spcPts val="600"/>
              </a:spcAft>
              <a:buFont typeface="Arial" panose="020B0604020202020204" pitchFamily="34" charset="0"/>
              <a:buChar char="•"/>
              <a:defRPr/>
            </a:pPr>
            <a:r>
              <a:rPr lang="el-GR" sz="1800" dirty="0">
                <a:solidFill>
                  <a:schemeClr val="accent1"/>
                </a:solidFill>
                <a:latin typeface="Raleway" pitchFamily="2" charset="0"/>
                <a:ea typeface="+mn-lt"/>
                <a:cs typeface="+mn-lt"/>
              </a:rPr>
              <a:t> Χρήση για οποιαδήποτε περίσταση: Είτε πρόκειται για επαγγελματικές συναντήσεις, ακαδημαϊκές παρουσιάσεις είτε για προσωπικά έργα, το </a:t>
            </a:r>
            <a:r>
              <a:rPr lang="el-GR" sz="1800" dirty="0" err="1">
                <a:solidFill>
                  <a:schemeClr val="accent1"/>
                </a:solidFill>
                <a:latin typeface="Raleway" pitchFamily="2" charset="0"/>
                <a:ea typeface="+mn-lt"/>
                <a:cs typeface="+mn-lt"/>
              </a:rPr>
              <a:t>Slidesgo</a:t>
            </a:r>
            <a:r>
              <a:rPr lang="el-GR" sz="1800" dirty="0">
                <a:solidFill>
                  <a:schemeClr val="accent1"/>
                </a:solidFill>
                <a:latin typeface="Raleway" pitchFamily="2" charset="0"/>
                <a:ea typeface="+mn-lt"/>
                <a:cs typeface="+mn-lt"/>
              </a:rPr>
              <a:t> διαθέτει πρότυπα κατάλληλα για διάφορα πλαίσια.</a:t>
            </a:r>
            <a:endParaRPr lang="en-US" sz="1800" dirty="0">
              <a:solidFill>
                <a:schemeClr val="accent1"/>
              </a:solidFill>
              <a:latin typeface="Raleway" pitchFamily="2" charset="0"/>
              <a:ea typeface="+mn-lt"/>
              <a:cs typeface="+mn-lt"/>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a:off x="11117491" y="2817065"/>
            <a:ext cx="28244" cy="60605"/>
          </a:xfrm>
          <a:prstGeom prst="rect">
            <a:avLst/>
          </a:prstGeom>
        </p:spPr>
      </p:pic>
    </p:spTree>
    <p:extLst>
      <p:ext uri="{BB962C8B-B14F-4D97-AF65-F5344CB8AC3E}">
        <p14:creationId xmlns:p14="http://schemas.microsoft.com/office/powerpoint/2010/main" val="3578604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3"/>
          <p:cNvSpPr txBox="1">
            <a:spLocks noGrp="1"/>
          </p:cNvSpPr>
          <p:nvPr>
            <p:ph type="title"/>
          </p:nvPr>
        </p:nvSpPr>
        <p:spPr>
          <a:xfrm>
            <a:off x="278800" y="2917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Μοντέλο επικοινωνίας</a:t>
            </a:r>
            <a:endParaRPr lang="en-US" sz="3400" b="1" dirty="0"/>
          </a:p>
        </p:txBody>
      </p:sp>
      <p:sp>
        <p:nvSpPr>
          <p:cNvPr id="98" name="Google Shape;98;p3"/>
          <p:cNvSpPr txBox="1">
            <a:spLocks noGrp="1"/>
          </p:cNvSpPr>
          <p:nvPr>
            <p:ph type="body" idx="1"/>
          </p:nvPr>
        </p:nvSpPr>
        <p:spPr>
          <a:xfrm>
            <a:off x="5659474" y="1479618"/>
            <a:ext cx="6124308" cy="508668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l-GR" sz="1600" dirty="0">
                <a:solidFill>
                  <a:srgbClr val="2D2D2D"/>
                </a:solidFill>
                <a:highlight>
                  <a:schemeClr val="lt1"/>
                </a:highlight>
              </a:rPr>
              <a:t>Μήνυμα</a:t>
            </a:r>
            <a:r>
              <a:rPr lang="en-GB" sz="1600" dirty="0">
                <a:solidFill>
                  <a:srgbClr val="2D2D2D"/>
                </a:solidFill>
                <a:highlight>
                  <a:schemeClr val="lt1"/>
                </a:highlight>
              </a:rPr>
              <a:t>:</a:t>
            </a:r>
            <a:r>
              <a:rPr lang="en-GB" sz="1600" b="0" dirty="0">
                <a:solidFill>
                  <a:srgbClr val="2D2D2D"/>
                </a:solidFill>
              </a:rPr>
              <a:t> </a:t>
            </a:r>
            <a:r>
              <a:rPr lang="el-GR" sz="1600" b="0" dirty="0">
                <a:solidFill>
                  <a:srgbClr val="2D2D2D"/>
                </a:solidFill>
              </a:rPr>
              <a:t>Οι πληροφορίες που λαμβάνει ένα άτομο από μια πηγή. </a:t>
            </a:r>
            <a:endParaRPr lang="en-US" sz="1600" b="0" dirty="0">
              <a:solidFill>
                <a:srgbClr val="2D2D2D"/>
              </a:solidFill>
            </a:endParaRPr>
          </a:p>
          <a:p>
            <a:pPr marL="0" lvl="0" indent="0" algn="just" rtl="0">
              <a:lnSpc>
                <a:spcPct val="100000"/>
              </a:lnSpc>
              <a:spcBef>
                <a:spcPts val="600"/>
              </a:spcBef>
              <a:spcAft>
                <a:spcPts val="600"/>
              </a:spcAft>
              <a:buNone/>
            </a:pPr>
            <a:r>
              <a:rPr lang="el-GR" sz="1600" dirty="0">
                <a:solidFill>
                  <a:srgbClr val="2D2D2D"/>
                </a:solidFill>
                <a:highlight>
                  <a:schemeClr val="lt1"/>
                </a:highlight>
              </a:rPr>
              <a:t>Αποστολέας </a:t>
            </a:r>
            <a:r>
              <a:rPr lang="en-GB" sz="1600" dirty="0">
                <a:solidFill>
                  <a:srgbClr val="2D2D2D"/>
                </a:solidFill>
                <a:highlight>
                  <a:schemeClr val="lt1"/>
                </a:highlight>
              </a:rPr>
              <a:t>:</a:t>
            </a:r>
            <a:r>
              <a:rPr lang="en-GB" sz="1600" b="0" dirty="0">
                <a:solidFill>
                  <a:srgbClr val="2D2D2D"/>
                </a:solidFill>
              </a:rPr>
              <a:t> </a:t>
            </a:r>
            <a:r>
              <a:rPr lang="el-GR" sz="1600" b="0" dirty="0">
                <a:solidFill>
                  <a:srgbClr val="2D2D2D"/>
                </a:solidFill>
              </a:rPr>
              <a:t>Το άτομο που παραδίδει ένα μήνυμα σε έναν παραλήπτη. </a:t>
            </a:r>
            <a:endParaRPr sz="1600" b="0" dirty="0">
              <a:solidFill>
                <a:srgbClr val="2D2D2D"/>
              </a:solidFill>
            </a:endParaRPr>
          </a:p>
          <a:p>
            <a:pPr marL="0" lvl="0" indent="0" algn="just" rtl="0">
              <a:lnSpc>
                <a:spcPct val="100000"/>
              </a:lnSpc>
              <a:spcBef>
                <a:spcPts val="600"/>
              </a:spcBef>
              <a:spcAft>
                <a:spcPts val="600"/>
              </a:spcAft>
              <a:buNone/>
            </a:pPr>
            <a:r>
              <a:rPr lang="el-GR" sz="1600" dirty="0">
                <a:solidFill>
                  <a:srgbClr val="2D2D2D"/>
                </a:solidFill>
                <a:highlight>
                  <a:schemeClr val="lt1"/>
                </a:highlight>
              </a:rPr>
              <a:t>Λήπτης </a:t>
            </a:r>
            <a:r>
              <a:rPr lang="en-GB" sz="1600" dirty="0">
                <a:solidFill>
                  <a:srgbClr val="2D2D2D"/>
                </a:solidFill>
                <a:highlight>
                  <a:schemeClr val="lt1"/>
                </a:highlight>
              </a:rPr>
              <a:t>:</a:t>
            </a:r>
            <a:r>
              <a:rPr lang="en-GB" sz="1600" b="0" dirty="0">
                <a:solidFill>
                  <a:srgbClr val="2D2D2D"/>
                </a:solidFill>
              </a:rPr>
              <a:t> </a:t>
            </a:r>
            <a:r>
              <a:rPr lang="el-GR" sz="1600" b="0" dirty="0">
                <a:solidFill>
                  <a:srgbClr val="2D2D2D"/>
                </a:solidFill>
              </a:rPr>
              <a:t>Το άτομο που λαμβάνει το μήνυμα. </a:t>
            </a:r>
          </a:p>
          <a:p>
            <a:pPr marL="0" lvl="0" indent="0" algn="just" rtl="0">
              <a:lnSpc>
                <a:spcPct val="100000"/>
              </a:lnSpc>
              <a:spcBef>
                <a:spcPts val="600"/>
              </a:spcBef>
              <a:spcAft>
                <a:spcPts val="600"/>
              </a:spcAft>
              <a:buNone/>
            </a:pPr>
            <a:r>
              <a:rPr lang="el-GR" sz="1600" dirty="0">
                <a:solidFill>
                  <a:srgbClr val="2D2D2D"/>
                </a:solidFill>
                <a:highlight>
                  <a:schemeClr val="lt1"/>
                </a:highlight>
              </a:rPr>
              <a:t>Θόρυβος</a:t>
            </a:r>
            <a:r>
              <a:rPr lang="en-GB" sz="1600" dirty="0">
                <a:solidFill>
                  <a:srgbClr val="2D2D2D"/>
                </a:solidFill>
                <a:highlight>
                  <a:schemeClr val="lt1"/>
                </a:highlight>
              </a:rPr>
              <a:t>:</a:t>
            </a:r>
            <a:r>
              <a:rPr lang="en-GB" sz="1600" b="0" dirty="0">
                <a:solidFill>
                  <a:srgbClr val="2D2D2D"/>
                </a:solidFill>
              </a:rPr>
              <a:t> </a:t>
            </a:r>
            <a:r>
              <a:rPr lang="el-GR" sz="1600" b="0" dirty="0">
                <a:solidFill>
                  <a:srgbClr val="2D2D2D"/>
                </a:solidFill>
              </a:rPr>
              <a:t>Κάθε παράγοντας που επηρεάζει τη ροή της επικοινωνίας και μπορεί να εμποδίσει τον παραλήπτη να λάβει το σωστό μήνυμα. Αυτό περιλαμβάνει φυσικό θόρυβο, όπως ήχους κόρνας ή δυνατή μουσική και κωδικοποιημένα σήματα που δημιουργούν απόσπαση της προσοχής σε ένα κανάλι.</a:t>
            </a:r>
          </a:p>
          <a:p>
            <a:pPr marL="0" lvl="0" indent="0" algn="just" rtl="0">
              <a:lnSpc>
                <a:spcPct val="100000"/>
              </a:lnSpc>
              <a:spcBef>
                <a:spcPts val="600"/>
              </a:spcBef>
              <a:spcAft>
                <a:spcPts val="600"/>
              </a:spcAft>
              <a:buNone/>
            </a:pPr>
            <a:r>
              <a:rPr lang="el-GR" sz="1600" dirty="0">
                <a:solidFill>
                  <a:srgbClr val="2D2D2D"/>
                </a:solidFill>
                <a:highlight>
                  <a:schemeClr val="lt1"/>
                </a:highlight>
              </a:rPr>
              <a:t>Κανάλι</a:t>
            </a:r>
            <a:r>
              <a:rPr lang="en-GB" sz="1600" dirty="0">
                <a:solidFill>
                  <a:srgbClr val="2D2D2D"/>
                </a:solidFill>
                <a:highlight>
                  <a:schemeClr val="lt1"/>
                </a:highlight>
              </a:rPr>
              <a:t>:</a:t>
            </a:r>
            <a:r>
              <a:rPr lang="en-GB" sz="1600" b="0" dirty="0">
                <a:solidFill>
                  <a:srgbClr val="2D2D2D"/>
                </a:solidFill>
              </a:rPr>
              <a:t> </a:t>
            </a:r>
            <a:r>
              <a:rPr lang="el-GR" sz="1600" b="0" dirty="0">
                <a:solidFill>
                  <a:srgbClr val="2D2D2D"/>
                </a:solidFill>
              </a:rPr>
              <a:t>Μέσο για τη μετάδοση ενός μηνύματος στο κοινό-στόχο. Αυτό μπορεί να περιλαμβάνει τηλεφωνικές συνομιλίες, μηνύματα κειμένου, ηλεκτρονικά μηνύματα, βίντεο, ραδιόφωνο και μέσα κοινωνικής δικτύωσης.</a:t>
            </a:r>
          </a:p>
          <a:p>
            <a:pPr marL="0" lvl="0" indent="0" algn="just" rtl="0">
              <a:lnSpc>
                <a:spcPct val="100000"/>
              </a:lnSpc>
              <a:spcBef>
                <a:spcPts val="600"/>
              </a:spcBef>
              <a:spcAft>
                <a:spcPts val="600"/>
              </a:spcAft>
              <a:buNone/>
            </a:pPr>
            <a:r>
              <a:rPr lang="el-GR" sz="1600" dirty="0">
                <a:solidFill>
                  <a:srgbClr val="2D2D2D"/>
                </a:solidFill>
                <a:highlight>
                  <a:schemeClr val="lt1"/>
                </a:highlight>
              </a:rPr>
              <a:t>Κωδικοποίηση</a:t>
            </a:r>
            <a:r>
              <a:rPr lang="en-GB" sz="1600" b="0" dirty="0">
                <a:solidFill>
                  <a:srgbClr val="2D2D2D"/>
                </a:solidFill>
                <a:highlight>
                  <a:schemeClr val="lt1"/>
                </a:highlight>
              </a:rPr>
              <a:t>:</a:t>
            </a:r>
            <a:r>
              <a:rPr lang="en-GB" sz="1600" b="0" dirty="0">
                <a:solidFill>
                  <a:srgbClr val="2D2D2D"/>
                </a:solidFill>
              </a:rPr>
              <a:t> </a:t>
            </a:r>
            <a:r>
              <a:rPr lang="el-GR" sz="1600" b="0" dirty="0">
                <a:solidFill>
                  <a:srgbClr val="2D2D2D"/>
                </a:solidFill>
              </a:rPr>
              <a:t>Αυτό περιλαμβάνει την επιλογή των κατάλληλων λέξεων και της κατάλληλης σειράς για να μεταδώσει τις πληροφορίες που επιθυμεί το κοινό ή ο αποδέκτης.</a:t>
            </a:r>
            <a:endParaRPr sz="1600" dirty="0"/>
          </a:p>
        </p:txBody>
      </p:sp>
      <p:pic>
        <p:nvPicPr>
          <p:cNvPr id="99" name="Google Shape;99;p3"/>
          <p:cNvPicPr preferRelativeResize="0"/>
          <p:nvPr/>
        </p:nvPicPr>
        <p:blipFill rotWithShape="1">
          <a:blip r:embed="rId3">
            <a:alphaModFix/>
          </a:blip>
          <a:srcRect t="25750" b="12063"/>
          <a:stretch/>
        </p:blipFill>
        <p:spPr>
          <a:xfrm>
            <a:off x="397383" y="1712926"/>
            <a:ext cx="5076589" cy="3636156"/>
          </a:xfrm>
          <a:prstGeom prst="rect">
            <a:avLst/>
          </a:prstGeom>
          <a:noFill/>
          <a:ln>
            <a:noFill/>
          </a:ln>
        </p:spPr>
      </p:pic>
      <p:sp>
        <p:nvSpPr>
          <p:cNvPr id="100" name="Google Shape;100;p3"/>
          <p:cNvSpPr txBox="1"/>
          <p:nvPr/>
        </p:nvSpPr>
        <p:spPr>
          <a:xfrm>
            <a:off x="435359" y="5348690"/>
            <a:ext cx="5034600" cy="338524"/>
          </a:xfrm>
          <a:prstGeom prst="rect">
            <a:avLst/>
          </a:prstGeom>
          <a:noFill/>
          <a:ln>
            <a:noFill/>
          </a:ln>
        </p:spPr>
        <p:txBody>
          <a:bodyPr spcFirstLastPara="1" wrap="square" lIns="91425" tIns="91425" rIns="91425" bIns="91425" anchor="t" anchorCtr="0">
            <a:spAutoFit/>
          </a:bodyPr>
          <a:lstStyle/>
          <a:p>
            <a:pPr algn="ctr"/>
            <a:r>
              <a:rPr lang="el-GR" sz="1000" dirty="0">
                <a:solidFill>
                  <a:schemeClr val="accent1"/>
                </a:solidFill>
                <a:latin typeface="Raleway"/>
                <a:ea typeface="Raleway"/>
                <a:cs typeface="Raleway"/>
                <a:sym typeface="Raleway"/>
              </a:rPr>
              <a:t>Πηγή εικόνας </a:t>
            </a:r>
            <a:r>
              <a:rPr lang="en-GB" sz="1000" dirty="0">
                <a:solidFill>
                  <a:schemeClr val="accent1"/>
                </a:solidFill>
                <a:latin typeface="Raleway"/>
                <a:ea typeface="Raleway"/>
                <a:cs typeface="Raleway"/>
                <a:sym typeface="Raleway"/>
              </a:rPr>
              <a:t>: </a:t>
            </a:r>
            <a:r>
              <a:rPr lang="en-GB" sz="1000" dirty="0">
                <a:solidFill>
                  <a:schemeClr val="accent1"/>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Communication Model</a:t>
            </a:r>
            <a:r>
              <a:rPr lang="en-GB" sz="1000" dirty="0">
                <a:solidFill>
                  <a:schemeClr val="accent1"/>
                </a:solidFill>
                <a:latin typeface="Raleway"/>
                <a:ea typeface="Raleway"/>
                <a:cs typeface="Raleway"/>
                <a:sym typeface="Raleway"/>
              </a:rPr>
              <a:t> </a:t>
            </a:r>
            <a:endParaRPr lang="en-GB" sz="1000" dirty="0">
              <a:solidFill>
                <a:schemeClr val="accent1"/>
              </a:solidFill>
              <a:latin typeface="Raleway"/>
              <a:ea typeface="Raleway"/>
              <a:cs typeface="Raleway"/>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27008"/>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Περισσότερα προς εξερεύνηση </a:t>
            </a:r>
            <a:r>
              <a:rPr lang="en-GB" sz="3400" b="1" dirty="0"/>
              <a:t>: </a:t>
            </a:r>
            <a:r>
              <a:rPr lang="el-GR" sz="3400" b="1" dirty="0">
                <a:solidFill>
                  <a:schemeClr val="lt1"/>
                </a:solidFill>
                <a:latin typeface="Raleway"/>
                <a:ea typeface="Raleway"/>
                <a:cs typeface="Raleway"/>
                <a:sym typeface="Raleway"/>
              </a:rPr>
              <a:t>Άρθρα</a:t>
            </a:r>
            <a:r>
              <a:rPr lang="en-GB" sz="3400" b="1" dirty="0">
                <a:solidFill>
                  <a:schemeClr val="lt1"/>
                </a:solidFill>
                <a:latin typeface="Raleway"/>
                <a:ea typeface="Raleway"/>
                <a:cs typeface="Raleway"/>
                <a:sym typeface="Raleway"/>
              </a:rPr>
              <a:t> </a:t>
            </a:r>
            <a:endParaRPr lang="en-GB" sz="3400" b="1"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601861" y="339725"/>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592917" y="1079221"/>
            <a:ext cx="8274445" cy="152251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l-GR" sz="1600" dirty="0">
                <a:solidFill>
                  <a:schemeClr val="accent1"/>
                </a:solidFill>
              </a:rPr>
              <a:t>Μέρος</a:t>
            </a:r>
            <a:r>
              <a:rPr lang="en-GB" sz="1600" dirty="0">
                <a:solidFill>
                  <a:schemeClr val="accent1"/>
                </a:solidFill>
              </a:rPr>
              <a:t> 1</a:t>
            </a:r>
            <a:endParaRPr lang="it-IT" sz="1600" dirty="0">
              <a:solidFill>
                <a:schemeClr val="accent1"/>
              </a:solidFill>
            </a:endParaRPr>
          </a:p>
          <a:p>
            <a:pPr marL="0" indent="0">
              <a:lnSpc>
                <a:spcPct val="100000"/>
              </a:lnSpc>
              <a:spcBef>
                <a:spcPts val="600"/>
              </a:spcBef>
              <a:spcAft>
                <a:spcPts val="600"/>
              </a:spcAft>
            </a:pPr>
            <a:r>
              <a:rPr lang="el-GR" sz="1600" u="sng" dirty="0">
                <a:solidFill>
                  <a:schemeClr val="accent1"/>
                </a:solidFill>
                <a:hlinkClick r:id="rId4">
                  <a:extLst>
                    <a:ext uri="{A12FA001-AC4F-418D-AE19-62706E023703}">
                      <ahyp:hlinkClr xmlns:ahyp="http://schemas.microsoft.com/office/drawing/2018/hyperlinkcolor" val="tx"/>
                    </a:ext>
                  </a:extLst>
                </a:hlinkClick>
              </a:rPr>
              <a:t>5 τρόποι με τους οποίους η </a:t>
            </a:r>
            <a:r>
              <a:rPr lang="el-GR" sz="1600" u="sng" dirty="0" err="1">
                <a:solidFill>
                  <a:schemeClr val="accent1"/>
                </a:solidFill>
                <a:hlinkClick r:id="rId4">
                  <a:extLst>
                    <a:ext uri="{A12FA001-AC4F-418D-AE19-62706E023703}">
                      <ahyp:hlinkClr xmlns:ahyp="http://schemas.microsoft.com/office/drawing/2018/hyperlinkcolor" val="tx"/>
                    </a:ext>
                  </a:extLst>
                </a:hlinkClick>
              </a:rPr>
              <a:t>Oprah</a:t>
            </a:r>
            <a:r>
              <a:rPr lang="el-GR" sz="1600" u="sng" dirty="0">
                <a:solidFill>
                  <a:schemeClr val="accent1"/>
                </a:solidFill>
                <a:hlinkClick r:id="rId4">
                  <a:extLst>
                    <a:ext uri="{A12FA001-AC4F-418D-AE19-62706E023703}">
                      <ahyp:hlinkClr xmlns:ahyp="http://schemas.microsoft.com/office/drawing/2018/hyperlinkcolor" val="tx"/>
                    </a:ext>
                  </a:extLst>
                </a:hlinkClick>
              </a:rPr>
              <a:t> </a:t>
            </a:r>
            <a:r>
              <a:rPr lang="el-GR" sz="1600" u="sng" dirty="0" err="1">
                <a:solidFill>
                  <a:schemeClr val="accent1"/>
                </a:solidFill>
                <a:hlinkClick r:id="rId4">
                  <a:extLst>
                    <a:ext uri="{A12FA001-AC4F-418D-AE19-62706E023703}">
                      <ahyp:hlinkClr xmlns:ahyp="http://schemas.microsoft.com/office/drawing/2018/hyperlinkcolor" val="tx"/>
                    </a:ext>
                  </a:extLst>
                </a:hlinkClick>
              </a:rPr>
              <a:t>Winfrey</a:t>
            </a:r>
            <a:r>
              <a:rPr lang="el-GR" sz="1600" u="sng" dirty="0">
                <a:solidFill>
                  <a:schemeClr val="accent1"/>
                </a:solidFill>
                <a:hlinkClick r:id="rId4">
                  <a:extLst>
                    <a:ext uri="{A12FA001-AC4F-418D-AE19-62706E023703}">
                      <ahyp:hlinkClr xmlns:ahyp="http://schemas.microsoft.com/office/drawing/2018/hyperlinkcolor" val="tx"/>
                    </a:ext>
                  </a:extLst>
                </a:hlinkClick>
              </a:rPr>
              <a:t> χρησιμοποίησε αποτελεσματικά την αφήγηση στην επιχείρησή της</a:t>
            </a:r>
            <a:r>
              <a:rPr lang="en-GB" sz="1600" u="sng" dirty="0">
                <a:solidFill>
                  <a:schemeClr val="accent1"/>
                </a:solidFill>
                <a:hlinkClick r:id="rId4">
                  <a:extLst>
                    <a:ext uri="{A12FA001-AC4F-418D-AE19-62706E023703}">
                      <ahyp:hlinkClr xmlns:ahyp="http://schemas.microsoft.com/office/drawing/2018/hyperlinkcolor" val="tx"/>
                    </a:ext>
                  </a:extLst>
                </a:hlinkClick>
              </a:rPr>
              <a:t> </a:t>
            </a:r>
            <a:r>
              <a:rPr lang="en-GB" sz="1600" dirty="0">
                <a:solidFill>
                  <a:schemeClr val="accent1"/>
                </a:solidFill>
              </a:rPr>
              <a:t>- </a:t>
            </a:r>
            <a:r>
              <a:rPr lang="el-GR" sz="1600" b="0" dirty="0">
                <a:solidFill>
                  <a:schemeClr val="accent1"/>
                </a:solidFill>
              </a:rPr>
              <a:t>Διαβάζοντας αυτό το άρθρο, θα μάθετε πώς η αφήγηση ιστοριών της Όπρα τη βοήθησε να συνδεθεί με τους ανθρώπους και να εμπνεύσει την επιτυχία.</a:t>
            </a:r>
            <a:endParaRPr lang="en-GB" sz="1600" dirty="0">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11388581" y="1713068"/>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5">
                  <a:extLst>
                    <a:ext uri="{A12FA001-AC4F-418D-AE19-62706E023703}">
                      <ahyp:hlinkClr xmlns:ahyp="http://schemas.microsoft.com/office/drawing/2018/hyperlinkcolor" val="tx"/>
                    </a:ext>
                  </a:extLst>
                </a:hlinkClick>
              </a:rPr>
              <a:t>Svgrepo</a:t>
            </a:r>
            <a:endParaRPr lang="en-US" sz="1000" dirty="0">
              <a:solidFill>
                <a:schemeClr val="accent1"/>
              </a:solidFill>
              <a:hlinkClick r:id="rId5">
                <a:extLst>
                  <a:ext uri="{A12FA001-AC4F-418D-AE19-62706E023703}">
                    <ahyp:hlinkClr xmlns:ahyp="http://schemas.microsoft.com/office/drawing/2018/hyperlinkcolor" val="tx"/>
                  </a:ext>
                </a:extLst>
              </a:hlinkClick>
            </a:endParaRPr>
          </a:p>
        </p:txBody>
      </p:sp>
      <p:sp>
        <p:nvSpPr>
          <p:cNvPr id="4" name="Google Shape;402;g2eb676f3e53_0_235">
            <a:extLst>
              <a:ext uri="{FF2B5EF4-FFF2-40B4-BE49-F238E27FC236}">
                <a16:creationId xmlns:a16="http://schemas.microsoft.com/office/drawing/2014/main" id="{D8155DD5-79F0-0EE8-A366-123B57E6554D}"/>
              </a:ext>
            </a:extLst>
          </p:cNvPr>
          <p:cNvSpPr txBox="1">
            <a:spLocks/>
          </p:cNvSpPr>
          <p:nvPr/>
        </p:nvSpPr>
        <p:spPr>
          <a:xfrm>
            <a:off x="592917" y="2504062"/>
            <a:ext cx="9911613"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l-GR" sz="1600" u="sng" dirty="0">
                <a:solidFill>
                  <a:schemeClr val="accent1"/>
                </a:solidFill>
                <a:hlinkClick r:id="rId6">
                  <a:extLst>
                    <a:ext uri="{A12FA001-AC4F-418D-AE19-62706E023703}">
                      <ahyp:hlinkClr xmlns:ahyp="http://schemas.microsoft.com/office/drawing/2018/hyperlinkcolor" val="tx"/>
                    </a:ext>
                  </a:extLst>
                </a:hlinkClick>
              </a:rPr>
              <a:t>Η δύναμη της αφήγησης για την επιχείρησή σας: Απελευθερώνοντας τον εσωτερικό σας αφηγητή</a:t>
            </a:r>
            <a:r>
              <a:rPr lang="en-GB" sz="1600" u="sng" dirty="0">
                <a:solidFill>
                  <a:schemeClr val="accent1"/>
                </a:solidFill>
                <a:hlinkClick r:id="rId6">
                  <a:extLst>
                    <a:ext uri="{A12FA001-AC4F-418D-AE19-62706E023703}">
                      <ahyp:hlinkClr xmlns:ahyp="http://schemas.microsoft.com/office/drawing/2018/hyperlinkcolor" val="tx"/>
                    </a:ext>
                  </a:extLst>
                </a:hlinkClick>
              </a:rPr>
              <a:t> </a:t>
            </a:r>
            <a:r>
              <a:rPr lang="en-GB" sz="1600" dirty="0">
                <a:solidFill>
                  <a:schemeClr val="accent1"/>
                </a:solidFill>
              </a:rPr>
              <a:t>- </a:t>
            </a:r>
            <a:r>
              <a:rPr lang="el-GR" sz="1600" b="0" dirty="0">
                <a:solidFill>
                  <a:schemeClr val="accent1"/>
                </a:solidFill>
              </a:rPr>
              <a:t>Διαβάζοντας αυτό το άρθρο, θα δείτε πώς η αφήγηση ιστοριών μπορεί να σας βοηθήσει να μοιραστείτε τις επιχειρηματικές σας ιδέες με έναν πιο ελκυστικό τρόπο.</a:t>
            </a:r>
          </a:p>
          <a:p>
            <a:pPr marL="0" indent="0">
              <a:lnSpc>
                <a:spcPct val="100000"/>
              </a:lnSpc>
              <a:spcBef>
                <a:spcPts val="600"/>
              </a:spcBef>
              <a:spcAft>
                <a:spcPts val="600"/>
              </a:spcAft>
            </a:pPr>
            <a:r>
              <a:rPr lang="el-GR" sz="1600" u="sng" dirty="0">
                <a:solidFill>
                  <a:schemeClr val="accent1"/>
                </a:solidFill>
                <a:hlinkClick r:id="rId7">
                  <a:extLst>
                    <a:ext uri="{A12FA001-AC4F-418D-AE19-62706E023703}">
                      <ahyp:hlinkClr xmlns:ahyp="http://schemas.microsoft.com/office/drawing/2018/hyperlinkcolor" val="tx"/>
                    </a:ext>
                  </a:extLst>
                </a:hlinkClick>
              </a:rPr>
              <a:t>Αφήγηση ιστοριών στις επιχειρήσεις: Πώς να συντάξετε μια σαγηνευτική ιστορία </a:t>
            </a:r>
            <a:r>
              <a:rPr lang="en-GB" sz="1600" dirty="0">
                <a:solidFill>
                  <a:schemeClr val="accent1"/>
                </a:solidFill>
              </a:rPr>
              <a:t>- </a:t>
            </a:r>
            <a:r>
              <a:rPr lang="el-GR" sz="1600" b="0" dirty="0">
                <a:solidFill>
                  <a:schemeClr val="accent1"/>
                </a:solidFill>
              </a:rPr>
              <a:t>Διαβάζοντας αυτό το άρθρο, θα μάθετε γιατί οι καλές ιστορίες είναι το κλειδί για την οικοδόμηση ισχυρών δεσμών στις επιχειρήσεις.</a:t>
            </a:r>
            <a:endParaRPr lang="en-GB" sz="1600" b="0" dirty="0">
              <a:solidFill>
                <a:schemeClr val="accent1"/>
              </a:solidFill>
            </a:endParaRPr>
          </a:p>
          <a:p>
            <a:pPr marL="0" indent="0">
              <a:lnSpc>
                <a:spcPct val="100000"/>
              </a:lnSpc>
              <a:spcBef>
                <a:spcPts val="600"/>
              </a:spcBef>
              <a:spcAft>
                <a:spcPts val="600"/>
              </a:spcAft>
            </a:pPr>
            <a:r>
              <a:rPr lang="el-GR" sz="1600" dirty="0">
                <a:solidFill>
                  <a:schemeClr val="accent1"/>
                </a:solidFill>
              </a:rPr>
              <a:t>Μέρος</a:t>
            </a:r>
            <a:r>
              <a:rPr lang="en-GB" sz="1600" dirty="0">
                <a:solidFill>
                  <a:schemeClr val="accent1"/>
                </a:solidFill>
                <a:cs typeface="Arial"/>
              </a:rPr>
              <a:t> 2</a:t>
            </a:r>
            <a:endParaRPr lang="en-US" sz="1600" dirty="0">
              <a:solidFill>
                <a:schemeClr val="accent1"/>
              </a:solidFill>
              <a:cs typeface="Arial"/>
            </a:endParaRPr>
          </a:p>
          <a:p>
            <a:pPr marL="0" indent="0">
              <a:lnSpc>
                <a:spcPct val="100000"/>
              </a:lnSpc>
              <a:spcBef>
                <a:spcPts val="600"/>
              </a:spcBef>
              <a:spcAft>
                <a:spcPts val="600"/>
              </a:spcAft>
            </a:pPr>
            <a:r>
              <a:rPr lang="el-GR" sz="1600" dirty="0">
                <a:solidFill>
                  <a:schemeClr val="accent1"/>
                </a:solidFill>
                <a:cs typeface="Arial"/>
                <a:hlinkClick r:id="rId8">
                  <a:extLst>
                    <a:ext uri="{A12FA001-AC4F-418D-AE19-62706E023703}">
                      <ahyp:hlinkClr xmlns:ahyp="http://schemas.microsoft.com/office/drawing/2018/hyperlinkcolor" val="tx"/>
                    </a:ext>
                  </a:extLst>
                </a:hlinkClick>
              </a:rPr>
              <a:t>Πώς να κάνετε μια επιχειρηματική παρουσίαση (με βήματα και συμβουλές)</a:t>
            </a:r>
            <a:r>
              <a:rPr lang="en-GB" sz="1600" dirty="0">
                <a:solidFill>
                  <a:schemeClr val="accent1"/>
                </a:solidFill>
                <a:cs typeface="Arial"/>
                <a:hlinkClick r:id="rId8">
                  <a:extLst>
                    <a:ext uri="{A12FA001-AC4F-418D-AE19-62706E023703}">
                      <ahyp:hlinkClr xmlns:ahyp="http://schemas.microsoft.com/office/drawing/2018/hyperlinkcolor" val="tx"/>
                    </a:ext>
                  </a:extLst>
                </a:hlinkClick>
              </a:rPr>
              <a:t> </a:t>
            </a:r>
            <a:r>
              <a:rPr lang="en-GB" sz="1600" dirty="0">
                <a:solidFill>
                  <a:schemeClr val="accent1"/>
                </a:solidFill>
                <a:cs typeface="Arial"/>
              </a:rPr>
              <a:t>- </a:t>
            </a:r>
            <a:r>
              <a:rPr lang="el-GR" sz="1600" b="0" dirty="0">
                <a:solidFill>
                  <a:schemeClr val="accent1"/>
                </a:solidFill>
                <a:cs typeface="Arial"/>
              </a:rPr>
              <a:t>Διαβάζοντας αυτό το άρθρο, θα ανακαλύψετε γρήγορους τρόπους για να βελτιώσετε τις παρουσιάσεις σας και να εντυπωσιάσετε το ακροατήριό σας.</a:t>
            </a:r>
          </a:p>
          <a:p>
            <a:pPr marL="0" indent="0">
              <a:lnSpc>
                <a:spcPct val="100000"/>
              </a:lnSpc>
              <a:spcBef>
                <a:spcPts val="600"/>
              </a:spcBef>
              <a:spcAft>
                <a:spcPts val="600"/>
              </a:spcAft>
            </a:pPr>
            <a:r>
              <a:rPr lang="el-GR" sz="1600" dirty="0">
                <a:solidFill>
                  <a:schemeClr val="accent1"/>
                </a:solidFill>
                <a:cs typeface="Arial"/>
                <a:hlinkClick r:id="rId9">
                  <a:extLst>
                    <a:ext uri="{A12FA001-AC4F-418D-AE19-62706E023703}">
                      <ahyp:hlinkClr xmlns:ahyp="http://schemas.microsoft.com/office/drawing/2018/hyperlinkcolor" val="tx"/>
                    </a:ext>
                  </a:extLst>
                </a:hlinkClick>
              </a:rPr>
              <a:t>14 μέθοδοι για να αυξήσετε δραματικά την αυτοπεποίθησή σας</a:t>
            </a:r>
            <a:r>
              <a:rPr lang="en-GB" sz="1600" dirty="0">
                <a:solidFill>
                  <a:schemeClr val="accent1"/>
                </a:solidFill>
                <a:cs typeface="Arial"/>
                <a:hlinkClick r:id="rId9">
                  <a:extLst>
                    <a:ext uri="{A12FA001-AC4F-418D-AE19-62706E023703}">
                      <ahyp:hlinkClr xmlns:ahyp="http://schemas.microsoft.com/office/drawing/2018/hyperlinkcolor" val="tx"/>
                    </a:ext>
                  </a:extLst>
                </a:hlinkClick>
              </a:rPr>
              <a:t> </a:t>
            </a:r>
            <a:r>
              <a:rPr lang="en-GB" sz="1600" dirty="0">
                <a:solidFill>
                  <a:schemeClr val="accent1"/>
                </a:solidFill>
                <a:cs typeface="Arial"/>
              </a:rPr>
              <a:t>- </a:t>
            </a:r>
            <a:r>
              <a:rPr lang="el-GR" sz="1600" b="0" dirty="0">
                <a:solidFill>
                  <a:schemeClr val="accent1"/>
                </a:solidFill>
                <a:cs typeface="Arial"/>
              </a:rPr>
              <a:t>Διαβάζοντας αυτό το άρθρο, θα βρείτε εύκολα βήματα για να νιώσετε μεγαλύτερη εμπιστοσύνη στον εαυτό σας και τις ικανότητές σας.</a:t>
            </a:r>
            <a:endParaRPr lang="en-GB" sz="1600" dirty="0">
              <a:solidFill>
                <a:schemeClr val="accent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62122"/>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Περισσότερα προς εξερεύνηση </a:t>
            </a:r>
            <a:r>
              <a:rPr lang="en-GB" sz="3400" b="1" dirty="0"/>
              <a:t>: </a:t>
            </a:r>
            <a:r>
              <a:rPr lang="el-GR" sz="3400" b="1" dirty="0">
                <a:solidFill>
                  <a:schemeClr val="lt1"/>
                </a:solidFill>
                <a:latin typeface="Raleway"/>
                <a:ea typeface="Raleway"/>
                <a:cs typeface="Raleway"/>
                <a:sym typeface="Raleway"/>
              </a:rPr>
              <a:t>Άρθρα</a:t>
            </a:r>
            <a:r>
              <a:rPr lang="en-GB" sz="3400" b="1" dirty="0">
                <a:solidFill>
                  <a:schemeClr val="lt1"/>
                </a:solidFill>
                <a:latin typeface="Raleway"/>
                <a:ea typeface="Raleway"/>
                <a:cs typeface="Raleway"/>
                <a:sym typeface="Raleway"/>
              </a:rPr>
              <a:t> </a:t>
            </a:r>
            <a:endParaRPr lang="en-GB" sz="3400" b="1"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765655" y="4512921"/>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635647" y="1716062"/>
            <a:ext cx="10621012" cy="63274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l-GR" sz="1600" dirty="0">
                <a:solidFill>
                  <a:schemeClr val="accent1"/>
                </a:solidFill>
                <a:cs typeface="Arial"/>
                <a:hlinkClick r:id="rId4">
                  <a:extLst>
                    <a:ext uri="{A12FA001-AC4F-418D-AE19-62706E023703}">
                      <ahyp:hlinkClr xmlns:ahyp="http://schemas.microsoft.com/office/drawing/2018/hyperlinkcolor" val="tx"/>
                    </a:ext>
                  </a:extLst>
                </a:hlinkClick>
              </a:rPr>
              <a:t>Τεχνικές οικοδόμησης εμπιστοσύνης;</a:t>
            </a:r>
            <a:r>
              <a:rPr lang="en-GB" sz="1600" dirty="0">
                <a:solidFill>
                  <a:schemeClr val="accent1"/>
                </a:solidFill>
                <a:cs typeface="Arial"/>
              </a:rPr>
              <a:t> - </a:t>
            </a:r>
            <a:r>
              <a:rPr lang="el-GR" sz="1600" b="0" dirty="0">
                <a:solidFill>
                  <a:schemeClr val="accent1"/>
                </a:solidFill>
                <a:cs typeface="Arial"/>
              </a:rPr>
              <a:t>Διαβάζοντας αυτό το άρθρο, θα δοκιμάσετε απλές τεχνικές για να ενισχύσετε την αυτοπεποίθησή σας σε καθημερινή βάση.</a:t>
            </a:r>
            <a:endParaRPr lang="en-GB" sz="1600" dirty="0">
              <a:solidFill>
                <a:schemeClr val="accent1"/>
              </a:solidFill>
              <a:cs typeface="Arial"/>
            </a:endParaRPr>
          </a:p>
          <a:p>
            <a:pPr marL="0" indent="0">
              <a:lnSpc>
                <a:spcPct val="100000"/>
              </a:lnSpc>
              <a:spcBef>
                <a:spcPts val="600"/>
              </a:spcBef>
              <a:spcAft>
                <a:spcPts val="600"/>
              </a:spcAft>
            </a:pPr>
            <a:r>
              <a:rPr lang="el-GR" sz="1600" dirty="0">
                <a:solidFill>
                  <a:schemeClr val="accent1"/>
                </a:solidFill>
              </a:rPr>
              <a:t>Μέρος</a:t>
            </a:r>
            <a:r>
              <a:rPr lang="it-IT" sz="1600" dirty="0">
                <a:solidFill>
                  <a:schemeClr val="accent1"/>
                </a:solidFill>
              </a:rPr>
              <a:t> 3</a:t>
            </a:r>
            <a:endParaRPr lang="en-US" sz="1600" dirty="0">
              <a:solidFill>
                <a:schemeClr val="accent1"/>
              </a:solidFill>
            </a:endParaRPr>
          </a:p>
          <a:p>
            <a:pPr marL="0" indent="0">
              <a:lnSpc>
                <a:spcPct val="100000"/>
              </a:lnSpc>
              <a:spcBef>
                <a:spcPts val="600"/>
              </a:spcBef>
              <a:spcAft>
                <a:spcPts val="600"/>
              </a:spcAft>
            </a:pPr>
            <a:r>
              <a:rPr lang="el-GR" sz="1600" dirty="0">
                <a:solidFill>
                  <a:schemeClr val="accent1"/>
                </a:solidFill>
                <a:hlinkClick r:id="rId5">
                  <a:extLst>
                    <a:ext uri="{A12FA001-AC4F-418D-AE19-62706E023703}">
                      <ahyp:hlinkClr xmlns:ahyp="http://schemas.microsoft.com/office/drawing/2018/hyperlinkcolor" val="tx"/>
                    </a:ext>
                  </a:extLst>
                </a:hlinkClick>
              </a:rPr>
              <a:t>Πώς να κάνετε μια επιτυχημένη επιχειρηματική παρουσίαση: 9 συμβουλές από ειδικούς</a:t>
            </a:r>
            <a:r>
              <a:rPr lang="en-GB" sz="1600" dirty="0">
                <a:solidFill>
                  <a:schemeClr val="accent1"/>
                </a:solidFill>
                <a:hlinkClick r:id="rId5">
                  <a:extLst>
                    <a:ext uri="{A12FA001-AC4F-418D-AE19-62706E023703}">
                      <ahyp:hlinkClr xmlns:ahyp="http://schemas.microsoft.com/office/drawing/2018/hyperlinkcolor" val="tx"/>
                    </a:ext>
                  </a:extLst>
                </a:hlinkClick>
              </a:rPr>
              <a:t> </a:t>
            </a:r>
            <a:r>
              <a:rPr lang="en-GB" sz="1600" dirty="0">
                <a:solidFill>
                  <a:schemeClr val="accent1"/>
                </a:solidFill>
              </a:rPr>
              <a:t>-</a:t>
            </a:r>
            <a:r>
              <a:rPr lang="en-GB" sz="1600" b="0" dirty="0">
                <a:solidFill>
                  <a:schemeClr val="accent1"/>
                </a:solidFill>
              </a:rPr>
              <a:t> </a:t>
            </a:r>
            <a:r>
              <a:rPr lang="el-GR" sz="1600" b="0" dirty="0">
                <a:solidFill>
                  <a:schemeClr val="accent1"/>
                </a:solidFill>
              </a:rPr>
              <a:t>Διαβάζοντας αυτό το άρθρο, θα μάθετε απλές συμβουλές από ειδικούς για να κάνετε την επιχειρηματική σας παρουσίαση να ξεχωρίζει.</a:t>
            </a:r>
            <a:endParaRPr lang="en-GB" sz="1600" b="0" dirty="0">
              <a:solidFill>
                <a:schemeClr val="accent1"/>
              </a:solidFill>
            </a:endParaRPr>
          </a:p>
          <a:p>
            <a:pPr marL="0" indent="0">
              <a:lnSpc>
                <a:spcPct val="100000"/>
              </a:lnSpc>
              <a:spcBef>
                <a:spcPts val="600"/>
              </a:spcBef>
              <a:spcAft>
                <a:spcPts val="600"/>
              </a:spcAft>
            </a:pPr>
            <a:r>
              <a:rPr lang="el-GR" sz="1600" dirty="0">
                <a:solidFill>
                  <a:schemeClr val="accent1"/>
                </a:solidFill>
                <a:hlinkClick r:id="rId6">
                  <a:extLst>
                    <a:ext uri="{A12FA001-AC4F-418D-AE19-62706E023703}">
                      <ahyp:hlinkClr xmlns:ahyp="http://schemas.microsoft.com/office/drawing/2018/hyperlinkcolor" val="tx"/>
                    </a:ext>
                  </a:extLst>
                </a:hlinkClick>
              </a:rPr>
              <a:t>Πώς να παρουσιάσετε αποτελεσματικά μια επιχειρηματική ιδέα</a:t>
            </a:r>
            <a:r>
              <a:rPr lang="en-GB" sz="1600" dirty="0">
                <a:solidFill>
                  <a:schemeClr val="accent1"/>
                </a:solidFill>
                <a:hlinkClick r:id="rId6">
                  <a:extLst>
                    <a:ext uri="{A12FA001-AC4F-418D-AE19-62706E023703}">
                      <ahyp:hlinkClr xmlns:ahyp="http://schemas.microsoft.com/office/drawing/2018/hyperlinkcolor" val="tx"/>
                    </a:ext>
                  </a:extLst>
                </a:hlinkClick>
              </a:rPr>
              <a:t> </a:t>
            </a:r>
            <a:r>
              <a:rPr lang="en-GB" sz="1600" dirty="0">
                <a:solidFill>
                  <a:schemeClr val="accent1"/>
                </a:solidFill>
              </a:rPr>
              <a:t>- </a:t>
            </a:r>
            <a:r>
              <a:rPr lang="el-GR" sz="1600" b="0" dirty="0">
                <a:solidFill>
                  <a:schemeClr val="accent1"/>
                </a:solidFill>
              </a:rPr>
              <a:t>Διαβάζοντας αυτό το άρθρο, θα λάβετε εύκολες συμβουλές για το πώς να μοιραστείτε την επιχειρηματική σας ιδέα με σαφήνεια και αυτοπεποίθηση. </a:t>
            </a:r>
            <a:endParaRPr lang="en-GB" sz="1600" dirty="0">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9109703" y="6057180"/>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7">
                  <a:extLst>
                    <a:ext uri="{A12FA001-AC4F-418D-AE19-62706E023703}">
                      <ahyp:hlinkClr xmlns:ahyp="http://schemas.microsoft.com/office/drawing/2018/hyperlinkcolor" val="tx"/>
                    </a:ext>
                  </a:extLst>
                </a:hlinkClick>
              </a:rPr>
              <a:t>Svgrepo</a:t>
            </a:r>
            <a:endParaRPr lang="en-US" sz="1000" dirty="0">
              <a:solidFill>
                <a:schemeClr val="accent1"/>
              </a:solidFill>
              <a:hlinkClick r:id="rId7">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491575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Περισσότερα προς εξερεύνηση </a:t>
            </a:r>
            <a:r>
              <a:rPr lang="en-GB" sz="3400" b="1" dirty="0"/>
              <a:t>: </a:t>
            </a:r>
            <a:r>
              <a:rPr lang="el-GR" sz="3400" b="1" dirty="0">
                <a:solidFill>
                  <a:schemeClr val="lt1"/>
                </a:solidFill>
                <a:latin typeface="Raleway"/>
                <a:ea typeface="Raleway"/>
                <a:cs typeface="Raleway"/>
                <a:sym typeface="Raleway"/>
              </a:rPr>
              <a:t>Ομιλίες </a:t>
            </a:r>
            <a:r>
              <a:rPr lang="en-GB" sz="3400" b="1" dirty="0">
                <a:solidFill>
                  <a:schemeClr val="lt1"/>
                </a:solidFill>
                <a:latin typeface="Raleway"/>
                <a:ea typeface="Raleway"/>
                <a:cs typeface="Raleway"/>
                <a:sym typeface="Raleway"/>
              </a:rPr>
              <a:t>Ted Talks</a:t>
            </a:r>
            <a:endParaRPr lang="en-GB" sz="3400" b="1" dirty="0">
              <a:solidFill>
                <a:schemeClr val="lt1"/>
              </a:solidFill>
              <a:latin typeface="Raleway"/>
            </a:endParaRPr>
          </a:p>
        </p:txBody>
      </p:sp>
      <p:sp>
        <p:nvSpPr>
          <p:cNvPr id="409" name="Google Shape;409;g2ed49f0a6d6_0_231"/>
          <p:cNvSpPr txBox="1">
            <a:spLocks noGrp="1"/>
          </p:cNvSpPr>
          <p:nvPr>
            <p:ph type="body" idx="1"/>
          </p:nvPr>
        </p:nvSpPr>
        <p:spPr>
          <a:xfrm>
            <a:off x="548345" y="1580744"/>
            <a:ext cx="10952286" cy="6240909"/>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l-GR" sz="1600" dirty="0">
                <a:solidFill>
                  <a:schemeClr val="accent1"/>
                </a:solidFill>
              </a:rPr>
              <a:t>Μέρος</a:t>
            </a:r>
            <a:r>
              <a:rPr lang="en-GB" sz="1600" dirty="0">
                <a:solidFill>
                  <a:schemeClr val="accent1"/>
                </a:solidFill>
              </a:rPr>
              <a:t> 1</a:t>
            </a:r>
            <a:endParaRPr lang="en-US" sz="1600" dirty="0">
              <a:solidFill>
                <a:schemeClr val="accent1"/>
              </a:solidFill>
            </a:endParaRPr>
          </a:p>
          <a:p>
            <a:pPr marL="0" indent="0">
              <a:lnSpc>
                <a:spcPct val="100000"/>
              </a:lnSpc>
              <a:spcBef>
                <a:spcPts val="600"/>
              </a:spcBef>
              <a:spcAft>
                <a:spcPts val="600"/>
              </a:spcAft>
            </a:pPr>
            <a:r>
              <a:rPr lang="el-GR" sz="1600" b="0" u="sng" dirty="0">
                <a:solidFill>
                  <a:schemeClr val="accent1"/>
                </a:solidFill>
                <a:hlinkClick r:id="rId3">
                  <a:extLst>
                    <a:ext uri="{A12FA001-AC4F-418D-AE19-62706E023703}">
                      <ahyp:hlinkClr xmlns:ahyp="http://schemas.microsoft.com/office/drawing/2018/hyperlinkcolor" val="tx"/>
                    </a:ext>
                  </a:extLst>
                </a:hlinkClick>
              </a:rPr>
              <a:t>Η δύναμη της αφήγησης | </a:t>
            </a:r>
            <a:r>
              <a:rPr lang="el-GR" sz="1600" b="0" u="sng" dirty="0" err="1">
                <a:solidFill>
                  <a:schemeClr val="accent1"/>
                </a:solidFill>
                <a:hlinkClick r:id="rId3">
                  <a:extLst>
                    <a:ext uri="{A12FA001-AC4F-418D-AE19-62706E023703}">
                      <ahyp:hlinkClr xmlns:ahyp="http://schemas.microsoft.com/office/drawing/2018/hyperlinkcolor" val="tx"/>
                    </a:ext>
                  </a:extLst>
                </a:hlinkClick>
              </a:rPr>
              <a:t>Andrea</a:t>
            </a:r>
            <a:r>
              <a:rPr lang="el-GR" sz="1600" b="0" u="sng" dirty="0">
                <a:solidFill>
                  <a:schemeClr val="accent1"/>
                </a:solidFill>
                <a:hlinkClick r:id="rId3">
                  <a:extLst>
                    <a:ext uri="{A12FA001-AC4F-418D-AE19-62706E023703}">
                      <ahyp:hlinkClr xmlns:ahyp="http://schemas.microsoft.com/office/drawing/2018/hyperlinkcolor" val="tx"/>
                    </a:ext>
                  </a:extLst>
                </a:hlinkClick>
              </a:rPr>
              <a:t> </a:t>
            </a:r>
            <a:r>
              <a:rPr lang="el-GR" sz="1600" b="0" u="sng" dirty="0" err="1">
                <a:solidFill>
                  <a:schemeClr val="accent1"/>
                </a:solidFill>
                <a:hlinkClick r:id="rId3">
                  <a:extLst>
                    <a:ext uri="{A12FA001-AC4F-418D-AE19-62706E023703}">
                      <ahyp:hlinkClr xmlns:ahyp="http://schemas.microsoft.com/office/drawing/2018/hyperlinkcolor" val="tx"/>
                    </a:ext>
                  </a:extLst>
                </a:hlinkClick>
              </a:rPr>
              <a:t>Gibbs</a:t>
            </a:r>
            <a:r>
              <a:rPr lang="el-GR" sz="1600" b="0" u="sng" dirty="0">
                <a:solidFill>
                  <a:schemeClr val="accent1"/>
                </a:solidFill>
                <a:hlinkClick r:id="rId3">
                  <a:extLst>
                    <a:ext uri="{A12FA001-AC4F-418D-AE19-62706E023703}">
                      <ahyp:hlinkClr xmlns:ahyp="http://schemas.microsoft.com/office/drawing/2018/hyperlinkcolor" val="tx"/>
                    </a:ext>
                  </a:extLst>
                </a:hlinkClick>
              </a:rPr>
              <a:t> </a:t>
            </a:r>
            <a:r>
              <a:rPr lang="en-GB" sz="1600" b="0" dirty="0">
                <a:solidFill>
                  <a:schemeClr val="accent1"/>
                </a:solidFill>
              </a:rPr>
              <a:t>- </a:t>
            </a:r>
            <a:r>
              <a:rPr lang="el-GR" sz="1600" b="0" dirty="0">
                <a:solidFill>
                  <a:schemeClr val="accent1"/>
                </a:solidFill>
              </a:rPr>
              <a:t>Αυτή η ομιλία </a:t>
            </a:r>
            <a:r>
              <a:rPr lang="el-GR" sz="1600" b="0" dirty="0" err="1">
                <a:solidFill>
                  <a:schemeClr val="accent1"/>
                </a:solidFill>
              </a:rPr>
              <a:t>Ted</a:t>
            </a:r>
            <a:r>
              <a:rPr lang="el-GR" sz="1600" b="0" dirty="0">
                <a:solidFill>
                  <a:schemeClr val="accent1"/>
                </a:solidFill>
              </a:rPr>
              <a:t> </a:t>
            </a:r>
            <a:r>
              <a:rPr lang="el-GR" sz="1600" b="0" dirty="0" err="1">
                <a:solidFill>
                  <a:schemeClr val="accent1"/>
                </a:solidFill>
              </a:rPr>
              <a:t>Talk</a:t>
            </a:r>
            <a:r>
              <a:rPr lang="el-GR" sz="1600" b="0" dirty="0">
                <a:solidFill>
                  <a:schemeClr val="accent1"/>
                </a:solidFill>
              </a:rPr>
              <a:t> θα σας βοηθήσει να μάθετε πώς η αφήγηση ιστοριών συνδέεται με το κοινό σε συναισθηματικό επίπεδο και γιατί είναι ένα ισχυρό εργαλείο επικοινωνίας.</a:t>
            </a:r>
          </a:p>
          <a:p>
            <a:pPr marL="0" indent="0">
              <a:lnSpc>
                <a:spcPct val="100000"/>
              </a:lnSpc>
              <a:spcBef>
                <a:spcPts val="600"/>
              </a:spcBef>
              <a:spcAft>
                <a:spcPts val="600"/>
              </a:spcAft>
            </a:pPr>
            <a:r>
              <a:rPr lang="el-GR" sz="1600" b="0" u="sng" dirty="0">
                <a:solidFill>
                  <a:schemeClr val="accent1"/>
                </a:solidFill>
                <a:hlinkClick r:id="rId4">
                  <a:extLst>
                    <a:ext uri="{A12FA001-AC4F-418D-AE19-62706E023703}">
                      <ahyp:hlinkClr xmlns:ahyp="http://schemas.microsoft.com/office/drawing/2018/hyperlinkcolor" val="tx"/>
                    </a:ext>
                  </a:extLst>
                </a:hlinkClick>
              </a:rPr>
              <a:t>Ο ψαράς: Μια ιστορία πάθους, απώλειας και ελπίδας | </a:t>
            </a:r>
            <a:r>
              <a:rPr lang="en-GB" sz="1600" b="0" u="sng" dirty="0">
                <a:solidFill>
                  <a:schemeClr val="accent1"/>
                </a:solidFill>
                <a:hlinkClick r:id="rId4">
                  <a:extLst>
                    <a:ext uri="{A12FA001-AC4F-418D-AE19-62706E023703}">
                      <ahyp:hlinkClr xmlns:ahyp="http://schemas.microsoft.com/office/drawing/2018/hyperlinkcolor" val="tx"/>
                    </a:ext>
                  </a:extLst>
                </a:hlinkClick>
              </a:rPr>
              <a:t>Jan Blake</a:t>
            </a:r>
            <a:r>
              <a:rPr lang="en-GB" sz="1600" b="0" dirty="0">
                <a:solidFill>
                  <a:schemeClr val="accent1"/>
                </a:solidFill>
              </a:rPr>
              <a:t> - </a:t>
            </a:r>
            <a:r>
              <a:rPr lang="el-GR" sz="1600" b="0" dirty="0">
                <a:solidFill>
                  <a:schemeClr val="accent1"/>
                </a:solidFill>
                <a:cs typeface="Arial"/>
              </a:rPr>
              <a:t>Αυτή η ομιλία </a:t>
            </a:r>
            <a:r>
              <a:rPr lang="el-GR" sz="1600" b="0" dirty="0" err="1">
                <a:solidFill>
                  <a:schemeClr val="accent1"/>
                </a:solidFill>
                <a:cs typeface="Arial"/>
              </a:rPr>
              <a:t>Ted</a:t>
            </a:r>
            <a:r>
              <a:rPr lang="el-GR" sz="1600" b="0" dirty="0">
                <a:solidFill>
                  <a:schemeClr val="accent1"/>
                </a:solidFill>
                <a:cs typeface="Arial"/>
              </a:rPr>
              <a:t> </a:t>
            </a:r>
            <a:r>
              <a:rPr lang="el-GR" sz="1600" b="0" dirty="0" err="1">
                <a:solidFill>
                  <a:schemeClr val="accent1"/>
                </a:solidFill>
                <a:cs typeface="Arial"/>
              </a:rPr>
              <a:t>Talk</a:t>
            </a:r>
            <a:r>
              <a:rPr lang="el-GR" sz="1600" b="0" dirty="0">
                <a:solidFill>
                  <a:schemeClr val="accent1"/>
                </a:solidFill>
                <a:cs typeface="Arial"/>
              </a:rPr>
              <a:t> θα σας βοηθήσει να κατανοήσετε τη σημασία της αφήγησης. </a:t>
            </a:r>
            <a:endParaRPr lang="en-GB" sz="1600" b="0" dirty="0">
              <a:solidFill>
                <a:schemeClr val="accent1"/>
              </a:solidFill>
              <a:cs typeface="Arial"/>
            </a:endParaRPr>
          </a:p>
          <a:p>
            <a:pPr marL="0" indent="0">
              <a:lnSpc>
                <a:spcPct val="100000"/>
              </a:lnSpc>
              <a:spcBef>
                <a:spcPts val="600"/>
              </a:spcBef>
              <a:spcAft>
                <a:spcPts val="600"/>
              </a:spcAft>
            </a:pPr>
            <a:r>
              <a:rPr lang="el-GR" sz="1600" dirty="0">
                <a:solidFill>
                  <a:schemeClr val="accent1"/>
                </a:solidFill>
              </a:rPr>
              <a:t>Μέρος</a:t>
            </a:r>
            <a:r>
              <a:rPr lang="en-GB" sz="1600" dirty="0">
                <a:solidFill>
                  <a:schemeClr val="accent1"/>
                </a:solidFill>
                <a:cs typeface="Arial"/>
              </a:rPr>
              <a:t> 2</a:t>
            </a:r>
            <a:endParaRPr lang="en-US" sz="1600" dirty="0">
              <a:solidFill>
                <a:schemeClr val="accent1"/>
              </a:solidFill>
            </a:endParaRPr>
          </a:p>
          <a:p>
            <a:pPr marL="0" indent="0">
              <a:lnSpc>
                <a:spcPct val="100000"/>
              </a:lnSpc>
              <a:spcBef>
                <a:spcPts val="600"/>
              </a:spcBef>
              <a:spcAft>
                <a:spcPts val="600"/>
              </a:spcAft>
              <a:buSzPts val="605"/>
            </a:pPr>
            <a:r>
              <a:rPr lang="el-GR" sz="1600" b="0" u="sng" dirty="0">
                <a:solidFill>
                  <a:schemeClr val="accent1"/>
                </a:solidFill>
                <a:hlinkClick r:id="rId5">
                  <a:extLst>
                    <a:ext uri="{A12FA001-AC4F-418D-AE19-62706E023703}">
                      <ahyp:hlinkClr xmlns:ahyp="http://schemas.microsoft.com/office/drawing/2018/hyperlinkcolor" val="tx"/>
                    </a:ext>
                  </a:extLst>
                </a:hlinkClick>
              </a:rPr>
              <a:t>Πώς να μιλάτε έτσι ώστε οι άνθρωποι να θέλουν να σας ακούσουν | </a:t>
            </a:r>
            <a:r>
              <a:rPr lang="en-GB" sz="1600" b="0" u="sng" dirty="0">
                <a:solidFill>
                  <a:schemeClr val="accent1"/>
                </a:solidFill>
                <a:hlinkClick r:id="rId5">
                  <a:extLst>
                    <a:ext uri="{A12FA001-AC4F-418D-AE19-62706E023703}">
                      <ahyp:hlinkClr xmlns:ahyp="http://schemas.microsoft.com/office/drawing/2018/hyperlinkcolor" val="tx"/>
                    </a:ext>
                  </a:extLst>
                </a:hlinkClick>
              </a:rPr>
              <a:t>Julian Treasure</a:t>
            </a:r>
            <a:r>
              <a:rPr lang="en-GB" sz="1600" b="0" dirty="0">
                <a:solidFill>
                  <a:schemeClr val="accent1"/>
                </a:solidFill>
              </a:rPr>
              <a:t> - </a:t>
            </a:r>
            <a:r>
              <a:rPr lang="el-GR" sz="1600" b="0" dirty="0">
                <a:solidFill>
                  <a:schemeClr val="accent1"/>
                </a:solidFill>
                <a:cs typeface="Arial"/>
              </a:rPr>
              <a:t>Αυτή η ομιλία </a:t>
            </a:r>
            <a:r>
              <a:rPr lang="el-GR" sz="1600" b="0" dirty="0" err="1">
                <a:solidFill>
                  <a:schemeClr val="accent1"/>
                </a:solidFill>
                <a:cs typeface="Arial"/>
              </a:rPr>
              <a:t>Ted</a:t>
            </a:r>
            <a:r>
              <a:rPr lang="el-GR" sz="1600" b="0" dirty="0">
                <a:solidFill>
                  <a:schemeClr val="accent1"/>
                </a:solidFill>
                <a:cs typeface="Arial"/>
              </a:rPr>
              <a:t> </a:t>
            </a:r>
            <a:r>
              <a:rPr lang="el-GR" sz="1600" b="0" dirty="0" err="1">
                <a:solidFill>
                  <a:schemeClr val="accent1"/>
                </a:solidFill>
                <a:cs typeface="Arial"/>
              </a:rPr>
              <a:t>Talk</a:t>
            </a:r>
            <a:r>
              <a:rPr lang="el-GR" sz="1600" b="0" dirty="0">
                <a:solidFill>
                  <a:schemeClr val="accent1"/>
                </a:solidFill>
                <a:cs typeface="Arial"/>
              </a:rPr>
              <a:t> θα σας βοηθήσει να μάθετε τεχνικές για να βελτιώσετε τις ικανότητές σας στην ομιλία και να κάνετε το μήνυμά σας πιο ελκυστικό και πειστικό.</a:t>
            </a:r>
          </a:p>
          <a:p>
            <a:pPr marL="0" indent="0">
              <a:lnSpc>
                <a:spcPct val="100000"/>
              </a:lnSpc>
              <a:spcBef>
                <a:spcPts val="600"/>
              </a:spcBef>
              <a:spcAft>
                <a:spcPts val="600"/>
              </a:spcAft>
              <a:buSzPts val="605"/>
            </a:pPr>
            <a:r>
              <a:rPr lang="el-GR" sz="1600" b="0" u="sng" dirty="0">
                <a:solidFill>
                  <a:schemeClr val="accent1"/>
                </a:solidFill>
                <a:hlinkClick r:id="rId6">
                  <a:extLst>
                    <a:ext uri="{A12FA001-AC4F-418D-AE19-62706E023703}">
                      <ahyp:hlinkClr xmlns:ahyp="http://schemas.microsoft.com/office/drawing/2018/hyperlinkcolor" val="tx"/>
                    </a:ext>
                  </a:extLst>
                </a:hlinkClick>
              </a:rPr>
              <a:t>Έξι συμπεριφορές για να αυξήσετε την αυτοπεποίθησή σας | </a:t>
            </a:r>
            <a:r>
              <a:rPr lang="en-GB" sz="1600" b="0" u="sng" dirty="0">
                <a:solidFill>
                  <a:schemeClr val="accent1"/>
                </a:solidFill>
                <a:hlinkClick r:id="rId6">
                  <a:extLst>
                    <a:ext uri="{A12FA001-AC4F-418D-AE19-62706E023703}">
                      <ahyp:hlinkClr xmlns:ahyp="http://schemas.microsoft.com/office/drawing/2018/hyperlinkcolor" val="tx"/>
                    </a:ext>
                  </a:extLst>
                </a:hlinkClick>
              </a:rPr>
              <a:t>Emily Jaenson</a:t>
            </a:r>
            <a:r>
              <a:rPr lang="en-GB" sz="1600" b="0" dirty="0">
                <a:solidFill>
                  <a:schemeClr val="accent1"/>
                </a:solidFill>
              </a:rPr>
              <a:t> - </a:t>
            </a:r>
            <a:r>
              <a:rPr lang="el-GR" sz="1600" b="0" dirty="0">
                <a:solidFill>
                  <a:schemeClr val="accent1"/>
                </a:solidFill>
                <a:cs typeface="Arial"/>
              </a:rPr>
              <a:t>Χάρη σε αυτό το </a:t>
            </a:r>
            <a:r>
              <a:rPr lang="el-GR" sz="1600" b="0" dirty="0" err="1">
                <a:solidFill>
                  <a:schemeClr val="accent1"/>
                </a:solidFill>
                <a:cs typeface="Arial"/>
              </a:rPr>
              <a:t>Ted</a:t>
            </a:r>
            <a:r>
              <a:rPr lang="el-GR" sz="1600" b="0" dirty="0">
                <a:solidFill>
                  <a:schemeClr val="accent1"/>
                </a:solidFill>
                <a:cs typeface="Arial"/>
              </a:rPr>
              <a:t> </a:t>
            </a:r>
            <a:r>
              <a:rPr lang="el-GR" sz="1600" b="0" dirty="0" err="1">
                <a:solidFill>
                  <a:schemeClr val="accent1"/>
                </a:solidFill>
                <a:cs typeface="Arial"/>
              </a:rPr>
              <a:t>Talk</a:t>
            </a:r>
            <a:r>
              <a:rPr lang="el-GR" sz="1600" b="0" dirty="0">
                <a:solidFill>
                  <a:schemeClr val="accent1"/>
                </a:solidFill>
                <a:cs typeface="Arial"/>
              </a:rPr>
              <a:t>, θα αποκτήσετε γνώσεις σχετικά με απλές συμπεριφορές που μπορούν να ενισχύσουν σημαντικά την αυτοπεποίθησή σας σε προσωπικό και επαγγελματικό επίπεδο</a:t>
            </a:r>
            <a:r>
              <a:rPr lang="en-US" sz="1600" b="0" dirty="0">
                <a:solidFill>
                  <a:schemeClr val="accent1"/>
                </a:solidFill>
                <a:cs typeface="Arial"/>
              </a:rPr>
              <a:t>.</a:t>
            </a:r>
            <a:endParaRPr sz="1600" b="0" dirty="0">
              <a:solidFill>
                <a:schemeClr val="accent1"/>
              </a:solidFill>
            </a:endParaRPr>
          </a:p>
          <a:p>
            <a:pPr marL="0" indent="0">
              <a:lnSpc>
                <a:spcPct val="100000"/>
              </a:lnSpc>
              <a:spcBef>
                <a:spcPts val="600"/>
              </a:spcBef>
              <a:spcAft>
                <a:spcPts val="600"/>
              </a:spcAft>
              <a:buSzPts val="605"/>
            </a:pPr>
            <a:endParaRPr lang="en-US" sz="1600" b="0" dirty="0">
              <a:solidFill>
                <a:srgbClr val="000000"/>
              </a:solidFill>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Περισσότερα προς εξερεύνηση </a:t>
            </a:r>
            <a:r>
              <a:rPr lang="en-GB" sz="3400" b="1" dirty="0"/>
              <a:t>: </a:t>
            </a:r>
            <a:r>
              <a:rPr lang="el-GR" sz="3400" b="1" dirty="0">
                <a:solidFill>
                  <a:schemeClr val="lt1"/>
                </a:solidFill>
                <a:latin typeface="Raleway"/>
                <a:ea typeface="Raleway"/>
                <a:cs typeface="Raleway"/>
                <a:sym typeface="Raleway"/>
              </a:rPr>
              <a:t>Ομιλίες </a:t>
            </a:r>
            <a:r>
              <a:rPr lang="en-GB" sz="3400" b="1" dirty="0">
                <a:solidFill>
                  <a:schemeClr val="lt1"/>
                </a:solidFill>
                <a:latin typeface="Raleway"/>
                <a:ea typeface="Raleway"/>
                <a:cs typeface="Raleway"/>
                <a:sym typeface="Raleway"/>
              </a:rPr>
              <a:t>Ted Talks</a:t>
            </a:r>
            <a:endParaRPr lang="en-GB" sz="3400" b="1" dirty="0">
              <a:solidFill>
                <a:schemeClr val="lt1"/>
              </a:solidFill>
              <a:latin typeface="Raleway"/>
            </a:endParaRPr>
          </a:p>
        </p:txBody>
      </p:sp>
      <p:sp>
        <p:nvSpPr>
          <p:cNvPr id="409" name="Google Shape;409;g2ed49f0a6d6_0_231"/>
          <p:cNvSpPr txBox="1">
            <a:spLocks noGrp="1"/>
          </p:cNvSpPr>
          <p:nvPr>
            <p:ph type="body" idx="1"/>
          </p:nvPr>
        </p:nvSpPr>
        <p:spPr>
          <a:xfrm>
            <a:off x="636293" y="1589367"/>
            <a:ext cx="10916001" cy="5645824"/>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l-GR" sz="1600" b="0" u="sng" dirty="0">
                <a:solidFill>
                  <a:schemeClr val="accent1"/>
                </a:solidFill>
                <a:hlinkClick r:id="rId3">
                  <a:extLst>
                    <a:ext uri="{A12FA001-AC4F-418D-AE19-62706E023703}">
                      <ahyp:hlinkClr xmlns:ahyp="http://schemas.microsoft.com/office/drawing/2018/hyperlinkcolor" val="tx"/>
                    </a:ext>
                  </a:extLst>
                </a:hlinkClick>
              </a:rPr>
              <a:t>Ο καλύτερος τρόπος για να απαντήσετε στο ερώτημα «Λοιπόν, τι κάνετε;» </a:t>
            </a:r>
            <a:r>
              <a:rPr lang="en-GB" sz="1600" b="0" u="sng" dirty="0">
                <a:solidFill>
                  <a:schemeClr val="accent1"/>
                </a:solidFill>
                <a:hlinkClick r:id="rId3">
                  <a:extLst>
                    <a:ext uri="{A12FA001-AC4F-418D-AE19-62706E023703}">
                      <ahyp:hlinkClr xmlns:ahyp="http://schemas.microsoft.com/office/drawing/2018/hyperlinkcolor" val="tx"/>
                    </a:ext>
                  </a:extLst>
                </a:hlinkClick>
              </a:rPr>
              <a:t>| Clay Hebert</a:t>
            </a:r>
            <a:r>
              <a:rPr lang="en-GB" sz="1600" b="0" dirty="0">
                <a:solidFill>
                  <a:schemeClr val="accent1"/>
                </a:solidFill>
              </a:rPr>
              <a:t> - </a:t>
            </a:r>
            <a:r>
              <a:rPr lang="el-GR" sz="1600" b="0" dirty="0">
                <a:solidFill>
                  <a:schemeClr val="accent1"/>
                </a:solidFill>
                <a:cs typeface="Arial"/>
              </a:rPr>
              <a:t>Αυτή η ομιλία </a:t>
            </a:r>
            <a:r>
              <a:rPr lang="el-GR" sz="1600" b="0" dirty="0" err="1">
                <a:solidFill>
                  <a:schemeClr val="accent1"/>
                </a:solidFill>
                <a:cs typeface="Arial"/>
              </a:rPr>
              <a:t>Ted</a:t>
            </a:r>
            <a:r>
              <a:rPr lang="el-GR" sz="1600" b="0" dirty="0">
                <a:solidFill>
                  <a:schemeClr val="accent1"/>
                </a:solidFill>
                <a:cs typeface="Arial"/>
              </a:rPr>
              <a:t> </a:t>
            </a:r>
            <a:r>
              <a:rPr lang="el-GR" sz="1600" b="0" dirty="0" err="1">
                <a:solidFill>
                  <a:schemeClr val="accent1"/>
                </a:solidFill>
                <a:cs typeface="Arial"/>
              </a:rPr>
              <a:t>Talk</a:t>
            </a:r>
            <a:r>
              <a:rPr lang="el-GR" sz="1600" b="0" dirty="0">
                <a:solidFill>
                  <a:schemeClr val="accent1"/>
                </a:solidFill>
                <a:cs typeface="Arial"/>
              </a:rPr>
              <a:t> θα σας βοηθήσει να μάθετε πώς να απαντάτε στην κοινή ερώτηση «Τι κάνετε;» με τρόπο που να είναι ελκυστικός και αξιομνημόνευτος.</a:t>
            </a:r>
          </a:p>
          <a:p>
            <a:pPr marL="0" indent="0">
              <a:lnSpc>
                <a:spcPct val="100000"/>
              </a:lnSpc>
              <a:spcBef>
                <a:spcPts val="600"/>
              </a:spcBef>
              <a:spcAft>
                <a:spcPts val="600"/>
              </a:spcAft>
            </a:pPr>
            <a:r>
              <a:rPr lang="el-GR" sz="1600" b="0" u="sng" dirty="0">
                <a:solidFill>
                  <a:schemeClr val="accent1"/>
                </a:solidFill>
                <a:hlinkClick r:id="rId4">
                  <a:extLst>
                    <a:ext uri="{A12FA001-AC4F-418D-AE19-62706E023703}">
                      <ahyp:hlinkClr xmlns:ahyp="http://schemas.microsoft.com/office/drawing/2018/hyperlinkcolor" val="tx"/>
                    </a:ext>
                  </a:extLst>
                </a:hlinkClick>
              </a:rPr>
              <a:t>Τα 3 μαγικά συστατικά των καταπληκτικών παρουσιάσεων | </a:t>
            </a:r>
            <a:r>
              <a:rPr lang="en-GB" sz="1600" b="0" u="sng" dirty="0">
                <a:solidFill>
                  <a:schemeClr val="accent1"/>
                </a:solidFill>
                <a:hlinkClick r:id="rId4">
                  <a:extLst>
                    <a:ext uri="{A12FA001-AC4F-418D-AE19-62706E023703}">
                      <ahyp:hlinkClr xmlns:ahyp="http://schemas.microsoft.com/office/drawing/2018/hyperlinkcolor" val="tx"/>
                    </a:ext>
                  </a:extLst>
                </a:hlinkClick>
              </a:rPr>
              <a:t>Phil WAKNELL</a:t>
            </a:r>
            <a:r>
              <a:rPr lang="en-GB" sz="1600" b="0" dirty="0">
                <a:solidFill>
                  <a:schemeClr val="accent1"/>
                </a:solidFill>
              </a:rPr>
              <a:t> - </a:t>
            </a:r>
            <a:r>
              <a:rPr lang="el-GR" sz="1600" b="0" dirty="0">
                <a:solidFill>
                  <a:schemeClr val="accent1"/>
                </a:solidFill>
                <a:cs typeface="Arial"/>
              </a:rPr>
              <a:t>Αυτή η ομιλία </a:t>
            </a:r>
            <a:r>
              <a:rPr lang="el-GR" sz="1600" b="0" dirty="0" err="1">
                <a:solidFill>
                  <a:schemeClr val="accent1"/>
                </a:solidFill>
                <a:cs typeface="Arial"/>
              </a:rPr>
              <a:t>Ted</a:t>
            </a:r>
            <a:r>
              <a:rPr lang="el-GR" sz="1600" b="0" dirty="0">
                <a:solidFill>
                  <a:schemeClr val="accent1"/>
                </a:solidFill>
                <a:cs typeface="Arial"/>
              </a:rPr>
              <a:t> </a:t>
            </a:r>
            <a:r>
              <a:rPr lang="el-GR" sz="1600" b="0" dirty="0" err="1">
                <a:solidFill>
                  <a:schemeClr val="accent1"/>
                </a:solidFill>
                <a:cs typeface="Arial"/>
              </a:rPr>
              <a:t>Talk</a:t>
            </a:r>
            <a:r>
              <a:rPr lang="el-GR" sz="1600" b="0" dirty="0">
                <a:solidFill>
                  <a:schemeClr val="accent1"/>
                </a:solidFill>
                <a:cs typeface="Arial"/>
              </a:rPr>
              <a:t> θα σας βοηθήσει να ανακαλύψετε τα τρία βασικά στοιχεία που κάνουν μια παρουσίαση πραγματικά εντυπωσιακή και αξέχαστη.</a:t>
            </a:r>
          </a:p>
          <a:p>
            <a:pPr marL="0" indent="0">
              <a:lnSpc>
                <a:spcPct val="100000"/>
              </a:lnSpc>
              <a:spcBef>
                <a:spcPts val="600"/>
              </a:spcBef>
              <a:spcAft>
                <a:spcPts val="600"/>
              </a:spcAft>
            </a:pPr>
            <a:r>
              <a:rPr lang="el-GR" sz="1600" b="0" u="sng" dirty="0">
                <a:solidFill>
                  <a:schemeClr val="accent1"/>
                </a:solidFill>
                <a:hlinkClick r:id="rId5">
                  <a:extLst>
                    <a:ext uri="{A12FA001-AC4F-418D-AE19-62706E023703}">
                      <ahyp:hlinkClr xmlns:ahyp="http://schemas.microsoft.com/office/drawing/2018/hyperlinkcolor" val="tx"/>
                    </a:ext>
                  </a:extLst>
                </a:hlinkClick>
              </a:rPr>
              <a:t>Η γλώσσα του σώματός σας μπορεί να διαμορφώνει το ποιος είστε | </a:t>
            </a:r>
            <a:r>
              <a:rPr lang="en-GB" sz="1600" b="0" u="sng" dirty="0">
                <a:solidFill>
                  <a:schemeClr val="accent1"/>
                </a:solidFill>
                <a:hlinkClick r:id="rId5">
                  <a:extLst>
                    <a:ext uri="{A12FA001-AC4F-418D-AE19-62706E023703}">
                      <ahyp:hlinkClr xmlns:ahyp="http://schemas.microsoft.com/office/drawing/2018/hyperlinkcolor" val="tx"/>
                    </a:ext>
                  </a:extLst>
                </a:hlinkClick>
              </a:rPr>
              <a:t>Amy Cuddy</a:t>
            </a:r>
            <a:r>
              <a:rPr lang="en-GB" sz="1600" b="0" dirty="0">
                <a:solidFill>
                  <a:schemeClr val="accent1"/>
                </a:solidFill>
              </a:rPr>
              <a:t>  - </a:t>
            </a:r>
            <a:r>
              <a:rPr lang="el-GR" sz="1600" b="0" dirty="0">
                <a:solidFill>
                  <a:schemeClr val="accent1"/>
                </a:solidFill>
                <a:cs typeface="Arial"/>
              </a:rPr>
              <a:t>Αυτή η ομιλία </a:t>
            </a:r>
            <a:r>
              <a:rPr lang="el-GR" sz="1600" b="0" dirty="0" err="1">
                <a:solidFill>
                  <a:schemeClr val="accent1"/>
                </a:solidFill>
                <a:cs typeface="Arial"/>
              </a:rPr>
              <a:t>Ted</a:t>
            </a:r>
            <a:r>
              <a:rPr lang="el-GR" sz="1600" b="0" dirty="0">
                <a:solidFill>
                  <a:schemeClr val="accent1"/>
                </a:solidFill>
                <a:cs typeface="Arial"/>
              </a:rPr>
              <a:t> </a:t>
            </a:r>
            <a:r>
              <a:rPr lang="el-GR" sz="1600" b="0" dirty="0" err="1">
                <a:solidFill>
                  <a:schemeClr val="accent1"/>
                </a:solidFill>
                <a:cs typeface="Arial"/>
              </a:rPr>
              <a:t>Talk</a:t>
            </a:r>
            <a:r>
              <a:rPr lang="el-GR" sz="1600" b="0" dirty="0">
                <a:solidFill>
                  <a:schemeClr val="accent1"/>
                </a:solidFill>
                <a:cs typeface="Arial"/>
              </a:rPr>
              <a:t> θα σας βοηθήσει να καταλάβετε πώς η γλώσσα του σώματός σας επηρεάζει όχι μόνο το πώς σας βλέπουν οι άλλοι αλλά και το πώς βλέπετε τον εαυτό σας, επηρεάζοντας την αυτοπεποίθησή σας.</a:t>
            </a:r>
          </a:p>
          <a:p>
            <a:pPr marL="0" indent="0">
              <a:lnSpc>
                <a:spcPct val="100000"/>
              </a:lnSpc>
              <a:spcBef>
                <a:spcPts val="600"/>
              </a:spcBef>
              <a:spcAft>
                <a:spcPts val="600"/>
              </a:spcAft>
            </a:pPr>
            <a:r>
              <a:rPr lang="el-GR" sz="1600" dirty="0">
                <a:solidFill>
                  <a:schemeClr val="accent1"/>
                </a:solidFill>
              </a:rPr>
              <a:t>Μέρος</a:t>
            </a:r>
            <a:r>
              <a:rPr lang="en-GB" sz="1600" dirty="0">
                <a:solidFill>
                  <a:schemeClr val="accent1"/>
                </a:solidFill>
                <a:cs typeface="Arial"/>
              </a:rPr>
              <a:t> 3</a:t>
            </a:r>
            <a:endParaRPr lang="en-US" sz="1600" dirty="0">
              <a:solidFill>
                <a:schemeClr val="accent1"/>
              </a:solidFill>
              <a:cs typeface="Arial"/>
            </a:endParaRPr>
          </a:p>
          <a:p>
            <a:pPr marL="0" indent="0">
              <a:lnSpc>
                <a:spcPct val="100000"/>
              </a:lnSpc>
              <a:spcBef>
                <a:spcPts val="600"/>
              </a:spcBef>
              <a:spcAft>
                <a:spcPts val="600"/>
              </a:spcAft>
            </a:pPr>
            <a:r>
              <a:rPr lang="en-GB" sz="1600" b="0" dirty="0">
                <a:solidFill>
                  <a:schemeClr val="accent1"/>
                </a:solidFill>
                <a:cs typeface="Arial"/>
                <a:hlinkClick r:id="rId6">
                  <a:extLst>
                    <a:ext uri="{A12FA001-AC4F-418D-AE19-62706E023703}">
                      <ahyp:hlinkClr xmlns:ahyp="http://schemas.microsoft.com/office/drawing/2018/hyperlinkcolor" val="tx"/>
                    </a:ext>
                  </a:extLst>
                </a:hlinkClick>
              </a:rPr>
              <a:t>Business Storytelling Made Easy | Kelly Parker</a:t>
            </a:r>
            <a:r>
              <a:rPr lang="en-GB" sz="1600" b="0" dirty="0">
                <a:solidFill>
                  <a:schemeClr val="accent1"/>
                </a:solidFill>
                <a:cs typeface="Arial"/>
              </a:rPr>
              <a:t> - </a:t>
            </a:r>
            <a:r>
              <a:rPr lang="el-GR" sz="1600" b="0" dirty="0">
                <a:solidFill>
                  <a:schemeClr val="accent1"/>
                </a:solidFill>
                <a:cs typeface="Arial"/>
              </a:rPr>
              <a:t>Αυτή η ομιλία </a:t>
            </a:r>
            <a:r>
              <a:rPr lang="el-GR" sz="1600" b="0" dirty="0" err="1">
                <a:solidFill>
                  <a:schemeClr val="accent1"/>
                </a:solidFill>
                <a:cs typeface="Arial"/>
              </a:rPr>
              <a:t>Ted</a:t>
            </a:r>
            <a:r>
              <a:rPr lang="el-GR" sz="1600" b="0" dirty="0">
                <a:solidFill>
                  <a:schemeClr val="accent1"/>
                </a:solidFill>
                <a:cs typeface="Arial"/>
              </a:rPr>
              <a:t> </a:t>
            </a:r>
            <a:r>
              <a:rPr lang="el-GR" sz="1600" b="0" dirty="0" err="1">
                <a:solidFill>
                  <a:schemeClr val="accent1"/>
                </a:solidFill>
                <a:cs typeface="Arial"/>
              </a:rPr>
              <a:t>Talk</a:t>
            </a:r>
            <a:r>
              <a:rPr lang="el-GR" sz="1600" b="0" dirty="0">
                <a:solidFill>
                  <a:schemeClr val="accent1"/>
                </a:solidFill>
                <a:cs typeface="Arial"/>
              </a:rPr>
              <a:t> θα σας βοηθήσει να καταλάβετε πώς να δημιουργείτε και να παραδίδετε επιχειρηματικές ιστορίες που τραβούν την προσοχή και οδηγούν σε δράση.</a:t>
            </a:r>
            <a:endParaRPr lang="en-US" sz="1600" dirty="0">
              <a:solidFill>
                <a:schemeClr val="accent1"/>
              </a:solidFill>
            </a:endParaRPr>
          </a:p>
        </p:txBody>
      </p:sp>
    </p:spTree>
    <p:extLst>
      <p:ext uri="{BB962C8B-B14F-4D97-AF65-F5344CB8AC3E}">
        <p14:creationId xmlns:p14="http://schemas.microsoft.com/office/powerpoint/2010/main" val="10821207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Πηγές που χρησιμοποιήθηκαν για τη δημιουργία αυτής της μονάδας</a:t>
            </a:r>
            <a:endParaRPr lang="en-GB" sz="3400" b="1" dirty="0">
              <a:highlight>
                <a:srgbClr val="FFFF00"/>
              </a:highlight>
            </a:endParaRPr>
          </a:p>
        </p:txBody>
      </p:sp>
      <p:sp>
        <p:nvSpPr>
          <p:cNvPr id="416" name="Google Shape;416;g2eb676f3e53_0_230"/>
          <p:cNvSpPr txBox="1"/>
          <p:nvPr/>
        </p:nvSpPr>
        <p:spPr>
          <a:xfrm>
            <a:off x="216191" y="1112295"/>
            <a:ext cx="11767928" cy="5355282"/>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el-GR" sz="1600" dirty="0">
                <a:solidFill>
                  <a:schemeClr val="accent1"/>
                </a:solidFill>
              </a:rPr>
              <a:t>Μέρος</a:t>
            </a:r>
            <a:r>
              <a:rPr lang="en-GB" sz="1600" b="1" dirty="0">
                <a:solidFill>
                  <a:schemeClr val="accent1"/>
                </a:solidFill>
                <a:latin typeface="Raleway"/>
                <a:ea typeface="Raleway"/>
                <a:cs typeface="Times New Roman"/>
              </a:rPr>
              <a:t> 1</a:t>
            </a:r>
            <a:endParaRPr lang="en-US" sz="1600" dirty="0">
              <a:solidFill>
                <a:schemeClr val="accent1"/>
              </a:solidFill>
              <a:ea typeface="Raleway"/>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dirty="0" err="1">
                <a:solidFill>
                  <a:schemeClr val="accent1"/>
                </a:solidFill>
                <a:latin typeface="Raleway"/>
                <a:ea typeface="Raleway"/>
                <a:cs typeface="Times New Roman"/>
              </a:rPr>
              <a:t>Skortcheva</a:t>
            </a:r>
            <a:r>
              <a:rPr lang="en-GB" sz="1600" dirty="0">
                <a:solidFill>
                  <a:schemeClr val="accent1"/>
                </a:solidFill>
                <a:latin typeface="Raleway"/>
                <a:ea typeface="Raleway"/>
                <a:cs typeface="Times New Roman"/>
              </a:rPr>
              <a:t>, R. (2024, </a:t>
            </a:r>
            <a:r>
              <a:rPr lang="el-GR" sz="1600" dirty="0">
                <a:solidFill>
                  <a:schemeClr val="accent1"/>
                </a:solidFill>
                <a:latin typeface="Raleway"/>
                <a:ea typeface="Raleway"/>
                <a:cs typeface="Times New Roman"/>
              </a:rPr>
              <a:t>Ιούλιος</a:t>
            </a:r>
            <a:r>
              <a:rPr lang="en-GB" sz="1600" dirty="0">
                <a:solidFill>
                  <a:schemeClr val="accent1"/>
                </a:solidFill>
                <a:latin typeface="Raleway"/>
                <a:ea typeface="Raleway"/>
                <a:cs typeface="Times New Roman"/>
              </a:rPr>
              <a:t> 21). </a:t>
            </a:r>
            <a:r>
              <a:rPr lang="el-GR" sz="1600" dirty="0">
                <a:solidFill>
                  <a:schemeClr val="accent1"/>
                </a:solidFill>
                <a:latin typeface="Raleway"/>
                <a:ea typeface="Raleway"/>
                <a:cs typeface="Times New Roman"/>
              </a:rPr>
              <a:t>8 Μοντέλα επικοινωνίας και πώς λειτουργούν </a:t>
            </a:r>
            <a:r>
              <a:rPr lang="en-GB" sz="1600" dirty="0">
                <a:solidFill>
                  <a:schemeClr val="accent1"/>
                </a:solidFill>
                <a:latin typeface="Raleway"/>
                <a:ea typeface="Raleway"/>
                <a:cs typeface="Times New Roman"/>
              </a:rPr>
              <a:t>- </a:t>
            </a:r>
            <a:r>
              <a:rPr lang="en-GB" sz="1600" dirty="0" err="1">
                <a:solidFill>
                  <a:schemeClr val="accent1"/>
                </a:solidFill>
                <a:latin typeface="Raleway"/>
                <a:ea typeface="Raleway"/>
                <a:cs typeface="Times New Roman"/>
              </a:rPr>
              <a:t>Brosix</a:t>
            </a:r>
            <a:r>
              <a:rPr lang="en-GB" sz="1600" dirty="0">
                <a:solidFill>
                  <a:schemeClr val="accent1"/>
                </a:solidFill>
                <a:latin typeface="Raleway"/>
                <a:ea typeface="Raleway"/>
                <a:cs typeface="Times New Roman"/>
              </a:rPr>
              <a:t>. </a:t>
            </a:r>
            <a:r>
              <a:rPr lang="el-GR" sz="1600" dirty="0">
                <a:solidFill>
                  <a:schemeClr val="accent1"/>
                </a:solidFill>
                <a:latin typeface="Raleway"/>
                <a:ea typeface="Raleway"/>
                <a:cs typeface="Times New Roman"/>
              </a:rPr>
              <a:t>Ανακτήθηκε από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https://www.brosix.com/blog/communication-models/</a:t>
            </a:r>
            <a:endParaRPr lang="en-US" sz="1600" dirty="0">
              <a:solidFill>
                <a:schemeClr val="accent1"/>
              </a:solidFill>
              <a:ea typeface="Raleway"/>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l-GR" sz="1600" dirty="0">
                <a:solidFill>
                  <a:schemeClr val="accent1"/>
                </a:solidFill>
                <a:latin typeface="Raleway"/>
                <a:ea typeface="Raleway"/>
                <a:cs typeface="Times New Roman"/>
              </a:rPr>
              <a:t>Τι είναι το </a:t>
            </a:r>
            <a:r>
              <a:rPr lang="el-GR" sz="1600" dirty="0" err="1">
                <a:solidFill>
                  <a:schemeClr val="accent1"/>
                </a:solidFill>
                <a:latin typeface="Raleway"/>
                <a:ea typeface="Raleway"/>
                <a:cs typeface="Times New Roman"/>
              </a:rPr>
              <a:t>Business</a:t>
            </a:r>
            <a:r>
              <a:rPr lang="el-GR" sz="1600" dirty="0">
                <a:solidFill>
                  <a:schemeClr val="accent1"/>
                </a:solidFill>
                <a:latin typeface="Raleway"/>
                <a:ea typeface="Raleway"/>
                <a:cs typeface="Times New Roman"/>
              </a:rPr>
              <a:t> </a:t>
            </a:r>
            <a:r>
              <a:rPr lang="el-GR" sz="1600" dirty="0" err="1">
                <a:solidFill>
                  <a:schemeClr val="accent1"/>
                </a:solidFill>
                <a:latin typeface="Raleway"/>
                <a:ea typeface="Raleway"/>
                <a:cs typeface="Times New Roman"/>
              </a:rPr>
              <a:t>Pitching</a:t>
            </a:r>
            <a:r>
              <a:rPr lang="el-GR" sz="1600" dirty="0">
                <a:solidFill>
                  <a:schemeClr val="accent1"/>
                </a:solidFill>
                <a:latin typeface="Raleway"/>
                <a:ea typeface="Raleway"/>
                <a:cs typeface="Times New Roman"/>
              </a:rPr>
              <a:t>; Ένας ολοκληρωμένος οδηγός</a:t>
            </a:r>
            <a:r>
              <a:rPr lang="en-GB" sz="1600" dirty="0">
                <a:solidFill>
                  <a:schemeClr val="accent1"/>
                </a:solidFill>
                <a:latin typeface="Raleway"/>
                <a:ea typeface="Raleway"/>
                <a:cs typeface="Times New Roman"/>
              </a:rPr>
              <a:t>. (n.d.). </a:t>
            </a:r>
            <a:r>
              <a:rPr lang="el-GR" sz="1600" dirty="0">
                <a:solidFill>
                  <a:schemeClr val="accent1"/>
                </a:solidFill>
                <a:latin typeface="Raleway"/>
                <a:ea typeface="Raleway"/>
                <a:cs typeface="Times New Roman"/>
              </a:rPr>
              <a:t>Ανακτήθηκε από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https://venturz.co/academy/business-pitching</a:t>
            </a:r>
            <a:endParaRPr lang="en-GB" sz="1600" dirty="0">
              <a:solidFill>
                <a:schemeClr val="accent1"/>
              </a:solidFill>
              <a:latin typeface="Raleway"/>
              <a:ea typeface="Raleway"/>
              <a:cs typeface="Times New Roman"/>
            </a:endParaRPr>
          </a:p>
          <a:p>
            <a:pPr>
              <a:spcBef>
                <a:spcPts val="600"/>
              </a:spcBef>
              <a:spcAft>
                <a:spcPts val="600"/>
              </a:spcAft>
            </a:pPr>
            <a:r>
              <a:rPr lang="en-GB" sz="1600" dirty="0">
                <a:solidFill>
                  <a:schemeClr val="accent1"/>
                </a:solidFill>
                <a:ea typeface="Raleway"/>
                <a:cs typeface="Times New Roman"/>
              </a:rPr>
              <a:t>Tomboc</a:t>
            </a:r>
            <a:r>
              <a:rPr lang="en-GB" sz="1600" dirty="0">
                <a:solidFill>
                  <a:schemeClr val="accent1"/>
                </a:solidFill>
                <a:latin typeface="Raleway"/>
                <a:cs typeface="Times New Roman"/>
              </a:rPr>
              <a:t>, K. (2024, </a:t>
            </a:r>
            <a:r>
              <a:rPr lang="el-GR" sz="1600" dirty="0">
                <a:solidFill>
                  <a:schemeClr val="accent1"/>
                </a:solidFill>
                <a:latin typeface="Raleway"/>
                <a:cs typeface="Times New Roman"/>
              </a:rPr>
              <a:t>Μάιος</a:t>
            </a:r>
            <a:r>
              <a:rPr lang="en-GB" sz="1600" dirty="0">
                <a:solidFill>
                  <a:schemeClr val="accent1"/>
                </a:solidFill>
                <a:latin typeface="Raleway"/>
                <a:cs typeface="Times New Roman"/>
              </a:rPr>
              <a:t> 3). </a:t>
            </a:r>
            <a:r>
              <a:rPr lang="el-GR" sz="1600" dirty="0">
                <a:solidFill>
                  <a:schemeClr val="accent1"/>
                </a:solidFill>
                <a:latin typeface="Raleway"/>
                <a:cs typeface="Times New Roman"/>
              </a:rPr>
              <a:t>Η δύναμη της επιχειρηματικής αφήγησης: Ακούστε ιδέες από 9 ειδικούς - </a:t>
            </a:r>
            <a:r>
              <a:rPr lang="el-GR" sz="1600" dirty="0" err="1">
                <a:solidFill>
                  <a:schemeClr val="accent1"/>
                </a:solidFill>
                <a:latin typeface="Raleway"/>
                <a:cs typeface="Times New Roman"/>
              </a:rPr>
              <a:t>Piktochart</a:t>
            </a:r>
            <a:r>
              <a:rPr lang="en-GB" sz="1600" dirty="0">
                <a:solidFill>
                  <a:schemeClr val="accent1"/>
                </a:solidFill>
                <a:latin typeface="Raleway"/>
                <a:cs typeface="Times New Roman"/>
              </a:rPr>
              <a:t>. </a:t>
            </a:r>
            <a:r>
              <a:rPr lang="el-GR" sz="1600" dirty="0">
                <a:solidFill>
                  <a:schemeClr val="accent1"/>
                </a:solidFill>
                <a:latin typeface="Raleway"/>
                <a:cs typeface="Times New Roman"/>
              </a:rPr>
              <a:t>Ανακτήθηκε από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https://piktochart.com/blog/power-business-storytelling/</a:t>
            </a:r>
            <a:r>
              <a:rPr lang="en-GB" sz="1600" dirty="0">
                <a:solidFill>
                  <a:schemeClr val="accent1"/>
                </a:solidFill>
                <a:latin typeface="Raleway"/>
                <a:cs typeface="Times New Roman"/>
              </a:rPr>
              <a:t> </a:t>
            </a:r>
            <a:endParaRPr lang="en-GB" sz="1600" dirty="0">
              <a:solidFill>
                <a:schemeClr val="accent1"/>
              </a:solidFill>
            </a:endParaRPr>
          </a:p>
          <a:p>
            <a:pPr>
              <a:spcBef>
                <a:spcPts val="600"/>
              </a:spcBef>
              <a:spcAft>
                <a:spcPts val="600"/>
              </a:spcAft>
            </a:pPr>
            <a:r>
              <a:rPr lang="en-GB" sz="1600" dirty="0">
                <a:solidFill>
                  <a:schemeClr val="accent1"/>
                </a:solidFill>
                <a:latin typeface="Raleway"/>
                <a:ea typeface="Raleway"/>
                <a:cs typeface="Times New Roman"/>
              </a:rPr>
              <a:t>Georgiadis, C. (2023, </a:t>
            </a:r>
            <a:r>
              <a:rPr lang="el-GR" sz="1600" dirty="0">
                <a:solidFill>
                  <a:schemeClr val="accent1"/>
                </a:solidFill>
                <a:latin typeface="Raleway"/>
                <a:ea typeface="Raleway"/>
                <a:cs typeface="Times New Roman"/>
              </a:rPr>
              <a:t>Ιούνιος</a:t>
            </a:r>
            <a:r>
              <a:rPr lang="en-GB" sz="1600" dirty="0">
                <a:solidFill>
                  <a:schemeClr val="accent1"/>
                </a:solidFill>
                <a:latin typeface="Raleway"/>
                <a:ea typeface="Raleway"/>
                <a:cs typeface="Times New Roman"/>
              </a:rPr>
              <a:t> 8)</a:t>
            </a:r>
            <a:r>
              <a:rPr lang="el-GR" sz="1600" dirty="0">
                <a:solidFill>
                  <a:schemeClr val="accent1"/>
                </a:solidFill>
                <a:latin typeface="Raleway"/>
                <a:ea typeface="Raleway"/>
                <a:cs typeface="Times New Roman"/>
              </a:rPr>
              <a:t> Η δύναμη της αφήγησης για την επιχείρησή σας: Απελευθερώνοντας τον εσωτερικό σας αφηγητή</a:t>
            </a:r>
            <a:r>
              <a:rPr lang="en-GB" sz="1600" dirty="0">
                <a:solidFill>
                  <a:schemeClr val="accent1"/>
                </a:solidFill>
                <a:latin typeface="Raleway"/>
                <a:ea typeface="Raleway"/>
                <a:cs typeface="Times New Roman"/>
              </a:rPr>
              <a:t>. </a:t>
            </a:r>
            <a:r>
              <a:rPr lang="el-GR" sz="1600" dirty="0">
                <a:solidFill>
                  <a:schemeClr val="accent1"/>
                </a:solidFill>
                <a:latin typeface="Raleway"/>
                <a:ea typeface="Raleway"/>
                <a:cs typeface="Times New Roman"/>
              </a:rPr>
              <a:t>Ανακτήθηκε από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https://www.forbes.com/sites/theyec/2023/06/08/the-power-of-storytelling-for-your-business-unleashing-your-inner-storyteller/</a:t>
            </a:r>
            <a:r>
              <a:rPr lang="en-GB" sz="1600" dirty="0">
                <a:solidFill>
                  <a:schemeClr val="accent1"/>
                </a:solidFill>
                <a:latin typeface="Raleway"/>
                <a:ea typeface="Raleway"/>
                <a:cs typeface="Times New Roman"/>
              </a:rPr>
              <a:t> </a:t>
            </a:r>
            <a:endParaRPr lang="en-GB" sz="1600" dirty="0">
              <a:solidFill>
                <a:schemeClr val="accent1"/>
              </a:solidFill>
              <a:ea typeface="Raleway"/>
            </a:endParaRPr>
          </a:p>
          <a:p>
            <a:pPr>
              <a:spcBef>
                <a:spcPts val="600"/>
              </a:spcBef>
              <a:spcAft>
                <a:spcPts val="600"/>
              </a:spcAft>
            </a:pPr>
            <a:r>
              <a:rPr lang="en-GB" sz="1600" dirty="0" err="1">
                <a:solidFill>
                  <a:schemeClr val="accent1"/>
                </a:solidFill>
                <a:latin typeface="Raleway"/>
                <a:ea typeface="Raleway"/>
                <a:cs typeface="Times New Roman"/>
              </a:rPr>
              <a:t>Skortcheva</a:t>
            </a:r>
            <a:r>
              <a:rPr lang="en-GB" sz="1600" dirty="0">
                <a:solidFill>
                  <a:schemeClr val="accent1"/>
                </a:solidFill>
                <a:latin typeface="Raleway"/>
                <a:ea typeface="Raleway"/>
                <a:cs typeface="Times New Roman"/>
              </a:rPr>
              <a:t>, R. (2024, </a:t>
            </a:r>
            <a:r>
              <a:rPr lang="el-GR" sz="1600" dirty="0">
                <a:solidFill>
                  <a:schemeClr val="accent1"/>
                </a:solidFill>
                <a:latin typeface="Raleway"/>
                <a:ea typeface="Raleway"/>
                <a:cs typeface="Times New Roman"/>
              </a:rPr>
              <a:t>Ιούλιος</a:t>
            </a:r>
            <a:r>
              <a:rPr lang="en-GB" sz="1600" dirty="0">
                <a:solidFill>
                  <a:schemeClr val="accent1"/>
                </a:solidFill>
                <a:latin typeface="Raleway"/>
                <a:ea typeface="Raleway"/>
                <a:cs typeface="Times New Roman"/>
              </a:rPr>
              <a:t> 21). </a:t>
            </a:r>
            <a:r>
              <a:rPr lang="el-GR" sz="1600" dirty="0">
                <a:solidFill>
                  <a:schemeClr val="accent1"/>
                </a:solidFill>
                <a:latin typeface="Raleway"/>
                <a:ea typeface="Raleway"/>
                <a:cs typeface="Times New Roman"/>
              </a:rPr>
              <a:t>8 Μοντέλα επικοινωνίας και πώς λειτουργούν </a:t>
            </a:r>
            <a:r>
              <a:rPr lang="en-GB" sz="1600" dirty="0">
                <a:solidFill>
                  <a:schemeClr val="accent1"/>
                </a:solidFill>
                <a:latin typeface="Raleway"/>
                <a:ea typeface="Raleway"/>
                <a:cs typeface="Times New Roman"/>
              </a:rPr>
              <a:t>- </a:t>
            </a:r>
            <a:r>
              <a:rPr lang="en-GB" sz="1600" dirty="0" err="1">
                <a:solidFill>
                  <a:schemeClr val="accent1"/>
                </a:solidFill>
                <a:latin typeface="Raleway"/>
                <a:ea typeface="Raleway"/>
                <a:cs typeface="Times New Roman"/>
              </a:rPr>
              <a:t>Brosix</a:t>
            </a:r>
            <a:r>
              <a:rPr lang="en-GB" sz="1600" dirty="0">
                <a:solidFill>
                  <a:schemeClr val="accent1"/>
                </a:solidFill>
                <a:latin typeface="Raleway"/>
                <a:ea typeface="Raleway"/>
                <a:cs typeface="Times New Roman"/>
              </a:rPr>
              <a:t>. </a:t>
            </a:r>
            <a:r>
              <a:rPr lang="el-GR" sz="1600" dirty="0">
                <a:solidFill>
                  <a:schemeClr val="accent1"/>
                </a:solidFill>
                <a:latin typeface="Raleway"/>
                <a:ea typeface="Raleway"/>
                <a:cs typeface="Times New Roman"/>
              </a:rPr>
              <a:t>Ανακτήθηκε από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https://www.brosix.com/blog/communication-models/</a:t>
            </a:r>
            <a:endParaRPr lang="en-GB" sz="1600" dirty="0">
              <a:solidFill>
                <a:schemeClr val="accent1"/>
              </a:solidFill>
              <a:latin typeface="Raleway"/>
              <a:ea typeface="Raleway"/>
              <a:cs typeface="Times New Roman"/>
            </a:endParaRPr>
          </a:p>
          <a:p>
            <a:pPr>
              <a:spcBef>
                <a:spcPts val="600"/>
              </a:spcBef>
              <a:spcAft>
                <a:spcPts val="600"/>
              </a:spcAft>
            </a:pPr>
            <a:r>
              <a:rPr lang="el-GR" sz="1600" dirty="0">
                <a:solidFill>
                  <a:schemeClr val="accent1"/>
                </a:solidFill>
                <a:latin typeface="Raleway"/>
                <a:ea typeface="Raleway"/>
                <a:cs typeface="Times New Roman"/>
              </a:rPr>
              <a:t>8 Μοντέλα επικοινωνίας: Τι είναι &amp; πώς λειτουργούν</a:t>
            </a:r>
            <a:r>
              <a:rPr lang="en-GB" sz="1600" dirty="0">
                <a:solidFill>
                  <a:schemeClr val="accent1"/>
                </a:solidFill>
                <a:latin typeface="Raleway"/>
                <a:ea typeface="Raleway"/>
                <a:cs typeface="Times New Roman"/>
              </a:rPr>
              <a:t>. (2024, </a:t>
            </a:r>
            <a:r>
              <a:rPr lang="el-GR" sz="1600" dirty="0">
                <a:solidFill>
                  <a:schemeClr val="accent1"/>
                </a:solidFill>
                <a:latin typeface="Raleway"/>
                <a:ea typeface="Raleway"/>
                <a:cs typeface="Times New Roman"/>
              </a:rPr>
              <a:t>Νοέμβριος</a:t>
            </a:r>
            <a:r>
              <a:rPr lang="en-GB" sz="1600" dirty="0">
                <a:solidFill>
                  <a:schemeClr val="accent1"/>
                </a:solidFill>
                <a:latin typeface="Raleway"/>
                <a:ea typeface="Raleway"/>
                <a:cs typeface="Times New Roman"/>
              </a:rPr>
              <a:t> 12). </a:t>
            </a:r>
            <a:r>
              <a:rPr lang="el-GR" sz="1600" dirty="0">
                <a:solidFill>
                  <a:schemeClr val="accent1"/>
                </a:solidFill>
                <a:latin typeface="Raleway"/>
                <a:ea typeface="Raleway"/>
                <a:cs typeface="Times New Roman"/>
              </a:rPr>
              <a:t>Ανακτήθηκε από </a:t>
            </a:r>
            <a:r>
              <a:rPr lang="en-GB" sz="1600" dirty="0">
                <a:solidFill>
                  <a:schemeClr val="accent1"/>
                </a:solidFill>
                <a:latin typeface="Raleway"/>
                <a:ea typeface="Raleway"/>
                <a:cs typeface="Times New Roman"/>
                <a:hlinkClick r:id="rId7">
                  <a:extLst>
                    <a:ext uri="{A12FA001-AC4F-418D-AE19-62706E023703}">
                      <ahyp:hlinkClr xmlns:ahyp="http://schemas.microsoft.com/office/drawing/2018/hyperlinkcolor" val="tx"/>
                    </a:ext>
                  </a:extLst>
                </a:hlinkClick>
              </a:rPr>
              <a:t>https://pumble.com/learn/communication/communication-models/</a:t>
            </a:r>
            <a:endParaRPr lang="en-GB" sz="1600" dirty="0">
              <a:solidFill>
                <a:schemeClr val="accent1"/>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dirty="0">
                <a:solidFill>
                  <a:schemeClr val="accent1"/>
                </a:solidFill>
                <a:latin typeface="Raleway"/>
                <a:ea typeface="Raleway"/>
                <a:cs typeface="Times New Roman"/>
              </a:rPr>
              <a:t>California State University Monterey Bay. (n.d.). </a:t>
            </a:r>
            <a:r>
              <a:rPr lang="el-GR" sz="1600" dirty="0">
                <a:solidFill>
                  <a:schemeClr val="accent1"/>
                </a:solidFill>
                <a:latin typeface="Raleway"/>
                <a:ea typeface="Raleway"/>
                <a:cs typeface="Times New Roman"/>
              </a:rPr>
              <a:t>Βασικά στοιχεία επικοινωνίας: λεκτική και μη λεκτική επικοινωνία</a:t>
            </a:r>
            <a:r>
              <a:rPr lang="en-GB" sz="1600" dirty="0">
                <a:solidFill>
                  <a:schemeClr val="accent1"/>
                </a:solidFill>
                <a:latin typeface="Raleway"/>
                <a:ea typeface="Raleway"/>
                <a:cs typeface="Times New Roman"/>
              </a:rPr>
              <a:t>. </a:t>
            </a:r>
            <a:r>
              <a:rPr lang="el-GR" sz="1600" dirty="0">
                <a:solidFill>
                  <a:schemeClr val="accent1"/>
                </a:solidFill>
                <a:latin typeface="Raleway"/>
                <a:ea typeface="Raleway"/>
                <a:cs typeface="Times New Roman"/>
              </a:rPr>
              <a:t>Ανακτήθηκε από</a:t>
            </a:r>
            <a:r>
              <a:rPr lang="en-GB" sz="1600" dirty="0">
                <a:solidFill>
                  <a:schemeClr val="accent1"/>
                </a:solidFill>
                <a:latin typeface="Raleway"/>
                <a:ea typeface="Raleway"/>
                <a:cs typeface="Times New Roman"/>
              </a:rPr>
              <a:t> </a:t>
            </a:r>
            <a:r>
              <a:rPr lang="en-GB" sz="1600" dirty="0">
                <a:solidFill>
                  <a:schemeClr val="accent1"/>
                </a:solidFill>
                <a:latin typeface="Raleway"/>
                <a:ea typeface="Raleway"/>
                <a:cs typeface="Times New Roman"/>
                <a:hlinkClick r:id="rId8">
                  <a:extLst>
                    <a:ext uri="{A12FA001-AC4F-418D-AE19-62706E023703}">
                      <ahyp:hlinkClr xmlns:ahyp="http://schemas.microsoft.com/office/drawing/2018/hyperlinkcolor" val="tx"/>
                    </a:ext>
                  </a:extLst>
                </a:hlinkClick>
              </a:rPr>
              <a:t>https://csumb.edu/hr/employee-development/pearls-of-wisdom/verbal-non-verbal-communication/</a:t>
            </a:r>
            <a:endParaRPr lang="en-GB" sz="1600" dirty="0">
              <a:solidFill>
                <a:schemeClr val="accent1"/>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983507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Πηγές που χρησιμοποιήθηκαν για τη δημιουργία αυτής της ενότητας</a:t>
            </a:r>
            <a:endParaRPr lang="en-GB" sz="3400" b="1" dirty="0">
              <a:highlight>
                <a:srgbClr val="FFFF00"/>
              </a:highlight>
            </a:endParaRPr>
          </a:p>
        </p:txBody>
      </p:sp>
      <p:sp>
        <p:nvSpPr>
          <p:cNvPr id="416" name="Google Shape;416;g2eb676f3e53_0_230"/>
          <p:cNvSpPr txBox="1"/>
          <p:nvPr/>
        </p:nvSpPr>
        <p:spPr>
          <a:xfrm>
            <a:off x="223736" y="1202830"/>
            <a:ext cx="11971632" cy="5201394"/>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buSzPts val="1600"/>
            </a:pPr>
            <a:r>
              <a:rPr lang="el-GR" sz="1600" dirty="0">
                <a:solidFill>
                  <a:schemeClr val="accent1"/>
                </a:solidFill>
              </a:rPr>
              <a:t>Μέρος</a:t>
            </a:r>
            <a:r>
              <a:rPr lang="en-GB" sz="1600" b="1" dirty="0">
                <a:solidFill>
                  <a:schemeClr val="accent1"/>
                </a:solidFill>
                <a:latin typeface="Raleway"/>
                <a:ea typeface="Raleway"/>
                <a:cs typeface="Times New Roman"/>
              </a:rPr>
              <a:t> 2</a:t>
            </a:r>
            <a:endParaRPr lang="en-GB" sz="1600" b="1" dirty="0">
              <a:solidFill>
                <a:schemeClr val="accent1"/>
              </a:solidFill>
              <a:ea typeface="Raleway"/>
              <a:cs typeface="Times New Roman"/>
            </a:endParaRPr>
          </a:p>
          <a:p>
            <a:pPr>
              <a:spcBef>
                <a:spcPts val="600"/>
              </a:spcBef>
              <a:spcAft>
                <a:spcPts val="600"/>
              </a:spcAft>
            </a:pPr>
            <a:r>
              <a:rPr lang="en-GB" sz="1600" dirty="0">
                <a:solidFill>
                  <a:schemeClr val="accent1"/>
                </a:solidFill>
                <a:latin typeface="Raleway"/>
                <a:ea typeface="Raleway"/>
                <a:cs typeface="Times New Roman"/>
              </a:rPr>
              <a:t>North</a:t>
            </a:r>
            <a:r>
              <a:rPr lang="en-GB" sz="1600" dirty="0">
                <a:solidFill>
                  <a:schemeClr val="accent1"/>
                </a:solidFill>
                <a:latin typeface="Raleway"/>
                <a:cs typeface="Times New Roman"/>
              </a:rPr>
              <a:t>, M. (2024, </a:t>
            </a:r>
            <a:r>
              <a:rPr lang="el-GR" sz="1600" dirty="0">
                <a:solidFill>
                  <a:schemeClr val="accent1"/>
                </a:solidFill>
                <a:latin typeface="Raleway"/>
                <a:cs typeface="Times New Roman"/>
              </a:rPr>
              <a:t>Ιανουάριος</a:t>
            </a:r>
            <a:r>
              <a:rPr lang="en-GB" sz="1600" dirty="0">
                <a:solidFill>
                  <a:schemeClr val="accent1"/>
                </a:solidFill>
                <a:latin typeface="Raleway"/>
                <a:cs typeface="Times New Roman"/>
              </a:rPr>
              <a:t> 8). </a:t>
            </a:r>
            <a:r>
              <a:rPr lang="el-GR" sz="1600" dirty="0">
                <a:solidFill>
                  <a:schemeClr val="accent1"/>
                </a:solidFill>
                <a:latin typeface="Raleway"/>
                <a:cs typeface="Times New Roman"/>
              </a:rPr>
              <a:t>10 συμβουλές για τη βελτίωση των δεξιοτήτων σας στη δημόσια ομιλία - Επαγγελματική &amp; Εκτελεστική Ανάπτυξη </a:t>
            </a:r>
            <a:r>
              <a:rPr lang="en-GB" sz="1600" dirty="0">
                <a:solidFill>
                  <a:schemeClr val="accent1"/>
                </a:solidFill>
                <a:latin typeface="Raleway"/>
                <a:cs typeface="Times New Roman"/>
              </a:rPr>
              <a:t>| Harvard DCE. </a:t>
            </a:r>
            <a:r>
              <a:rPr lang="el-GR" sz="1600" dirty="0">
                <a:solidFill>
                  <a:schemeClr val="accent1"/>
                </a:solidFill>
                <a:latin typeface="Raleway"/>
                <a:cs typeface="Times New Roman"/>
              </a:rPr>
              <a:t> Ανακτήθηκε από </a:t>
            </a:r>
            <a:r>
              <a:rPr lang="en-GB" sz="1600" dirty="0">
                <a:solidFill>
                  <a:schemeClr val="accent1"/>
                </a:solidFill>
                <a:latin typeface="Raleway"/>
                <a:cs typeface="Times New Roman"/>
                <a:hlinkClick r:id="rId3">
                  <a:extLst>
                    <a:ext uri="{A12FA001-AC4F-418D-AE19-62706E023703}">
                      <ahyp:hlinkClr xmlns:ahyp="http://schemas.microsoft.com/office/drawing/2018/hyperlinkcolor" val="tx"/>
                    </a:ext>
                  </a:extLst>
                </a:hlinkClick>
              </a:rPr>
              <a:t>https://professional.dce.harvard.edu/blog/10-tips-for-improving-your-public-speaking-skills/</a:t>
            </a:r>
            <a:r>
              <a:rPr lang="en-GB" sz="1600" dirty="0">
                <a:solidFill>
                  <a:schemeClr val="accent1"/>
                </a:solidFill>
                <a:latin typeface="Raleway"/>
                <a:cs typeface="Times New Roman"/>
              </a:rPr>
              <a:t> </a:t>
            </a:r>
          </a:p>
          <a:p>
            <a:pPr>
              <a:spcBef>
                <a:spcPts val="600"/>
              </a:spcBef>
              <a:spcAft>
                <a:spcPts val="600"/>
              </a:spcAft>
            </a:pPr>
            <a:r>
              <a:rPr lang="el-GR" sz="1600" dirty="0">
                <a:solidFill>
                  <a:schemeClr val="accent1"/>
                </a:solidFill>
                <a:latin typeface="Raleway"/>
                <a:cs typeface="Times New Roman"/>
              </a:rPr>
              <a:t>Συμβουλές &amp; οδηγοί - Ενεργοποίηση του κοινού σας - </a:t>
            </a:r>
            <a:r>
              <a:rPr lang="en-GB" sz="1600" dirty="0">
                <a:solidFill>
                  <a:schemeClr val="accent1"/>
                </a:solidFill>
                <a:latin typeface="Raleway"/>
                <a:cs typeface="Times New Roman"/>
              </a:rPr>
              <a:t>Hamilton College. (n.d.). </a:t>
            </a:r>
            <a:r>
              <a:rPr lang="el-GR" sz="1600" dirty="0">
                <a:solidFill>
                  <a:schemeClr val="accent1"/>
                </a:solidFill>
                <a:latin typeface="Raleway"/>
                <a:cs typeface="Times New Roman"/>
              </a:rPr>
              <a:t>Ανακτήθηκε από </a:t>
            </a:r>
            <a:r>
              <a:rPr lang="en-GB" sz="1600" dirty="0">
                <a:solidFill>
                  <a:schemeClr val="accent1"/>
                </a:solidFill>
                <a:latin typeface="Raleway"/>
                <a:cs typeface="Times New Roman"/>
                <a:hlinkClick r:id="rId4">
                  <a:extLst>
                    <a:ext uri="{A12FA001-AC4F-418D-AE19-62706E023703}">
                      <ahyp:hlinkClr xmlns:ahyp="http://schemas.microsoft.com/office/drawing/2018/hyperlinkcolor" val="tx"/>
                    </a:ext>
                  </a:extLst>
                </a:hlinkClick>
              </a:rPr>
              <a:t>https://www.hamilton.edu/academics/centers/oralcommunication/guides/how-to-engage-your-audience-and-keep-them-with-you%20%E2%80%8B</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Okoronkwo, V. (2024, </a:t>
            </a:r>
            <a:r>
              <a:rPr lang="el-GR" sz="1600" dirty="0">
                <a:solidFill>
                  <a:schemeClr val="accent1"/>
                </a:solidFill>
                <a:latin typeface="Raleway"/>
                <a:cs typeface="Times New Roman"/>
              </a:rPr>
              <a:t>Νοέμβριος</a:t>
            </a:r>
            <a:r>
              <a:rPr lang="en-GB" sz="1600" dirty="0">
                <a:solidFill>
                  <a:schemeClr val="accent1"/>
                </a:solidFill>
                <a:latin typeface="Raleway"/>
                <a:cs typeface="Times New Roman"/>
              </a:rPr>
              <a:t> 6). 35 </a:t>
            </a:r>
            <a:r>
              <a:rPr lang="el-GR" sz="1600" dirty="0">
                <a:solidFill>
                  <a:schemeClr val="accent1"/>
                </a:solidFill>
                <a:latin typeface="Raleway"/>
                <a:cs typeface="Times New Roman"/>
              </a:rPr>
              <a:t>Ενδιαφέρουσες στατιστικές δημόσιας ομιλίας &amp; γεγονότα φόβου 2024</a:t>
            </a:r>
            <a:r>
              <a:rPr lang="en-GB" sz="1600" dirty="0">
                <a:solidFill>
                  <a:schemeClr val="accent1"/>
                </a:solidFill>
                <a:latin typeface="Raleway"/>
                <a:cs typeface="Times New Roman"/>
              </a:rPr>
              <a:t>. </a:t>
            </a:r>
            <a:r>
              <a:rPr lang="el-GR" sz="1600" dirty="0">
                <a:solidFill>
                  <a:schemeClr val="accent1"/>
                </a:solidFill>
                <a:latin typeface="Raleway"/>
                <a:cs typeface="Times New Roman"/>
              </a:rPr>
              <a:t>Ανακτήθηκε από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https://passivesecrets.com/fear-of-public-speaking-statistics/</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Cornerstone University. (2021, </a:t>
            </a:r>
            <a:r>
              <a:rPr lang="el-GR" sz="1600" dirty="0">
                <a:solidFill>
                  <a:schemeClr val="accent1"/>
                </a:solidFill>
                <a:latin typeface="Raleway"/>
                <a:cs typeface="Times New Roman"/>
              </a:rPr>
              <a:t>Νοέμβριος</a:t>
            </a:r>
            <a:r>
              <a:rPr lang="en-GB" sz="1600" dirty="0">
                <a:solidFill>
                  <a:schemeClr val="accent1"/>
                </a:solidFill>
                <a:latin typeface="Raleway"/>
                <a:cs typeface="Times New Roman"/>
              </a:rPr>
              <a:t> 22). </a:t>
            </a:r>
            <a:r>
              <a:rPr lang="el-GR" sz="1600" dirty="0">
                <a:solidFill>
                  <a:schemeClr val="accent1"/>
                </a:solidFill>
                <a:latin typeface="Raleway"/>
                <a:cs typeface="Times New Roman"/>
              </a:rPr>
              <a:t>14 μέθοδοι για να αυξήσετε δραματικά την αυτοπεποίθησή σας </a:t>
            </a:r>
            <a:r>
              <a:rPr lang="en-GB" sz="1600" dirty="0">
                <a:solidFill>
                  <a:schemeClr val="accent1"/>
                </a:solidFill>
                <a:latin typeface="Raleway"/>
                <a:cs typeface="Times New Roman"/>
              </a:rPr>
              <a:t>| Cornerstone University. </a:t>
            </a:r>
            <a:r>
              <a:rPr lang="el-GR" sz="1600" dirty="0">
                <a:solidFill>
                  <a:schemeClr val="accent1"/>
                </a:solidFill>
                <a:latin typeface="Raleway"/>
                <a:cs typeface="Times New Roman"/>
              </a:rPr>
              <a:t>Ανακτήθηκε από </a:t>
            </a:r>
            <a:r>
              <a:rPr lang="en-GB" sz="1600" dirty="0">
                <a:solidFill>
                  <a:schemeClr val="accent1"/>
                </a:solidFill>
                <a:latin typeface="Raleway"/>
                <a:cs typeface="Times New Roman"/>
                <a:hlinkClick r:id="rId6">
                  <a:extLst>
                    <a:ext uri="{A12FA001-AC4F-418D-AE19-62706E023703}">
                      <ahyp:hlinkClr xmlns:ahyp="http://schemas.microsoft.com/office/drawing/2018/hyperlinkcolor" val="tx"/>
                    </a:ext>
                  </a:extLst>
                </a:hlinkClick>
              </a:rPr>
              <a:t>https://www.cornerstone.edu/blog-post/14-methods-to-dramatically-increase-your-self-confidence/</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Nazir, H. (2023, </a:t>
            </a:r>
            <a:r>
              <a:rPr lang="el-GR" sz="1600" dirty="0">
                <a:solidFill>
                  <a:schemeClr val="accent1"/>
                </a:solidFill>
                <a:latin typeface="Raleway"/>
                <a:cs typeface="Times New Roman"/>
              </a:rPr>
              <a:t>Απρίλιος</a:t>
            </a:r>
            <a:r>
              <a:rPr lang="en-GB" sz="1600" dirty="0">
                <a:solidFill>
                  <a:schemeClr val="accent1"/>
                </a:solidFill>
                <a:latin typeface="Raleway"/>
                <a:cs typeface="Times New Roman"/>
              </a:rPr>
              <a:t> 17). </a:t>
            </a:r>
            <a:r>
              <a:rPr lang="el-GR" sz="1600" dirty="0">
                <a:solidFill>
                  <a:schemeClr val="accent1"/>
                </a:solidFill>
                <a:latin typeface="Raleway"/>
                <a:cs typeface="Times New Roman"/>
              </a:rPr>
              <a:t>Τεχνικές οικοδόμησης εμπιστοσύνης;</a:t>
            </a:r>
            <a:r>
              <a:rPr lang="en-GB" sz="1600" dirty="0">
                <a:solidFill>
                  <a:schemeClr val="accent1"/>
                </a:solidFill>
                <a:latin typeface="Raleway"/>
                <a:cs typeface="Times New Roman"/>
              </a:rPr>
              <a:t> </a:t>
            </a:r>
            <a:r>
              <a:rPr lang="el-GR" sz="1600" dirty="0">
                <a:solidFill>
                  <a:schemeClr val="accent1"/>
                </a:solidFill>
                <a:latin typeface="Raleway"/>
                <a:cs typeface="Times New Roman"/>
              </a:rPr>
              <a:t>Ανακτήθηκε από </a:t>
            </a:r>
            <a:r>
              <a:rPr lang="en-GB" sz="1600" dirty="0">
                <a:solidFill>
                  <a:schemeClr val="accent1"/>
                </a:solidFill>
                <a:latin typeface="Raleway"/>
                <a:cs typeface="Times New Roman"/>
                <a:hlinkClick r:id="rId7">
                  <a:extLst>
                    <a:ext uri="{A12FA001-AC4F-418D-AE19-62706E023703}">
                      <ahyp:hlinkClr xmlns:ahyp="http://schemas.microsoft.com/office/drawing/2018/hyperlinkcolor" val="tx"/>
                    </a:ext>
                  </a:extLst>
                </a:hlinkClick>
              </a:rPr>
              <a:t>https://www.linkedin.com/pulse/building-confidence-techniques-himayun-nazir/</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Qasim, N. (2024, </a:t>
            </a:r>
            <a:r>
              <a:rPr lang="el-GR" sz="1600" dirty="0">
                <a:solidFill>
                  <a:schemeClr val="accent1"/>
                </a:solidFill>
                <a:latin typeface="Raleway"/>
                <a:cs typeface="Times New Roman"/>
              </a:rPr>
              <a:t>Νοέμβριος</a:t>
            </a:r>
            <a:r>
              <a:rPr lang="en-GB" sz="1600" dirty="0">
                <a:solidFill>
                  <a:schemeClr val="accent1"/>
                </a:solidFill>
                <a:latin typeface="Raleway"/>
                <a:cs typeface="Times New Roman"/>
              </a:rPr>
              <a:t> 16). </a:t>
            </a:r>
            <a:r>
              <a:rPr lang="el-GR" sz="1600" dirty="0">
                <a:solidFill>
                  <a:schemeClr val="accent1"/>
                </a:solidFill>
                <a:latin typeface="Raleway"/>
                <a:cs typeface="Times New Roman"/>
              </a:rPr>
              <a:t>Εμπιστοσύνη: 10 καλύτερες συμβουλές για να αυξήσετε την αυτοπεποίθησή σας</a:t>
            </a:r>
            <a:r>
              <a:rPr lang="en-GB" sz="1600" dirty="0">
                <a:solidFill>
                  <a:schemeClr val="accent1"/>
                </a:solidFill>
                <a:latin typeface="Raleway"/>
                <a:cs typeface="Times New Roman"/>
              </a:rPr>
              <a:t>. Medium. </a:t>
            </a:r>
            <a:r>
              <a:rPr lang="el-GR" sz="1600" dirty="0">
                <a:solidFill>
                  <a:schemeClr val="accent1"/>
                </a:solidFill>
                <a:latin typeface="Raleway"/>
                <a:cs typeface="Times New Roman"/>
              </a:rPr>
              <a:t>Ανακτήθηκε από </a:t>
            </a:r>
            <a:r>
              <a:rPr lang="en-GB" sz="1600" dirty="0">
                <a:solidFill>
                  <a:schemeClr val="accent1"/>
                </a:solidFill>
                <a:latin typeface="Raleway"/>
                <a:cs typeface="Times New Roman"/>
                <a:hlinkClick r:id="rId8">
                  <a:extLst>
                    <a:ext uri="{A12FA001-AC4F-418D-AE19-62706E023703}">
                      <ahyp:hlinkClr xmlns:ahyp="http://schemas.microsoft.com/office/drawing/2018/hyperlinkcolor" val="tx"/>
                    </a:ext>
                  </a:extLst>
                </a:hlinkClick>
              </a:rPr>
              <a:t>https://medium.com</a:t>
            </a:r>
            <a:endParaRPr lang="en-GB" sz="1600" dirty="0">
              <a:solidFill>
                <a:schemeClr val="accent1"/>
              </a:solidFill>
              <a:hlinkClick r:id="rId8">
                <a:extLst>
                  <a:ext uri="{A12FA001-AC4F-418D-AE19-62706E023703}">
                    <ahyp:hlinkClr xmlns:ahyp="http://schemas.microsoft.com/office/drawing/2018/hyperlinkcolor" val="tx"/>
                  </a:ext>
                </a:extLst>
              </a:hlinkClick>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Πηγές που χρησιμοποιήθηκαν για τη δημιουργία αυτής της ενότητας</a:t>
            </a:r>
            <a:endParaRPr lang="en-GB" sz="3400" b="1" dirty="0">
              <a:highlight>
                <a:srgbClr val="FFFF00"/>
              </a:highlight>
            </a:endParaRPr>
          </a:p>
        </p:txBody>
      </p:sp>
      <p:sp>
        <p:nvSpPr>
          <p:cNvPr id="416" name="Google Shape;416;g2eb676f3e53_0_230"/>
          <p:cNvSpPr txBox="1"/>
          <p:nvPr/>
        </p:nvSpPr>
        <p:spPr>
          <a:xfrm>
            <a:off x="427439" y="1383900"/>
            <a:ext cx="11390702" cy="3170068"/>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el-GR" sz="1600" dirty="0">
                <a:solidFill>
                  <a:schemeClr val="accent1"/>
                </a:solidFill>
              </a:rPr>
              <a:t>Μέρος</a:t>
            </a:r>
            <a:r>
              <a:rPr lang="en-GB" sz="1600" dirty="0">
                <a:solidFill>
                  <a:schemeClr val="accent1"/>
                </a:solidFill>
                <a:ea typeface="Raleway"/>
                <a:cs typeface="Times New Roman"/>
              </a:rPr>
              <a:t> </a:t>
            </a:r>
            <a:r>
              <a:rPr lang="en-GB" sz="1600" dirty="0">
                <a:solidFill>
                  <a:schemeClr val="accent1"/>
                </a:solidFill>
                <a:latin typeface="Raleway"/>
                <a:cs typeface="Times New Roman"/>
              </a:rPr>
              <a:t>3</a:t>
            </a:r>
          </a:p>
          <a:p>
            <a:pPr marL="127000">
              <a:spcBef>
                <a:spcPts val="600"/>
              </a:spcBef>
              <a:spcAft>
                <a:spcPts val="600"/>
              </a:spcAft>
              <a:buSzPts val="1600"/>
            </a:pPr>
            <a:r>
              <a:rPr lang="en-GB" sz="1600" dirty="0">
                <a:solidFill>
                  <a:schemeClr val="accent1"/>
                </a:solidFill>
                <a:latin typeface="Raleway"/>
                <a:ea typeface="Raleway"/>
                <a:cs typeface="Times New Roman"/>
              </a:rPr>
              <a:t>Collective. (2024, </a:t>
            </a:r>
            <a:r>
              <a:rPr lang="el-GR" sz="1600" dirty="0">
                <a:solidFill>
                  <a:schemeClr val="accent1"/>
                </a:solidFill>
                <a:latin typeface="Raleway"/>
                <a:ea typeface="Raleway"/>
                <a:cs typeface="Times New Roman"/>
              </a:rPr>
              <a:t>23 Οκτωβρίου). Πώς να παρουσιάσετε αποτελεσματικά την επιχείρησή σας: οι 6 καλύτερες συμβουλές του 2024. Ανακτήθηκε από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https://54collective.vc/insight/how-to-pitch-your-business-effectively/</a:t>
            </a:r>
            <a:endParaRPr lang="en-GB" sz="1600" dirty="0">
              <a:solidFill>
                <a:schemeClr val="accent1"/>
              </a:solidFill>
              <a:latin typeface="Raleway"/>
              <a:ea typeface="Raleway"/>
              <a:cs typeface="Times New Roman"/>
            </a:endParaRPr>
          </a:p>
          <a:p>
            <a:pPr marL="127000">
              <a:spcBef>
                <a:spcPts val="600"/>
              </a:spcBef>
              <a:spcAft>
                <a:spcPts val="600"/>
              </a:spcAft>
              <a:buSzPts val="1600"/>
            </a:pPr>
            <a:r>
              <a:rPr lang="en-GB" sz="1600" dirty="0" err="1">
                <a:solidFill>
                  <a:schemeClr val="accent1"/>
                </a:solidFill>
                <a:latin typeface="Raleway"/>
                <a:ea typeface="Raleway"/>
                <a:cs typeface="Times New Roman"/>
              </a:rPr>
              <a:t>Samulska-Kholina</a:t>
            </a:r>
            <a:r>
              <a:rPr lang="en-GB" sz="1600" dirty="0">
                <a:solidFill>
                  <a:schemeClr val="accent1"/>
                </a:solidFill>
                <a:latin typeface="Raleway"/>
                <a:ea typeface="Raleway"/>
                <a:cs typeface="Times New Roman"/>
              </a:rPr>
              <a:t>, A. (2024, </a:t>
            </a:r>
            <a:r>
              <a:rPr lang="el-GR" sz="1600" dirty="0">
                <a:solidFill>
                  <a:schemeClr val="accent1"/>
                </a:solidFill>
                <a:latin typeface="Raleway"/>
                <a:ea typeface="Raleway"/>
                <a:cs typeface="Times New Roman"/>
              </a:rPr>
              <a:t>23 Νοεμβρίου). 5 τύποι επιχειρηματικών παρουσιάσεων και ομιλιών. Ανακτήθηκε από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https://stripo.email/blog/types-of-business-presentations-and-pitches/</a:t>
            </a:r>
            <a:endParaRPr lang="en-GB" sz="1600" dirty="0">
              <a:solidFill>
                <a:schemeClr val="accent1"/>
              </a:solidFill>
              <a:latin typeface="Raleway"/>
              <a:ea typeface="Raleway"/>
              <a:cs typeface="Times New Roman"/>
            </a:endParaRPr>
          </a:p>
          <a:p>
            <a:pPr marL="127000">
              <a:spcBef>
                <a:spcPts val="600"/>
              </a:spcBef>
              <a:spcAft>
                <a:spcPts val="600"/>
              </a:spcAft>
              <a:buSzPts val="1600"/>
            </a:pPr>
            <a:r>
              <a:rPr lang="en-GB" sz="1600" dirty="0">
                <a:solidFill>
                  <a:schemeClr val="accent1"/>
                </a:solidFill>
                <a:latin typeface="Raleway"/>
                <a:ea typeface="Raleway"/>
                <a:cs typeface="Times New Roman"/>
              </a:rPr>
              <a:t>Indeed Editorial Team. (2024, </a:t>
            </a:r>
            <a:r>
              <a:rPr lang="el-GR" sz="1600" dirty="0">
                <a:solidFill>
                  <a:schemeClr val="accent1"/>
                </a:solidFill>
                <a:latin typeface="Raleway"/>
                <a:ea typeface="Raleway"/>
                <a:cs typeface="Times New Roman"/>
              </a:rPr>
              <a:t>18 Αυγούστου). Πώς να κάνετε μια επαγγελματική παρουσίαση (με βήματα και συμβουλές). Ανακτήθηκε από </a:t>
            </a:r>
            <a:r>
              <a:rPr lang="en-GB" sz="1600" dirty="0">
                <a:solidFill>
                  <a:schemeClr val="accent1"/>
                </a:solidFill>
                <a:latin typeface="Raleway"/>
                <a:ea typeface="Raleway"/>
                <a:cs typeface="Times New Roman"/>
                <a:hlinkClick r:id="rId5">
                  <a:extLst>
                    <a:ext uri="{A12FA001-AC4F-418D-AE19-62706E023703}">
                      <ahyp:hlinkClr xmlns:ahyp="http://schemas.microsoft.com/office/drawing/2018/hyperlinkcolor" val="tx"/>
                    </a:ext>
                  </a:extLst>
                </a:hlinkClick>
              </a:rPr>
              <a:t>https</a:t>
            </a:r>
            <a:r>
              <a:rPr lang="en-GB" sz="1600" dirty="0">
                <a:solidFill>
                  <a:schemeClr val="accent1"/>
                </a:solidFill>
                <a:latin typeface="Raleway"/>
                <a:ea typeface="Raleway"/>
                <a:cs typeface="Raleway"/>
                <a:hlinkClick r:id="rId5">
                  <a:extLst>
                    <a:ext uri="{A12FA001-AC4F-418D-AE19-62706E023703}">
                      <ahyp:hlinkClr xmlns:ahyp="http://schemas.microsoft.com/office/drawing/2018/hyperlinkcolor" val="tx"/>
                    </a:ext>
                  </a:extLst>
                </a:hlinkClick>
              </a:rPr>
              <a:t>://www.indeed.com/career-advice/career-development/business-presentation</a:t>
            </a:r>
            <a:endParaRPr lang="en-GB" sz="1600" u="sng" dirty="0">
              <a:solidFill>
                <a:schemeClr val="accent1"/>
              </a:solidFill>
              <a:latin typeface="Raleway"/>
              <a:ea typeface="Raleway"/>
              <a:cs typeface="Raleway"/>
            </a:endParaRPr>
          </a:p>
          <a:p>
            <a:pPr marL="127000">
              <a:spcBef>
                <a:spcPts val="600"/>
              </a:spcBef>
              <a:spcAft>
                <a:spcPts val="600"/>
              </a:spcAft>
              <a:buSzPts val="1600"/>
            </a:pPr>
            <a:r>
              <a:rPr lang="en-GB" sz="1600" dirty="0">
                <a:solidFill>
                  <a:schemeClr val="accent1"/>
                </a:solidFill>
                <a:latin typeface="Raleway"/>
                <a:ea typeface="Raleway"/>
                <a:cs typeface="Times New Roman"/>
              </a:rPr>
              <a:t>Ahmed, M. A. (2023, </a:t>
            </a:r>
            <a:r>
              <a:rPr lang="el-GR" sz="1600" dirty="0">
                <a:solidFill>
                  <a:schemeClr val="accent1"/>
                </a:solidFill>
                <a:latin typeface="Raleway"/>
                <a:ea typeface="Raleway"/>
                <a:cs typeface="Times New Roman"/>
              </a:rPr>
              <a:t>23 Απριλίου). «</a:t>
            </a:r>
            <a:r>
              <a:rPr lang="en-GB" sz="1600" dirty="0">
                <a:solidFill>
                  <a:schemeClr val="accent1"/>
                </a:solidFill>
                <a:latin typeface="Raleway"/>
                <a:ea typeface="Raleway"/>
                <a:cs typeface="Times New Roman"/>
              </a:rPr>
              <a:t>Business Storytelling» - Muhammad Anas Ahmed - Medium. Medium. </a:t>
            </a:r>
            <a:r>
              <a:rPr lang="el-GR" sz="1600" dirty="0">
                <a:solidFill>
                  <a:schemeClr val="accent1"/>
                </a:solidFill>
                <a:latin typeface="Raleway"/>
                <a:ea typeface="Raleway"/>
                <a:cs typeface="Times New Roman"/>
              </a:rPr>
              <a:t>Ανακτήθηκε από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https://medium.com</a:t>
            </a:r>
          </a:p>
        </p:txBody>
      </p:sp>
    </p:spTree>
    <p:extLst>
      <p:ext uri="{BB962C8B-B14F-4D97-AF65-F5344CB8AC3E}">
        <p14:creationId xmlns:p14="http://schemas.microsoft.com/office/powerpoint/2010/main" val="14543289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l-GR" b="1" dirty="0"/>
              <a:t>Συνεργάτες του </a:t>
            </a:r>
            <a:r>
              <a:rPr lang="en-GB" b="1" dirty="0"/>
              <a:t>FEM-Up</a:t>
            </a:r>
          </a:p>
        </p:txBody>
      </p:sp>
      <p:sp>
        <p:nvSpPr>
          <p:cNvPr id="2" name="PoljeZBesedilom 1">
            <a:extLst>
              <a:ext uri="{FF2B5EF4-FFF2-40B4-BE49-F238E27FC236}">
                <a16:creationId xmlns:a16="http://schemas.microsoft.com/office/drawing/2014/main" id="{76F77396-CAAC-D63A-6C8D-2E66C8449BFE}"/>
              </a:ext>
            </a:extLst>
          </p:cNvPr>
          <p:cNvSpPr txBox="1"/>
          <p:nvPr/>
        </p:nvSpPr>
        <p:spPr>
          <a:xfrm>
            <a:off x="6335210" y="2457691"/>
            <a:ext cx="445046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3200" b="1" dirty="0">
                <a:solidFill>
                  <a:srgbClr val="F3B75B"/>
                </a:solidFill>
                <a:latin typeface="Raleway"/>
              </a:rPr>
              <a:t>Σας ευχαριστούμε για την ολοκλήρωση αυτής της Ενότητας!</a:t>
            </a:r>
            <a:endParaRPr lang="sl-SI"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2eb676f3e53_0_19"/>
          <p:cNvSpPr txBox="1">
            <a:spLocks noGrp="1"/>
          </p:cNvSpPr>
          <p:nvPr>
            <p:ph type="title"/>
          </p:nvPr>
        </p:nvSpPr>
        <p:spPr>
          <a:xfrm>
            <a:off x="525945" y="19945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Πώς συμβαίνει η κακή επικοινωνία;</a:t>
            </a:r>
            <a:endParaRPr lang="en-GB" sz="3400" b="1" dirty="0">
              <a:highlight>
                <a:srgbClr val="FFFF00"/>
              </a:highlight>
            </a:endParaRPr>
          </a:p>
        </p:txBody>
      </p:sp>
      <p:sp>
        <p:nvSpPr>
          <p:cNvPr id="2" name="TextBox 1">
            <a:extLst>
              <a:ext uri="{FF2B5EF4-FFF2-40B4-BE49-F238E27FC236}">
                <a16:creationId xmlns:a16="http://schemas.microsoft.com/office/drawing/2014/main" id="{4719C50E-774B-94AB-CC01-93EFABBF9514}"/>
              </a:ext>
            </a:extLst>
          </p:cNvPr>
          <p:cNvSpPr txBox="1"/>
          <p:nvPr/>
        </p:nvSpPr>
        <p:spPr>
          <a:xfrm>
            <a:off x="6374232" y="6426701"/>
            <a:ext cx="581793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ea typeface="Roboto"/>
                <a:cs typeface="Roboto"/>
              </a:rPr>
              <a:t>Πηγή </a:t>
            </a:r>
            <a:r>
              <a:rPr lang="en-GB" sz="1000" dirty="0">
                <a:solidFill>
                  <a:schemeClr val="accent1"/>
                </a:solidFill>
                <a:latin typeface="Raleway"/>
                <a:ea typeface="Roboto"/>
                <a:cs typeface="Roboto"/>
              </a:rPr>
              <a:t>: </a:t>
            </a:r>
            <a:r>
              <a:rPr lang="en-US" sz="100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How miscommunication happens (and how to avoid it)</a:t>
            </a:r>
            <a:r>
              <a:rPr lang="en-US" sz="1000" dirty="0">
                <a:solidFill>
                  <a:srgbClr val="0F0F0F"/>
                </a:solidFill>
                <a:latin typeface="Raleway"/>
                <a:ea typeface="Roboto"/>
                <a:cs typeface="Roboto"/>
              </a:rPr>
              <a:t> </a:t>
            </a:r>
            <a:r>
              <a:rPr lang="el-GR" sz="1000" dirty="0">
                <a:solidFill>
                  <a:srgbClr val="0F0F0F"/>
                </a:solidFill>
                <a:latin typeface="Raleway"/>
                <a:ea typeface="Roboto"/>
                <a:cs typeface="Roboto"/>
              </a:rPr>
              <a:t>από</a:t>
            </a:r>
            <a:r>
              <a:rPr lang="en-US" sz="1000" dirty="0">
                <a:solidFill>
                  <a:srgbClr val="0F0F0F"/>
                </a:solidFill>
                <a:latin typeface="Raleway"/>
                <a:ea typeface="Roboto"/>
                <a:cs typeface="Roboto"/>
              </a:rPr>
              <a:t> TED-Ed</a:t>
            </a:r>
            <a:endParaRPr lang="en-US" sz="1000" dirty="0"/>
          </a:p>
        </p:txBody>
      </p:sp>
      <p:sp>
        <p:nvSpPr>
          <p:cNvPr id="3" name="TextBox 2">
            <a:extLst>
              <a:ext uri="{FF2B5EF4-FFF2-40B4-BE49-F238E27FC236}">
                <a16:creationId xmlns:a16="http://schemas.microsoft.com/office/drawing/2014/main" id="{C5184A37-B9D6-4841-B7F1-907EF8C3B360}"/>
              </a:ext>
            </a:extLst>
          </p:cNvPr>
          <p:cNvSpPr txBox="1"/>
          <p:nvPr/>
        </p:nvSpPr>
        <p:spPr>
          <a:xfrm>
            <a:off x="394703" y="2019327"/>
            <a:ext cx="3498464" cy="41242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b="1" dirty="0">
                <a:latin typeface="Raleway"/>
              </a:rPr>
              <a:t>Παρακολουθήστε το βίντεο </a:t>
            </a:r>
            <a:r>
              <a:rPr lang="el-GR" sz="1800" dirty="0">
                <a:latin typeface="Raleway"/>
              </a:rPr>
              <a:t>για να καταλάβετε πώς συμβαίνει η κακή επικοινωνία και πώς να την αποτρέψετε στις καθημερινές σας αλληλεπιδράσεις.</a:t>
            </a:r>
            <a:endParaRPr lang="en-US" sz="1800" dirty="0">
              <a:latin typeface="Raleway"/>
            </a:endParaRPr>
          </a:p>
          <a:p>
            <a:pPr>
              <a:spcBef>
                <a:spcPts val="600"/>
              </a:spcBef>
              <a:spcAft>
                <a:spcPts val="600"/>
              </a:spcAft>
            </a:pPr>
            <a:r>
              <a:rPr lang="el-GR" sz="1800" dirty="0">
                <a:latin typeface="Raleway"/>
              </a:rPr>
              <a:t>Στη συνέχεια, </a:t>
            </a:r>
            <a:r>
              <a:rPr lang="el-GR" sz="1800" b="1" dirty="0">
                <a:latin typeface="Raleway"/>
              </a:rPr>
              <a:t>αφιερώστε ένα λεπτό για να σκεφτείτε </a:t>
            </a:r>
            <a:r>
              <a:rPr lang="el-GR" sz="1800" dirty="0">
                <a:latin typeface="Raleway"/>
              </a:rPr>
              <a:t>πώς χειρίζεστε σήμερα τις παρεξηγήσεις σε καθημερινές καταστάσεις και να εντοπίσετε τρόπους με τους οποίους θα μπορούσατε να βελτιώσετε τις επικοινωνιακές σας δεξιότητες.</a:t>
            </a:r>
            <a:endParaRPr lang="en-US" sz="1800" dirty="0">
              <a:latin typeface="Raleway"/>
            </a:endParaRPr>
          </a:p>
        </p:txBody>
      </p:sp>
      <p:pic>
        <p:nvPicPr>
          <p:cNvPr id="4" name="Online Media 3" title="How miscommunication happens (and how to avoid it) - Katherine Hampsten">
            <a:hlinkClick r:id="" action="ppaction://media"/>
            <a:extLst>
              <a:ext uri="{FF2B5EF4-FFF2-40B4-BE49-F238E27FC236}">
                <a16:creationId xmlns:a16="http://schemas.microsoft.com/office/drawing/2014/main" id="{511ADD17-FEF7-76EE-C344-B74645C575F6}"/>
              </a:ext>
            </a:extLst>
          </p:cNvPr>
          <p:cNvPicPr>
            <a:picLocks noRot="1" noChangeAspect="1"/>
          </p:cNvPicPr>
          <p:nvPr>
            <a:videoFile r:link="rId1"/>
          </p:nvPr>
        </p:nvPicPr>
        <p:blipFill>
          <a:blip r:embed="rId5"/>
          <a:stretch>
            <a:fillRect/>
          </a:stretch>
        </p:blipFill>
        <p:spPr>
          <a:xfrm>
            <a:off x="4086225" y="1524000"/>
            <a:ext cx="7704138" cy="47561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2eb676f3e53_0_24"/>
          <p:cNvSpPr txBox="1">
            <a:spLocks noGrp="1"/>
          </p:cNvSpPr>
          <p:nvPr>
            <p:ph type="title"/>
          </p:nvPr>
        </p:nvSpPr>
        <p:spPr>
          <a:xfrm>
            <a:off x="581175" y="319775"/>
            <a:ext cx="111513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Λεκτική επικοινωνία</a:t>
            </a:r>
            <a:endParaRPr lang="en-US" sz="3400" b="1" dirty="0"/>
          </a:p>
        </p:txBody>
      </p:sp>
      <p:sp>
        <p:nvSpPr>
          <p:cNvPr id="113" name="Google Shape;113;g2eb676f3e53_0_24"/>
          <p:cNvSpPr txBox="1"/>
          <p:nvPr/>
        </p:nvSpPr>
        <p:spPr>
          <a:xfrm>
            <a:off x="581175" y="1759200"/>
            <a:ext cx="11060400" cy="172351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l-GR" sz="2000" b="1" dirty="0">
                <a:solidFill>
                  <a:schemeClr val="accent1"/>
                </a:solidFill>
                <a:latin typeface="Raleway"/>
                <a:ea typeface="Raleway"/>
                <a:cs typeface="Raleway"/>
                <a:sym typeface="Raleway"/>
              </a:rPr>
              <a:t>Η λεκτική επικοινωνία </a:t>
            </a:r>
            <a:r>
              <a:rPr lang="el-GR" sz="2000" dirty="0">
                <a:solidFill>
                  <a:schemeClr val="accent1"/>
                </a:solidFill>
                <a:latin typeface="Raleway"/>
                <a:ea typeface="Raleway"/>
                <a:cs typeface="Raleway"/>
                <a:sym typeface="Raleway"/>
              </a:rPr>
              <a:t>είναι απλώς η ανταλλαγή πληροφοριών μεταξύ δύο ατόμων με τη χρήση λέξεων.</a:t>
            </a:r>
          </a:p>
          <a:p>
            <a:pPr marL="0" lvl="0" indent="0" algn="just" rtl="0">
              <a:spcBef>
                <a:spcPts val="600"/>
              </a:spcBef>
              <a:spcAft>
                <a:spcPts val="600"/>
              </a:spcAft>
              <a:buNone/>
            </a:pPr>
            <a:r>
              <a:rPr lang="el-GR" sz="2000" dirty="0">
                <a:solidFill>
                  <a:schemeClr val="accent1"/>
                </a:solidFill>
                <a:latin typeface="Raleway"/>
                <a:ea typeface="Raleway"/>
                <a:cs typeface="Raleway"/>
                <a:sym typeface="Raleway"/>
              </a:rPr>
              <a:t>Οι λέξεις που επιλέγουμε και η γλώσσα που χρησιμοποιούμε έχουν τη δύναμη να επηρεάζουν τους ανθρώπους και τον κόσμο γύρω μας.</a:t>
            </a:r>
            <a:endParaRPr sz="2000" dirty="0">
              <a:solidFill>
                <a:schemeClr val="accent1"/>
              </a:solidFill>
              <a:latin typeface="Raleway"/>
              <a:ea typeface="Raleway"/>
              <a:cs typeface="Raleway"/>
            </a:endParaRPr>
          </a:p>
        </p:txBody>
      </p:sp>
      <p:sp>
        <p:nvSpPr>
          <p:cNvPr id="114" name="Google Shape;114;g2eb676f3e53_0_24"/>
          <p:cNvSpPr txBox="1"/>
          <p:nvPr/>
        </p:nvSpPr>
        <p:spPr>
          <a:xfrm>
            <a:off x="2297368" y="3919870"/>
            <a:ext cx="9332004" cy="172351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2000" b="1" dirty="0">
                <a:solidFill>
                  <a:schemeClr val="accent1"/>
                </a:solidFill>
                <a:latin typeface="Raleway"/>
                <a:ea typeface="Raleway"/>
                <a:cs typeface="Raleway"/>
                <a:sym typeface="Raleway"/>
              </a:rPr>
              <a:t>Πώς μπορείτε να βελτιώσετε τη λεκτική επικοινωνία; </a:t>
            </a:r>
          </a:p>
          <a:p>
            <a:pPr marL="0" lvl="0" indent="0" algn="l" rtl="0">
              <a:spcBef>
                <a:spcPts val="600"/>
              </a:spcBef>
              <a:spcAft>
                <a:spcPts val="600"/>
              </a:spcAft>
              <a:buNone/>
            </a:pPr>
            <a:r>
              <a:rPr lang="el-GR" sz="2000" dirty="0">
                <a:solidFill>
                  <a:schemeClr val="accent1"/>
                </a:solidFill>
                <a:latin typeface="Raleway"/>
                <a:ea typeface="Raleway"/>
                <a:cs typeface="Raleway"/>
                <a:sym typeface="Raleway"/>
              </a:rPr>
              <a:t>Επεκτείνετε το λεξιλόγιο: Ένα πλούσιο λεξιλόγιο επιτρέπει την ακριβέστερη και αποτελεσματικότερη έκφραση των ιδεών. Η ανάγνωση και η εκμάθηση νέων λέξεων μπορεί να βοηθήσει σε αυτόν τον τομέα.</a:t>
            </a:r>
            <a:endParaRPr lang="el-GR" sz="2000" dirty="0">
              <a:solidFill>
                <a:schemeClr val="accent1"/>
              </a:solidFill>
              <a:latin typeface="Raleway"/>
              <a:ea typeface="Raleway"/>
              <a:cs typeface="Raleway"/>
            </a:endParaRPr>
          </a:p>
        </p:txBody>
      </p:sp>
      <p:pic>
        <p:nvPicPr>
          <p:cNvPr id="115" name="Google Shape;115;g2eb676f3e53_0_24"/>
          <p:cNvPicPr preferRelativeResize="0"/>
          <p:nvPr/>
        </p:nvPicPr>
        <p:blipFill>
          <a:blip r:embed="rId3">
            <a:alphaModFix/>
          </a:blip>
          <a:stretch>
            <a:fillRect/>
          </a:stretch>
        </p:blipFill>
        <p:spPr>
          <a:xfrm>
            <a:off x="578571" y="3831325"/>
            <a:ext cx="1483169" cy="1509906"/>
          </a:xfrm>
          <a:prstGeom prst="rect">
            <a:avLst/>
          </a:prstGeom>
          <a:noFill/>
          <a:ln>
            <a:noFill/>
          </a:ln>
        </p:spPr>
      </p:pic>
      <p:sp>
        <p:nvSpPr>
          <p:cNvPr id="3" name="TextBox 2">
            <a:extLst>
              <a:ext uri="{FF2B5EF4-FFF2-40B4-BE49-F238E27FC236}">
                <a16:creationId xmlns:a16="http://schemas.microsoft.com/office/drawing/2014/main" id="{EA806684-98A4-953E-6EB3-65E9EAC63437}"/>
              </a:ext>
            </a:extLst>
          </p:cNvPr>
          <p:cNvSpPr txBox="1"/>
          <p:nvPr/>
        </p:nvSpPr>
        <p:spPr>
          <a:xfrm>
            <a:off x="411107" y="5337334"/>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2eb676f3e53_0_29"/>
          <p:cNvSpPr txBox="1">
            <a:spLocks noGrp="1"/>
          </p:cNvSpPr>
          <p:nvPr>
            <p:ph type="title"/>
          </p:nvPr>
        </p:nvSpPr>
        <p:spPr>
          <a:xfrm>
            <a:off x="542600" y="3323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Μη λεκτική επικοινωνία</a:t>
            </a:r>
            <a:endParaRPr lang="en-US" sz="3400" b="1" dirty="0"/>
          </a:p>
        </p:txBody>
      </p:sp>
      <p:sp>
        <p:nvSpPr>
          <p:cNvPr id="121" name="Google Shape;121;g2eb676f3e53_0_29"/>
          <p:cNvSpPr txBox="1">
            <a:spLocks noGrp="1"/>
          </p:cNvSpPr>
          <p:nvPr>
            <p:ph type="body" idx="1"/>
          </p:nvPr>
        </p:nvSpPr>
        <p:spPr>
          <a:xfrm>
            <a:off x="542726" y="2633053"/>
            <a:ext cx="10885329" cy="2661857"/>
          </a:xfrm>
          <a:prstGeom prst="rect">
            <a:avLst/>
          </a:prstGeom>
          <a:noFill/>
          <a:ln>
            <a:noFill/>
          </a:ln>
        </p:spPr>
        <p:txBody>
          <a:bodyPr spcFirstLastPara="1" wrap="square" lIns="91425" tIns="45700" rIns="91425" bIns="45700" anchor="t" anchorCtr="0">
            <a:noAutofit/>
          </a:bodyPr>
          <a:lstStyle/>
          <a:p>
            <a:pPr marL="0" indent="0" algn="just">
              <a:lnSpc>
                <a:spcPct val="100000"/>
              </a:lnSpc>
              <a:spcBef>
                <a:spcPts val="600"/>
              </a:spcBef>
              <a:spcAft>
                <a:spcPts val="600"/>
              </a:spcAft>
            </a:pPr>
            <a:r>
              <a:rPr lang="el-GR" sz="2000" dirty="0">
                <a:solidFill>
                  <a:schemeClr val="accent1"/>
                </a:solidFill>
              </a:rPr>
              <a:t>Στοιχεία της μη λεκτικής επικοινωνίας:</a:t>
            </a:r>
          </a:p>
          <a:p>
            <a:pPr marL="0" indent="0" algn="just">
              <a:lnSpc>
                <a:spcPct val="100000"/>
              </a:lnSpc>
              <a:spcBef>
                <a:spcPts val="600"/>
              </a:spcBef>
              <a:spcAft>
                <a:spcPts val="600"/>
              </a:spcAft>
            </a:pPr>
            <a:r>
              <a:rPr lang="el-GR" sz="2000" dirty="0">
                <a:solidFill>
                  <a:srgbClr val="000000"/>
                </a:solidFill>
                <a:highlight>
                  <a:schemeClr val="lt1"/>
                </a:highlight>
              </a:rPr>
              <a:t>Χειρονομίες</a:t>
            </a:r>
            <a:r>
              <a:rPr lang="en-GB" sz="2000" dirty="0">
                <a:solidFill>
                  <a:srgbClr val="000000"/>
                </a:solidFill>
                <a:highlight>
                  <a:schemeClr val="lt1"/>
                </a:highlight>
              </a:rPr>
              <a:t>:</a:t>
            </a:r>
            <a:r>
              <a:rPr lang="en-GB" sz="2000" b="0" dirty="0">
                <a:solidFill>
                  <a:srgbClr val="000000"/>
                </a:solidFill>
              </a:rPr>
              <a:t> </a:t>
            </a:r>
            <a:r>
              <a:rPr lang="el-GR" sz="2000" b="0" dirty="0">
                <a:solidFill>
                  <a:srgbClr val="000000"/>
                </a:solidFill>
              </a:rPr>
              <a:t>Οι κινήσεις των χεριών μπορούν να δώσουν έμφαση σε σημεία ή να υποδείξουν την κατεύθυνση. Θα πρέπει να προσέχουμε τις επαναλαμβανόμενες ή αποσπασματικές χειρονομίες.</a:t>
            </a:r>
          </a:p>
          <a:p>
            <a:pPr marL="0" indent="0" algn="just">
              <a:lnSpc>
                <a:spcPct val="100000"/>
              </a:lnSpc>
              <a:spcBef>
                <a:spcPts val="600"/>
              </a:spcBef>
              <a:spcAft>
                <a:spcPts val="600"/>
              </a:spcAft>
            </a:pPr>
            <a:r>
              <a:rPr lang="el-GR" sz="2000" dirty="0">
                <a:solidFill>
                  <a:srgbClr val="000000"/>
                </a:solidFill>
                <a:highlight>
                  <a:schemeClr val="lt1"/>
                </a:highlight>
              </a:rPr>
              <a:t>Εκφράσεις προσώπου</a:t>
            </a:r>
            <a:r>
              <a:rPr lang="en-GB" sz="2000" dirty="0">
                <a:solidFill>
                  <a:srgbClr val="000000"/>
                </a:solidFill>
                <a:highlight>
                  <a:schemeClr val="lt1"/>
                </a:highlight>
              </a:rPr>
              <a:t>:</a:t>
            </a:r>
            <a:r>
              <a:rPr lang="en-GB" sz="2000" b="0" dirty="0">
                <a:solidFill>
                  <a:srgbClr val="000000"/>
                </a:solidFill>
              </a:rPr>
              <a:t> </a:t>
            </a:r>
            <a:r>
              <a:rPr lang="el-GR" sz="2000" b="0" dirty="0">
                <a:solidFill>
                  <a:srgbClr val="000000"/>
                </a:solidFill>
              </a:rPr>
              <a:t>Ένα πρόσωπο μπορεί να μεταφέρει ένα ευρύ φάσμα συναισθημάτων. Θα πρέπει να διασφαλίζεται ότι οι εκφράσεις του προσώπου τους ταιριάζουν με το μήνυμα που μεταδίδεται.</a:t>
            </a:r>
          </a:p>
          <a:p>
            <a:pPr marL="0" indent="0" algn="just">
              <a:lnSpc>
                <a:spcPct val="100000"/>
              </a:lnSpc>
              <a:spcBef>
                <a:spcPts val="600"/>
              </a:spcBef>
              <a:spcAft>
                <a:spcPts val="600"/>
              </a:spcAft>
            </a:pPr>
            <a:r>
              <a:rPr lang="el-GR" sz="2000" dirty="0">
                <a:solidFill>
                  <a:srgbClr val="000000"/>
                </a:solidFill>
                <a:highlight>
                  <a:schemeClr val="lt1"/>
                </a:highlight>
              </a:rPr>
              <a:t>Στάση του σώματος</a:t>
            </a:r>
            <a:r>
              <a:rPr lang="en-GB" sz="2000" dirty="0">
                <a:solidFill>
                  <a:srgbClr val="000000"/>
                </a:solidFill>
                <a:highlight>
                  <a:schemeClr val="lt1"/>
                </a:highlight>
              </a:rPr>
              <a:t>:</a:t>
            </a:r>
            <a:r>
              <a:rPr lang="en-GB" sz="2000" b="0" dirty="0">
                <a:solidFill>
                  <a:srgbClr val="000000"/>
                </a:solidFill>
              </a:rPr>
              <a:t> </a:t>
            </a:r>
            <a:r>
              <a:rPr lang="el-GR" sz="2000" b="0" dirty="0">
                <a:solidFill>
                  <a:srgbClr val="000000"/>
                </a:solidFill>
              </a:rPr>
              <a:t>Το να στέκεστε ή να κάθεστε όρθιοι μεταδίδει αυτοπεποίθηση και προσοχή, ενώ το να καμπουριάζετε μπορεί να υποδηλώνει αδιαφορία ή κόπωση.</a:t>
            </a:r>
            <a:r>
              <a:rPr lang="en-GB" sz="2000" b="0" dirty="0">
                <a:solidFill>
                  <a:srgbClr val="000000"/>
                </a:solidFill>
              </a:rPr>
              <a:t>.</a:t>
            </a:r>
            <a:endParaRPr sz="2000" dirty="0">
              <a:solidFill>
                <a:srgbClr val="000000"/>
              </a:solidFill>
              <a:latin typeface="Arial"/>
              <a:ea typeface="Arial"/>
              <a:cs typeface="Arial"/>
            </a:endParaRPr>
          </a:p>
        </p:txBody>
      </p:sp>
      <p:sp>
        <p:nvSpPr>
          <p:cNvPr id="122" name="Google Shape;122;g2eb676f3e53_0_29"/>
          <p:cNvSpPr txBox="1">
            <a:spLocks noGrp="1"/>
          </p:cNvSpPr>
          <p:nvPr>
            <p:ph type="body" idx="1"/>
          </p:nvPr>
        </p:nvSpPr>
        <p:spPr>
          <a:xfrm>
            <a:off x="542600" y="1659099"/>
            <a:ext cx="10885456" cy="868569"/>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l-GR" sz="2000" dirty="0">
                <a:solidFill>
                  <a:schemeClr val="accent1"/>
                </a:solidFill>
              </a:rPr>
              <a:t>Η μη λεκτική επικοινωνία </a:t>
            </a:r>
            <a:r>
              <a:rPr lang="el-GR" sz="2000" b="0" dirty="0">
                <a:solidFill>
                  <a:schemeClr val="accent1"/>
                </a:solidFill>
              </a:rPr>
              <a:t>περιλαμβάνει την επικοινωνία χωρίς τη χρήση λέξεων. Αντίθετα, τα άτομα χρησιμοποιούν μη λεκτικές συμπεριφορές για να επικοινωνήσουν. </a:t>
            </a:r>
            <a:endParaRPr lang="en-US" sz="2000" b="0" dirty="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2eb676f3e53_0_87"/>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Μη λεκτική επικοινωνία</a:t>
            </a:r>
            <a:endParaRPr lang="en-US" sz="3400" dirty="0"/>
          </a:p>
        </p:txBody>
      </p:sp>
      <p:sp>
        <p:nvSpPr>
          <p:cNvPr id="129" name="Google Shape;129;g2eb676f3e53_0_87"/>
          <p:cNvSpPr txBox="1"/>
          <p:nvPr/>
        </p:nvSpPr>
        <p:spPr>
          <a:xfrm>
            <a:off x="559025" y="1726536"/>
            <a:ext cx="11052232" cy="1261854"/>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l-GR" sz="2000" b="1" dirty="0">
                <a:highlight>
                  <a:schemeClr val="lt1"/>
                </a:highlight>
                <a:latin typeface="Raleway"/>
                <a:ea typeface="Raleway"/>
                <a:cs typeface="Raleway"/>
                <a:sym typeface="Raleway"/>
              </a:rPr>
              <a:t>Ο τόνος</a:t>
            </a:r>
            <a:r>
              <a:rPr lang="en-GB" sz="2000" b="1" dirty="0">
                <a:latin typeface="Raleway"/>
                <a:ea typeface="Raleway"/>
                <a:cs typeface="Raleway"/>
                <a:sym typeface="Raleway"/>
              </a:rPr>
              <a:t> </a:t>
            </a:r>
            <a:r>
              <a:rPr lang="en-GB" sz="2000" dirty="0">
                <a:latin typeface="Raleway"/>
                <a:ea typeface="Raleway"/>
                <a:cs typeface="Raleway"/>
                <a:sym typeface="Raleway"/>
              </a:rPr>
              <a:t>is the quality or character of the voice that conveys emotions and attitudes. A friendly tone can make the communication more engaging, while a harsh tone can create barriers.</a:t>
            </a:r>
            <a:endParaRPr lang="en-US" sz="2000" dirty="0">
              <a:latin typeface="Raleway"/>
              <a:ea typeface="Raleway"/>
              <a:cs typeface="Raleway"/>
            </a:endParaRPr>
          </a:p>
        </p:txBody>
      </p:sp>
      <p:pic>
        <p:nvPicPr>
          <p:cNvPr id="130" name="Google Shape;130;g2eb676f3e53_0_87"/>
          <p:cNvPicPr preferRelativeResize="0"/>
          <p:nvPr/>
        </p:nvPicPr>
        <p:blipFill>
          <a:blip r:embed="rId3">
            <a:alphaModFix/>
          </a:blip>
          <a:stretch>
            <a:fillRect/>
          </a:stretch>
        </p:blipFill>
        <p:spPr>
          <a:xfrm>
            <a:off x="8268493" y="3239182"/>
            <a:ext cx="3360026" cy="3360026"/>
          </a:xfrm>
          <a:prstGeom prst="rect">
            <a:avLst/>
          </a:prstGeom>
          <a:noFill/>
          <a:ln>
            <a:noFill/>
          </a:ln>
        </p:spPr>
      </p:pic>
      <p:sp>
        <p:nvSpPr>
          <p:cNvPr id="4" name="TextBox 3">
            <a:extLst>
              <a:ext uri="{FF2B5EF4-FFF2-40B4-BE49-F238E27FC236}">
                <a16:creationId xmlns:a16="http://schemas.microsoft.com/office/drawing/2014/main" id="{4989CF95-3885-58A3-C4D7-828D9F5B02DE}"/>
              </a:ext>
            </a:extLst>
          </p:cNvPr>
          <p:cNvSpPr txBox="1"/>
          <p:nvPr/>
        </p:nvSpPr>
        <p:spPr>
          <a:xfrm>
            <a:off x="10312793" y="6598900"/>
            <a:ext cx="26345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
        <p:nvSpPr>
          <p:cNvPr id="2" name="Google Shape;129;g2eb676f3e53_0_87">
            <a:extLst>
              <a:ext uri="{FF2B5EF4-FFF2-40B4-BE49-F238E27FC236}">
                <a16:creationId xmlns:a16="http://schemas.microsoft.com/office/drawing/2014/main" id="{5EAA1DE8-31EB-4890-2B8E-78F7B9EEF8B5}"/>
              </a:ext>
            </a:extLst>
          </p:cNvPr>
          <p:cNvSpPr txBox="1"/>
          <p:nvPr/>
        </p:nvSpPr>
        <p:spPr>
          <a:xfrm>
            <a:off x="559024" y="2860010"/>
            <a:ext cx="7413008" cy="264684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l-GR" sz="2000" b="1" dirty="0">
                <a:highlight>
                  <a:schemeClr val="lt1"/>
                </a:highlight>
                <a:latin typeface="Raleway"/>
                <a:ea typeface="Raleway"/>
                <a:cs typeface="Raleway"/>
                <a:sym typeface="Raleway"/>
              </a:rPr>
              <a:t>Το τονικό ύφος</a:t>
            </a:r>
            <a:r>
              <a:rPr lang="el-GR" sz="2000" dirty="0">
                <a:latin typeface="Raleway"/>
                <a:ea typeface="Raleway"/>
                <a:cs typeface="Raleway"/>
                <a:sym typeface="Raleway"/>
              </a:rPr>
              <a:t> είναι το ύψος ή το βάθος της φωνής. Οι εναλλαγές στο τονικό ύφος μπορούν να τονίσουν ορισμένα σημεία και να κρατήσουν το ακροατήριο σε εγρήγορση.</a:t>
            </a:r>
            <a:endParaRPr lang="en-GB" sz="2000" dirty="0">
              <a:latin typeface="Raleway"/>
              <a:ea typeface="Raleway"/>
              <a:cs typeface="Raleway"/>
            </a:endParaRPr>
          </a:p>
          <a:p>
            <a:pPr marL="0" lvl="0" indent="0" algn="just" rtl="0">
              <a:spcBef>
                <a:spcPts val="600"/>
              </a:spcBef>
              <a:spcAft>
                <a:spcPts val="600"/>
              </a:spcAft>
              <a:buNone/>
            </a:pPr>
            <a:r>
              <a:rPr lang="el-GR" sz="2000" b="1" dirty="0">
                <a:highlight>
                  <a:schemeClr val="lt1"/>
                </a:highlight>
                <a:latin typeface="Raleway"/>
                <a:ea typeface="Raleway"/>
                <a:cs typeface="Raleway"/>
                <a:sym typeface="Raleway"/>
              </a:rPr>
              <a:t>Ο ρυθμός</a:t>
            </a:r>
            <a:r>
              <a:rPr lang="en-GB" sz="2000" b="1" dirty="0">
                <a:latin typeface="Raleway"/>
                <a:ea typeface="Raleway"/>
                <a:cs typeface="Raleway"/>
                <a:sym typeface="Raleway"/>
              </a:rPr>
              <a:t> </a:t>
            </a:r>
            <a:r>
              <a:rPr lang="el-GR" sz="2000" dirty="0">
                <a:latin typeface="Raleway"/>
                <a:ea typeface="Raleway"/>
                <a:cs typeface="Raleway"/>
                <a:sym typeface="Raleway"/>
              </a:rPr>
              <a:t>είναι η ταχύτητα με την οποία κάποιος μιλάει. Ένας μέτριος ρυθμός είναι συνήθως ιδανικός, καθώς το να μιλάτε πολύ γρήγορα μπορεί να καταβάλει τους ακροατές, ενώ το να μιλάτε πολύ αργά μπορεί να τους κουράσει.</a:t>
            </a:r>
            <a:endParaRPr sz="2000" dirty="0">
              <a:latin typeface="Raleway"/>
              <a:ea typeface="Raleway"/>
              <a:cs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8B3D6815C772C4D81C6B76302BCB0B9" ma:contentTypeVersion="15" ma:contentTypeDescription="Create a new document." ma:contentTypeScope="" ma:versionID="89c2c5a4f0c4fd6e6324fe0559424aca">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6e025b05ffb59eacdff9d5a5325069ce"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4DCBF7A-3A8A-46C6-8CF5-F275B7F68CE9}"/>
</file>

<file path=customXml/itemProps2.xml><?xml version="1.0" encoding="utf-8"?>
<ds:datastoreItem xmlns:ds="http://schemas.openxmlformats.org/officeDocument/2006/customXml" ds:itemID="{5599E0E3-A721-49F1-B9FA-181BEEA73977}">
  <ds:schemaRefs>
    <ds:schemaRef ds:uri="http://schemas.microsoft.com/sharepoint/v3"/>
    <ds:schemaRef ds:uri="http://www.w3.org/XML/1998/namespace"/>
    <ds:schemaRef ds:uri="http://purl.org/dc/terms/"/>
    <ds:schemaRef ds:uri="http://schemas.microsoft.com/office/infopath/2007/PartnerControls"/>
    <ds:schemaRef ds:uri="670101ee-7326-488b-895d-07c329b793e7"/>
    <ds:schemaRef ds:uri="6278b8b1-e0cb-4b44-9900-b20ee6e41941"/>
    <ds:schemaRef ds:uri="http://purl.org/dc/dcmitype/"/>
    <ds:schemaRef ds:uri="http://schemas.microsoft.com/office/2006/documentManagement/types"/>
    <ds:schemaRef ds:uri="http://schemas.microsoft.com/office/2006/metadata/propertie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D08EDBDE-E4DE-42AF-848C-B94FCC549E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296</TotalTime>
  <Words>6013</Words>
  <Application>Microsoft Office PowerPoint</Application>
  <PresentationFormat>Widescreen</PresentationFormat>
  <Paragraphs>357</Paragraphs>
  <Slides>57</Slides>
  <Notes>52</Notes>
  <HiddenSlides>0</HiddenSlides>
  <MMClips>11</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57</vt:i4>
      </vt:variant>
    </vt:vector>
  </HeadingPairs>
  <TitlesOfParts>
    <vt:vector size="66" baseType="lpstr">
      <vt:lpstr>Raleway</vt:lpstr>
      <vt:lpstr>Calibri</vt:lpstr>
      <vt:lpstr>TT Firs Neue</vt:lpstr>
      <vt:lpstr>Raleway Medium</vt:lpstr>
      <vt:lpstr>Raleway SemiBold</vt:lpstr>
      <vt:lpstr>Arial</vt:lpstr>
      <vt:lpstr>Tema de Office</vt:lpstr>
      <vt:lpstr>Tema de Office</vt:lpstr>
      <vt:lpstr>Tema de Office</vt:lpstr>
      <vt:lpstr>Δεξιότητες Επικοινωνίας &amp; Παρουσίασης </vt:lpstr>
      <vt:lpstr>Στόχος αυτής της ενότητας</vt:lpstr>
      <vt:lpstr>Μαθησιακά αποτελέσματα αυτής της ενότητας</vt:lpstr>
      <vt:lpstr> Τι είναι η επικοινωνία;</vt:lpstr>
      <vt:lpstr>Μοντέλο επικοινωνίας</vt:lpstr>
      <vt:lpstr>Πώς συμβαίνει η κακή επικοινωνία;</vt:lpstr>
      <vt:lpstr>Λεκτική επικοινωνία</vt:lpstr>
      <vt:lpstr>Μη λεκτική επικοινωνία</vt:lpstr>
      <vt:lpstr>Μη λεκτική επικοινωνία</vt:lpstr>
      <vt:lpstr>Μη λεκτική επικοινωνία</vt:lpstr>
      <vt:lpstr> 1η  Δημιουργία συναρπαστικής ιστορίας: Πώς να παρουσιάσετε την επιχειρηματική σας ιδέα;</vt:lpstr>
      <vt:lpstr>Τι είναι η αφήγηση ιστοριών;</vt:lpstr>
      <vt:lpstr>Με άλλα λόγια...</vt:lpstr>
      <vt:lpstr>Βασικά στοιχεία μιας συναρπαστικής ιστορίας</vt:lpstr>
      <vt:lpstr>Βασικά στοιχεία μιας συναρπαστικής ιστορίας</vt:lpstr>
      <vt:lpstr>Τεχνικές για τη διαμόρφωση της ιστορίας σας</vt:lpstr>
      <vt:lpstr>Παράδειγμα: Oprah Winfrey</vt:lpstr>
      <vt:lpstr>Παραδείγματα για το εμπορικό σήμα storytelling</vt:lpstr>
      <vt:lpstr>2η  Κατάκτηση τεχνικών δημόσιας ομιλίας και παρουσίασης</vt:lpstr>
      <vt:lpstr>PowerPoint Presentation</vt:lpstr>
      <vt:lpstr>Γιατί είναι σημαντικό για τις γυναίκες να είναι καλές δημόσιες ομιλήτριες;</vt:lpstr>
      <vt:lpstr>Τι πρέπει να γνωρίζετε για τη δημόσια ομιλία;</vt:lpstr>
      <vt:lpstr>Τι πρέπει να γνωρίζετε για τη δημόσια ομιλία;</vt:lpstr>
      <vt:lpstr>Τεχνικές οικοδόμησης εμπιστοσύνης</vt:lpstr>
      <vt:lpstr>PowerPoint Presentation</vt:lpstr>
      <vt:lpstr>Δόμηση μιας παρουσίασης</vt:lpstr>
      <vt:lpstr>Διαχείριση του άγχους</vt:lpstr>
      <vt:lpstr>Ενεργοποίηση του κοινού σας</vt:lpstr>
      <vt:lpstr>Ενεργοποίηση του κοινού σας</vt:lpstr>
      <vt:lpstr>Χειρισμός ερωτήσεων και διακοπών</vt:lpstr>
      <vt:lpstr>Διαχείριση τεχνικών ζητημάτων</vt:lpstr>
      <vt:lpstr>Σχεδιασμός αποτελεσματικών οπτικών βοηθημάτων</vt:lpstr>
      <vt:lpstr>Σχεδιασμός αποτελεσματικών οπτικών βοηθημάτων</vt:lpstr>
      <vt:lpstr>3η : Αποτελεσματική επικοινωνία με τους επενδυτές και τα ενδιαφερόμενα μέρη</vt:lpstr>
      <vt:lpstr>Αποτελεσματική επικοινωνία</vt:lpstr>
      <vt:lpstr>Τι είναι το pitching;</vt:lpstr>
      <vt:lpstr>Τύποι παρουσιάσεων</vt:lpstr>
      <vt:lpstr>Elevator pitch</vt:lpstr>
      <vt:lpstr>Βήμα-προς-βήμα για τη σύνταξη της ομιλίας σας</vt:lpstr>
      <vt:lpstr>Βήμα-προς-βήμα για τη σύνταξη της ομιλίας σας</vt:lpstr>
      <vt:lpstr>Πώς να παρουσιάσετε τη νεοσύστατη επιχείρησή σας;</vt:lpstr>
      <vt:lpstr>Τύποι για αποτελεσματική παράδοση</vt:lpstr>
      <vt:lpstr>Πώς να ξεπεράσετε τις κοινές προκλήσεις;</vt:lpstr>
      <vt:lpstr>Παραδείγματα επιχειρηματικών παρουσιάσεων</vt:lpstr>
      <vt:lpstr>Workshop Εξασκηθείτε στην παρουσίασή σας</vt:lpstr>
      <vt:lpstr>Άσκηση 1</vt:lpstr>
      <vt:lpstr>Άσκηση 2: Εξασκηθείτε στο elevator pitch σας</vt:lpstr>
      <vt:lpstr>PowerPoint Presentation</vt:lpstr>
      <vt:lpstr>PowerPoint Presentation</vt:lpstr>
      <vt:lpstr>Περισσότερα προς εξερεύνηση : Άρθρα </vt:lpstr>
      <vt:lpstr>Περισσότερα προς εξερεύνηση : Άρθρα </vt:lpstr>
      <vt:lpstr>Περισσότερα προς εξερεύνηση : Ομιλίες Ted Talks</vt:lpstr>
      <vt:lpstr>Περισσότερα προς εξερεύνηση : Ομιλίες Ted Talks</vt:lpstr>
      <vt:lpstr>Πηγές που χρησιμοποιήθηκαν για τη δημιουργία αυτής της μονάδας</vt:lpstr>
      <vt:lpstr>Πηγές που χρησιμοποιήθηκαν για τη δημιουργία αυτής της ενότητας</vt:lpstr>
      <vt:lpstr>Πηγές που χρησιμοποιήθηκαν για τη δημιουργία αυτής της ενότητας</vt:lpstr>
      <vt:lpstr>Συνεργάτες του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&amp; Presentation Skills </dc:title>
  <dc:creator>Laure Raso</dc:creator>
  <cp:lastModifiedBy>Nikos Passatoglou</cp:lastModifiedBy>
  <cp:revision>1909</cp:revision>
  <dcterms:created xsi:type="dcterms:W3CDTF">2023-12-21T13:42:43Z</dcterms:created>
  <dcterms:modified xsi:type="dcterms:W3CDTF">2025-01-23T12:37:53Z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