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4"/>
    <p:sldMasterId id="2147483662" r:id="rId5"/>
    <p:sldMasterId id="2147483648" r:id="rId6"/>
  </p:sldMasterIdLst>
  <p:notesMasterIdLst>
    <p:notesMasterId r:id="rId64"/>
  </p:notesMasterIdLst>
  <p:sldIdLst>
    <p:sldId id="309" r:id="rId7"/>
    <p:sldId id="310" r:id="rId8"/>
    <p:sldId id="311" r:id="rId9"/>
    <p:sldId id="259" r:id="rId10"/>
    <p:sldId id="260" r:id="rId11"/>
    <p:sldId id="261" r:id="rId12"/>
    <p:sldId id="262" r:id="rId13"/>
    <p:sldId id="263" r:id="rId14"/>
    <p:sldId id="264" r:id="rId15"/>
    <p:sldId id="265" r:id="rId16"/>
    <p:sldId id="267" r:id="rId17"/>
    <p:sldId id="268" r:id="rId18"/>
    <p:sldId id="269" r:id="rId19"/>
    <p:sldId id="270" r:id="rId20"/>
    <p:sldId id="271" r:id="rId21"/>
    <p:sldId id="272"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303" r:id="rId44"/>
    <p:sldId id="295" r:id="rId45"/>
    <p:sldId id="296" r:id="rId46"/>
    <p:sldId id="297" r:id="rId47"/>
    <p:sldId id="298" r:id="rId48"/>
    <p:sldId id="299" r:id="rId49"/>
    <p:sldId id="300" r:id="rId50"/>
    <p:sldId id="301" r:id="rId51"/>
    <p:sldId id="302" r:id="rId52"/>
    <p:sldId id="304" r:id="rId53"/>
    <p:sldId id="312" r:id="rId54"/>
    <p:sldId id="313" r:id="rId55"/>
    <p:sldId id="305" r:id="rId56"/>
    <p:sldId id="314" r:id="rId57"/>
    <p:sldId id="306" r:id="rId58"/>
    <p:sldId id="315" r:id="rId59"/>
    <p:sldId id="316" r:id="rId60"/>
    <p:sldId id="307" r:id="rId61"/>
    <p:sldId id="317" r:id="rId62"/>
    <p:sldId id="308" r:id="rId63"/>
  </p:sldIdLst>
  <p:sldSz cx="12192000" cy="6858000"/>
  <p:notesSz cx="6858000" cy="9144000"/>
  <p:embeddedFontLst>
    <p:embeddedFont>
      <p:font typeface="Raleway" pitchFamily="2" charset="0"/>
      <p:regular r:id="rId65"/>
      <p:bold r:id="rId66"/>
      <p:italic r:id="rId67"/>
      <p:boldItalic r:id="rId68"/>
    </p:embeddedFont>
    <p:embeddedFont>
      <p:font typeface="Raleway Bold" charset="0"/>
      <p:bold r:id="rId69"/>
    </p:embeddedFont>
    <p:embeddedFont>
      <p:font typeface="Raleway Medium" pitchFamily="2" charset="0"/>
      <p:regular r:id="rId70"/>
      <p:italic r:id="rId71"/>
    </p:embeddedFont>
    <p:embeddedFont>
      <p:font typeface="Raleway SemiBold" pitchFamily="2" charset="0"/>
      <p:regular r:id="rId72"/>
      <p:bold r:id="rId73"/>
      <p:italic r:id="rId74"/>
      <p:boldItalic r:id="rId7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4" roundtripDataSignature="AMtx7mjvkgMz+XQ1Nzljjyeq+t/iu1wnS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D9C9E"/>
    <a:srgbClr val="EFB4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19EADA5-9410-C083-C898-5333CC8599D5}" v="518" dt="2024-12-21T21:50:22.5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snapToGrid="0">
      <p:cViewPr varScale="1">
        <p:scale>
          <a:sx n="79" d="100"/>
          <a:sy n="79" d="100"/>
        </p:scale>
        <p:origin x="1272" y="7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font" Target="fonts/font4.fntdata"/><Relationship Id="rId84" Type="http://customschemas.google.com/relationships/presentationmetadata" Target="metadata"/><Relationship Id="rId89" Type="http://schemas.microsoft.com/office/2016/11/relationships/changesInfo" Target="changesInfos/changesInfo1.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font" Target="fonts/font10.fntdata"/><Relationship Id="rId5" Type="http://schemas.openxmlformats.org/officeDocument/2006/relationships/slideMaster" Target="slideMasters/slideMaster2.xml"/><Relationship Id="rId61" Type="http://schemas.openxmlformats.org/officeDocument/2006/relationships/slide" Target="slides/slide55.xml"/><Relationship Id="rId90" Type="http://schemas.microsoft.com/office/2015/10/relationships/revisionInfo" Target="revisionInfo.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notesMaster" Target="notesMasters/notesMaster1.xml"/><Relationship Id="rId69" Type="http://schemas.openxmlformats.org/officeDocument/2006/relationships/font" Target="fonts/font5.fntdata"/><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font" Target="fonts/font8.fntdata"/><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font" Target="fonts/font3.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font" Target="fonts/font6.fntdata"/><Relationship Id="rId75" Type="http://schemas.openxmlformats.org/officeDocument/2006/relationships/font" Target="fonts/font11.fntdata"/><Relationship Id="rId88"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font" Target="fonts/font1.fntdata"/><Relationship Id="rId73" Type="http://schemas.openxmlformats.org/officeDocument/2006/relationships/font" Target="fonts/font9.fntdata"/><Relationship Id="rId86"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 Type="http://schemas.openxmlformats.org/officeDocument/2006/relationships/slide" Target="slides/slide1.xml"/><Relationship Id="rId71" Type="http://schemas.openxmlformats.org/officeDocument/2006/relationships/font" Target="fonts/font7.fntdata"/><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font" Target="fonts/font2.fntdata"/><Relationship Id="rId8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eja Geder, DOBA" userId="S::mateja.geder@doba.si::ccfd40d0-487c-4fcf-87d0-5a1ee1eda87d" providerId="AD" clId="Web-{8E507DC0-0EF6-4F8A-8FF1-E8E0DBF1A337}"/>
    <pc:docChg chg="modSld">
      <pc:chgData name="Mateja Geder, DOBA" userId="S::mateja.geder@doba.si::ccfd40d0-487c-4fcf-87d0-5a1ee1eda87d" providerId="AD" clId="Web-{8E507DC0-0EF6-4F8A-8FF1-E8E0DBF1A337}" dt="2024-11-19T17:00:51.596" v="3" actId="1076"/>
      <pc:docMkLst>
        <pc:docMk/>
      </pc:docMkLst>
      <pc:sldChg chg="modSp">
        <pc:chgData name="Mateja Geder, DOBA" userId="S::mateja.geder@doba.si::ccfd40d0-487c-4fcf-87d0-5a1ee1eda87d" providerId="AD" clId="Web-{8E507DC0-0EF6-4F8A-8FF1-E8E0DBF1A337}" dt="2024-11-19T16:57:21.444" v="2" actId="20577"/>
        <pc:sldMkLst>
          <pc:docMk/>
          <pc:sldMk cId="0" sldId="274"/>
        </pc:sldMkLst>
        <pc:spChg chg="mod">
          <ac:chgData name="Mateja Geder, DOBA" userId="S::mateja.geder@doba.si::ccfd40d0-487c-4fcf-87d0-5a1ee1eda87d" providerId="AD" clId="Web-{8E507DC0-0EF6-4F8A-8FF1-E8E0DBF1A337}" dt="2024-11-19T16:57:21.444" v="2" actId="20577"/>
          <ac:spMkLst>
            <pc:docMk/>
            <pc:sldMk cId="0" sldId="274"/>
            <ac:spMk id="195" creationId="{00000000-0000-0000-0000-000000000000}"/>
          </ac:spMkLst>
        </pc:spChg>
      </pc:sldChg>
      <pc:sldChg chg="modSp">
        <pc:chgData name="Mateja Geder, DOBA" userId="S::mateja.geder@doba.si::ccfd40d0-487c-4fcf-87d0-5a1ee1eda87d" providerId="AD" clId="Web-{8E507DC0-0EF6-4F8A-8FF1-E8E0DBF1A337}" dt="2024-11-19T17:00:51.596" v="3" actId="1076"/>
        <pc:sldMkLst>
          <pc:docMk/>
          <pc:sldMk cId="0" sldId="278"/>
        </pc:sldMkLst>
        <pc:picChg chg="mod">
          <ac:chgData name="Mateja Geder, DOBA" userId="S::mateja.geder@doba.si::ccfd40d0-487c-4fcf-87d0-5a1ee1eda87d" providerId="AD" clId="Web-{8E507DC0-0EF6-4F8A-8FF1-E8E0DBF1A337}" dt="2024-11-19T17:00:51.596" v="3" actId="1076"/>
          <ac:picMkLst>
            <pc:docMk/>
            <pc:sldMk cId="0" sldId="278"/>
            <ac:picMk id="224" creationId="{00000000-0000-0000-0000-000000000000}"/>
          </ac:picMkLst>
        </pc:picChg>
      </pc:sldChg>
    </pc:docChg>
  </pc:docChgLst>
  <pc:docChgLst>
    <pc:chgData name="dagmara.skillszonemalta" userId="S::dagmara.skillszonemalta_gmail.com#ext#@dobasi.onmicrosoft.com::cab07fde-5b20-4099-b699-b3b303880fe4" providerId="AD" clId="Web-{DEE78AD3-3F9D-BE75-79F1-6F1705132C8E}"/>
    <pc:docChg chg="modSld">
      <pc:chgData name="dagmara.skillszonemalta" userId="S::dagmara.skillszonemalta_gmail.com#ext#@dobasi.onmicrosoft.com::cab07fde-5b20-4099-b699-b3b303880fe4" providerId="AD" clId="Web-{DEE78AD3-3F9D-BE75-79F1-6F1705132C8E}" dt="2024-11-25T11:26:55.536" v="6" actId="20577"/>
      <pc:docMkLst>
        <pc:docMk/>
      </pc:docMkLst>
      <pc:sldChg chg="modSp">
        <pc:chgData name="dagmara.skillszonemalta" userId="S::dagmara.skillszonemalta_gmail.com#ext#@dobasi.onmicrosoft.com::cab07fde-5b20-4099-b699-b3b303880fe4" providerId="AD" clId="Web-{DEE78AD3-3F9D-BE75-79F1-6F1705132C8E}" dt="2024-11-25T11:26:55.536" v="6" actId="20577"/>
        <pc:sldMkLst>
          <pc:docMk/>
          <pc:sldMk cId="0" sldId="300"/>
        </pc:sldMkLst>
        <pc:spChg chg="mod">
          <ac:chgData name="dagmara.skillszonemalta" userId="S::dagmara.skillszonemalta_gmail.com#ext#@dobasi.onmicrosoft.com::cab07fde-5b20-4099-b699-b3b303880fe4" providerId="AD" clId="Web-{DEE78AD3-3F9D-BE75-79F1-6F1705132C8E}" dt="2024-11-25T11:26:55.536" v="6" actId="20577"/>
          <ac:spMkLst>
            <pc:docMk/>
            <pc:sldMk cId="0" sldId="300"/>
            <ac:spMk id="7" creationId="{BAB84897-E9AA-53A1-9D2D-AC9892E4DA9C}"/>
          </ac:spMkLst>
        </pc:spChg>
      </pc:sldChg>
      <pc:sldChg chg="modSp">
        <pc:chgData name="dagmara.skillszonemalta" userId="S::dagmara.skillszonemalta_gmail.com#ext#@dobasi.onmicrosoft.com::cab07fde-5b20-4099-b699-b3b303880fe4" providerId="AD" clId="Web-{DEE78AD3-3F9D-BE75-79F1-6F1705132C8E}" dt="2024-11-25T11:26:37.207" v="5" actId="20577"/>
        <pc:sldMkLst>
          <pc:docMk/>
          <pc:sldMk cId="1742645539" sldId="312"/>
        </pc:sldMkLst>
        <pc:spChg chg="mod">
          <ac:chgData name="dagmara.skillszonemalta" userId="S::dagmara.skillszonemalta_gmail.com#ext#@dobasi.onmicrosoft.com::cab07fde-5b20-4099-b699-b3b303880fe4" providerId="AD" clId="Web-{DEE78AD3-3F9D-BE75-79F1-6F1705132C8E}" dt="2024-11-25T11:26:37.207" v="5" actId="20577"/>
          <ac:spMkLst>
            <pc:docMk/>
            <pc:sldMk cId="1742645539" sldId="312"/>
            <ac:spMk id="5" creationId="{1CEEF4C6-3929-957A-CB83-F56A0C3A7C1E}"/>
          </ac:spMkLst>
        </pc:spChg>
      </pc:sldChg>
    </pc:docChg>
  </pc:docChgLst>
  <pc:docChgLst>
    <pc:chgData name="epo_35" userId="S::epo_35_jogroup.eu#ext#@dobasi.onmicrosoft.com::edd5f0fd-77c0-4369-83c5-84439aafe912" providerId="AD" clId="Web-{DD7EBB50-4CD8-9FFA-51F4-15D0C40C408A}"/>
    <pc:docChg chg="addSld modSld addMainMaster modMainMaster">
      <pc:chgData name="epo_35" userId="S::epo_35_jogroup.eu#ext#@dobasi.onmicrosoft.com::edd5f0fd-77c0-4369-83c5-84439aafe912" providerId="AD" clId="Web-{DD7EBB50-4CD8-9FFA-51F4-15D0C40C408A}" dt="2024-11-07T16:23:49.490" v="36" actId="1076"/>
      <pc:docMkLst>
        <pc:docMk/>
      </pc:docMkLst>
      <pc:sldChg chg="addSp delSp modSp add">
        <pc:chgData name="epo_35" userId="S::epo_35_jogroup.eu#ext#@dobasi.onmicrosoft.com::edd5f0fd-77c0-4369-83c5-84439aafe912" providerId="AD" clId="Web-{DD7EBB50-4CD8-9FFA-51F4-15D0C40C408A}" dt="2024-11-07T16:23:49.490" v="36" actId="1076"/>
        <pc:sldMkLst>
          <pc:docMk/>
          <pc:sldMk cId="1742645539" sldId="312"/>
        </pc:sldMkLst>
        <pc:spChg chg="mod">
          <ac:chgData name="epo_35" userId="S::epo_35_jogroup.eu#ext#@dobasi.onmicrosoft.com::edd5f0fd-77c0-4369-83c5-84439aafe912" providerId="AD" clId="Web-{DD7EBB50-4CD8-9FFA-51F4-15D0C40C408A}" dt="2024-11-07T16:23:21.770" v="28" actId="20577"/>
          <ac:spMkLst>
            <pc:docMk/>
            <pc:sldMk cId="1742645539" sldId="312"/>
            <ac:spMk id="3" creationId="{EEA42171-5884-FE06-C203-C460957BC41C}"/>
          </ac:spMkLst>
        </pc:spChg>
        <pc:spChg chg="mod">
          <ac:chgData name="epo_35" userId="S::epo_35_jogroup.eu#ext#@dobasi.onmicrosoft.com::edd5f0fd-77c0-4369-83c5-84439aafe912" providerId="AD" clId="Web-{DD7EBB50-4CD8-9FFA-51F4-15D0C40C408A}" dt="2024-11-07T16:22:35.581" v="15" actId="20577"/>
          <ac:spMkLst>
            <pc:docMk/>
            <pc:sldMk cId="1742645539" sldId="312"/>
            <ac:spMk id="5" creationId="{1CEEF4C6-3929-957A-CB83-F56A0C3A7C1E}"/>
          </ac:spMkLst>
        </pc:spChg>
        <pc:spChg chg="del">
          <ac:chgData name="epo_35" userId="S::epo_35_jogroup.eu#ext#@dobasi.onmicrosoft.com::edd5f0fd-77c0-4369-83c5-84439aafe912" providerId="AD" clId="Web-{DD7EBB50-4CD8-9FFA-51F4-15D0C40C408A}" dt="2024-11-07T16:21:50.719" v="12"/>
          <ac:spMkLst>
            <pc:docMk/>
            <pc:sldMk cId="1742645539" sldId="312"/>
            <ac:spMk id="6" creationId="{5BACB110-2C6A-95F8-280D-647E2E279830}"/>
          </ac:spMkLst>
        </pc:spChg>
        <pc:picChg chg="mod">
          <ac:chgData name="epo_35" userId="S::epo_35_jogroup.eu#ext#@dobasi.onmicrosoft.com::edd5f0fd-77c0-4369-83c5-84439aafe912" providerId="AD" clId="Web-{DD7EBB50-4CD8-9FFA-51F4-15D0C40C408A}" dt="2024-11-07T16:21:42.672" v="11" actId="14100"/>
          <ac:picMkLst>
            <pc:docMk/>
            <pc:sldMk cId="1742645539" sldId="312"/>
            <ac:picMk id="2" creationId="{64D2AC33-8E6E-7417-B02F-2BAE6615408A}"/>
          </ac:picMkLst>
        </pc:picChg>
        <pc:picChg chg="add del mod">
          <ac:chgData name="epo_35" userId="S::epo_35_jogroup.eu#ext#@dobasi.onmicrosoft.com::edd5f0fd-77c0-4369-83c5-84439aafe912" providerId="AD" clId="Web-{DD7EBB50-4CD8-9FFA-51F4-15D0C40C408A}" dt="2024-11-07T16:23:44.849" v="33"/>
          <ac:picMkLst>
            <pc:docMk/>
            <pc:sldMk cId="1742645539" sldId="312"/>
            <ac:picMk id="4" creationId="{3DC8EDF4-4341-7EA7-576A-B3CD31DBD681}"/>
          </ac:picMkLst>
        </pc:picChg>
        <pc:picChg chg="add mod">
          <ac:chgData name="epo_35" userId="S::epo_35_jogroup.eu#ext#@dobasi.onmicrosoft.com::edd5f0fd-77c0-4369-83c5-84439aafe912" providerId="AD" clId="Web-{DD7EBB50-4CD8-9FFA-51F4-15D0C40C408A}" dt="2024-11-07T16:23:49.490" v="36" actId="1076"/>
          <ac:picMkLst>
            <pc:docMk/>
            <pc:sldMk cId="1742645539" sldId="312"/>
            <ac:picMk id="7" creationId="{2CD1EDB5-8796-999A-4387-5C342AFC23F1}"/>
          </ac:picMkLst>
        </pc:picChg>
      </pc:sldChg>
      <pc:sldMasterChg chg="add addSldLayout">
        <pc:chgData name="epo_35" userId="S::epo_35_jogroup.eu#ext#@dobasi.onmicrosoft.com::edd5f0fd-77c0-4369-83c5-84439aafe912" providerId="AD" clId="Web-{DD7EBB50-4CD8-9FFA-51F4-15D0C40C408A}" dt="2024-11-07T16:19:06.806" v="0"/>
        <pc:sldMasterMkLst>
          <pc:docMk/>
          <pc:sldMasterMk cId="473381627" sldId="2147483648"/>
        </pc:sldMasterMkLst>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3110644882" sldId="2147483649"/>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4083876374" sldId="2147483650"/>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1146665792" sldId="2147483651"/>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712206059" sldId="2147483652"/>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924328958" sldId="2147483653"/>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2519551229" sldId="2147483654"/>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1649292427" sldId="2147483655"/>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1594727233" sldId="2147483656"/>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9725946" sldId="2147483657"/>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2240058968" sldId="2147483658"/>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43774978" sldId="2147483659"/>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2949243406" sldId="2147483660"/>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2971093977" sldId="2147483661"/>
          </pc:sldLayoutMkLst>
        </pc:sldLayoutChg>
      </pc:sldMasterChg>
      <pc:sldMasterChg chg="replId modSldLayout">
        <pc:chgData name="epo_35" userId="S::epo_35_jogroup.eu#ext#@dobasi.onmicrosoft.com::edd5f0fd-77c0-4369-83c5-84439aafe912" providerId="AD" clId="Web-{DD7EBB50-4CD8-9FFA-51F4-15D0C40C408A}" dt="2024-11-07T16:19:06.806" v="0"/>
        <pc:sldMasterMkLst>
          <pc:docMk/>
          <pc:sldMasterMk cId="0" sldId="2147483675"/>
        </pc:sldMasterMkLst>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76"/>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77"/>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78"/>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79"/>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0"/>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1"/>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2"/>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3"/>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4"/>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5"/>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6"/>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7"/>
          </pc:sldLayoutMkLst>
        </pc:sldLayoutChg>
      </pc:sldMasterChg>
    </pc:docChg>
  </pc:docChgLst>
  <pc:docChgLst>
    <pc:chgData name="dagmara.skillszonemalta" userId="S::dagmara.skillszonemalta_gmail.com#ext#@dobasi.onmicrosoft.com::cab07fde-5b20-4099-b699-b3b303880fe4" providerId="AD" clId="Web-{0AF80766-2FCB-0E57-B7EC-87DE6DDEC873}"/>
    <pc:docChg chg="modSld">
      <pc:chgData name="dagmara.skillszonemalta" userId="S::dagmara.skillszonemalta_gmail.com#ext#@dobasi.onmicrosoft.com::cab07fde-5b20-4099-b699-b3b303880fe4" providerId="AD" clId="Web-{0AF80766-2FCB-0E57-B7EC-87DE6DDEC873}" dt="2024-11-28T08:15:29.644" v="28" actId="1076"/>
      <pc:docMkLst>
        <pc:docMk/>
      </pc:docMkLst>
      <pc:sldChg chg="modSp">
        <pc:chgData name="dagmara.skillszonemalta" userId="S::dagmara.skillszonemalta_gmail.com#ext#@dobasi.onmicrosoft.com::cab07fde-5b20-4099-b699-b3b303880fe4" providerId="AD" clId="Web-{0AF80766-2FCB-0E57-B7EC-87DE6DDEC873}" dt="2024-11-28T08:13:12.796" v="20" actId="20577"/>
        <pc:sldMkLst>
          <pc:docMk/>
          <pc:sldMk cId="0" sldId="279"/>
        </pc:sldMkLst>
        <pc:spChg chg="mod">
          <ac:chgData name="dagmara.skillszonemalta" userId="S::dagmara.skillszonemalta_gmail.com#ext#@dobasi.onmicrosoft.com::cab07fde-5b20-4099-b699-b3b303880fe4" providerId="AD" clId="Web-{0AF80766-2FCB-0E57-B7EC-87DE6DDEC873}" dt="2024-11-28T08:13:12.796" v="20" actId="20577"/>
          <ac:spMkLst>
            <pc:docMk/>
            <pc:sldMk cId="0" sldId="279"/>
            <ac:spMk id="230" creationId="{00000000-0000-0000-0000-000000000000}"/>
          </ac:spMkLst>
        </pc:spChg>
      </pc:sldChg>
      <pc:sldChg chg="modSp">
        <pc:chgData name="dagmara.skillszonemalta" userId="S::dagmara.skillszonemalta_gmail.com#ext#@dobasi.onmicrosoft.com::cab07fde-5b20-4099-b699-b3b303880fe4" providerId="AD" clId="Web-{0AF80766-2FCB-0E57-B7EC-87DE6DDEC873}" dt="2024-11-28T08:14:44.346" v="22" actId="20577"/>
        <pc:sldMkLst>
          <pc:docMk/>
          <pc:sldMk cId="0" sldId="299"/>
        </pc:sldMkLst>
        <pc:spChg chg="mod">
          <ac:chgData name="dagmara.skillszonemalta" userId="S::dagmara.skillszonemalta_gmail.com#ext#@dobasi.onmicrosoft.com::cab07fde-5b20-4099-b699-b3b303880fe4" providerId="AD" clId="Web-{0AF80766-2FCB-0E57-B7EC-87DE6DDEC873}" dt="2024-11-28T08:14:44.346" v="22" actId="20577"/>
          <ac:spMkLst>
            <pc:docMk/>
            <pc:sldMk cId="0" sldId="299"/>
            <ac:spMk id="360" creationId="{00000000-0000-0000-0000-000000000000}"/>
          </ac:spMkLst>
        </pc:spChg>
      </pc:sldChg>
      <pc:sldChg chg="modSp">
        <pc:chgData name="dagmara.skillszonemalta" userId="S::dagmara.skillszonemalta_gmail.com#ext#@dobasi.onmicrosoft.com::cab07fde-5b20-4099-b699-b3b303880fe4" providerId="AD" clId="Web-{0AF80766-2FCB-0E57-B7EC-87DE6DDEC873}" dt="2024-11-28T08:15:29.644" v="28" actId="1076"/>
        <pc:sldMkLst>
          <pc:docMk/>
          <pc:sldMk cId="2949865065" sldId="309"/>
        </pc:sldMkLst>
        <pc:spChg chg="mod">
          <ac:chgData name="dagmara.skillszonemalta" userId="S::dagmara.skillszonemalta_gmail.com#ext#@dobasi.onmicrosoft.com::cab07fde-5b20-4099-b699-b3b303880fe4" providerId="AD" clId="Web-{0AF80766-2FCB-0E57-B7EC-87DE6DDEC873}" dt="2024-11-28T08:15:29.644" v="28" actId="1076"/>
          <ac:spMkLst>
            <pc:docMk/>
            <pc:sldMk cId="2949865065" sldId="309"/>
            <ac:spMk id="5" creationId="{73B06CFA-549F-BF01-84DA-E23DFB02BD4F}"/>
          </ac:spMkLst>
        </pc:spChg>
      </pc:sldChg>
      <pc:sldChg chg="modSp">
        <pc:chgData name="dagmara.skillszonemalta" userId="S::dagmara.skillszonemalta_gmail.com#ext#@dobasi.onmicrosoft.com::cab07fde-5b20-4099-b699-b3b303880fe4" providerId="AD" clId="Web-{0AF80766-2FCB-0E57-B7EC-87DE6DDEC873}" dt="2024-11-28T08:08:39.474" v="3" actId="1076"/>
        <pc:sldMkLst>
          <pc:docMk/>
          <pc:sldMk cId="3201183638" sldId="310"/>
        </pc:sldMkLst>
        <pc:spChg chg="mod">
          <ac:chgData name="dagmara.skillszonemalta" userId="S::dagmara.skillszonemalta_gmail.com#ext#@dobasi.onmicrosoft.com::cab07fde-5b20-4099-b699-b3b303880fe4" providerId="AD" clId="Web-{0AF80766-2FCB-0E57-B7EC-87DE6DDEC873}" dt="2024-11-28T08:08:39.474" v="3" actId="1076"/>
          <ac:spMkLst>
            <pc:docMk/>
            <pc:sldMk cId="3201183638" sldId="310"/>
            <ac:spMk id="3" creationId="{914A9ABF-2F52-39F9-9FC5-710AA514A198}"/>
          </ac:spMkLst>
        </pc:spChg>
      </pc:sldChg>
    </pc:docChg>
  </pc:docChgLst>
  <pc:docChgLst>
    <pc:chgData name="epo_35" userId="S::epo_35_jogroup.eu#ext#@dobasi.onmicrosoft.com::edd5f0fd-77c0-4369-83c5-84439aafe912" providerId="AD" clId="Web-{D4DAE6C7-5411-BCF0-ADEE-091D501522F0}"/>
    <pc:docChg chg="addSld delSld modSld addMainMaster">
      <pc:chgData name="epo_35" userId="S::epo_35_jogroup.eu#ext#@dobasi.onmicrosoft.com::edd5f0fd-77c0-4369-83c5-84439aafe912" providerId="AD" clId="Web-{D4DAE6C7-5411-BCF0-ADEE-091D501522F0}" dt="2024-11-07T16:05:08.115" v="112" actId="20577"/>
      <pc:docMkLst>
        <pc:docMk/>
      </pc:docMkLst>
      <pc:sldChg chg="del">
        <pc:chgData name="epo_35" userId="S::epo_35_jogroup.eu#ext#@dobasi.onmicrosoft.com::edd5f0fd-77c0-4369-83c5-84439aafe912" providerId="AD" clId="Web-{D4DAE6C7-5411-BCF0-ADEE-091D501522F0}" dt="2024-11-07T15:56:53.543" v="4"/>
        <pc:sldMkLst>
          <pc:docMk/>
          <pc:sldMk cId="0" sldId="256"/>
        </pc:sldMkLst>
      </pc:sldChg>
      <pc:sldChg chg="modSp">
        <pc:chgData name="epo_35" userId="S::epo_35_jogroup.eu#ext#@dobasi.onmicrosoft.com::edd5f0fd-77c0-4369-83c5-84439aafe912" providerId="AD" clId="Web-{D4DAE6C7-5411-BCF0-ADEE-091D501522F0}" dt="2024-11-07T16:04:08.455" v="83" actId="20577"/>
        <pc:sldMkLst>
          <pc:docMk/>
          <pc:sldMk cId="0" sldId="259"/>
        </pc:sldMkLst>
        <pc:spChg chg="mod">
          <ac:chgData name="epo_35" userId="S::epo_35_jogroup.eu#ext#@dobasi.onmicrosoft.com::edd5f0fd-77c0-4369-83c5-84439aafe912" providerId="AD" clId="Web-{D4DAE6C7-5411-BCF0-ADEE-091D501522F0}" dt="2024-11-07T16:04:08.455" v="83" actId="20577"/>
          <ac:spMkLst>
            <pc:docMk/>
            <pc:sldMk cId="0" sldId="259"/>
            <ac:spMk id="89" creationId="{00000000-0000-0000-0000-000000000000}"/>
          </ac:spMkLst>
        </pc:spChg>
      </pc:sldChg>
      <pc:sldChg chg="modSp">
        <pc:chgData name="epo_35" userId="S::epo_35_jogroup.eu#ext#@dobasi.onmicrosoft.com::edd5f0fd-77c0-4369-83c5-84439aafe912" providerId="AD" clId="Web-{D4DAE6C7-5411-BCF0-ADEE-091D501522F0}" dt="2024-11-07T16:04:25.347" v="102" actId="20577"/>
        <pc:sldMkLst>
          <pc:docMk/>
          <pc:sldMk cId="0" sldId="267"/>
        </pc:sldMkLst>
        <pc:spChg chg="mod">
          <ac:chgData name="epo_35" userId="S::epo_35_jogroup.eu#ext#@dobasi.onmicrosoft.com::edd5f0fd-77c0-4369-83c5-84439aafe912" providerId="AD" clId="Web-{D4DAE6C7-5411-BCF0-ADEE-091D501522F0}" dt="2024-11-07T16:04:25.347" v="102" actId="20577"/>
          <ac:spMkLst>
            <pc:docMk/>
            <pc:sldMk cId="0" sldId="267"/>
            <ac:spMk id="148" creationId="{00000000-0000-0000-0000-000000000000}"/>
          </ac:spMkLst>
        </pc:spChg>
      </pc:sldChg>
      <pc:sldChg chg="modSp">
        <pc:chgData name="epo_35" userId="S::epo_35_jogroup.eu#ext#@dobasi.onmicrosoft.com::edd5f0fd-77c0-4369-83c5-84439aafe912" providerId="AD" clId="Web-{D4DAE6C7-5411-BCF0-ADEE-091D501522F0}" dt="2024-11-07T16:03:39.173" v="67" actId="20577"/>
        <pc:sldMkLst>
          <pc:docMk/>
          <pc:sldMk cId="0" sldId="276"/>
        </pc:sldMkLst>
        <pc:spChg chg="mod">
          <ac:chgData name="epo_35" userId="S::epo_35_jogroup.eu#ext#@dobasi.onmicrosoft.com::edd5f0fd-77c0-4369-83c5-84439aafe912" providerId="AD" clId="Web-{D4DAE6C7-5411-BCF0-ADEE-091D501522F0}" dt="2024-11-07T16:03:39.173" v="67" actId="20577"/>
          <ac:spMkLst>
            <pc:docMk/>
            <pc:sldMk cId="0" sldId="276"/>
            <ac:spMk id="210" creationId="{00000000-0000-0000-0000-000000000000}"/>
          </ac:spMkLst>
        </pc:spChg>
      </pc:sldChg>
      <pc:sldChg chg="modSp">
        <pc:chgData name="epo_35" userId="S::epo_35_jogroup.eu#ext#@dobasi.onmicrosoft.com::edd5f0fd-77c0-4369-83c5-84439aafe912" providerId="AD" clId="Web-{D4DAE6C7-5411-BCF0-ADEE-091D501522F0}" dt="2024-11-07T16:05:08.115" v="112" actId="20577"/>
        <pc:sldMkLst>
          <pc:docMk/>
          <pc:sldMk cId="0" sldId="291"/>
        </pc:sldMkLst>
        <pc:spChg chg="mod">
          <ac:chgData name="epo_35" userId="S::epo_35_jogroup.eu#ext#@dobasi.onmicrosoft.com::edd5f0fd-77c0-4369-83c5-84439aafe912" providerId="AD" clId="Web-{D4DAE6C7-5411-BCF0-ADEE-091D501522F0}" dt="2024-11-07T16:05:08.115" v="112" actId="20577"/>
          <ac:spMkLst>
            <pc:docMk/>
            <pc:sldMk cId="0" sldId="291"/>
            <ac:spMk id="309" creationId="{00000000-0000-0000-0000-000000000000}"/>
          </ac:spMkLst>
        </pc:spChg>
      </pc:sldChg>
      <pc:sldChg chg="modSp">
        <pc:chgData name="epo_35" userId="S::epo_35_jogroup.eu#ext#@dobasi.onmicrosoft.com::edd5f0fd-77c0-4369-83c5-84439aafe912" providerId="AD" clId="Web-{D4DAE6C7-5411-BCF0-ADEE-091D501522F0}" dt="2024-11-07T15:58:58.471" v="24" actId="20577"/>
        <pc:sldMkLst>
          <pc:docMk/>
          <pc:sldMk cId="0" sldId="305"/>
        </pc:sldMkLst>
        <pc:spChg chg="mod">
          <ac:chgData name="epo_35" userId="S::epo_35_jogroup.eu#ext#@dobasi.onmicrosoft.com::edd5f0fd-77c0-4369-83c5-84439aafe912" providerId="AD" clId="Web-{D4DAE6C7-5411-BCF0-ADEE-091D501522F0}" dt="2024-11-07T15:58:58.471" v="24" actId="20577"/>
          <ac:spMkLst>
            <pc:docMk/>
            <pc:sldMk cId="0" sldId="305"/>
            <ac:spMk id="401" creationId="{00000000-0000-0000-0000-000000000000}"/>
          </ac:spMkLst>
        </pc:spChg>
      </pc:sldChg>
      <pc:sldChg chg="modSp add">
        <pc:chgData name="epo_35" userId="S::epo_35_jogroup.eu#ext#@dobasi.onmicrosoft.com::edd5f0fd-77c0-4369-83c5-84439aafe912" providerId="AD" clId="Web-{D4DAE6C7-5411-BCF0-ADEE-091D501522F0}" dt="2024-11-07T15:56:48.902" v="3" actId="1076"/>
        <pc:sldMkLst>
          <pc:docMk/>
          <pc:sldMk cId="2949865065" sldId="309"/>
        </pc:sldMkLst>
        <pc:spChg chg="mod">
          <ac:chgData name="epo_35" userId="S::epo_35_jogroup.eu#ext#@dobasi.onmicrosoft.com::edd5f0fd-77c0-4369-83c5-84439aafe912" providerId="AD" clId="Web-{D4DAE6C7-5411-BCF0-ADEE-091D501522F0}" dt="2024-11-07T15:56:48.902" v="3" actId="1076"/>
          <ac:spMkLst>
            <pc:docMk/>
            <pc:sldMk cId="2949865065" sldId="309"/>
            <ac:spMk id="2" creationId="{6914FE02-1D5B-5285-03EF-401433043FA6}"/>
          </ac:spMkLst>
        </pc:spChg>
      </pc:sldChg>
      <pc:sldChg chg="modSp new">
        <pc:chgData name="epo_35" userId="S::epo_35_jogroup.eu#ext#@dobasi.onmicrosoft.com::edd5f0fd-77c0-4369-83c5-84439aafe912" providerId="AD" clId="Web-{D4DAE6C7-5411-BCF0-ADEE-091D501522F0}" dt="2024-11-07T16:00:49.992" v="34" actId="20577"/>
        <pc:sldMkLst>
          <pc:docMk/>
          <pc:sldMk cId="3201183638" sldId="310"/>
        </pc:sldMkLst>
        <pc:spChg chg="mod">
          <ac:chgData name="epo_35" userId="S::epo_35_jogroup.eu#ext#@dobasi.onmicrosoft.com::edd5f0fd-77c0-4369-83c5-84439aafe912" providerId="AD" clId="Web-{D4DAE6C7-5411-BCF0-ADEE-091D501522F0}" dt="2024-11-07T16:00:37.664" v="27" actId="20577"/>
          <ac:spMkLst>
            <pc:docMk/>
            <pc:sldMk cId="3201183638" sldId="310"/>
            <ac:spMk id="2" creationId="{A89187AB-4AC8-B4C9-79C9-53F92716DD98}"/>
          </ac:spMkLst>
        </pc:spChg>
        <pc:spChg chg="mod">
          <ac:chgData name="epo_35" userId="S::epo_35_jogroup.eu#ext#@dobasi.onmicrosoft.com::edd5f0fd-77c0-4369-83c5-84439aafe912" providerId="AD" clId="Web-{D4DAE6C7-5411-BCF0-ADEE-091D501522F0}" dt="2024-11-07T16:00:49.992" v="34" actId="20577"/>
          <ac:spMkLst>
            <pc:docMk/>
            <pc:sldMk cId="3201183638" sldId="310"/>
            <ac:spMk id="3" creationId="{914A9ABF-2F52-39F9-9FC5-710AA514A198}"/>
          </ac:spMkLst>
        </pc:spChg>
      </pc:sldChg>
      <pc:sldChg chg="modSp add">
        <pc:chgData name="epo_35" userId="S::epo_35_jogroup.eu#ext#@dobasi.onmicrosoft.com::edd5f0fd-77c0-4369-83c5-84439aafe912" providerId="AD" clId="Web-{D4DAE6C7-5411-BCF0-ADEE-091D501522F0}" dt="2024-11-07T16:02:10.075" v="40" actId="20577"/>
        <pc:sldMkLst>
          <pc:docMk/>
          <pc:sldMk cId="2591287154" sldId="311"/>
        </pc:sldMkLst>
        <pc:spChg chg="mod">
          <ac:chgData name="epo_35" userId="S::epo_35_jogroup.eu#ext#@dobasi.onmicrosoft.com::edd5f0fd-77c0-4369-83c5-84439aafe912" providerId="AD" clId="Web-{D4DAE6C7-5411-BCF0-ADEE-091D501522F0}" dt="2024-11-07T16:02:08.387" v="39" actId="20577"/>
          <ac:spMkLst>
            <pc:docMk/>
            <pc:sldMk cId="2591287154" sldId="311"/>
            <ac:spMk id="5" creationId="{DCBDD218-F9D7-4922-0A12-8A66E5903877}"/>
          </ac:spMkLst>
        </pc:spChg>
        <pc:spChg chg="mod">
          <ac:chgData name="epo_35" userId="S::epo_35_jogroup.eu#ext#@dobasi.onmicrosoft.com::edd5f0fd-77c0-4369-83c5-84439aafe912" providerId="AD" clId="Web-{D4DAE6C7-5411-BCF0-ADEE-091D501522F0}" dt="2024-11-07T16:02:10.075" v="40" actId="20577"/>
          <ac:spMkLst>
            <pc:docMk/>
            <pc:sldMk cId="2591287154" sldId="311"/>
            <ac:spMk id="6" creationId="{0CC214A9-B65D-FDF1-7616-D8081C944C60}"/>
          </ac:spMkLst>
        </pc:spChg>
      </pc:sldChg>
      <pc:sldMasterChg chg="add addSldLayout">
        <pc:chgData name="epo_35" userId="S::epo_35_jogroup.eu#ext#@dobasi.onmicrosoft.com::edd5f0fd-77c0-4369-83c5-84439aafe912" providerId="AD" clId="Web-{D4DAE6C7-5411-BCF0-ADEE-091D501522F0}" dt="2024-11-07T15:56:13.791" v="0"/>
        <pc:sldMasterMkLst>
          <pc:docMk/>
          <pc:sldMasterMk cId="473381627" sldId="2147483662"/>
        </pc:sldMasterMkLst>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3110644882" sldId="2147483663"/>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4083876374" sldId="2147483664"/>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1146665792" sldId="2147483665"/>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712206059" sldId="2147483666"/>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924328958" sldId="2147483667"/>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2519551229" sldId="2147483668"/>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2949243406" sldId="2147483669"/>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1649292427" sldId="2147483670"/>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1594727233" sldId="2147483671"/>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9725946" sldId="2147483672"/>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2240058968" sldId="2147483673"/>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43774978" sldId="2147483674"/>
          </pc:sldLayoutMkLst>
        </pc:sldLayoutChg>
      </pc:sldMasterChg>
    </pc:docChg>
  </pc:docChgLst>
  <pc:docChgLst>
    <pc:chgData name="dagmara.skillszonemalta" userId="S::dagmara.skillszonemalta_gmail.com#ext#@dobasi.onmicrosoft.com::cab07fde-5b20-4099-b699-b3b303880fe4" providerId="AD" clId="Web-{1FD640AC-7198-DFDB-52BB-CC99E0280DB8}"/>
    <pc:docChg chg="addSld modSld">
      <pc:chgData name="dagmara.skillszonemalta" userId="S::dagmara.skillszonemalta_gmail.com#ext#@dobasi.onmicrosoft.com::cab07fde-5b20-4099-b699-b3b303880fe4" providerId="AD" clId="Web-{1FD640AC-7198-DFDB-52BB-CC99E0280DB8}" dt="2024-12-17T01:23:45.623" v="366" actId="20577"/>
      <pc:docMkLst>
        <pc:docMk/>
      </pc:docMkLst>
      <pc:sldChg chg="modSp">
        <pc:chgData name="dagmara.skillszonemalta" userId="S::dagmara.skillszonemalta_gmail.com#ext#@dobasi.onmicrosoft.com::cab07fde-5b20-4099-b699-b3b303880fe4" providerId="AD" clId="Web-{1FD640AC-7198-DFDB-52BB-CC99E0280DB8}" dt="2024-12-17T01:23:08.715" v="359" actId="20577"/>
        <pc:sldMkLst>
          <pc:docMk/>
          <pc:sldMk cId="0" sldId="265"/>
        </pc:sldMkLst>
        <pc:spChg chg="mod">
          <ac:chgData name="dagmara.skillszonemalta" userId="S::dagmara.skillszonemalta_gmail.com#ext#@dobasi.onmicrosoft.com::cab07fde-5b20-4099-b699-b3b303880fe4" providerId="AD" clId="Web-{1FD640AC-7198-DFDB-52BB-CC99E0280DB8}" dt="2024-12-17T01:23:08.715" v="359" actId="20577"/>
          <ac:spMkLst>
            <pc:docMk/>
            <pc:sldMk cId="0" sldId="265"/>
            <ac:spMk id="136" creationId="{00000000-0000-0000-0000-000000000000}"/>
          </ac:spMkLst>
        </pc:spChg>
      </pc:sldChg>
      <pc:sldChg chg="modSp">
        <pc:chgData name="dagmara.skillszonemalta" userId="S::dagmara.skillszonemalta_gmail.com#ext#@dobasi.onmicrosoft.com::cab07fde-5b20-4099-b699-b3b303880fe4" providerId="AD" clId="Web-{1FD640AC-7198-DFDB-52BB-CC99E0280DB8}" dt="2024-12-17T01:23:45.623" v="366" actId="20577"/>
        <pc:sldMkLst>
          <pc:docMk/>
          <pc:sldMk cId="0" sldId="272"/>
        </pc:sldMkLst>
        <pc:spChg chg="mod">
          <ac:chgData name="dagmara.skillszonemalta" userId="S::dagmara.skillszonemalta_gmail.com#ext#@dobasi.onmicrosoft.com::cab07fde-5b20-4099-b699-b3b303880fe4" providerId="AD" clId="Web-{1FD640AC-7198-DFDB-52BB-CC99E0280DB8}" dt="2024-12-17T01:23:45.623" v="366" actId="20577"/>
          <ac:spMkLst>
            <pc:docMk/>
            <pc:sldMk cId="0" sldId="272"/>
            <ac:spMk id="182" creationId="{00000000-0000-0000-0000-000000000000}"/>
          </ac:spMkLst>
        </pc:spChg>
      </pc:sldChg>
      <pc:sldChg chg="modSp">
        <pc:chgData name="dagmara.skillszonemalta" userId="S::dagmara.skillszonemalta_gmail.com#ext#@dobasi.onmicrosoft.com::cab07fde-5b20-4099-b699-b3b303880fe4" providerId="AD" clId="Web-{1FD640AC-7198-DFDB-52BB-CC99E0280DB8}" dt="2024-12-16T23:28:43.516" v="16" actId="1076"/>
        <pc:sldMkLst>
          <pc:docMk/>
          <pc:sldMk cId="0" sldId="290"/>
        </pc:sldMkLst>
        <pc:spChg chg="mod">
          <ac:chgData name="dagmara.skillszonemalta" userId="S::dagmara.skillszonemalta_gmail.com#ext#@dobasi.onmicrosoft.com::cab07fde-5b20-4099-b699-b3b303880fe4" providerId="AD" clId="Web-{1FD640AC-7198-DFDB-52BB-CC99E0280DB8}" dt="2024-12-16T23:28:27.171" v="11" actId="20577"/>
          <ac:spMkLst>
            <pc:docMk/>
            <pc:sldMk cId="0" sldId="290"/>
            <ac:spMk id="303" creationId="{00000000-0000-0000-0000-000000000000}"/>
          </ac:spMkLst>
        </pc:spChg>
        <pc:spChg chg="mod">
          <ac:chgData name="dagmara.skillszonemalta" userId="S::dagmara.skillszonemalta_gmail.com#ext#@dobasi.onmicrosoft.com::cab07fde-5b20-4099-b699-b3b303880fe4" providerId="AD" clId="Web-{1FD640AC-7198-DFDB-52BB-CC99E0280DB8}" dt="2024-12-16T23:28:43.516" v="16" actId="1076"/>
          <ac:spMkLst>
            <pc:docMk/>
            <pc:sldMk cId="0" sldId="290"/>
            <ac:spMk id="304" creationId="{00000000-0000-0000-0000-000000000000}"/>
          </ac:spMkLst>
        </pc:spChg>
      </pc:sldChg>
      <pc:sldChg chg="modSp">
        <pc:chgData name="dagmara.skillszonemalta" userId="S::dagmara.skillszonemalta_gmail.com#ext#@dobasi.onmicrosoft.com::cab07fde-5b20-4099-b699-b3b303880fe4" providerId="AD" clId="Web-{1FD640AC-7198-DFDB-52BB-CC99E0280DB8}" dt="2024-12-16T23:44:02.096" v="213" actId="1076"/>
        <pc:sldMkLst>
          <pc:docMk/>
          <pc:sldMk cId="0" sldId="291"/>
        </pc:sldMkLst>
        <pc:spChg chg="mod">
          <ac:chgData name="dagmara.skillszonemalta" userId="S::dagmara.skillszonemalta_gmail.com#ext#@dobasi.onmicrosoft.com::cab07fde-5b20-4099-b699-b3b303880fe4" providerId="AD" clId="Web-{1FD640AC-7198-DFDB-52BB-CC99E0280DB8}" dt="2024-12-16T23:29:25.502" v="29" actId="1076"/>
          <ac:spMkLst>
            <pc:docMk/>
            <pc:sldMk cId="0" sldId="291"/>
            <ac:spMk id="2" creationId="{EA806684-98A4-953E-6EB3-65E9EAC63437}"/>
          </ac:spMkLst>
        </pc:spChg>
        <pc:spChg chg="mod">
          <ac:chgData name="dagmara.skillszonemalta" userId="S::dagmara.skillszonemalta_gmail.com#ext#@dobasi.onmicrosoft.com::cab07fde-5b20-4099-b699-b3b303880fe4" providerId="AD" clId="Web-{1FD640AC-7198-DFDB-52BB-CC99E0280DB8}" dt="2024-12-16T23:44:02.096" v="213" actId="1076"/>
          <ac:spMkLst>
            <pc:docMk/>
            <pc:sldMk cId="0" sldId="291"/>
            <ac:spMk id="309" creationId="{00000000-0000-0000-0000-000000000000}"/>
          </ac:spMkLst>
        </pc:spChg>
        <pc:picChg chg="mod">
          <ac:chgData name="dagmara.skillszonemalta" userId="S::dagmara.skillszonemalta_gmail.com#ext#@dobasi.onmicrosoft.com::cab07fde-5b20-4099-b699-b3b303880fe4" providerId="AD" clId="Web-{1FD640AC-7198-DFDB-52BB-CC99E0280DB8}" dt="2024-12-16T23:29:23.377" v="28" actId="1076"/>
          <ac:picMkLst>
            <pc:docMk/>
            <pc:sldMk cId="0" sldId="291"/>
            <ac:picMk id="310" creationId="{00000000-0000-0000-0000-000000000000}"/>
          </ac:picMkLst>
        </pc:picChg>
      </pc:sldChg>
      <pc:sldChg chg="modSp">
        <pc:chgData name="dagmara.skillszonemalta" userId="S::dagmara.skillszonemalta_gmail.com#ext#@dobasi.onmicrosoft.com::cab07fde-5b20-4099-b699-b3b303880fe4" providerId="AD" clId="Web-{1FD640AC-7198-DFDB-52BB-CC99E0280DB8}" dt="2024-12-16T23:29:38.893" v="32" actId="20577"/>
        <pc:sldMkLst>
          <pc:docMk/>
          <pc:sldMk cId="0" sldId="292"/>
        </pc:sldMkLst>
        <pc:spChg chg="mod">
          <ac:chgData name="dagmara.skillszonemalta" userId="S::dagmara.skillszonemalta_gmail.com#ext#@dobasi.onmicrosoft.com::cab07fde-5b20-4099-b699-b3b303880fe4" providerId="AD" clId="Web-{1FD640AC-7198-DFDB-52BB-CC99E0280DB8}" dt="2024-12-16T23:29:38.893" v="32" actId="20577"/>
          <ac:spMkLst>
            <pc:docMk/>
            <pc:sldMk cId="0" sldId="292"/>
            <ac:spMk id="316" creationId="{00000000-0000-0000-0000-000000000000}"/>
          </ac:spMkLst>
        </pc:spChg>
      </pc:sldChg>
      <pc:sldChg chg="modSp">
        <pc:chgData name="dagmara.skillszonemalta" userId="S::dagmara.skillszonemalta_gmail.com#ext#@dobasi.onmicrosoft.com::cab07fde-5b20-4099-b699-b3b303880fe4" providerId="AD" clId="Web-{1FD640AC-7198-DFDB-52BB-CC99E0280DB8}" dt="2024-12-16T23:30:29.488" v="37" actId="1076"/>
        <pc:sldMkLst>
          <pc:docMk/>
          <pc:sldMk cId="0" sldId="293"/>
        </pc:sldMkLst>
        <pc:spChg chg="mod">
          <ac:chgData name="dagmara.skillszonemalta" userId="S::dagmara.skillszonemalta_gmail.com#ext#@dobasi.onmicrosoft.com::cab07fde-5b20-4099-b699-b3b303880fe4" providerId="AD" clId="Web-{1FD640AC-7198-DFDB-52BB-CC99E0280DB8}" dt="2024-12-16T23:30:29.488" v="37" actId="1076"/>
          <ac:spMkLst>
            <pc:docMk/>
            <pc:sldMk cId="0" sldId="293"/>
            <ac:spMk id="322" creationId="{00000000-0000-0000-0000-000000000000}"/>
          </ac:spMkLst>
        </pc:spChg>
      </pc:sldChg>
      <pc:sldChg chg="modSp">
        <pc:chgData name="dagmara.skillszonemalta" userId="S::dagmara.skillszonemalta_gmail.com#ext#@dobasi.onmicrosoft.com::cab07fde-5b20-4099-b699-b3b303880fe4" providerId="AD" clId="Web-{1FD640AC-7198-DFDB-52BB-CC99E0280DB8}" dt="2024-12-16T23:31:09.443" v="52" actId="14100"/>
        <pc:sldMkLst>
          <pc:docMk/>
          <pc:sldMk cId="0" sldId="294"/>
        </pc:sldMkLst>
        <pc:spChg chg="mod">
          <ac:chgData name="dagmara.skillszonemalta" userId="S::dagmara.skillszonemalta_gmail.com#ext#@dobasi.onmicrosoft.com::cab07fde-5b20-4099-b699-b3b303880fe4" providerId="AD" clId="Web-{1FD640AC-7198-DFDB-52BB-CC99E0280DB8}" dt="2024-12-16T23:31:09.443" v="52" actId="14100"/>
          <ac:spMkLst>
            <pc:docMk/>
            <pc:sldMk cId="0" sldId="294"/>
            <ac:spMk id="328" creationId="{00000000-0000-0000-0000-000000000000}"/>
          </ac:spMkLst>
        </pc:spChg>
        <pc:spChg chg="mod">
          <ac:chgData name="dagmara.skillszonemalta" userId="S::dagmara.skillszonemalta_gmail.com#ext#@dobasi.onmicrosoft.com::cab07fde-5b20-4099-b699-b3b303880fe4" providerId="AD" clId="Web-{1FD640AC-7198-DFDB-52BB-CC99E0280DB8}" dt="2024-12-16T23:30:55.599" v="49" actId="1076"/>
          <ac:spMkLst>
            <pc:docMk/>
            <pc:sldMk cId="0" sldId="294"/>
            <ac:spMk id="329" creationId="{00000000-0000-0000-0000-000000000000}"/>
          </ac:spMkLst>
        </pc:spChg>
      </pc:sldChg>
      <pc:sldChg chg="modSp">
        <pc:chgData name="dagmara.skillszonemalta" userId="S::dagmara.skillszonemalta_gmail.com#ext#@dobasi.onmicrosoft.com::cab07fde-5b20-4099-b699-b3b303880fe4" providerId="AD" clId="Web-{1FD640AC-7198-DFDB-52BB-CC99E0280DB8}" dt="2024-12-16T23:33:45.589" v="87" actId="14100"/>
        <pc:sldMkLst>
          <pc:docMk/>
          <pc:sldMk cId="0" sldId="295"/>
        </pc:sldMkLst>
        <pc:spChg chg="mod">
          <ac:chgData name="dagmara.skillszonemalta" userId="S::dagmara.skillszonemalta_gmail.com#ext#@dobasi.onmicrosoft.com::cab07fde-5b20-4099-b699-b3b303880fe4" providerId="AD" clId="Web-{1FD640AC-7198-DFDB-52BB-CC99E0280DB8}" dt="2024-12-16T23:33:45.589" v="87" actId="14100"/>
          <ac:spMkLst>
            <pc:docMk/>
            <pc:sldMk cId="0" sldId="295"/>
            <ac:spMk id="334" creationId="{00000000-0000-0000-0000-000000000000}"/>
          </ac:spMkLst>
        </pc:spChg>
        <pc:picChg chg="mod">
          <ac:chgData name="dagmara.skillszonemalta" userId="S::dagmara.skillszonemalta_gmail.com#ext#@dobasi.onmicrosoft.com::cab07fde-5b20-4099-b699-b3b303880fe4" providerId="AD" clId="Web-{1FD640AC-7198-DFDB-52BB-CC99E0280DB8}" dt="2024-12-16T23:32:55.494" v="74" actId="14100"/>
          <ac:picMkLst>
            <pc:docMk/>
            <pc:sldMk cId="0" sldId="295"/>
            <ac:picMk id="336" creationId="{00000000-0000-0000-0000-000000000000}"/>
          </ac:picMkLst>
        </pc:picChg>
      </pc:sldChg>
      <pc:sldChg chg="modSp">
        <pc:chgData name="dagmara.skillszonemalta" userId="S::dagmara.skillszonemalta_gmail.com#ext#@dobasi.onmicrosoft.com::cab07fde-5b20-4099-b699-b3b303880fe4" providerId="AD" clId="Web-{1FD640AC-7198-DFDB-52BB-CC99E0280DB8}" dt="2024-12-16T23:34:27.231" v="99" actId="1076"/>
        <pc:sldMkLst>
          <pc:docMk/>
          <pc:sldMk cId="0" sldId="296"/>
        </pc:sldMkLst>
        <pc:spChg chg="mod">
          <ac:chgData name="dagmara.skillszonemalta" userId="S::dagmara.skillszonemalta_gmail.com#ext#@dobasi.onmicrosoft.com::cab07fde-5b20-4099-b699-b3b303880fe4" providerId="AD" clId="Web-{1FD640AC-7198-DFDB-52BB-CC99E0280DB8}" dt="2024-12-16T23:34:27.231" v="99" actId="1076"/>
          <ac:spMkLst>
            <pc:docMk/>
            <pc:sldMk cId="0" sldId="296"/>
            <ac:spMk id="341" creationId="{00000000-0000-0000-0000-000000000000}"/>
          </ac:spMkLst>
        </pc:spChg>
      </pc:sldChg>
      <pc:sldChg chg="modSp">
        <pc:chgData name="dagmara.skillszonemalta" userId="S::dagmara.skillszonemalta_gmail.com#ext#@dobasi.onmicrosoft.com::cab07fde-5b20-4099-b699-b3b303880fe4" providerId="AD" clId="Web-{1FD640AC-7198-DFDB-52BB-CC99E0280DB8}" dt="2024-12-16T23:34:45.607" v="103" actId="1076"/>
        <pc:sldMkLst>
          <pc:docMk/>
          <pc:sldMk cId="0" sldId="297"/>
        </pc:sldMkLst>
        <pc:spChg chg="mod">
          <ac:chgData name="dagmara.skillszonemalta" userId="S::dagmara.skillszonemalta_gmail.com#ext#@dobasi.onmicrosoft.com::cab07fde-5b20-4099-b699-b3b303880fe4" providerId="AD" clId="Web-{1FD640AC-7198-DFDB-52BB-CC99E0280DB8}" dt="2024-12-16T23:34:45.607" v="103" actId="1076"/>
          <ac:spMkLst>
            <pc:docMk/>
            <pc:sldMk cId="0" sldId="297"/>
            <ac:spMk id="4" creationId="{11066A8A-263C-4CD7-A3E9-4B7F257FD2FD}"/>
          </ac:spMkLst>
        </pc:spChg>
      </pc:sldChg>
      <pc:sldChg chg="modSp">
        <pc:chgData name="dagmara.skillszonemalta" userId="S::dagmara.skillszonemalta_gmail.com#ext#@dobasi.onmicrosoft.com::cab07fde-5b20-4099-b699-b3b303880fe4" providerId="AD" clId="Web-{1FD640AC-7198-DFDB-52BB-CC99E0280DB8}" dt="2024-12-16T23:35:35.749" v="116" actId="1076"/>
        <pc:sldMkLst>
          <pc:docMk/>
          <pc:sldMk cId="0" sldId="298"/>
        </pc:sldMkLst>
        <pc:spChg chg="mod">
          <ac:chgData name="dagmara.skillszonemalta" userId="S::dagmara.skillszonemalta_gmail.com#ext#@dobasi.onmicrosoft.com::cab07fde-5b20-4099-b699-b3b303880fe4" providerId="AD" clId="Web-{1FD640AC-7198-DFDB-52BB-CC99E0280DB8}" dt="2024-12-16T23:35:35.749" v="116" actId="1076"/>
          <ac:spMkLst>
            <pc:docMk/>
            <pc:sldMk cId="0" sldId="298"/>
            <ac:spMk id="354" creationId="{00000000-0000-0000-0000-000000000000}"/>
          </ac:spMkLst>
        </pc:spChg>
      </pc:sldChg>
      <pc:sldChg chg="modSp">
        <pc:chgData name="dagmara.skillszonemalta" userId="S::dagmara.skillszonemalta_gmail.com#ext#@dobasi.onmicrosoft.com::cab07fde-5b20-4099-b699-b3b303880fe4" providerId="AD" clId="Web-{1FD640AC-7198-DFDB-52BB-CC99E0280DB8}" dt="2024-12-16T23:36:13.907" v="125" actId="1076"/>
        <pc:sldMkLst>
          <pc:docMk/>
          <pc:sldMk cId="0" sldId="299"/>
        </pc:sldMkLst>
        <pc:spChg chg="mod">
          <ac:chgData name="dagmara.skillszonemalta" userId="S::dagmara.skillszonemalta_gmail.com#ext#@dobasi.onmicrosoft.com::cab07fde-5b20-4099-b699-b3b303880fe4" providerId="AD" clId="Web-{1FD640AC-7198-DFDB-52BB-CC99E0280DB8}" dt="2024-12-16T23:36:13.907" v="125" actId="1076"/>
          <ac:spMkLst>
            <pc:docMk/>
            <pc:sldMk cId="0" sldId="299"/>
            <ac:spMk id="360" creationId="{00000000-0000-0000-0000-000000000000}"/>
          </ac:spMkLst>
        </pc:spChg>
      </pc:sldChg>
      <pc:sldChg chg="modSp">
        <pc:chgData name="dagmara.skillszonemalta" userId="S::dagmara.skillszonemalta_gmail.com#ext#@dobasi.onmicrosoft.com::cab07fde-5b20-4099-b699-b3b303880fe4" providerId="AD" clId="Web-{1FD640AC-7198-DFDB-52BB-CC99E0280DB8}" dt="2024-12-16T23:36:56.065" v="126" actId="20577"/>
        <pc:sldMkLst>
          <pc:docMk/>
          <pc:sldMk cId="0" sldId="300"/>
        </pc:sldMkLst>
        <pc:spChg chg="mod">
          <ac:chgData name="dagmara.skillszonemalta" userId="S::dagmara.skillszonemalta_gmail.com#ext#@dobasi.onmicrosoft.com::cab07fde-5b20-4099-b699-b3b303880fe4" providerId="AD" clId="Web-{1FD640AC-7198-DFDB-52BB-CC99E0280DB8}" dt="2024-12-16T23:36:56.065" v="126" actId="20577"/>
          <ac:spMkLst>
            <pc:docMk/>
            <pc:sldMk cId="0" sldId="300"/>
            <ac:spMk id="7" creationId="{BAB84897-E9AA-53A1-9D2D-AC9892E4DA9C}"/>
          </ac:spMkLst>
        </pc:spChg>
      </pc:sldChg>
      <pc:sldChg chg="modSp">
        <pc:chgData name="dagmara.skillszonemalta" userId="S::dagmara.skillszonemalta_gmail.com#ext#@dobasi.onmicrosoft.com::cab07fde-5b20-4099-b699-b3b303880fe4" providerId="AD" clId="Web-{1FD640AC-7198-DFDB-52BB-CC99E0280DB8}" dt="2024-12-16T23:37:12.800" v="127" actId="20577"/>
        <pc:sldMkLst>
          <pc:docMk/>
          <pc:sldMk cId="0" sldId="301"/>
        </pc:sldMkLst>
        <pc:spChg chg="mod">
          <ac:chgData name="dagmara.skillszonemalta" userId="S::dagmara.skillszonemalta_gmail.com#ext#@dobasi.onmicrosoft.com::cab07fde-5b20-4099-b699-b3b303880fe4" providerId="AD" clId="Web-{1FD640AC-7198-DFDB-52BB-CC99E0280DB8}" dt="2024-12-16T23:37:12.800" v="127" actId="20577"/>
          <ac:spMkLst>
            <pc:docMk/>
            <pc:sldMk cId="0" sldId="301"/>
            <ac:spMk id="374" creationId="{00000000-0000-0000-0000-000000000000}"/>
          </ac:spMkLst>
        </pc:spChg>
      </pc:sldChg>
      <pc:sldChg chg="modSp">
        <pc:chgData name="dagmara.skillszonemalta" userId="S::dagmara.skillszonemalta_gmail.com#ext#@dobasi.onmicrosoft.com::cab07fde-5b20-4099-b699-b3b303880fe4" providerId="AD" clId="Web-{1FD640AC-7198-DFDB-52BB-CC99E0280DB8}" dt="2024-12-16T23:37:36.332" v="133" actId="14100"/>
        <pc:sldMkLst>
          <pc:docMk/>
          <pc:sldMk cId="0" sldId="302"/>
        </pc:sldMkLst>
        <pc:spChg chg="mod">
          <ac:chgData name="dagmara.skillszonemalta" userId="S::dagmara.skillszonemalta_gmail.com#ext#@dobasi.onmicrosoft.com::cab07fde-5b20-4099-b699-b3b303880fe4" providerId="AD" clId="Web-{1FD640AC-7198-DFDB-52BB-CC99E0280DB8}" dt="2024-12-16T23:37:36.332" v="133" actId="14100"/>
          <ac:spMkLst>
            <pc:docMk/>
            <pc:sldMk cId="0" sldId="302"/>
            <ac:spMk id="381" creationId="{00000000-0000-0000-0000-000000000000}"/>
          </ac:spMkLst>
        </pc:spChg>
      </pc:sldChg>
      <pc:sldChg chg="modSp">
        <pc:chgData name="dagmara.skillszonemalta" userId="S::dagmara.skillszonemalta_gmail.com#ext#@dobasi.onmicrosoft.com::cab07fde-5b20-4099-b699-b3b303880fe4" providerId="AD" clId="Web-{1FD640AC-7198-DFDB-52BB-CC99E0280DB8}" dt="2024-12-16T23:32:22.211" v="70" actId="14100"/>
        <pc:sldMkLst>
          <pc:docMk/>
          <pc:sldMk cId="0" sldId="303"/>
        </pc:sldMkLst>
        <pc:spChg chg="mod">
          <ac:chgData name="dagmara.skillszonemalta" userId="S::dagmara.skillszonemalta_gmail.com#ext#@dobasi.onmicrosoft.com::cab07fde-5b20-4099-b699-b3b303880fe4" providerId="AD" clId="Web-{1FD640AC-7198-DFDB-52BB-CC99E0280DB8}" dt="2024-12-16T23:32:22.211" v="70" actId="14100"/>
          <ac:spMkLst>
            <pc:docMk/>
            <pc:sldMk cId="0" sldId="303"/>
            <ac:spMk id="388" creationId="{00000000-0000-0000-0000-000000000000}"/>
          </ac:spMkLst>
        </pc:spChg>
        <pc:picChg chg="mod">
          <ac:chgData name="dagmara.skillszonemalta" userId="S::dagmara.skillszonemalta_gmail.com#ext#@dobasi.onmicrosoft.com::cab07fde-5b20-4099-b699-b3b303880fe4" providerId="AD" clId="Web-{1FD640AC-7198-DFDB-52BB-CC99E0280DB8}" dt="2024-12-16T23:31:43.507" v="63" actId="14100"/>
          <ac:picMkLst>
            <pc:docMk/>
            <pc:sldMk cId="0" sldId="303"/>
            <ac:picMk id="389" creationId="{00000000-0000-0000-0000-000000000000}"/>
          </ac:picMkLst>
        </pc:picChg>
      </pc:sldChg>
      <pc:sldChg chg="modSp">
        <pc:chgData name="dagmara.skillszonemalta" userId="S::dagmara.skillszonemalta_gmail.com#ext#@dobasi.onmicrosoft.com::cab07fde-5b20-4099-b699-b3b303880fe4" providerId="AD" clId="Web-{1FD640AC-7198-DFDB-52BB-CC99E0280DB8}" dt="2024-12-16T23:38:04.395" v="140" actId="20577"/>
        <pc:sldMkLst>
          <pc:docMk/>
          <pc:sldMk cId="0" sldId="304"/>
        </pc:sldMkLst>
        <pc:spChg chg="mod">
          <ac:chgData name="dagmara.skillszonemalta" userId="S::dagmara.skillszonemalta_gmail.com#ext#@dobasi.onmicrosoft.com::cab07fde-5b20-4099-b699-b3b303880fe4" providerId="AD" clId="Web-{1FD640AC-7198-DFDB-52BB-CC99E0280DB8}" dt="2024-12-16T23:38:04.395" v="140" actId="20577"/>
          <ac:spMkLst>
            <pc:docMk/>
            <pc:sldMk cId="0" sldId="304"/>
            <ac:spMk id="396" creationId="{00000000-0000-0000-0000-000000000000}"/>
          </ac:spMkLst>
        </pc:spChg>
      </pc:sldChg>
      <pc:sldChg chg="addSp delSp modSp">
        <pc:chgData name="dagmara.skillszonemalta" userId="S::dagmara.skillszonemalta_gmail.com#ext#@dobasi.onmicrosoft.com::cab07fde-5b20-4099-b699-b3b303880fe4" providerId="AD" clId="Web-{1FD640AC-7198-DFDB-52BB-CC99E0280DB8}" dt="2024-12-17T00:19:11.711" v="241" actId="1076"/>
        <pc:sldMkLst>
          <pc:docMk/>
          <pc:sldMk cId="0" sldId="305"/>
        </pc:sldMkLst>
        <pc:spChg chg="mod">
          <ac:chgData name="dagmara.skillszonemalta" userId="S::dagmara.skillszonemalta_gmail.com#ext#@dobasi.onmicrosoft.com::cab07fde-5b20-4099-b699-b3b303880fe4" providerId="AD" clId="Web-{1FD640AC-7198-DFDB-52BB-CC99E0280DB8}" dt="2024-12-17T00:19:10.618" v="240" actId="1076"/>
          <ac:spMkLst>
            <pc:docMk/>
            <pc:sldMk cId="0" sldId="305"/>
            <ac:spMk id="2" creationId="{EA806684-98A4-953E-6EB3-65E9EAC63437}"/>
          </ac:spMkLst>
        </pc:spChg>
        <pc:spChg chg="mod">
          <ac:chgData name="dagmara.skillszonemalta" userId="S::dagmara.skillszonemalta_gmail.com#ext#@dobasi.onmicrosoft.com::cab07fde-5b20-4099-b699-b3b303880fe4" providerId="AD" clId="Web-{1FD640AC-7198-DFDB-52BB-CC99E0280DB8}" dt="2024-12-16T23:45:03.332" v="217" actId="1076"/>
          <ac:spMkLst>
            <pc:docMk/>
            <pc:sldMk cId="0" sldId="305"/>
            <ac:spMk id="3" creationId="{15DBFDE2-F2C8-DC6B-A7D6-8B3DCE07E5EA}"/>
          </ac:spMkLst>
        </pc:spChg>
        <pc:spChg chg="mod">
          <ac:chgData name="dagmara.skillszonemalta" userId="S::dagmara.skillszonemalta_gmail.com#ext#@dobasi.onmicrosoft.com::cab07fde-5b20-4099-b699-b3b303880fe4" providerId="AD" clId="Web-{1FD640AC-7198-DFDB-52BB-CC99E0280DB8}" dt="2024-12-16T23:44:28.190" v="216" actId="14100"/>
          <ac:spMkLst>
            <pc:docMk/>
            <pc:sldMk cId="0" sldId="305"/>
            <ac:spMk id="402" creationId="{00000000-0000-0000-0000-000000000000}"/>
          </ac:spMkLst>
        </pc:spChg>
        <pc:picChg chg="add del mod">
          <ac:chgData name="dagmara.skillszonemalta" userId="S::dagmara.skillszonemalta_gmail.com#ext#@dobasi.onmicrosoft.com::cab07fde-5b20-4099-b699-b3b303880fe4" providerId="AD" clId="Web-{1FD640AC-7198-DFDB-52BB-CC99E0280DB8}" dt="2024-12-17T00:18:42.695" v="229"/>
          <ac:picMkLst>
            <pc:docMk/>
            <pc:sldMk cId="0" sldId="305"/>
            <ac:picMk id="4" creationId="{82E25028-3B3F-1E08-8159-B854BD33004B}"/>
          </ac:picMkLst>
        </pc:picChg>
        <pc:picChg chg="mod">
          <ac:chgData name="dagmara.skillszonemalta" userId="S::dagmara.skillszonemalta_gmail.com#ext#@dobasi.onmicrosoft.com::cab07fde-5b20-4099-b699-b3b303880fe4" providerId="AD" clId="Web-{1FD640AC-7198-DFDB-52BB-CC99E0280DB8}" dt="2024-12-17T00:19:11.711" v="241" actId="1076"/>
          <ac:picMkLst>
            <pc:docMk/>
            <pc:sldMk cId="0" sldId="305"/>
            <ac:picMk id="403" creationId="{00000000-0000-0000-0000-000000000000}"/>
          </ac:picMkLst>
        </pc:picChg>
      </pc:sldChg>
      <pc:sldChg chg="addSp modSp">
        <pc:chgData name="dagmara.skillszonemalta" userId="S::dagmara.skillszonemalta_gmail.com#ext#@dobasi.onmicrosoft.com::cab07fde-5b20-4099-b699-b3b303880fe4" providerId="AD" clId="Web-{1FD640AC-7198-DFDB-52BB-CC99E0280DB8}" dt="2024-12-17T00:18:16.334" v="224" actId="1076"/>
        <pc:sldMkLst>
          <pc:docMk/>
          <pc:sldMk cId="0" sldId="306"/>
        </pc:sldMkLst>
        <pc:picChg chg="add mod">
          <ac:chgData name="dagmara.skillszonemalta" userId="S::dagmara.skillszonemalta_gmail.com#ext#@dobasi.onmicrosoft.com::cab07fde-5b20-4099-b699-b3b303880fe4" providerId="AD" clId="Web-{1FD640AC-7198-DFDB-52BB-CC99E0280DB8}" dt="2024-12-17T00:18:16.334" v="224" actId="1076"/>
          <ac:picMkLst>
            <pc:docMk/>
            <pc:sldMk cId="0" sldId="306"/>
            <ac:picMk id="2" creationId="{EAFE5145-5B5C-9CB8-3303-F6531FDD4DC2}"/>
          </ac:picMkLst>
        </pc:picChg>
      </pc:sldChg>
      <pc:sldChg chg="modSp">
        <pc:chgData name="dagmara.skillszonemalta" userId="S::dagmara.skillszonemalta_gmail.com#ext#@dobasi.onmicrosoft.com::cab07fde-5b20-4099-b699-b3b303880fe4" providerId="AD" clId="Web-{1FD640AC-7198-DFDB-52BB-CC99E0280DB8}" dt="2024-12-17T00:07:31.165" v="222" actId="20577"/>
        <pc:sldMkLst>
          <pc:docMk/>
          <pc:sldMk cId="2949865065" sldId="309"/>
        </pc:sldMkLst>
        <pc:spChg chg="mod">
          <ac:chgData name="dagmara.skillszonemalta" userId="S::dagmara.skillszonemalta_gmail.com#ext#@dobasi.onmicrosoft.com::cab07fde-5b20-4099-b699-b3b303880fe4" providerId="AD" clId="Web-{1FD640AC-7198-DFDB-52BB-CC99E0280DB8}" dt="2024-12-17T00:07:31.165" v="222" actId="20577"/>
          <ac:spMkLst>
            <pc:docMk/>
            <pc:sldMk cId="2949865065" sldId="309"/>
            <ac:spMk id="2" creationId="{6914FE02-1D5B-5285-03EF-401433043FA6}"/>
          </ac:spMkLst>
        </pc:spChg>
      </pc:sldChg>
      <pc:sldChg chg="modSp">
        <pc:chgData name="dagmara.skillszonemalta" userId="S::dagmara.skillszonemalta_gmail.com#ext#@dobasi.onmicrosoft.com::cab07fde-5b20-4099-b699-b3b303880fe4" providerId="AD" clId="Web-{1FD640AC-7198-DFDB-52BB-CC99E0280DB8}" dt="2024-12-16T23:40:47.917" v="176" actId="1076"/>
        <pc:sldMkLst>
          <pc:docMk/>
          <pc:sldMk cId="1742645539" sldId="312"/>
        </pc:sldMkLst>
        <pc:spChg chg="mod">
          <ac:chgData name="dagmara.skillszonemalta" userId="S::dagmara.skillszonemalta_gmail.com#ext#@dobasi.onmicrosoft.com::cab07fde-5b20-4099-b699-b3b303880fe4" providerId="AD" clId="Web-{1FD640AC-7198-DFDB-52BB-CC99E0280DB8}" dt="2024-12-16T23:40:42.979" v="175" actId="1076"/>
          <ac:spMkLst>
            <pc:docMk/>
            <pc:sldMk cId="1742645539" sldId="312"/>
            <ac:spMk id="5" creationId="{1CEEF4C6-3929-957A-CB83-F56A0C3A7C1E}"/>
          </ac:spMkLst>
        </pc:spChg>
        <pc:picChg chg="mod">
          <ac:chgData name="dagmara.skillszonemalta" userId="S::dagmara.skillszonemalta_gmail.com#ext#@dobasi.onmicrosoft.com::cab07fde-5b20-4099-b699-b3b303880fe4" providerId="AD" clId="Web-{1FD640AC-7198-DFDB-52BB-CC99E0280DB8}" dt="2024-12-16T23:40:47.917" v="176" actId="1076"/>
          <ac:picMkLst>
            <pc:docMk/>
            <pc:sldMk cId="1742645539" sldId="312"/>
            <ac:picMk id="7" creationId="{2CD1EDB5-8796-999A-4387-5C342AFC23F1}"/>
          </ac:picMkLst>
        </pc:picChg>
      </pc:sldChg>
      <pc:sldChg chg="delSp modSp add replId">
        <pc:chgData name="dagmara.skillszonemalta" userId="S::dagmara.skillszonemalta_gmail.com#ext#@dobasi.onmicrosoft.com::cab07fde-5b20-4099-b699-b3b303880fe4" providerId="AD" clId="Web-{1FD640AC-7198-DFDB-52BB-CC99E0280DB8}" dt="2024-12-16T23:41:53.919" v="207" actId="1076"/>
        <pc:sldMkLst>
          <pc:docMk/>
          <pc:sldMk cId="3578604010" sldId="313"/>
        </pc:sldMkLst>
        <pc:spChg chg="mod">
          <ac:chgData name="dagmara.skillszonemalta" userId="S::dagmara.skillszonemalta_gmail.com#ext#@dobasi.onmicrosoft.com::cab07fde-5b20-4099-b699-b3b303880fe4" providerId="AD" clId="Web-{1FD640AC-7198-DFDB-52BB-CC99E0280DB8}" dt="2024-12-16T23:41:53.919" v="207" actId="1076"/>
          <ac:spMkLst>
            <pc:docMk/>
            <pc:sldMk cId="3578604010" sldId="313"/>
            <ac:spMk id="5" creationId="{1CEEF4C6-3929-957A-CB83-F56A0C3A7C1E}"/>
          </ac:spMkLst>
        </pc:spChg>
        <pc:picChg chg="del">
          <ac:chgData name="dagmara.skillszonemalta" userId="S::dagmara.skillszonemalta_gmail.com#ext#@dobasi.onmicrosoft.com::cab07fde-5b20-4099-b699-b3b303880fe4" providerId="AD" clId="Web-{1FD640AC-7198-DFDB-52BB-CC99E0280DB8}" dt="2024-12-16T23:41:10.074" v="182"/>
          <ac:picMkLst>
            <pc:docMk/>
            <pc:sldMk cId="3578604010" sldId="313"/>
            <ac:picMk id="7" creationId="{2CD1EDB5-8796-999A-4387-5C342AFC23F1}"/>
          </ac:picMkLst>
        </pc:picChg>
      </pc:sldChg>
    </pc:docChg>
  </pc:docChgLst>
  <pc:docChgLst>
    <pc:chgData name="dagmara.skillszonemalta" userId="S::dagmara.skillszonemalta_gmail.com#ext#@dobasi.onmicrosoft.com::cab07fde-5b20-4099-b699-b3b303880fe4" providerId="AD" clId="Web-{2636CC87-1A9B-CDAA-FE02-AD5E6E72125C}"/>
    <pc:docChg chg="modSld">
      <pc:chgData name="dagmara.skillszonemalta" userId="S::dagmara.skillszonemalta_gmail.com#ext#@dobasi.onmicrosoft.com::cab07fde-5b20-4099-b699-b3b303880fe4" providerId="AD" clId="Web-{2636CC87-1A9B-CDAA-FE02-AD5E6E72125C}" dt="2024-12-13T11:39:03.784" v="17" actId="14100"/>
      <pc:docMkLst>
        <pc:docMk/>
      </pc:docMkLst>
      <pc:sldChg chg="modSp">
        <pc:chgData name="dagmara.skillszonemalta" userId="S::dagmara.skillszonemalta_gmail.com#ext#@dobasi.onmicrosoft.com::cab07fde-5b20-4099-b699-b3b303880fe4" providerId="AD" clId="Web-{2636CC87-1A9B-CDAA-FE02-AD5E6E72125C}" dt="2024-12-13T11:38:03.470" v="2" actId="20577"/>
        <pc:sldMkLst>
          <pc:docMk/>
          <pc:sldMk cId="0" sldId="266"/>
        </pc:sldMkLst>
        <pc:spChg chg="mod">
          <ac:chgData name="dagmara.skillszonemalta" userId="S::dagmara.skillszonemalta_gmail.com#ext#@dobasi.onmicrosoft.com::cab07fde-5b20-4099-b699-b3b303880fe4" providerId="AD" clId="Web-{2636CC87-1A9B-CDAA-FE02-AD5E6E72125C}" dt="2024-12-13T11:38:03.470" v="2" actId="20577"/>
          <ac:spMkLst>
            <pc:docMk/>
            <pc:sldMk cId="0" sldId="266"/>
            <ac:spMk id="141" creationId="{00000000-0000-0000-0000-000000000000}"/>
          </ac:spMkLst>
        </pc:spChg>
      </pc:sldChg>
      <pc:sldChg chg="modSp">
        <pc:chgData name="dagmara.skillszonemalta" userId="S::dagmara.skillszonemalta_gmail.com#ext#@dobasi.onmicrosoft.com::cab07fde-5b20-4099-b699-b3b303880fe4" providerId="AD" clId="Web-{2636CC87-1A9B-CDAA-FE02-AD5E6E72125C}" dt="2024-12-13T11:38:25.517" v="8" actId="20577"/>
        <pc:sldMkLst>
          <pc:docMk/>
          <pc:sldMk cId="0" sldId="276"/>
        </pc:sldMkLst>
        <pc:spChg chg="mod">
          <ac:chgData name="dagmara.skillszonemalta" userId="S::dagmara.skillszonemalta_gmail.com#ext#@dobasi.onmicrosoft.com::cab07fde-5b20-4099-b699-b3b303880fe4" providerId="AD" clId="Web-{2636CC87-1A9B-CDAA-FE02-AD5E6E72125C}" dt="2024-12-13T11:38:25.517" v="8" actId="20577"/>
          <ac:spMkLst>
            <pc:docMk/>
            <pc:sldMk cId="0" sldId="276"/>
            <ac:spMk id="210" creationId="{00000000-0000-0000-0000-000000000000}"/>
          </ac:spMkLst>
        </pc:spChg>
      </pc:sldChg>
      <pc:sldChg chg="modSp">
        <pc:chgData name="dagmara.skillszonemalta" userId="S::dagmara.skillszonemalta_gmail.com#ext#@dobasi.onmicrosoft.com::cab07fde-5b20-4099-b699-b3b303880fe4" providerId="AD" clId="Web-{2636CC87-1A9B-CDAA-FE02-AD5E6E72125C}" dt="2024-12-13T11:38:30.955" v="10" actId="20577"/>
        <pc:sldMkLst>
          <pc:docMk/>
          <pc:sldMk cId="0" sldId="281"/>
        </pc:sldMkLst>
        <pc:spChg chg="mod">
          <ac:chgData name="dagmara.skillszonemalta" userId="S::dagmara.skillszonemalta_gmail.com#ext#@dobasi.onmicrosoft.com::cab07fde-5b20-4099-b699-b3b303880fe4" providerId="AD" clId="Web-{2636CC87-1A9B-CDAA-FE02-AD5E6E72125C}" dt="2024-12-13T11:38:30.955" v="10" actId="20577"/>
          <ac:spMkLst>
            <pc:docMk/>
            <pc:sldMk cId="0" sldId="281"/>
            <ac:spMk id="243" creationId="{00000000-0000-0000-0000-000000000000}"/>
          </ac:spMkLst>
        </pc:spChg>
      </pc:sldChg>
      <pc:sldChg chg="modSp">
        <pc:chgData name="dagmara.skillszonemalta" userId="S::dagmara.skillszonemalta_gmail.com#ext#@dobasi.onmicrosoft.com::cab07fde-5b20-4099-b699-b3b303880fe4" providerId="AD" clId="Web-{2636CC87-1A9B-CDAA-FE02-AD5E6E72125C}" dt="2024-12-13T11:38:36.111" v="11" actId="20577"/>
        <pc:sldMkLst>
          <pc:docMk/>
          <pc:sldMk cId="0" sldId="284"/>
        </pc:sldMkLst>
        <pc:spChg chg="mod">
          <ac:chgData name="dagmara.skillszonemalta" userId="S::dagmara.skillszonemalta_gmail.com#ext#@dobasi.onmicrosoft.com::cab07fde-5b20-4099-b699-b3b303880fe4" providerId="AD" clId="Web-{2636CC87-1A9B-CDAA-FE02-AD5E6E72125C}" dt="2024-12-13T11:38:36.111" v="11" actId="20577"/>
          <ac:spMkLst>
            <pc:docMk/>
            <pc:sldMk cId="0" sldId="284"/>
            <ac:spMk id="263" creationId="{00000000-0000-0000-0000-000000000000}"/>
          </ac:spMkLst>
        </pc:spChg>
      </pc:sldChg>
      <pc:sldChg chg="modSp">
        <pc:chgData name="dagmara.skillszonemalta" userId="S::dagmara.skillszonemalta_gmail.com#ext#@dobasi.onmicrosoft.com::cab07fde-5b20-4099-b699-b3b303880fe4" providerId="AD" clId="Web-{2636CC87-1A9B-CDAA-FE02-AD5E6E72125C}" dt="2024-12-13T11:39:03.784" v="17" actId="14100"/>
        <pc:sldMkLst>
          <pc:docMk/>
          <pc:sldMk cId="2591287154" sldId="311"/>
        </pc:sldMkLst>
        <pc:spChg chg="mod">
          <ac:chgData name="dagmara.skillszonemalta" userId="S::dagmara.skillszonemalta_gmail.com#ext#@dobasi.onmicrosoft.com::cab07fde-5b20-4099-b699-b3b303880fe4" providerId="AD" clId="Web-{2636CC87-1A9B-CDAA-FE02-AD5E6E72125C}" dt="2024-12-13T11:39:03.784" v="17" actId="14100"/>
          <ac:spMkLst>
            <pc:docMk/>
            <pc:sldMk cId="2591287154" sldId="311"/>
            <ac:spMk id="2" creationId="{0014450C-9DA8-0B2B-1990-6AB1B36F18BC}"/>
          </ac:spMkLst>
        </pc:spChg>
        <pc:spChg chg="mod">
          <ac:chgData name="dagmara.skillszonemalta" userId="S::dagmara.skillszonemalta_gmail.com#ext#@dobasi.onmicrosoft.com::cab07fde-5b20-4099-b699-b3b303880fe4" providerId="AD" clId="Web-{2636CC87-1A9B-CDAA-FE02-AD5E6E72125C}" dt="2024-12-13T11:38:58.159" v="15" actId="20577"/>
          <ac:spMkLst>
            <pc:docMk/>
            <pc:sldMk cId="2591287154" sldId="311"/>
            <ac:spMk id="5" creationId="{DCBDD218-F9D7-4922-0A12-8A66E5903877}"/>
          </ac:spMkLst>
        </pc:spChg>
        <pc:spChg chg="mod">
          <ac:chgData name="dagmara.skillszonemalta" userId="S::dagmara.skillszonemalta_gmail.com#ext#@dobasi.onmicrosoft.com::cab07fde-5b20-4099-b699-b3b303880fe4" providerId="AD" clId="Web-{2636CC87-1A9B-CDAA-FE02-AD5E6E72125C}" dt="2024-12-13T11:38:58.237" v="16" actId="20577"/>
          <ac:spMkLst>
            <pc:docMk/>
            <pc:sldMk cId="2591287154" sldId="311"/>
            <ac:spMk id="6" creationId="{0CC214A9-B65D-FDF1-7616-D8081C944C60}"/>
          </ac:spMkLst>
        </pc:spChg>
      </pc:sldChg>
    </pc:docChg>
  </pc:docChgLst>
  <pc:docChgLst>
    <pc:chgData name="dagmara.skillszonemalta" userId="S::dagmara.skillszonemalta_gmail.com#ext#@dobasi.onmicrosoft.com::cab07fde-5b20-4099-b699-b3b303880fe4" providerId="AD" clId="Web-{11BC8B2C-0332-1182-91F8-3A103EFB5435}"/>
    <pc:docChg chg="modSld">
      <pc:chgData name="dagmara.skillszonemalta" userId="S::dagmara.skillszonemalta_gmail.com#ext#@dobasi.onmicrosoft.com::cab07fde-5b20-4099-b699-b3b303880fe4" providerId="AD" clId="Web-{11BC8B2C-0332-1182-91F8-3A103EFB5435}" dt="2024-12-12T13:32:00.932" v="193" actId="1076"/>
      <pc:docMkLst>
        <pc:docMk/>
      </pc:docMkLst>
      <pc:sldChg chg="addSp modSp">
        <pc:chgData name="dagmara.skillszonemalta" userId="S::dagmara.skillszonemalta_gmail.com#ext#@dobasi.onmicrosoft.com::cab07fde-5b20-4099-b699-b3b303880fe4" providerId="AD" clId="Web-{11BC8B2C-0332-1182-91F8-3A103EFB5435}" dt="2024-12-12T13:32:00.932" v="193" actId="1076"/>
        <pc:sldMkLst>
          <pc:docMk/>
          <pc:sldMk cId="0" sldId="266"/>
        </pc:sldMkLst>
        <pc:spChg chg="mod">
          <ac:chgData name="dagmara.skillszonemalta" userId="S::dagmara.skillszonemalta_gmail.com#ext#@dobasi.onmicrosoft.com::cab07fde-5b20-4099-b699-b3b303880fe4" providerId="AD" clId="Web-{11BC8B2C-0332-1182-91F8-3A103EFB5435}" dt="2024-12-12T07:16:39.411" v="176" actId="1076"/>
          <ac:spMkLst>
            <pc:docMk/>
            <pc:sldMk cId="0" sldId="266"/>
            <ac:spMk id="3" creationId="{3525D013-2B94-21A0-06AB-FA0B781CE2BF}"/>
          </ac:spMkLst>
        </pc:spChg>
        <pc:spChg chg="add mod">
          <ac:chgData name="dagmara.skillszonemalta" userId="S::dagmara.skillszonemalta_gmail.com#ext#@dobasi.onmicrosoft.com::cab07fde-5b20-4099-b699-b3b303880fe4" providerId="AD" clId="Web-{11BC8B2C-0332-1182-91F8-3A103EFB5435}" dt="2024-12-12T13:32:00.932" v="193" actId="1076"/>
          <ac:spMkLst>
            <pc:docMk/>
            <pc:sldMk cId="0" sldId="266"/>
            <ac:spMk id="4" creationId="{6FC8AAED-379A-C990-1965-27D2C2593B66}"/>
          </ac:spMkLst>
        </pc:spChg>
        <pc:spChg chg="mod">
          <ac:chgData name="dagmara.skillszonemalta" userId="S::dagmara.skillszonemalta_gmail.com#ext#@dobasi.onmicrosoft.com::cab07fde-5b20-4099-b699-b3b303880fe4" providerId="AD" clId="Web-{11BC8B2C-0332-1182-91F8-3A103EFB5435}" dt="2024-12-12T07:15:17.094" v="50" actId="20577"/>
          <ac:spMkLst>
            <pc:docMk/>
            <pc:sldMk cId="0" sldId="266"/>
            <ac:spMk id="142" creationId="{00000000-0000-0000-0000-000000000000}"/>
          </ac:spMkLst>
        </pc:spChg>
        <pc:picChg chg="mod">
          <ac:chgData name="dagmara.skillszonemalta" userId="S::dagmara.skillszonemalta_gmail.com#ext#@dobasi.onmicrosoft.com::cab07fde-5b20-4099-b699-b3b303880fe4" providerId="AD" clId="Web-{11BC8B2C-0332-1182-91F8-3A103EFB5435}" dt="2024-12-12T07:16:35.239" v="175" actId="1076"/>
          <ac:picMkLst>
            <pc:docMk/>
            <pc:sldMk cId="0" sldId="266"/>
            <ac:picMk id="2" creationId="{A662718F-15EE-63EA-4C7C-D81A36A79B24}"/>
          </ac:picMkLst>
        </pc:picChg>
      </pc:sldChg>
      <pc:sldChg chg="addSp delSp modSp">
        <pc:chgData name="dagmara.skillszonemalta" userId="S::dagmara.skillszonemalta_gmail.com#ext#@dobasi.onmicrosoft.com::cab07fde-5b20-4099-b699-b3b303880fe4" providerId="AD" clId="Web-{11BC8B2C-0332-1182-91F8-3A103EFB5435}" dt="2024-12-12T07:07:16.025" v="42" actId="14100"/>
        <pc:sldMkLst>
          <pc:docMk/>
          <pc:sldMk cId="0" sldId="275"/>
        </pc:sldMkLst>
        <pc:spChg chg="mod">
          <ac:chgData name="dagmara.skillszonemalta" userId="S::dagmara.skillszonemalta_gmail.com#ext#@dobasi.onmicrosoft.com::cab07fde-5b20-4099-b699-b3b303880fe4" providerId="AD" clId="Web-{11BC8B2C-0332-1182-91F8-3A103EFB5435}" dt="2024-12-12T07:07:16.025" v="42" actId="14100"/>
          <ac:spMkLst>
            <pc:docMk/>
            <pc:sldMk cId="0" sldId="275"/>
            <ac:spMk id="4" creationId="{382E55F8-C00C-71D6-D872-DB0A782A5F45}"/>
          </ac:spMkLst>
        </pc:spChg>
        <pc:spChg chg="mod">
          <ac:chgData name="dagmara.skillszonemalta" userId="S::dagmara.skillszonemalta_gmail.com#ext#@dobasi.onmicrosoft.com::cab07fde-5b20-4099-b699-b3b303880fe4" providerId="AD" clId="Web-{11BC8B2C-0332-1182-91F8-3A103EFB5435}" dt="2024-12-12T07:03:28.370" v="13" actId="20577"/>
          <ac:spMkLst>
            <pc:docMk/>
            <pc:sldMk cId="0" sldId="275"/>
            <ac:spMk id="5" creationId="{F034A1AF-414D-8C17-FDE2-6E48B6310E48}"/>
          </ac:spMkLst>
        </pc:spChg>
        <pc:spChg chg="mod">
          <ac:chgData name="dagmara.skillszonemalta" userId="S::dagmara.skillszonemalta_gmail.com#ext#@dobasi.onmicrosoft.com::cab07fde-5b20-4099-b699-b3b303880fe4" providerId="AD" clId="Web-{11BC8B2C-0332-1182-91F8-3A103EFB5435}" dt="2024-12-12T07:06:26.710" v="38" actId="20577"/>
          <ac:spMkLst>
            <pc:docMk/>
            <pc:sldMk cId="0" sldId="275"/>
            <ac:spMk id="7" creationId="{901CBC20-5F28-C248-3E27-8F4350C7F4D0}"/>
          </ac:spMkLst>
        </pc:spChg>
        <pc:spChg chg="add del mod">
          <ac:chgData name="dagmara.skillszonemalta" userId="S::dagmara.skillszonemalta_gmail.com#ext#@dobasi.onmicrosoft.com::cab07fde-5b20-4099-b699-b3b303880fe4" providerId="AD" clId="Web-{11BC8B2C-0332-1182-91F8-3A103EFB5435}" dt="2024-12-12T07:02:56.165" v="12"/>
          <ac:spMkLst>
            <pc:docMk/>
            <pc:sldMk cId="0" sldId="275"/>
            <ac:spMk id="9" creationId="{9648E2A0-0163-59B5-F279-D79FA791362A}"/>
          </ac:spMkLst>
        </pc:spChg>
        <pc:picChg chg="add mod">
          <ac:chgData name="dagmara.skillszonemalta" userId="S::dagmara.skillszonemalta_gmail.com#ext#@dobasi.onmicrosoft.com::cab07fde-5b20-4099-b699-b3b303880fe4" providerId="AD" clId="Web-{11BC8B2C-0332-1182-91F8-3A103EFB5435}" dt="2024-12-12T06:59:03.103" v="7" actId="14100"/>
          <ac:picMkLst>
            <pc:docMk/>
            <pc:sldMk cId="0" sldId="275"/>
            <ac:picMk id="3" creationId="{E926E01F-5833-2B0E-2E86-0E43C4A28CB6}"/>
          </ac:picMkLst>
        </pc:picChg>
        <pc:picChg chg="mod">
          <ac:chgData name="dagmara.skillszonemalta" userId="S::dagmara.skillszonemalta_gmail.com#ext#@dobasi.onmicrosoft.com::cab07fde-5b20-4099-b699-b3b303880fe4" providerId="AD" clId="Web-{11BC8B2C-0332-1182-91F8-3A103EFB5435}" dt="2024-12-12T06:58:48.493" v="3" actId="1076"/>
          <ac:picMkLst>
            <pc:docMk/>
            <pc:sldMk cId="0" sldId="275"/>
            <ac:picMk id="8" creationId="{EE994944-B283-8257-500F-A844DB9B576A}"/>
          </ac:picMkLst>
        </pc:picChg>
        <pc:picChg chg="del">
          <ac:chgData name="dagmara.skillszonemalta" userId="S::dagmara.skillszonemalta_gmail.com#ext#@dobasi.onmicrosoft.com::cab07fde-5b20-4099-b699-b3b303880fe4" providerId="AD" clId="Web-{11BC8B2C-0332-1182-91F8-3A103EFB5435}" dt="2024-12-12T07:02:54.633" v="8"/>
          <ac:picMkLst>
            <pc:docMk/>
            <pc:sldMk cId="0" sldId="275"/>
            <ac:picMk id="10" creationId="{14D3130F-4875-41BF-4ECB-C9E1AD3DA006}"/>
          </ac:picMkLst>
        </pc:picChg>
        <pc:picChg chg="add mod">
          <ac:chgData name="dagmara.skillszonemalta" userId="S::dagmara.skillszonemalta_gmail.com#ext#@dobasi.onmicrosoft.com::cab07fde-5b20-4099-b699-b3b303880fe4" providerId="AD" clId="Web-{11BC8B2C-0332-1182-91F8-3A103EFB5435}" dt="2024-12-12T07:04:37.796" v="19" actId="14100"/>
          <ac:picMkLst>
            <pc:docMk/>
            <pc:sldMk cId="0" sldId="275"/>
            <ac:picMk id="12" creationId="{AAE8F0C7-0B35-689F-9563-05DF49E8327F}"/>
          </ac:picMkLst>
        </pc:picChg>
      </pc:sldChg>
      <pc:sldChg chg="modSp">
        <pc:chgData name="dagmara.skillszonemalta" userId="S::dagmara.skillszonemalta_gmail.com#ext#@dobasi.onmicrosoft.com::cab07fde-5b20-4099-b699-b3b303880fe4" providerId="AD" clId="Web-{11BC8B2C-0332-1182-91F8-3A103EFB5435}" dt="2024-12-12T07:10:33.053" v="45" actId="20577"/>
        <pc:sldMkLst>
          <pc:docMk/>
          <pc:sldMk cId="0" sldId="283"/>
        </pc:sldMkLst>
        <pc:spChg chg="mod">
          <ac:chgData name="dagmara.skillszonemalta" userId="S::dagmara.skillszonemalta_gmail.com#ext#@dobasi.onmicrosoft.com::cab07fde-5b20-4099-b699-b3b303880fe4" providerId="AD" clId="Web-{11BC8B2C-0332-1182-91F8-3A103EFB5435}" dt="2024-12-12T07:10:33.053" v="45" actId="20577"/>
          <ac:spMkLst>
            <pc:docMk/>
            <pc:sldMk cId="0" sldId="283"/>
            <ac:spMk id="257" creationId="{00000000-0000-0000-0000-000000000000}"/>
          </ac:spMkLst>
        </pc:spChg>
      </pc:sldChg>
      <pc:sldChg chg="modSp">
        <pc:chgData name="dagmara.skillszonemalta" userId="S::dagmara.skillszonemalta_gmail.com#ext#@dobasi.onmicrosoft.com::cab07fde-5b20-4099-b699-b3b303880fe4" providerId="AD" clId="Web-{11BC8B2C-0332-1182-91F8-3A103EFB5435}" dt="2024-12-12T07:06:09.193" v="24" actId="20577"/>
        <pc:sldMkLst>
          <pc:docMk/>
          <pc:sldMk cId="0" sldId="300"/>
        </pc:sldMkLst>
        <pc:spChg chg="mod">
          <ac:chgData name="dagmara.skillszonemalta" userId="S::dagmara.skillszonemalta_gmail.com#ext#@dobasi.onmicrosoft.com::cab07fde-5b20-4099-b699-b3b303880fe4" providerId="AD" clId="Web-{11BC8B2C-0332-1182-91F8-3A103EFB5435}" dt="2024-12-12T07:06:09.193" v="24" actId="20577"/>
          <ac:spMkLst>
            <pc:docMk/>
            <pc:sldMk cId="0" sldId="300"/>
            <ac:spMk id="7" creationId="{BAB84897-E9AA-53A1-9D2D-AC9892E4DA9C}"/>
          </ac:spMkLst>
        </pc:spChg>
      </pc:sldChg>
      <pc:sldChg chg="modSp">
        <pc:chgData name="dagmara.skillszonemalta" userId="S::dagmara.skillszonemalta_gmail.com#ext#@dobasi.onmicrosoft.com::cab07fde-5b20-4099-b699-b3b303880fe4" providerId="AD" clId="Web-{11BC8B2C-0332-1182-91F8-3A103EFB5435}" dt="2024-12-12T07:14:12.700" v="47" actId="14100"/>
        <pc:sldMkLst>
          <pc:docMk/>
          <pc:sldMk cId="3201183638" sldId="310"/>
        </pc:sldMkLst>
        <pc:spChg chg="mod">
          <ac:chgData name="dagmara.skillszonemalta" userId="S::dagmara.skillszonemalta_gmail.com#ext#@dobasi.onmicrosoft.com::cab07fde-5b20-4099-b699-b3b303880fe4" providerId="AD" clId="Web-{11BC8B2C-0332-1182-91F8-3A103EFB5435}" dt="2024-12-12T07:14:12.700" v="47" actId="14100"/>
          <ac:spMkLst>
            <pc:docMk/>
            <pc:sldMk cId="3201183638" sldId="310"/>
            <ac:spMk id="3" creationId="{914A9ABF-2F52-39F9-9FC5-710AA514A198}"/>
          </ac:spMkLst>
        </pc:spChg>
      </pc:sldChg>
    </pc:docChg>
  </pc:docChgLst>
  <pc:docChgLst>
    <pc:chgData name="dagmara.skillszonemalta" userId="S::dagmara.skillszonemalta_gmail.com#ext#@dobasi.onmicrosoft.com::cab07fde-5b20-4099-b699-b3b303880fe4" providerId="AD" clId="Web-{89050E96-4A3E-4BE4-BEBF-F56D2AF74BFD}"/>
    <pc:docChg chg="modSld">
      <pc:chgData name="dagmara.skillszonemalta" userId="S::dagmara.skillszonemalta_gmail.com#ext#@dobasi.onmicrosoft.com::cab07fde-5b20-4099-b699-b3b303880fe4" providerId="AD" clId="Web-{89050E96-4A3E-4BE4-BEBF-F56D2AF74BFD}" dt="2024-11-15T09:50:12.997" v="14" actId="1076"/>
      <pc:docMkLst>
        <pc:docMk/>
      </pc:docMkLst>
      <pc:sldChg chg="addSp modSp">
        <pc:chgData name="dagmara.skillszonemalta" userId="S::dagmara.skillszonemalta_gmail.com#ext#@dobasi.onmicrosoft.com::cab07fde-5b20-4099-b699-b3b303880fe4" providerId="AD" clId="Web-{89050E96-4A3E-4BE4-BEBF-F56D2AF74BFD}" dt="2024-11-15T09:50:12.997" v="14" actId="1076"/>
        <pc:sldMkLst>
          <pc:docMk/>
          <pc:sldMk cId="0" sldId="274"/>
        </pc:sldMkLst>
        <pc:spChg chg="add mod">
          <ac:chgData name="dagmara.skillszonemalta" userId="S::dagmara.skillszonemalta_gmail.com#ext#@dobasi.onmicrosoft.com::cab07fde-5b20-4099-b699-b3b303880fe4" providerId="AD" clId="Web-{89050E96-4A3E-4BE4-BEBF-F56D2AF74BFD}" dt="2024-11-15T09:50:12.997" v="14" actId="1076"/>
          <ac:spMkLst>
            <pc:docMk/>
            <pc:sldMk cId="0" sldId="274"/>
            <ac:spMk id="2" creationId="{81E7250E-544F-22EA-0D37-AD8EF894F308}"/>
          </ac:spMkLst>
        </pc:spChg>
      </pc:sldChg>
    </pc:docChg>
  </pc:docChgLst>
  <pc:docChgLst>
    <pc:chgData name="dagmara.skillszonemalta" userId="S::dagmara.skillszonemalta_gmail.com#ext#@dobasi.onmicrosoft.com::cab07fde-5b20-4099-b699-b3b303880fe4" providerId="AD" clId="Web-{53CA9269-8A09-6158-220E-36E55F3B8A66}"/>
    <pc:docChg chg="modSld sldOrd">
      <pc:chgData name="dagmara.skillszonemalta" userId="S::dagmara.skillszonemalta_gmail.com#ext#@dobasi.onmicrosoft.com::cab07fde-5b20-4099-b699-b3b303880fe4" providerId="AD" clId="Web-{53CA9269-8A09-6158-220E-36E55F3B8A66}" dt="2024-11-23T17:04:56.720" v="2082" actId="20577"/>
      <pc:docMkLst>
        <pc:docMk/>
      </pc:docMkLst>
      <pc:sldChg chg="modSp">
        <pc:chgData name="dagmara.skillszonemalta" userId="S::dagmara.skillszonemalta_gmail.com#ext#@dobasi.onmicrosoft.com::cab07fde-5b20-4099-b699-b3b303880fe4" providerId="AD" clId="Web-{53CA9269-8A09-6158-220E-36E55F3B8A66}" dt="2024-11-23T15:45:45.086" v="1122" actId="20577"/>
        <pc:sldMkLst>
          <pc:docMk/>
          <pc:sldMk cId="0" sldId="259"/>
        </pc:sldMkLst>
        <pc:spChg chg="mod">
          <ac:chgData name="dagmara.skillszonemalta" userId="S::dagmara.skillszonemalta_gmail.com#ext#@dobasi.onmicrosoft.com::cab07fde-5b20-4099-b699-b3b303880fe4" providerId="AD" clId="Web-{53CA9269-8A09-6158-220E-36E55F3B8A66}" dt="2024-11-23T15:45:45.086" v="1122" actId="20577"/>
          <ac:spMkLst>
            <pc:docMk/>
            <pc:sldMk cId="0" sldId="259"/>
            <ac:spMk id="90" creationId="{00000000-0000-0000-0000-000000000000}"/>
          </ac:spMkLst>
        </pc:spChg>
      </pc:sldChg>
      <pc:sldChg chg="addSp delSp modSp delAnim">
        <pc:chgData name="dagmara.skillszonemalta" userId="S::dagmara.skillszonemalta_gmail.com#ext#@dobasi.onmicrosoft.com::cab07fde-5b20-4099-b699-b3b303880fe4" providerId="AD" clId="Web-{53CA9269-8A09-6158-220E-36E55F3B8A66}" dt="2024-11-23T15:37:07.611" v="1000" actId="1076"/>
        <pc:sldMkLst>
          <pc:docMk/>
          <pc:sldMk cId="0" sldId="261"/>
        </pc:sldMkLst>
        <pc:spChg chg="mod">
          <ac:chgData name="dagmara.skillszonemalta" userId="S::dagmara.skillszonemalta_gmail.com#ext#@dobasi.onmicrosoft.com::cab07fde-5b20-4099-b699-b3b303880fe4" providerId="AD" clId="Web-{53CA9269-8A09-6158-220E-36E55F3B8A66}" dt="2024-11-23T15:37:07.611" v="1000" actId="1076"/>
          <ac:spMkLst>
            <pc:docMk/>
            <pc:sldMk cId="0" sldId="261"/>
            <ac:spMk id="2" creationId="{4719C50E-774B-94AB-CC01-93EFABBF9514}"/>
          </ac:spMkLst>
        </pc:spChg>
        <pc:picChg chg="add mod">
          <ac:chgData name="dagmara.skillszonemalta" userId="S::dagmara.skillszonemalta_gmail.com#ext#@dobasi.onmicrosoft.com::cab07fde-5b20-4099-b699-b3b303880fe4" providerId="AD" clId="Web-{53CA9269-8A09-6158-220E-36E55F3B8A66}" dt="2024-11-23T15:37:04.002" v="999" actId="1076"/>
          <ac:picMkLst>
            <pc:docMk/>
            <pc:sldMk cId="0" sldId="261"/>
            <ac:picMk id="4" creationId="{511ADD17-FEF7-76EE-C344-B74645C575F6}"/>
          </ac:picMkLst>
        </pc:picChg>
        <pc:picChg chg="del">
          <ac:chgData name="dagmara.skillszonemalta" userId="S::dagmara.skillszonemalta_gmail.com#ext#@dobasi.onmicrosoft.com::cab07fde-5b20-4099-b699-b3b303880fe4" providerId="AD" clId="Web-{53CA9269-8A09-6158-220E-36E55F3B8A66}" dt="2024-11-23T15:36:48.268" v="990"/>
          <ac:picMkLst>
            <pc:docMk/>
            <pc:sldMk cId="0" sldId="261"/>
            <ac:picMk id="106" creationId="{00000000-0000-0000-0000-000000000000}"/>
          </ac:picMkLst>
        </pc:picChg>
        <pc:picChg chg="del">
          <ac:chgData name="dagmara.skillszonemalta" userId="S::dagmara.skillszonemalta_gmail.com#ext#@dobasi.onmicrosoft.com::cab07fde-5b20-4099-b699-b3b303880fe4" providerId="AD" clId="Web-{53CA9269-8A09-6158-220E-36E55F3B8A66}" dt="2024-11-23T15:36:58.095" v="996"/>
          <ac:picMkLst>
            <pc:docMk/>
            <pc:sldMk cId="0" sldId="261"/>
            <ac:picMk id="107" creationId="{00000000-0000-0000-0000-000000000000}"/>
          </ac:picMkLst>
        </pc:picChg>
      </pc:sldChg>
      <pc:sldChg chg="modSp">
        <pc:chgData name="dagmara.skillszonemalta" userId="S::dagmara.skillszonemalta_gmail.com#ext#@dobasi.onmicrosoft.com::cab07fde-5b20-4099-b699-b3b303880fe4" providerId="AD" clId="Web-{53CA9269-8A09-6158-220E-36E55F3B8A66}" dt="2024-11-23T15:13:50.131" v="605" actId="1076"/>
        <pc:sldMkLst>
          <pc:docMk/>
          <pc:sldMk cId="0" sldId="262"/>
        </pc:sldMkLst>
        <pc:spChg chg="mod">
          <ac:chgData name="dagmara.skillszonemalta" userId="S::dagmara.skillszonemalta_gmail.com#ext#@dobasi.onmicrosoft.com::cab07fde-5b20-4099-b699-b3b303880fe4" providerId="AD" clId="Web-{53CA9269-8A09-6158-220E-36E55F3B8A66}" dt="2024-11-23T15:13:45.272" v="603" actId="20577"/>
          <ac:spMkLst>
            <pc:docMk/>
            <pc:sldMk cId="0" sldId="262"/>
            <ac:spMk id="113" creationId="{00000000-0000-0000-0000-000000000000}"/>
          </ac:spMkLst>
        </pc:spChg>
        <pc:spChg chg="mod">
          <ac:chgData name="dagmara.skillszonemalta" userId="S::dagmara.skillszonemalta_gmail.com#ext#@dobasi.onmicrosoft.com::cab07fde-5b20-4099-b699-b3b303880fe4" providerId="AD" clId="Web-{53CA9269-8A09-6158-220E-36E55F3B8A66}" dt="2024-11-23T15:13:50.131" v="605" actId="1076"/>
          <ac:spMkLst>
            <pc:docMk/>
            <pc:sldMk cId="0" sldId="262"/>
            <ac:spMk id="114" creationId="{00000000-0000-0000-0000-000000000000}"/>
          </ac:spMkLst>
        </pc:spChg>
        <pc:picChg chg="mod">
          <ac:chgData name="dagmara.skillszonemalta" userId="S::dagmara.skillszonemalta_gmail.com#ext#@dobasi.onmicrosoft.com::cab07fde-5b20-4099-b699-b3b303880fe4" providerId="AD" clId="Web-{53CA9269-8A09-6158-220E-36E55F3B8A66}" dt="2024-11-23T15:13:47.834" v="604" actId="1076"/>
          <ac:picMkLst>
            <pc:docMk/>
            <pc:sldMk cId="0" sldId="262"/>
            <ac:picMk id="115" creationId="{00000000-0000-0000-0000-000000000000}"/>
          </ac:picMkLst>
        </pc:picChg>
      </pc:sldChg>
      <pc:sldChg chg="modSp">
        <pc:chgData name="dagmara.skillszonemalta" userId="S::dagmara.skillszonemalta_gmail.com#ext#@dobasi.onmicrosoft.com::cab07fde-5b20-4099-b699-b3b303880fe4" providerId="AD" clId="Web-{53CA9269-8A09-6158-220E-36E55F3B8A66}" dt="2024-11-23T15:46:25.369" v="1123" actId="20577"/>
        <pc:sldMkLst>
          <pc:docMk/>
          <pc:sldMk cId="0" sldId="266"/>
        </pc:sldMkLst>
        <pc:spChg chg="mod">
          <ac:chgData name="dagmara.skillszonemalta" userId="S::dagmara.skillszonemalta_gmail.com#ext#@dobasi.onmicrosoft.com::cab07fde-5b20-4099-b699-b3b303880fe4" providerId="AD" clId="Web-{53CA9269-8A09-6158-220E-36E55F3B8A66}" dt="2024-11-23T15:46:25.369" v="1123" actId="20577"/>
          <ac:spMkLst>
            <pc:docMk/>
            <pc:sldMk cId="0" sldId="266"/>
            <ac:spMk id="141" creationId="{00000000-0000-0000-0000-000000000000}"/>
          </ac:spMkLst>
        </pc:spChg>
      </pc:sldChg>
      <pc:sldChg chg="modSp">
        <pc:chgData name="dagmara.skillszonemalta" userId="S::dagmara.skillszonemalta_gmail.com#ext#@dobasi.onmicrosoft.com::cab07fde-5b20-4099-b699-b3b303880fe4" providerId="AD" clId="Web-{53CA9269-8A09-6158-220E-36E55F3B8A66}" dt="2024-11-23T15:46:53.480" v="1124" actId="20577"/>
        <pc:sldMkLst>
          <pc:docMk/>
          <pc:sldMk cId="0" sldId="268"/>
        </pc:sldMkLst>
        <pc:spChg chg="mod">
          <ac:chgData name="dagmara.skillszonemalta" userId="S::dagmara.skillszonemalta_gmail.com#ext#@dobasi.onmicrosoft.com::cab07fde-5b20-4099-b699-b3b303880fe4" providerId="AD" clId="Web-{53CA9269-8A09-6158-220E-36E55F3B8A66}" dt="2024-11-23T15:46:53.480" v="1124" actId="20577"/>
          <ac:spMkLst>
            <pc:docMk/>
            <pc:sldMk cId="0" sldId="268"/>
            <ac:spMk id="155" creationId="{00000000-0000-0000-0000-000000000000}"/>
          </ac:spMkLst>
        </pc:spChg>
      </pc:sldChg>
      <pc:sldChg chg="modSp">
        <pc:chgData name="dagmara.skillszonemalta" userId="S::dagmara.skillszonemalta_gmail.com#ext#@dobasi.onmicrosoft.com::cab07fde-5b20-4099-b699-b3b303880fe4" providerId="AD" clId="Web-{53CA9269-8A09-6158-220E-36E55F3B8A66}" dt="2024-11-23T15:47:39.013" v="1130" actId="20577"/>
        <pc:sldMkLst>
          <pc:docMk/>
          <pc:sldMk cId="0" sldId="269"/>
        </pc:sldMkLst>
        <pc:spChg chg="mod">
          <ac:chgData name="dagmara.skillszonemalta" userId="S::dagmara.skillszonemalta_gmail.com#ext#@dobasi.onmicrosoft.com::cab07fde-5b20-4099-b699-b3b303880fe4" providerId="AD" clId="Web-{53CA9269-8A09-6158-220E-36E55F3B8A66}" dt="2024-11-23T15:47:39.013" v="1130" actId="20577"/>
          <ac:spMkLst>
            <pc:docMk/>
            <pc:sldMk cId="0" sldId="269"/>
            <ac:spMk id="163" creationId="{00000000-0000-0000-0000-000000000000}"/>
          </ac:spMkLst>
        </pc:spChg>
      </pc:sldChg>
      <pc:sldChg chg="modSp">
        <pc:chgData name="dagmara.skillszonemalta" userId="S::dagmara.skillszonemalta_gmail.com#ext#@dobasi.onmicrosoft.com::cab07fde-5b20-4099-b699-b3b303880fe4" providerId="AD" clId="Web-{53CA9269-8A09-6158-220E-36E55F3B8A66}" dt="2024-11-23T15:48:22.186" v="1135" actId="20577"/>
        <pc:sldMkLst>
          <pc:docMk/>
          <pc:sldMk cId="0" sldId="272"/>
        </pc:sldMkLst>
        <pc:spChg chg="mod">
          <ac:chgData name="dagmara.skillszonemalta" userId="S::dagmara.skillszonemalta_gmail.com#ext#@dobasi.onmicrosoft.com::cab07fde-5b20-4099-b699-b3b303880fe4" providerId="AD" clId="Web-{53CA9269-8A09-6158-220E-36E55F3B8A66}" dt="2024-11-23T15:48:22.186" v="1135" actId="20577"/>
          <ac:spMkLst>
            <pc:docMk/>
            <pc:sldMk cId="0" sldId="272"/>
            <ac:spMk id="182" creationId="{00000000-0000-0000-0000-000000000000}"/>
          </ac:spMkLst>
        </pc:spChg>
        <pc:picChg chg="mod">
          <ac:chgData name="dagmara.skillszonemalta" userId="S::dagmara.skillszonemalta_gmail.com#ext#@dobasi.onmicrosoft.com::cab07fde-5b20-4099-b699-b3b303880fe4" providerId="AD" clId="Web-{53CA9269-8A09-6158-220E-36E55F3B8A66}" dt="2024-11-23T15:48:06.670" v="1133" actId="14100"/>
          <ac:picMkLst>
            <pc:docMk/>
            <pc:sldMk cId="0" sldId="272"/>
            <ac:picMk id="183" creationId="{00000000-0000-0000-0000-000000000000}"/>
          </ac:picMkLst>
        </pc:picChg>
      </pc:sldChg>
      <pc:sldChg chg="modSp">
        <pc:chgData name="dagmara.skillszonemalta" userId="S::dagmara.skillszonemalta_gmail.com#ext#@dobasi.onmicrosoft.com::cab07fde-5b20-4099-b699-b3b303880fe4" providerId="AD" clId="Web-{53CA9269-8A09-6158-220E-36E55F3B8A66}" dt="2024-11-23T14:45:11.294" v="55" actId="1076"/>
        <pc:sldMkLst>
          <pc:docMk/>
          <pc:sldMk cId="0" sldId="273"/>
        </pc:sldMkLst>
        <pc:spChg chg="mod">
          <ac:chgData name="dagmara.skillszonemalta" userId="S::dagmara.skillszonemalta_gmail.com#ext#@dobasi.onmicrosoft.com::cab07fde-5b20-4099-b699-b3b303880fe4" providerId="AD" clId="Web-{53CA9269-8A09-6158-220E-36E55F3B8A66}" dt="2024-11-23T14:45:11.294" v="55" actId="1076"/>
          <ac:spMkLst>
            <pc:docMk/>
            <pc:sldMk cId="0" sldId="273"/>
            <ac:spMk id="3" creationId="{AA29F32E-0DAD-568D-4214-35AF9C0CFD33}"/>
          </ac:spMkLst>
        </pc:spChg>
      </pc:sldChg>
      <pc:sldChg chg="modSp">
        <pc:chgData name="dagmara.skillszonemalta" userId="S::dagmara.skillszonemalta_gmail.com#ext#@dobasi.onmicrosoft.com::cab07fde-5b20-4099-b699-b3b303880fe4" providerId="AD" clId="Web-{53CA9269-8A09-6158-220E-36E55F3B8A66}" dt="2024-11-23T17:04:56.720" v="2082" actId="20577"/>
        <pc:sldMkLst>
          <pc:docMk/>
          <pc:sldMk cId="0" sldId="274"/>
        </pc:sldMkLst>
        <pc:spChg chg="mod">
          <ac:chgData name="dagmara.skillszonemalta" userId="S::dagmara.skillszonemalta_gmail.com#ext#@dobasi.onmicrosoft.com::cab07fde-5b20-4099-b699-b3b303880fe4" providerId="AD" clId="Web-{53CA9269-8A09-6158-220E-36E55F3B8A66}" dt="2024-11-23T17:04:56.720" v="2082" actId="20577"/>
          <ac:spMkLst>
            <pc:docMk/>
            <pc:sldMk cId="0" sldId="274"/>
            <ac:spMk id="195" creationId="{00000000-0000-0000-0000-000000000000}"/>
          </ac:spMkLst>
        </pc:spChg>
      </pc:sldChg>
      <pc:sldChg chg="addSp delSp modSp delAnim">
        <pc:chgData name="dagmara.skillszonemalta" userId="S::dagmara.skillszonemalta_gmail.com#ext#@dobasi.onmicrosoft.com::cab07fde-5b20-4099-b699-b3b303880fe4" providerId="AD" clId="Web-{53CA9269-8A09-6158-220E-36E55F3B8A66}" dt="2024-11-23T15:35:49.889" v="980" actId="14100"/>
        <pc:sldMkLst>
          <pc:docMk/>
          <pc:sldMk cId="0" sldId="275"/>
        </pc:sldMkLst>
        <pc:spChg chg="add mod">
          <ac:chgData name="dagmara.skillszonemalta" userId="S::dagmara.skillszonemalta_gmail.com#ext#@dobasi.onmicrosoft.com::cab07fde-5b20-4099-b699-b3b303880fe4" providerId="AD" clId="Web-{53CA9269-8A09-6158-220E-36E55F3B8A66}" dt="2024-11-23T15:33:00.289" v="946" actId="20577"/>
          <ac:spMkLst>
            <pc:docMk/>
            <pc:sldMk cId="0" sldId="275"/>
            <ac:spMk id="2" creationId="{CDB1521E-6A81-0235-55CE-049B10A1B478}"/>
          </ac:spMkLst>
        </pc:spChg>
        <pc:spChg chg="add del mod">
          <ac:chgData name="dagmara.skillszonemalta" userId="S::dagmara.skillszonemalta_gmail.com#ext#@dobasi.onmicrosoft.com::cab07fde-5b20-4099-b699-b3b303880fe4" providerId="AD" clId="Web-{53CA9269-8A09-6158-220E-36E55F3B8A66}" dt="2024-11-23T14:44:16.791" v="36"/>
          <ac:spMkLst>
            <pc:docMk/>
            <pc:sldMk cId="0" sldId="275"/>
            <ac:spMk id="3" creationId="{FDEC72CC-7255-DF56-5A7B-F55F99AC4AF7}"/>
          </ac:spMkLst>
        </pc:spChg>
        <pc:spChg chg="add mod">
          <ac:chgData name="dagmara.skillszonemalta" userId="S::dagmara.skillszonemalta_gmail.com#ext#@dobasi.onmicrosoft.com::cab07fde-5b20-4099-b699-b3b303880fe4" providerId="AD" clId="Web-{53CA9269-8A09-6158-220E-36E55F3B8A66}" dt="2024-11-23T15:04:29.092" v="457" actId="20577"/>
          <ac:spMkLst>
            <pc:docMk/>
            <pc:sldMk cId="0" sldId="275"/>
            <ac:spMk id="4" creationId="{382E55F8-C00C-71D6-D872-DB0A782A5F45}"/>
          </ac:spMkLst>
        </pc:spChg>
        <pc:spChg chg="add mod">
          <ac:chgData name="dagmara.skillszonemalta" userId="S::dagmara.skillszonemalta_gmail.com#ext#@dobasi.onmicrosoft.com::cab07fde-5b20-4099-b699-b3b303880fe4" providerId="AD" clId="Web-{53CA9269-8A09-6158-220E-36E55F3B8A66}" dt="2024-11-23T15:05:03.203" v="467" actId="20577"/>
          <ac:spMkLst>
            <pc:docMk/>
            <pc:sldMk cId="0" sldId="275"/>
            <ac:spMk id="5" creationId="{F034A1AF-414D-8C17-FDE2-6E48B6310E48}"/>
          </ac:spMkLst>
        </pc:spChg>
        <pc:spChg chg="add mod">
          <ac:chgData name="dagmara.skillszonemalta" userId="S::dagmara.skillszonemalta_gmail.com#ext#@dobasi.onmicrosoft.com::cab07fde-5b20-4099-b699-b3b303880fe4" providerId="AD" clId="Web-{53CA9269-8A09-6158-220E-36E55F3B8A66}" dt="2024-11-23T15:34:56.903" v="969" actId="20577"/>
          <ac:spMkLst>
            <pc:docMk/>
            <pc:sldMk cId="0" sldId="275"/>
            <ac:spMk id="6" creationId="{EA36B72D-046D-873F-8171-C954D0D2C847}"/>
          </ac:spMkLst>
        </pc:spChg>
        <pc:spChg chg="add mod">
          <ac:chgData name="dagmara.skillszonemalta" userId="S::dagmara.skillszonemalta_gmail.com#ext#@dobasi.onmicrosoft.com::cab07fde-5b20-4099-b699-b3b303880fe4" providerId="AD" clId="Web-{53CA9269-8A09-6158-220E-36E55F3B8A66}" dt="2024-11-23T14:59:40.658" v="427" actId="1076"/>
          <ac:spMkLst>
            <pc:docMk/>
            <pc:sldMk cId="0" sldId="275"/>
            <ac:spMk id="7" creationId="{901CBC20-5F28-C248-3E27-8F4350C7F4D0}"/>
          </ac:spMkLst>
        </pc:spChg>
        <pc:spChg chg="mod">
          <ac:chgData name="dagmara.skillszonemalta" userId="S::dagmara.skillszonemalta_gmail.com#ext#@dobasi.onmicrosoft.com::cab07fde-5b20-4099-b699-b3b303880fe4" providerId="AD" clId="Web-{53CA9269-8A09-6158-220E-36E55F3B8A66}" dt="2024-11-23T14:51:37.075" v="153" actId="1076"/>
          <ac:spMkLst>
            <pc:docMk/>
            <pc:sldMk cId="0" sldId="275"/>
            <ac:spMk id="201" creationId="{00000000-0000-0000-0000-000000000000}"/>
          </ac:spMkLst>
        </pc:spChg>
        <pc:picChg chg="add mod">
          <ac:chgData name="dagmara.skillszonemalta" userId="S::dagmara.skillszonemalta_gmail.com#ext#@dobasi.onmicrosoft.com::cab07fde-5b20-4099-b699-b3b303880fe4" providerId="AD" clId="Web-{53CA9269-8A09-6158-220E-36E55F3B8A66}" dt="2024-11-23T15:33:20.946" v="952" actId="1076"/>
          <ac:picMkLst>
            <pc:docMk/>
            <pc:sldMk cId="0" sldId="275"/>
            <ac:picMk id="8" creationId="{EE994944-B283-8257-500F-A844DB9B576A}"/>
          </ac:picMkLst>
        </pc:picChg>
        <pc:picChg chg="add mod">
          <ac:chgData name="dagmara.skillszonemalta" userId="S::dagmara.skillszonemalta_gmail.com#ext#@dobasi.onmicrosoft.com::cab07fde-5b20-4099-b699-b3b303880fe4" providerId="AD" clId="Web-{53CA9269-8A09-6158-220E-36E55F3B8A66}" dt="2024-11-23T15:33:54.150" v="958" actId="1076"/>
          <ac:picMkLst>
            <pc:docMk/>
            <pc:sldMk cId="0" sldId="275"/>
            <ac:picMk id="9" creationId="{8EE0E4BA-4EF7-AAFC-98D5-5D35CC1829B6}"/>
          </ac:picMkLst>
        </pc:picChg>
        <pc:picChg chg="add mod">
          <ac:chgData name="dagmara.skillszonemalta" userId="S::dagmara.skillszonemalta_gmail.com#ext#@dobasi.onmicrosoft.com::cab07fde-5b20-4099-b699-b3b303880fe4" providerId="AD" clId="Web-{53CA9269-8A09-6158-220E-36E55F3B8A66}" dt="2024-11-23T15:34:44.027" v="968" actId="1076"/>
          <ac:picMkLst>
            <pc:docMk/>
            <pc:sldMk cId="0" sldId="275"/>
            <ac:picMk id="10" creationId="{14D3130F-4875-41BF-4ECB-C9E1AD3DA006}"/>
          </ac:picMkLst>
        </pc:picChg>
        <pc:picChg chg="add mod">
          <ac:chgData name="dagmara.skillszonemalta" userId="S::dagmara.skillszonemalta_gmail.com#ext#@dobasi.onmicrosoft.com::cab07fde-5b20-4099-b699-b3b303880fe4" providerId="AD" clId="Web-{53CA9269-8A09-6158-220E-36E55F3B8A66}" dt="2024-11-23T15:35:49.889" v="980" actId="14100"/>
          <ac:picMkLst>
            <pc:docMk/>
            <pc:sldMk cId="0" sldId="275"/>
            <ac:picMk id="11" creationId="{1E4BD437-233E-3A5F-ADB2-D451F58440CD}"/>
          </ac:picMkLst>
        </pc:picChg>
        <pc:picChg chg="del mod">
          <ac:chgData name="dagmara.skillszonemalta" userId="S::dagmara.skillszonemalta_gmail.com#ext#@dobasi.onmicrosoft.com::cab07fde-5b20-4099-b699-b3b303880fe4" providerId="AD" clId="Web-{53CA9269-8A09-6158-220E-36E55F3B8A66}" dt="2024-11-23T15:33:18.821" v="951"/>
          <ac:picMkLst>
            <pc:docMk/>
            <pc:sldMk cId="0" sldId="275"/>
            <ac:picMk id="202" creationId="{00000000-0000-0000-0000-000000000000}"/>
          </ac:picMkLst>
        </pc:picChg>
        <pc:picChg chg="del mod">
          <ac:chgData name="dagmara.skillszonemalta" userId="S::dagmara.skillszonemalta_gmail.com#ext#@dobasi.onmicrosoft.com::cab07fde-5b20-4099-b699-b3b303880fe4" providerId="AD" clId="Web-{53CA9269-8A09-6158-220E-36E55F3B8A66}" dt="2024-11-23T15:33:52.853" v="957"/>
          <ac:picMkLst>
            <pc:docMk/>
            <pc:sldMk cId="0" sldId="275"/>
            <ac:picMk id="203" creationId="{00000000-0000-0000-0000-000000000000}"/>
          </ac:picMkLst>
        </pc:picChg>
        <pc:picChg chg="del mod">
          <ac:chgData name="dagmara.skillszonemalta" userId="S::dagmara.skillszonemalta_gmail.com#ext#@dobasi.onmicrosoft.com::cab07fde-5b20-4099-b699-b3b303880fe4" providerId="AD" clId="Web-{53CA9269-8A09-6158-220E-36E55F3B8A66}" dt="2024-11-23T15:35:37.920" v="972"/>
          <ac:picMkLst>
            <pc:docMk/>
            <pc:sldMk cId="0" sldId="275"/>
            <ac:picMk id="204" creationId="{00000000-0000-0000-0000-000000000000}"/>
          </ac:picMkLst>
        </pc:picChg>
        <pc:picChg chg="del mod">
          <ac:chgData name="dagmara.skillszonemalta" userId="S::dagmara.skillszonemalta_gmail.com#ext#@dobasi.onmicrosoft.com::cab07fde-5b20-4099-b699-b3b303880fe4" providerId="AD" clId="Web-{53CA9269-8A09-6158-220E-36E55F3B8A66}" dt="2024-11-23T15:34:37.433" v="965"/>
          <ac:picMkLst>
            <pc:docMk/>
            <pc:sldMk cId="0" sldId="275"/>
            <ac:picMk id="205" creationId="{00000000-0000-0000-0000-000000000000}"/>
          </ac:picMkLst>
        </pc:picChg>
      </pc:sldChg>
      <pc:sldChg chg="addSp delSp modSp delAnim">
        <pc:chgData name="dagmara.skillszonemalta" userId="S::dagmara.skillszonemalta_gmail.com#ext#@dobasi.onmicrosoft.com::cab07fde-5b20-4099-b699-b3b303880fe4" providerId="AD" clId="Web-{53CA9269-8A09-6158-220E-36E55F3B8A66}" dt="2024-11-23T15:36:15.312" v="987" actId="1076"/>
        <pc:sldMkLst>
          <pc:docMk/>
          <pc:sldMk cId="0" sldId="278"/>
        </pc:sldMkLst>
        <pc:spChg chg="mod">
          <ac:chgData name="dagmara.skillszonemalta" userId="S::dagmara.skillszonemalta_gmail.com#ext#@dobasi.onmicrosoft.com::cab07fde-5b20-4099-b699-b3b303880fe4" providerId="AD" clId="Web-{53CA9269-8A09-6158-220E-36E55F3B8A66}" dt="2024-11-23T15:36:15.312" v="987" actId="1076"/>
          <ac:spMkLst>
            <pc:docMk/>
            <pc:sldMk cId="0" sldId="278"/>
            <ac:spMk id="2" creationId="{CF182749-16A1-B36C-5AD2-FE7474FF9522}"/>
          </ac:spMkLst>
        </pc:spChg>
        <pc:spChg chg="add mod">
          <ac:chgData name="dagmara.skillszonemalta" userId="S::dagmara.skillszonemalta_gmail.com#ext#@dobasi.onmicrosoft.com::cab07fde-5b20-4099-b699-b3b303880fe4" providerId="AD" clId="Web-{53CA9269-8A09-6158-220E-36E55F3B8A66}" dt="2024-11-23T15:09:42.058" v="566" actId="1076"/>
          <ac:spMkLst>
            <pc:docMk/>
            <pc:sldMk cId="0" sldId="278"/>
            <ac:spMk id="4" creationId="{45CE15A4-4C4E-0C8B-D37E-6F50A299AF06}"/>
          </ac:spMkLst>
        </pc:spChg>
        <pc:spChg chg="mod">
          <ac:chgData name="dagmara.skillszonemalta" userId="S::dagmara.skillszonemalta_gmail.com#ext#@dobasi.onmicrosoft.com::cab07fde-5b20-4099-b699-b3b303880fe4" providerId="AD" clId="Web-{53CA9269-8A09-6158-220E-36E55F3B8A66}" dt="2024-11-23T15:08:51.525" v="516" actId="20577"/>
          <ac:spMkLst>
            <pc:docMk/>
            <pc:sldMk cId="0" sldId="278"/>
            <ac:spMk id="222" creationId="{00000000-0000-0000-0000-000000000000}"/>
          </ac:spMkLst>
        </pc:spChg>
        <pc:picChg chg="add mod">
          <ac:chgData name="dagmara.skillszonemalta" userId="S::dagmara.skillszonemalta_gmail.com#ext#@dobasi.onmicrosoft.com::cab07fde-5b20-4099-b699-b3b303880fe4" providerId="AD" clId="Web-{53CA9269-8A09-6158-220E-36E55F3B8A66}" dt="2024-11-23T15:36:11.531" v="986" actId="1076"/>
          <ac:picMkLst>
            <pc:docMk/>
            <pc:sldMk cId="0" sldId="278"/>
            <ac:picMk id="5" creationId="{6727E35F-DFDA-FFB3-A656-B60618B7AC5D}"/>
          </ac:picMkLst>
        </pc:picChg>
        <pc:picChg chg="mod">
          <ac:chgData name="dagmara.skillszonemalta" userId="S::dagmara.skillszonemalta_gmail.com#ext#@dobasi.onmicrosoft.com::cab07fde-5b20-4099-b699-b3b303880fe4" providerId="AD" clId="Web-{53CA9269-8A09-6158-220E-36E55F3B8A66}" dt="2024-11-23T15:06:27.847" v="487" actId="1076"/>
          <ac:picMkLst>
            <pc:docMk/>
            <pc:sldMk cId="0" sldId="278"/>
            <ac:picMk id="223" creationId="{00000000-0000-0000-0000-000000000000}"/>
          </ac:picMkLst>
        </pc:picChg>
        <pc:picChg chg="del mod">
          <ac:chgData name="dagmara.skillszonemalta" userId="S::dagmara.skillszonemalta_gmail.com#ext#@dobasi.onmicrosoft.com::cab07fde-5b20-4099-b699-b3b303880fe4" providerId="AD" clId="Web-{53CA9269-8A09-6158-220E-36E55F3B8A66}" dt="2024-11-23T15:35:38.186" v="975"/>
          <ac:picMkLst>
            <pc:docMk/>
            <pc:sldMk cId="0" sldId="278"/>
            <ac:picMk id="224" creationId="{00000000-0000-0000-0000-000000000000}"/>
          </ac:picMkLst>
        </pc:picChg>
      </pc:sldChg>
      <pc:sldChg chg="addSp modSp">
        <pc:chgData name="dagmara.skillszonemalta" userId="S::dagmara.skillszonemalta_gmail.com#ext#@dobasi.onmicrosoft.com::cab07fde-5b20-4099-b699-b3b303880fe4" providerId="AD" clId="Web-{53CA9269-8A09-6158-220E-36E55F3B8A66}" dt="2024-11-23T15:11:13.234" v="581" actId="1076"/>
        <pc:sldMkLst>
          <pc:docMk/>
          <pc:sldMk cId="0" sldId="282"/>
        </pc:sldMkLst>
        <pc:spChg chg="add mod">
          <ac:chgData name="dagmara.skillszonemalta" userId="S::dagmara.skillszonemalta_gmail.com#ext#@dobasi.onmicrosoft.com::cab07fde-5b20-4099-b699-b3b303880fe4" providerId="AD" clId="Web-{53CA9269-8A09-6158-220E-36E55F3B8A66}" dt="2024-11-23T15:11:13.234" v="581" actId="1076"/>
          <ac:spMkLst>
            <pc:docMk/>
            <pc:sldMk cId="0" sldId="282"/>
            <ac:spMk id="2" creationId="{FFFC4F48-24C3-4A86-D7A1-150FD792330B}"/>
          </ac:spMkLst>
        </pc:spChg>
        <pc:picChg chg="mod">
          <ac:chgData name="dagmara.skillszonemalta" userId="S::dagmara.skillszonemalta_gmail.com#ext#@dobasi.onmicrosoft.com::cab07fde-5b20-4099-b699-b3b303880fe4" providerId="AD" clId="Web-{53CA9269-8A09-6158-220E-36E55F3B8A66}" dt="2024-11-23T15:11:00.562" v="577" actId="1076"/>
          <ac:picMkLst>
            <pc:docMk/>
            <pc:sldMk cId="0" sldId="282"/>
            <ac:picMk id="251" creationId="{00000000-0000-0000-0000-000000000000}"/>
          </ac:picMkLst>
        </pc:picChg>
      </pc:sldChg>
      <pc:sldChg chg="addSp delSp modSp">
        <pc:chgData name="dagmara.skillszonemalta" userId="S::dagmara.skillszonemalta_gmail.com#ext#@dobasi.onmicrosoft.com::cab07fde-5b20-4099-b699-b3b303880fe4" providerId="AD" clId="Web-{53CA9269-8A09-6158-220E-36E55F3B8A66}" dt="2024-11-23T15:44:15.348" v="1108" actId="20577"/>
        <pc:sldMkLst>
          <pc:docMk/>
          <pc:sldMk cId="0" sldId="284"/>
        </pc:sldMkLst>
        <pc:spChg chg="mod">
          <ac:chgData name="dagmara.skillszonemalta" userId="S::dagmara.skillszonemalta_gmail.com#ext#@dobasi.onmicrosoft.com::cab07fde-5b20-4099-b699-b3b303880fe4" providerId="AD" clId="Web-{53CA9269-8A09-6158-220E-36E55F3B8A66}" dt="2024-11-23T15:44:15.348" v="1108" actId="20577"/>
          <ac:spMkLst>
            <pc:docMk/>
            <pc:sldMk cId="0" sldId="284"/>
            <ac:spMk id="265" creationId="{00000000-0000-0000-0000-000000000000}"/>
          </ac:spMkLst>
        </pc:spChg>
        <pc:picChg chg="add del mod">
          <ac:chgData name="dagmara.skillszonemalta" userId="S::dagmara.skillszonemalta_gmail.com#ext#@dobasi.onmicrosoft.com::cab07fde-5b20-4099-b699-b3b303880fe4" providerId="AD" clId="Web-{53CA9269-8A09-6158-220E-36E55F3B8A66}" dt="2024-11-23T15:43:24.080" v="1100"/>
          <ac:picMkLst>
            <pc:docMk/>
            <pc:sldMk cId="0" sldId="284"/>
            <ac:picMk id="266" creationId="{00000000-0000-0000-0000-000000000000}"/>
          </ac:picMkLst>
        </pc:picChg>
      </pc:sldChg>
      <pc:sldChg chg="modSp">
        <pc:chgData name="dagmara.skillszonemalta" userId="S::dagmara.skillszonemalta_gmail.com#ext#@dobasi.onmicrosoft.com::cab07fde-5b20-4099-b699-b3b303880fe4" providerId="AD" clId="Web-{53CA9269-8A09-6158-220E-36E55F3B8A66}" dt="2024-11-23T15:43:08.720" v="1095" actId="20577"/>
        <pc:sldMkLst>
          <pc:docMk/>
          <pc:sldMk cId="0" sldId="286"/>
        </pc:sldMkLst>
        <pc:spChg chg="mod">
          <ac:chgData name="dagmara.skillszonemalta" userId="S::dagmara.skillszonemalta_gmail.com#ext#@dobasi.onmicrosoft.com::cab07fde-5b20-4099-b699-b3b303880fe4" providerId="AD" clId="Web-{53CA9269-8A09-6158-220E-36E55F3B8A66}" dt="2024-11-23T15:43:08.720" v="1095" actId="20577"/>
          <ac:spMkLst>
            <pc:docMk/>
            <pc:sldMk cId="0" sldId="286"/>
            <ac:spMk id="278" creationId="{00000000-0000-0000-0000-000000000000}"/>
          </ac:spMkLst>
        </pc:spChg>
      </pc:sldChg>
      <pc:sldChg chg="modSp">
        <pc:chgData name="dagmara.skillszonemalta" userId="S::dagmara.skillszonemalta_gmail.com#ext#@dobasi.onmicrosoft.com::cab07fde-5b20-4099-b699-b3b303880fe4" providerId="AD" clId="Web-{53CA9269-8A09-6158-220E-36E55F3B8A66}" dt="2024-11-23T15:40:24.167" v="1037" actId="20577"/>
        <pc:sldMkLst>
          <pc:docMk/>
          <pc:sldMk cId="0" sldId="288"/>
        </pc:sldMkLst>
        <pc:spChg chg="mod">
          <ac:chgData name="dagmara.skillszonemalta" userId="S::dagmara.skillszonemalta_gmail.com#ext#@dobasi.onmicrosoft.com::cab07fde-5b20-4099-b699-b3b303880fe4" providerId="AD" clId="Web-{53CA9269-8A09-6158-220E-36E55F3B8A66}" dt="2024-11-23T15:40:24.167" v="1037" actId="20577"/>
          <ac:spMkLst>
            <pc:docMk/>
            <pc:sldMk cId="0" sldId="288"/>
            <ac:spMk id="291" creationId="{00000000-0000-0000-0000-000000000000}"/>
          </ac:spMkLst>
        </pc:spChg>
      </pc:sldChg>
      <pc:sldChg chg="modSp">
        <pc:chgData name="dagmara.skillszonemalta" userId="S::dagmara.skillszonemalta_gmail.com#ext#@dobasi.onmicrosoft.com::cab07fde-5b20-4099-b699-b3b303880fe4" providerId="AD" clId="Web-{53CA9269-8A09-6158-220E-36E55F3B8A66}" dt="2024-11-23T15:42:52.438" v="1093" actId="20577"/>
        <pc:sldMkLst>
          <pc:docMk/>
          <pc:sldMk cId="0" sldId="289"/>
        </pc:sldMkLst>
        <pc:spChg chg="mod">
          <ac:chgData name="dagmara.skillszonemalta" userId="S::dagmara.skillszonemalta_gmail.com#ext#@dobasi.onmicrosoft.com::cab07fde-5b20-4099-b699-b3b303880fe4" providerId="AD" clId="Web-{53CA9269-8A09-6158-220E-36E55F3B8A66}" dt="2024-11-23T15:42:52.438" v="1093" actId="20577"/>
          <ac:spMkLst>
            <pc:docMk/>
            <pc:sldMk cId="0" sldId="289"/>
            <ac:spMk id="297" creationId="{00000000-0000-0000-0000-000000000000}"/>
          </ac:spMkLst>
        </pc:spChg>
      </pc:sldChg>
      <pc:sldChg chg="modSp">
        <pc:chgData name="dagmara.skillszonemalta" userId="S::dagmara.skillszonemalta_gmail.com#ext#@dobasi.onmicrosoft.com::cab07fde-5b20-4099-b699-b3b303880fe4" providerId="AD" clId="Web-{53CA9269-8A09-6158-220E-36E55F3B8A66}" dt="2024-11-23T15:42:19.671" v="1090" actId="20577"/>
        <pc:sldMkLst>
          <pc:docMk/>
          <pc:sldMk cId="0" sldId="290"/>
        </pc:sldMkLst>
        <pc:spChg chg="mod">
          <ac:chgData name="dagmara.skillszonemalta" userId="S::dagmara.skillszonemalta_gmail.com#ext#@dobasi.onmicrosoft.com::cab07fde-5b20-4099-b699-b3b303880fe4" providerId="AD" clId="Web-{53CA9269-8A09-6158-220E-36E55F3B8A66}" dt="2024-11-23T15:42:19.671" v="1090" actId="20577"/>
          <ac:spMkLst>
            <pc:docMk/>
            <pc:sldMk cId="0" sldId="290"/>
            <ac:spMk id="304" creationId="{00000000-0000-0000-0000-000000000000}"/>
          </ac:spMkLst>
        </pc:spChg>
      </pc:sldChg>
      <pc:sldChg chg="modSp">
        <pc:chgData name="dagmara.skillszonemalta" userId="S::dagmara.skillszonemalta_gmail.com#ext#@dobasi.onmicrosoft.com::cab07fde-5b20-4099-b699-b3b303880fe4" providerId="AD" clId="Web-{53CA9269-8A09-6158-220E-36E55F3B8A66}" dt="2024-11-23T15:12:27.284" v="596" actId="20577"/>
        <pc:sldMkLst>
          <pc:docMk/>
          <pc:sldMk cId="0" sldId="293"/>
        </pc:sldMkLst>
        <pc:spChg chg="mod">
          <ac:chgData name="dagmara.skillszonemalta" userId="S::dagmara.skillszonemalta_gmail.com#ext#@dobasi.onmicrosoft.com::cab07fde-5b20-4099-b699-b3b303880fe4" providerId="AD" clId="Web-{53CA9269-8A09-6158-220E-36E55F3B8A66}" dt="2024-11-23T15:12:27.284" v="596" actId="20577"/>
          <ac:spMkLst>
            <pc:docMk/>
            <pc:sldMk cId="0" sldId="293"/>
            <ac:spMk id="322" creationId="{00000000-0000-0000-0000-000000000000}"/>
          </ac:spMkLst>
        </pc:spChg>
      </pc:sldChg>
      <pc:sldChg chg="modSp">
        <pc:chgData name="dagmara.skillszonemalta" userId="S::dagmara.skillszonemalta_gmail.com#ext#@dobasi.onmicrosoft.com::cab07fde-5b20-4099-b699-b3b303880fe4" providerId="AD" clId="Web-{53CA9269-8A09-6158-220E-36E55F3B8A66}" dt="2024-11-23T16:44:56.288" v="2045" actId="20577"/>
        <pc:sldMkLst>
          <pc:docMk/>
          <pc:sldMk cId="0" sldId="296"/>
        </pc:sldMkLst>
        <pc:spChg chg="mod">
          <ac:chgData name="dagmara.skillszonemalta" userId="S::dagmara.skillszonemalta_gmail.com#ext#@dobasi.onmicrosoft.com::cab07fde-5b20-4099-b699-b3b303880fe4" providerId="AD" clId="Web-{53CA9269-8A09-6158-220E-36E55F3B8A66}" dt="2024-11-23T16:44:56.288" v="2045" actId="20577"/>
          <ac:spMkLst>
            <pc:docMk/>
            <pc:sldMk cId="0" sldId="296"/>
            <ac:spMk id="341" creationId="{00000000-0000-0000-0000-000000000000}"/>
          </ac:spMkLst>
        </pc:spChg>
      </pc:sldChg>
      <pc:sldChg chg="addSp delSp modSp">
        <pc:chgData name="dagmara.skillszonemalta" userId="S::dagmara.skillszonemalta_gmail.com#ext#@dobasi.onmicrosoft.com::cab07fde-5b20-4099-b699-b3b303880fe4" providerId="AD" clId="Web-{53CA9269-8A09-6158-220E-36E55F3B8A66}" dt="2024-11-23T15:17:29.390" v="678" actId="20577"/>
        <pc:sldMkLst>
          <pc:docMk/>
          <pc:sldMk cId="0" sldId="297"/>
        </pc:sldMkLst>
        <pc:spChg chg="mod">
          <ac:chgData name="dagmara.skillszonemalta" userId="S::dagmara.skillszonemalta_gmail.com#ext#@dobasi.onmicrosoft.com::cab07fde-5b20-4099-b699-b3b303880fe4" providerId="AD" clId="Web-{53CA9269-8A09-6158-220E-36E55F3B8A66}" dt="2024-11-23T15:15:06.916" v="625" actId="1076"/>
          <ac:spMkLst>
            <pc:docMk/>
            <pc:sldMk cId="0" sldId="297"/>
            <ac:spMk id="2" creationId="{85A813B1-2651-9225-E5D5-82A2D734467A}"/>
          </ac:spMkLst>
        </pc:spChg>
        <pc:spChg chg="add mod">
          <ac:chgData name="dagmara.skillszonemalta" userId="S::dagmara.skillszonemalta_gmail.com#ext#@dobasi.onmicrosoft.com::cab07fde-5b20-4099-b699-b3b303880fe4" providerId="AD" clId="Web-{53CA9269-8A09-6158-220E-36E55F3B8A66}" dt="2024-11-23T15:17:15.312" v="674" actId="1076"/>
          <ac:spMkLst>
            <pc:docMk/>
            <pc:sldMk cId="0" sldId="297"/>
            <ac:spMk id="4" creationId="{11066A8A-263C-4CD7-A3E9-4B7F257FD2FD}"/>
          </ac:spMkLst>
        </pc:spChg>
        <pc:spChg chg="mod">
          <ac:chgData name="dagmara.skillszonemalta" userId="S::dagmara.skillszonemalta_gmail.com#ext#@dobasi.onmicrosoft.com::cab07fde-5b20-4099-b699-b3b303880fe4" providerId="AD" clId="Web-{53CA9269-8A09-6158-220E-36E55F3B8A66}" dt="2024-11-23T15:17:29.390" v="678" actId="20577"/>
          <ac:spMkLst>
            <pc:docMk/>
            <pc:sldMk cId="0" sldId="297"/>
            <ac:spMk id="348" creationId="{00000000-0000-0000-0000-000000000000}"/>
          </ac:spMkLst>
        </pc:spChg>
        <pc:picChg chg="add mod">
          <ac:chgData name="dagmara.skillszonemalta" userId="S::dagmara.skillszonemalta_gmail.com#ext#@dobasi.onmicrosoft.com::cab07fde-5b20-4099-b699-b3b303880fe4" providerId="AD" clId="Web-{53CA9269-8A09-6158-220E-36E55F3B8A66}" dt="2024-11-23T15:17:19.359" v="675" actId="14100"/>
          <ac:picMkLst>
            <pc:docMk/>
            <pc:sldMk cId="0" sldId="297"/>
            <ac:picMk id="5" creationId="{109E5D2D-137E-DE9E-3A0D-8B66725118A5}"/>
          </ac:picMkLst>
        </pc:picChg>
        <pc:picChg chg="del mod">
          <ac:chgData name="dagmara.skillszonemalta" userId="S::dagmara.skillszonemalta_gmail.com#ext#@dobasi.onmicrosoft.com::cab07fde-5b20-4099-b699-b3b303880fe4" providerId="AD" clId="Web-{53CA9269-8A09-6158-220E-36E55F3B8A66}" dt="2024-11-23T15:16:37.591" v="664"/>
          <ac:picMkLst>
            <pc:docMk/>
            <pc:sldMk cId="0" sldId="297"/>
            <ac:picMk id="347" creationId="{00000000-0000-0000-0000-000000000000}"/>
          </ac:picMkLst>
        </pc:picChg>
        <pc:picChg chg="mod">
          <ac:chgData name="dagmara.skillszonemalta" userId="S::dagmara.skillszonemalta_gmail.com#ext#@dobasi.onmicrosoft.com::cab07fde-5b20-4099-b699-b3b303880fe4" providerId="AD" clId="Web-{53CA9269-8A09-6158-220E-36E55F3B8A66}" dt="2024-11-23T15:17:24.859" v="677" actId="1076"/>
          <ac:picMkLst>
            <pc:docMk/>
            <pc:sldMk cId="0" sldId="297"/>
            <ac:picMk id="349" creationId="{00000000-0000-0000-0000-000000000000}"/>
          </ac:picMkLst>
        </pc:picChg>
      </pc:sldChg>
      <pc:sldChg chg="addSp delSp modSp">
        <pc:chgData name="dagmara.skillszonemalta" userId="S::dagmara.skillszonemalta_gmail.com#ext#@dobasi.onmicrosoft.com::cab07fde-5b20-4099-b699-b3b303880fe4" providerId="AD" clId="Web-{53CA9269-8A09-6158-220E-36E55F3B8A66}" dt="2024-11-23T15:23:14.264" v="825" actId="20577"/>
        <pc:sldMkLst>
          <pc:docMk/>
          <pc:sldMk cId="0" sldId="300"/>
        </pc:sldMkLst>
        <pc:spChg chg="mod">
          <ac:chgData name="dagmara.skillszonemalta" userId="S::dagmara.skillszonemalta_gmail.com#ext#@dobasi.onmicrosoft.com::cab07fde-5b20-4099-b699-b3b303880fe4" providerId="AD" clId="Web-{53CA9269-8A09-6158-220E-36E55F3B8A66}" dt="2024-11-23T15:20:34.070" v="732" actId="20577"/>
          <ac:spMkLst>
            <pc:docMk/>
            <pc:sldMk cId="0" sldId="300"/>
            <ac:spMk id="2" creationId="{13AD0F42-90FA-97A5-E665-035BECFB6C04}"/>
          </ac:spMkLst>
        </pc:spChg>
        <pc:spChg chg="mod">
          <ac:chgData name="dagmara.skillszonemalta" userId="S::dagmara.skillszonemalta_gmail.com#ext#@dobasi.onmicrosoft.com::cab07fde-5b20-4099-b699-b3b303880fe4" providerId="AD" clId="Web-{53CA9269-8A09-6158-220E-36E55F3B8A66}" dt="2024-11-23T15:20:53.539" v="735" actId="1076"/>
          <ac:spMkLst>
            <pc:docMk/>
            <pc:sldMk cId="0" sldId="300"/>
            <ac:spMk id="3" creationId="{17507028-EC2E-1337-1D19-6184A207A39D}"/>
          </ac:spMkLst>
        </pc:spChg>
        <pc:spChg chg="add mod">
          <ac:chgData name="dagmara.skillszonemalta" userId="S::dagmara.skillszonemalta_gmail.com#ext#@dobasi.onmicrosoft.com::cab07fde-5b20-4099-b699-b3b303880fe4" providerId="AD" clId="Web-{53CA9269-8A09-6158-220E-36E55F3B8A66}" dt="2024-11-23T15:23:14.264" v="825" actId="20577"/>
          <ac:spMkLst>
            <pc:docMk/>
            <pc:sldMk cId="0" sldId="300"/>
            <ac:spMk id="7" creationId="{BAB84897-E9AA-53A1-9D2D-AC9892E4DA9C}"/>
          </ac:spMkLst>
        </pc:spChg>
        <pc:picChg chg="add mod">
          <ac:chgData name="dagmara.skillszonemalta" userId="S::dagmara.skillszonemalta_gmail.com#ext#@dobasi.onmicrosoft.com::cab07fde-5b20-4099-b699-b3b303880fe4" providerId="AD" clId="Web-{53CA9269-8A09-6158-220E-36E55F3B8A66}" dt="2024-11-23T15:19:59.397" v="719" actId="1076"/>
          <ac:picMkLst>
            <pc:docMk/>
            <pc:sldMk cId="0" sldId="300"/>
            <ac:picMk id="4" creationId="{CD03460E-F62C-7D33-C492-376CE51899CD}"/>
          </ac:picMkLst>
        </pc:picChg>
        <pc:picChg chg="add mod">
          <ac:chgData name="dagmara.skillszonemalta" userId="S::dagmara.skillszonemalta_gmail.com#ext#@dobasi.onmicrosoft.com::cab07fde-5b20-4099-b699-b3b303880fe4" providerId="AD" clId="Web-{53CA9269-8A09-6158-220E-36E55F3B8A66}" dt="2024-11-23T15:20:30.038" v="731" actId="1076"/>
          <ac:picMkLst>
            <pc:docMk/>
            <pc:sldMk cId="0" sldId="300"/>
            <ac:picMk id="5" creationId="{AE3146CC-1F22-B2D5-6FB2-AD520860008E}"/>
          </ac:picMkLst>
        </pc:picChg>
        <pc:picChg chg="del">
          <ac:chgData name="dagmara.skillszonemalta" userId="S::dagmara.skillszonemalta_gmail.com#ext#@dobasi.onmicrosoft.com::cab07fde-5b20-4099-b699-b3b303880fe4" providerId="AD" clId="Web-{53CA9269-8A09-6158-220E-36E55F3B8A66}" dt="2024-11-23T15:18:03.673" v="681"/>
          <ac:picMkLst>
            <pc:docMk/>
            <pc:sldMk cId="0" sldId="300"/>
            <ac:picMk id="367" creationId="{00000000-0000-0000-0000-000000000000}"/>
          </ac:picMkLst>
        </pc:picChg>
        <pc:picChg chg="del mod">
          <ac:chgData name="dagmara.skillszonemalta" userId="S::dagmara.skillszonemalta_gmail.com#ext#@dobasi.onmicrosoft.com::cab07fde-5b20-4099-b699-b3b303880fe4" providerId="AD" clId="Web-{53CA9269-8A09-6158-220E-36E55F3B8A66}" dt="2024-11-23T15:20:18.460" v="727"/>
          <ac:picMkLst>
            <pc:docMk/>
            <pc:sldMk cId="0" sldId="300"/>
            <ac:picMk id="368" creationId="{00000000-0000-0000-0000-000000000000}"/>
          </ac:picMkLst>
        </pc:picChg>
      </pc:sldChg>
      <pc:sldChg chg="modSp">
        <pc:chgData name="dagmara.skillszonemalta" userId="S::dagmara.skillszonemalta_gmail.com#ext#@dobasi.onmicrosoft.com::cab07fde-5b20-4099-b699-b3b303880fe4" providerId="AD" clId="Web-{53CA9269-8A09-6158-220E-36E55F3B8A66}" dt="2024-11-23T15:23:47.625" v="828" actId="20577"/>
        <pc:sldMkLst>
          <pc:docMk/>
          <pc:sldMk cId="0" sldId="302"/>
        </pc:sldMkLst>
        <pc:spChg chg="mod">
          <ac:chgData name="dagmara.skillszonemalta" userId="S::dagmara.skillszonemalta_gmail.com#ext#@dobasi.onmicrosoft.com::cab07fde-5b20-4099-b699-b3b303880fe4" providerId="AD" clId="Web-{53CA9269-8A09-6158-220E-36E55F3B8A66}" dt="2024-11-23T15:23:47.625" v="828" actId="20577"/>
          <ac:spMkLst>
            <pc:docMk/>
            <pc:sldMk cId="0" sldId="302"/>
            <ac:spMk id="381" creationId="{00000000-0000-0000-0000-000000000000}"/>
          </ac:spMkLst>
        </pc:spChg>
      </pc:sldChg>
      <pc:sldChg chg="addSp delSp modSp ord">
        <pc:chgData name="dagmara.skillszonemalta" userId="S::dagmara.skillszonemalta_gmail.com#ext#@dobasi.onmicrosoft.com::cab07fde-5b20-4099-b699-b3b303880fe4" providerId="AD" clId="Web-{53CA9269-8A09-6158-220E-36E55F3B8A66}" dt="2024-11-23T16:45:29.492" v="2059" actId="20577"/>
        <pc:sldMkLst>
          <pc:docMk/>
          <pc:sldMk cId="0" sldId="303"/>
        </pc:sldMkLst>
        <pc:spChg chg="add del mod">
          <ac:chgData name="dagmara.skillszonemalta" userId="S::dagmara.skillszonemalta_gmail.com#ext#@dobasi.onmicrosoft.com::cab07fde-5b20-4099-b699-b3b303880fe4" providerId="AD" clId="Web-{53CA9269-8A09-6158-220E-36E55F3B8A66}" dt="2024-11-23T15:26:31.913" v="927"/>
          <ac:spMkLst>
            <pc:docMk/>
            <pc:sldMk cId="0" sldId="303"/>
            <ac:spMk id="3" creationId="{DD4B5B78-5598-2143-A4C0-5722B1C084A5}"/>
          </ac:spMkLst>
        </pc:spChg>
        <pc:spChg chg="mod">
          <ac:chgData name="dagmara.skillszonemalta" userId="S::dagmara.skillszonemalta_gmail.com#ext#@dobasi.onmicrosoft.com::cab07fde-5b20-4099-b699-b3b303880fe4" providerId="AD" clId="Web-{53CA9269-8A09-6158-220E-36E55F3B8A66}" dt="2024-11-23T16:45:29.492" v="2059" actId="20577"/>
          <ac:spMkLst>
            <pc:docMk/>
            <pc:sldMk cId="0" sldId="303"/>
            <ac:spMk id="388" creationId="{00000000-0000-0000-0000-000000000000}"/>
          </ac:spMkLst>
        </pc:spChg>
        <pc:spChg chg="del">
          <ac:chgData name="dagmara.skillszonemalta" userId="S::dagmara.skillszonemalta_gmail.com#ext#@dobasi.onmicrosoft.com::cab07fde-5b20-4099-b699-b3b303880fe4" providerId="AD" clId="Web-{53CA9269-8A09-6158-220E-36E55F3B8A66}" dt="2024-11-23T15:26:27.444" v="925"/>
          <ac:spMkLst>
            <pc:docMk/>
            <pc:sldMk cId="0" sldId="303"/>
            <ac:spMk id="390" creationId="{00000000-0000-0000-0000-000000000000}"/>
          </ac:spMkLst>
        </pc:spChg>
        <pc:picChg chg="mod">
          <ac:chgData name="dagmara.skillszonemalta" userId="S::dagmara.skillszonemalta_gmail.com#ext#@dobasi.onmicrosoft.com::cab07fde-5b20-4099-b699-b3b303880fe4" providerId="AD" clId="Web-{53CA9269-8A09-6158-220E-36E55F3B8A66}" dt="2024-11-23T15:26:42.335" v="933" actId="1076"/>
          <ac:picMkLst>
            <pc:docMk/>
            <pc:sldMk cId="0" sldId="303"/>
            <ac:picMk id="389" creationId="{00000000-0000-0000-0000-000000000000}"/>
          </ac:picMkLst>
        </pc:picChg>
      </pc:sldChg>
      <pc:sldChg chg="modSp">
        <pc:chgData name="dagmara.skillszonemalta" userId="S::dagmara.skillszonemalta_gmail.com#ext#@dobasi.onmicrosoft.com::cab07fde-5b20-4099-b699-b3b303880fe4" providerId="AD" clId="Web-{53CA9269-8A09-6158-220E-36E55F3B8A66}" dt="2024-11-23T15:27:02.039" v="935" actId="20577"/>
        <pc:sldMkLst>
          <pc:docMk/>
          <pc:sldMk cId="0" sldId="304"/>
        </pc:sldMkLst>
        <pc:spChg chg="mod">
          <ac:chgData name="dagmara.skillszonemalta" userId="S::dagmara.skillszonemalta_gmail.com#ext#@dobasi.onmicrosoft.com::cab07fde-5b20-4099-b699-b3b303880fe4" providerId="AD" clId="Web-{53CA9269-8A09-6158-220E-36E55F3B8A66}" dt="2024-11-23T15:27:02.039" v="935" actId="20577"/>
          <ac:spMkLst>
            <pc:docMk/>
            <pc:sldMk cId="0" sldId="304"/>
            <ac:spMk id="396" creationId="{00000000-0000-0000-0000-000000000000}"/>
          </ac:spMkLst>
        </pc:spChg>
      </pc:sldChg>
      <pc:sldChg chg="addSp modSp">
        <pc:chgData name="dagmara.skillszonemalta" userId="S::dagmara.skillszonemalta_gmail.com#ext#@dobasi.onmicrosoft.com::cab07fde-5b20-4099-b699-b3b303880fe4" providerId="AD" clId="Web-{53CA9269-8A09-6158-220E-36E55F3B8A66}" dt="2024-11-23T16:33:56.632" v="1771" actId="1076"/>
        <pc:sldMkLst>
          <pc:docMk/>
          <pc:sldMk cId="0" sldId="305"/>
        </pc:sldMkLst>
        <pc:spChg chg="add mod">
          <ac:chgData name="dagmara.skillszonemalta" userId="S::dagmara.skillszonemalta_gmail.com#ext#@dobasi.onmicrosoft.com::cab07fde-5b20-4099-b699-b3b303880fe4" providerId="AD" clId="Web-{53CA9269-8A09-6158-220E-36E55F3B8A66}" dt="2024-11-23T16:33:56.632" v="1771" actId="1076"/>
          <ac:spMkLst>
            <pc:docMk/>
            <pc:sldMk cId="0" sldId="305"/>
            <ac:spMk id="3" creationId="{15DBFDE2-F2C8-DC6B-A7D6-8B3DCE07E5EA}"/>
          </ac:spMkLst>
        </pc:spChg>
        <pc:spChg chg="mod">
          <ac:chgData name="dagmara.skillszonemalta" userId="S::dagmara.skillszonemalta_gmail.com#ext#@dobasi.onmicrosoft.com::cab07fde-5b20-4099-b699-b3b303880fe4" providerId="AD" clId="Web-{53CA9269-8A09-6158-220E-36E55F3B8A66}" dt="2024-11-23T16:32:42.707" v="1754" actId="14100"/>
          <ac:spMkLst>
            <pc:docMk/>
            <pc:sldMk cId="0" sldId="305"/>
            <ac:spMk id="401" creationId="{00000000-0000-0000-0000-000000000000}"/>
          </ac:spMkLst>
        </pc:spChg>
        <pc:spChg chg="mod">
          <ac:chgData name="dagmara.skillszonemalta" userId="S::dagmara.skillszonemalta_gmail.com#ext#@dobasi.onmicrosoft.com::cab07fde-5b20-4099-b699-b3b303880fe4" providerId="AD" clId="Web-{53CA9269-8A09-6158-220E-36E55F3B8A66}" dt="2024-11-23T16:33:43.257" v="1769" actId="20577"/>
          <ac:spMkLst>
            <pc:docMk/>
            <pc:sldMk cId="0" sldId="305"/>
            <ac:spMk id="402" creationId="{00000000-0000-0000-0000-000000000000}"/>
          </ac:spMkLst>
        </pc:spChg>
        <pc:picChg chg="mod">
          <ac:chgData name="dagmara.skillszonemalta" userId="S::dagmara.skillszonemalta_gmail.com#ext#@dobasi.onmicrosoft.com::cab07fde-5b20-4099-b699-b3b303880fe4" providerId="AD" clId="Web-{53CA9269-8A09-6158-220E-36E55F3B8A66}" dt="2024-11-23T16:33:37.178" v="1768" actId="14100"/>
          <ac:picMkLst>
            <pc:docMk/>
            <pc:sldMk cId="0" sldId="305"/>
            <ac:picMk id="403" creationId="{00000000-0000-0000-0000-000000000000}"/>
          </ac:picMkLst>
        </pc:picChg>
      </pc:sldChg>
      <pc:sldChg chg="addSp delSp modSp">
        <pc:chgData name="dagmara.skillszonemalta" userId="S::dagmara.skillszonemalta_gmail.com#ext#@dobasi.onmicrosoft.com::cab07fde-5b20-4099-b699-b3b303880fe4" providerId="AD" clId="Web-{53CA9269-8A09-6158-220E-36E55F3B8A66}" dt="2024-11-23T16:43:46.941" v="2039" actId="14100"/>
        <pc:sldMkLst>
          <pc:docMk/>
          <pc:sldMk cId="0" sldId="306"/>
        </pc:sldMkLst>
        <pc:spChg chg="add del mod">
          <ac:chgData name="dagmara.skillszonemalta" userId="S::dagmara.skillszonemalta_gmail.com#ext#@dobasi.onmicrosoft.com::cab07fde-5b20-4099-b699-b3b303880fe4" providerId="AD" clId="Web-{53CA9269-8A09-6158-220E-36E55F3B8A66}" dt="2024-11-23T16:36:07.656" v="1833"/>
          <ac:spMkLst>
            <pc:docMk/>
            <pc:sldMk cId="0" sldId="306"/>
            <ac:spMk id="2" creationId="{6F5EA42B-0843-DABB-D1F4-5C6BD6D9D91D}"/>
          </ac:spMkLst>
        </pc:spChg>
        <pc:spChg chg="mod">
          <ac:chgData name="dagmara.skillszonemalta" userId="S::dagmara.skillszonemalta_gmail.com#ext#@dobasi.onmicrosoft.com::cab07fde-5b20-4099-b699-b3b303880fe4" providerId="AD" clId="Web-{53CA9269-8A09-6158-220E-36E55F3B8A66}" dt="2024-11-23T16:38:08.396" v="1883" actId="1076"/>
          <ac:spMkLst>
            <pc:docMk/>
            <pc:sldMk cId="0" sldId="306"/>
            <ac:spMk id="408" creationId="{00000000-0000-0000-0000-000000000000}"/>
          </ac:spMkLst>
        </pc:spChg>
        <pc:spChg chg="mod">
          <ac:chgData name="dagmara.skillszonemalta" userId="S::dagmara.skillszonemalta_gmail.com#ext#@dobasi.onmicrosoft.com::cab07fde-5b20-4099-b699-b3b303880fe4" providerId="AD" clId="Web-{53CA9269-8A09-6158-220E-36E55F3B8A66}" dt="2024-11-23T16:43:46.941" v="2039" actId="14100"/>
          <ac:spMkLst>
            <pc:docMk/>
            <pc:sldMk cId="0" sldId="306"/>
            <ac:spMk id="409" creationId="{00000000-0000-0000-0000-000000000000}"/>
          </ac:spMkLst>
        </pc:spChg>
        <pc:picChg chg="mod">
          <ac:chgData name="dagmara.skillszonemalta" userId="S::dagmara.skillszonemalta_gmail.com#ext#@dobasi.onmicrosoft.com::cab07fde-5b20-4099-b699-b3b303880fe4" providerId="AD" clId="Web-{53CA9269-8A09-6158-220E-36E55F3B8A66}" dt="2024-11-23T16:38:20.131" v="1884" actId="1076"/>
          <ac:picMkLst>
            <pc:docMk/>
            <pc:sldMk cId="0" sldId="306"/>
            <ac:picMk id="410" creationId="{00000000-0000-0000-0000-000000000000}"/>
          </ac:picMkLst>
        </pc:picChg>
      </pc:sldChg>
      <pc:sldChg chg="modSp">
        <pc:chgData name="dagmara.skillszonemalta" userId="S::dagmara.skillszonemalta_gmail.com#ext#@dobasi.onmicrosoft.com::cab07fde-5b20-4099-b699-b3b303880fe4" providerId="AD" clId="Web-{53CA9269-8A09-6158-220E-36E55F3B8A66}" dt="2024-11-23T16:20:41.236" v="1580" actId="20577"/>
        <pc:sldMkLst>
          <pc:docMk/>
          <pc:sldMk cId="0" sldId="307"/>
        </pc:sldMkLst>
        <pc:spChg chg="mod">
          <ac:chgData name="dagmara.skillszonemalta" userId="S::dagmara.skillszonemalta_gmail.com#ext#@dobasi.onmicrosoft.com::cab07fde-5b20-4099-b699-b3b303880fe4" providerId="AD" clId="Web-{53CA9269-8A09-6158-220E-36E55F3B8A66}" dt="2024-11-23T16:17:00.430" v="1441" actId="1076"/>
          <ac:spMkLst>
            <pc:docMk/>
            <pc:sldMk cId="0" sldId="307"/>
            <ac:spMk id="415" creationId="{00000000-0000-0000-0000-000000000000}"/>
          </ac:spMkLst>
        </pc:spChg>
        <pc:spChg chg="mod">
          <ac:chgData name="dagmara.skillszonemalta" userId="S::dagmara.skillszonemalta_gmail.com#ext#@dobasi.onmicrosoft.com::cab07fde-5b20-4099-b699-b3b303880fe4" providerId="AD" clId="Web-{53CA9269-8A09-6158-220E-36E55F3B8A66}" dt="2024-11-23T16:20:41.236" v="1580" actId="20577"/>
          <ac:spMkLst>
            <pc:docMk/>
            <pc:sldMk cId="0" sldId="307"/>
            <ac:spMk id="416" creationId="{00000000-0000-0000-0000-000000000000}"/>
          </ac:spMkLst>
        </pc:spChg>
      </pc:sldChg>
      <pc:sldChg chg="modSp">
        <pc:chgData name="dagmara.skillszonemalta" userId="S::dagmara.skillszonemalta_gmail.com#ext#@dobasi.onmicrosoft.com::cab07fde-5b20-4099-b699-b3b303880fe4" providerId="AD" clId="Web-{53CA9269-8A09-6158-220E-36E55F3B8A66}" dt="2024-11-23T16:44:23.505" v="2043" actId="14100"/>
        <pc:sldMkLst>
          <pc:docMk/>
          <pc:sldMk cId="2949865065" sldId="309"/>
        </pc:sldMkLst>
        <pc:spChg chg="mod">
          <ac:chgData name="dagmara.skillszonemalta" userId="S::dagmara.skillszonemalta_gmail.com#ext#@dobasi.onmicrosoft.com::cab07fde-5b20-4099-b699-b3b303880fe4" providerId="AD" clId="Web-{53CA9269-8A09-6158-220E-36E55F3B8A66}" dt="2024-11-23T16:44:23.505" v="2043" actId="14100"/>
          <ac:spMkLst>
            <pc:docMk/>
            <pc:sldMk cId="2949865065" sldId="309"/>
            <ac:spMk id="3" creationId="{73B06CFA-549F-BF01-84DA-E23DFB02BD4F}"/>
          </ac:spMkLst>
        </pc:spChg>
        <pc:spChg chg="mod">
          <ac:chgData name="dagmara.skillszonemalta" userId="S::dagmara.skillszonemalta_gmail.com#ext#@dobasi.onmicrosoft.com::cab07fde-5b20-4099-b699-b3b303880fe4" providerId="AD" clId="Web-{53CA9269-8A09-6158-220E-36E55F3B8A66}" dt="2024-11-23T16:44:14.380" v="2040" actId="1076"/>
          <ac:spMkLst>
            <pc:docMk/>
            <pc:sldMk cId="2949865065" sldId="309"/>
            <ac:spMk id="5" creationId="{73B06CFA-549F-BF01-84DA-E23DFB02BD4F}"/>
          </ac:spMkLst>
        </pc:spChg>
      </pc:sldChg>
      <pc:sldChg chg="modSp">
        <pc:chgData name="dagmara.skillszonemalta" userId="S::dagmara.skillszonemalta_gmail.com#ext#@dobasi.onmicrosoft.com::cab07fde-5b20-4099-b699-b3b303880fe4" providerId="AD" clId="Web-{53CA9269-8A09-6158-220E-36E55F3B8A66}" dt="2024-11-23T15:37:58.910" v="1002" actId="1076"/>
        <pc:sldMkLst>
          <pc:docMk/>
          <pc:sldMk cId="2591287154" sldId="311"/>
        </pc:sldMkLst>
        <pc:spChg chg="mod">
          <ac:chgData name="dagmara.skillszonemalta" userId="S::dagmara.skillszonemalta_gmail.com#ext#@dobasi.onmicrosoft.com::cab07fde-5b20-4099-b699-b3b303880fe4" providerId="AD" clId="Web-{53CA9269-8A09-6158-220E-36E55F3B8A66}" dt="2024-11-23T15:37:58.910" v="1002" actId="1076"/>
          <ac:spMkLst>
            <pc:docMk/>
            <pc:sldMk cId="2591287154" sldId="311"/>
            <ac:spMk id="2" creationId="{0014450C-9DA8-0B2B-1990-6AB1B36F18BC}"/>
          </ac:spMkLst>
        </pc:spChg>
      </pc:sldChg>
      <pc:sldChg chg="modSp">
        <pc:chgData name="dagmara.skillszonemalta" userId="S::dagmara.skillszonemalta_gmail.com#ext#@dobasi.onmicrosoft.com::cab07fde-5b20-4099-b699-b3b303880fe4" providerId="AD" clId="Web-{53CA9269-8A09-6158-220E-36E55F3B8A66}" dt="2024-11-23T15:28:07.479" v="944" actId="20577"/>
        <pc:sldMkLst>
          <pc:docMk/>
          <pc:sldMk cId="1742645539" sldId="312"/>
        </pc:sldMkLst>
        <pc:spChg chg="mod">
          <ac:chgData name="dagmara.skillszonemalta" userId="S::dagmara.skillszonemalta_gmail.com#ext#@dobasi.onmicrosoft.com::cab07fde-5b20-4099-b699-b3b303880fe4" providerId="AD" clId="Web-{53CA9269-8A09-6158-220E-36E55F3B8A66}" dt="2024-11-23T15:27:41.166" v="941" actId="20577"/>
          <ac:spMkLst>
            <pc:docMk/>
            <pc:sldMk cId="1742645539" sldId="312"/>
            <ac:spMk id="3" creationId="{EEA42171-5884-FE06-C203-C460957BC41C}"/>
          </ac:spMkLst>
        </pc:spChg>
        <pc:spChg chg="mod">
          <ac:chgData name="dagmara.skillszonemalta" userId="S::dagmara.skillszonemalta_gmail.com#ext#@dobasi.onmicrosoft.com::cab07fde-5b20-4099-b699-b3b303880fe4" providerId="AD" clId="Web-{53CA9269-8A09-6158-220E-36E55F3B8A66}" dt="2024-11-23T15:28:07.479" v="944" actId="20577"/>
          <ac:spMkLst>
            <pc:docMk/>
            <pc:sldMk cId="1742645539" sldId="312"/>
            <ac:spMk id="5" creationId="{1CEEF4C6-3929-957A-CB83-F56A0C3A7C1E}"/>
          </ac:spMkLst>
        </pc:spChg>
      </pc:sldChg>
    </pc:docChg>
  </pc:docChgLst>
  <pc:docChgLst>
    <pc:chgData name="epo_35" userId="S::epo_35_jogroup.eu#ext#@dobasi.onmicrosoft.com::edd5f0fd-77c0-4369-83c5-84439aafe912" providerId="AD" clId="Web-{7337C7C7-8FF0-DF26-154A-243A7CCB7786}"/>
    <pc:docChg chg="modSld">
      <pc:chgData name="epo_35" userId="S::epo_35_jogroup.eu#ext#@dobasi.onmicrosoft.com::edd5f0fd-77c0-4369-83c5-84439aafe912" providerId="AD" clId="Web-{7337C7C7-8FF0-DF26-154A-243A7CCB7786}" dt="2024-11-15T14:24:40.442" v="69" actId="20577"/>
      <pc:docMkLst>
        <pc:docMk/>
      </pc:docMkLst>
      <pc:sldChg chg="addSp modSp">
        <pc:chgData name="epo_35" userId="S::epo_35_jogroup.eu#ext#@dobasi.onmicrosoft.com::edd5f0fd-77c0-4369-83c5-84439aafe912" providerId="AD" clId="Web-{7337C7C7-8FF0-DF26-154A-243A7CCB7786}" dt="2024-11-15T14:22:02.744" v="27" actId="20577"/>
        <pc:sldMkLst>
          <pc:docMk/>
          <pc:sldMk cId="0" sldId="278"/>
        </pc:sldMkLst>
        <pc:spChg chg="add mod">
          <ac:chgData name="epo_35" userId="S::epo_35_jogroup.eu#ext#@dobasi.onmicrosoft.com::edd5f0fd-77c0-4369-83c5-84439aafe912" providerId="AD" clId="Web-{7337C7C7-8FF0-DF26-154A-243A7CCB7786}" dt="2024-11-15T14:22:02.744" v="27" actId="20577"/>
          <ac:spMkLst>
            <pc:docMk/>
            <pc:sldMk cId="0" sldId="278"/>
            <ac:spMk id="2" creationId="{CF182749-16A1-B36C-5AD2-FE7474FF9522}"/>
          </ac:spMkLst>
        </pc:spChg>
      </pc:sldChg>
      <pc:sldChg chg="addSp modSp">
        <pc:chgData name="epo_35" userId="S::epo_35_jogroup.eu#ext#@dobasi.onmicrosoft.com::edd5f0fd-77c0-4369-83c5-84439aafe912" providerId="AD" clId="Web-{7337C7C7-8FF0-DF26-154A-243A7CCB7786}" dt="2024-11-15T14:21:44.306" v="20" actId="1076"/>
        <pc:sldMkLst>
          <pc:docMk/>
          <pc:sldMk cId="0" sldId="297"/>
        </pc:sldMkLst>
        <pc:spChg chg="add mod">
          <ac:chgData name="epo_35" userId="S::epo_35_jogroup.eu#ext#@dobasi.onmicrosoft.com::edd5f0fd-77c0-4369-83c5-84439aafe912" providerId="AD" clId="Web-{7337C7C7-8FF0-DF26-154A-243A7CCB7786}" dt="2024-11-15T14:21:44.306" v="20" actId="1076"/>
          <ac:spMkLst>
            <pc:docMk/>
            <pc:sldMk cId="0" sldId="297"/>
            <ac:spMk id="2" creationId="{85A813B1-2651-9225-E5D5-82A2D734467A}"/>
          </ac:spMkLst>
        </pc:spChg>
      </pc:sldChg>
      <pc:sldChg chg="addSp modSp">
        <pc:chgData name="epo_35" userId="S::epo_35_jogroup.eu#ext#@dobasi.onmicrosoft.com::edd5f0fd-77c0-4369-83c5-84439aafe912" providerId="AD" clId="Web-{7337C7C7-8FF0-DF26-154A-243A7CCB7786}" dt="2024-11-15T14:24:40.442" v="69" actId="20577"/>
        <pc:sldMkLst>
          <pc:docMk/>
          <pc:sldMk cId="0" sldId="300"/>
        </pc:sldMkLst>
        <pc:spChg chg="add mod">
          <ac:chgData name="epo_35" userId="S::epo_35_jogroup.eu#ext#@dobasi.onmicrosoft.com::edd5f0fd-77c0-4369-83c5-84439aafe912" providerId="AD" clId="Web-{7337C7C7-8FF0-DF26-154A-243A7CCB7786}" dt="2024-11-15T14:24:40.442" v="69" actId="20577"/>
          <ac:spMkLst>
            <pc:docMk/>
            <pc:sldMk cId="0" sldId="300"/>
            <ac:spMk id="2" creationId="{13AD0F42-90FA-97A5-E665-035BECFB6C04}"/>
          </ac:spMkLst>
        </pc:spChg>
        <pc:spChg chg="add mod">
          <ac:chgData name="epo_35" userId="S::epo_35_jogroup.eu#ext#@dobasi.onmicrosoft.com::edd5f0fd-77c0-4369-83c5-84439aafe912" providerId="AD" clId="Web-{7337C7C7-8FF0-DF26-154A-243A7CCB7786}" dt="2024-11-15T14:24:16.737" v="57" actId="1076"/>
          <ac:spMkLst>
            <pc:docMk/>
            <pc:sldMk cId="0" sldId="300"/>
            <ac:spMk id="3" creationId="{17507028-EC2E-1337-1D19-6184A207A39D}"/>
          </ac:spMkLst>
        </pc:spChg>
      </pc:sldChg>
    </pc:docChg>
  </pc:docChgLst>
  <pc:docChgLst>
    <pc:chgData name="Martina Plantak, DOBA" userId="S::martina.plantak@doba.si::de674679-c024-4d92-9c12-6923d982c1a5" providerId="AD" clId="Web-{300FE9AB-A11B-9EDD-6153-C26076F04A06}"/>
    <pc:docChg chg="modSld">
      <pc:chgData name="Martina Plantak, DOBA" userId="S::martina.plantak@doba.si::de674679-c024-4d92-9c12-6923d982c1a5" providerId="AD" clId="Web-{300FE9AB-A11B-9EDD-6153-C26076F04A06}" dt="2024-12-18T11:59:21.866" v="291"/>
      <pc:docMkLst>
        <pc:docMk/>
      </pc:docMkLst>
      <pc:sldChg chg="modSp">
        <pc:chgData name="Martina Plantak, DOBA" userId="S::martina.plantak@doba.si::de674679-c024-4d92-9c12-6923d982c1a5" providerId="AD" clId="Web-{300FE9AB-A11B-9EDD-6153-C26076F04A06}" dt="2024-12-18T11:36:42.326" v="13" actId="20577"/>
        <pc:sldMkLst>
          <pc:docMk/>
          <pc:sldMk cId="0" sldId="259"/>
        </pc:sldMkLst>
        <pc:spChg chg="mod">
          <ac:chgData name="Martina Plantak, DOBA" userId="S::martina.plantak@doba.si::de674679-c024-4d92-9c12-6923d982c1a5" providerId="AD" clId="Web-{300FE9AB-A11B-9EDD-6153-C26076F04A06}" dt="2024-12-18T11:36:42.326" v="13" actId="20577"/>
          <ac:spMkLst>
            <pc:docMk/>
            <pc:sldMk cId="0" sldId="259"/>
            <ac:spMk id="2" creationId="{659BF758-9482-4D18-FE48-EB4B82615FAD}"/>
          </ac:spMkLst>
        </pc:spChg>
      </pc:sldChg>
      <pc:sldChg chg="modSp">
        <pc:chgData name="Martina Plantak, DOBA" userId="S::martina.plantak@doba.si::de674679-c024-4d92-9c12-6923d982c1a5" providerId="AD" clId="Web-{300FE9AB-A11B-9EDD-6153-C26076F04A06}" dt="2024-12-18T11:36:48.842" v="14" actId="20577"/>
        <pc:sldMkLst>
          <pc:docMk/>
          <pc:sldMk cId="0" sldId="260"/>
        </pc:sldMkLst>
        <pc:spChg chg="mod">
          <ac:chgData name="Martina Plantak, DOBA" userId="S::martina.plantak@doba.si::de674679-c024-4d92-9c12-6923d982c1a5" providerId="AD" clId="Web-{300FE9AB-A11B-9EDD-6153-C26076F04A06}" dt="2024-12-18T11:36:48.842" v="14" actId="20577"/>
          <ac:spMkLst>
            <pc:docMk/>
            <pc:sldMk cId="0" sldId="260"/>
            <ac:spMk id="97" creationId="{00000000-0000-0000-0000-000000000000}"/>
          </ac:spMkLst>
        </pc:spChg>
        <pc:spChg chg="mod">
          <ac:chgData name="Martina Plantak, DOBA" userId="S::martina.plantak@doba.si::de674679-c024-4d92-9c12-6923d982c1a5" providerId="AD" clId="Web-{300FE9AB-A11B-9EDD-6153-C26076F04A06}" dt="2024-12-18T11:36:37.811" v="11" actId="20577"/>
          <ac:spMkLst>
            <pc:docMk/>
            <pc:sldMk cId="0" sldId="260"/>
            <ac:spMk id="100" creationId="{00000000-0000-0000-0000-000000000000}"/>
          </ac:spMkLst>
        </pc:spChg>
      </pc:sldChg>
      <pc:sldChg chg="modSp">
        <pc:chgData name="Martina Plantak, DOBA" userId="S::martina.plantak@doba.si::de674679-c024-4d92-9c12-6923d982c1a5" providerId="AD" clId="Web-{300FE9AB-A11B-9EDD-6153-C26076F04A06}" dt="2024-12-18T11:36:59.905" v="17" actId="20577"/>
        <pc:sldMkLst>
          <pc:docMk/>
          <pc:sldMk cId="0" sldId="261"/>
        </pc:sldMkLst>
        <pc:spChg chg="mod">
          <ac:chgData name="Martina Plantak, DOBA" userId="S::martina.plantak@doba.si::de674679-c024-4d92-9c12-6923d982c1a5" providerId="AD" clId="Web-{300FE9AB-A11B-9EDD-6153-C26076F04A06}" dt="2024-12-18T11:36:59.905" v="17" actId="20577"/>
          <ac:spMkLst>
            <pc:docMk/>
            <pc:sldMk cId="0" sldId="261"/>
            <ac:spMk id="2" creationId="{4719C50E-774B-94AB-CC01-93EFABBF9514}"/>
          </ac:spMkLst>
        </pc:spChg>
        <pc:spChg chg="mod">
          <ac:chgData name="Martina Plantak, DOBA" userId="S::martina.plantak@doba.si::de674679-c024-4d92-9c12-6923d982c1a5" providerId="AD" clId="Web-{300FE9AB-A11B-9EDD-6153-C26076F04A06}" dt="2024-12-18T11:36:52.233" v="15" actId="20577"/>
          <ac:spMkLst>
            <pc:docMk/>
            <pc:sldMk cId="0" sldId="261"/>
            <ac:spMk id="105" creationId="{00000000-0000-0000-0000-000000000000}"/>
          </ac:spMkLst>
        </pc:spChg>
      </pc:sldChg>
      <pc:sldChg chg="modSp">
        <pc:chgData name="Martina Plantak, DOBA" userId="S::martina.plantak@doba.si::de674679-c024-4d92-9c12-6923d982c1a5" providerId="AD" clId="Web-{300FE9AB-A11B-9EDD-6153-C26076F04A06}" dt="2024-12-18T11:45:19.951" v="20" actId="20577"/>
        <pc:sldMkLst>
          <pc:docMk/>
          <pc:sldMk cId="0" sldId="262"/>
        </pc:sldMkLst>
        <pc:spChg chg="mod">
          <ac:chgData name="Martina Plantak, DOBA" userId="S::martina.plantak@doba.si::de674679-c024-4d92-9c12-6923d982c1a5" providerId="AD" clId="Web-{300FE9AB-A11B-9EDD-6153-C26076F04A06}" dt="2024-12-18T11:37:06.890" v="19" actId="20577"/>
          <ac:spMkLst>
            <pc:docMk/>
            <pc:sldMk cId="0" sldId="262"/>
            <ac:spMk id="3" creationId="{EA806684-98A4-953E-6EB3-65E9EAC63437}"/>
          </ac:spMkLst>
        </pc:spChg>
        <pc:spChg chg="mod">
          <ac:chgData name="Martina Plantak, DOBA" userId="S::martina.plantak@doba.si::de674679-c024-4d92-9c12-6923d982c1a5" providerId="AD" clId="Web-{300FE9AB-A11B-9EDD-6153-C26076F04A06}" dt="2024-12-18T11:45:19.951" v="20" actId="20577"/>
          <ac:spMkLst>
            <pc:docMk/>
            <pc:sldMk cId="0" sldId="262"/>
            <ac:spMk id="112" creationId="{00000000-0000-0000-0000-000000000000}"/>
          </ac:spMkLst>
        </pc:spChg>
      </pc:sldChg>
      <pc:sldChg chg="modSp">
        <pc:chgData name="Martina Plantak, DOBA" userId="S::martina.plantak@doba.si::de674679-c024-4d92-9c12-6923d982c1a5" providerId="AD" clId="Web-{300FE9AB-A11B-9EDD-6153-C26076F04A06}" dt="2024-12-18T11:45:29.638" v="23" actId="20577"/>
        <pc:sldMkLst>
          <pc:docMk/>
          <pc:sldMk cId="0" sldId="263"/>
        </pc:sldMkLst>
        <pc:spChg chg="mod">
          <ac:chgData name="Martina Plantak, DOBA" userId="S::martina.plantak@doba.si::de674679-c024-4d92-9c12-6923d982c1a5" providerId="AD" clId="Web-{300FE9AB-A11B-9EDD-6153-C26076F04A06}" dt="2024-12-18T11:45:29.638" v="23" actId="20577"/>
          <ac:spMkLst>
            <pc:docMk/>
            <pc:sldMk cId="0" sldId="263"/>
            <ac:spMk id="120" creationId="{00000000-0000-0000-0000-000000000000}"/>
          </ac:spMkLst>
        </pc:spChg>
      </pc:sldChg>
      <pc:sldChg chg="modSp">
        <pc:chgData name="Martina Plantak, DOBA" userId="S::martina.plantak@doba.si::de674679-c024-4d92-9c12-6923d982c1a5" providerId="AD" clId="Web-{300FE9AB-A11B-9EDD-6153-C26076F04A06}" dt="2024-12-18T11:45:38.232" v="27" actId="20577"/>
        <pc:sldMkLst>
          <pc:docMk/>
          <pc:sldMk cId="0" sldId="264"/>
        </pc:sldMkLst>
        <pc:spChg chg="mod">
          <ac:chgData name="Martina Plantak, DOBA" userId="S::martina.plantak@doba.si::de674679-c024-4d92-9c12-6923d982c1a5" providerId="AD" clId="Web-{300FE9AB-A11B-9EDD-6153-C26076F04A06}" dt="2024-12-18T11:45:38.232" v="27" actId="20577"/>
          <ac:spMkLst>
            <pc:docMk/>
            <pc:sldMk cId="0" sldId="264"/>
            <ac:spMk id="4" creationId="{4989CF95-3885-58A3-C4D7-828D9F5B02DE}"/>
          </ac:spMkLst>
        </pc:spChg>
        <pc:spChg chg="mod">
          <ac:chgData name="Martina Plantak, DOBA" userId="S::martina.plantak@doba.si::de674679-c024-4d92-9c12-6923d982c1a5" providerId="AD" clId="Web-{300FE9AB-A11B-9EDD-6153-C26076F04A06}" dt="2024-12-18T11:45:33.217" v="25" actId="20577"/>
          <ac:spMkLst>
            <pc:docMk/>
            <pc:sldMk cId="0" sldId="264"/>
            <ac:spMk id="128" creationId="{00000000-0000-0000-0000-000000000000}"/>
          </ac:spMkLst>
        </pc:spChg>
      </pc:sldChg>
      <pc:sldChg chg="modSp">
        <pc:chgData name="Martina Plantak, DOBA" userId="S::martina.plantak@doba.si::de674679-c024-4d92-9c12-6923d982c1a5" providerId="AD" clId="Web-{300FE9AB-A11B-9EDD-6153-C26076F04A06}" dt="2024-12-18T11:45:42.420" v="28" actId="20577"/>
        <pc:sldMkLst>
          <pc:docMk/>
          <pc:sldMk cId="0" sldId="265"/>
        </pc:sldMkLst>
        <pc:spChg chg="mod">
          <ac:chgData name="Martina Plantak, DOBA" userId="S::martina.plantak@doba.si::de674679-c024-4d92-9c12-6923d982c1a5" providerId="AD" clId="Web-{300FE9AB-A11B-9EDD-6153-C26076F04A06}" dt="2024-12-18T11:45:42.420" v="28" actId="20577"/>
          <ac:spMkLst>
            <pc:docMk/>
            <pc:sldMk cId="0" sldId="265"/>
            <ac:spMk id="135" creationId="{00000000-0000-0000-0000-000000000000}"/>
          </ac:spMkLst>
        </pc:spChg>
      </pc:sldChg>
      <pc:sldChg chg="modSp">
        <pc:chgData name="Martina Plantak, DOBA" userId="S::martina.plantak@doba.si::de674679-c024-4d92-9c12-6923d982c1a5" providerId="AD" clId="Web-{300FE9AB-A11B-9EDD-6153-C26076F04A06}" dt="2024-12-18T11:45:48.436" v="30" actId="20577"/>
        <pc:sldMkLst>
          <pc:docMk/>
          <pc:sldMk cId="0" sldId="267"/>
        </pc:sldMkLst>
        <pc:spChg chg="mod">
          <ac:chgData name="Martina Plantak, DOBA" userId="S::martina.plantak@doba.si::de674679-c024-4d92-9c12-6923d982c1a5" providerId="AD" clId="Web-{300FE9AB-A11B-9EDD-6153-C26076F04A06}" dt="2024-12-18T11:45:48.436" v="30" actId="20577"/>
          <ac:spMkLst>
            <pc:docMk/>
            <pc:sldMk cId="0" sldId="267"/>
            <ac:spMk id="3" creationId="{A19587A7-6507-2B80-F2B8-878A63712DFF}"/>
          </ac:spMkLst>
        </pc:spChg>
      </pc:sldChg>
      <pc:sldChg chg="modSp">
        <pc:chgData name="Martina Plantak, DOBA" userId="S::martina.plantak@doba.si::de674679-c024-4d92-9c12-6923d982c1a5" providerId="AD" clId="Web-{300FE9AB-A11B-9EDD-6153-C26076F04A06}" dt="2024-12-18T11:45:56.952" v="33" actId="20577"/>
        <pc:sldMkLst>
          <pc:docMk/>
          <pc:sldMk cId="0" sldId="268"/>
        </pc:sldMkLst>
        <pc:spChg chg="mod">
          <ac:chgData name="Martina Plantak, DOBA" userId="S::martina.plantak@doba.si::de674679-c024-4d92-9c12-6923d982c1a5" providerId="AD" clId="Web-{300FE9AB-A11B-9EDD-6153-C26076F04A06}" dt="2024-12-18T11:45:53.608" v="32" actId="20577"/>
          <ac:spMkLst>
            <pc:docMk/>
            <pc:sldMk cId="0" sldId="268"/>
            <ac:spMk id="6" creationId="{3C1F1A8F-A657-AD23-3E86-24624BACA3D0}"/>
          </ac:spMkLst>
        </pc:spChg>
        <pc:spChg chg="mod">
          <ac:chgData name="Martina Plantak, DOBA" userId="S::martina.plantak@doba.si::de674679-c024-4d92-9c12-6923d982c1a5" providerId="AD" clId="Web-{300FE9AB-A11B-9EDD-6153-C26076F04A06}" dt="2024-12-18T11:45:56.952" v="33" actId="20577"/>
          <ac:spMkLst>
            <pc:docMk/>
            <pc:sldMk cId="0" sldId="268"/>
            <ac:spMk id="154" creationId="{00000000-0000-0000-0000-000000000000}"/>
          </ac:spMkLst>
        </pc:spChg>
      </pc:sldChg>
      <pc:sldChg chg="modSp">
        <pc:chgData name="Martina Plantak, DOBA" userId="S::martina.plantak@doba.si::de674679-c024-4d92-9c12-6923d982c1a5" providerId="AD" clId="Web-{300FE9AB-A11B-9EDD-6153-C26076F04A06}" dt="2024-12-18T11:46:04.264" v="34" actId="20577"/>
        <pc:sldMkLst>
          <pc:docMk/>
          <pc:sldMk cId="0" sldId="269"/>
        </pc:sldMkLst>
        <pc:spChg chg="mod">
          <ac:chgData name="Martina Plantak, DOBA" userId="S::martina.plantak@doba.si::de674679-c024-4d92-9c12-6923d982c1a5" providerId="AD" clId="Web-{300FE9AB-A11B-9EDD-6153-C26076F04A06}" dt="2024-12-18T11:46:04.264" v="34" actId="20577"/>
          <ac:spMkLst>
            <pc:docMk/>
            <pc:sldMk cId="0" sldId="269"/>
            <ac:spMk id="161" creationId="{00000000-0000-0000-0000-000000000000}"/>
          </ac:spMkLst>
        </pc:spChg>
      </pc:sldChg>
      <pc:sldChg chg="modSp">
        <pc:chgData name="Martina Plantak, DOBA" userId="S::martina.plantak@doba.si::de674679-c024-4d92-9c12-6923d982c1a5" providerId="AD" clId="Web-{300FE9AB-A11B-9EDD-6153-C26076F04A06}" dt="2024-12-18T11:46:14.171" v="38" actId="20577"/>
        <pc:sldMkLst>
          <pc:docMk/>
          <pc:sldMk cId="0" sldId="270"/>
        </pc:sldMkLst>
        <pc:spChg chg="mod">
          <ac:chgData name="Martina Plantak, DOBA" userId="S::martina.plantak@doba.si::de674679-c024-4d92-9c12-6923d982c1a5" providerId="AD" clId="Web-{300FE9AB-A11B-9EDD-6153-C26076F04A06}" dt="2024-12-18T11:46:14.171" v="38" actId="20577"/>
          <ac:spMkLst>
            <pc:docMk/>
            <pc:sldMk cId="0" sldId="270"/>
            <ac:spMk id="3" creationId="{407B519F-093F-723E-D5B8-C970C0457999}"/>
          </ac:spMkLst>
        </pc:spChg>
        <pc:spChg chg="mod">
          <ac:chgData name="Martina Plantak, DOBA" userId="S::martina.plantak@doba.si::de674679-c024-4d92-9c12-6923d982c1a5" providerId="AD" clId="Web-{300FE9AB-A11B-9EDD-6153-C26076F04A06}" dt="2024-12-18T11:46:10.780" v="35" actId="20577"/>
          <ac:spMkLst>
            <pc:docMk/>
            <pc:sldMk cId="0" sldId="270"/>
            <ac:spMk id="168" creationId="{00000000-0000-0000-0000-000000000000}"/>
          </ac:spMkLst>
        </pc:spChg>
      </pc:sldChg>
      <pc:sldChg chg="modSp">
        <pc:chgData name="Martina Plantak, DOBA" userId="S::martina.plantak@doba.si::de674679-c024-4d92-9c12-6923d982c1a5" providerId="AD" clId="Web-{300FE9AB-A11B-9EDD-6153-C26076F04A06}" dt="2024-12-18T11:46:21.171" v="39" actId="20577"/>
        <pc:sldMkLst>
          <pc:docMk/>
          <pc:sldMk cId="0" sldId="271"/>
        </pc:sldMkLst>
        <pc:spChg chg="mod">
          <ac:chgData name="Martina Plantak, DOBA" userId="S::martina.plantak@doba.si::de674679-c024-4d92-9c12-6923d982c1a5" providerId="AD" clId="Web-{300FE9AB-A11B-9EDD-6153-C26076F04A06}" dt="2024-12-18T11:46:21.171" v="39" actId="20577"/>
          <ac:spMkLst>
            <pc:docMk/>
            <pc:sldMk cId="0" sldId="271"/>
            <ac:spMk id="175" creationId="{00000000-0000-0000-0000-000000000000}"/>
          </ac:spMkLst>
        </pc:spChg>
      </pc:sldChg>
      <pc:sldChg chg="modSp">
        <pc:chgData name="Martina Plantak, DOBA" userId="S::martina.plantak@doba.si::de674679-c024-4d92-9c12-6923d982c1a5" providerId="AD" clId="Web-{300FE9AB-A11B-9EDD-6153-C26076F04A06}" dt="2024-12-18T11:46:26.359" v="40" actId="20577"/>
        <pc:sldMkLst>
          <pc:docMk/>
          <pc:sldMk cId="0" sldId="272"/>
        </pc:sldMkLst>
        <pc:spChg chg="mod">
          <ac:chgData name="Martina Plantak, DOBA" userId="S::martina.plantak@doba.si::de674679-c024-4d92-9c12-6923d982c1a5" providerId="AD" clId="Web-{300FE9AB-A11B-9EDD-6153-C26076F04A06}" dt="2024-12-18T11:46:26.359" v="40" actId="20577"/>
          <ac:spMkLst>
            <pc:docMk/>
            <pc:sldMk cId="0" sldId="272"/>
            <ac:spMk id="181" creationId="{00000000-0000-0000-0000-000000000000}"/>
          </ac:spMkLst>
        </pc:spChg>
      </pc:sldChg>
      <pc:sldChg chg="modSp">
        <pc:chgData name="Martina Plantak, DOBA" userId="S::martina.plantak@doba.si::de674679-c024-4d92-9c12-6923d982c1a5" providerId="AD" clId="Web-{300FE9AB-A11B-9EDD-6153-C26076F04A06}" dt="2024-12-18T11:46:34.406" v="42" actId="20577"/>
        <pc:sldMkLst>
          <pc:docMk/>
          <pc:sldMk cId="0" sldId="274"/>
        </pc:sldMkLst>
        <pc:spChg chg="mod">
          <ac:chgData name="Martina Plantak, DOBA" userId="S::martina.plantak@doba.si::de674679-c024-4d92-9c12-6923d982c1a5" providerId="AD" clId="Web-{300FE9AB-A11B-9EDD-6153-C26076F04A06}" dt="2024-12-18T11:46:34.406" v="42" actId="20577"/>
          <ac:spMkLst>
            <pc:docMk/>
            <pc:sldMk cId="0" sldId="274"/>
            <ac:spMk id="2" creationId="{81E7250E-544F-22EA-0D37-AD8EF894F308}"/>
          </ac:spMkLst>
        </pc:spChg>
      </pc:sldChg>
      <pc:sldChg chg="modSp">
        <pc:chgData name="Martina Plantak, DOBA" userId="S::martina.plantak@doba.si::de674679-c024-4d92-9c12-6923d982c1a5" providerId="AD" clId="Web-{300FE9AB-A11B-9EDD-6153-C26076F04A06}" dt="2024-12-18T11:51:24.883" v="199" actId="20577"/>
        <pc:sldMkLst>
          <pc:docMk/>
          <pc:sldMk cId="0" sldId="275"/>
        </pc:sldMkLst>
        <pc:spChg chg="mod">
          <ac:chgData name="Martina Plantak, DOBA" userId="S::martina.plantak@doba.si::de674679-c024-4d92-9c12-6923d982c1a5" providerId="AD" clId="Web-{300FE9AB-A11B-9EDD-6153-C26076F04A06}" dt="2024-12-18T11:49:37.552" v="110" actId="20577"/>
          <ac:spMkLst>
            <pc:docMk/>
            <pc:sldMk cId="0" sldId="275"/>
            <ac:spMk id="2" creationId="{CDB1521E-6A81-0235-55CE-049B10A1B478}"/>
          </ac:spMkLst>
        </pc:spChg>
        <pc:spChg chg="mod">
          <ac:chgData name="Martina Plantak, DOBA" userId="S::martina.plantak@doba.si::de674679-c024-4d92-9c12-6923d982c1a5" providerId="AD" clId="Web-{300FE9AB-A11B-9EDD-6153-C26076F04A06}" dt="2024-12-18T11:50:02.240" v="134" actId="20577"/>
          <ac:spMkLst>
            <pc:docMk/>
            <pc:sldMk cId="0" sldId="275"/>
            <ac:spMk id="4" creationId="{382E55F8-C00C-71D6-D872-DB0A782A5F45}"/>
          </ac:spMkLst>
        </pc:spChg>
        <pc:spChg chg="mod">
          <ac:chgData name="Martina Plantak, DOBA" userId="S::martina.plantak@doba.si::de674679-c024-4d92-9c12-6923d982c1a5" providerId="AD" clId="Web-{300FE9AB-A11B-9EDD-6153-C26076F04A06}" dt="2024-12-18T11:51:20.774" v="197" actId="20577"/>
          <ac:spMkLst>
            <pc:docMk/>
            <pc:sldMk cId="0" sldId="275"/>
            <ac:spMk id="5" creationId="{F034A1AF-414D-8C17-FDE2-6E48B6310E48}"/>
          </ac:spMkLst>
        </pc:spChg>
        <pc:spChg chg="mod">
          <ac:chgData name="Martina Plantak, DOBA" userId="S::martina.plantak@doba.si::de674679-c024-4d92-9c12-6923d982c1a5" providerId="AD" clId="Web-{300FE9AB-A11B-9EDD-6153-C26076F04A06}" dt="2024-12-18T11:51:24.883" v="199" actId="20577"/>
          <ac:spMkLst>
            <pc:docMk/>
            <pc:sldMk cId="0" sldId="275"/>
            <ac:spMk id="6" creationId="{EA36B72D-046D-873F-8171-C954D0D2C847}"/>
          </ac:spMkLst>
        </pc:spChg>
        <pc:picChg chg="mod">
          <ac:chgData name="Martina Plantak, DOBA" userId="S::martina.plantak@doba.si::de674679-c024-4d92-9c12-6923d982c1a5" providerId="AD" clId="Web-{300FE9AB-A11B-9EDD-6153-C26076F04A06}" dt="2024-12-18T11:47:35.408" v="53" actId="1076"/>
          <ac:picMkLst>
            <pc:docMk/>
            <pc:sldMk cId="0" sldId="275"/>
            <ac:picMk id="11" creationId="{1E4BD437-233E-3A5F-ADB2-D451F58440CD}"/>
          </ac:picMkLst>
        </pc:picChg>
      </pc:sldChg>
      <pc:sldChg chg="modSp">
        <pc:chgData name="Martina Plantak, DOBA" userId="S::martina.plantak@doba.si::de674679-c024-4d92-9c12-6923d982c1a5" providerId="AD" clId="Web-{300FE9AB-A11B-9EDD-6153-C26076F04A06}" dt="2024-12-18T11:51:37.977" v="202" actId="1076"/>
        <pc:sldMkLst>
          <pc:docMk/>
          <pc:sldMk cId="0" sldId="276"/>
        </pc:sldMkLst>
        <pc:spChg chg="mod">
          <ac:chgData name="Martina Plantak, DOBA" userId="S::martina.plantak@doba.si::de674679-c024-4d92-9c12-6923d982c1a5" providerId="AD" clId="Web-{300FE9AB-A11B-9EDD-6153-C26076F04A06}" dt="2024-12-18T11:51:37.977" v="202" actId="1076"/>
          <ac:spMkLst>
            <pc:docMk/>
            <pc:sldMk cId="0" sldId="276"/>
            <ac:spMk id="3" creationId="{4D138ADF-0CDA-3541-EB89-2C4FEBBC5C56}"/>
          </ac:spMkLst>
        </pc:spChg>
      </pc:sldChg>
      <pc:sldChg chg="modSp">
        <pc:chgData name="Martina Plantak, DOBA" userId="S::martina.plantak@doba.si::de674679-c024-4d92-9c12-6923d982c1a5" providerId="AD" clId="Web-{300FE9AB-A11B-9EDD-6153-C26076F04A06}" dt="2024-12-18T11:51:53.368" v="205" actId="1076"/>
        <pc:sldMkLst>
          <pc:docMk/>
          <pc:sldMk cId="0" sldId="277"/>
        </pc:sldMkLst>
        <pc:spChg chg="mod">
          <ac:chgData name="Martina Plantak, DOBA" userId="S::martina.plantak@doba.si::de674679-c024-4d92-9c12-6923d982c1a5" providerId="AD" clId="Web-{300FE9AB-A11B-9EDD-6153-C26076F04A06}" dt="2024-12-18T11:51:53.368" v="205" actId="1076"/>
          <ac:spMkLst>
            <pc:docMk/>
            <pc:sldMk cId="0" sldId="277"/>
            <ac:spMk id="3" creationId="{11C286C5-CF9F-93A5-DD62-0ED8160B4B55}"/>
          </ac:spMkLst>
        </pc:spChg>
      </pc:sldChg>
      <pc:sldChg chg="modSp">
        <pc:chgData name="Martina Plantak, DOBA" userId="S::martina.plantak@doba.si::de674679-c024-4d92-9c12-6923d982c1a5" providerId="AD" clId="Web-{300FE9AB-A11B-9EDD-6153-C26076F04A06}" dt="2024-12-18T11:52:43.542" v="213" actId="20577"/>
        <pc:sldMkLst>
          <pc:docMk/>
          <pc:sldMk cId="0" sldId="278"/>
        </pc:sldMkLst>
        <pc:spChg chg="mod">
          <ac:chgData name="Martina Plantak, DOBA" userId="S::martina.plantak@doba.si::de674679-c024-4d92-9c12-6923d982c1a5" providerId="AD" clId="Web-{300FE9AB-A11B-9EDD-6153-C26076F04A06}" dt="2024-12-18T11:52:19.697" v="207" actId="20577"/>
          <ac:spMkLst>
            <pc:docMk/>
            <pc:sldMk cId="0" sldId="278"/>
            <ac:spMk id="2" creationId="{CF182749-16A1-B36C-5AD2-FE7474FF9522}"/>
          </ac:spMkLst>
        </pc:spChg>
        <pc:spChg chg="mod">
          <ac:chgData name="Martina Plantak, DOBA" userId="S::martina.plantak@doba.si::de674679-c024-4d92-9c12-6923d982c1a5" providerId="AD" clId="Web-{300FE9AB-A11B-9EDD-6153-C26076F04A06}" dt="2024-12-18T11:52:43.542" v="213" actId="20577"/>
          <ac:spMkLst>
            <pc:docMk/>
            <pc:sldMk cId="0" sldId="278"/>
            <ac:spMk id="222" creationId="{00000000-0000-0000-0000-000000000000}"/>
          </ac:spMkLst>
        </pc:spChg>
      </pc:sldChg>
      <pc:sldChg chg="modSp">
        <pc:chgData name="Martina Plantak, DOBA" userId="S::martina.plantak@doba.si::de674679-c024-4d92-9c12-6923d982c1a5" providerId="AD" clId="Web-{300FE9AB-A11B-9EDD-6153-C26076F04A06}" dt="2024-12-18T11:52:47.557" v="214" actId="20577"/>
        <pc:sldMkLst>
          <pc:docMk/>
          <pc:sldMk cId="0" sldId="279"/>
        </pc:sldMkLst>
        <pc:spChg chg="mod">
          <ac:chgData name="Martina Plantak, DOBA" userId="S::martina.plantak@doba.si::de674679-c024-4d92-9c12-6923d982c1a5" providerId="AD" clId="Web-{300FE9AB-A11B-9EDD-6153-C26076F04A06}" dt="2024-12-18T11:52:29.994" v="210" actId="1076"/>
          <ac:spMkLst>
            <pc:docMk/>
            <pc:sldMk cId="0" sldId="279"/>
            <ac:spMk id="3" creationId="{162A7F8E-5A15-E54D-1516-7478A6CAEC46}"/>
          </ac:spMkLst>
        </pc:spChg>
        <pc:spChg chg="mod">
          <ac:chgData name="Martina Plantak, DOBA" userId="S::martina.plantak@doba.si::de674679-c024-4d92-9c12-6923d982c1a5" providerId="AD" clId="Web-{300FE9AB-A11B-9EDD-6153-C26076F04A06}" dt="2024-12-18T11:52:47.557" v="214" actId="20577"/>
          <ac:spMkLst>
            <pc:docMk/>
            <pc:sldMk cId="0" sldId="279"/>
            <ac:spMk id="229" creationId="{00000000-0000-0000-0000-000000000000}"/>
          </ac:spMkLst>
        </pc:spChg>
      </pc:sldChg>
      <pc:sldChg chg="modSp">
        <pc:chgData name="Martina Plantak, DOBA" userId="S::martina.plantak@doba.si::de674679-c024-4d92-9c12-6923d982c1a5" providerId="AD" clId="Web-{300FE9AB-A11B-9EDD-6153-C26076F04A06}" dt="2024-12-18T11:52:51.151" v="215" actId="20577"/>
        <pc:sldMkLst>
          <pc:docMk/>
          <pc:sldMk cId="0" sldId="280"/>
        </pc:sldMkLst>
        <pc:spChg chg="mod">
          <ac:chgData name="Martina Plantak, DOBA" userId="S::martina.plantak@doba.si::de674679-c024-4d92-9c12-6923d982c1a5" providerId="AD" clId="Web-{300FE9AB-A11B-9EDD-6153-C26076F04A06}" dt="2024-12-18T11:52:34.854" v="212" actId="20577"/>
          <ac:spMkLst>
            <pc:docMk/>
            <pc:sldMk cId="0" sldId="280"/>
            <ac:spMk id="3" creationId="{F0A2D705-B5CD-9922-E285-AA086469DDF9}"/>
          </ac:spMkLst>
        </pc:spChg>
        <pc:spChg chg="mod">
          <ac:chgData name="Martina Plantak, DOBA" userId="S::martina.plantak@doba.si::de674679-c024-4d92-9c12-6923d982c1a5" providerId="AD" clId="Web-{300FE9AB-A11B-9EDD-6153-C26076F04A06}" dt="2024-12-18T11:52:51.151" v="215" actId="20577"/>
          <ac:spMkLst>
            <pc:docMk/>
            <pc:sldMk cId="0" sldId="280"/>
            <ac:spMk id="236" creationId="{00000000-0000-0000-0000-000000000000}"/>
          </ac:spMkLst>
        </pc:spChg>
      </pc:sldChg>
      <pc:sldChg chg="modSp">
        <pc:chgData name="Martina Plantak, DOBA" userId="S::martina.plantak@doba.si::de674679-c024-4d92-9c12-6923d982c1a5" providerId="AD" clId="Web-{300FE9AB-A11B-9EDD-6153-C26076F04A06}" dt="2024-12-18T11:52:55.136" v="216" actId="20577"/>
        <pc:sldMkLst>
          <pc:docMk/>
          <pc:sldMk cId="0" sldId="281"/>
        </pc:sldMkLst>
        <pc:spChg chg="mod">
          <ac:chgData name="Martina Plantak, DOBA" userId="S::martina.plantak@doba.si::de674679-c024-4d92-9c12-6923d982c1a5" providerId="AD" clId="Web-{300FE9AB-A11B-9EDD-6153-C26076F04A06}" dt="2024-12-18T11:52:55.136" v="216" actId="20577"/>
          <ac:spMkLst>
            <pc:docMk/>
            <pc:sldMk cId="0" sldId="281"/>
            <ac:spMk id="243" creationId="{00000000-0000-0000-0000-000000000000}"/>
          </ac:spMkLst>
        </pc:spChg>
      </pc:sldChg>
      <pc:sldChg chg="modSp">
        <pc:chgData name="Martina Plantak, DOBA" userId="S::martina.plantak@doba.si::de674679-c024-4d92-9c12-6923d982c1a5" providerId="AD" clId="Web-{300FE9AB-A11B-9EDD-6153-C26076F04A06}" dt="2024-12-18T11:53:00.589" v="218" actId="20577"/>
        <pc:sldMkLst>
          <pc:docMk/>
          <pc:sldMk cId="0" sldId="282"/>
        </pc:sldMkLst>
        <pc:spChg chg="mod">
          <ac:chgData name="Martina Plantak, DOBA" userId="S::martina.plantak@doba.si::de674679-c024-4d92-9c12-6923d982c1a5" providerId="AD" clId="Web-{300FE9AB-A11B-9EDD-6153-C26076F04A06}" dt="2024-12-18T11:53:00.589" v="218" actId="20577"/>
          <ac:spMkLst>
            <pc:docMk/>
            <pc:sldMk cId="0" sldId="282"/>
            <ac:spMk id="2" creationId="{FFFC4F48-24C3-4A86-D7A1-150FD792330B}"/>
          </ac:spMkLst>
        </pc:spChg>
      </pc:sldChg>
      <pc:sldChg chg="modSp">
        <pc:chgData name="Martina Plantak, DOBA" userId="S::martina.plantak@doba.si::de674679-c024-4d92-9c12-6923d982c1a5" providerId="AD" clId="Web-{300FE9AB-A11B-9EDD-6153-C26076F04A06}" dt="2024-12-18T11:53:07.870" v="221" actId="20577"/>
        <pc:sldMkLst>
          <pc:docMk/>
          <pc:sldMk cId="0" sldId="283"/>
        </pc:sldMkLst>
        <pc:spChg chg="mod">
          <ac:chgData name="Martina Plantak, DOBA" userId="S::martina.plantak@doba.si::de674679-c024-4d92-9c12-6923d982c1a5" providerId="AD" clId="Web-{300FE9AB-A11B-9EDD-6153-C26076F04A06}" dt="2024-12-18T11:53:05.339" v="220" actId="20577"/>
          <ac:spMkLst>
            <pc:docMk/>
            <pc:sldMk cId="0" sldId="283"/>
            <ac:spMk id="2" creationId="{EA806684-98A4-953E-6EB3-65E9EAC63437}"/>
          </ac:spMkLst>
        </pc:spChg>
        <pc:spChg chg="mod">
          <ac:chgData name="Martina Plantak, DOBA" userId="S::martina.plantak@doba.si::de674679-c024-4d92-9c12-6923d982c1a5" providerId="AD" clId="Web-{300FE9AB-A11B-9EDD-6153-C26076F04A06}" dt="2024-12-18T11:53:07.870" v="221" actId="20577"/>
          <ac:spMkLst>
            <pc:docMk/>
            <pc:sldMk cId="0" sldId="283"/>
            <ac:spMk id="256" creationId="{00000000-0000-0000-0000-000000000000}"/>
          </ac:spMkLst>
        </pc:spChg>
      </pc:sldChg>
      <pc:sldChg chg="modSp">
        <pc:chgData name="Martina Plantak, DOBA" userId="S::martina.plantak@doba.si::de674679-c024-4d92-9c12-6923d982c1a5" providerId="AD" clId="Web-{300FE9AB-A11B-9EDD-6153-C26076F04A06}" dt="2024-12-18T11:53:12.777" v="222" actId="20577"/>
        <pc:sldMkLst>
          <pc:docMk/>
          <pc:sldMk cId="0" sldId="284"/>
        </pc:sldMkLst>
        <pc:spChg chg="mod">
          <ac:chgData name="Martina Plantak, DOBA" userId="S::martina.plantak@doba.si::de674679-c024-4d92-9c12-6923d982c1a5" providerId="AD" clId="Web-{300FE9AB-A11B-9EDD-6153-C26076F04A06}" dt="2024-12-18T11:53:12.777" v="222" actId="20577"/>
          <ac:spMkLst>
            <pc:docMk/>
            <pc:sldMk cId="0" sldId="284"/>
            <ac:spMk id="263" creationId="{00000000-0000-0000-0000-000000000000}"/>
          </ac:spMkLst>
        </pc:spChg>
      </pc:sldChg>
      <pc:sldChg chg="modSp">
        <pc:chgData name="Martina Plantak, DOBA" userId="S::martina.plantak@doba.si::de674679-c024-4d92-9c12-6923d982c1a5" providerId="AD" clId="Web-{300FE9AB-A11B-9EDD-6153-C26076F04A06}" dt="2024-12-18T11:53:22.011" v="223" actId="20577"/>
        <pc:sldMkLst>
          <pc:docMk/>
          <pc:sldMk cId="0" sldId="285"/>
        </pc:sldMkLst>
        <pc:spChg chg="mod">
          <ac:chgData name="Martina Plantak, DOBA" userId="S::martina.plantak@doba.si::de674679-c024-4d92-9c12-6923d982c1a5" providerId="AD" clId="Web-{300FE9AB-A11B-9EDD-6153-C26076F04A06}" dt="2024-12-18T11:53:22.011" v="223" actId="20577"/>
          <ac:spMkLst>
            <pc:docMk/>
            <pc:sldMk cId="0" sldId="285"/>
            <ac:spMk id="271" creationId="{00000000-0000-0000-0000-000000000000}"/>
          </ac:spMkLst>
        </pc:spChg>
      </pc:sldChg>
      <pc:sldChg chg="modSp">
        <pc:chgData name="Martina Plantak, DOBA" userId="S::martina.plantak@doba.si::de674679-c024-4d92-9c12-6923d982c1a5" providerId="AD" clId="Web-{300FE9AB-A11B-9EDD-6153-C26076F04A06}" dt="2024-12-18T11:53:25.324" v="224" actId="20577"/>
        <pc:sldMkLst>
          <pc:docMk/>
          <pc:sldMk cId="0" sldId="286"/>
        </pc:sldMkLst>
        <pc:spChg chg="mod">
          <ac:chgData name="Martina Plantak, DOBA" userId="S::martina.plantak@doba.si::de674679-c024-4d92-9c12-6923d982c1a5" providerId="AD" clId="Web-{300FE9AB-A11B-9EDD-6153-C26076F04A06}" dt="2024-12-18T11:53:25.324" v="224" actId="20577"/>
          <ac:spMkLst>
            <pc:docMk/>
            <pc:sldMk cId="0" sldId="286"/>
            <ac:spMk id="277" creationId="{00000000-0000-0000-0000-000000000000}"/>
          </ac:spMkLst>
        </pc:spChg>
      </pc:sldChg>
      <pc:sldChg chg="modSp">
        <pc:chgData name="Martina Plantak, DOBA" userId="S::martina.plantak@doba.si::de674679-c024-4d92-9c12-6923d982c1a5" providerId="AD" clId="Web-{300FE9AB-A11B-9EDD-6153-C26076F04A06}" dt="2024-12-18T11:53:28.793" v="226" actId="20577"/>
        <pc:sldMkLst>
          <pc:docMk/>
          <pc:sldMk cId="0" sldId="287"/>
        </pc:sldMkLst>
        <pc:spChg chg="mod">
          <ac:chgData name="Martina Plantak, DOBA" userId="S::martina.plantak@doba.si::de674679-c024-4d92-9c12-6923d982c1a5" providerId="AD" clId="Web-{300FE9AB-A11B-9EDD-6153-C26076F04A06}" dt="2024-12-18T11:53:28.793" v="226" actId="20577"/>
          <ac:spMkLst>
            <pc:docMk/>
            <pc:sldMk cId="0" sldId="287"/>
            <ac:spMk id="283" creationId="{00000000-0000-0000-0000-000000000000}"/>
          </ac:spMkLst>
        </pc:spChg>
      </pc:sldChg>
      <pc:sldChg chg="modSp">
        <pc:chgData name="Martina Plantak, DOBA" userId="S::martina.plantak@doba.si::de674679-c024-4d92-9c12-6923d982c1a5" providerId="AD" clId="Web-{300FE9AB-A11B-9EDD-6153-C26076F04A06}" dt="2024-12-18T11:53:32.496" v="227" actId="20577"/>
        <pc:sldMkLst>
          <pc:docMk/>
          <pc:sldMk cId="0" sldId="288"/>
        </pc:sldMkLst>
        <pc:spChg chg="mod">
          <ac:chgData name="Martina Plantak, DOBA" userId="S::martina.plantak@doba.si::de674679-c024-4d92-9c12-6923d982c1a5" providerId="AD" clId="Web-{300FE9AB-A11B-9EDD-6153-C26076F04A06}" dt="2024-12-18T11:53:32.496" v="227" actId="20577"/>
          <ac:spMkLst>
            <pc:docMk/>
            <pc:sldMk cId="0" sldId="288"/>
            <ac:spMk id="290" creationId="{00000000-0000-0000-0000-000000000000}"/>
          </ac:spMkLst>
        </pc:spChg>
      </pc:sldChg>
      <pc:sldChg chg="modSp">
        <pc:chgData name="Martina Plantak, DOBA" userId="S::martina.plantak@doba.si::de674679-c024-4d92-9c12-6923d982c1a5" providerId="AD" clId="Web-{300FE9AB-A11B-9EDD-6153-C26076F04A06}" dt="2024-12-18T11:53:35.621" v="228" actId="20577"/>
        <pc:sldMkLst>
          <pc:docMk/>
          <pc:sldMk cId="0" sldId="289"/>
        </pc:sldMkLst>
        <pc:spChg chg="mod">
          <ac:chgData name="Martina Plantak, DOBA" userId="S::martina.plantak@doba.si::de674679-c024-4d92-9c12-6923d982c1a5" providerId="AD" clId="Web-{300FE9AB-A11B-9EDD-6153-C26076F04A06}" dt="2024-12-18T11:53:35.621" v="228" actId="20577"/>
          <ac:spMkLst>
            <pc:docMk/>
            <pc:sldMk cId="0" sldId="289"/>
            <ac:spMk id="296" creationId="{00000000-0000-0000-0000-000000000000}"/>
          </ac:spMkLst>
        </pc:spChg>
      </pc:sldChg>
      <pc:sldChg chg="modSp">
        <pc:chgData name="Martina Plantak, DOBA" userId="S::martina.plantak@doba.si::de674679-c024-4d92-9c12-6923d982c1a5" providerId="AD" clId="Web-{300FE9AB-A11B-9EDD-6153-C26076F04A06}" dt="2024-12-18T11:53:40.043" v="230" actId="20577"/>
        <pc:sldMkLst>
          <pc:docMk/>
          <pc:sldMk cId="0" sldId="290"/>
        </pc:sldMkLst>
        <pc:spChg chg="mod">
          <ac:chgData name="Martina Plantak, DOBA" userId="S::martina.plantak@doba.si::de674679-c024-4d92-9c12-6923d982c1a5" providerId="AD" clId="Web-{300FE9AB-A11B-9EDD-6153-C26076F04A06}" dt="2024-12-18T11:53:40.043" v="230" actId="20577"/>
          <ac:spMkLst>
            <pc:docMk/>
            <pc:sldMk cId="0" sldId="290"/>
            <ac:spMk id="302" creationId="{00000000-0000-0000-0000-000000000000}"/>
          </ac:spMkLst>
        </pc:spChg>
      </pc:sldChg>
      <pc:sldChg chg="modSp">
        <pc:chgData name="Martina Plantak, DOBA" userId="S::martina.plantak@doba.si::de674679-c024-4d92-9c12-6923d982c1a5" providerId="AD" clId="Web-{300FE9AB-A11B-9EDD-6153-C26076F04A06}" dt="2024-12-18T11:53:42.700" v="232" actId="20577"/>
        <pc:sldMkLst>
          <pc:docMk/>
          <pc:sldMk cId="0" sldId="291"/>
        </pc:sldMkLst>
        <pc:spChg chg="mod">
          <ac:chgData name="Martina Plantak, DOBA" userId="S::martina.plantak@doba.si::de674679-c024-4d92-9c12-6923d982c1a5" providerId="AD" clId="Web-{300FE9AB-A11B-9EDD-6153-C26076F04A06}" dt="2024-12-18T11:53:42.700" v="232" actId="20577"/>
          <ac:spMkLst>
            <pc:docMk/>
            <pc:sldMk cId="0" sldId="291"/>
            <ac:spMk id="2" creationId="{EA806684-98A4-953E-6EB3-65E9EAC63437}"/>
          </ac:spMkLst>
        </pc:spChg>
      </pc:sldChg>
      <pc:sldChg chg="modSp">
        <pc:chgData name="Martina Plantak, DOBA" userId="S::martina.plantak@doba.si::de674679-c024-4d92-9c12-6923d982c1a5" providerId="AD" clId="Web-{300FE9AB-A11B-9EDD-6153-C26076F04A06}" dt="2024-12-18T11:53:46.200" v="233" actId="20577"/>
        <pc:sldMkLst>
          <pc:docMk/>
          <pc:sldMk cId="0" sldId="292"/>
        </pc:sldMkLst>
        <pc:spChg chg="mod">
          <ac:chgData name="Martina Plantak, DOBA" userId="S::martina.plantak@doba.si::de674679-c024-4d92-9c12-6923d982c1a5" providerId="AD" clId="Web-{300FE9AB-A11B-9EDD-6153-C26076F04A06}" dt="2024-12-18T11:53:46.200" v="233" actId="20577"/>
          <ac:spMkLst>
            <pc:docMk/>
            <pc:sldMk cId="0" sldId="292"/>
            <ac:spMk id="315" creationId="{00000000-0000-0000-0000-000000000000}"/>
          </ac:spMkLst>
        </pc:spChg>
      </pc:sldChg>
      <pc:sldChg chg="modSp">
        <pc:chgData name="Martina Plantak, DOBA" userId="S::martina.plantak@doba.si::de674679-c024-4d92-9c12-6923d982c1a5" providerId="AD" clId="Web-{300FE9AB-A11B-9EDD-6153-C26076F04A06}" dt="2024-12-18T11:53:49.090" v="234" actId="20577"/>
        <pc:sldMkLst>
          <pc:docMk/>
          <pc:sldMk cId="0" sldId="294"/>
        </pc:sldMkLst>
        <pc:spChg chg="mod">
          <ac:chgData name="Martina Plantak, DOBA" userId="S::martina.plantak@doba.si::de674679-c024-4d92-9c12-6923d982c1a5" providerId="AD" clId="Web-{300FE9AB-A11B-9EDD-6153-C26076F04A06}" dt="2024-12-18T11:53:49.090" v="234" actId="20577"/>
          <ac:spMkLst>
            <pc:docMk/>
            <pc:sldMk cId="0" sldId="294"/>
            <ac:spMk id="329" creationId="{00000000-0000-0000-0000-000000000000}"/>
          </ac:spMkLst>
        </pc:spChg>
      </pc:sldChg>
      <pc:sldChg chg="modSp">
        <pc:chgData name="Martina Plantak, DOBA" userId="S::martina.plantak@doba.si::de674679-c024-4d92-9c12-6923d982c1a5" providerId="AD" clId="Web-{300FE9AB-A11B-9EDD-6153-C26076F04A06}" dt="2024-12-18T11:54:04.278" v="241" actId="20577"/>
        <pc:sldMkLst>
          <pc:docMk/>
          <pc:sldMk cId="0" sldId="295"/>
        </pc:sldMkLst>
        <pc:spChg chg="mod">
          <ac:chgData name="Martina Plantak, DOBA" userId="S::martina.plantak@doba.si::de674679-c024-4d92-9c12-6923d982c1a5" providerId="AD" clId="Web-{300FE9AB-A11B-9EDD-6153-C26076F04A06}" dt="2024-12-18T11:54:04.278" v="241" actId="20577"/>
          <ac:spMkLst>
            <pc:docMk/>
            <pc:sldMk cId="0" sldId="295"/>
            <ac:spMk id="2" creationId="{EA806684-98A4-953E-6EB3-65E9EAC63437}"/>
          </ac:spMkLst>
        </pc:spChg>
        <pc:spChg chg="mod">
          <ac:chgData name="Martina Plantak, DOBA" userId="S::martina.plantak@doba.si::de674679-c024-4d92-9c12-6923d982c1a5" providerId="AD" clId="Web-{300FE9AB-A11B-9EDD-6153-C26076F04A06}" dt="2024-12-18T11:53:59.903" v="239" actId="20577"/>
          <ac:spMkLst>
            <pc:docMk/>
            <pc:sldMk cId="0" sldId="295"/>
            <ac:spMk id="335" creationId="{00000000-0000-0000-0000-000000000000}"/>
          </ac:spMkLst>
        </pc:spChg>
      </pc:sldChg>
      <pc:sldChg chg="modSp">
        <pc:chgData name="Martina Plantak, DOBA" userId="S::martina.plantak@doba.si::de674679-c024-4d92-9c12-6923d982c1a5" providerId="AD" clId="Web-{300FE9AB-A11B-9EDD-6153-C26076F04A06}" dt="2024-12-18T11:54:08.482" v="242" actId="20577"/>
        <pc:sldMkLst>
          <pc:docMk/>
          <pc:sldMk cId="0" sldId="296"/>
        </pc:sldMkLst>
        <pc:spChg chg="mod">
          <ac:chgData name="Martina Plantak, DOBA" userId="S::martina.plantak@doba.si::de674679-c024-4d92-9c12-6923d982c1a5" providerId="AD" clId="Web-{300FE9AB-A11B-9EDD-6153-C26076F04A06}" dt="2024-12-18T11:54:08.482" v="242" actId="20577"/>
          <ac:spMkLst>
            <pc:docMk/>
            <pc:sldMk cId="0" sldId="296"/>
            <ac:spMk id="342" creationId="{00000000-0000-0000-0000-000000000000}"/>
          </ac:spMkLst>
        </pc:spChg>
      </pc:sldChg>
      <pc:sldChg chg="modSp">
        <pc:chgData name="Martina Plantak, DOBA" userId="S::martina.plantak@doba.si::de674679-c024-4d92-9c12-6923d982c1a5" providerId="AD" clId="Web-{300FE9AB-A11B-9EDD-6153-C26076F04A06}" dt="2024-12-18T11:54:25.404" v="250" actId="20577"/>
        <pc:sldMkLst>
          <pc:docMk/>
          <pc:sldMk cId="0" sldId="297"/>
        </pc:sldMkLst>
        <pc:spChg chg="mod">
          <ac:chgData name="Martina Plantak, DOBA" userId="S::martina.plantak@doba.si::de674679-c024-4d92-9c12-6923d982c1a5" providerId="AD" clId="Web-{300FE9AB-A11B-9EDD-6153-C26076F04A06}" dt="2024-12-18T11:54:13.997" v="244" actId="20577"/>
          <ac:spMkLst>
            <pc:docMk/>
            <pc:sldMk cId="0" sldId="297"/>
            <ac:spMk id="2" creationId="{85A813B1-2651-9225-E5D5-82A2D734467A}"/>
          </ac:spMkLst>
        </pc:spChg>
        <pc:spChg chg="mod">
          <ac:chgData name="Martina Plantak, DOBA" userId="S::martina.plantak@doba.si::de674679-c024-4d92-9c12-6923d982c1a5" providerId="AD" clId="Web-{300FE9AB-A11B-9EDD-6153-C26076F04A06}" dt="2024-12-18T11:54:25.404" v="250" actId="20577"/>
          <ac:spMkLst>
            <pc:docMk/>
            <pc:sldMk cId="0" sldId="297"/>
            <ac:spMk id="348" creationId="{00000000-0000-0000-0000-000000000000}"/>
          </ac:spMkLst>
        </pc:spChg>
      </pc:sldChg>
      <pc:sldChg chg="modSp">
        <pc:chgData name="Martina Plantak, DOBA" userId="S::martina.plantak@doba.si::de674679-c024-4d92-9c12-6923d982c1a5" providerId="AD" clId="Web-{300FE9AB-A11B-9EDD-6153-C26076F04A06}" dt="2024-12-18T11:54:30.279" v="251" actId="20577"/>
        <pc:sldMkLst>
          <pc:docMk/>
          <pc:sldMk cId="0" sldId="298"/>
        </pc:sldMkLst>
        <pc:spChg chg="mod">
          <ac:chgData name="Martina Plantak, DOBA" userId="S::martina.plantak@doba.si::de674679-c024-4d92-9c12-6923d982c1a5" providerId="AD" clId="Web-{300FE9AB-A11B-9EDD-6153-C26076F04A06}" dt="2024-12-18T11:54:30.279" v="251" actId="20577"/>
          <ac:spMkLst>
            <pc:docMk/>
            <pc:sldMk cId="0" sldId="298"/>
            <ac:spMk id="355" creationId="{00000000-0000-0000-0000-000000000000}"/>
          </ac:spMkLst>
        </pc:spChg>
      </pc:sldChg>
      <pc:sldChg chg="modSp">
        <pc:chgData name="Martina Plantak, DOBA" userId="S::martina.plantak@doba.si::de674679-c024-4d92-9c12-6923d982c1a5" providerId="AD" clId="Web-{300FE9AB-A11B-9EDD-6153-C26076F04A06}" dt="2024-12-18T11:54:40.639" v="254" actId="20577"/>
        <pc:sldMkLst>
          <pc:docMk/>
          <pc:sldMk cId="0" sldId="299"/>
        </pc:sldMkLst>
        <pc:spChg chg="mod">
          <ac:chgData name="Martina Plantak, DOBA" userId="S::martina.plantak@doba.si::de674679-c024-4d92-9c12-6923d982c1a5" providerId="AD" clId="Web-{300FE9AB-A11B-9EDD-6153-C26076F04A06}" dt="2024-12-18T11:54:40.639" v="254" actId="20577"/>
          <ac:spMkLst>
            <pc:docMk/>
            <pc:sldMk cId="0" sldId="299"/>
            <ac:spMk id="2" creationId="{EA806684-98A4-953E-6EB3-65E9EAC63437}"/>
          </ac:spMkLst>
        </pc:spChg>
        <pc:spChg chg="mod">
          <ac:chgData name="Martina Plantak, DOBA" userId="S::martina.plantak@doba.si::de674679-c024-4d92-9c12-6923d982c1a5" providerId="AD" clId="Web-{300FE9AB-A11B-9EDD-6153-C26076F04A06}" dt="2024-12-18T11:54:35.592" v="252" actId="20577"/>
          <ac:spMkLst>
            <pc:docMk/>
            <pc:sldMk cId="0" sldId="299"/>
            <ac:spMk id="361" creationId="{00000000-0000-0000-0000-000000000000}"/>
          </ac:spMkLst>
        </pc:spChg>
      </pc:sldChg>
      <pc:sldChg chg="modSp">
        <pc:chgData name="Martina Plantak, DOBA" userId="S::martina.plantak@doba.si::de674679-c024-4d92-9c12-6923d982c1a5" providerId="AD" clId="Web-{300FE9AB-A11B-9EDD-6153-C26076F04A06}" dt="2024-12-18T11:54:58.999" v="260" actId="20577"/>
        <pc:sldMkLst>
          <pc:docMk/>
          <pc:sldMk cId="0" sldId="300"/>
        </pc:sldMkLst>
        <pc:spChg chg="mod">
          <ac:chgData name="Martina Plantak, DOBA" userId="S::martina.plantak@doba.si::de674679-c024-4d92-9c12-6923d982c1a5" providerId="AD" clId="Web-{300FE9AB-A11B-9EDD-6153-C26076F04A06}" dt="2024-12-18T11:54:56.733" v="259" actId="20577"/>
          <ac:spMkLst>
            <pc:docMk/>
            <pc:sldMk cId="0" sldId="300"/>
            <ac:spMk id="2" creationId="{13AD0F42-90FA-97A5-E665-035BECFB6C04}"/>
          </ac:spMkLst>
        </pc:spChg>
        <pc:spChg chg="mod">
          <ac:chgData name="Martina Plantak, DOBA" userId="S::martina.plantak@doba.si::de674679-c024-4d92-9c12-6923d982c1a5" providerId="AD" clId="Web-{300FE9AB-A11B-9EDD-6153-C26076F04A06}" dt="2024-12-18T11:54:49.655" v="256" actId="20577"/>
          <ac:spMkLst>
            <pc:docMk/>
            <pc:sldMk cId="0" sldId="300"/>
            <ac:spMk id="3" creationId="{17507028-EC2E-1337-1D19-6184A207A39D}"/>
          </ac:spMkLst>
        </pc:spChg>
        <pc:spChg chg="mod">
          <ac:chgData name="Martina Plantak, DOBA" userId="S::martina.plantak@doba.si::de674679-c024-4d92-9c12-6923d982c1a5" providerId="AD" clId="Web-{300FE9AB-A11B-9EDD-6153-C26076F04A06}" dt="2024-12-18T11:54:58.999" v="260" actId="20577"/>
          <ac:spMkLst>
            <pc:docMk/>
            <pc:sldMk cId="0" sldId="300"/>
            <ac:spMk id="369" creationId="{00000000-0000-0000-0000-000000000000}"/>
          </ac:spMkLst>
        </pc:spChg>
      </pc:sldChg>
      <pc:sldChg chg="modSp">
        <pc:chgData name="Martina Plantak, DOBA" userId="S::martina.plantak@doba.si::de674679-c024-4d92-9c12-6923d982c1a5" providerId="AD" clId="Web-{300FE9AB-A11B-9EDD-6153-C26076F04A06}" dt="2024-12-18T11:57:13.987" v="264" actId="1076"/>
        <pc:sldMkLst>
          <pc:docMk/>
          <pc:sldMk cId="0" sldId="301"/>
        </pc:sldMkLst>
        <pc:spChg chg="mod">
          <ac:chgData name="Martina Plantak, DOBA" userId="S::martina.plantak@doba.si::de674679-c024-4d92-9c12-6923d982c1a5" providerId="AD" clId="Web-{300FE9AB-A11B-9EDD-6153-C26076F04A06}" dt="2024-12-18T11:57:13.987" v="264" actId="1076"/>
          <ac:spMkLst>
            <pc:docMk/>
            <pc:sldMk cId="0" sldId="301"/>
            <ac:spMk id="2" creationId="{EA806684-98A4-953E-6EB3-65E9EAC63437}"/>
          </ac:spMkLst>
        </pc:spChg>
      </pc:sldChg>
      <pc:sldChg chg="modSp">
        <pc:chgData name="Martina Plantak, DOBA" userId="S::martina.plantak@doba.si::de674679-c024-4d92-9c12-6923d982c1a5" providerId="AD" clId="Web-{300FE9AB-A11B-9EDD-6153-C26076F04A06}" dt="2024-12-18T11:57:28.769" v="267" actId="1076"/>
        <pc:sldMkLst>
          <pc:docMk/>
          <pc:sldMk cId="0" sldId="302"/>
        </pc:sldMkLst>
        <pc:spChg chg="mod">
          <ac:chgData name="Martina Plantak, DOBA" userId="S::martina.plantak@doba.si::de674679-c024-4d92-9c12-6923d982c1a5" providerId="AD" clId="Web-{300FE9AB-A11B-9EDD-6153-C26076F04A06}" dt="2024-12-18T11:57:28.769" v="267" actId="1076"/>
          <ac:spMkLst>
            <pc:docMk/>
            <pc:sldMk cId="0" sldId="302"/>
            <ac:spMk id="2" creationId="{EA806684-98A4-953E-6EB3-65E9EAC63437}"/>
          </ac:spMkLst>
        </pc:spChg>
      </pc:sldChg>
      <pc:sldChg chg="modSp">
        <pc:chgData name="Martina Plantak, DOBA" userId="S::martina.plantak@doba.si::de674679-c024-4d92-9c12-6923d982c1a5" providerId="AD" clId="Web-{300FE9AB-A11B-9EDD-6153-C26076F04A06}" dt="2024-12-18T11:53:55.169" v="238" actId="20577"/>
        <pc:sldMkLst>
          <pc:docMk/>
          <pc:sldMk cId="0" sldId="303"/>
        </pc:sldMkLst>
        <pc:spChg chg="mod">
          <ac:chgData name="Martina Plantak, DOBA" userId="S::martina.plantak@doba.si::de674679-c024-4d92-9c12-6923d982c1a5" providerId="AD" clId="Web-{300FE9AB-A11B-9EDD-6153-C26076F04A06}" dt="2024-12-18T11:53:55.169" v="238" actId="20577"/>
          <ac:spMkLst>
            <pc:docMk/>
            <pc:sldMk cId="0" sldId="303"/>
            <ac:spMk id="2" creationId="{EA806684-98A4-953E-6EB3-65E9EAC63437}"/>
          </ac:spMkLst>
        </pc:spChg>
        <pc:spChg chg="mod">
          <ac:chgData name="Martina Plantak, DOBA" userId="S::martina.plantak@doba.si::de674679-c024-4d92-9c12-6923d982c1a5" providerId="AD" clId="Web-{300FE9AB-A11B-9EDD-6153-C26076F04A06}" dt="2024-12-18T11:53:52.309" v="235" actId="20577"/>
          <ac:spMkLst>
            <pc:docMk/>
            <pc:sldMk cId="0" sldId="303"/>
            <ac:spMk id="387" creationId="{00000000-0000-0000-0000-000000000000}"/>
          </ac:spMkLst>
        </pc:spChg>
      </pc:sldChg>
      <pc:sldChg chg="modSp">
        <pc:chgData name="Martina Plantak, DOBA" userId="S::martina.plantak@doba.si::de674679-c024-4d92-9c12-6923d982c1a5" providerId="AD" clId="Web-{300FE9AB-A11B-9EDD-6153-C26076F04A06}" dt="2024-12-18T11:58:37.630" v="286" actId="20577"/>
        <pc:sldMkLst>
          <pc:docMk/>
          <pc:sldMk cId="0" sldId="305"/>
        </pc:sldMkLst>
        <pc:spChg chg="mod">
          <ac:chgData name="Martina Plantak, DOBA" userId="S::martina.plantak@doba.si::de674679-c024-4d92-9c12-6923d982c1a5" providerId="AD" clId="Web-{300FE9AB-A11B-9EDD-6153-C26076F04A06}" dt="2024-12-18T11:58:37.630" v="286" actId="20577"/>
          <ac:spMkLst>
            <pc:docMk/>
            <pc:sldMk cId="0" sldId="305"/>
            <ac:spMk id="2" creationId="{EA806684-98A4-953E-6EB3-65E9EAC63437}"/>
          </ac:spMkLst>
        </pc:spChg>
      </pc:sldChg>
      <pc:sldChg chg="delSp">
        <pc:chgData name="Martina Plantak, DOBA" userId="S::martina.plantak@doba.si::de674679-c024-4d92-9c12-6923d982c1a5" providerId="AD" clId="Web-{300FE9AB-A11B-9EDD-6153-C26076F04A06}" dt="2024-12-18T11:59:21.866" v="291"/>
        <pc:sldMkLst>
          <pc:docMk/>
          <pc:sldMk cId="0" sldId="306"/>
        </pc:sldMkLst>
        <pc:picChg chg="del">
          <ac:chgData name="Martina Plantak, DOBA" userId="S::martina.plantak@doba.si::de674679-c024-4d92-9c12-6923d982c1a5" providerId="AD" clId="Web-{300FE9AB-A11B-9EDD-6153-C26076F04A06}" dt="2024-12-18T11:59:21.866" v="291"/>
          <ac:picMkLst>
            <pc:docMk/>
            <pc:sldMk cId="0" sldId="306"/>
            <ac:picMk id="2" creationId="{EAFE5145-5B5C-9CB8-3303-F6531FDD4DC2}"/>
          </ac:picMkLst>
        </pc:picChg>
      </pc:sldChg>
      <pc:sldChg chg="addSp modSp">
        <pc:chgData name="Martina Plantak, DOBA" userId="S::martina.plantak@doba.si::de674679-c024-4d92-9c12-6923d982c1a5" providerId="AD" clId="Web-{300FE9AB-A11B-9EDD-6153-C26076F04A06}" dt="2024-12-18T11:59:17.834" v="290" actId="1076"/>
        <pc:sldMkLst>
          <pc:docMk/>
          <pc:sldMk cId="0" sldId="308"/>
        </pc:sldMkLst>
        <pc:spChg chg="add mod">
          <ac:chgData name="Martina Plantak, DOBA" userId="S::martina.plantak@doba.si::de674679-c024-4d92-9c12-6923d982c1a5" providerId="AD" clId="Web-{300FE9AB-A11B-9EDD-6153-C26076F04A06}" dt="2024-12-18T11:59:17.834" v="290" actId="1076"/>
          <ac:spMkLst>
            <pc:docMk/>
            <pc:sldMk cId="0" sldId="308"/>
            <ac:spMk id="2" creationId="{76F77396-CAAC-D63A-6C8D-2E66C8449BFE}"/>
          </ac:spMkLst>
        </pc:spChg>
      </pc:sldChg>
      <pc:sldChg chg="modSp">
        <pc:chgData name="Martina Plantak, DOBA" userId="S::martina.plantak@doba.si::de674679-c024-4d92-9c12-6923d982c1a5" providerId="AD" clId="Web-{300FE9AB-A11B-9EDD-6153-C26076F04A06}" dt="2024-12-18T11:36:19.185" v="8" actId="20577"/>
        <pc:sldMkLst>
          <pc:docMk/>
          <pc:sldMk cId="3201183638" sldId="310"/>
        </pc:sldMkLst>
        <pc:spChg chg="mod">
          <ac:chgData name="Martina Plantak, DOBA" userId="S::martina.plantak@doba.si::de674679-c024-4d92-9c12-6923d982c1a5" providerId="AD" clId="Web-{300FE9AB-A11B-9EDD-6153-C26076F04A06}" dt="2024-12-18T11:35:48.153" v="1" actId="20577"/>
          <ac:spMkLst>
            <pc:docMk/>
            <pc:sldMk cId="3201183638" sldId="310"/>
            <ac:spMk id="2" creationId="{A89187AB-4AC8-B4C9-79C9-53F92716DD98}"/>
          </ac:spMkLst>
        </pc:spChg>
        <pc:spChg chg="mod">
          <ac:chgData name="Martina Plantak, DOBA" userId="S::martina.plantak@doba.si::de674679-c024-4d92-9c12-6923d982c1a5" providerId="AD" clId="Web-{300FE9AB-A11B-9EDD-6153-C26076F04A06}" dt="2024-12-18T11:36:19.185" v="8" actId="20577"/>
          <ac:spMkLst>
            <pc:docMk/>
            <pc:sldMk cId="3201183638" sldId="310"/>
            <ac:spMk id="3" creationId="{914A9ABF-2F52-39F9-9FC5-710AA514A198}"/>
          </ac:spMkLst>
        </pc:spChg>
      </pc:sldChg>
      <pc:sldChg chg="modSp">
        <pc:chgData name="Martina Plantak, DOBA" userId="S::martina.plantak@doba.si::de674679-c024-4d92-9c12-6923d982c1a5" providerId="AD" clId="Web-{300FE9AB-A11B-9EDD-6153-C26076F04A06}" dt="2024-12-18T11:36:25.060" v="9" actId="20577"/>
        <pc:sldMkLst>
          <pc:docMk/>
          <pc:sldMk cId="2591287154" sldId="311"/>
        </pc:sldMkLst>
        <pc:spChg chg="mod">
          <ac:chgData name="Martina Plantak, DOBA" userId="S::martina.plantak@doba.si::de674679-c024-4d92-9c12-6923d982c1a5" providerId="AD" clId="Web-{300FE9AB-A11B-9EDD-6153-C26076F04A06}" dt="2024-12-18T11:36:25.060" v="9" actId="20577"/>
          <ac:spMkLst>
            <pc:docMk/>
            <pc:sldMk cId="2591287154" sldId="311"/>
            <ac:spMk id="4" creationId="{EDDEB2B8-67A4-DBB2-B33B-FA3A94AEE46E}"/>
          </ac:spMkLst>
        </pc:spChg>
      </pc:sldChg>
      <pc:sldChg chg="addSp modSp">
        <pc:chgData name="Martina Plantak, DOBA" userId="S::martina.plantak@doba.si::de674679-c024-4d92-9c12-6923d982c1a5" providerId="AD" clId="Web-{300FE9AB-A11B-9EDD-6153-C26076F04A06}" dt="2024-12-18T11:58:25.661" v="282" actId="1076"/>
        <pc:sldMkLst>
          <pc:docMk/>
          <pc:sldMk cId="1742645539" sldId="312"/>
        </pc:sldMkLst>
        <pc:spChg chg="mod">
          <ac:chgData name="Martina Plantak, DOBA" userId="S::martina.plantak@doba.si::de674679-c024-4d92-9c12-6923d982c1a5" providerId="AD" clId="Web-{300FE9AB-A11B-9EDD-6153-C26076F04A06}" dt="2024-12-18T11:57:36.613" v="269" actId="20577"/>
          <ac:spMkLst>
            <pc:docMk/>
            <pc:sldMk cId="1742645539" sldId="312"/>
            <ac:spMk id="3" creationId="{EEA42171-5884-FE06-C203-C460957BC41C}"/>
          </ac:spMkLst>
        </pc:spChg>
        <pc:spChg chg="add mod">
          <ac:chgData name="Martina Plantak, DOBA" userId="S::martina.plantak@doba.si::de674679-c024-4d92-9c12-6923d982c1a5" providerId="AD" clId="Web-{300FE9AB-A11B-9EDD-6153-C26076F04A06}" dt="2024-12-18T11:58:25.661" v="282" actId="1076"/>
          <ac:spMkLst>
            <pc:docMk/>
            <pc:sldMk cId="1742645539" sldId="312"/>
            <ac:spMk id="4" creationId="{DA4F66CB-4B08-1D93-34B1-59D1BC84A6EA}"/>
          </ac:spMkLst>
        </pc:spChg>
      </pc:sldChg>
      <pc:sldChg chg="modSp">
        <pc:chgData name="Martina Plantak, DOBA" userId="S::martina.plantak@doba.si::de674679-c024-4d92-9c12-6923d982c1a5" providerId="AD" clId="Web-{300FE9AB-A11B-9EDD-6153-C26076F04A06}" dt="2024-12-18T11:58:32.067" v="284" actId="20577"/>
        <pc:sldMkLst>
          <pc:docMk/>
          <pc:sldMk cId="3578604010" sldId="313"/>
        </pc:sldMkLst>
        <pc:spChg chg="mod">
          <ac:chgData name="Martina Plantak, DOBA" userId="S::martina.plantak@doba.si::de674679-c024-4d92-9c12-6923d982c1a5" providerId="AD" clId="Web-{300FE9AB-A11B-9EDD-6153-C26076F04A06}" dt="2024-12-18T11:58:32.067" v="284" actId="20577"/>
          <ac:spMkLst>
            <pc:docMk/>
            <pc:sldMk cId="3578604010" sldId="313"/>
            <ac:spMk id="3" creationId="{EEA42171-5884-FE06-C203-C460957BC41C}"/>
          </ac:spMkLst>
        </pc:spChg>
      </pc:sldChg>
    </pc:docChg>
  </pc:docChgLst>
  <pc:docChgLst>
    <pc:chgData clId="Web-{317CBC71-7BC0-8860-D991-B3502A29A245}"/>
    <pc:docChg chg="modSld">
      <pc:chgData name="" userId="" providerId="" clId="Web-{317CBC71-7BC0-8860-D991-B3502A29A245}" dt="2024-12-13T11:35:54.912" v="0" actId="20577"/>
      <pc:docMkLst>
        <pc:docMk/>
      </pc:docMkLst>
      <pc:sldChg chg="modSp">
        <pc:chgData name="" userId="" providerId="" clId="Web-{317CBC71-7BC0-8860-D991-B3502A29A245}" dt="2024-12-13T11:35:54.912" v="0" actId="20577"/>
        <pc:sldMkLst>
          <pc:docMk/>
          <pc:sldMk cId="0" sldId="298"/>
        </pc:sldMkLst>
        <pc:spChg chg="mod">
          <ac:chgData name="" userId="" providerId="" clId="Web-{317CBC71-7BC0-8860-D991-B3502A29A245}" dt="2024-12-13T11:35:54.912" v="0" actId="20577"/>
          <ac:spMkLst>
            <pc:docMk/>
            <pc:sldMk cId="0" sldId="298"/>
            <ac:spMk id="355" creationId="{00000000-0000-0000-0000-000000000000}"/>
          </ac:spMkLst>
        </pc:spChg>
      </pc:sldChg>
    </pc:docChg>
  </pc:docChgLst>
  <pc:docChgLst>
    <pc:chgData name="dagmara.skillszonemalta" userId="S::dagmara.skillszonemalta_gmail.com#ext#@dobasi.onmicrosoft.com::cab07fde-5b20-4099-b699-b3b303880fe4" providerId="AD" clId="Web-{897EFFDD-B60B-BB5E-E530-FD213454BB14}"/>
    <pc:docChg chg="modSld">
      <pc:chgData name="dagmara.skillszonemalta" userId="S::dagmara.skillszonemalta_gmail.com#ext#@dobasi.onmicrosoft.com::cab07fde-5b20-4099-b699-b3b303880fe4" providerId="AD" clId="Web-{897EFFDD-B60B-BB5E-E530-FD213454BB14}" dt="2024-12-16T22:09:01.488" v="8" actId="14100"/>
      <pc:docMkLst>
        <pc:docMk/>
      </pc:docMkLst>
      <pc:sldChg chg="modSp">
        <pc:chgData name="dagmara.skillszonemalta" userId="S::dagmara.skillszonemalta_gmail.com#ext#@dobasi.onmicrosoft.com::cab07fde-5b20-4099-b699-b3b303880fe4" providerId="AD" clId="Web-{897EFFDD-B60B-BB5E-E530-FD213454BB14}" dt="2024-12-16T22:07:50.830" v="0" actId="20577"/>
        <pc:sldMkLst>
          <pc:docMk/>
          <pc:sldMk cId="3201183638" sldId="310"/>
        </pc:sldMkLst>
        <pc:spChg chg="mod">
          <ac:chgData name="dagmara.skillszonemalta" userId="S::dagmara.skillszonemalta_gmail.com#ext#@dobasi.onmicrosoft.com::cab07fde-5b20-4099-b699-b3b303880fe4" providerId="AD" clId="Web-{897EFFDD-B60B-BB5E-E530-FD213454BB14}" dt="2024-12-16T22:07:50.830" v="0" actId="20577"/>
          <ac:spMkLst>
            <pc:docMk/>
            <pc:sldMk cId="3201183638" sldId="310"/>
            <ac:spMk id="3" creationId="{914A9ABF-2F52-39F9-9FC5-710AA514A198}"/>
          </ac:spMkLst>
        </pc:spChg>
      </pc:sldChg>
      <pc:sldChg chg="modSp">
        <pc:chgData name="dagmara.skillszonemalta" userId="S::dagmara.skillszonemalta_gmail.com#ext#@dobasi.onmicrosoft.com::cab07fde-5b20-4099-b699-b3b303880fe4" providerId="AD" clId="Web-{897EFFDD-B60B-BB5E-E530-FD213454BB14}" dt="2024-12-16T22:09:01.488" v="8" actId="14100"/>
        <pc:sldMkLst>
          <pc:docMk/>
          <pc:sldMk cId="2591287154" sldId="311"/>
        </pc:sldMkLst>
        <pc:spChg chg="mod">
          <ac:chgData name="dagmara.skillszonemalta" userId="S::dagmara.skillszonemalta_gmail.com#ext#@dobasi.onmicrosoft.com::cab07fde-5b20-4099-b699-b3b303880fe4" providerId="AD" clId="Web-{897EFFDD-B60B-BB5E-E530-FD213454BB14}" dt="2024-12-16T22:09:01.488" v="8" actId="14100"/>
          <ac:spMkLst>
            <pc:docMk/>
            <pc:sldMk cId="2591287154" sldId="311"/>
            <ac:spMk id="2" creationId="{0014450C-9DA8-0B2B-1990-6AB1B36F18BC}"/>
          </ac:spMkLst>
        </pc:spChg>
        <pc:spChg chg="mod">
          <ac:chgData name="dagmara.skillszonemalta" userId="S::dagmara.skillszonemalta_gmail.com#ext#@dobasi.onmicrosoft.com::cab07fde-5b20-4099-b699-b3b303880fe4" providerId="AD" clId="Web-{897EFFDD-B60B-BB5E-E530-FD213454BB14}" dt="2024-12-16T22:08:57.004" v="7" actId="14100"/>
          <ac:spMkLst>
            <pc:docMk/>
            <pc:sldMk cId="2591287154" sldId="311"/>
            <ac:spMk id="3" creationId="{F3BBE84C-A1D8-ED67-1710-4981F28EE11F}"/>
          </ac:spMkLst>
        </pc:spChg>
      </pc:sldChg>
    </pc:docChg>
  </pc:docChgLst>
  <pc:docChgLst>
    <pc:chgData name="dagmara.skillszonemalta" userId="S::dagmara.skillszonemalta_gmail.com#ext#@dobasi.onmicrosoft.com::cab07fde-5b20-4099-b699-b3b303880fe4" providerId="AD" clId="Web-{819EADA5-9410-C083-C898-5333CC8599D5}"/>
    <pc:docChg chg="addSld modSld sldOrd">
      <pc:chgData name="dagmara.skillszonemalta" userId="S::dagmara.skillszonemalta_gmail.com#ext#@dobasi.onmicrosoft.com::cab07fde-5b20-4099-b699-b3b303880fe4" providerId="AD" clId="Web-{819EADA5-9410-C083-C898-5333CC8599D5}" dt="2024-12-21T21:50:22.528" v="419" actId="20577"/>
      <pc:docMkLst>
        <pc:docMk/>
      </pc:docMkLst>
      <pc:sldChg chg="addSp delSp modSp">
        <pc:chgData name="dagmara.skillszonemalta" userId="S::dagmara.skillszonemalta_gmail.com#ext#@dobasi.onmicrosoft.com::cab07fde-5b20-4099-b699-b3b303880fe4" providerId="AD" clId="Web-{819EADA5-9410-C083-C898-5333CC8599D5}" dt="2024-12-21T21:34:51.345" v="92" actId="1076"/>
        <pc:sldMkLst>
          <pc:docMk/>
          <pc:sldMk cId="0" sldId="305"/>
        </pc:sldMkLst>
        <pc:spChg chg="mod">
          <ac:chgData name="dagmara.skillszonemalta" userId="S::dagmara.skillszonemalta_gmail.com#ext#@dobasi.onmicrosoft.com::cab07fde-5b20-4099-b699-b3b303880fe4" providerId="AD" clId="Web-{819EADA5-9410-C083-C898-5333CC8599D5}" dt="2024-12-21T21:34:43.829" v="91" actId="1076"/>
          <ac:spMkLst>
            <pc:docMk/>
            <pc:sldMk cId="0" sldId="305"/>
            <ac:spMk id="3" creationId="{15DBFDE2-F2C8-DC6B-A7D6-8B3DCE07E5EA}"/>
          </ac:spMkLst>
        </pc:spChg>
        <pc:spChg chg="add mod">
          <ac:chgData name="dagmara.skillszonemalta" userId="S::dagmara.skillszonemalta_gmail.com#ext#@dobasi.onmicrosoft.com::cab07fde-5b20-4099-b699-b3b303880fe4" providerId="AD" clId="Web-{819EADA5-9410-C083-C898-5333CC8599D5}" dt="2024-12-21T21:34:41.188" v="90" actId="1076"/>
          <ac:spMkLst>
            <pc:docMk/>
            <pc:sldMk cId="0" sldId="305"/>
            <ac:spMk id="4" creationId="{D8155DD5-79F0-0EE8-A366-123B57E6554D}"/>
          </ac:spMkLst>
        </pc:spChg>
        <pc:spChg chg="mod">
          <ac:chgData name="dagmara.skillszonemalta" userId="S::dagmara.skillszonemalta_gmail.com#ext#@dobasi.onmicrosoft.com::cab07fde-5b20-4099-b699-b3b303880fe4" providerId="AD" clId="Web-{819EADA5-9410-C083-C898-5333CC8599D5}" dt="2024-12-21T21:34:51.345" v="92" actId="1076"/>
          <ac:spMkLst>
            <pc:docMk/>
            <pc:sldMk cId="0" sldId="305"/>
            <ac:spMk id="401" creationId="{00000000-0000-0000-0000-000000000000}"/>
          </ac:spMkLst>
        </pc:spChg>
        <pc:spChg chg="del mod">
          <ac:chgData name="dagmara.skillszonemalta" userId="S::dagmara.skillszonemalta_gmail.com#ext#@dobasi.onmicrosoft.com::cab07fde-5b20-4099-b699-b3b303880fe4" providerId="AD" clId="Web-{819EADA5-9410-C083-C898-5333CC8599D5}" dt="2024-12-21T21:30:21.959" v="7"/>
          <ac:spMkLst>
            <pc:docMk/>
            <pc:sldMk cId="0" sldId="305"/>
            <ac:spMk id="402" creationId="{00000000-0000-0000-0000-000000000000}"/>
          </ac:spMkLst>
        </pc:spChg>
      </pc:sldChg>
      <pc:sldChg chg="modSp">
        <pc:chgData name="dagmara.skillszonemalta" userId="S::dagmara.skillszonemalta_gmail.com#ext#@dobasi.onmicrosoft.com::cab07fde-5b20-4099-b699-b3b303880fe4" providerId="AD" clId="Web-{819EADA5-9410-C083-C898-5333CC8599D5}" dt="2024-12-21T21:50:19.965" v="418" actId="20577"/>
        <pc:sldMkLst>
          <pc:docMk/>
          <pc:sldMk cId="0" sldId="306"/>
        </pc:sldMkLst>
        <pc:spChg chg="mod">
          <ac:chgData name="dagmara.skillszonemalta" userId="S::dagmara.skillszonemalta_gmail.com#ext#@dobasi.onmicrosoft.com::cab07fde-5b20-4099-b699-b3b303880fe4" providerId="AD" clId="Web-{819EADA5-9410-C083-C898-5333CC8599D5}" dt="2024-12-21T21:50:19.965" v="418" actId="20577"/>
          <ac:spMkLst>
            <pc:docMk/>
            <pc:sldMk cId="0" sldId="306"/>
            <ac:spMk id="409" creationId="{00000000-0000-0000-0000-000000000000}"/>
          </ac:spMkLst>
        </pc:spChg>
      </pc:sldChg>
      <pc:sldChg chg="modSp">
        <pc:chgData name="dagmara.skillszonemalta" userId="S::dagmara.skillszonemalta_gmail.com#ext#@dobasi.onmicrosoft.com::cab07fde-5b20-4099-b699-b3b303880fe4" providerId="AD" clId="Web-{819EADA5-9410-C083-C898-5333CC8599D5}" dt="2024-12-21T21:46:35.853" v="383" actId="20577"/>
        <pc:sldMkLst>
          <pc:docMk/>
          <pc:sldMk cId="0" sldId="307"/>
        </pc:sldMkLst>
        <pc:spChg chg="mod">
          <ac:chgData name="dagmara.skillszonemalta" userId="S::dagmara.skillszonemalta_gmail.com#ext#@dobasi.onmicrosoft.com::cab07fde-5b20-4099-b699-b3b303880fe4" providerId="AD" clId="Web-{819EADA5-9410-C083-C898-5333CC8599D5}" dt="2024-12-21T21:46:35.853" v="383" actId="20577"/>
          <ac:spMkLst>
            <pc:docMk/>
            <pc:sldMk cId="0" sldId="307"/>
            <ac:spMk id="416" creationId="{00000000-0000-0000-0000-000000000000}"/>
          </ac:spMkLst>
        </pc:spChg>
      </pc:sldChg>
      <pc:sldChg chg="modSp">
        <pc:chgData name="dagmara.skillszonemalta" userId="S::dagmara.skillszonemalta_gmail.com#ext#@dobasi.onmicrosoft.com::cab07fde-5b20-4099-b699-b3b303880fe4" providerId="AD" clId="Web-{819EADA5-9410-C083-C898-5333CC8599D5}" dt="2024-12-21T21:35:03.377" v="95" actId="14100"/>
        <pc:sldMkLst>
          <pc:docMk/>
          <pc:sldMk cId="3578604010" sldId="313"/>
        </pc:sldMkLst>
        <pc:spChg chg="mod">
          <ac:chgData name="dagmara.skillszonemalta" userId="S::dagmara.skillszonemalta_gmail.com#ext#@dobasi.onmicrosoft.com::cab07fde-5b20-4099-b699-b3b303880fe4" providerId="AD" clId="Web-{819EADA5-9410-C083-C898-5333CC8599D5}" dt="2024-12-21T21:34:59.595" v="93" actId="1076"/>
          <ac:spMkLst>
            <pc:docMk/>
            <pc:sldMk cId="3578604010" sldId="313"/>
            <ac:spMk id="3" creationId="{EEA42171-5884-FE06-C203-C460957BC41C}"/>
          </ac:spMkLst>
        </pc:spChg>
        <pc:spChg chg="mod">
          <ac:chgData name="dagmara.skillszonemalta" userId="S::dagmara.skillszonemalta_gmail.com#ext#@dobasi.onmicrosoft.com::cab07fde-5b20-4099-b699-b3b303880fe4" providerId="AD" clId="Web-{819EADA5-9410-C083-C898-5333CC8599D5}" dt="2024-12-21T21:35:03.377" v="95" actId="14100"/>
          <ac:spMkLst>
            <pc:docMk/>
            <pc:sldMk cId="3578604010" sldId="313"/>
            <ac:spMk id="5" creationId="{1CEEF4C6-3929-957A-CB83-F56A0C3A7C1E}"/>
          </ac:spMkLst>
        </pc:spChg>
      </pc:sldChg>
      <pc:sldChg chg="modSp add replId">
        <pc:chgData name="dagmara.skillszonemalta" userId="S::dagmara.skillszonemalta_gmail.com#ext#@dobasi.onmicrosoft.com::cab07fde-5b20-4099-b699-b3b303880fe4" providerId="AD" clId="Web-{819EADA5-9410-C083-C898-5333CC8599D5}" dt="2024-12-21T21:34:36.110" v="89" actId="14100"/>
        <pc:sldMkLst>
          <pc:docMk/>
          <pc:sldMk cId="1449157502" sldId="314"/>
        </pc:sldMkLst>
        <pc:spChg chg="mod">
          <ac:chgData name="dagmara.skillszonemalta" userId="S::dagmara.skillszonemalta_gmail.com#ext#@dobasi.onmicrosoft.com::cab07fde-5b20-4099-b699-b3b303880fe4" providerId="AD" clId="Web-{819EADA5-9410-C083-C898-5333CC8599D5}" dt="2024-12-21T21:34:31.438" v="88" actId="1076"/>
          <ac:spMkLst>
            <pc:docMk/>
            <pc:sldMk cId="1449157502" sldId="314"/>
            <ac:spMk id="2" creationId="{EA806684-98A4-953E-6EB3-65E9EAC63437}"/>
          </ac:spMkLst>
        </pc:spChg>
        <pc:spChg chg="mod">
          <ac:chgData name="dagmara.skillszonemalta" userId="S::dagmara.skillszonemalta_gmail.com#ext#@dobasi.onmicrosoft.com::cab07fde-5b20-4099-b699-b3b303880fe4" providerId="AD" clId="Web-{819EADA5-9410-C083-C898-5333CC8599D5}" dt="2024-12-21T21:34:36.110" v="89" actId="14100"/>
          <ac:spMkLst>
            <pc:docMk/>
            <pc:sldMk cId="1449157502" sldId="314"/>
            <ac:spMk id="3" creationId="{15DBFDE2-F2C8-DC6B-A7D6-8B3DCE07E5EA}"/>
          </ac:spMkLst>
        </pc:spChg>
        <pc:spChg chg="mod">
          <ac:chgData name="dagmara.skillszonemalta" userId="S::dagmara.skillszonemalta_gmail.com#ext#@dobasi.onmicrosoft.com::cab07fde-5b20-4099-b699-b3b303880fe4" providerId="AD" clId="Web-{819EADA5-9410-C083-C898-5333CC8599D5}" dt="2024-12-21T21:34:21.985" v="84" actId="1076"/>
          <ac:spMkLst>
            <pc:docMk/>
            <pc:sldMk cId="1449157502" sldId="314"/>
            <ac:spMk id="401" creationId="{00000000-0000-0000-0000-000000000000}"/>
          </ac:spMkLst>
        </pc:spChg>
        <pc:picChg chg="mod">
          <ac:chgData name="dagmara.skillszonemalta" userId="S::dagmara.skillszonemalta_gmail.com#ext#@dobasi.onmicrosoft.com::cab07fde-5b20-4099-b699-b3b303880fe4" providerId="AD" clId="Web-{819EADA5-9410-C083-C898-5333CC8599D5}" dt="2024-12-21T21:34:27.625" v="87" actId="1076"/>
          <ac:picMkLst>
            <pc:docMk/>
            <pc:sldMk cId="1449157502" sldId="314"/>
            <ac:picMk id="403" creationId="{00000000-0000-0000-0000-000000000000}"/>
          </ac:picMkLst>
        </pc:picChg>
      </pc:sldChg>
      <pc:sldChg chg="modSp add replId">
        <pc:chgData name="dagmara.skillszonemalta" userId="S::dagmara.skillszonemalta_gmail.com#ext#@dobasi.onmicrosoft.com::cab07fde-5b20-4099-b699-b3b303880fe4" providerId="AD" clId="Web-{819EADA5-9410-C083-C898-5333CC8599D5}" dt="2024-12-21T21:50:22.528" v="419" actId="20577"/>
        <pc:sldMkLst>
          <pc:docMk/>
          <pc:sldMk cId="1082120788" sldId="315"/>
        </pc:sldMkLst>
        <pc:spChg chg="mod">
          <ac:chgData name="dagmara.skillszonemalta" userId="S::dagmara.skillszonemalta_gmail.com#ext#@dobasi.onmicrosoft.com::cab07fde-5b20-4099-b699-b3b303880fe4" providerId="AD" clId="Web-{819EADA5-9410-C083-C898-5333CC8599D5}" dt="2024-12-21T21:50:22.528" v="419" actId="20577"/>
          <ac:spMkLst>
            <pc:docMk/>
            <pc:sldMk cId="1082120788" sldId="315"/>
            <ac:spMk id="409" creationId="{00000000-0000-0000-0000-000000000000}"/>
          </ac:spMkLst>
        </pc:spChg>
      </pc:sldChg>
      <pc:sldChg chg="modSp add ord replId">
        <pc:chgData name="dagmara.skillszonemalta" userId="S::dagmara.skillszonemalta_gmail.com#ext#@dobasi.onmicrosoft.com::cab07fde-5b20-4099-b699-b3b303880fe4" providerId="AD" clId="Web-{819EADA5-9410-C083-C898-5333CC8599D5}" dt="2024-12-21T21:50:06.840" v="415" actId="20577"/>
        <pc:sldMkLst>
          <pc:docMk/>
          <pc:sldMk cId="983507123" sldId="316"/>
        </pc:sldMkLst>
        <pc:spChg chg="mod">
          <ac:chgData name="dagmara.skillszonemalta" userId="S::dagmara.skillszonemalta_gmail.com#ext#@dobasi.onmicrosoft.com::cab07fde-5b20-4099-b699-b3b303880fe4" providerId="AD" clId="Web-{819EADA5-9410-C083-C898-5333CC8599D5}" dt="2024-12-21T21:50:06.840" v="415" actId="20577"/>
          <ac:spMkLst>
            <pc:docMk/>
            <pc:sldMk cId="983507123" sldId="316"/>
            <ac:spMk id="416" creationId="{00000000-0000-0000-0000-000000000000}"/>
          </ac:spMkLst>
        </pc:spChg>
      </pc:sldChg>
      <pc:sldChg chg="modSp add replId">
        <pc:chgData name="dagmara.skillszonemalta" userId="S::dagmara.skillszonemalta_gmail.com#ext#@dobasi.onmicrosoft.com::cab07fde-5b20-4099-b699-b3b303880fe4" providerId="AD" clId="Web-{819EADA5-9410-C083-C898-5333CC8599D5}" dt="2024-12-21T21:46:58.463" v="393" actId="1076"/>
        <pc:sldMkLst>
          <pc:docMk/>
          <pc:sldMk cId="1454328990" sldId="317"/>
        </pc:sldMkLst>
        <pc:spChg chg="mod">
          <ac:chgData name="dagmara.skillszonemalta" userId="S::dagmara.skillszonemalta_gmail.com#ext#@dobasi.onmicrosoft.com::cab07fde-5b20-4099-b699-b3b303880fe4" providerId="AD" clId="Web-{819EADA5-9410-C083-C898-5333CC8599D5}" dt="2024-12-21T21:46:58.463" v="393" actId="1076"/>
          <ac:spMkLst>
            <pc:docMk/>
            <pc:sldMk cId="1454328990" sldId="317"/>
            <ac:spMk id="416" creationId="{00000000-0000-0000-0000-000000000000}"/>
          </ac:spMkLst>
        </pc:spChg>
      </pc:sldChg>
    </pc:docChg>
  </pc:docChgLst>
  <pc:docChgLst>
    <pc:chgData name="dagmara.skillszonemalta" userId="S::dagmara.skillszonemalta_gmail.com#ext#@dobasi.onmicrosoft.com::cab07fde-5b20-4099-b699-b3b303880fe4" providerId="AD" clId="Web-{05D46CFF-5B0B-0A79-C259-9A804B831767}"/>
    <pc:docChg chg="delSld modSld">
      <pc:chgData name="dagmara.skillszonemalta" userId="S::dagmara.skillszonemalta_gmail.com#ext#@dobasi.onmicrosoft.com::cab07fde-5b20-4099-b699-b3b303880fe4" providerId="AD" clId="Web-{05D46CFF-5B0B-0A79-C259-9A804B831767}" dt="2024-12-16T23:26:54.704" v="1010" actId="20577"/>
      <pc:docMkLst>
        <pc:docMk/>
      </pc:docMkLst>
      <pc:sldChg chg="modSp">
        <pc:chgData name="dagmara.skillszonemalta" userId="S::dagmara.skillszonemalta_gmail.com#ext#@dobasi.onmicrosoft.com::cab07fde-5b20-4099-b699-b3b303880fe4" providerId="AD" clId="Web-{05D46CFF-5B0B-0A79-C259-9A804B831767}" dt="2024-12-16T23:06:46.035" v="791" actId="14100"/>
        <pc:sldMkLst>
          <pc:docMk/>
          <pc:sldMk cId="0" sldId="259"/>
        </pc:sldMkLst>
        <pc:spChg chg="mod">
          <ac:chgData name="dagmara.skillszonemalta" userId="S::dagmara.skillszonemalta_gmail.com#ext#@dobasi.onmicrosoft.com::cab07fde-5b20-4099-b699-b3b303880fe4" providerId="AD" clId="Web-{05D46CFF-5B0B-0A79-C259-9A804B831767}" dt="2024-12-16T22:28:47.599" v="282" actId="20577"/>
          <ac:spMkLst>
            <pc:docMk/>
            <pc:sldMk cId="0" sldId="259"/>
            <ac:spMk id="2" creationId="{659BF758-9482-4D18-FE48-EB4B82615FAD}"/>
          </ac:spMkLst>
        </pc:spChg>
        <pc:spChg chg="mod">
          <ac:chgData name="dagmara.skillszonemalta" userId="S::dagmara.skillszonemalta_gmail.com#ext#@dobasi.onmicrosoft.com::cab07fde-5b20-4099-b699-b3b303880fe4" providerId="AD" clId="Web-{05D46CFF-5B0B-0A79-C259-9A804B831767}" dt="2024-12-16T23:06:46.035" v="791" actId="14100"/>
          <ac:spMkLst>
            <pc:docMk/>
            <pc:sldMk cId="0" sldId="259"/>
            <ac:spMk id="90" creationId="{00000000-0000-0000-0000-000000000000}"/>
          </ac:spMkLst>
        </pc:spChg>
        <pc:spChg chg="mod">
          <ac:chgData name="dagmara.skillszonemalta" userId="S::dagmara.skillszonemalta_gmail.com#ext#@dobasi.onmicrosoft.com::cab07fde-5b20-4099-b699-b3b303880fe4" providerId="AD" clId="Web-{05D46CFF-5B0B-0A79-C259-9A804B831767}" dt="2024-12-16T23:06:37.941" v="790" actId="20577"/>
          <ac:spMkLst>
            <pc:docMk/>
            <pc:sldMk cId="0" sldId="259"/>
            <ac:spMk id="91"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2:55:27.213" v="648" actId="1076"/>
        <pc:sldMkLst>
          <pc:docMk/>
          <pc:sldMk cId="0" sldId="260"/>
        </pc:sldMkLst>
        <pc:spChg chg="mod">
          <ac:chgData name="dagmara.skillszonemalta" userId="S::dagmara.skillszonemalta_gmail.com#ext#@dobasi.onmicrosoft.com::cab07fde-5b20-4099-b699-b3b303880fe4" providerId="AD" clId="Web-{05D46CFF-5B0B-0A79-C259-9A804B831767}" dt="2024-12-16T22:55:13.697" v="645" actId="1076"/>
          <ac:spMkLst>
            <pc:docMk/>
            <pc:sldMk cId="0" sldId="260"/>
            <ac:spMk id="98" creationId="{00000000-0000-0000-0000-000000000000}"/>
          </ac:spMkLst>
        </pc:spChg>
        <pc:spChg chg="mod">
          <ac:chgData name="dagmara.skillszonemalta" userId="S::dagmara.skillszonemalta_gmail.com#ext#@dobasi.onmicrosoft.com::cab07fde-5b20-4099-b699-b3b303880fe4" providerId="AD" clId="Web-{05D46CFF-5B0B-0A79-C259-9A804B831767}" dt="2024-12-16T22:55:27.213" v="648" actId="1076"/>
          <ac:spMkLst>
            <pc:docMk/>
            <pc:sldMk cId="0" sldId="260"/>
            <ac:spMk id="100" creationId="{00000000-0000-0000-0000-000000000000}"/>
          </ac:spMkLst>
        </pc:spChg>
        <pc:picChg chg="mod">
          <ac:chgData name="dagmara.skillszonemalta" userId="S::dagmara.skillszonemalta_gmail.com#ext#@dobasi.onmicrosoft.com::cab07fde-5b20-4099-b699-b3b303880fe4" providerId="AD" clId="Web-{05D46CFF-5B0B-0A79-C259-9A804B831767}" dt="2024-12-16T22:55:16.775" v="646" actId="1076"/>
          <ac:picMkLst>
            <pc:docMk/>
            <pc:sldMk cId="0" sldId="260"/>
            <ac:picMk id="99" creationId="{00000000-0000-0000-0000-000000000000}"/>
          </ac:picMkLst>
        </pc:picChg>
      </pc:sldChg>
      <pc:sldChg chg="modSp">
        <pc:chgData name="dagmara.skillszonemalta" userId="S::dagmara.skillszonemalta_gmail.com#ext#@dobasi.onmicrosoft.com::cab07fde-5b20-4099-b699-b3b303880fe4" providerId="AD" clId="Web-{05D46CFF-5B0B-0A79-C259-9A804B831767}" dt="2024-12-16T23:05:32.470" v="787" actId="14100"/>
        <pc:sldMkLst>
          <pc:docMk/>
          <pc:sldMk cId="0" sldId="261"/>
        </pc:sldMkLst>
        <pc:spChg chg="mod">
          <ac:chgData name="dagmara.skillszonemalta" userId="S::dagmara.skillszonemalta_gmail.com#ext#@dobasi.onmicrosoft.com::cab07fde-5b20-4099-b699-b3b303880fe4" providerId="AD" clId="Web-{05D46CFF-5B0B-0A79-C259-9A804B831767}" dt="2024-12-16T22:28:21.254" v="276" actId="20577"/>
          <ac:spMkLst>
            <pc:docMk/>
            <pc:sldMk cId="0" sldId="261"/>
            <ac:spMk id="2" creationId="{4719C50E-774B-94AB-CC01-93EFABBF9514}"/>
          </ac:spMkLst>
        </pc:spChg>
        <pc:spChg chg="mod">
          <ac:chgData name="dagmara.skillszonemalta" userId="S::dagmara.skillszonemalta_gmail.com#ext#@dobasi.onmicrosoft.com::cab07fde-5b20-4099-b699-b3b303880fe4" providerId="AD" clId="Web-{05D46CFF-5B0B-0A79-C259-9A804B831767}" dt="2024-12-16T23:05:32.470" v="787" actId="14100"/>
          <ac:spMkLst>
            <pc:docMk/>
            <pc:sldMk cId="0" sldId="261"/>
            <ac:spMk id="3" creationId="{C5184A37-B9D6-4841-B7F1-907EF8C3B360}"/>
          </ac:spMkLst>
        </pc:spChg>
      </pc:sldChg>
      <pc:sldChg chg="modSp">
        <pc:chgData name="dagmara.skillszonemalta" userId="S::dagmara.skillszonemalta_gmail.com#ext#@dobasi.onmicrosoft.com::cab07fde-5b20-4099-b699-b3b303880fe4" providerId="AD" clId="Web-{05D46CFF-5B0B-0A79-C259-9A804B831767}" dt="2024-12-16T22:48:45.605" v="588" actId="20577"/>
        <pc:sldMkLst>
          <pc:docMk/>
          <pc:sldMk cId="0" sldId="262"/>
        </pc:sldMkLst>
        <pc:spChg chg="mod">
          <ac:chgData name="dagmara.skillszonemalta" userId="S::dagmara.skillszonemalta_gmail.com#ext#@dobasi.onmicrosoft.com::cab07fde-5b20-4099-b699-b3b303880fe4" providerId="AD" clId="Web-{05D46CFF-5B0B-0A79-C259-9A804B831767}" dt="2024-12-16T22:30:13.057" v="283" actId="20577"/>
          <ac:spMkLst>
            <pc:docMk/>
            <pc:sldMk cId="0" sldId="262"/>
            <ac:spMk id="3" creationId="{EA806684-98A4-953E-6EB3-65E9EAC63437}"/>
          </ac:spMkLst>
        </pc:spChg>
        <pc:spChg chg="mod">
          <ac:chgData name="dagmara.skillszonemalta" userId="S::dagmara.skillszonemalta_gmail.com#ext#@dobasi.onmicrosoft.com::cab07fde-5b20-4099-b699-b3b303880fe4" providerId="AD" clId="Web-{05D46CFF-5B0B-0A79-C259-9A804B831767}" dt="2024-12-16T22:43:14.636" v="499" actId="20577"/>
          <ac:spMkLst>
            <pc:docMk/>
            <pc:sldMk cId="0" sldId="262"/>
            <ac:spMk id="113" creationId="{00000000-0000-0000-0000-000000000000}"/>
          </ac:spMkLst>
        </pc:spChg>
        <pc:spChg chg="mod">
          <ac:chgData name="dagmara.skillszonemalta" userId="S::dagmara.skillszonemalta_gmail.com#ext#@dobasi.onmicrosoft.com::cab07fde-5b20-4099-b699-b3b303880fe4" providerId="AD" clId="Web-{05D46CFF-5B0B-0A79-C259-9A804B831767}" dt="2024-12-16T22:48:45.605" v="588" actId="20577"/>
          <ac:spMkLst>
            <pc:docMk/>
            <pc:sldMk cId="0" sldId="262"/>
            <ac:spMk id="114"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07:10.661" v="792" actId="20577"/>
        <pc:sldMkLst>
          <pc:docMk/>
          <pc:sldMk cId="0" sldId="263"/>
        </pc:sldMkLst>
        <pc:spChg chg="mod">
          <ac:chgData name="dagmara.skillszonemalta" userId="S::dagmara.skillszonemalta_gmail.com#ext#@dobasi.onmicrosoft.com::cab07fde-5b20-4099-b699-b3b303880fe4" providerId="AD" clId="Web-{05D46CFF-5B0B-0A79-C259-9A804B831767}" dt="2024-12-16T23:07:10.661" v="792" actId="20577"/>
          <ac:spMkLst>
            <pc:docMk/>
            <pc:sldMk cId="0" sldId="263"/>
            <ac:spMk id="121" creationId="{00000000-0000-0000-0000-000000000000}"/>
          </ac:spMkLst>
        </pc:spChg>
        <pc:spChg chg="mod">
          <ac:chgData name="dagmara.skillszonemalta" userId="S::dagmara.skillszonemalta_gmail.com#ext#@dobasi.onmicrosoft.com::cab07fde-5b20-4099-b699-b3b303880fe4" providerId="AD" clId="Web-{05D46CFF-5B0B-0A79-C259-9A804B831767}" dt="2024-12-16T22:45:24.453" v="536" actId="1076"/>
          <ac:spMkLst>
            <pc:docMk/>
            <pc:sldMk cId="0" sldId="263"/>
            <ac:spMk id="122" creationId="{00000000-0000-0000-0000-000000000000}"/>
          </ac:spMkLst>
        </pc:spChg>
      </pc:sldChg>
      <pc:sldChg chg="addSp modSp">
        <pc:chgData name="dagmara.skillszonemalta" userId="S::dagmara.skillszonemalta_gmail.com#ext#@dobasi.onmicrosoft.com::cab07fde-5b20-4099-b699-b3b303880fe4" providerId="AD" clId="Web-{05D46CFF-5B0B-0A79-C259-9A804B831767}" dt="2024-12-16T23:07:28.583" v="798" actId="1076"/>
        <pc:sldMkLst>
          <pc:docMk/>
          <pc:sldMk cId="0" sldId="264"/>
        </pc:sldMkLst>
        <pc:spChg chg="add mod">
          <ac:chgData name="dagmara.skillszonemalta" userId="S::dagmara.skillszonemalta_gmail.com#ext#@dobasi.onmicrosoft.com::cab07fde-5b20-4099-b699-b3b303880fe4" providerId="AD" clId="Web-{05D46CFF-5B0B-0A79-C259-9A804B831767}" dt="2024-12-16T23:07:28.583" v="798" actId="1076"/>
          <ac:spMkLst>
            <pc:docMk/>
            <pc:sldMk cId="0" sldId="264"/>
            <ac:spMk id="2" creationId="{5EAA1DE8-31EB-4890-2B8E-78F7B9EEF8B5}"/>
          </ac:spMkLst>
        </pc:spChg>
        <pc:spChg chg="mod">
          <ac:chgData name="dagmara.skillszonemalta" userId="S::dagmara.skillszonemalta_gmail.com#ext#@dobasi.onmicrosoft.com::cab07fde-5b20-4099-b699-b3b303880fe4" providerId="AD" clId="Web-{05D46CFF-5B0B-0A79-C259-9A804B831767}" dt="2024-12-16T22:30:19.838" v="284" actId="20577"/>
          <ac:spMkLst>
            <pc:docMk/>
            <pc:sldMk cId="0" sldId="264"/>
            <ac:spMk id="4" creationId="{4989CF95-3885-58A3-C4D7-828D9F5B02DE}"/>
          </ac:spMkLst>
        </pc:spChg>
        <pc:spChg chg="mod">
          <ac:chgData name="dagmara.skillszonemalta" userId="S::dagmara.skillszonemalta_gmail.com#ext#@dobasi.onmicrosoft.com::cab07fde-5b20-4099-b699-b3b303880fe4" providerId="AD" clId="Web-{05D46CFF-5B0B-0A79-C259-9A804B831767}" dt="2024-12-16T23:07:25.083" v="797" actId="14100"/>
          <ac:spMkLst>
            <pc:docMk/>
            <pc:sldMk cId="0" sldId="264"/>
            <ac:spMk id="129"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23:26.649" v="981" actId="20577"/>
        <pc:sldMkLst>
          <pc:docMk/>
          <pc:sldMk cId="0" sldId="265"/>
        </pc:sldMkLst>
        <pc:spChg chg="mod">
          <ac:chgData name="dagmara.skillszonemalta" userId="S::dagmara.skillszonemalta_gmail.com#ext#@dobasi.onmicrosoft.com::cab07fde-5b20-4099-b699-b3b303880fe4" providerId="AD" clId="Web-{05D46CFF-5B0B-0A79-C259-9A804B831767}" dt="2024-12-16T23:23:26.649" v="981" actId="20577"/>
          <ac:spMkLst>
            <pc:docMk/>
            <pc:sldMk cId="0" sldId="265"/>
            <ac:spMk id="136" creationId="{00000000-0000-0000-0000-000000000000}"/>
          </ac:spMkLst>
        </pc:spChg>
      </pc:sldChg>
      <pc:sldChg chg="modSp del">
        <pc:chgData name="dagmara.skillszonemalta" userId="S::dagmara.skillszonemalta_gmail.com#ext#@dobasi.onmicrosoft.com::cab07fde-5b20-4099-b699-b3b303880fe4" providerId="AD" clId="Web-{05D46CFF-5B0B-0A79-C259-9A804B831767}" dt="2024-12-16T22:52:24.988" v="618"/>
        <pc:sldMkLst>
          <pc:docMk/>
          <pc:sldMk cId="0" sldId="266"/>
        </pc:sldMkLst>
        <pc:spChg chg="mod">
          <ac:chgData name="dagmara.skillszonemalta" userId="S::dagmara.skillszonemalta_gmail.com#ext#@dobasi.onmicrosoft.com::cab07fde-5b20-4099-b699-b3b303880fe4" providerId="AD" clId="Web-{05D46CFF-5B0B-0A79-C259-9A804B831767}" dt="2024-12-16T22:30:40.433" v="288" actId="20577"/>
          <ac:spMkLst>
            <pc:docMk/>
            <pc:sldMk cId="0" sldId="266"/>
            <ac:spMk id="3" creationId="{3525D013-2B94-21A0-06AB-FA0B781CE2BF}"/>
          </ac:spMkLst>
        </pc:spChg>
        <pc:spChg chg="mod">
          <ac:chgData name="dagmara.skillszonemalta" userId="S::dagmara.skillszonemalta_gmail.com#ext#@dobasi.onmicrosoft.com::cab07fde-5b20-4099-b699-b3b303880fe4" providerId="AD" clId="Web-{05D46CFF-5B0B-0A79-C259-9A804B831767}" dt="2024-12-16T22:51:32.799" v="617" actId="20577"/>
          <ac:spMkLst>
            <pc:docMk/>
            <pc:sldMk cId="0" sldId="266"/>
            <ac:spMk id="4" creationId="{6FC8AAED-379A-C990-1965-27D2C2593B66}"/>
          </ac:spMkLst>
        </pc:spChg>
        <pc:picChg chg="mod">
          <ac:chgData name="dagmara.skillszonemalta" userId="S::dagmara.skillszonemalta_gmail.com#ext#@dobasi.onmicrosoft.com::cab07fde-5b20-4099-b699-b3b303880fe4" providerId="AD" clId="Web-{05D46CFF-5B0B-0A79-C259-9A804B831767}" dt="2024-12-16T22:30:44.886" v="290" actId="1076"/>
          <ac:picMkLst>
            <pc:docMk/>
            <pc:sldMk cId="0" sldId="266"/>
            <ac:picMk id="2" creationId="{A662718F-15EE-63EA-4C7C-D81A36A79B24}"/>
          </ac:picMkLst>
        </pc:picChg>
      </pc:sldChg>
      <pc:sldChg chg="modSp">
        <pc:chgData name="dagmara.skillszonemalta" userId="S::dagmara.skillszonemalta_gmail.com#ext#@dobasi.onmicrosoft.com::cab07fde-5b20-4099-b699-b3b303880fe4" providerId="AD" clId="Web-{05D46CFF-5B0B-0A79-C259-9A804B831767}" dt="2024-12-16T22:56:30.481" v="650" actId="1076"/>
        <pc:sldMkLst>
          <pc:docMk/>
          <pc:sldMk cId="0" sldId="267"/>
        </pc:sldMkLst>
        <pc:spChg chg="mod">
          <ac:chgData name="dagmara.skillszonemalta" userId="S::dagmara.skillszonemalta_gmail.com#ext#@dobasi.onmicrosoft.com::cab07fde-5b20-4099-b699-b3b303880fe4" providerId="AD" clId="Web-{05D46CFF-5B0B-0A79-C259-9A804B831767}" dt="2024-12-16T22:30:50.011" v="291" actId="20577"/>
          <ac:spMkLst>
            <pc:docMk/>
            <pc:sldMk cId="0" sldId="267"/>
            <ac:spMk id="3" creationId="{A19587A7-6507-2B80-F2B8-878A63712DFF}"/>
          </ac:spMkLst>
        </pc:spChg>
        <pc:spChg chg="mod">
          <ac:chgData name="dagmara.skillszonemalta" userId="S::dagmara.skillszonemalta_gmail.com#ext#@dobasi.onmicrosoft.com::cab07fde-5b20-4099-b699-b3b303880fe4" providerId="AD" clId="Web-{05D46CFF-5B0B-0A79-C259-9A804B831767}" dt="2024-12-16T22:56:30.481" v="650" actId="1076"/>
          <ac:spMkLst>
            <pc:docMk/>
            <pc:sldMk cId="0" sldId="267"/>
            <ac:spMk id="148" creationId="{00000000-0000-0000-0000-000000000000}"/>
          </ac:spMkLst>
        </pc:spChg>
      </pc:sldChg>
      <pc:sldChg chg="addSp delSp modSp">
        <pc:chgData name="dagmara.skillszonemalta" userId="S::dagmara.skillszonemalta_gmail.com#ext#@dobasi.onmicrosoft.com::cab07fde-5b20-4099-b699-b3b303880fe4" providerId="AD" clId="Web-{05D46CFF-5B0B-0A79-C259-9A804B831767}" dt="2024-12-16T23:09:17.634" v="828" actId="1076"/>
        <pc:sldMkLst>
          <pc:docMk/>
          <pc:sldMk cId="0" sldId="268"/>
        </pc:sldMkLst>
        <pc:spChg chg="add del">
          <ac:chgData name="dagmara.skillszonemalta" userId="S::dagmara.skillszonemalta_gmail.com#ext#@dobasi.onmicrosoft.com::cab07fde-5b20-4099-b699-b3b303880fe4" providerId="AD" clId="Web-{05D46CFF-5B0B-0A79-C259-9A804B831767}" dt="2024-12-16T23:08:33.148" v="812"/>
          <ac:spMkLst>
            <pc:docMk/>
            <pc:sldMk cId="0" sldId="268"/>
            <ac:spMk id="4" creationId="{F4BBFBAA-A82A-A445-EE35-292B67288693}"/>
          </ac:spMkLst>
        </pc:spChg>
        <pc:spChg chg="mod">
          <ac:chgData name="dagmara.skillszonemalta" userId="S::dagmara.skillszonemalta_gmail.com#ext#@dobasi.onmicrosoft.com::cab07fde-5b20-4099-b699-b3b303880fe4" providerId="AD" clId="Web-{05D46CFF-5B0B-0A79-C259-9A804B831767}" dt="2024-12-16T23:09:17.634" v="828" actId="1076"/>
          <ac:spMkLst>
            <pc:docMk/>
            <pc:sldMk cId="0" sldId="268"/>
            <ac:spMk id="5" creationId="{E6132E56-4061-1C78-35E3-F2985E617B36}"/>
          </ac:spMkLst>
        </pc:spChg>
        <pc:spChg chg="mod">
          <ac:chgData name="dagmara.skillszonemalta" userId="S::dagmara.skillszonemalta_gmail.com#ext#@dobasi.onmicrosoft.com::cab07fde-5b20-4099-b699-b3b303880fe4" providerId="AD" clId="Web-{05D46CFF-5B0B-0A79-C259-9A804B831767}" dt="2024-12-16T22:22:01.224" v="149" actId="1076"/>
          <ac:spMkLst>
            <pc:docMk/>
            <pc:sldMk cId="0" sldId="268"/>
            <ac:spMk id="6" creationId="{3C1F1A8F-A657-AD23-3E86-24624BACA3D0}"/>
          </ac:spMkLst>
        </pc:spChg>
        <pc:spChg chg="add mod">
          <ac:chgData name="dagmara.skillszonemalta" userId="S::dagmara.skillszonemalta_gmail.com#ext#@dobasi.onmicrosoft.com::cab07fde-5b20-4099-b699-b3b303880fe4" providerId="AD" clId="Web-{05D46CFF-5B0B-0A79-C259-9A804B831767}" dt="2024-12-16T23:09:05.024" v="825" actId="14100"/>
          <ac:spMkLst>
            <pc:docMk/>
            <pc:sldMk cId="0" sldId="268"/>
            <ac:spMk id="8" creationId="{B01C7B99-0FB5-4E77-CB8C-19D35EC88316}"/>
          </ac:spMkLst>
        </pc:spChg>
        <pc:spChg chg="mod">
          <ac:chgData name="dagmara.skillszonemalta" userId="S::dagmara.skillszonemalta_gmail.com#ext#@dobasi.onmicrosoft.com::cab07fde-5b20-4099-b699-b3b303880fe4" providerId="AD" clId="Web-{05D46CFF-5B0B-0A79-C259-9A804B831767}" dt="2024-12-16T23:03:35.575" v="764" actId="1076"/>
          <ac:spMkLst>
            <pc:docMk/>
            <pc:sldMk cId="0" sldId="268"/>
            <ac:spMk id="154" creationId="{00000000-0000-0000-0000-000000000000}"/>
          </ac:spMkLst>
        </pc:spChg>
        <pc:spChg chg="mod">
          <ac:chgData name="dagmara.skillszonemalta" userId="S::dagmara.skillszonemalta_gmail.com#ext#@dobasi.onmicrosoft.com::cab07fde-5b20-4099-b699-b3b303880fe4" providerId="AD" clId="Web-{05D46CFF-5B0B-0A79-C259-9A804B831767}" dt="2024-12-16T23:08:50.758" v="821" actId="14100"/>
          <ac:spMkLst>
            <pc:docMk/>
            <pc:sldMk cId="0" sldId="268"/>
            <ac:spMk id="155"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09:38.119" v="831" actId="1076"/>
        <pc:sldMkLst>
          <pc:docMk/>
          <pc:sldMk cId="0" sldId="269"/>
        </pc:sldMkLst>
        <pc:spChg chg="mod">
          <ac:chgData name="dagmara.skillszonemalta" userId="S::dagmara.skillszonemalta_gmail.com#ext#@dobasi.onmicrosoft.com::cab07fde-5b20-4099-b699-b3b303880fe4" providerId="AD" clId="Web-{05D46CFF-5B0B-0A79-C259-9A804B831767}" dt="2024-12-16T23:09:38.119" v="831" actId="1076"/>
          <ac:spMkLst>
            <pc:docMk/>
            <pc:sldMk cId="0" sldId="269"/>
            <ac:spMk id="162" creationId="{00000000-0000-0000-0000-000000000000}"/>
          </ac:spMkLst>
        </pc:spChg>
        <pc:spChg chg="mod">
          <ac:chgData name="dagmara.skillszonemalta" userId="S::dagmara.skillszonemalta_gmail.com#ext#@dobasi.onmicrosoft.com::cab07fde-5b20-4099-b699-b3b303880fe4" providerId="AD" clId="Web-{05D46CFF-5B0B-0A79-C259-9A804B831767}" dt="2024-12-16T23:09:34.416" v="830" actId="1076"/>
          <ac:spMkLst>
            <pc:docMk/>
            <pc:sldMk cId="0" sldId="269"/>
            <ac:spMk id="163"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12:35.157" v="853" actId="20577"/>
        <pc:sldMkLst>
          <pc:docMk/>
          <pc:sldMk cId="0" sldId="270"/>
        </pc:sldMkLst>
        <pc:spChg chg="mod">
          <ac:chgData name="dagmara.skillszonemalta" userId="S::dagmara.skillszonemalta_gmail.com#ext#@dobasi.onmicrosoft.com::cab07fde-5b20-4099-b699-b3b303880fe4" providerId="AD" clId="Web-{05D46CFF-5B0B-0A79-C259-9A804B831767}" dt="2024-12-16T22:59:28.894" v="681" actId="1076"/>
          <ac:spMkLst>
            <pc:docMk/>
            <pc:sldMk cId="0" sldId="270"/>
            <ac:spMk id="3" creationId="{407B519F-093F-723E-D5B8-C970C0457999}"/>
          </ac:spMkLst>
        </pc:spChg>
        <pc:spChg chg="mod">
          <ac:chgData name="dagmara.skillszonemalta" userId="S::dagmara.skillszonemalta_gmail.com#ext#@dobasi.onmicrosoft.com::cab07fde-5b20-4099-b699-b3b303880fe4" providerId="AD" clId="Web-{05D46CFF-5B0B-0A79-C259-9A804B831767}" dt="2024-12-16T23:12:35.157" v="853" actId="20577"/>
          <ac:spMkLst>
            <pc:docMk/>
            <pc:sldMk cId="0" sldId="270"/>
            <ac:spMk id="169" creationId="{00000000-0000-0000-0000-000000000000}"/>
          </ac:spMkLst>
        </pc:spChg>
        <pc:picChg chg="mod">
          <ac:chgData name="dagmara.skillszonemalta" userId="S::dagmara.skillszonemalta_gmail.com#ext#@dobasi.onmicrosoft.com::cab07fde-5b20-4099-b699-b3b303880fe4" providerId="AD" clId="Web-{05D46CFF-5B0B-0A79-C259-9A804B831767}" dt="2024-12-16T22:59:31.003" v="682" actId="1076"/>
          <ac:picMkLst>
            <pc:docMk/>
            <pc:sldMk cId="0" sldId="270"/>
            <ac:picMk id="170" creationId="{00000000-0000-0000-0000-000000000000}"/>
          </ac:picMkLst>
        </pc:picChg>
      </pc:sldChg>
      <pc:sldChg chg="modSp">
        <pc:chgData name="dagmara.skillszonemalta" userId="S::dagmara.skillszonemalta_gmail.com#ext#@dobasi.onmicrosoft.com::cab07fde-5b20-4099-b699-b3b303880fe4" providerId="AD" clId="Web-{05D46CFF-5B0B-0A79-C259-9A804B831767}" dt="2024-12-16T23:12:26.844" v="848" actId="20577"/>
        <pc:sldMkLst>
          <pc:docMk/>
          <pc:sldMk cId="0" sldId="271"/>
        </pc:sldMkLst>
        <pc:spChg chg="mod">
          <ac:chgData name="dagmara.skillszonemalta" userId="S::dagmara.skillszonemalta_gmail.com#ext#@dobasi.onmicrosoft.com::cab07fde-5b20-4099-b699-b3b303880fe4" providerId="AD" clId="Web-{05D46CFF-5B0B-0A79-C259-9A804B831767}" dt="2024-12-16T23:12:26.844" v="848" actId="20577"/>
          <ac:spMkLst>
            <pc:docMk/>
            <pc:sldMk cId="0" sldId="271"/>
            <ac:spMk id="176"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12:08.062" v="845" actId="14100"/>
        <pc:sldMkLst>
          <pc:docMk/>
          <pc:sldMk cId="0" sldId="272"/>
        </pc:sldMkLst>
        <pc:spChg chg="mod">
          <ac:chgData name="dagmara.skillszonemalta" userId="S::dagmara.skillszonemalta_gmail.com#ext#@dobasi.onmicrosoft.com::cab07fde-5b20-4099-b699-b3b303880fe4" providerId="AD" clId="Web-{05D46CFF-5B0B-0A79-C259-9A804B831767}" dt="2024-12-16T23:12:08.062" v="845" actId="14100"/>
          <ac:spMkLst>
            <pc:docMk/>
            <pc:sldMk cId="0" sldId="272"/>
            <ac:spMk id="182"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13:20.268" v="856" actId="1076"/>
        <pc:sldMkLst>
          <pc:docMk/>
          <pc:sldMk cId="0" sldId="274"/>
        </pc:sldMkLst>
        <pc:spChg chg="mod">
          <ac:chgData name="dagmara.skillszonemalta" userId="S::dagmara.skillszonemalta_gmail.com#ext#@dobasi.onmicrosoft.com::cab07fde-5b20-4099-b699-b3b303880fe4" providerId="AD" clId="Web-{05D46CFF-5B0B-0A79-C259-9A804B831767}" dt="2024-12-16T22:31:15.684" v="303" actId="20577"/>
          <ac:spMkLst>
            <pc:docMk/>
            <pc:sldMk cId="0" sldId="274"/>
            <ac:spMk id="2" creationId="{81E7250E-544F-22EA-0D37-AD8EF894F308}"/>
          </ac:spMkLst>
        </pc:spChg>
        <pc:spChg chg="mod">
          <ac:chgData name="dagmara.skillszonemalta" userId="S::dagmara.skillszonemalta_gmail.com#ext#@dobasi.onmicrosoft.com::cab07fde-5b20-4099-b699-b3b303880fe4" providerId="AD" clId="Web-{05D46CFF-5B0B-0A79-C259-9A804B831767}" dt="2024-12-16T23:13:20.268" v="856" actId="1076"/>
          <ac:spMkLst>
            <pc:docMk/>
            <pc:sldMk cId="0" sldId="274"/>
            <ac:spMk id="195"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13:40.347" v="861" actId="1076"/>
        <pc:sldMkLst>
          <pc:docMk/>
          <pc:sldMk cId="0" sldId="275"/>
        </pc:sldMkLst>
        <pc:spChg chg="mod">
          <ac:chgData name="dagmara.skillszonemalta" userId="S::dagmara.skillszonemalta_gmail.com#ext#@dobasi.onmicrosoft.com::cab07fde-5b20-4099-b699-b3b303880fe4" providerId="AD" clId="Web-{05D46CFF-5B0B-0A79-C259-9A804B831767}" dt="2024-12-16T22:31:22.841" v="306" actId="20577"/>
          <ac:spMkLst>
            <pc:docMk/>
            <pc:sldMk cId="0" sldId="275"/>
            <ac:spMk id="2" creationId="{CDB1521E-6A81-0235-55CE-049B10A1B478}"/>
          </ac:spMkLst>
        </pc:spChg>
        <pc:spChg chg="mod">
          <ac:chgData name="dagmara.skillszonemalta" userId="S::dagmara.skillszonemalta_gmail.com#ext#@dobasi.onmicrosoft.com::cab07fde-5b20-4099-b699-b3b303880fe4" providerId="AD" clId="Web-{05D46CFF-5B0B-0A79-C259-9A804B831767}" dt="2024-12-16T22:31:26.435" v="309" actId="20577"/>
          <ac:spMkLst>
            <pc:docMk/>
            <pc:sldMk cId="0" sldId="275"/>
            <ac:spMk id="4" creationId="{382E55F8-C00C-71D6-D872-DB0A782A5F45}"/>
          </ac:spMkLst>
        </pc:spChg>
        <pc:spChg chg="mod">
          <ac:chgData name="dagmara.skillszonemalta" userId="S::dagmara.skillszonemalta_gmail.com#ext#@dobasi.onmicrosoft.com::cab07fde-5b20-4099-b699-b3b303880fe4" providerId="AD" clId="Web-{05D46CFF-5B0B-0A79-C259-9A804B831767}" dt="2024-12-16T22:31:35.138" v="315" actId="20577"/>
          <ac:spMkLst>
            <pc:docMk/>
            <pc:sldMk cId="0" sldId="275"/>
            <ac:spMk id="5" creationId="{F034A1AF-414D-8C17-FDE2-6E48B6310E48}"/>
          </ac:spMkLst>
        </pc:spChg>
        <pc:spChg chg="mod">
          <ac:chgData name="dagmara.skillszonemalta" userId="S::dagmara.skillszonemalta_gmail.com#ext#@dobasi.onmicrosoft.com::cab07fde-5b20-4099-b699-b3b303880fe4" providerId="AD" clId="Web-{05D46CFF-5B0B-0A79-C259-9A804B831767}" dt="2024-12-16T22:31:31.185" v="312" actId="20577"/>
          <ac:spMkLst>
            <pc:docMk/>
            <pc:sldMk cId="0" sldId="275"/>
            <ac:spMk id="6" creationId="{EA36B72D-046D-873F-8171-C954D0D2C847}"/>
          </ac:spMkLst>
        </pc:spChg>
        <pc:spChg chg="mod">
          <ac:chgData name="dagmara.skillszonemalta" userId="S::dagmara.skillszonemalta_gmail.com#ext#@dobasi.onmicrosoft.com::cab07fde-5b20-4099-b699-b3b303880fe4" providerId="AD" clId="Web-{05D46CFF-5B0B-0A79-C259-9A804B831767}" dt="2024-12-16T23:13:40.347" v="861" actId="1076"/>
          <ac:spMkLst>
            <pc:docMk/>
            <pc:sldMk cId="0" sldId="275"/>
            <ac:spMk id="7" creationId="{901CBC20-5F28-C248-3E27-8F4350C7F4D0}"/>
          </ac:spMkLst>
        </pc:spChg>
      </pc:sldChg>
      <pc:sldChg chg="modSp">
        <pc:chgData name="dagmara.skillszonemalta" userId="S::dagmara.skillszonemalta_gmail.com#ext#@dobasi.onmicrosoft.com::cab07fde-5b20-4099-b699-b3b303880fe4" providerId="AD" clId="Web-{05D46CFF-5B0B-0A79-C259-9A804B831767}" dt="2024-12-16T23:13:52.394" v="862" actId="20577"/>
        <pc:sldMkLst>
          <pc:docMk/>
          <pc:sldMk cId="0" sldId="276"/>
        </pc:sldMkLst>
        <pc:spChg chg="mod">
          <ac:chgData name="dagmara.skillszonemalta" userId="S::dagmara.skillszonemalta_gmail.com#ext#@dobasi.onmicrosoft.com::cab07fde-5b20-4099-b699-b3b303880fe4" providerId="AD" clId="Web-{05D46CFF-5B0B-0A79-C259-9A804B831767}" dt="2024-12-16T22:32:02.014" v="324" actId="20577"/>
          <ac:spMkLst>
            <pc:docMk/>
            <pc:sldMk cId="0" sldId="276"/>
            <ac:spMk id="3" creationId="{4D138ADF-0CDA-3541-EB89-2C4FEBBC5C56}"/>
          </ac:spMkLst>
        </pc:spChg>
        <pc:spChg chg="mod">
          <ac:chgData name="dagmara.skillszonemalta" userId="S::dagmara.skillszonemalta_gmail.com#ext#@dobasi.onmicrosoft.com::cab07fde-5b20-4099-b699-b3b303880fe4" providerId="AD" clId="Web-{05D46CFF-5B0B-0A79-C259-9A804B831767}" dt="2024-12-16T23:13:52.394" v="862" actId="20577"/>
          <ac:spMkLst>
            <pc:docMk/>
            <pc:sldMk cId="0" sldId="276"/>
            <ac:spMk id="210"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14:24.442" v="866" actId="1076"/>
        <pc:sldMkLst>
          <pc:docMk/>
          <pc:sldMk cId="0" sldId="277"/>
        </pc:sldMkLst>
        <pc:spChg chg="mod">
          <ac:chgData name="dagmara.skillszonemalta" userId="S::dagmara.skillszonemalta_gmail.com#ext#@dobasi.onmicrosoft.com::cab07fde-5b20-4099-b699-b3b303880fe4" providerId="AD" clId="Web-{05D46CFF-5B0B-0A79-C259-9A804B831767}" dt="2024-12-16T22:27:25.096" v="254" actId="1076"/>
          <ac:spMkLst>
            <pc:docMk/>
            <pc:sldMk cId="0" sldId="277"/>
            <ac:spMk id="3" creationId="{11C286C5-CF9F-93A5-DD62-0ED8160B4B55}"/>
          </ac:spMkLst>
        </pc:spChg>
        <pc:spChg chg="mod">
          <ac:chgData name="dagmara.skillszonemalta" userId="S::dagmara.skillszonemalta_gmail.com#ext#@dobasi.onmicrosoft.com::cab07fde-5b20-4099-b699-b3b303880fe4" providerId="AD" clId="Web-{05D46CFF-5B0B-0A79-C259-9A804B831767}" dt="2024-12-16T23:14:24.442" v="866" actId="1076"/>
          <ac:spMkLst>
            <pc:docMk/>
            <pc:sldMk cId="0" sldId="277"/>
            <ac:spMk id="216"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15:28.116" v="873" actId="14100"/>
        <pc:sldMkLst>
          <pc:docMk/>
          <pc:sldMk cId="0" sldId="278"/>
        </pc:sldMkLst>
        <pc:spChg chg="mod">
          <ac:chgData name="dagmara.skillszonemalta" userId="S::dagmara.skillszonemalta_gmail.com#ext#@dobasi.onmicrosoft.com::cab07fde-5b20-4099-b699-b3b303880fe4" providerId="AD" clId="Web-{05D46CFF-5B0B-0A79-C259-9A804B831767}" dt="2024-12-16T22:25:31.529" v="224" actId="20577"/>
          <ac:spMkLst>
            <pc:docMk/>
            <pc:sldMk cId="0" sldId="278"/>
            <ac:spMk id="2" creationId="{CF182749-16A1-B36C-5AD2-FE7474FF9522}"/>
          </ac:spMkLst>
        </pc:spChg>
        <pc:spChg chg="mod">
          <ac:chgData name="dagmara.skillszonemalta" userId="S::dagmara.skillszonemalta_gmail.com#ext#@dobasi.onmicrosoft.com::cab07fde-5b20-4099-b699-b3b303880fe4" providerId="AD" clId="Web-{05D46CFF-5B0B-0A79-C259-9A804B831767}" dt="2024-12-16T23:15:28.116" v="873" actId="14100"/>
          <ac:spMkLst>
            <pc:docMk/>
            <pc:sldMk cId="0" sldId="278"/>
            <ac:spMk id="4" creationId="{45CE15A4-4C4E-0C8B-D37E-6F50A299AF06}"/>
          </ac:spMkLst>
        </pc:spChg>
      </pc:sldChg>
      <pc:sldChg chg="modSp">
        <pc:chgData name="dagmara.skillszonemalta" userId="S::dagmara.skillszonemalta_gmail.com#ext#@dobasi.onmicrosoft.com::cab07fde-5b20-4099-b699-b3b303880fe4" providerId="AD" clId="Web-{05D46CFF-5B0B-0A79-C259-9A804B831767}" dt="2024-12-16T23:16:13.446" v="875" actId="1076"/>
        <pc:sldMkLst>
          <pc:docMk/>
          <pc:sldMk cId="0" sldId="279"/>
        </pc:sldMkLst>
        <pc:spChg chg="mod">
          <ac:chgData name="dagmara.skillszonemalta" userId="S::dagmara.skillszonemalta_gmail.com#ext#@dobasi.onmicrosoft.com::cab07fde-5b20-4099-b699-b3b303880fe4" providerId="AD" clId="Web-{05D46CFF-5B0B-0A79-C259-9A804B831767}" dt="2024-12-16T22:25:57.530" v="234" actId="1076"/>
          <ac:spMkLst>
            <pc:docMk/>
            <pc:sldMk cId="0" sldId="279"/>
            <ac:spMk id="3" creationId="{162A7F8E-5A15-E54D-1516-7478A6CAEC46}"/>
          </ac:spMkLst>
        </pc:spChg>
        <pc:spChg chg="mod">
          <ac:chgData name="dagmara.skillszonemalta" userId="S::dagmara.skillszonemalta_gmail.com#ext#@dobasi.onmicrosoft.com::cab07fde-5b20-4099-b699-b3b303880fe4" providerId="AD" clId="Web-{05D46CFF-5B0B-0A79-C259-9A804B831767}" dt="2024-12-16T23:16:06.227" v="874" actId="20577"/>
          <ac:spMkLst>
            <pc:docMk/>
            <pc:sldMk cId="0" sldId="279"/>
            <ac:spMk id="230" creationId="{00000000-0000-0000-0000-000000000000}"/>
          </ac:spMkLst>
        </pc:spChg>
        <pc:picChg chg="mod">
          <ac:chgData name="dagmara.skillszonemalta" userId="S::dagmara.skillszonemalta_gmail.com#ext#@dobasi.onmicrosoft.com::cab07fde-5b20-4099-b699-b3b303880fe4" providerId="AD" clId="Web-{05D46CFF-5B0B-0A79-C259-9A804B831767}" dt="2024-12-16T23:16:13.446" v="875" actId="1076"/>
          <ac:picMkLst>
            <pc:docMk/>
            <pc:sldMk cId="0" sldId="279"/>
            <ac:picMk id="231" creationId="{00000000-0000-0000-0000-000000000000}"/>
          </ac:picMkLst>
        </pc:picChg>
      </pc:sldChg>
      <pc:sldChg chg="modSp">
        <pc:chgData name="dagmara.skillszonemalta" userId="S::dagmara.skillszonemalta_gmail.com#ext#@dobasi.onmicrosoft.com::cab07fde-5b20-4099-b699-b3b303880fe4" providerId="AD" clId="Web-{05D46CFF-5B0B-0A79-C259-9A804B831767}" dt="2024-12-16T23:16:41.244" v="881" actId="1076"/>
        <pc:sldMkLst>
          <pc:docMk/>
          <pc:sldMk cId="0" sldId="280"/>
        </pc:sldMkLst>
        <pc:spChg chg="mod">
          <ac:chgData name="dagmara.skillszonemalta" userId="S::dagmara.skillszonemalta_gmail.com#ext#@dobasi.onmicrosoft.com::cab07fde-5b20-4099-b699-b3b303880fe4" providerId="AD" clId="Web-{05D46CFF-5B0B-0A79-C259-9A804B831767}" dt="2024-12-16T22:26:26.843" v="243" actId="20577"/>
          <ac:spMkLst>
            <pc:docMk/>
            <pc:sldMk cId="0" sldId="280"/>
            <ac:spMk id="3" creationId="{F0A2D705-B5CD-9922-E285-AA086469DDF9}"/>
          </ac:spMkLst>
        </pc:spChg>
        <pc:spChg chg="mod">
          <ac:chgData name="dagmara.skillszonemalta" userId="S::dagmara.skillszonemalta_gmail.com#ext#@dobasi.onmicrosoft.com::cab07fde-5b20-4099-b699-b3b303880fe4" providerId="AD" clId="Web-{05D46CFF-5B0B-0A79-C259-9A804B831767}" dt="2024-12-16T23:16:41.244" v="881" actId="1076"/>
          <ac:spMkLst>
            <pc:docMk/>
            <pc:sldMk cId="0" sldId="280"/>
            <ac:spMk id="237"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18:27.717" v="909" actId="1076"/>
        <pc:sldMkLst>
          <pc:docMk/>
          <pc:sldMk cId="0" sldId="281"/>
        </pc:sldMkLst>
        <pc:spChg chg="mod">
          <ac:chgData name="dagmara.skillszonemalta" userId="S::dagmara.skillszonemalta_gmail.com#ext#@dobasi.onmicrosoft.com::cab07fde-5b20-4099-b699-b3b303880fe4" providerId="AD" clId="Web-{05D46CFF-5B0B-0A79-C259-9A804B831767}" dt="2024-12-16T23:18:08.622" v="905" actId="1076"/>
          <ac:spMkLst>
            <pc:docMk/>
            <pc:sldMk cId="0" sldId="281"/>
            <ac:spMk id="244" creationId="{00000000-0000-0000-0000-000000000000}"/>
          </ac:spMkLst>
        </pc:spChg>
        <pc:spChg chg="mod">
          <ac:chgData name="dagmara.skillszonemalta" userId="S::dagmara.skillszonemalta_gmail.com#ext#@dobasi.onmicrosoft.com::cab07fde-5b20-4099-b699-b3b303880fe4" providerId="AD" clId="Web-{05D46CFF-5B0B-0A79-C259-9A804B831767}" dt="2024-12-16T23:18:16.919" v="907" actId="14100"/>
          <ac:spMkLst>
            <pc:docMk/>
            <pc:sldMk cId="0" sldId="281"/>
            <ac:spMk id="245" creationId="{00000000-0000-0000-0000-000000000000}"/>
          </ac:spMkLst>
        </pc:spChg>
        <pc:cxnChg chg="mod">
          <ac:chgData name="dagmara.skillszonemalta" userId="S::dagmara.skillszonemalta_gmail.com#ext#@dobasi.onmicrosoft.com::cab07fde-5b20-4099-b699-b3b303880fe4" providerId="AD" clId="Web-{05D46CFF-5B0B-0A79-C259-9A804B831767}" dt="2024-12-16T23:18:27.717" v="909" actId="1076"/>
          <ac:cxnSpMkLst>
            <pc:docMk/>
            <pc:sldMk cId="0" sldId="281"/>
            <ac:cxnSpMk id="246" creationId="{00000000-0000-0000-0000-000000000000}"/>
          </ac:cxnSpMkLst>
        </pc:cxnChg>
      </pc:sldChg>
      <pc:sldChg chg="modSp">
        <pc:chgData name="dagmara.skillszonemalta" userId="S::dagmara.skillszonemalta_gmail.com#ext#@dobasi.onmicrosoft.com::cab07fde-5b20-4099-b699-b3b303880fe4" providerId="AD" clId="Web-{05D46CFF-5B0B-0A79-C259-9A804B831767}" dt="2024-12-16T22:32:27.203" v="328" actId="20577"/>
        <pc:sldMkLst>
          <pc:docMk/>
          <pc:sldMk cId="0" sldId="282"/>
        </pc:sldMkLst>
        <pc:spChg chg="mod">
          <ac:chgData name="dagmara.skillszonemalta" userId="S::dagmara.skillszonemalta_gmail.com#ext#@dobasi.onmicrosoft.com::cab07fde-5b20-4099-b699-b3b303880fe4" providerId="AD" clId="Web-{05D46CFF-5B0B-0A79-C259-9A804B831767}" dt="2024-12-16T22:32:27.203" v="328" actId="20577"/>
          <ac:spMkLst>
            <pc:docMk/>
            <pc:sldMk cId="0" sldId="282"/>
            <ac:spMk id="2" creationId="{FFFC4F48-24C3-4A86-D7A1-150FD792330B}"/>
          </ac:spMkLst>
        </pc:spChg>
      </pc:sldChg>
      <pc:sldChg chg="modSp">
        <pc:chgData name="dagmara.skillszonemalta" userId="S::dagmara.skillszonemalta_gmail.com#ext#@dobasi.onmicrosoft.com::cab07fde-5b20-4099-b699-b3b303880fe4" providerId="AD" clId="Web-{05D46CFF-5B0B-0A79-C259-9A804B831767}" dt="2024-12-16T23:21:22.270" v="968" actId="20577"/>
        <pc:sldMkLst>
          <pc:docMk/>
          <pc:sldMk cId="0" sldId="283"/>
        </pc:sldMkLst>
        <pc:spChg chg="mod">
          <ac:chgData name="dagmara.skillszonemalta" userId="S::dagmara.skillszonemalta_gmail.com#ext#@dobasi.onmicrosoft.com::cab07fde-5b20-4099-b699-b3b303880fe4" providerId="AD" clId="Web-{05D46CFF-5B0B-0A79-C259-9A804B831767}" dt="2024-12-16T23:19:51.501" v="928" actId="1076"/>
          <ac:spMkLst>
            <pc:docMk/>
            <pc:sldMk cId="0" sldId="283"/>
            <ac:spMk id="2" creationId="{EA806684-98A4-953E-6EB3-65E9EAC63437}"/>
          </ac:spMkLst>
        </pc:spChg>
        <pc:spChg chg="mod">
          <ac:chgData name="dagmara.skillszonemalta" userId="S::dagmara.skillszonemalta_gmail.com#ext#@dobasi.onmicrosoft.com::cab07fde-5b20-4099-b699-b3b303880fe4" providerId="AD" clId="Web-{05D46CFF-5B0B-0A79-C259-9A804B831767}" dt="2024-12-16T23:20:23.924" v="938" actId="1076"/>
          <ac:spMkLst>
            <pc:docMk/>
            <pc:sldMk cId="0" sldId="283"/>
            <ac:spMk id="256" creationId="{00000000-0000-0000-0000-000000000000}"/>
          </ac:spMkLst>
        </pc:spChg>
        <pc:spChg chg="mod">
          <ac:chgData name="dagmara.skillszonemalta" userId="S::dagmara.skillszonemalta_gmail.com#ext#@dobasi.onmicrosoft.com::cab07fde-5b20-4099-b699-b3b303880fe4" providerId="AD" clId="Web-{05D46CFF-5B0B-0A79-C259-9A804B831767}" dt="2024-12-16T23:21:22.270" v="968" actId="20577"/>
          <ac:spMkLst>
            <pc:docMk/>
            <pc:sldMk cId="0" sldId="283"/>
            <ac:spMk id="257" creationId="{00000000-0000-0000-0000-000000000000}"/>
          </ac:spMkLst>
        </pc:spChg>
        <pc:picChg chg="mod">
          <ac:chgData name="dagmara.skillszonemalta" userId="S::dagmara.skillszonemalta_gmail.com#ext#@dobasi.onmicrosoft.com::cab07fde-5b20-4099-b699-b3b303880fe4" providerId="AD" clId="Web-{05D46CFF-5B0B-0A79-C259-9A804B831767}" dt="2024-12-16T23:19:48.907" v="927" actId="1076"/>
          <ac:picMkLst>
            <pc:docMk/>
            <pc:sldMk cId="0" sldId="283"/>
            <ac:picMk id="258" creationId="{00000000-0000-0000-0000-000000000000}"/>
          </ac:picMkLst>
        </pc:picChg>
      </pc:sldChg>
      <pc:sldChg chg="modSp">
        <pc:chgData name="dagmara.skillszonemalta" userId="S::dagmara.skillszonemalta_gmail.com#ext#@dobasi.onmicrosoft.com::cab07fde-5b20-4099-b699-b3b303880fe4" providerId="AD" clId="Web-{05D46CFF-5B0B-0A79-C259-9A804B831767}" dt="2024-12-16T23:22:31.179" v="973" actId="1076"/>
        <pc:sldMkLst>
          <pc:docMk/>
          <pc:sldMk cId="0" sldId="284"/>
        </pc:sldMkLst>
        <pc:spChg chg="mod">
          <ac:chgData name="dagmara.skillszonemalta" userId="S::dagmara.skillszonemalta_gmail.com#ext#@dobasi.onmicrosoft.com::cab07fde-5b20-4099-b699-b3b303880fe4" providerId="AD" clId="Web-{05D46CFF-5B0B-0A79-C259-9A804B831767}" dt="2024-12-16T23:22:31.179" v="973" actId="1076"/>
          <ac:spMkLst>
            <pc:docMk/>
            <pc:sldMk cId="0" sldId="284"/>
            <ac:spMk id="264" creationId="{00000000-0000-0000-0000-000000000000}"/>
          </ac:spMkLst>
        </pc:spChg>
        <pc:spChg chg="mod">
          <ac:chgData name="dagmara.skillszonemalta" userId="S::dagmara.skillszonemalta_gmail.com#ext#@dobasi.onmicrosoft.com::cab07fde-5b20-4099-b699-b3b303880fe4" providerId="AD" clId="Web-{05D46CFF-5B0B-0A79-C259-9A804B831767}" dt="2024-12-16T23:22:28.741" v="972" actId="1076"/>
          <ac:spMkLst>
            <pc:docMk/>
            <pc:sldMk cId="0" sldId="284"/>
            <ac:spMk id="265"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23:00.148" v="978" actId="20577"/>
        <pc:sldMkLst>
          <pc:docMk/>
          <pc:sldMk cId="0" sldId="285"/>
        </pc:sldMkLst>
        <pc:spChg chg="mod">
          <ac:chgData name="dagmara.skillszonemalta" userId="S::dagmara.skillszonemalta_gmail.com#ext#@dobasi.onmicrosoft.com::cab07fde-5b20-4099-b699-b3b303880fe4" providerId="AD" clId="Web-{05D46CFF-5B0B-0A79-C259-9A804B831767}" dt="2024-12-16T23:23:00.148" v="978" actId="20577"/>
          <ac:spMkLst>
            <pc:docMk/>
            <pc:sldMk cId="0" sldId="285"/>
            <ac:spMk id="272"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25:05.903" v="989" actId="20577"/>
        <pc:sldMkLst>
          <pc:docMk/>
          <pc:sldMk cId="0" sldId="286"/>
        </pc:sldMkLst>
        <pc:spChg chg="mod">
          <ac:chgData name="dagmara.skillszonemalta" userId="S::dagmara.skillszonemalta_gmail.com#ext#@dobasi.onmicrosoft.com::cab07fde-5b20-4099-b699-b3b303880fe4" providerId="AD" clId="Web-{05D46CFF-5B0B-0A79-C259-9A804B831767}" dt="2024-12-16T23:25:05.903" v="989" actId="20577"/>
          <ac:spMkLst>
            <pc:docMk/>
            <pc:sldMk cId="0" sldId="286"/>
            <ac:spMk id="278"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25:14.310" v="990" actId="20577"/>
        <pc:sldMkLst>
          <pc:docMk/>
          <pc:sldMk cId="0" sldId="287"/>
        </pc:sldMkLst>
        <pc:spChg chg="mod">
          <ac:chgData name="dagmara.skillszonemalta" userId="S::dagmara.skillszonemalta_gmail.com#ext#@dobasi.onmicrosoft.com::cab07fde-5b20-4099-b699-b3b303880fe4" providerId="AD" clId="Web-{05D46CFF-5B0B-0A79-C259-9A804B831767}" dt="2024-12-16T22:33:55.518" v="350" actId="1076"/>
          <ac:spMkLst>
            <pc:docMk/>
            <pc:sldMk cId="0" sldId="287"/>
            <ac:spMk id="2" creationId="{EA806684-98A4-953E-6EB3-65E9EAC63437}"/>
          </ac:spMkLst>
        </pc:spChg>
        <pc:spChg chg="mod">
          <ac:chgData name="dagmara.skillszonemalta" userId="S::dagmara.skillszonemalta_gmail.com#ext#@dobasi.onmicrosoft.com::cab07fde-5b20-4099-b699-b3b303880fe4" providerId="AD" clId="Web-{05D46CFF-5B0B-0A79-C259-9A804B831767}" dt="2024-12-16T23:25:14.310" v="990" actId="20577"/>
          <ac:spMkLst>
            <pc:docMk/>
            <pc:sldMk cId="0" sldId="287"/>
            <ac:spMk id="284"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25:26.341" v="991" actId="20577"/>
        <pc:sldMkLst>
          <pc:docMk/>
          <pc:sldMk cId="0" sldId="288"/>
        </pc:sldMkLst>
        <pc:spChg chg="mod">
          <ac:chgData name="dagmara.skillszonemalta" userId="S::dagmara.skillszonemalta_gmail.com#ext#@dobasi.onmicrosoft.com::cab07fde-5b20-4099-b699-b3b303880fe4" providerId="AD" clId="Web-{05D46CFF-5B0B-0A79-C259-9A804B831767}" dt="2024-12-16T23:25:26.341" v="991" actId="20577"/>
          <ac:spMkLst>
            <pc:docMk/>
            <pc:sldMk cId="0" sldId="288"/>
            <ac:spMk id="291"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26:54.704" v="1010" actId="20577"/>
        <pc:sldMkLst>
          <pc:docMk/>
          <pc:sldMk cId="0" sldId="289"/>
        </pc:sldMkLst>
        <pc:spChg chg="mod">
          <ac:chgData name="dagmara.skillszonemalta" userId="S::dagmara.skillszonemalta_gmail.com#ext#@dobasi.onmicrosoft.com::cab07fde-5b20-4099-b699-b3b303880fe4" providerId="AD" clId="Web-{05D46CFF-5B0B-0A79-C259-9A804B831767}" dt="2024-12-16T23:26:54.704" v="1010" actId="20577"/>
          <ac:spMkLst>
            <pc:docMk/>
            <pc:sldMk cId="0" sldId="289"/>
            <ac:spMk id="297"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2:34:25.160" v="357" actId="20577"/>
        <pc:sldMkLst>
          <pc:docMk/>
          <pc:sldMk cId="0" sldId="291"/>
        </pc:sldMkLst>
        <pc:spChg chg="mod">
          <ac:chgData name="dagmara.skillszonemalta" userId="S::dagmara.skillszonemalta_gmail.com#ext#@dobasi.onmicrosoft.com::cab07fde-5b20-4099-b699-b3b303880fe4" providerId="AD" clId="Web-{05D46CFF-5B0B-0A79-C259-9A804B831767}" dt="2024-12-16T22:34:25.160" v="357" actId="20577"/>
          <ac:spMkLst>
            <pc:docMk/>
            <pc:sldMk cId="0" sldId="291"/>
            <ac:spMk id="2" creationId="{EA806684-98A4-953E-6EB3-65E9EAC63437}"/>
          </ac:spMkLst>
        </pc:spChg>
      </pc:sldChg>
      <pc:sldChg chg="modSp">
        <pc:chgData name="dagmara.skillszonemalta" userId="S::dagmara.skillszonemalta_gmail.com#ext#@dobasi.onmicrosoft.com::cab07fde-5b20-4099-b699-b3b303880fe4" providerId="AD" clId="Web-{05D46CFF-5B0B-0A79-C259-9A804B831767}" dt="2024-12-16T22:34:57.192" v="367" actId="1076"/>
        <pc:sldMkLst>
          <pc:docMk/>
          <pc:sldMk cId="0" sldId="293"/>
        </pc:sldMkLst>
        <pc:spChg chg="mod">
          <ac:chgData name="dagmara.skillszonemalta" userId="S::dagmara.skillszonemalta_gmail.com#ext#@dobasi.onmicrosoft.com::cab07fde-5b20-4099-b699-b3b303880fe4" providerId="AD" clId="Web-{05D46CFF-5B0B-0A79-C259-9A804B831767}" dt="2024-12-16T22:34:57.192" v="367" actId="1076"/>
          <ac:spMkLst>
            <pc:docMk/>
            <pc:sldMk cId="0" sldId="293"/>
            <ac:spMk id="3" creationId="{40BFB6F6-2983-844E-4730-F71789227E1E}"/>
          </ac:spMkLst>
        </pc:spChg>
        <pc:picChg chg="mod">
          <ac:chgData name="dagmara.skillszonemalta" userId="S::dagmara.skillszonemalta_gmail.com#ext#@dobasi.onmicrosoft.com::cab07fde-5b20-4099-b699-b3b303880fe4" providerId="AD" clId="Web-{05D46CFF-5B0B-0A79-C259-9A804B831767}" dt="2024-12-16T22:34:52.270" v="366" actId="1076"/>
          <ac:picMkLst>
            <pc:docMk/>
            <pc:sldMk cId="0" sldId="293"/>
            <ac:picMk id="321" creationId="{00000000-0000-0000-0000-000000000000}"/>
          </ac:picMkLst>
        </pc:picChg>
      </pc:sldChg>
      <pc:sldChg chg="modSp">
        <pc:chgData name="dagmara.skillszonemalta" userId="S::dagmara.skillszonemalta_gmail.com#ext#@dobasi.onmicrosoft.com::cab07fde-5b20-4099-b699-b3b303880fe4" providerId="AD" clId="Web-{05D46CFF-5B0B-0A79-C259-9A804B831767}" dt="2024-12-16T22:35:55.663" v="391" actId="20577"/>
        <pc:sldMkLst>
          <pc:docMk/>
          <pc:sldMk cId="0" sldId="295"/>
        </pc:sldMkLst>
        <pc:spChg chg="mod">
          <ac:chgData name="dagmara.skillszonemalta" userId="S::dagmara.skillszonemalta_gmail.com#ext#@dobasi.onmicrosoft.com::cab07fde-5b20-4099-b699-b3b303880fe4" providerId="AD" clId="Web-{05D46CFF-5B0B-0A79-C259-9A804B831767}" dt="2024-12-16T22:35:55.663" v="391" actId="20577"/>
          <ac:spMkLst>
            <pc:docMk/>
            <pc:sldMk cId="0" sldId="295"/>
            <ac:spMk id="2" creationId="{EA806684-98A4-953E-6EB3-65E9EAC63437}"/>
          </ac:spMkLst>
        </pc:spChg>
      </pc:sldChg>
      <pc:sldChg chg="modSp">
        <pc:chgData name="dagmara.skillszonemalta" userId="S::dagmara.skillszonemalta_gmail.com#ext#@dobasi.onmicrosoft.com::cab07fde-5b20-4099-b699-b3b303880fe4" providerId="AD" clId="Web-{05D46CFF-5B0B-0A79-C259-9A804B831767}" dt="2024-12-16T22:37:07.417" v="411" actId="20577"/>
        <pc:sldMkLst>
          <pc:docMk/>
          <pc:sldMk cId="0" sldId="297"/>
        </pc:sldMkLst>
        <pc:spChg chg="mod">
          <ac:chgData name="dagmara.skillszonemalta" userId="S::dagmara.skillszonemalta_gmail.com#ext#@dobasi.onmicrosoft.com::cab07fde-5b20-4099-b699-b3b303880fe4" providerId="AD" clId="Web-{05D46CFF-5B0B-0A79-C259-9A804B831767}" dt="2024-12-16T22:37:07.417" v="411" actId="20577"/>
          <ac:spMkLst>
            <pc:docMk/>
            <pc:sldMk cId="0" sldId="297"/>
            <ac:spMk id="2" creationId="{85A813B1-2651-9225-E5D5-82A2D734467A}"/>
          </ac:spMkLst>
        </pc:spChg>
        <pc:spChg chg="mod">
          <ac:chgData name="dagmara.skillszonemalta" userId="S::dagmara.skillszonemalta_gmail.com#ext#@dobasi.onmicrosoft.com::cab07fde-5b20-4099-b699-b3b303880fe4" providerId="AD" clId="Web-{05D46CFF-5B0B-0A79-C259-9A804B831767}" dt="2024-12-16T22:36:57.619" v="410" actId="20577"/>
          <ac:spMkLst>
            <pc:docMk/>
            <pc:sldMk cId="0" sldId="297"/>
            <ac:spMk id="4" creationId="{11066A8A-263C-4CD7-A3E9-4B7F257FD2FD}"/>
          </ac:spMkLst>
        </pc:spChg>
      </pc:sldChg>
      <pc:sldChg chg="modSp">
        <pc:chgData name="dagmara.skillszonemalta" userId="S::dagmara.skillszonemalta_gmail.com#ext#@dobasi.onmicrosoft.com::cab07fde-5b20-4099-b699-b3b303880fe4" providerId="AD" clId="Web-{05D46CFF-5B0B-0A79-C259-9A804B831767}" dt="2024-12-16T22:37:53.559" v="421" actId="1076"/>
        <pc:sldMkLst>
          <pc:docMk/>
          <pc:sldMk cId="0" sldId="299"/>
        </pc:sldMkLst>
        <pc:spChg chg="mod">
          <ac:chgData name="dagmara.skillszonemalta" userId="S::dagmara.skillszonemalta_gmail.com#ext#@dobasi.onmicrosoft.com::cab07fde-5b20-4099-b699-b3b303880fe4" providerId="AD" clId="Web-{05D46CFF-5B0B-0A79-C259-9A804B831767}" dt="2024-12-16T22:37:53.559" v="421" actId="1076"/>
          <ac:spMkLst>
            <pc:docMk/>
            <pc:sldMk cId="0" sldId="299"/>
            <ac:spMk id="2" creationId="{EA806684-98A4-953E-6EB3-65E9EAC63437}"/>
          </ac:spMkLst>
        </pc:spChg>
      </pc:sldChg>
      <pc:sldChg chg="modSp">
        <pc:chgData name="dagmara.skillszonemalta" userId="S::dagmara.skillszonemalta_gmail.com#ext#@dobasi.onmicrosoft.com::cab07fde-5b20-4099-b699-b3b303880fe4" providerId="AD" clId="Web-{05D46CFF-5B0B-0A79-C259-9A804B831767}" dt="2024-12-16T22:39:52.485" v="461" actId="1076"/>
        <pc:sldMkLst>
          <pc:docMk/>
          <pc:sldMk cId="0" sldId="300"/>
        </pc:sldMkLst>
        <pc:spChg chg="mod">
          <ac:chgData name="dagmara.skillszonemalta" userId="S::dagmara.skillszonemalta_gmail.com#ext#@dobasi.onmicrosoft.com::cab07fde-5b20-4099-b699-b3b303880fe4" providerId="AD" clId="Web-{05D46CFF-5B0B-0A79-C259-9A804B831767}" dt="2024-12-16T22:39:52.485" v="461" actId="1076"/>
          <ac:spMkLst>
            <pc:docMk/>
            <pc:sldMk cId="0" sldId="300"/>
            <ac:spMk id="2" creationId="{13AD0F42-90FA-97A5-E665-035BECFB6C04}"/>
          </ac:spMkLst>
        </pc:spChg>
        <pc:spChg chg="mod">
          <ac:chgData name="dagmara.skillszonemalta" userId="S::dagmara.skillszonemalta_gmail.com#ext#@dobasi.onmicrosoft.com::cab07fde-5b20-4099-b699-b3b303880fe4" providerId="AD" clId="Web-{05D46CFF-5B0B-0A79-C259-9A804B831767}" dt="2024-12-16T22:38:59.999" v="442" actId="1076"/>
          <ac:spMkLst>
            <pc:docMk/>
            <pc:sldMk cId="0" sldId="300"/>
            <ac:spMk id="3" creationId="{17507028-EC2E-1337-1D19-6184A207A39D}"/>
          </ac:spMkLst>
        </pc:spChg>
      </pc:sldChg>
      <pc:sldChg chg="modSp">
        <pc:chgData name="dagmara.skillszonemalta" userId="S::dagmara.skillszonemalta_gmail.com#ext#@dobasi.onmicrosoft.com::cab07fde-5b20-4099-b699-b3b303880fe4" providerId="AD" clId="Web-{05D46CFF-5B0B-0A79-C259-9A804B831767}" dt="2024-12-16T22:40:39.441" v="475" actId="1076"/>
        <pc:sldMkLst>
          <pc:docMk/>
          <pc:sldMk cId="0" sldId="301"/>
        </pc:sldMkLst>
        <pc:spChg chg="mod">
          <ac:chgData name="dagmara.skillszonemalta" userId="S::dagmara.skillszonemalta_gmail.com#ext#@dobasi.onmicrosoft.com::cab07fde-5b20-4099-b699-b3b303880fe4" providerId="AD" clId="Web-{05D46CFF-5B0B-0A79-C259-9A804B831767}" dt="2024-12-16T22:40:39.441" v="475" actId="1076"/>
          <ac:spMkLst>
            <pc:docMk/>
            <pc:sldMk cId="0" sldId="301"/>
            <ac:spMk id="2" creationId="{EA806684-98A4-953E-6EB3-65E9EAC63437}"/>
          </ac:spMkLst>
        </pc:spChg>
      </pc:sldChg>
      <pc:sldChg chg="modSp">
        <pc:chgData name="dagmara.skillszonemalta" userId="S::dagmara.skillszonemalta_gmail.com#ext#@dobasi.onmicrosoft.com::cab07fde-5b20-4099-b699-b3b303880fe4" providerId="AD" clId="Web-{05D46CFF-5B0B-0A79-C259-9A804B831767}" dt="2024-12-16T22:41:16.817" v="485" actId="1076"/>
        <pc:sldMkLst>
          <pc:docMk/>
          <pc:sldMk cId="0" sldId="302"/>
        </pc:sldMkLst>
        <pc:spChg chg="mod">
          <ac:chgData name="dagmara.skillszonemalta" userId="S::dagmara.skillszonemalta_gmail.com#ext#@dobasi.onmicrosoft.com::cab07fde-5b20-4099-b699-b3b303880fe4" providerId="AD" clId="Web-{05D46CFF-5B0B-0A79-C259-9A804B831767}" dt="2024-12-16T22:41:16.817" v="485" actId="1076"/>
          <ac:spMkLst>
            <pc:docMk/>
            <pc:sldMk cId="0" sldId="302"/>
            <ac:spMk id="2" creationId="{EA806684-98A4-953E-6EB3-65E9EAC63437}"/>
          </ac:spMkLst>
        </pc:spChg>
      </pc:sldChg>
      <pc:sldChg chg="modSp">
        <pc:chgData name="dagmara.skillszonemalta" userId="S::dagmara.skillszonemalta_gmail.com#ext#@dobasi.onmicrosoft.com::cab07fde-5b20-4099-b699-b3b303880fe4" providerId="AD" clId="Web-{05D46CFF-5B0B-0A79-C259-9A804B831767}" dt="2024-12-16T22:35:33.866" v="379" actId="1076"/>
        <pc:sldMkLst>
          <pc:docMk/>
          <pc:sldMk cId="0" sldId="303"/>
        </pc:sldMkLst>
        <pc:spChg chg="mod">
          <ac:chgData name="dagmara.skillszonemalta" userId="S::dagmara.skillszonemalta_gmail.com#ext#@dobasi.onmicrosoft.com::cab07fde-5b20-4099-b699-b3b303880fe4" providerId="AD" clId="Web-{05D46CFF-5B0B-0A79-C259-9A804B831767}" dt="2024-12-16T22:35:33.866" v="379" actId="1076"/>
          <ac:spMkLst>
            <pc:docMk/>
            <pc:sldMk cId="0" sldId="303"/>
            <ac:spMk id="2" creationId="{EA806684-98A4-953E-6EB3-65E9EAC63437}"/>
          </ac:spMkLst>
        </pc:spChg>
      </pc:sldChg>
      <pc:sldChg chg="modSp">
        <pc:chgData name="dagmara.skillszonemalta" userId="S::dagmara.skillszonemalta_gmail.com#ext#@dobasi.onmicrosoft.com::cab07fde-5b20-4099-b699-b3b303880fe4" providerId="AD" clId="Web-{05D46CFF-5B0B-0A79-C259-9A804B831767}" dt="2024-12-16T22:10:15.019" v="1" actId="20577"/>
        <pc:sldMkLst>
          <pc:docMk/>
          <pc:sldMk cId="2949865065" sldId="309"/>
        </pc:sldMkLst>
        <pc:spChg chg="mod">
          <ac:chgData name="dagmara.skillszonemalta" userId="S::dagmara.skillszonemalta_gmail.com#ext#@dobasi.onmicrosoft.com::cab07fde-5b20-4099-b699-b3b303880fe4" providerId="AD" clId="Web-{05D46CFF-5B0B-0A79-C259-9A804B831767}" dt="2024-12-16T22:10:15.019" v="1" actId="20577"/>
          <ac:spMkLst>
            <pc:docMk/>
            <pc:sldMk cId="2949865065" sldId="309"/>
            <ac:spMk id="2" creationId="{6914FE02-1D5B-5285-03EF-401433043FA6}"/>
          </ac:spMkLst>
        </pc:spChg>
      </pc:sldChg>
      <pc:sldChg chg="modSp">
        <pc:chgData name="dagmara.skillszonemalta" userId="S::dagmara.skillszonemalta_gmail.com#ext#@dobasi.onmicrosoft.com::cab07fde-5b20-4099-b699-b3b303880fe4" providerId="AD" clId="Web-{05D46CFF-5B0B-0A79-C259-9A804B831767}" dt="2024-12-16T23:05:55.970" v="789" actId="20577"/>
        <pc:sldMkLst>
          <pc:docMk/>
          <pc:sldMk cId="3201183638" sldId="310"/>
        </pc:sldMkLst>
        <pc:spChg chg="mod">
          <ac:chgData name="dagmara.skillszonemalta" userId="S::dagmara.skillszonemalta_gmail.com#ext#@dobasi.onmicrosoft.com::cab07fde-5b20-4099-b699-b3b303880fe4" providerId="AD" clId="Web-{05D46CFF-5B0B-0A79-C259-9A804B831767}" dt="2024-12-16T23:05:55.970" v="789" actId="20577"/>
          <ac:spMkLst>
            <pc:docMk/>
            <pc:sldMk cId="3201183638" sldId="310"/>
            <ac:spMk id="3" creationId="{914A9ABF-2F52-39F9-9FC5-710AA514A198}"/>
          </ac:spMkLst>
        </pc:spChg>
      </pc:sldChg>
    </pc:docChg>
  </pc:docChgLst>
  <pc:docChgLst>
    <pc:chgData name="epo_35" userId="S::epo_35_jogroup.eu#ext#@dobasi.onmicrosoft.com::edd5f0fd-77c0-4369-83c5-84439aafe912" providerId="AD" clId="Web-{29A4EF22-A3EE-E406-1688-90696522FAC3}"/>
    <pc:docChg chg="modSld">
      <pc:chgData name="epo_35" userId="S::epo_35_jogroup.eu#ext#@dobasi.onmicrosoft.com::edd5f0fd-77c0-4369-83c5-84439aafe912" providerId="AD" clId="Web-{29A4EF22-A3EE-E406-1688-90696522FAC3}" dt="2024-11-08T14:19:14.372" v="12" actId="20577"/>
      <pc:docMkLst>
        <pc:docMk/>
      </pc:docMkLst>
      <pc:sldChg chg="addSp delSp modSp">
        <pc:chgData name="epo_35" userId="S::epo_35_jogroup.eu#ext#@dobasi.onmicrosoft.com::edd5f0fd-77c0-4369-83c5-84439aafe912" providerId="AD" clId="Web-{29A4EF22-A3EE-E406-1688-90696522FAC3}" dt="2024-11-08T14:19:14.372" v="12" actId="20577"/>
        <pc:sldMkLst>
          <pc:docMk/>
          <pc:sldMk cId="2949865065" sldId="309"/>
        </pc:sldMkLst>
        <pc:spChg chg="add del">
          <ac:chgData name="epo_35" userId="S::epo_35_jogroup.eu#ext#@dobasi.onmicrosoft.com::edd5f0fd-77c0-4369-83c5-84439aafe912" providerId="AD" clId="Web-{29A4EF22-A3EE-E406-1688-90696522FAC3}" dt="2024-11-08T14:18:33.183" v="1"/>
          <ac:spMkLst>
            <pc:docMk/>
            <pc:sldMk cId="2949865065" sldId="309"/>
            <ac:spMk id="4" creationId="{73B06CFA-549F-BF01-84DA-E23DFB02BD4F}"/>
          </ac:spMkLst>
        </pc:spChg>
        <pc:spChg chg="add mod">
          <ac:chgData name="epo_35" userId="S::epo_35_jogroup.eu#ext#@dobasi.onmicrosoft.com::edd5f0fd-77c0-4369-83c5-84439aafe912" providerId="AD" clId="Web-{29A4EF22-A3EE-E406-1688-90696522FAC3}" dt="2024-11-08T14:19:14.372" v="12" actId="20577"/>
          <ac:spMkLst>
            <pc:docMk/>
            <pc:sldMk cId="2949865065" sldId="309"/>
            <ac:spMk id="5" creationId="{73B06CFA-549F-BF01-84DA-E23DFB02BD4F}"/>
          </ac:spMkLst>
        </pc:spChg>
        <pc:spChg chg="add del mod">
          <ac:chgData name="epo_35" userId="S::epo_35_jogroup.eu#ext#@dobasi.onmicrosoft.com::edd5f0fd-77c0-4369-83c5-84439aafe912" providerId="AD" clId="Web-{29A4EF22-A3EE-E406-1688-90696522FAC3}" dt="2024-11-08T14:18:59.559" v="5"/>
          <ac:spMkLst>
            <pc:docMk/>
            <pc:sldMk cId="2949865065" sldId="309"/>
            <ac:spMk id="6" creationId="{73B06CFA-549F-BF01-84DA-E23DFB02BD4F}"/>
          </ac:spMkLst>
        </pc:spChg>
      </pc:sldChg>
    </pc:docChg>
  </pc:docChgLst>
  <pc:docChgLst>
    <pc:chgData name="Mateja Geder, DOBA" userId="ccfd40d0-487c-4fcf-87d0-5a1ee1eda87d" providerId="ADAL" clId="{0272A49B-19DE-45EE-AB52-EA605C8AB966}"/>
    <pc:docChg chg="custSel modSld">
      <pc:chgData name="Mateja Geder, DOBA" userId="ccfd40d0-487c-4fcf-87d0-5a1ee1eda87d" providerId="ADAL" clId="{0272A49B-19DE-45EE-AB52-EA605C8AB966}" dt="2024-11-21T11:47:45.386" v="385"/>
      <pc:docMkLst>
        <pc:docMk/>
      </pc:docMkLst>
      <pc:sldChg chg="modSp mod">
        <pc:chgData name="Mateja Geder, DOBA" userId="ccfd40d0-487c-4fcf-87d0-5a1ee1eda87d" providerId="ADAL" clId="{0272A49B-19DE-45EE-AB52-EA605C8AB966}" dt="2024-11-21T11:41:24.396" v="156" actId="13926"/>
        <pc:sldMkLst>
          <pc:docMk/>
          <pc:sldMk cId="0" sldId="259"/>
        </pc:sldMkLst>
        <pc:spChg chg="mod">
          <ac:chgData name="Mateja Geder, DOBA" userId="ccfd40d0-487c-4fcf-87d0-5a1ee1eda87d" providerId="ADAL" clId="{0272A49B-19DE-45EE-AB52-EA605C8AB966}" dt="2024-11-21T11:41:24.396" v="156" actId="13926"/>
          <ac:spMkLst>
            <pc:docMk/>
            <pc:sldMk cId="0" sldId="259"/>
            <ac:spMk id="90" creationId="{00000000-0000-0000-0000-000000000000}"/>
          </ac:spMkLst>
        </pc:spChg>
      </pc:sldChg>
      <pc:sldChg chg="modSp mod">
        <pc:chgData name="Mateja Geder, DOBA" userId="ccfd40d0-487c-4fcf-87d0-5a1ee1eda87d" providerId="ADAL" clId="{0272A49B-19DE-45EE-AB52-EA605C8AB966}" dt="2024-11-21T11:36:22.512" v="59" actId="13926"/>
        <pc:sldMkLst>
          <pc:docMk/>
          <pc:sldMk cId="0" sldId="260"/>
        </pc:sldMkLst>
        <pc:spChg chg="mod">
          <ac:chgData name="Mateja Geder, DOBA" userId="ccfd40d0-487c-4fcf-87d0-5a1ee1eda87d" providerId="ADAL" clId="{0272A49B-19DE-45EE-AB52-EA605C8AB966}" dt="2024-11-21T11:36:22.512" v="59" actId="13926"/>
          <ac:spMkLst>
            <pc:docMk/>
            <pc:sldMk cId="0" sldId="260"/>
            <ac:spMk id="100" creationId="{00000000-0000-0000-0000-000000000000}"/>
          </ac:spMkLst>
        </pc:spChg>
      </pc:sldChg>
      <pc:sldChg chg="modSp mod">
        <pc:chgData name="Mateja Geder, DOBA" userId="ccfd40d0-487c-4fcf-87d0-5a1ee1eda87d" providerId="ADAL" clId="{0272A49B-19DE-45EE-AB52-EA605C8AB966}" dt="2024-11-21T11:36:58.802" v="100" actId="20577"/>
        <pc:sldMkLst>
          <pc:docMk/>
          <pc:sldMk cId="0" sldId="261"/>
        </pc:sldMkLst>
        <pc:spChg chg="mod">
          <ac:chgData name="Mateja Geder, DOBA" userId="ccfd40d0-487c-4fcf-87d0-5a1ee1eda87d" providerId="ADAL" clId="{0272A49B-19DE-45EE-AB52-EA605C8AB966}" dt="2024-11-21T11:36:58.802" v="100" actId="20577"/>
          <ac:spMkLst>
            <pc:docMk/>
            <pc:sldMk cId="0" sldId="261"/>
            <ac:spMk id="105" creationId="{00000000-0000-0000-0000-000000000000}"/>
          </ac:spMkLst>
        </pc:spChg>
      </pc:sldChg>
      <pc:sldChg chg="modSp mod">
        <pc:chgData name="Mateja Geder, DOBA" userId="ccfd40d0-487c-4fcf-87d0-5a1ee1eda87d" providerId="ADAL" clId="{0272A49B-19DE-45EE-AB52-EA605C8AB966}" dt="2024-11-21T11:39:21.754" v="150" actId="20577"/>
        <pc:sldMkLst>
          <pc:docMk/>
          <pc:sldMk cId="0" sldId="266"/>
        </pc:sldMkLst>
        <pc:spChg chg="mod">
          <ac:chgData name="Mateja Geder, DOBA" userId="ccfd40d0-487c-4fcf-87d0-5a1ee1eda87d" providerId="ADAL" clId="{0272A49B-19DE-45EE-AB52-EA605C8AB966}" dt="2024-11-21T11:39:21.754" v="150" actId="20577"/>
          <ac:spMkLst>
            <pc:docMk/>
            <pc:sldMk cId="0" sldId="266"/>
            <ac:spMk id="142" creationId="{00000000-0000-0000-0000-000000000000}"/>
          </ac:spMkLst>
        </pc:spChg>
      </pc:sldChg>
      <pc:sldChg chg="modSp mod">
        <pc:chgData name="Mateja Geder, DOBA" userId="ccfd40d0-487c-4fcf-87d0-5a1ee1eda87d" providerId="ADAL" clId="{0272A49B-19DE-45EE-AB52-EA605C8AB966}" dt="2024-11-21T11:39:36.536" v="151" actId="13926"/>
        <pc:sldMkLst>
          <pc:docMk/>
          <pc:sldMk cId="0" sldId="268"/>
        </pc:sldMkLst>
        <pc:spChg chg="mod">
          <ac:chgData name="Mateja Geder, DOBA" userId="ccfd40d0-487c-4fcf-87d0-5a1ee1eda87d" providerId="ADAL" clId="{0272A49B-19DE-45EE-AB52-EA605C8AB966}" dt="2024-11-21T11:39:36.536" v="151" actId="13926"/>
          <ac:spMkLst>
            <pc:docMk/>
            <pc:sldMk cId="0" sldId="268"/>
            <ac:spMk id="155" creationId="{00000000-0000-0000-0000-000000000000}"/>
          </ac:spMkLst>
        </pc:spChg>
      </pc:sldChg>
      <pc:sldChg chg="modSp mod">
        <pc:chgData name="Mateja Geder, DOBA" userId="ccfd40d0-487c-4fcf-87d0-5a1ee1eda87d" providerId="ADAL" clId="{0272A49B-19DE-45EE-AB52-EA605C8AB966}" dt="2024-11-21T11:41:16.056" v="155" actId="13926"/>
        <pc:sldMkLst>
          <pc:docMk/>
          <pc:sldMk cId="0" sldId="269"/>
        </pc:sldMkLst>
        <pc:spChg chg="mod">
          <ac:chgData name="Mateja Geder, DOBA" userId="ccfd40d0-487c-4fcf-87d0-5a1ee1eda87d" providerId="ADAL" clId="{0272A49B-19DE-45EE-AB52-EA605C8AB966}" dt="2024-11-21T11:41:16.056" v="155" actId="13926"/>
          <ac:spMkLst>
            <pc:docMk/>
            <pc:sldMk cId="0" sldId="269"/>
            <ac:spMk id="163" creationId="{00000000-0000-0000-0000-000000000000}"/>
          </ac:spMkLst>
        </pc:spChg>
      </pc:sldChg>
      <pc:sldChg chg="modSp mod">
        <pc:chgData name="Mateja Geder, DOBA" userId="ccfd40d0-487c-4fcf-87d0-5a1ee1eda87d" providerId="ADAL" clId="{0272A49B-19DE-45EE-AB52-EA605C8AB966}" dt="2024-11-21T11:41:11.963" v="154" actId="13926"/>
        <pc:sldMkLst>
          <pc:docMk/>
          <pc:sldMk cId="0" sldId="272"/>
        </pc:sldMkLst>
        <pc:spChg chg="mod">
          <ac:chgData name="Mateja Geder, DOBA" userId="ccfd40d0-487c-4fcf-87d0-5a1ee1eda87d" providerId="ADAL" clId="{0272A49B-19DE-45EE-AB52-EA605C8AB966}" dt="2024-11-21T11:41:11.963" v="154" actId="13926"/>
          <ac:spMkLst>
            <pc:docMk/>
            <pc:sldMk cId="0" sldId="272"/>
            <ac:spMk id="182" creationId="{00000000-0000-0000-0000-000000000000}"/>
          </ac:spMkLst>
        </pc:spChg>
      </pc:sldChg>
      <pc:sldChg chg="modSp mod">
        <pc:chgData name="Mateja Geder, DOBA" userId="ccfd40d0-487c-4fcf-87d0-5a1ee1eda87d" providerId="ADAL" clId="{0272A49B-19DE-45EE-AB52-EA605C8AB966}" dt="2024-11-21T11:41:02.906" v="153" actId="13926"/>
        <pc:sldMkLst>
          <pc:docMk/>
          <pc:sldMk cId="0" sldId="273"/>
        </pc:sldMkLst>
        <pc:spChg chg="mod">
          <ac:chgData name="Mateja Geder, DOBA" userId="ccfd40d0-487c-4fcf-87d0-5a1ee1eda87d" providerId="ADAL" clId="{0272A49B-19DE-45EE-AB52-EA605C8AB966}" dt="2024-11-21T11:41:02.906" v="153" actId="13926"/>
          <ac:spMkLst>
            <pc:docMk/>
            <pc:sldMk cId="0" sldId="273"/>
            <ac:spMk id="3" creationId="{AA29F32E-0DAD-568D-4214-35AF9C0CFD33}"/>
          </ac:spMkLst>
        </pc:spChg>
      </pc:sldChg>
      <pc:sldChg chg="modSp mod">
        <pc:chgData name="Mateja Geder, DOBA" userId="ccfd40d0-487c-4fcf-87d0-5a1ee1eda87d" providerId="ADAL" clId="{0272A49B-19DE-45EE-AB52-EA605C8AB966}" dt="2024-11-21T11:42:13.791" v="223" actId="13926"/>
        <pc:sldMkLst>
          <pc:docMk/>
          <pc:sldMk cId="0" sldId="274"/>
        </pc:sldMkLst>
        <pc:spChg chg="mod">
          <ac:chgData name="Mateja Geder, DOBA" userId="ccfd40d0-487c-4fcf-87d0-5a1ee1eda87d" providerId="ADAL" clId="{0272A49B-19DE-45EE-AB52-EA605C8AB966}" dt="2024-11-21T11:41:50.676" v="158" actId="1076"/>
          <ac:spMkLst>
            <pc:docMk/>
            <pc:sldMk cId="0" sldId="274"/>
            <ac:spMk id="2" creationId="{81E7250E-544F-22EA-0D37-AD8EF894F308}"/>
          </ac:spMkLst>
        </pc:spChg>
        <pc:spChg chg="mod">
          <ac:chgData name="Mateja Geder, DOBA" userId="ccfd40d0-487c-4fcf-87d0-5a1ee1eda87d" providerId="ADAL" clId="{0272A49B-19DE-45EE-AB52-EA605C8AB966}" dt="2024-11-21T11:42:13.791" v="223" actId="13926"/>
          <ac:spMkLst>
            <pc:docMk/>
            <pc:sldMk cId="0" sldId="274"/>
            <ac:spMk id="195" creationId="{00000000-0000-0000-0000-000000000000}"/>
          </ac:spMkLst>
        </pc:spChg>
      </pc:sldChg>
      <pc:sldChg chg="modSp mod">
        <pc:chgData name="Mateja Geder, DOBA" userId="ccfd40d0-487c-4fcf-87d0-5a1ee1eda87d" providerId="ADAL" clId="{0272A49B-19DE-45EE-AB52-EA605C8AB966}" dt="2024-11-21T11:42:46.457" v="250" actId="13926"/>
        <pc:sldMkLst>
          <pc:docMk/>
          <pc:sldMk cId="0" sldId="275"/>
        </pc:sldMkLst>
        <pc:spChg chg="mod">
          <ac:chgData name="Mateja Geder, DOBA" userId="ccfd40d0-487c-4fcf-87d0-5a1ee1eda87d" providerId="ADAL" clId="{0272A49B-19DE-45EE-AB52-EA605C8AB966}" dt="2024-11-21T11:42:46.457" v="250" actId="13926"/>
          <ac:spMkLst>
            <pc:docMk/>
            <pc:sldMk cId="0" sldId="275"/>
            <ac:spMk id="201" creationId="{00000000-0000-0000-0000-000000000000}"/>
          </ac:spMkLst>
        </pc:spChg>
      </pc:sldChg>
      <pc:sldChg chg="modSp mod">
        <pc:chgData name="Mateja Geder, DOBA" userId="ccfd40d0-487c-4fcf-87d0-5a1ee1eda87d" providerId="ADAL" clId="{0272A49B-19DE-45EE-AB52-EA605C8AB966}" dt="2024-11-21T11:43:37.750" v="276" actId="13926"/>
        <pc:sldMkLst>
          <pc:docMk/>
          <pc:sldMk cId="0" sldId="278"/>
        </pc:sldMkLst>
        <pc:spChg chg="mod">
          <ac:chgData name="Mateja Geder, DOBA" userId="ccfd40d0-487c-4fcf-87d0-5a1ee1eda87d" providerId="ADAL" clId="{0272A49B-19DE-45EE-AB52-EA605C8AB966}" dt="2024-11-21T11:43:14.594" v="259" actId="6549"/>
          <ac:spMkLst>
            <pc:docMk/>
            <pc:sldMk cId="0" sldId="278"/>
            <ac:spMk id="2" creationId="{CF182749-16A1-B36C-5AD2-FE7474FF9522}"/>
          </ac:spMkLst>
        </pc:spChg>
        <pc:spChg chg="mod">
          <ac:chgData name="Mateja Geder, DOBA" userId="ccfd40d0-487c-4fcf-87d0-5a1ee1eda87d" providerId="ADAL" clId="{0272A49B-19DE-45EE-AB52-EA605C8AB966}" dt="2024-11-21T11:43:37.750" v="276" actId="13926"/>
          <ac:spMkLst>
            <pc:docMk/>
            <pc:sldMk cId="0" sldId="278"/>
            <ac:spMk id="222" creationId="{00000000-0000-0000-0000-000000000000}"/>
          </ac:spMkLst>
        </pc:spChg>
      </pc:sldChg>
      <pc:sldChg chg="modSp mod">
        <pc:chgData name="Mateja Geder, DOBA" userId="ccfd40d0-487c-4fcf-87d0-5a1ee1eda87d" providerId="ADAL" clId="{0272A49B-19DE-45EE-AB52-EA605C8AB966}" dt="2024-11-21T11:44:03.149" v="277" actId="13926"/>
        <pc:sldMkLst>
          <pc:docMk/>
          <pc:sldMk cId="0" sldId="284"/>
        </pc:sldMkLst>
        <pc:spChg chg="mod">
          <ac:chgData name="Mateja Geder, DOBA" userId="ccfd40d0-487c-4fcf-87d0-5a1ee1eda87d" providerId="ADAL" clId="{0272A49B-19DE-45EE-AB52-EA605C8AB966}" dt="2024-11-21T11:44:03.149" v="277" actId="13926"/>
          <ac:spMkLst>
            <pc:docMk/>
            <pc:sldMk cId="0" sldId="284"/>
            <ac:spMk id="265" creationId="{00000000-0000-0000-0000-000000000000}"/>
          </ac:spMkLst>
        </pc:spChg>
      </pc:sldChg>
      <pc:sldChg chg="modSp mod">
        <pc:chgData name="Mateja Geder, DOBA" userId="ccfd40d0-487c-4fcf-87d0-5a1ee1eda87d" providerId="ADAL" clId="{0272A49B-19DE-45EE-AB52-EA605C8AB966}" dt="2024-11-21T11:44:13.239" v="278" actId="13926"/>
        <pc:sldMkLst>
          <pc:docMk/>
          <pc:sldMk cId="0" sldId="286"/>
        </pc:sldMkLst>
        <pc:spChg chg="mod">
          <ac:chgData name="Mateja Geder, DOBA" userId="ccfd40d0-487c-4fcf-87d0-5a1ee1eda87d" providerId="ADAL" clId="{0272A49B-19DE-45EE-AB52-EA605C8AB966}" dt="2024-11-21T11:44:13.239" v="278" actId="13926"/>
          <ac:spMkLst>
            <pc:docMk/>
            <pc:sldMk cId="0" sldId="286"/>
            <ac:spMk id="278" creationId="{00000000-0000-0000-0000-000000000000}"/>
          </ac:spMkLst>
        </pc:spChg>
      </pc:sldChg>
      <pc:sldChg chg="modSp mod">
        <pc:chgData name="Mateja Geder, DOBA" userId="ccfd40d0-487c-4fcf-87d0-5a1ee1eda87d" providerId="ADAL" clId="{0272A49B-19DE-45EE-AB52-EA605C8AB966}" dt="2024-11-21T11:44:24.205" v="279" actId="13926"/>
        <pc:sldMkLst>
          <pc:docMk/>
          <pc:sldMk cId="0" sldId="288"/>
        </pc:sldMkLst>
        <pc:spChg chg="mod">
          <ac:chgData name="Mateja Geder, DOBA" userId="ccfd40d0-487c-4fcf-87d0-5a1ee1eda87d" providerId="ADAL" clId="{0272A49B-19DE-45EE-AB52-EA605C8AB966}" dt="2024-11-21T11:44:24.205" v="279" actId="13926"/>
          <ac:spMkLst>
            <pc:docMk/>
            <pc:sldMk cId="0" sldId="288"/>
            <ac:spMk id="291" creationId="{00000000-0000-0000-0000-000000000000}"/>
          </ac:spMkLst>
        </pc:spChg>
      </pc:sldChg>
      <pc:sldChg chg="modSp mod">
        <pc:chgData name="Mateja Geder, DOBA" userId="ccfd40d0-487c-4fcf-87d0-5a1ee1eda87d" providerId="ADAL" clId="{0272A49B-19DE-45EE-AB52-EA605C8AB966}" dt="2024-11-21T11:44:32.085" v="281" actId="27636"/>
        <pc:sldMkLst>
          <pc:docMk/>
          <pc:sldMk cId="0" sldId="289"/>
        </pc:sldMkLst>
        <pc:spChg chg="mod">
          <ac:chgData name="Mateja Geder, DOBA" userId="ccfd40d0-487c-4fcf-87d0-5a1ee1eda87d" providerId="ADAL" clId="{0272A49B-19DE-45EE-AB52-EA605C8AB966}" dt="2024-11-21T11:44:32.085" v="281" actId="27636"/>
          <ac:spMkLst>
            <pc:docMk/>
            <pc:sldMk cId="0" sldId="289"/>
            <ac:spMk id="297" creationId="{00000000-0000-0000-0000-000000000000}"/>
          </ac:spMkLst>
        </pc:spChg>
      </pc:sldChg>
      <pc:sldChg chg="modSp mod">
        <pc:chgData name="Mateja Geder, DOBA" userId="ccfd40d0-487c-4fcf-87d0-5a1ee1eda87d" providerId="ADAL" clId="{0272A49B-19DE-45EE-AB52-EA605C8AB966}" dt="2024-11-21T11:44:37.039" v="282" actId="13926"/>
        <pc:sldMkLst>
          <pc:docMk/>
          <pc:sldMk cId="0" sldId="290"/>
        </pc:sldMkLst>
        <pc:spChg chg="mod">
          <ac:chgData name="Mateja Geder, DOBA" userId="ccfd40d0-487c-4fcf-87d0-5a1ee1eda87d" providerId="ADAL" clId="{0272A49B-19DE-45EE-AB52-EA605C8AB966}" dt="2024-11-21T11:44:37.039" v="282" actId="13926"/>
          <ac:spMkLst>
            <pc:docMk/>
            <pc:sldMk cId="0" sldId="290"/>
            <ac:spMk id="304" creationId="{00000000-0000-0000-0000-000000000000}"/>
          </ac:spMkLst>
        </pc:spChg>
      </pc:sldChg>
      <pc:sldChg chg="modSp mod">
        <pc:chgData name="Mateja Geder, DOBA" userId="ccfd40d0-487c-4fcf-87d0-5a1ee1eda87d" providerId="ADAL" clId="{0272A49B-19DE-45EE-AB52-EA605C8AB966}" dt="2024-11-21T11:44:56.896" v="283" actId="13926"/>
        <pc:sldMkLst>
          <pc:docMk/>
          <pc:sldMk cId="0" sldId="293"/>
        </pc:sldMkLst>
        <pc:spChg chg="mod">
          <ac:chgData name="Mateja Geder, DOBA" userId="ccfd40d0-487c-4fcf-87d0-5a1ee1eda87d" providerId="ADAL" clId="{0272A49B-19DE-45EE-AB52-EA605C8AB966}" dt="2024-11-21T11:44:56.896" v="283" actId="13926"/>
          <ac:spMkLst>
            <pc:docMk/>
            <pc:sldMk cId="0" sldId="293"/>
            <ac:spMk id="322" creationId="{00000000-0000-0000-0000-000000000000}"/>
          </ac:spMkLst>
        </pc:spChg>
      </pc:sldChg>
      <pc:sldChg chg="modSp mod">
        <pc:chgData name="Mateja Geder, DOBA" userId="ccfd40d0-487c-4fcf-87d0-5a1ee1eda87d" providerId="ADAL" clId="{0272A49B-19DE-45EE-AB52-EA605C8AB966}" dt="2024-11-21T11:45:16.801" v="299" actId="13926"/>
        <pc:sldMkLst>
          <pc:docMk/>
          <pc:sldMk cId="0" sldId="297"/>
        </pc:sldMkLst>
        <pc:spChg chg="mod">
          <ac:chgData name="Mateja Geder, DOBA" userId="ccfd40d0-487c-4fcf-87d0-5a1ee1eda87d" providerId="ADAL" clId="{0272A49B-19DE-45EE-AB52-EA605C8AB966}" dt="2024-11-21T11:45:16.801" v="299" actId="13926"/>
          <ac:spMkLst>
            <pc:docMk/>
            <pc:sldMk cId="0" sldId="297"/>
            <ac:spMk id="348" creationId="{00000000-0000-0000-0000-000000000000}"/>
          </ac:spMkLst>
        </pc:spChg>
      </pc:sldChg>
      <pc:sldChg chg="modSp mod">
        <pc:chgData name="Mateja Geder, DOBA" userId="ccfd40d0-487c-4fcf-87d0-5a1ee1eda87d" providerId="ADAL" clId="{0272A49B-19DE-45EE-AB52-EA605C8AB966}" dt="2024-11-21T11:47:25.814" v="370" actId="6549"/>
        <pc:sldMkLst>
          <pc:docMk/>
          <pc:sldMk cId="0" sldId="305"/>
        </pc:sldMkLst>
        <pc:spChg chg="mod">
          <ac:chgData name="Mateja Geder, DOBA" userId="ccfd40d0-487c-4fcf-87d0-5a1ee1eda87d" providerId="ADAL" clId="{0272A49B-19DE-45EE-AB52-EA605C8AB966}" dt="2024-11-21T11:47:25.814" v="370" actId="6549"/>
          <ac:spMkLst>
            <pc:docMk/>
            <pc:sldMk cId="0" sldId="305"/>
            <ac:spMk id="401" creationId="{00000000-0000-0000-0000-000000000000}"/>
          </ac:spMkLst>
        </pc:spChg>
      </pc:sldChg>
      <pc:sldChg chg="modSp mod">
        <pc:chgData name="Mateja Geder, DOBA" userId="ccfd40d0-487c-4fcf-87d0-5a1ee1eda87d" providerId="ADAL" clId="{0272A49B-19DE-45EE-AB52-EA605C8AB966}" dt="2024-11-21T11:47:45.386" v="385"/>
        <pc:sldMkLst>
          <pc:docMk/>
          <pc:sldMk cId="0" sldId="306"/>
        </pc:sldMkLst>
        <pc:spChg chg="mod">
          <ac:chgData name="Mateja Geder, DOBA" userId="ccfd40d0-487c-4fcf-87d0-5a1ee1eda87d" providerId="ADAL" clId="{0272A49B-19DE-45EE-AB52-EA605C8AB966}" dt="2024-11-21T11:47:45.386" v="385"/>
          <ac:spMkLst>
            <pc:docMk/>
            <pc:sldMk cId="0" sldId="306"/>
            <ac:spMk id="408" creationId="{00000000-0000-0000-0000-000000000000}"/>
          </ac:spMkLst>
        </pc:spChg>
      </pc:sldChg>
      <pc:sldChg chg="modSp mod">
        <pc:chgData name="Mateja Geder, DOBA" userId="ccfd40d0-487c-4fcf-87d0-5a1ee1eda87d" providerId="ADAL" clId="{0272A49B-19DE-45EE-AB52-EA605C8AB966}" dt="2024-11-21T11:47:39.794" v="383" actId="13926"/>
        <pc:sldMkLst>
          <pc:docMk/>
          <pc:sldMk cId="0" sldId="307"/>
        </pc:sldMkLst>
        <pc:spChg chg="mod">
          <ac:chgData name="Mateja Geder, DOBA" userId="ccfd40d0-487c-4fcf-87d0-5a1ee1eda87d" providerId="ADAL" clId="{0272A49B-19DE-45EE-AB52-EA605C8AB966}" dt="2024-11-21T11:47:39.794" v="383" actId="13926"/>
          <ac:spMkLst>
            <pc:docMk/>
            <pc:sldMk cId="0" sldId="307"/>
            <ac:spMk id="415" creationId="{00000000-0000-0000-0000-000000000000}"/>
          </ac:spMkLst>
        </pc:spChg>
      </pc:sldChg>
      <pc:sldChg chg="modSp mod">
        <pc:chgData name="Mateja Geder, DOBA" userId="ccfd40d0-487c-4fcf-87d0-5a1ee1eda87d" providerId="ADAL" clId="{0272A49B-19DE-45EE-AB52-EA605C8AB966}" dt="2024-11-21T11:35:04.835" v="36" actId="13926"/>
        <pc:sldMkLst>
          <pc:docMk/>
          <pc:sldMk cId="3201183638" sldId="310"/>
        </pc:sldMkLst>
        <pc:spChg chg="mod">
          <ac:chgData name="Mateja Geder, DOBA" userId="ccfd40d0-487c-4fcf-87d0-5a1ee1eda87d" providerId="ADAL" clId="{0272A49B-19DE-45EE-AB52-EA605C8AB966}" dt="2024-11-21T11:35:04.835" v="36" actId="13926"/>
          <ac:spMkLst>
            <pc:docMk/>
            <pc:sldMk cId="3201183638" sldId="310"/>
            <ac:spMk id="3" creationId="{914A9ABF-2F52-39F9-9FC5-710AA514A198}"/>
          </ac:spMkLst>
        </pc:spChg>
      </pc:sldChg>
      <pc:sldChg chg="modSp mod">
        <pc:chgData name="Mateja Geder, DOBA" userId="ccfd40d0-487c-4fcf-87d0-5a1ee1eda87d" providerId="ADAL" clId="{0272A49B-19DE-45EE-AB52-EA605C8AB966}" dt="2024-11-21T11:35:29.182" v="39" actId="13926"/>
        <pc:sldMkLst>
          <pc:docMk/>
          <pc:sldMk cId="2591287154" sldId="311"/>
        </pc:sldMkLst>
        <pc:spChg chg="mod">
          <ac:chgData name="Mateja Geder, DOBA" userId="ccfd40d0-487c-4fcf-87d0-5a1ee1eda87d" providerId="ADAL" clId="{0272A49B-19DE-45EE-AB52-EA605C8AB966}" dt="2024-11-21T11:35:29.182" v="39" actId="13926"/>
          <ac:spMkLst>
            <pc:docMk/>
            <pc:sldMk cId="2591287154" sldId="311"/>
            <ac:spMk id="2" creationId="{0014450C-9DA8-0B2B-1990-6AB1B36F18BC}"/>
          </ac:spMkLst>
        </pc:spChg>
      </pc:sldChg>
      <pc:sldChg chg="modSp mod">
        <pc:chgData name="Mateja Geder, DOBA" userId="ccfd40d0-487c-4fcf-87d0-5a1ee1eda87d" providerId="ADAL" clId="{0272A49B-19DE-45EE-AB52-EA605C8AB966}" dt="2024-11-21T11:46:30.578" v="305" actId="1076"/>
        <pc:sldMkLst>
          <pc:docMk/>
          <pc:sldMk cId="1742645539" sldId="312"/>
        </pc:sldMkLst>
        <pc:spChg chg="mod">
          <ac:chgData name="Mateja Geder, DOBA" userId="ccfd40d0-487c-4fcf-87d0-5a1ee1eda87d" providerId="ADAL" clId="{0272A49B-19DE-45EE-AB52-EA605C8AB966}" dt="2024-11-21T11:46:21.233" v="303" actId="13926"/>
          <ac:spMkLst>
            <pc:docMk/>
            <pc:sldMk cId="1742645539" sldId="312"/>
            <ac:spMk id="3" creationId="{EEA42171-5884-FE06-C203-C460957BC41C}"/>
          </ac:spMkLst>
        </pc:spChg>
        <pc:spChg chg="mod">
          <ac:chgData name="Mateja Geder, DOBA" userId="ccfd40d0-487c-4fcf-87d0-5a1ee1eda87d" providerId="ADAL" clId="{0272A49B-19DE-45EE-AB52-EA605C8AB966}" dt="2024-11-21T11:46:30.578" v="305" actId="1076"/>
          <ac:spMkLst>
            <pc:docMk/>
            <pc:sldMk cId="1742645539" sldId="312"/>
            <ac:spMk id="5" creationId="{1CEEF4C6-3929-957A-CB83-F56A0C3A7C1E}"/>
          </ac:spMkLst>
        </pc:spChg>
      </pc:sldChg>
    </pc:docChg>
  </pc:docChgLst>
  <pc:docChgLst>
    <pc:chgData name="dagmara.skillszonemalta" userId="S::dagmara.skillszonemalta_gmail.com#ext#@dobasi.onmicrosoft.com::cab07fde-5b20-4099-b699-b3b303880fe4" providerId="AD" clId="Web-{7DFAC05F-1A7D-05CA-0979-B7D93526B078}"/>
    <pc:docChg chg="modSld">
      <pc:chgData name="dagmara.skillszonemalta" userId="S::dagmara.skillszonemalta_gmail.com#ext#@dobasi.onmicrosoft.com::cab07fde-5b20-4099-b699-b3b303880fe4" providerId="AD" clId="Web-{7DFAC05F-1A7D-05CA-0979-B7D93526B078}" dt="2024-11-23T19:56:32.853" v="21" actId="1076"/>
      <pc:docMkLst>
        <pc:docMk/>
      </pc:docMkLst>
      <pc:sldChg chg="modSp">
        <pc:chgData name="dagmara.skillszonemalta" userId="S::dagmara.skillszonemalta_gmail.com#ext#@dobasi.onmicrosoft.com::cab07fde-5b20-4099-b699-b3b303880fe4" providerId="AD" clId="Web-{7DFAC05F-1A7D-05CA-0979-B7D93526B078}" dt="2024-11-23T19:56:32.853" v="21" actId="1076"/>
        <pc:sldMkLst>
          <pc:docMk/>
          <pc:sldMk cId="0" sldId="307"/>
        </pc:sldMkLst>
        <pc:spChg chg="mod">
          <ac:chgData name="dagmara.skillszonemalta" userId="S::dagmara.skillszonemalta_gmail.com#ext#@dobasi.onmicrosoft.com::cab07fde-5b20-4099-b699-b3b303880fe4" providerId="AD" clId="Web-{7DFAC05F-1A7D-05CA-0979-B7D93526B078}" dt="2024-11-23T19:56:32.853" v="21" actId="1076"/>
          <ac:spMkLst>
            <pc:docMk/>
            <pc:sldMk cId="0" sldId="307"/>
            <ac:spMk id="416" creationId="{00000000-0000-0000-0000-000000000000}"/>
          </ac:spMkLst>
        </pc:spChg>
      </pc:sldChg>
    </pc:docChg>
  </pc:docChgLst>
  <pc:docChgLst>
    <pc:chgData name="dagmara.skillszonemalta" userId="S::dagmara.skillszonemalta_gmail.com#ext#@dobasi.onmicrosoft.com::cab07fde-5b20-4099-b699-b3b303880fe4" providerId="AD" clId="Web-{3D91B992-871F-A1E2-89EF-D1E03ED9D07B}"/>
    <pc:docChg chg="modSld">
      <pc:chgData name="dagmara.skillszonemalta" userId="S::dagmara.skillszonemalta_gmail.com#ext#@dobasi.onmicrosoft.com::cab07fde-5b20-4099-b699-b3b303880fe4" providerId="AD" clId="Web-{3D91B992-871F-A1E2-89EF-D1E03ED9D07B}" dt="2024-12-12T06:58:03.444" v="10" actId="20577"/>
      <pc:docMkLst>
        <pc:docMk/>
      </pc:docMkLst>
      <pc:sldChg chg="addSp delSp modSp">
        <pc:chgData name="dagmara.skillszonemalta" userId="S::dagmara.skillszonemalta_gmail.com#ext#@dobasi.onmicrosoft.com::cab07fde-5b20-4099-b699-b3b303880fe4" providerId="AD" clId="Web-{3D91B992-871F-A1E2-89EF-D1E03ED9D07B}" dt="2024-12-12T06:58:03.444" v="10" actId="20577"/>
        <pc:sldMkLst>
          <pc:docMk/>
          <pc:sldMk cId="0" sldId="275"/>
        </pc:sldMkLst>
        <pc:spChg chg="add del mod">
          <ac:chgData name="dagmara.skillszonemalta" userId="S::dagmara.skillszonemalta_gmail.com#ext#@dobasi.onmicrosoft.com::cab07fde-5b20-4099-b699-b3b303880fe4" providerId="AD" clId="Web-{3D91B992-871F-A1E2-89EF-D1E03ED9D07B}" dt="2024-12-12T06:57:36.506" v="9"/>
          <ac:spMkLst>
            <pc:docMk/>
            <pc:sldMk cId="0" sldId="275"/>
            <ac:spMk id="3" creationId="{744294B0-6B18-2437-4FD4-8C911BD5E6C3}"/>
          </ac:spMkLst>
        </pc:spChg>
        <pc:spChg chg="mod">
          <ac:chgData name="dagmara.skillszonemalta" userId="S::dagmara.skillszonemalta_gmail.com#ext#@dobasi.onmicrosoft.com::cab07fde-5b20-4099-b699-b3b303880fe4" providerId="AD" clId="Web-{3D91B992-871F-A1E2-89EF-D1E03ED9D07B}" dt="2024-12-12T06:58:03.444" v="10" actId="20577"/>
          <ac:spMkLst>
            <pc:docMk/>
            <pc:sldMk cId="0" sldId="275"/>
            <ac:spMk id="4" creationId="{382E55F8-C00C-71D6-D872-DB0A782A5F45}"/>
          </ac:spMkLst>
        </pc:spChg>
        <pc:picChg chg="del">
          <ac:chgData name="dagmara.skillszonemalta" userId="S::dagmara.skillszonemalta_gmail.com#ext#@dobasi.onmicrosoft.com::cab07fde-5b20-4099-b699-b3b303880fe4" providerId="AD" clId="Web-{3D91B992-871F-A1E2-89EF-D1E03ED9D07B}" dt="2024-12-12T06:57:32.553" v="5"/>
          <ac:picMkLst>
            <pc:docMk/>
            <pc:sldMk cId="0" sldId="275"/>
            <ac:picMk id="9" creationId="{8EE0E4BA-4EF7-AAFC-98D5-5D35CC1829B6}"/>
          </ac:picMkLst>
        </pc:picChg>
      </pc:sldChg>
      <pc:sldChg chg="modSp">
        <pc:chgData name="dagmara.skillszonemalta" userId="S::dagmara.skillszonemalta_gmail.com#ext#@dobasi.onmicrosoft.com::cab07fde-5b20-4099-b699-b3b303880fe4" providerId="AD" clId="Web-{3D91B992-871F-A1E2-89EF-D1E03ED9D07B}" dt="2024-12-11T16:31:54.287" v="4" actId="1076"/>
        <pc:sldMkLst>
          <pc:docMk/>
          <pc:sldMk cId="3201183638" sldId="310"/>
        </pc:sldMkLst>
        <pc:spChg chg="mod">
          <ac:chgData name="dagmara.skillszonemalta" userId="S::dagmara.skillszonemalta_gmail.com#ext#@dobasi.onmicrosoft.com::cab07fde-5b20-4099-b699-b3b303880fe4" providerId="AD" clId="Web-{3D91B992-871F-A1E2-89EF-D1E03ED9D07B}" dt="2024-12-11T16:31:54.287" v="4" actId="1076"/>
          <ac:spMkLst>
            <pc:docMk/>
            <pc:sldMk cId="3201183638" sldId="310"/>
            <ac:spMk id="3" creationId="{914A9ABF-2F52-39F9-9FC5-710AA514A198}"/>
          </ac:spMkLst>
        </pc:spChg>
      </pc:sldChg>
    </pc:docChg>
  </pc:docChgLst>
  <pc:docChgLst>
    <pc:chgData name="epo_35" userId="S::epo_35_jogroup.eu#ext#@dobasi.onmicrosoft.com::edd5f0fd-77c0-4369-83c5-84439aafe912" providerId="AD" clId="Web-{B7B60D3C-9CDB-1F7B-7502-989A5167585E}"/>
    <pc:docChg chg="modSld">
      <pc:chgData name="epo_35" userId="S::epo_35_jogroup.eu#ext#@dobasi.onmicrosoft.com::edd5f0fd-77c0-4369-83c5-84439aafe912" providerId="AD" clId="Web-{B7B60D3C-9CDB-1F7B-7502-989A5167585E}" dt="2024-11-07T16:24:30.211" v="0" actId="14100"/>
      <pc:docMkLst>
        <pc:docMk/>
      </pc:docMkLst>
      <pc:sldChg chg="modSp">
        <pc:chgData name="epo_35" userId="S::epo_35_jogroup.eu#ext#@dobasi.onmicrosoft.com::edd5f0fd-77c0-4369-83c5-84439aafe912" providerId="AD" clId="Web-{B7B60D3C-9CDB-1F7B-7502-989A5167585E}" dt="2024-11-07T16:24:30.211" v="0" actId="14100"/>
        <pc:sldMkLst>
          <pc:docMk/>
          <pc:sldMk cId="1742645539" sldId="312"/>
        </pc:sldMkLst>
        <pc:picChg chg="mod">
          <ac:chgData name="epo_35" userId="S::epo_35_jogroup.eu#ext#@dobasi.onmicrosoft.com::edd5f0fd-77c0-4369-83c5-84439aafe912" providerId="AD" clId="Web-{B7B60D3C-9CDB-1F7B-7502-989A5167585E}" dt="2024-11-07T16:24:30.211" v="0" actId="14100"/>
          <ac:picMkLst>
            <pc:docMk/>
            <pc:sldMk cId="1742645539" sldId="312"/>
            <ac:picMk id="7" creationId="{2CD1EDB5-8796-999A-4387-5C342AFC23F1}"/>
          </ac:picMkLst>
        </pc:picChg>
      </pc:sldChg>
    </pc:docChg>
  </pc:docChgLst>
  <pc:docChgLst>
    <pc:chgData name="epo_35" userId="S::epo_35_jogroup.eu#ext#@dobasi.onmicrosoft.com::edd5f0fd-77c0-4369-83c5-84439aafe912" providerId="AD" clId="Web-{F1B19D41-6B6A-3C60-3396-636629C4441C}"/>
    <pc:docChg chg="modSld">
      <pc:chgData name="epo_35" userId="S::epo_35_jogroup.eu#ext#@dobasi.onmicrosoft.com::edd5f0fd-77c0-4369-83c5-84439aafe912" providerId="AD" clId="Web-{F1B19D41-6B6A-3C60-3396-636629C4441C}" dt="2024-11-12T11:53:43.394" v="20" actId="1076"/>
      <pc:docMkLst>
        <pc:docMk/>
      </pc:docMkLst>
      <pc:sldChg chg="modSp">
        <pc:chgData name="epo_35" userId="S::epo_35_jogroup.eu#ext#@dobasi.onmicrosoft.com::edd5f0fd-77c0-4369-83c5-84439aafe912" providerId="AD" clId="Web-{F1B19D41-6B6A-3C60-3396-636629C4441C}" dt="2024-11-12T11:53:43.394" v="20" actId="1076"/>
        <pc:sldMkLst>
          <pc:docMk/>
          <pc:sldMk cId="2949865065" sldId="309"/>
        </pc:sldMkLst>
        <pc:spChg chg="mod">
          <ac:chgData name="epo_35" userId="S::epo_35_jogroup.eu#ext#@dobasi.onmicrosoft.com::edd5f0fd-77c0-4369-83c5-84439aafe912" providerId="AD" clId="Web-{F1B19D41-6B6A-3C60-3396-636629C4441C}" dt="2024-11-12T11:49:19.465" v="13" actId="20577"/>
          <ac:spMkLst>
            <pc:docMk/>
            <pc:sldMk cId="2949865065" sldId="309"/>
            <ac:spMk id="2" creationId="{6914FE02-1D5B-5285-03EF-401433043FA6}"/>
          </ac:spMkLst>
        </pc:spChg>
        <pc:spChg chg="mod">
          <ac:chgData name="epo_35" userId="S::epo_35_jogroup.eu#ext#@dobasi.onmicrosoft.com::edd5f0fd-77c0-4369-83c5-84439aafe912" providerId="AD" clId="Web-{F1B19D41-6B6A-3C60-3396-636629C4441C}" dt="2024-11-12T11:48:59.495" v="9" actId="1076"/>
          <ac:spMkLst>
            <pc:docMk/>
            <pc:sldMk cId="2949865065" sldId="309"/>
            <ac:spMk id="3" creationId="{73B06CFA-549F-BF01-84DA-E23DFB02BD4F}"/>
          </ac:spMkLst>
        </pc:spChg>
        <pc:spChg chg="mod">
          <ac:chgData name="epo_35" userId="S::epo_35_jogroup.eu#ext#@dobasi.onmicrosoft.com::edd5f0fd-77c0-4369-83c5-84439aafe912" providerId="AD" clId="Web-{F1B19D41-6B6A-3C60-3396-636629C4441C}" dt="2024-11-12T11:53:43.394" v="20" actId="1076"/>
          <ac:spMkLst>
            <pc:docMk/>
            <pc:sldMk cId="2949865065" sldId="309"/>
            <ac:spMk id="5" creationId="{73B06CFA-549F-BF01-84DA-E23DFB02BD4F}"/>
          </ac:spMkLst>
        </pc:spChg>
      </pc:sldChg>
    </pc:docChg>
  </pc:docChgLst>
  <pc:docChgLst>
    <pc:chgData name="dagmara.skillszonemalta" userId="S::dagmara.skillszonemalta_gmail.com#ext#@dobasi.onmicrosoft.com::cab07fde-5b20-4099-b699-b3b303880fe4" providerId="AD" clId="Web-{F9E017D4-3E20-2EC7-012D-7A01DA594D1E}"/>
    <pc:docChg chg="modSld">
      <pc:chgData name="dagmara.skillszonemalta" userId="S::dagmara.skillszonemalta_gmail.com#ext#@dobasi.onmicrosoft.com::cab07fde-5b20-4099-b699-b3b303880fe4" providerId="AD" clId="Web-{F9E017D4-3E20-2EC7-012D-7A01DA594D1E}" dt="2024-11-20T20:28:46.949" v="5" actId="1076"/>
      <pc:docMkLst>
        <pc:docMk/>
      </pc:docMkLst>
      <pc:sldChg chg="addSp modSp">
        <pc:chgData name="dagmara.skillszonemalta" userId="S::dagmara.skillszonemalta_gmail.com#ext#@dobasi.onmicrosoft.com::cab07fde-5b20-4099-b699-b3b303880fe4" providerId="AD" clId="Web-{F9E017D4-3E20-2EC7-012D-7A01DA594D1E}" dt="2024-11-20T20:28:46.949" v="5" actId="1076"/>
        <pc:sldMkLst>
          <pc:docMk/>
          <pc:sldMk cId="0" sldId="273"/>
        </pc:sldMkLst>
        <pc:spChg chg="add mod">
          <ac:chgData name="dagmara.skillszonemalta" userId="S::dagmara.skillszonemalta_gmail.com#ext#@dobasi.onmicrosoft.com::cab07fde-5b20-4099-b699-b3b303880fe4" providerId="AD" clId="Web-{F9E017D4-3E20-2EC7-012D-7A01DA594D1E}" dt="2024-11-20T20:28:46.949" v="5" actId="1076"/>
          <ac:spMkLst>
            <pc:docMk/>
            <pc:sldMk cId="0" sldId="273"/>
            <ac:spMk id="3" creationId="{AA29F32E-0DAD-568D-4214-35AF9C0CFD33}"/>
          </ac:spMkLst>
        </pc:spChg>
      </pc:sldChg>
      <pc:sldChg chg="modSp">
        <pc:chgData name="dagmara.skillszonemalta" userId="S::dagmara.skillszonemalta_gmail.com#ext#@dobasi.onmicrosoft.com::cab07fde-5b20-4099-b699-b3b303880fe4" providerId="AD" clId="Web-{F9E017D4-3E20-2EC7-012D-7A01DA594D1E}" dt="2024-11-20T20:28:27.121" v="2" actId="20577"/>
        <pc:sldMkLst>
          <pc:docMk/>
          <pc:sldMk cId="0" sldId="303"/>
        </pc:sldMkLst>
        <pc:spChg chg="mod">
          <ac:chgData name="dagmara.skillszonemalta" userId="S::dagmara.skillszonemalta_gmail.com#ext#@dobasi.onmicrosoft.com::cab07fde-5b20-4099-b699-b3b303880fe4" providerId="AD" clId="Web-{F9E017D4-3E20-2EC7-012D-7A01DA594D1E}" dt="2024-11-20T20:28:27.121" v="2" actId="20577"/>
          <ac:spMkLst>
            <pc:docMk/>
            <pc:sldMk cId="0" sldId="303"/>
            <ac:spMk id="387" creationId="{00000000-0000-0000-0000-000000000000}"/>
          </ac:spMkLst>
        </pc:spChg>
      </pc:sldChg>
      <pc:sldChg chg="modSp">
        <pc:chgData name="dagmara.skillszonemalta" userId="S::dagmara.skillszonemalta_gmail.com#ext#@dobasi.onmicrosoft.com::cab07fde-5b20-4099-b699-b3b303880fe4" providerId="AD" clId="Web-{F9E017D4-3E20-2EC7-012D-7A01DA594D1E}" dt="2024-11-20T20:28:17.354" v="0" actId="20577"/>
        <pc:sldMkLst>
          <pc:docMk/>
          <pc:sldMk cId="0" sldId="304"/>
        </pc:sldMkLst>
        <pc:spChg chg="mod">
          <ac:chgData name="dagmara.skillszonemalta" userId="S::dagmara.skillszonemalta_gmail.com#ext#@dobasi.onmicrosoft.com::cab07fde-5b20-4099-b699-b3b303880fe4" providerId="AD" clId="Web-{F9E017D4-3E20-2EC7-012D-7A01DA594D1E}" dt="2024-11-20T20:28:17.354" v="0" actId="20577"/>
          <ac:spMkLst>
            <pc:docMk/>
            <pc:sldMk cId="0" sldId="304"/>
            <ac:spMk id="395" creationId="{00000000-0000-0000-0000-000000000000}"/>
          </ac:spMkLst>
        </pc:spChg>
      </pc:sldChg>
    </pc:docChg>
  </pc:docChgLst>
  <pc:docChgLst>
    <pc:chgData name="dagmara.skillszonemalta" userId="S::dagmara.skillszonemalta_gmail.com#ext#@dobasi.onmicrosoft.com::cab07fde-5b20-4099-b699-b3b303880fe4" providerId="AD" clId="Web-{118F9648-E31E-F1D7-7642-7D0880B94AAA}"/>
    <pc:docChg chg="modSld">
      <pc:chgData name="dagmara.skillszonemalta" userId="S::dagmara.skillszonemalta_gmail.com#ext#@dobasi.onmicrosoft.com::cab07fde-5b20-4099-b699-b3b303880fe4" providerId="AD" clId="Web-{118F9648-E31E-F1D7-7642-7D0880B94AAA}" dt="2024-11-27T13:42:00.637" v="73" actId="1076"/>
      <pc:docMkLst>
        <pc:docMk/>
      </pc:docMkLst>
      <pc:sldChg chg="modSp">
        <pc:chgData name="dagmara.skillszonemalta" userId="S::dagmara.skillszonemalta_gmail.com#ext#@dobasi.onmicrosoft.com::cab07fde-5b20-4099-b699-b3b303880fe4" providerId="AD" clId="Web-{118F9648-E31E-F1D7-7642-7D0880B94AAA}" dt="2024-11-27T13:21:02.577" v="1" actId="20577"/>
        <pc:sldMkLst>
          <pc:docMk/>
          <pc:sldMk cId="0" sldId="263"/>
        </pc:sldMkLst>
        <pc:spChg chg="mod">
          <ac:chgData name="dagmara.skillszonemalta" userId="S::dagmara.skillszonemalta_gmail.com#ext#@dobasi.onmicrosoft.com::cab07fde-5b20-4099-b699-b3b303880fe4" providerId="AD" clId="Web-{118F9648-E31E-F1D7-7642-7D0880B94AAA}" dt="2024-11-27T13:21:02.577" v="1" actId="20577"/>
          <ac:spMkLst>
            <pc:docMk/>
            <pc:sldMk cId="0" sldId="263"/>
            <ac:spMk id="121" creationId="{00000000-0000-0000-0000-000000000000}"/>
          </ac:spMkLst>
        </pc:spChg>
      </pc:sldChg>
      <pc:sldChg chg="modSp">
        <pc:chgData name="dagmara.skillszonemalta" userId="S::dagmara.skillszonemalta_gmail.com#ext#@dobasi.onmicrosoft.com::cab07fde-5b20-4099-b699-b3b303880fe4" providerId="AD" clId="Web-{118F9648-E31E-F1D7-7642-7D0880B94AAA}" dt="2024-11-27T13:28:26.780" v="2" actId="1076"/>
        <pc:sldMkLst>
          <pc:docMk/>
          <pc:sldMk cId="0" sldId="275"/>
        </pc:sldMkLst>
        <pc:spChg chg="mod">
          <ac:chgData name="dagmara.skillszonemalta" userId="S::dagmara.skillszonemalta_gmail.com#ext#@dobasi.onmicrosoft.com::cab07fde-5b20-4099-b699-b3b303880fe4" providerId="AD" clId="Web-{118F9648-E31E-F1D7-7642-7D0880B94AAA}" dt="2024-11-27T13:28:26.780" v="2" actId="1076"/>
          <ac:spMkLst>
            <pc:docMk/>
            <pc:sldMk cId="0" sldId="275"/>
            <ac:spMk id="7" creationId="{901CBC20-5F28-C248-3E27-8F4350C7F4D0}"/>
          </ac:spMkLst>
        </pc:spChg>
      </pc:sldChg>
      <pc:sldChg chg="modSp">
        <pc:chgData name="dagmara.skillszonemalta" userId="S::dagmara.skillszonemalta_gmail.com#ext#@dobasi.onmicrosoft.com::cab07fde-5b20-4099-b699-b3b303880fe4" providerId="AD" clId="Web-{118F9648-E31E-F1D7-7642-7D0880B94AAA}" dt="2024-11-27T13:42:00.637" v="73" actId="1076"/>
        <pc:sldMkLst>
          <pc:docMk/>
          <pc:sldMk cId="3201183638" sldId="310"/>
        </pc:sldMkLst>
        <pc:spChg chg="mod">
          <ac:chgData name="dagmara.skillszonemalta" userId="S::dagmara.skillszonemalta_gmail.com#ext#@dobasi.onmicrosoft.com::cab07fde-5b20-4099-b699-b3b303880fe4" providerId="AD" clId="Web-{118F9648-E31E-F1D7-7642-7D0880B94AAA}" dt="2024-11-27T13:42:00.637" v="73" actId="1076"/>
          <ac:spMkLst>
            <pc:docMk/>
            <pc:sldMk cId="3201183638" sldId="310"/>
            <ac:spMk id="3" creationId="{914A9ABF-2F52-39F9-9FC5-710AA514A198}"/>
          </ac:spMkLst>
        </pc:spChg>
      </pc:sldChg>
    </pc:docChg>
  </pc:docChgLst>
  <pc:docChgLst>
    <pc:chgData name="epo_38" userId="S::epo_38_jogroup.eu#ext#@dobasi.onmicrosoft.com::66d8512a-8ddf-40e0-bce7-ad06085cc67f" providerId="AD" clId="Web-{96CD24C9-6C13-231A-1324-0AF820FC9281}"/>
    <pc:docChg chg="modSld">
      <pc:chgData name="epo_38" userId="S::epo_38_jogroup.eu#ext#@dobasi.onmicrosoft.com::66d8512a-8ddf-40e0-bce7-ad06085cc67f" providerId="AD" clId="Web-{96CD24C9-6C13-231A-1324-0AF820FC9281}" dt="2024-11-12T12:14:42.833" v="136" actId="20577"/>
      <pc:docMkLst>
        <pc:docMk/>
      </pc:docMkLst>
      <pc:sldChg chg="modSp">
        <pc:chgData name="epo_38" userId="S::epo_38_jogroup.eu#ext#@dobasi.onmicrosoft.com::66d8512a-8ddf-40e0-bce7-ad06085cc67f" providerId="AD" clId="Web-{96CD24C9-6C13-231A-1324-0AF820FC9281}" dt="2024-11-12T11:58:58.491" v="82" actId="20577"/>
        <pc:sldMkLst>
          <pc:docMk/>
          <pc:sldMk cId="0" sldId="259"/>
        </pc:sldMkLst>
        <pc:spChg chg="mod">
          <ac:chgData name="epo_38" userId="S::epo_38_jogroup.eu#ext#@dobasi.onmicrosoft.com::66d8512a-8ddf-40e0-bce7-ad06085cc67f" providerId="AD" clId="Web-{96CD24C9-6C13-231A-1324-0AF820FC9281}" dt="2024-11-12T11:58:58.491" v="82" actId="20577"/>
          <ac:spMkLst>
            <pc:docMk/>
            <pc:sldMk cId="0" sldId="259"/>
            <ac:spMk id="89" creationId="{00000000-0000-0000-0000-000000000000}"/>
          </ac:spMkLst>
        </pc:spChg>
      </pc:sldChg>
      <pc:sldChg chg="modSp">
        <pc:chgData name="epo_38" userId="S::epo_38_jogroup.eu#ext#@dobasi.onmicrosoft.com::66d8512a-8ddf-40e0-bce7-ad06085cc67f" providerId="AD" clId="Web-{96CD24C9-6C13-231A-1324-0AF820FC9281}" dt="2024-11-12T11:59:07.476" v="86" actId="20577"/>
        <pc:sldMkLst>
          <pc:docMk/>
          <pc:sldMk cId="0" sldId="267"/>
        </pc:sldMkLst>
        <pc:spChg chg="mod">
          <ac:chgData name="epo_38" userId="S::epo_38_jogroup.eu#ext#@dobasi.onmicrosoft.com::66d8512a-8ddf-40e0-bce7-ad06085cc67f" providerId="AD" clId="Web-{96CD24C9-6C13-231A-1324-0AF820FC9281}" dt="2024-11-12T11:59:07.476" v="86" actId="20577"/>
          <ac:spMkLst>
            <pc:docMk/>
            <pc:sldMk cId="0" sldId="267"/>
            <ac:spMk id="148" creationId="{00000000-0000-0000-0000-000000000000}"/>
          </ac:spMkLst>
        </pc:spChg>
      </pc:sldChg>
      <pc:sldChg chg="modSp">
        <pc:chgData name="epo_38" userId="S::epo_38_jogroup.eu#ext#@dobasi.onmicrosoft.com::66d8512a-8ddf-40e0-bce7-ad06085cc67f" providerId="AD" clId="Web-{96CD24C9-6C13-231A-1324-0AF820FC9281}" dt="2024-11-12T12:00:50.979" v="97" actId="20577"/>
        <pc:sldMkLst>
          <pc:docMk/>
          <pc:sldMk cId="0" sldId="276"/>
        </pc:sldMkLst>
        <pc:spChg chg="mod">
          <ac:chgData name="epo_38" userId="S::epo_38_jogroup.eu#ext#@dobasi.onmicrosoft.com::66d8512a-8ddf-40e0-bce7-ad06085cc67f" providerId="AD" clId="Web-{96CD24C9-6C13-231A-1324-0AF820FC9281}" dt="2024-11-12T12:00:50.979" v="97" actId="20577"/>
          <ac:spMkLst>
            <pc:docMk/>
            <pc:sldMk cId="0" sldId="276"/>
            <ac:spMk id="210" creationId="{00000000-0000-0000-0000-000000000000}"/>
          </ac:spMkLst>
        </pc:spChg>
      </pc:sldChg>
      <pc:sldChg chg="modSp">
        <pc:chgData name="epo_38" userId="S::epo_38_jogroup.eu#ext#@dobasi.onmicrosoft.com::66d8512a-8ddf-40e0-bce7-ad06085cc67f" providerId="AD" clId="Web-{96CD24C9-6C13-231A-1324-0AF820FC9281}" dt="2024-11-12T12:01:54.825" v="109" actId="1076"/>
        <pc:sldMkLst>
          <pc:docMk/>
          <pc:sldMk cId="0" sldId="291"/>
        </pc:sldMkLst>
        <pc:spChg chg="mod">
          <ac:chgData name="epo_38" userId="S::epo_38_jogroup.eu#ext#@dobasi.onmicrosoft.com::66d8512a-8ddf-40e0-bce7-ad06085cc67f" providerId="AD" clId="Web-{96CD24C9-6C13-231A-1324-0AF820FC9281}" dt="2024-11-12T12:01:54.825" v="109" actId="1076"/>
          <ac:spMkLst>
            <pc:docMk/>
            <pc:sldMk cId="0" sldId="291"/>
            <ac:spMk id="309" creationId="{00000000-0000-0000-0000-000000000000}"/>
          </ac:spMkLst>
        </pc:spChg>
      </pc:sldChg>
      <pc:sldChg chg="modSp">
        <pc:chgData name="epo_38" userId="S::epo_38_jogroup.eu#ext#@dobasi.onmicrosoft.com::66d8512a-8ddf-40e0-bce7-ad06085cc67f" providerId="AD" clId="Web-{96CD24C9-6C13-231A-1324-0AF820FC9281}" dt="2024-11-12T12:14:42.833" v="136" actId="20577"/>
        <pc:sldMkLst>
          <pc:docMk/>
          <pc:sldMk cId="0" sldId="308"/>
        </pc:sldMkLst>
        <pc:spChg chg="mod">
          <ac:chgData name="epo_38" userId="S::epo_38_jogroup.eu#ext#@dobasi.onmicrosoft.com::66d8512a-8ddf-40e0-bce7-ad06085cc67f" providerId="AD" clId="Web-{96CD24C9-6C13-231A-1324-0AF820FC9281}" dt="2024-11-12T12:14:42.833" v="136" actId="20577"/>
          <ac:spMkLst>
            <pc:docMk/>
            <pc:sldMk cId="0" sldId="308"/>
            <ac:spMk id="421" creationId="{00000000-0000-0000-0000-000000000000}"/>
          </ac:spMkLst>
        </pc:spChg>
      </pc:sldChg>
      <pc:sldChg chg="modSp">
        <pc:chgData name="epo_38" userId="S::epo_38_jogroup.eu#ext#@dobasi.onmicrosoft.com::66d8512a-8ddf-40e0-bce7-ad06085cc67f" providerId="AD" clId="Web-{96CD24C9-6C13-231A-1324-0AF820FC9281}" dt="2024-11-12T11:54:07.997" v="59" actId="1076"/>
        <pc:sldMkLst>
          <pc:docMk/>
          <pc:sldMk cId="2591287154" sldId="311"/>
        </pc:sldMkLst>
        <pc:spChg chg="mod">
          <ac:chgData name="epo_38" userId="S::epo_38_jogroup.eu#ext#@dobasi.onmicrosoft.com::66d8512a-8ddf-40e0-bce7-ad06085cc67f" providerId="AD" clId="Web-{96CD24C9-6C13-231A-1324-0AF820FC9281}" dt="2024-11-12T11:54:07.997" v="59" actId="1076"/>
          <ac:spMkLst>
            <pc:docMk/>
            <pc:sldMk cId="2591287154" sldId="311"/>
            <ac:spMk id="5" creationId="{DCBDD218-F9D7-4922-0A12-8A66E5903877}"/>
          </ac:spMkLst>
        </pc:spChg>
        <pc:spChg chg="mod">
          <ac:chgData name="epo_38" userId="S::epo_38_jogroup.eu#ext#@dobasi.onmicrosoft.com::66d8512a-8ddf-40e0-bce7-ad06085cc67f" providerId="AD" clId="Web-{96CD24C9-6C13-231A-1324-0AF820FC9281}" dt="2024-11-12T11:54:03.232" v="58" actId="20577"/>
          <ac:spMkLst>
            <pc:docMk/>
            <pc:sldMk cId="2591287154" sldId="311"/>
            <ac:spMk id="6" creationId="{0CC214A9-B65D-FDF1-7616-D8081C944C60}"/>
          </ac:spMkLst>
        </pc:spChg>
      </pc:sldChg>
    </pc:docChg>
  </pc:docChgLst>
  <pc:docChgLst>
    <pc:chgData name="Martina Plantak, DOBA" userId="S::martina.plantak@doba.si::de674679-c024-4d92-9c12-6923d982c1a5" providerId="AD" clId="Web-{9269E349-B97C-BF76-97D0-E6AAE62777C5}"/>
    <pc:docChg chg="modSld">
      <pc:chgData name="Martina Plantak, DOBA" userId="S::martina.plantak@doba.si::de674679-c024-4d92-9c12-6923d982c1a5" providerId="AD" clId="Web-{9269E349-B97C-BF76-97D0-E6AAE62777C5}" dt="2024-12-19T09:37:57.689" v="113" actId="20577"/>
      <pc:docMkLst>
        <pc:docMk/>
      </pc:docMkLst>
      <pc:sldChg chg="modSp">
        <pc:chgData name="Martina Plantak, DOBA" userId="S::martina.plantak@doba.si::de674679-c024-4d92-9c12-6923d982c1a5" providerId="AD" clId="Web-{9269E349-B97C-BF76-97D0-E6AAE62777C5}" dt="2024-12-19T09:16:40.380" v="31" actId="20577"/>
        <pc:sldMkLst>
          <pc:docMk/>
          <pc:sldMk cId="0" sldId="272"/>
        </pc:sldMkLst>
        <pc:spChg chg="mod">
          <ac:chgData name="Martina Plantak, DOBA" userId="S::martina.plantak@doba.si::de674679-c024-4d92-9c12-6923d982c1a5" providerId="AD" clId="Web-{9269E349-B97C-BF76-97D0-E6AAE62777C5}" dt="2024-12-19T09:16:40.380" v="31" actId="20577"/>
          <ac:spMkLst>
            <pc:docMk/>
            <pc:sldMk cId="0" sldId="272"/>
            <ac:spMk id="182" creationId="{00000000-0000-0000-0000-000000000000}"/>
          </ac:spMkLst>
        </pc:spChg>
      </pc:sldChg>
      <pc:sldChg chg="modSp">
        <pc:chgData name="Martina Plantak, DOBA" userId="S::martina.plantak@doba.si::de674679-c024-4d92-9c12-6923d982c1a5" providerId="AD" clId="Web-{9269E349-B97C-BF76-97D0-E6AAE62777C5}" dt="2024-12-19T09:32:54.792" v="51" actId="20577"/>
        <pc:sldMkLst>
          <pc:docMk/>
          <pc:sldMk cId="0" sldId="274"/>
        </pc:sldMkLst>
        <pc:spChg chg="mod">
          <ac:chgData name="Martina Plantak, DOBA" userId="S::martina.plantak@doba.si::de674679-c024-4d92-9c12-6923d982c1a5" providerId="AD" clId="Web-{9269E349-B97C-BF76-97D0-E6AAE62777C5}" dt="2024-12-19T09:32:54.792" v="51" actId="20577"/>
          <ac:spMkLst>
            <pc:docMk/>
            <pc:sldMk cId="0" sldId="274"/>
            <ac:spMk id="2" creationId="{81E7250E-544F-22EA-0D37-AD8EF894F308}"/>
          </ac:spMkLst>
        </pc:spChg>
      </pc:sldChg>
      <pc:sldChg chg="modSp">
        <pc:chgData name="Martina Plantak, DOBA" userId="S::martina.plantak@doba.si::de674679-c024-4d92-9c12-6923d982c1a5" providerId="AD" clId="Web-{9269E349-B97C-BF76-97D0-E6AAE62777C5}" dt="2024-12-19T09:18:48.336" v="33" actId="20577"/>
        <pc:sldMkLst>
          <pc:docMk/>
          <pc:sldMk cId="0" sldId="275"/>
        </pc:sldMkLst>
        <pc:spChg chg="mod">
          <ac:chgData name="Martina Plantak, DOBA" userId="S::martina.plantak@doba.si::de674679-c024-4d92-9c12-6923d982c1a5" providerId="AD" clId="Web-{9269E349-B97C-BF76-97D0-E6AAE62777C5}" dt="2024-12-19T09:18:48.336" v="33" actId="20577"/>
          <ac:spMkLst>
            <pc:docMk/>
            <pc:sldMk cId="0" sldId="275"/>
            <ac:spMk id="201" creationId="{00000000-0000-0000-0000-000000000000}"/>
          </ac:spMkLst>
        </pc:spChg>
      </pc:sldChg>
      <pc:sldChg chg="addSp modSp">
        <pc:chgData name="Martina Plantak, DOBA" userId="S::martina.plantak@doba.si::de674679-c024-4d92-9c12-6923d982c1a5" providerId="AD" clId="Web-{9269E349-B97C-BF76-97D0-E6AAE62777C5}" dt="2024-12-19T09:33:47.887" v="60" actId="1076"/>
        <pc:sldMkLst>
          <pc:docMk/>
          <pc:sldMk cId="0" sldId="277"/>
        </pc:sldMkLst>
        <pc:spChg chg="add mod">
          <ac:chgData name="Martina Plantak, DOBA" userId="S::martina.plantak@doba.si::de674679-c024-4d92-9c12-6923d982c1a5" providerId="AD" clId="Web-{9269E349-B97C-BF76-97D0-E6AAE62777C5}" dt="2024-12-19T09:33:47.887" v="60" actId="1076"/>
          <ac:spMkLst>
            <pc:docMk/>
            <pc:sldMk cId="0" sldId="277"/>
            <ac:spMk id="2" creationId="{CAE1DF43-DF22-5D82-6B57-EE697FDEF2A9}"/>
          </ac:spMkLst>
        </pc:spChg>
        <pc:spChg chg="mod">
          <ac:chgData name="Martina Plantak, DOBA" userId="S::martina.plantak@doba.si::de674679-c024-4d92-9c12-6923d982c1a5" providerId="AD" clId="Web-{9269E349-B97C-BF76-97D0-E6AAE62777C5}" dt="2024-12-19T09:33:37.762" v="57" actId="1076"/>
          <ac:spMkLst>
            <pc:docMk/>
            <pc:sldMk cId="0" sldId="277"/>
            <ac:spMk id="216" creationId="{00000000-0000-0000-0000-000000000000}"/>
          </ac:spMkLst>
        </pc:spChg>
      </pc:sldChg>
      <pc:sldChg chg="modSp">
        <pc:chgData name="Martina Plantak, DOBA" userId="S::martina.plantak@doba.si::de674679-c024-4d92-9c12-6923d982c1a5" providerId="AD" clId="Web-{9269E349-B97C-BF76-97D0-E6AAE62777C5}" dt="2024-12-19T09:34:53.826" v="67" actId="20577"/>
        <pc:sldMkLst>
          <pc:docMk/>
          <pc:sldMk cId="0" sldId="282"/>
        </pc:sldMkLst>
        <pc:spChg chg="mod">
          <ac:chgData name="Martina Plantak, DOBA" userId="S::martina.plantak@doba.si::de674679-c024-4d92-9c12-6923d982c1a5" providerId="AD" clId="Web-{9269E349-B97C-BF76-97D0-E6AAE62777C5}" dt="2024-12-19T09:34:53.826" v="67" actId="20577"/>
          <ac:spMkLst>
            <pc:docMk/>
            <pc:sldMk cId="0" sldId="282"/>
            <ac:spMk id="2" creationId="{FFFC4F48-24C3-4A86-D7A1-150FD792330B}"/>
          </ac:spMkLst>
        </pc:spChg>
      </pc:sldChg>
      <pc:sldChg chg="modSp">
        <pc:chgData name="Martina Plantak, DOBA" userId="S::martina.plantak@doba.si::de674679-c024-4d92-9c12-6923d982c1a5" providerId="AD" clId="Web-{9269E349-B97C-BF76-97D0-E6AAE62777C5}" dt="2024-12-19T09:35:07.826" v="68" actId="20577"/>
        <pc:sldMkLst>
          <pc:docMk/>
          <pc:sldMk cId="0" sldId="293"/>
        </pc:sldMkLst>
        <pc:spChg chg="mod">
          <ac:chgData name="Martina Plantak, DOBA" userId="S::martina.plantak@doba.si::de674679-c024-4d92-9c12-6923d982c1a5" providerId="AD" clId="Web-{9269E349-B97C-BF76-97D0-E6AAE62777C5}" dt="2024-12-19T09:35:07.826" v="68" actId="20577"/>
          <ac:spMkLst>
            <pc:docMk/>
            <pc:sldMk cId="0" sldId="293"/>
            <ac:spMk id="323" creationId="{00000000-0000-0000-0000-000000000000}"/>
          </ac:spMkLst>
        </pc:spChg>
      </pc:sldChg>
      <pc:sldChg chg="modSp">
        <pc:chgData name="Martina Plantak, DOBA" userId="S::martina.plantak@doba.si::de674679-c024-4d92-9c12-6923d982c1a5" providerId="AD" clId="Web-{9269E349-B97C-BF76-97D0-E6AAE62777C5}" dt="2024-12-19T09:35:29.139" v="72" actId="20577"/>
        <pc:sldMkLst>
          <pc:docMk/>
          <pc:sldMk cId="0" sldId="297"/>
        </pc:sldMkLst>
        <pc:spChg chg="mod">
          <ac:chgData name="Martina Plantak, DOBA" userId="S::martina.plantak@doba.si::de674679-c024-4d92-9c12-6923d982c1a5" providerId="AD" clId="Web-{9269E349-B97C-BF76-97D0-E6AAE62777C5}" dt="2024-12-19T09:35:23.123" v="71" actId="20577"/>
          <ac:spMkLst>
            <pc:docMk/>
            <pc:sldMk cId="0" sldId="297"/>
            <ac:spMk id="2" creationId="{85A813B1-2651-9225-E5D5-82A2D734467A}"/>
          </ac:spMkLst>
        </pc:spChg>
        <pc:spChg chg="mod">
          <ac:chgData name="Martina Plantak, DOBA" userId="S::martina.plantak@doba.si::de674679-c024-4d92-9c12-6923d982c1a5" providerId="AD" clId="Web-{9269E349-B97C-BF76-97D0-E6AAE62777C5}" dt="2024-12-19T09:35:29.139" v="72" actId="20577"/>
          <ac:spMkLst>
            <pc:docMk/>
            <pc:sldMk cId="0" sldId="297"/>
            <ac:spMk id="348" creationId="{00000000-0000-0000-0000-000000000000}"/>
          </ac:spMkLst>
        </pc:spChg>
      </pc:sldChg>
      <pc:sldChg chg="modSp">
        <pc:chgData name="Martina Plantak, DOBA" userId="S::martina.plantak@doba.si::de674679-c024-4d92-9c12-6923d982c1a5" providerId="AD" clId="Web-{9269E349-B97C-BF76-97D0-E6AAE62777C5}" dt="2024-12-19T09:35:58.999" v="77" actId="20577"/>
        <pc:sldMkLst>
          <pc:docMk/>
          <pc:sldMk cId="0" sldId="300"/>
        </pc:sldMkLst>
        <pc:spChg chg="mod">
          <ac:chgData name="Martina Plantak, DOBA" userId="S::martina.plantak@doba.si::de674679-c024-4d92-9c12-6923d982c1a5" providerId="AD" clId="Web-{9269E349-B97C-BF76-97D0-E6AAE62777C5}" dt="2024-12-19T09:35:58.999" v="77" actId="20577"/>
          <ac:spMkLst>
            <pc:docMk/>
            <pc:sldMk cId="0" sldId="300"/>
            <ac:spMk id="2" creationId="{13AD0F42-90FA-97A5-E665-035BECFB6C04}"/>
          </ac:spMkLst>
        </pc:spChg>
        <pc:spChg chg="mod">
          <ac:chgData name="Martina Plantak, DOBA" userId="S::martina.plantak@doba.si::de674679-c024-4d92-9c12-6923d982c1a5" providerId="AD" clId="Web-{9269E349-B97C-BF76-97D0-E6AAE62777C5}" dt="2024-12-19T09:35:42.780" v="74" actId="20577"/>
          <ac:spMkLst>
            <pc:docMk/>
            <pc:sldMk cId="0" sldId="300"/>
            <ac:spMk id="3" creationId="{17507028-EC2E-1337-1D19-6184A207A39D}"/>
          </ac:spMkLst>
        </pc:spChg>
      </pc:sldChg>
      <pc:sldChg chg="modSp">
        <pc:chgData name="Martina Plantak, DOBA" userId="S::martina.plantak@doba.si::de674679-c024-4d92-9c12-6923d982c1a5" providerId="AD" clId="Web-{9269E349-B97C-BF76-97D0-E6AAE62777C5}" dt="2024-12-19T09:36:09.296" v="78" actId="20577"/>
        <pc:sldMkLst>
          <pc:docMk/>
          <pc:sldMk cId="0" sldId="302"/>
        </pc:sldMkLst>
        <pc:spChg chg="mod">
          <ac:chgData name="Martina Plantak, DOBA" userId="S::martina.plantak@doba.si::de674679-c024-4d92-9c12-6923d982c1a5" providerId="AD" clId="Web-{9269E349-B97C-BF76-97D0-E6AAE62777C5}" dt="2024-12-19T09:36:09.296" v="78" actId="20577"/>
          <ac:spMkLst>
            <pc:docMk/>
            <pc:sldMk cId="0" sldId="302"/>
            <ac:spMk id="380" creationId="{00000000-0000-0000-0000-000000000000}"/>
          </ac:spMkLst>
        </pc:spChg>
      </pc:sldChg>
      <pc:sldChg chg="modSp">
        <pc:chgData name="Martina Plantak, DOBA" userId="S::martina.plantak@doba.si::de674679-c024-4d92-9c12-6923d982c1a5" providerId="AD" clId="Web-{9269E349-B97C-BF76-97D0-E6AAE62777C5}" dt="2024-12-19T09:36:16.093" v="79" actId="20577"/>
        <pc:sldMkLst>
          <pc:docMk/>
          <pc:sldMk cId="0" sldId="304"/>
        </pc:sldMkLst>
        <pc:spChg chg="mod">
          <ac:chgData name="Martina Plantak, DOBA" userId="S::martina.plantak@doba.si::de674679-c024-4d92-9c12-6923d982c1a5" providerId="AD" clId="Web-{9269E349-B97C-BF76-97D0-E6AAE62777C5}" dt="2024-12-19T09:36:16.093" v="79" actId="20577"/>
          <ac:spMkLst>
            <pc:docMk/>
            <pc:sldMk cId="0" sldId="304"/>
            <ac:spMk id="395" creationId="{00000000-0000-0000-0000-000000000000}"/>
          </ac:spMkLst>
        </pc:spChg>
      </pc:sldChg>
      <pc:sldChg chg="modSp">
        <pc:chgData name="Martina Plantak, DOBA" userId="S::martina.plantak@doba.si::de674679-c024-4d92-9c12-6923d982c1a5" providerId="AD" clId="Web-{9269E349-B97C-BF76-97D0-E6AAE62777C5}" dt="2024-12-19T09:37:49.330" v="111" actId="1076"/>
        <pc:sldMkLst>
          <pc:docMk/>
          <pc:sldMk cId="0" sldId="305"/>
        </pc:sldMkLst>
        <pc:spChg chg="mod">
          <ac:chgData name="Martina Plantak, DOBA" userId="S::martina.plantak@doba.si::de674679-c024-4d92-9c12-6923d982c1a5" providerId="AD" clId="Web-{9269E349-B97C-BF76-97D0-E6AAE62777C5}" dt="2024-12-19T09:37:49.330" v="111" actId="1076"/>
          <ac:spMkLst>
            <pc:docMk/>
            <pc:sldMk cId="0" sldId="305"/>
            <ac:spMk id="3" creationId="{15DBFDE2-F2C8-DC6B-A7D6-8B3DCE07E5EA}"/>
          </ac:spMkLst>
        </pc:spChg>
        <pc:spChg chg="mod">
          <ac:chgData name="Martina Plantak, DOBA" userId="S::martina.plantak@doba.si::de674679-c024-4d92-9c12-6923d982c1a5" providerId="AD" clId="Web-{9269E349-B97C-BF76-97D0-E6AAE62777C5}" dt="2024-12-19T09:37:42.939" v="109" actId="1076"/>
          <ac:spMkLst>
            <pc:docMk/>
            <pc:sldMk cId="0" sldId="305"/>
            <ac:spMk id="401" creationId="{00000000-0000-0000-0000-000000000000}"/>
          </ac:spMkLst>
        </pc:spChg>
        <pc:spChg chg="mod">
          <ac:chgData name="Martina Plantak, DOBA" userId="S::martina.plantak@doba.si::de674679-c024-4d92-9c12-6923d982c1a5" providerId="AD" clId="Web-{9269E349-B97C-BF76-97D0-E6AAE62777C5}" dt="2024-12-19T09:37:45.548" v="110" actId="1076"/>
          <ac:spMkLst>
            <pc:docMk/>
            <pc:sldMk cId="0" sldId="305"/>
            <ac:spMk id="402" creationId="{00000000-0000-0000-0000-000000000000}"/>
          </ac:spMkLst>
        </pc:spChg>
      </pc:sldChg>
      <pc:sldChg chg="modSp">
        <pc:chgData name="Martina Plantak, DOBA" userId="S::martina.plantak@doba.si::de674679-c024-4d92-9c12-6923d982c1a5" providerId="AD" clId="Web-{9269E349-B97C-BF76-97D0-E6AAE62777C5}" dt="2024-12-19T09:37:53.158" v="112" actId="20577"/>
        <pc:sldMkLst>
          <pc:docMk/>
          <pc:sldMk cId="0" sldId="306"/>
        </pc:sldMkLst>
        <pc:spChg chg="mod">
          <ac:chgData name="Martina Plantak, DOBA" userId="S::martina.plantak@doba.si::de674679-c024-4d92-9c12-6923d982c1a5" providerId="AD" clId="Web-{9269E349-B97C-BF76-97D0-E6AAE62777C5}" dt="2024-12-19T09:37:53.158" v="112" actId="20577"/>
          <ac:spMkLst>
            <pc:docMk/>
            <pc:sldMk cId="0" sldId="306"/>
            <ac:spMk id="408" creationId="{00000000-0000-0000-0000-000000000000}"/>
          </ac:spMkLst>
        </pc:spChg>
      </pc:sldChg>
      <pc:sldChg chg="modSp">
        <pc:chgData name="Martina Plantak, DOBA" userId="S::martina.plantak@doba.si::de674679-c024-4d92-9c12-6923d982c1a5" providerId="AD" clId="Web-{9269E349-B97C-BF76-97D0-E6AAE62777C5}" dt="2024-12-19T09:37:57.689" v="113" actId="20577"/>
        <pc:sldMkLst>
          <pc:docMk/>
          <pc:sldMk cId="0" sldId="307"/>
        </pc:sldMkLst>
        <pc:spChg chg="mod">
          <ac:chgData name="Martina Plantak, DOBA" userId="S::martina.plantak@doba.si::de674679-c024-4d92-9c12-6923d982c1a5" providerId="AD" clId="Web-{9269E349-B97C-BF76-97D0-E6AAE62777C5}" dt="2024-12-19T09:37:57.689" v="113" actId="20577"/>
          <ac:spMkLst>
            <pc:docMk/>
            <pc:sldMk cId="0" sldId="307"/>
            <ac:spMk id="415" creationId="{00000000-0000-0000-0000-000000000000}"/>
          </ac:spMkLst>
        </pc:spChg>
      </pc:sldChg>
      <pc:sldChg chg="modSp">
        <pc:chgData name="Martina Plantak, DOBA" userId="S::martina.plantak@doba.si::de674679-c024-4d92-9c12-6923d982c1a5" providerId="AD" clId="Web-{9269E349-B97C-BF76-97D0-E6AAE62777C5}" dt="2024-12-19T09:15:41.551" v="28" actId="20577"/>
        <pc:sldMkLst>
          <pc:docMk/>
          <pc:sldMk cId="3201183638" sldId="310"/>
        </pc:sldMkLst>
        <pc:spChg chg="mod">
          <ac:chgData name="Martina Plantak, DOBA" userId="S::martina.plantak@doba.si::de674679-c024-4d92-9c12-6923d982c1a5" providerId="AD" clId="Web-{9269E349-B97C-BF76-97D0-E6AAE62777C5}" dt="2024-12-19T09:15:41.551" v="28" actId="20577"/>
          <ac:spMkLst>
            <pc:docMk/>
            <pc:sldMk cId="3201183638" sldId="310"/>
            <ac:spMk id="3" creationId="{914A9ABF-2F52-39F9-9FC5-710AA514A198}"/>
          </ac:spMkLst>
        </pc:spChg>
      </pc:sldChg>
      <pc:sldChg chg="modSp">
        <pc:chgData name="Martina Plantak, DOBA" userId="S::martina.plantak@doba.si::de674679-c024-4d92-9c12-6923d982c1a5" providerId="AD" clId="Web-{9269E349-B97C-BF76-97D0-E6AAE62777C5}" dt="2024-12-19T09:36:39.766" v="83" actId="20577"/>
        <pc:sldMkLst>
          <pc:docMk/>
          <pc:sldMk cId="1742645539" sldId="312"/>
        </pc:sldMkLst>
        <pc:spChg chg="mod">
          <ac:chgData name="Martina Plantak, DOBA" userId="S::martina.plantak@doba.si::de674679-c024-4d92-9c12-6923d982c1a5" providerId="AD" clId="Web-{9269E349-B97C-BF76-97D0-E6AAE62777C5}" dt="2024-12-19T09:36:39.766" v="83" actId="20577"/>
          <ac:spMkLst>
            <pc:docMk/>
            <pc:sldMk cId="1742645539" sldId="312"/>
            <ac:spMk id="4" creationId="{DA4F66CB-4B08-1D93-34B1-59D1BC84A6EA}"/>
          </ac:spMkLst>
        </pc:spChg>
      </pc:sldChg>
      <pc:sldChg chg="modSp">
        <pc:chgData name="Martina Plantak, DOBA" userId="S::martina.plantak@doba.si::de674679-c024-4d92-9c12-6923d982c1a5" providerId="AD" clId="Web-{9269E349-B97C-BF76-97D0-E6AAE62777C5}" dt="2024-12-19T09:37:27.438" v="106" actId="20577"/>
        <pc:sldMkLst>
          <pc:docMk/>
          <pc:sldMk cId="3578604010" sldId="313"/>
        </pc:sldMkLst>
        <pc:spChg chg="mod">
          <ac:chgData name="Martina Plantak, DOBA" userId="S::martina.plantak@doba.si::de674679-c024-4d92-9c12-6923d982c1a5" providerId="AD" clId="Web-{9269E349-B97C-BF76-97D0-E6AAE62777C5}" dt="2024-12-19T09:37:27.438" v="106" actId="20577"/>
          <ac:spMkLst>
            <pc:docMk/>
            <pc:sldMk cId="3578604010" sldId="313"/>
            <ac:spMk id="3" creationId="{EEA42171-5884-FE06-C203-C460957BC41C}"/>
          </ac:spMkLst>
        </pc:spChg>
      </pc:sldChg>
    </pc:docChg>
  </pc:docChgLst>
  <pc:docChgLst>
    <pc:chgData name="dagmara.skillszonemalta" userId="S::dagmara.skillszonemalta_gmail.com#ext#@dobasi.onmicrosoft.com::cab07fde-5b20-4099-b699-b3b303880fe4" providerId="AD" clId="Web-{7E7F1137-CF38-BF57-49C6-F5A6B2CA3635}"/>
    <pc:docChg chg="modSld">
      <pc:chgData name="dagmara.skillszonemalta" userId="S::dagmara.skillszonemalta_gmail.com#ext#@dobasi.onmicrosoft.com::cab07fde-5b20-4099-b699-b3b303880fe4" providerId="AD" clId="Web-{7E7F1137-CF38-BF57-49C6-F5A6B2CA3635}" dt="2024-11-23T17:56:21.318" v="98" actId="14100"/>
      <pc:docMkLst>
        <pc:docMk/>
      </pc:docMkLst>
      <pc:sldChg chg="addSp delSp modSp">
        <pc:chgData name="dagmara.skillszonemalta" userId="S::dagmara.skillszonemalta_gmail.com#ext#@dobasi.onmicrosoft.com::cab07fde-5b20-4099-b699-b3b303880fe4" providerId="AD" clId="Web-{7E7F1137-CF38-BF57-49C6-F5A6B2CA3635}" dt="2024-11-23T17:35:39.632" v="30" actId="1076"/>
        <pc:sldMkLst>
          <pc:docMk/>
          <pc:sldMk cId="0" sldId="266"/>
        </pc:sldMkLst>
        <pc:spChg chg="mod">
          <ac:chgData name="dagmara.skillszonemalta" userId="S::dagmara.skillszonemalta_gmail.com#ext#@dobasi.onmicrosoft.com::cab07fde-5b20-4099-b699-b3b303880fe4" providerId="AD" clId="Web-{7E7F1137-CF38-BF57-49C6-F5A6B2CA3635}" dt="2024-11-23T17:35:39.632" v="30" actId="1076"/>
          <ac:spMkLst>
            <pc:docMk/>
            <pc:sldMk cId="0" sldId="266"/>
            <ac:spMk id="3" creationId="{3525D013-2B94-21A0-06AB-FA0B781CE2BF}"/>
          </ac:spMkLst>
        </pc:spChg>
        <pc:picChg chg="add mod modCrop">
          <ac:chgData name="dagmara.skillszonemalta" userId="S::dagmara.skillszonemalta_gmail.com#ext#@dobasi.onmicrosoft.com::cab07fde-5b20-4099-b699-b3b303880fe4" providerId="AD" clId="Web-{7E7F1137-CF38-BF57-49C6-F5A6B2CA3635}" dt="2024-11-23T17:35:24.397" v="28" actId="1076"/>
          <ac:picMkLst>
            <pc:docMk/>
            <pc:sldMk cId="0" sldId="266"/>
            <ac:picMk id="2" creationId="{A662718F-15EE-63EA-4C7C-D81A36A79B24}"/>
          </ac:picMkLst>
        </pc:picChg>
        <pc:picChg chg="del">
          <ac:chgData name="dagmara.skillszonemalta" userId="S::dagmara.skillszonemalta_gmail.com#ext#@dobasi.onmicrosoft.com::cab07fde-5b20-4099-b699-b3b303880fe4" providerId="AD" clId="Web-{7E7F1137-CF38-BF57-49C6-F5A6B2CA3635}" dt="2024-11-23T17:33:49.254" v="19"/>
          <ac:picMkLst>
            <pc:docMk/>
            <pc:sldMk cId="0" sldId="266"/>
            <ac:picMk id="143" creationId="{00000000-0000-0000-0000-000000000000}"/>
          </ac:picMkLst>
        </pc:picChg>
      </pc:sldChg>
      <pc:sldChg chg="modSp">
        <pc:chgData name="dagmara.skillszonemalta" userId="S::dagmara.skillszonemalta_gmail.com#ext#@dobasi.onmicrosoft.com::cab07fde-5b20-4099-b699-b3b303880fe4" providerId="AD" clId="Web-{7E7F1137-CF38-BF57-49C6-F5A6B2CA3635}" dt="2024-11-23T17:38:01.199" v="31" actId="20577"/>
        <pc:sldMkLst>
          <pc:docMk/>
          <pc:sldMk cId="0" sldId="267"/>
        </pc:sldMkLst>
        <pc:spChg chg="mod">
          <ac:chgData name="dagmara.skillszonemalta" userId="S::dagmara.skillszonemalta_gmail.com#ext#@dobasi.onmicrosoft.com::cab07fde-5b20-4099-b699-b3b303880fe4" providerId="AD" clId="Web-{7E7F1137-CF38-BF57-49C6-F5A6B2CA3635}" dt="2024-11-23T17:38:01.199" v="31" actId="20577"/>
          <ac:spMkLst>
            <pc:docMk/>
            <pc:sldMk cId="0" sldId="267"/>
            <ac:spMk id="3" creationId="{A19587A7-6507-2B80-F2B8-878A63712DFF}"/>
          </ac:spMkLst>
        </pc:spChg>
      </pc:sldChg>
      <pc:sldChg chg="modSp">
        <pc:chgData name="dagmara.skillszonemalta" userId="S::dagmara.skillszonemalta_gmail.com#ext#@dobasi.onmicrosoft.com::cab07fde-5b20-4099-b699-b3b303880fe4" providerId="AD" clId="Web-{7E7F1137-CF38-BF57-49C6-F5A6B2CA3635}" dt="2024-11-23T17:39:27.420" v="33" actId="1076"/>
        <pc:sldMkLst>
          <pc:docMk/>
          <pc:sldMk cId="0" sldId="270"/>
        </pc:sldMkLst>
        <pc:spChg chg="mod">
          <ac:chgData name="dagmara.skillszonemalta" userId="S::dagmara.skillszonemalta_gmail.com#ext#@dobasi.onmicrosoft.com::cab07fde-5b20-4099-b699-b3b303880fe4" providerId="AD" clId="Web-{7E7F1137-CF38-BF57-49C6-F5A6B2CA3635}" dt="2024-11-23T17:39:27.420" v="33" actId="1076"/>
          <ac:spMkLst>
            <pc:docMk/>
            <pc:sldMk cId="0" sldId="270"/>
            <ac:spMk id="3" creationId="{407B519F-093F-723E-D5B8-C970C0457999}"/>
          </ac:spMkLst>
        </pc:spChg>
      </pc:sldChg>
      <pc:sldChg chg="modSp">
        <pc:chgData name="dagmara.skillszonemalta" userId="S::dagmara.skillszonemalta_gmail.com#ext#@dobasi.onmicrosoft.com::cab07fde-5b20-4099-b699-b3b303880fe4" providerId="AD" clId="Web-{7E7F1137-CF38-BF57-49C6-F5A6B2CA3635}" dt="2024-11-23T17:40:03.265" v="34" actId="20577"/>
        <pc:sldMkLst>
          <pc:docMk/>
          <pc:sldMk cId="0" sldId="276"/>
        </pc:sldMkLst>
        <pc:spChg chg="mod">
          <ac:chgData name="dagmara.skillszonemalta" userId="S::dagmara.skillszonemalta_gmail.com#ext#@dobasi.onmicrosoft.com::cab07fde-5b20-4099-b699-b3b303880fe4" providerId="AD" clId="Web-{7E7F1137-CF38-BF57-49C6-F5A6B2CA3635}" dt="2024-11-23T17:40:03.265" v="34" actId="20577"/>
          <ac:spMkLst>
            <pc:docMk/>
            <pc:sldMk cId="0" sldId="276"/>
            <ac:spMk id="3" creationId="{4D138ADF-0CDA-3541-EB89-2C4FEBBC5C56}"/>
          </ac:spMkLst>
        </pc:spChg>
      </pc:sldChg>
      <pc:sldChg chg="modSp">
        <pc:chgData name="dagmara.skillszonemalta" userId="S::dagmara.skillszonemalta_gmail.com#ext#@dobasi.onmicrosoft.com::cab07fde-5b20-4099-b699-b3b303880fe4" providerId="AD" clId="Web-{7E7F1137-CF38-BF57-49C6-F5A6B2CA3635}" dt="2024-11-23T17:42:05.929" v="35" actId="20577"/>
        <pc:sldMkLst>
          <pc:docMk/>
          <pc:sldMk cId="0" sldId="277"/>
        </pc:sldMkLst>
        <pc:spChg chg="mod">
          <ac:chgData name="dagmara.skillszonemalta" userId="S::dagmara.skillszonemalta_gmail.com#ext#@dobasi.onmicrosoft.com::cab07fde-5b20-4099-b699-b3b303880fe4" providerId="AD" clId="Web-{7E7F1137-CF38-BF57-49C6-F5A6B2CA3635}" dt="2024-11-23T17:42:05.929" v="35" actId="20577"/>
          <ac:spMkLst>
            <pc:docMk/>
            <pc:sldMk cId="0" sldId="277"/>
            <ac:spMk id="3" creationId="{11C286C5-CF9F-93A5-DD62-0ED8160B4B55}"/>
          </ac:spMkLst>
        </pc:spChg>
      </pc:sldChg>
      <pc:sldChg chg="modSp">
        <pc:chgData name="dagmara.skillszonemalta" userId="S::dagmara.skillszonemalta_gmail.com#ext#@dobasi.onmicrosoft.com::cab07fde-5b20-4099-b699-b3b303880fe4" providerId="AD" clId="Web-{7E7F1137-CF38-BF57-49C6-F5A6B2CA3635}" dt="2024-11-23T17:42:33.539" v="36" actId="20577"/>
        <pc:sldMkLst>
          <pc:docMk/>
          <pc:sldMk cId="0" sldId="279"/>
        </pc:sldMkLst>
        <pc:spChg chg="mod">
          <ac:chgData name="dagmara.skillszonemalta" userId="S::dagmara.skillszonemalta_gmail.com#ext#@dobasi.onmicrosoft.com::cab07fde-5b20-4099-b699-b3b303880fe4" providerId="AD" clId="Web-{7E7F1137-CF38-BF57-49C6-F5A6B2CA3635}" dt="2024-11-23T17:42:33.539" v="36" actId="20577"/>
          <ac:spMkLst>
            <pc:docMk/>
            <pc:sldMk cId="0" sldId="279"/>
            <ac:spMk id="3" creationId="{162A7F8E-5A15-E54D-1516-7478A6CAEC46}"/>
          </ac:spMkLst>
        </pc:spChg>
      </pc:sldChg>
      <pc:sldChg chg="modSp">
        <pc:chgData name="dagmara.skillszonemalta" userId="S::dagmara.skillszonemalta_gmail.com#ext#@dobasi.onmicrosoft.com::cab07fde-5b20-4099-b699-b3b303880fe4" providerId="AD" clId="Web-{7E7F1137-CF38-BF57-49C6-F5A6B2CA3635}" dt="2024-11-23T17:42:56.915" v="37" actId="20577"/>
        <pc:sldMkLst>
          <pc:docMk/>
          <pc:sldMk cId="0" sldId="280"/>
        </pc:sldMkLst>
        <pc:spChg chg="mod">
          <ac:chgData name="dagmara.skillszonemalta" userId="S::dagmara.skillszonemalta_gmail.com#ext#@dobasi.onmicrosoft.com::cab07fde-5b20-4099-b699-b3b303880fe4" providerId="AD" clId="Web-{7E7F1137-CF38-BF57-49C6-F5A6B2CA3635}" dt="2024-11-23T17:42:56.915" v="37" actId="20577"/>
          <ac:spMkLst>
            <pc:docMk/>
            <pc:sldMk cId="0" sldId="280"/>
            <ac:spMk id="3" creationId="{F0A2D705-B5CD-9922-E285-AA086469DDF9}"/>
          </ac:spMkLst>
        </pc:spChg>
      </pc:sldChg>
      <pc:sldChg chg="addSp modSp">
        <pc:chgData name="dagmara.skillszonemalta" userId="S::dagmara.skillszonemalta_gmail.com#ext#@dobasi.onmicrosoft.com::cab07fde-5b20-4099-b699-b3b303880fe4" providerId="AD" clId="Web-{7E7F1137-CF38-BF57-49C6-F5A6B2CA3635}" dt="2024-11-23T17:44:49.437" v="38" actId="20577"/>
        <pc:sldMkLst>
          <pc:docMk/>
          <pc:sldMk cId="0" sldId="283"/>
        </pc:sldMkLst>
        <pc:spChg chg="add mod">
          <ac:chgData name="dagmara.skillszonemalta" userId="S::dagmara.skillszonemalta_gmail.com#ext#@dobasi.onmicrosoft.com::cab07fde-5b20-4099-b699-b3b303880fe4" providerId="AD" clId="Web-{7E7F1137-CF38-BF57-49C6-F5A6B2CA3635}" dt="2024-11-23T17:44:49.437" v="38" actId="20577"/>
          <ac:spMkLst>
            <pc:docMk/>
            <pc:sldMk cId="0" sldId="283"/>
            <ac:spMk id="2" creationId="{EA806684-98A4-953E-6EB3-65E9EAC63437}"/>
          </ac:spMkLst>
        </pc:spChg>
      </pc:sldChg>
      <pc:sldChg chg="modSp">
        <pc:chgData name="dagmara.skillszonemalta" userId="S::dagmara.skillszonemalta_gmail.com#ext#@dobasi.onmicrosoft.com::cab07fde-5b20-4099-b699-b3b303880fe4" providerId="AD" clId="Web-{7E7F1137-CF38-BF57-49C6-F5A6B2CA3635}" dt="2024-11-23T17:45:14.001" v="41" actId="20577"/>
        <pc:sldMkLst>
          <pc:docMk/>
          <pc:sldMk cId="0" sldId="285"/>
        </pc:sldMkLst>
        <pc:spChg chg="mod">
          <ac:chgData name="dagmara.skillszonemalta" userId="S::dagmara.skillszonemalta_gmail.com#ext#@dobasi.onmicrosoft.com::cab07fde-5b20-4099-b699-b3b303880fe4" providerId="AD" clId="Web-{7E7F1137-CF38-BF57-49C6-F5A6B2CA3635}" dt="2024-11-23T17:45:14.001" v="41" actId="20577"/>
          <ac:spMkLst>
            <pc:docMk/>
            <pc:sldMk cId="0" sldId="285"/>
            <ac:spMk id="272" creationId="{00000000-0000-0000-0000-000000000000}"/>
          </ac:spMkLst>
        </pc:spChg>
      </pc:sldChg>
      <pc:sldChg chg="addSp modSp">
        <pc:chgData name="dagmara.skillszonemalta" userId="S::dagmara.skillszonemalta_gmail.com#ext#@dobasi.onmicrosoft.com::cab07fde-5b20-4099-b699-b3b303880fe4" providerId="AD" clId="Web-{7E7F1137-CF38-BF57-49C6-F5A6B2CA3635}" dt="2024-11-23T17:45:45.111" v="42" actId="20577"/>
        <pc:sldMkLst>
          <pc:docMk/>
          <pc:sldMk cId="0" sldId="287"/>
        </pc:sldMkLst>
        <pc:spChg chg="add mod">
          <ac:chgData name="dagmara.skillszonemalta" userId="S::dagmara.skillszonemalta_gmail.com#ext#@dobasi.onmicrosoft.com::cab07fde-5b20-4099-b699-b3b303880fe4" providerId="AD" clId="Web-{7E7F1137-CF38-BF57-49C6-F5A6B2CA3635}" dt="2024-11-23T17:45:45.111" v="42" actId="20577"/>
          <ac:spMkLst>
            <pc:docMk/>
            <pc:sldMk cId="0" sldId="287"/>
            <ac:spMk id="2" creationId="{EA806684-98A4-953E-6EB3-65E9EAC63437}"/>
          </ac:spMkLst>
        </pc:spChg>
      </pc:sldChg>
      <pc:sldChg chg="addSp modSp">
        <pc:chgData name="dagmara.skillszonemalta" userId="S::dagmara.skillszonemalta_gmail.com#ext#@dobasi.onmicrosoft.com::cab07fde-5b20-4099-b699-b3b303880fe4" providerId="AD" clId="Web-{7E7F1137-CF38-BF57-49C6-F5A6B2CA3635}" dt="2024-11-23T17:46:11.096" v="43" actId="20577"/>
        <pc:sldMkLst>
          <pc:docMk/>
          <pc:sldMk cId="0" sldId="291"/>
        </pc:sldMkLst>
        <pc:spChg chg="add mod">
          <ac:chgData name="dagmara.skillszonemalta" userId="S::dagmara.skillszonemalta_gmail.com#ext#@dobasi.onmicrosoft.com::cab07fde-5b20-4099-b699-b3b303880fe4" providerId="AD" clId="Web-{7E7F1137-CF38-BF57-49C6-F5A6B2CA3635}" dt="2024-11-23T17:46:11.096" v="43" actId="20577"/>
          <ac:spMkLst>
            <pc:docMk/>
            <pc:sldMk cId="0" sldId="291"/>
            <ac:spMk id="2" creationId="{EA806684-98A4-953E-6EB3-65E9EAC63437}"/>
          </ac:spMkLst>
        </pc:spChg>
      </pc:sldChg>
      <pc:sldChg chg="addSp modSp">
        <pc:chgData name="dagmara.skillszonemalta" userId="S::dagmara.skillszonemalta_gmail.com#ext#@dobasi.onmicrosoft.com::cab07fde-5b20-4099-b699-b3b303880fe4" providerId="AD" clId="Web-{7E7F1137-CF38-BF57-49C6-F5A6B2CA3635}" dt="2024-11-23T17:46:51.519" v="46" actId="20577"/>
        <pc:sldMkLst>
          <pc:docMk/>
          <pc:sldMk cId="0" sldId="293"/>
        </pc:sldMkLst>
        <pc:spChg chg="add mod">
          <ac:chgData name="dagmara.skillszonemalta" userId="S::dagmara.skillszonemalta_gmail.com#ext#@dobasi.onmicrosoft.com::cab07fde-5b20-4099-b699-b3b303880fe4" providerId="AD" clId="Web-{7E7F1137-CF38-BF57-49C6-F5A6B2CA3635}" dt="2024-11-23T17:46:51.519" v="46" actId="20577"/>
          <ac:spMkLst>
            <pc:docMk/>
            <pc:sldMk cId="0" sldId="293"/>
            <ac:spMk id="3" creationId="{40BFB6F6-2983-844E-4730-F71789227E1E}"/>
          </ac:spMkLst>
        </pc:spChg>
      </pc:sldChg>
      <pc:sldChg chg="modSp">
        <pc:chgData name="dagmara.skillszonemalta" userId="S::dagmara.skillszonemalta_gmail.com#ext#@dobasi.onmicrosoft.com::cab07fde-5b20-4099-b699-b3b303880fe4" providerId="AD" clId="Web-{7E7F1137-CF38-BF57-49C6-F5A6B2CA3635}" dt="2024-11-23T17:47:01.098" v="52" actId="20577"/>
        <pc:sldMkLst>
          <pc:docMk/>
          <pc:sldMk cId="0" sldId="294"/>
        </pc:sldMkLst>
        <pc:spChg chg="mod">
          <ac:chgData name="dagmara.skillszonemalta" userId="S::dagmara.skillszonemalta_gmail.com#ext#@dobasi.onmicrosoft.com::cab07fde-5b20-4099-b699-b3b303880fe4" providerId="AD" clId="Web-{7E7F1137-CF38-BF57-49C6-F5A6B2CA3635}" dt="2024-11-23T17:47:01.098" v="52" actId="20577"/>
          <ac:spMkLst>
            <pc:docMk/>
            <pc:sldMk cId="0" sldId="294"/>
            <ac:spMk id="328" creationId="{00000000-0000-0000-0000-000000000000}"/>
          </ac:spMkLst>
        </pc:spChg>
      </pc:sldChg>
      <pc:sldChg chg="addSp modSp">
        <pc:chgData name="dagmara.skillszonemalta" userId="S::dagmara.skillszonemalta_gmail.com#ext#@dobasi.onmicrosoft.com::cab07fde-5b20-4099-b699-b3b303880fe4" providerId="AD" clId="Web-{7E7F1137-CF38-BF57-49C6-F5A6B2CA3635}" dt="2024-11-23T17:47:59.756" v="54" actId="20577"/>
        <pc:sldMkLst>
          <pc:docMk/>
          <pc:sldMk cId="0" sldId="295"/>
        </pc:sldMkLst>
        <pc:spChg chg="add mod">
          <ac:chgData name="dagmara.skillszonemalta" userId="S::dagmara.skillszonemalta_gmail.com#ext#@dobasi.onmicrosoft.com::cab07fde-5b20-4099-b699-b3b303880fe4" providerId="AD" clId="Web-{7E7F1137-CF38-BF57-49C6-F5A6B2CA3635}" dt="2024-11-23T17:47:59.756" v="54" actId="20577"/>
          <ac:spMkLst>
            <pc:docMk/>
            <pc:sldMk cId="0" sldId="295"/>
            <ac:spMk id="2" creationId="{EA806684-98A4-953E-6EB3-65E9EAC63437}"/>
          </ac:spMkLst>
        </pc:spChg>
      </pc:sldChg>
      <pc:sldChg chg="addSp modSp">
        <pc:chgData name="dagmara.skillszonemalta" userId="S::dagmara.skillszonemalta_gmail.com#ext#@dobasi.onmicrosoft.com::cab07fde-5b20-4099-b699-b3b303880fe4" providerId="AD" clId="Web-{7E7F1137-CF38-BF57-49C6-F5A6B2CA3635}" dt="2024-11-23T17:48:35.179" v="55" actId="20577"/>
        <pc:sldMkLst>
          <pc:docMk/>
          <pc:sldMk cId="0" sldId="299"/>
        </pc:sldMkLst>
        <pc:spChg chg="add mod">
          <ac:chgData name="dagmara.skillszonemalta" userId="S::dagmara.skillszonemalta_gmail.com#ext#@dobasi.onmicrosoft.com::cab07fde-5b20-4099-b699-b3b303880fe4" providerId="AD" clId="Web-{7E7F1137-CF38-BF57-49C6-F5A6B2CA3635}" dt="2024-11-23T17:48:35.179" v="55" actId="20577"/>
          <ac:spMkLst>
            <pc:docMk/>
            <pc:sldMk cId="0" sldId="299"/>
            <ac:spMk id="2" creationId="{EA806684-98A4-953E-6EB3-65E9EAC63437}"/>
          </ac:spMkLst>
        </pc:spChg>
      </pc:sldChg>
      <pc:sldChg chg="addSp modSp">
        <pc:chgData name="dagmara.skillszonemalta" userId="S::dagmara.skillszonemalta_gmail.com#ext#@dobasi.onmicrosoft.com::cab07fde-5b20-4099-b699-b3b303880fe4" providerId="AD" clId="Web-{7E7F1137-CF38-BF57-49C6-F5A6B2CA3635}" dt="2024-11-23T17:48:55.632" v="57" actId="20577"/>
        <pc:sldMkLst>
          <pc:docMk/>
          <pc:sldMk cId="0" sldId="301"/>
        </pc:sldMkLst>
        <pc:spChg chg="add mod">
          <ac:chgData name="dagmara.skillszonemalta" userId="S::dagmara.skillszonemalta_gmail.com#ext#@dobasi.onmicrosoft.com::cab07fde-5b20-4099-b699-b3b303880fe4" providerId="AD" clId="Web-{7E7F1137-CF38-BF57-49C6-F5A6B2CA3635}" dt="2024-11-23T17:48:55.632" v="57" actId="20577"/>
          <ac:spMkLst>
            <pc:docMk/>
            <pc:sldMk cId="0" sldId="301"/>
            <ac:spMk id="2" creationId="{EA806684-98A4-953E-6EB3-65E9EAC63437}"/>
          </ac:spMkLst>
        </pc:spChg>
      </pc:sldChg>
      <pc:sldChg chg="addSp modSp">
        <pc:chgData name="dagmara.skillszonemalta" userId="S::dagmara.skillszonemalta_gmail.com#ext#@dobasi.onmicrosoft.com::cab07fde-5b20-4099-b699-b3b303880fe4" providerId="AD" clId="Web-{7E7F1137-CF38-BF57-49C6-F5A6B2CA3635}" dt="2024-11-23T17:49:19.118" v="58" actId="20577"/>
        <pc:sldMkLst>
          <pc:docMk/>
          <pc:sldMk cId="0" sldId="302"/>
        </pc:sldMkLst>
        <pc:spChg chg="add mod">
          <ac:chgData name="dagmara.skillszonemalta" userId="S::dagmara.skillszonemalta_gmail.com#ext#@dobasi.onmicrosoft.com::cab07fde-5b20-4099-b699-b3b303880fe4" providerId="AD" clId="Web-{7E7F1137-CF38-BF57-49C6-F5A6B2CA3635}" dt="2024-11-23T17:49:19.118" v="58" actId="20577"/>
          <ac:spMkLst>
            <pc:docMk/>
            <pc:sldMk cId="0" sldId="302"/>
            <ac:spMk id="2" creationId="{EA806684-98A4-953E-6EB3-65E9EAC63437}"/>
          </ac:spMkLst>
        </pc:spChg>
      </pc:sldChg>
      <pc:sldChg chg="addSp modSp">
        <pc:chgData name="dagmara.skillszonemalta" userId="S::dagmara.skillszonemalta_gmail.com#ext#@dobasi.onmicrosoft.com::cab07fde-5b20-4099-b699-b3b303880fe4" providerId="AD" clId="Web-{7E7F1137-CF38-BF57-49C6-F5A6B2CA3635}" dt="2024-11-23T17:47:19.036" v="53" actId="20577"/>
        <pc:sldMkLst>
          <pc:docMk/>
          <pc:sldMk cId="0" sldId="303"/>
        </pc:sldMkLst>
        <pc:spChg chg="add mod">
          <ac:chgData name="dagmara.skillszonemalta" userId="S::dagmara.skillszonemalta_gmail.com#ext#@dobasi.onmicrosoft.com::cab07fde-5b20-4099-b699-b3b303880fe4" providerId="AD" clId="Web-{7E7F1137-CF38-BF57-49C6-F5A6B2CA3635}" dt="2024-11-23T17:47:19.036" v="53" actId="20577"/>
          <ac:spMkLst>
            <pc:docMk/>
            <pc:sldMk cId="0" sldId="303"/>
            <ac:spMk id="2" creationId="{EA806684-98A4-953E-6EB3-65E9EAC63437}"/>
          </ac:spMkLst>
        </pc:spChg>
      </pc:sldChg>
      <pc:sldChg chg="addSp modSp">
        <pc:chgData name="dagmara.skillszonemalta" userId="S::dagmara.skillszonemalta_gmail.com#ext#@dobasi.onmicrosoft.com::cab07fde-5b20-4099-b699-b3b303880fe4" providerId="AD" clId="Web-{7E7F1137-CF38-BF57-49C6-F5A6B2CA3635}" dt="2024-11-23T17:50:29.698" v="59" actId="20577"/>
        <pc:sldMkLst>
          <pc:docMk/>
          <pc:sldMk cId="0" sldId="305"/>
        </pc:sldMkLst>
        <pc:spChg chg="add mod">
          <ac:chgData name="dagmara.skillszonemalta" userId="S::dagmara.skillszonemalta_gmail.com#ext#@dobasi.onmicrosoft.com::cab07fde-5b20-4099-b699-b3b303880fe4" providerId="AD" clId="Web-{7E7F1137-CF38-BF57-49C6-F5A6B2CA3635}" dt="2024-11-23T17:50:29.698" v="59" actId="20577"/>
          <ac:spMkLst>
            <pc:docMk/>
            <pc:sldMk cId="0" sldId="305"/>
            <ac:spMk id="2" creationId="{EA806684-98A4-953E-6EB3-65E9EAC63437}"/>
          </ac:spMkLst>
        </pc:spChg>
      </pc:sldChg>
      <pc:sldChg chg="modSp">
        <pc:chgData name="dagmara.skillszonemalta" userId="S::dagmara.skillszonemalta_gmail.com#ext#@dobasi.onmicrosoft.com::cab07fde-5b20-4099-b699-b3b303880fe4" providerId="AD" clId="Web-{7E7F1137-CF38-BF57-49C6-F5A6B2CA3635}" dt="2024-11-23T17:56:10.474" v="94" actId="1076"/>
        <pc:sldMkLst>
          <pc:docMk/>
          <pc:sldMk cId="3201183638" sldId="310"/>
        </pc:sldMkLst>
        <pc:spChg chg="mod">
          <ac:chgData name="dagmara.skillszonemalta" userId="S::dagmara.skillszonemalta_gmail.com#ext#@dobasi.onmicrosoft.com::cab07fde-5b20-4099-b699-b3b303880fe4" providerId="AD" clId="Web-{7E7F1137-CF38-BF57-49C6-F5A6B2CA3635}" dt="2024-11-23T17:56:10.474" v="94" actId="1076"/>
          <ac:spMkLst>
            <pc:docMk/>
            <pc:sldMk cId="3201183638" sldId="310"/>
            <ac:spMk id="3" creationId="{914A9ABF-2F52-39F9-9FC5-710AA514A198}"/>
          </ac:spMkLst>
        </pc:spChg>
      </pc:sldChg>
      <pc:sldChg chg="modSp">
        <pc:chgData name="dagmara.skillszonemalta" userId="S::dagmara.skillszonemalta_gmail.com#ext#@dobasi.onmicrosoft.com::cab07fde-5b20-4099-b699-b3b303880fe4" providerId="AD" clId="Web-{7E7F1137-CF38-BF57-49C6-F5A6B2CA3635}" dt="2024-11-23T17:56:21.318" v="98" actId="14100"/>
        <pc:sldMkLst>
          <pc:docMk/>
          <pc:sldMk cId="2591287154" sldId="311"/>
        </pc:sldMkLst>
        <pc:spChg chg="mod">
          <ac:chgData name="dagmara.skillszonemalta" userId="S::dagmara.skillszonemalta_gmail.com#ext#@dobasi.onmicrosoft.com::cab07fde-5b20-4099-b699-b3b303880fe4" providerId="AD" clId="Web-{7E7F1137-CF38-BF57-49C6-F5A6B2CA3635}" dt="2024-11-23T17:56:21.318" v="98" actId="14100"/>
          <ac:spMkLst>
            <pc:docMk/>
            <pc:sldMk cId="2591287154" sldId="311"/>
            <ac:spMk id="5" creationId="{DCBDD218-F9D7-4922-0A12-8A66E5903877}"/>
          </ac:spMkLst>
        </pc:spChg>
      </pc:sldChg>
    </pc:docChg>
  </pc:docChgLst>
  <pc:docChgLst>
    <pc:chgData name="dagmara.skillszonemalta" userId="S::dagmara.skillszonemalta_gmail.com#ext#@dobasi.onmicrosoft.com::cab07fde-5b20-4099-b699-b3b303880fe4" providerId="AD" clId="Web-{74BAA68A-86E1-D696-C840-5C35492CCF2D}"/>
    <pc:docChg chg="addSld delSld modSld">
      <pc:chgData name="dagmara.skillszonemalta" userId="S::dagmara.skillszonemalta_gmail.com#ext#@dobasi.onmicrosoft.com::cab07fde-5b20-4099-b699-b3b303880fe4" providerId="AD" clId="Web-{74BAA68A-86E1-D696-C840-5C35492CCF2D}" dt="2024-11-23T17:25:26.690" v="365"/>
      <pc:docMkLst>
        <pc:docMk/>
      </pc:docMkLst>
      <pc:sldChg chg="addSp modSp">
        <pc:chgData name="dagmara.skillszonemalta" userId="S::dagmara.skillszonemalta_gmail.com#ext#@dobasi.onmicrosoft.com::cab07fde-5b20-4099-b699-b3b303880fe4" providerId="AD" clId="Web-{74BAA68A-86E1-D696-C840-5C35492CCF2D}" dt="2024-11-23T17:21:51.758" v="335" actId="20577"/>
        <pc:sldMkLst>
          <pc:docMk/>
          <pc:sldMk cId="0" sldId="259"/>
        </pc:sldMkLst>
        <pc:spChg chg="add mod">
          <ac:chgData name="dagmara.skillszonemalta" userId="S::dagmara.skillszonemalta_gmail.com#ext#@dobasi.onmicrosoft.com::cab07fde-5b20-4099-b699-b3b303880fe4" providerId="AD" clId="Web-{74BAA68A-86E1-D696-C840-5C35492CCF2D}" dt="2024-11-23T17:21:51.758" v="335" actId="20577"/>
          <ac:spMkLst>
            <pc:docMk/>
            <pc:sldMk cId="0" sldId="259"/>
            <ac:spMk id="2" creationId="{659BF758-9482-4D18-FE48-EB4B82615FAD}"/>
          </ac:spMkLst>
        </pc:spChg>
      </pc:sldChg>
      <pc:sldChg chg="addSp delSp">
        <pc:chgData name="dagmara.skillszonemalta" userId="S::dagmara.skillszonemalta_gmail.com#ext#@dobasi.onmicrosoft.com::cab07fde-5b20-4099-b699-b3b303880fe4" providerId="AD" clId="Web-{74BAA68A-86E1-D696-C840-5C35492CCF2D}" dt="2024-11-23T17:22:11.214" v="337"/>
        <pc:sldMkLst>
          <pc:docMk/>
          <pc:sldMk cId="0" sldId="260"/>
        </pc:sldMkLst>
        <pc:spChg chg="add del">
          <ac:chgData name="dagmara.skillszonemalta" userId="S::dagmara.skillszonemalta_gmail.com#ext#@dobasi.onmicrosoft.com::cab07fde-5b20-4099-b699-b3b303880fe4" providerId="AD" clId="Web-{74BAA68A-86E1-D696-C840-5C35492CCF2D}" dt="2024-11-23T17:22:11.214" v="337"/>
          <ac:spMkLst>
            <pc:docMk/>
            <pc:sldMk cId="0" sldId="260"/>
            <ac:spMk id="3" creationId="{1D19AE61-FB68-78AF-8637-B555CA39D95C}"/>
          </ac:spMkLst>
        </pc:spChg>
      </pc:sldChg>
      <pc:sldChg chg="addSp modSp">
        <pc:chgData name="dagmara.skillszonemalta" userId="S::dagmara.skillszonemalta_gmail.com#ext#@dobasi.onmicrosoft.com::cab07fde-5b20-4099-b699-b3b303880fe4" providerId="AD" clId="Web-{74BAA68A-86E1-D696-C840-5C35492CCF2D}" dt="2024-11-23T17:22:48.419" v="340" actId="20577"/>
        <pc:sldMkLst>
          <pc:docMk/>
          <pc:sldMk cId="0" sldId="262"/>
        </pc:sldMkLst>
        <pc:spChg chg="add mod">
          <ac:chgData name="dagmara.skillszonemalta" userId="S::dagmara.skillszonemalta_gmail.com#ext#@dobasi.onmicrosoft.com::cab07fde-5b20-4099-b699-b3b303880fe4" providerId="AD" clId="Web-{74BAA68A-86E1-D696-C840-5C35492CCF2D}" dt="2024-11-23T17:22:48.419" v="340" actId="20577"/>
          <ac:spMkLst>
            <pc:docMk/>
            <pc:sldMk cId="0" sldId="262"/>
            <ac:spMk id="3" creationId="{EA806684-98A4-953E-6EB3-65E9EAC63437}"/>
          </ac:spMkLst>
        </pc:spChg>
      </pc:sldChg>
      <pc:sldChg chg="delSp modSp">
        <pc:chgData name="dagmara.skillszonemalta" userId="S::dagmara.skillszonemalta_gmail.com#ext#@dobasi.onmicrosoft.com::cab07fde-5b20-4099-b699-b3b303880fe4" providerId="AD" clId="Web-{74BAA68A-86E1-D696-C840-5C35492CCF2D}" dt="2024-11-23T17:23:53.765" v="346" actId="1076"/>
        <pc:sldMkLst>
          <pc:docMk/>
          <pc:sldMk cId="0" sldId="263"/>
        </pc:sldMkLst>
        <pc:spChg chg="mod">
          <ac:chgData name="dagmara.skillszonemalta" userId="S::dagmara.skillszonemalta_gmail.com#ext#@dobasi.onmicrosoft.com::cab07fde-5b20-4099-b699-b3b303880fe4" providerId="AD" clId="Web-{74BAA68A-86E1-D696-C840-5C35492CCF2D}" dt="2024-11-23T17:23:53.765" v="346" actId="1076"/>
          <ac:spMkLst>
            <pc:docMk/>
            <pc:sldMk cId="0" sldId="263"/>
            <ac:spMk id="121" creationId="{00000000-0000-0000-0000-000000000000}"/>
          </ac:spMkLst>
        </pc:spChg>
        <pc:picChg chg="del">
          <ac:chgData name="dagmara.skillszonemalta" userId="S::dagmara.skillszonemalta_gmail.com#ext#@dobasi.onmicrosoft.com::cab07fde-5b20-4099-b699-b3b303880fe4" providerId="AD" clId="Web-{74BAA68A-86E1-D696-C840-5C35492CCF2D}" dt="2024-11-23T17:23:21.358" v="341"/>
          <ac:picMkLst>
            <pc:docMk/>
            <pc:sldMk cId="0" sldId="263"/>
            <ac:picMk id="123" creationId="{00000000-0000-0000-0000-000000000000}"/>
          </ac:picMkLst>
        </pc:picChg>
      </pc:sldChg>
      <pc:sldChg chg="addSp delSp modSp">
        <pc:chgData name="dagmara.skillszonemalta" userId="S::dagmara.skillszonemalta_gmail.com#ext#@dobasi.onmicrosoft.com::cab07fde-5b20-4099-b699-b3b303880fe4" providerId="AD" clId="Web-{74BAA68A-86E1-D696-C840-5C35492CCF2D}" dt="2024-11-23T17:24:49.251" v="352" actId="1076"/>
        <pc:sldMkLst>
          <pc:docMk/>
          <pc:sldMk cId="0" sldId="264"/>
        </pc:sldMkLst>
        <pc:spChg chg="add del mod">
          <ac:chgData name="dagmara.skillszonemalta" userId="S::dagmara.skillszonemalta_gmail.com#ext#@dobasi.onmicrosoft.com::cab07fde-5b20-4099-b699-b3b303880fe4" providerId="AD" clId="Web-{74BAA68A-86E1-D696-C840-5C35492CCF2D}" dt="2024-11-23T17:24:41.282" v="350"/>
          <ac:spMkLst>
            <pc:docMk/>
            <pc:sldMk cId="0" sldId="264"/>
            <ac:spMk id="2" creationId="{A1C71829-885C-B022-D5EF-F674FEF2BCA1}"/>
          </ac:spMkLst>
        </pc:spChg>
        <pc:spChg chg="add mod">
          <ac:chgData name="dagmara.skillszonemalta" userId="S::dagmara.skillszonemalta_gmail.com#ext#@dobasi.onmicrosoft.com::cab07fde-5b20-4099-b699-b3b303880fe4" providerId="AD" clId="Web-{74BAA68A-86E1-D696-C840-5C35492CCF2D}" dt="2024-11-23T17:24:49.251" v="352" actId="1076"/>
          <ac:spMkLst>
            <pc:docMk/>
            <pc:sldMk cId="0" sldId="264"/>
            <ac:spMk id="4" creationId="{4989CF95-3885-58A3-C4D7-828D9F5B02DE}"/>
          </ac:spMkLst>
        </pc:spChg>
      </pc:sldChg>
      <pc:sldChg chg="addSp modSp">
        <pc:chgData name="dagmara.skillszonemalta" userId="S::dagmara.skillszonemalta_gmail.com#ext#@dobasi.onmicrosoft.com::cab07fde-5b20-4099-b699-b3b303880fe4" providerId="AD" clId="Web-{74BAA68A-86E1-D696-C840-5C35492CCF2D}" dt="2024-11-23T17:24:54.782" v="354" actId="1076"/>
        <pc:sldMkLst>
          <pc:docMk/>
          <pc:sldMk cId="0" sldId="266"/>
        </pc:sldMkLst>
        <pc:spChg chg="add mod">
          <ac:chgData name="dagmara.skillszonemalta" userId="S::dagmara.skillszonemalta_gmail.com#ext#@dobasi.onmicrosoft.com::cab07fde-5b20-4099-b699-b3b303880fe4" providerId="AD" clId="Web-{74BAA68A-86E1-D696-C840-5C35492CCF2D}" dt="2024-11-23T17:24:54.782" v="354" actId="1076"/>
          <ac:spMkLst>
            <pc:docMk/>
            <pc:sldMk cId="0" sldId="266"/>
            <ac:spMk id="3" creationId="{3525D013-2B94-21A0-06AB-FA0B781CE2BF}"/>
          </ac:spMkLst>
        </pc:spChg>
      </pc:sldChg>
      <pc:sldChg chg="addSp modSp">
        <pc:chgData name="dagmara.skillszonemalta" userId="S::dagmara.skillszonemalta_gmail.com#ext#@dobasi.onmicrosoft.com::cab07fde-5b20-4099-b699-b3b303880fe4" providerId="AD" clId="Web-{74BAA68A-86E1-D696-C840-5C35492CCF2D}" dt="2024-11-23T17:24:59.361" v="356" actId="1076"/>
        <pc:sldMkLst>
          <pc:docMk/>
          <pc:sldMk cId="0" sldId="267"/>
        </pc:sldMkLst>
        <pc:spChg chg="add mod">
          <ac:chgData name="dagmara.skillszonemalta" userId="S::dagmara.skillszonemalta_gmail.com#ext#@dobasi.onmicrosoft.com::cab07fde-5b20-4099-b699-b3b303880fe4" providerId="AD" clId="Web-{74BAA68A-86E1-D696-C840-5C35492CCF2D}" dt="2024-11-23T17:24:59.361" v="356" actId="1076"/>
          <ac:spMkLst>
            <pc:docMk/>
            <pc:sldMk cId="0" sldId="267"/>
            <ac:spMk id="3" creationId="{A19587A7-6507-2B80-F2B8-878A63712DFF}"/>
          </ac:spMkLst>
        </pc:spChg>
      </pc:sldChg>
      <pc:sldChg chg="addSp modSp">
        <pc:chgData name="dagmara.skillszonemalta" userId="S::dagmara.skillszonemalta_gmail.com#ext#@dobasi.onmicrosoft.com::cab07fde-5b20-4099-b699-b3b303880fe4" providerId="AD" clId="Web-{74BAA68A-86E1-D696-C840-5C35492CCF2D}" dt="2024-11-23T17:25:07.001" v="358" actId="1076"/>
        <pc:sldMkLst>
          <pc:docMk/>
          <pc:sldMk cId="0" sldId="270"/>
        </pc:sldMkLst>
        <pc:spChg chg="add mod">
          <ac:chgData name="dagmara.skillszonemalta" userId="S::dagmara.skillszonemalta_gmail.com#ext#@dobasi.onmicrosoft.com::cab07fde-5b20-4099-b699-b3b303880fe4" providerId="AD" clId="Web-{74BAA68A-86E1-D696-C840-5C35492CCF2D}" dt="2024-11-23T17:25:07.001" v="358" actId="1076"/>
          <ac:spMkLst>
            <pc:docMk/>
            <pc:sldMk cId="0" sldId="270"/>
            <ac:spMk id="3" creationId="{407B519F-093F-723E-D5B8-C970C0457999}"/>
          </ac:spMkLst>
        </pc:spChg>
      </pc:sldChg>
      <pc:sldChg chg="addSp delSp modSp">
        <pc:chgData name="dagmara.skillszonemalta" userId="S::dagmara.skillszonemalta_gmail.com#ext#@dobasi.onmicrosoft.com::cab07fde-5b20-4099-b699-b3b303880fe4" providerId="AD" clId="Web-{74BAA68A-86E1-D696-C840-5C35492CCF2D}" dt="2024-11-23T17:12:45.950" v="75"/>
        <pc:sldMkLst>
          <pc:docMk/>
          <pc:sldMk cId="0" sldId="272"/>
        </pc:sldMkLst>
        <pc:spChg chg="add del mod">
          <ac:chgData name="dagmara.skillszonemalta" userId="S::dagmara.skillszonemalta_gmail.com#ext#@dobasi.onmicrosoft.com::cab07fde-5b20-4099-b699-b3b303880fe4" providerId="AD" clId="Web-{74BAA68A-86E1-D696-C840-5C35492CCF2D}" dt="2024-11-23T17:12:45.950" v="75"/>
          <ac:spMkLst>
            <pc:docMk/>
            <pc:sldMk cId="0" sldId="272"/>
            <ac:spMk id="2" creationId="{AA29F32E-0DAD-568D-4214-35AF9C0CFD33}"/>
          </ac:spMkLst>
        </pc:spChg>
        <pc:spChg chg="mod">
          <ac:chgData name="dagmara.skillszonemalta" userId="S::dagmara.skillszonemalta_gmail.com#ext#@dobasi.onmicrosoft.com::cab07fde-5b20-4099-b699-b3b303880fe4" providerId="AD" clId="Web-{74BAA68A-86E1-D696-C840-5C35492CCF2D}" dt="2024-11-23T17:08:23.114" v="37" actId="1076"/>
          <ac:spMkLst>
            <pc:docMk/>
            <pc:sldMk cId="0" sldId="272"/>
            <ac:spMk id="181" creationId="{00000000-0000-0000-0000-000000000000}"/>
          </ac:spMkLst>
        </pc:spChg>
        <pc:spChg chg="mod">
          <ac:chgData name="dagmara.skillszonemalta" userId="S::dagmara.skillszonemalta_gmail.com#ext#@dobasi.onmicrosoft.com::cab07fde-5b20-4099-b699-b3b303880fe4" providerId="AD" clId="Web-{74BAA68A-86E1-D696-C840-5C35492CCF2D}" dt="2024-11-23T17:10:05.570" v="59" actId="20577"/>
          <ac:spMkLst>
            <pc:docMk/>
            <pc:sldMk cId="0" sldId="272"/>
            <ac:spMk id="182" creationId="{00000000-0000-0000-0000-000000000000}"/>
          </ac:spMkLst>
        </pc:spChg>
        <pc:picChg chg="del">
          <ac:chgData name="dagmara.skillszonemalta" userId="S::dagmara.skillszonemalta_gmail.com#ext#@dobasi.onmicrosoft.com::cab07fde-5b20-4099-b699-b3b303880fe4" providerId="AD" clId="Web-{74BAA68A-86E1-D696-C840-5C35492CCF2D}" dt="2024-11-23T17:08:00.082" v="32"/>
          <ac:picMkLst>
            <pc:docMk/>
            <pc:sldMk cId="0" sldId="272"/>
            <ac:picMk id="183" creationId="{00000000-0000-0000-0000-000000000000}"/>
          </ac:picMkLst>
        </pc:picChg>
      </pc:sldChg>
      <pc:sldChg chg="addSp delSp modSp add del">
        <pc:chgData name="dagmara.skillszonemalta" userId="S::dagmara.skillszonemalta_gmail.com#ext#@dobasi.onmicrosoft.com::cab07fde-5b20-4099-b699-b3b303880fe4" providerId="AD" clId="Web-{74BAA68A-86E1-D696-C840-5C35492CCF2D}" dt="2024-11-23T17:10:20.055" v="63"/>
        <pc:sldMkLst>
          <pc:docMk/>
          <pc:sldMk cId="0" sldId="273"/>
        </pc:sldMkLst>
        <pc:spChg chg="del">
          <ac:chgData name="dagmara.skillszonemalta" userId="S::dagmara.skillszonemalta_gmail.com#ext#@dobasi.onmicrosoft.com::cab07fde-5b20-4099-b699-b3b303880fe4" providerId="AD" clId="Web-{74BAA68A-86E1-D696-C840-5C35492CCF2D}" dt="2024-11-23T17:10:18.618" v="62"/>
          <ac:spMkLst>
            <pc:docMk/>
            <pc:sldMk cId="0" sldId="273"/>
            <ac:spMk id="3" creationId="{AA29F32E-0DAD-568D-4214-35AF9C0CFD33}"/>
          </ac:spMkLst>
        </pc:spChg>
        <pc:spChg chg="add mod">
          <ac:chgData name="dagmara.skillszonemalta" userId="S::dagmara.skillszonemalta_gmail.com#ext#@dobasi.onmicrosoft.com::cab07fde-5b20-4099-b699-b3b303880fe4" providerId="AD" clId="Web-{74BAA68A-86E1-D696-C840-5C35492CCF2D}" dt="2024-11-23T17:10:18.618" v="62"/>
          <ac:spMkLst>
            <pc:docMk/>
            <pc:sldMk cId="0" sldId="273"/>
            <ac:spMk id="4" creationId="{14310676-556F-D7AA-E13D-027B6B4FB2C7}"/>
          </ac:spMkLst>
        </pc:spChg>
      </pc:sldChg>
      <pc:sldChg chg="modSp">
        <pc:chgData name="dagmara.skillszonemalta" userId="S::dagmara.skillszonemalta_gmail.com#ext#@dobasi.onmicrosoft.com::cab07fde-5b20-4099-b699-b3b303880fe4" providerId="AD" clId="Web-{74BAA68A-86E1-D696-C840-5C35492CCF2D}" dt="2024-11-23T17:19:22.518" v="321" actId="1076"/>
        <pc:sldMkLst>
          <pc:docMk/>
          <pc:sldMk cId="0" sldId="274"/>
        </pc:sldMkLst>
        <pc:spChg chg="mod">
          <ac:chgData name="dagmara.skillszonemalta" userId="S::dagmara.skillszonemalta_gmail.com#ext#@dobasi.onmicrosoft.com::cab07fde-5b20-4099-b699-b3b303880fe4" providerId="AD" clId="Web-{74BAA68A-86E1-D696-C840-5C35492CCF2D}" dt="2024-11-23T17:12:28.434" v="74" actId="1076"/>
          <ac:spMkLst>
            <pc:docMk/>
            <pc:sldMk cId="0" sldId="274"/>
            <ac:spMk id="2" creationId="{81E7250E-544F-22EA-0D37-AD8EF894F308}"/>
          </ac:spMkLst>
        </pc:spChg>
        <pc:spChg chg="mod">
          <ac:chgData name="dagmara.skillszonemalta" userId="S::dagmara.skillszonemalta_gmail.com#ext#@dobasi.onmicrosoft.com::cab07fde-5b20-4099-b699-b3b303880fe4" providerId="AD" clId="Web-{74BAA68A-86E1-D696-C840-5C35492CCF2D}" dt="2024-11-23T17:19:22.518" v="321" actId="1076"/>
          <ac:spMkLst>
            <pc:docMk/>
            <pc:sldMk cId="0" sldId="274"/>
            <ac:spMk id="195" creationId="{00000000-0000-0000-0000-000000000000}"/>
          </ac:spMkLst>
        </pc:spChg>
        <pc:picChg chg="mod">
          <ac:chgData name="dagmara.skillszonemalta" userId="S::dagmara.skillszonemalta_gmail.com#ext#@dobasi.onmicrosoft.com::cab07fde-5b20-4099-b699-b3b303880fe4" providerId="AD" clId="Web-{74BAA68A-86E1-D696-C840-5C35492CCF2D}" dt="2024-11-23T17:11:37.604" v="68" actId="1076"/>
          <ac:picMkLst>
            <pc:docMk/>
            <pc:sldMk cId="0" sldId="274"/>
            <ac:picMk id="196" creationId="{00000000-0000-0000-0000-000000000000}"/>
          </ac:picMkLst>
        </pc:picChg>
      </pc:sldChg>
      <pc:sldChg chg="addSp modSp">
        <pc:chgData name="dagmara.skillszonemalta" userId="S::dagmara.skillszonemalta_gmail.com#ext#@dobasi.onmicrosoft.com::cab07fde-5b20-4099-b699-b3b303880fe4" providerId="AD" clId="Web-{74BAA68A-86E1-D696-C840-5C35492CCF2D}" dt="2024-11-23T17:25:13.017" v="360" actId="1076"/>
        <pc:sldMkLst>
          <pc:docMk/>
          <pc:sldMk cId="0" sldId="276"/>
        </pc:sldMkLst>
        <pc:spChg chg="add mod">
          <ac:chgData name="dagmara.skillszonemalta" userId="S::dagmara.skillszonemalta_gmail.com#ext#@dobasi.onmicrosoft.com::cab07fde-5b20-4099-b699-b3b303880fe4" providerId="AD" clId="Web-{74BAA68A-86E1-D696-C840-5C35492CCF2D}" dt="2024-11-23T17:25:13.017" v="360" actId="1076"/>
          <ac:spMkLst>
            <pc:docMk/>
            <pc:sldMk cId="0" sldId="276"/>
            <ac:spMk id="3" creationId="{4D138ADF-0CDA-3541-EB89-2C4FEBBC5C56}"/>
          </ac:spMkLst>
        </pc:spChg>
      </pc:sldChg>
      <pc:sldChg chg="addSp modSp">
        <pc:chgData name="dagmara.skillszonemalta" userId="S::dagmara.skillszonemalta_gmail.com#ext#@dobasi.onmicrosoft.com::cab07fde-5b20-4099-b699-b3b303880fe4" providerId="AD" clId="Web-{74BAA68A-86E1-D696-C840-5C35492CCF2D}" dt="2024-11-23T17:25:17.955" v="362" actId="1076"/>
        <pc:sldMkLst>
          <pc:docMk/>
          <pc:sldMk cId="0" sldId="277"/>
        </pc:sldMkLst>
        <pc:spChg chg="add mod">
          <ac:chgData name="dagmara.skillszonemalta" userId="S::dagmara.skillszonemalta_gmail.com#ext#@dobasi.onmicrosoft.com::cab07fde-5b20-4099-b699-b3b303880fe4" providerId="AD" clId="Web-{74BAA68A-86E1-D696-C840-5C35492CCF2D}" dt="2024-11-23T17:25:17.955" v="362" actId="1076"/>
          <ac:spMkLst>
            <pc:docMk/>
            <pc:sldMk cId="0" sldId="277"/>
            <ac:spMk id="3" creationId="{11C286C5-CF9F-93A5-DD62-0ED8160B4B55}"/>
          </ac:spMkLst>
        </pc:spChg>
      </pc:sldChg>
      <pc:sldChg chg="addSp modSp">
        <pc:chgData name="dagmara.skillszonemalta" userId="S::dagmara.skillszonemalta_gmail.com#ext#@dobasi.onmicrosoft.com::cab07fde-5b20-4099-b699-b3b303880fe4" providerId="AD" clId="Web-{74BAA68A-86E1-D696-C840-5C35492CCF2D}" dt="2024-11-23T17:25:24.846" v="364" actId="1076"/>
        <pc:sldMkLst>
          <pc:docMk/>
          <pc:sldMk cId="0" sldId="279"/>
        </pc:sldMkLst>
        <pc:spChg chg="add mod">
          <ac:chgData name="dagmara.skillszonemalta" userId="S::dagmara.skillszonemalta_gmail.com#ext#@dobasi.onmicrosoft.com::cab07fde-5b20-4099-b699-b3b303880fe4" providerId="AD" clId="Web-{74BAA68A-86E1-D696-C840-5C35492CCF2D}" dt="2024-11-23T17:25:24.846" v="364" actId="1076"/>
          <ac:spMkLst>
            <pc:docMk/>
            <pc:sldMk cId="0" sldId="279"/>
            <ac:spMk id="3" creationId="{162A7F8E-5A15-E54D-1516-7478A6CAEC46}"/>
          </ac:spMkLst>
        </pc:spChg>
      </pc:sldChg>
      <pc:sldChg chg="addSp">
        <pc:chgData name="dagmara.skillszonemalta" userId="S::dagmara.skillszonemalta_gmail.com#ext#@dobasi.onmicrosoft.com::cab07fde-5b20-4099-b699-b3b303880fe4" providerId="AD" clId="Web-{74BAA68A-86E1-D696-C840-5C35492CCF2D}" dt="2024-11-23T17:25:26.690" v="365"/>
        <pc:sldMkLst>
          <pc:docMk/>
          <pc:sldMk cId="0" sldId="280"/>
        </pc:sldMkLst>
        <pc:spChg chg="add">
          <ac:chgData name="dagmara.skillszonemalta" userId="S::dagmara.skillszonemalta_gmail.com#ext#@dobasi.onmicrosoft.com::cab07fde-5b20-4099-b699-b3b303880fe4" providerId="AD" clId="Web-{74BAA68A-86E1-D696-C840-5C35492CCF2D}" dt="2024-11-23T17:25:26.690" v="365"/>
          <ac:spMkLst>
            <pc:docMk/>
            <pc:sldMk cId="0" sldId="280"/>
            <ac:spMk id="3" creationId="{F0A2D705-B5CD-9922-E285-AA086469DDF9}"/>
          </ac:spMkLst>
        </pc:spChg>
      </pc:sldChg>
      <pc:sldChg chg="modSp">
        <pc:chgData name="dagmara.skillszonemalta" userId="S::dagmara.skillszonemalta_gmail.com#ext#@dobasi.onmicrosoft.com::cab07fde-5b20-4099-b699-b3b303880fe4" providerId="AD" clId="Web-{74BAA68A-86E1-D696-C840-5C35492CCF2D}" dt="2024-11-23T17:07:09.237" v="19" actId="1076"/>
        <pc:sldMkLst>
          <pc:docMk/>
          <pc:sldMk cId="2949865065" sldId="309"/>
        </pc:sldMkLst>
        <pc:spChg chg="mod">
          <ac:chgData name="dagmara.skillszonemalta" userId="S::dagmara.skillszonemalta_gmail.com#ext#@dobasi.onmicrosoft.com::cab07fde-5b20-4099-b699-b3b303880fe4" providerId="AD" clId="Web-{74BAA68A-86E1-D696-C840-5C35492CCF2D}" dt="2024-11-23T17:06:22.142" v="11" actId="1076"/>
          <ac:spMkLst>
            <pc:docMk/>
            <pc:sldMk cId="2949865065" sldId="309"/>
            <ac:spMk id="2" creationId="{6914FE02-1D5B-5285-03EF-401433043FA6}"/>
          </ac:spMkLst>
        </pc:spChg>
        <pc:spChg chg="mod">
          <ac:chgData name="dagmara.skillszonemalta" userId="S::dagmara.skillszonemalta_gmail.com#ext#@dobasi.onmicrosoft.com::cab07fde-5b20-4099-b699-b3b303880fe4" providerId="AD" clId="Web-{74BAA68A-86E1-D696-C840-5C35492CCF2D}" dt="2024-11-23T17:07:09.237" v="19" actId="1076"/>
          <ac:spMkLst>
            <pc:docMk/>
            <pc:sldMk cId="2949865065" sldId="309"/>
            <ac:spMk id="3" creationId="{73B06CFA-549F-BF01-84DA-E23DFB02BD4F}"/>
          </ac:spMkLst>
        </pc:spChg>
        <pc:spChg chg="mod">
          <ac:chgData name="dagmara.skillszonemalta" userId="S::dagmara.skillszonemalta_gmail.com#ext#@dobasi.onmicrosoft.com::cab07fde-5b20-4099-b699-b3b303880fe4" providerId="AD" clId="Web-{74BAA68A-86E1-D696-C840-5C35492CCF2D}" dt="2024-11-23T17:07:00.955" v="18" actId="1076"/>
          <ac:spMkLst>
            <pc:docMk/>
            <pc:sldMk cId="2949865065" sldId="309"/>
            <ac:spMk id="5" creationId="{73B06CFA-549F-BF01-84DA-E23DFB02BD4F}"/>
          </ac:spMkLst>
        </pc:spChg>
      </pc:sldChg>
    </pc:docChg>
  </pc:docChgLst>
  <pc:docChgLst>
    <pc:chgData name="Mateja Geder, DOBA" userId="S::mateja.geder@doba.si::ccfd40d0-487c-4fcf-87d0-5a1ee1eda87d" providerId="AD" clId="Web-{D7B6C7A0-AB3F-4E71-A717-3C644EFA74C2}"/>
    <pc:docChg chg="modSld">
      <pc:chgData name="Mateja Geder, DOBA" userId="S::mateja.geder@doba.si::ccfd40d0-487c-4fcf-87d0-5a1ee1eda87d" providerId="AD" clId="Web-{D7B6C7A0-AB3F-4E71-A717-3C644EFA74C2}" dt="2024-11-21T12:35:50.985" v="32" actId="20577"/>
      <pc:docMkLst>
        <pc:docMk/>
      </pc:docMkLst>
      <pc:sldChg chg="modSp">
        <pc:chgData name="Mateja Geder, DOBA" userId="S::mateja.geder@doba.si::ccfd40d0-487c-4fcf-87d0-5a1ee1eda87d" providerId="AD" clId="Web-{D7B6C7A0-AB3F-4E71-A717-3C644EFA74C2}" dt="2024-11-21T12:21:33.328" v="16" actId="20577"/>
        <pc:sldMkLst>
          <pc:docMk/>
          <pc:sldMk cId="0" sldId="261"/>
        </pc:sldMkLst>
        <pc:spChg chg="mod">
          <ac:chgData name="Mateja Geder, DOBA" userId="S::mateja.geder@doba.si::ccfd40d0-487c-4fcf-87d0-5a1ee1eda87d" providerId="AD" clId="Web-{D7B6C7A0-AB3F-4E71-A717-3C644EFA74C2}" dt="2024-11-21T12:21:33.328" v="16" actId="20577"/>
          <ac:spMkLst>
            <pc:docMk/>
            <pc:sldMk cId="0" sldId="261"/>
            <ac:spMk id="105" creationId="{00000000-0000-0000-0000-000000000000}"/>
          </ac:spMkLst>
        </pc:spChg>
      </pc:sldChg>
      <pc:sldChg chg="modSp">
        <pc:chgData name="Mateja Geder, DOBA" userId="S::mateja.geder@doba.si::ccfd40d0-487c-4fcf-87d0-5a1ee1eda87d" providerId="AD" clId="Web-{D7B6C7A0-AB3F-4E71-A717-3C644EFA74C2}" dt="2024-11-21T12:22:36.626" v="19" actId="20577"/>
        <pc:sldMkLst>
          <pc:docMk/>
          <pc:sldMk cId="0" sldId="262"/>
        </pc:sldMkLst>
        <pc:spChg chg="mod">
          <ac:chgData name="Mateja Geder, DOBA" userId="S::mateja.geder@doba.si::ccfd40d0-487c-4fcf-87d0-5a1ee1eda87d" providerId="AD" clId="Web-{D7B6C7A0-AB3F-4E71-A717-3C644EFA74C2}" dt="2024-11-21T12:22:36.626" v="19" actId="20577"/>
          <ac:spMkLst>
            <pc:docMk/>
            <pc:sldMk cId="0" sldId="262"/>
            <ac:spMk id="113" creationId="{00000000-0000-0000-0000-000000000000}"/>
          </ac:spMkLst>
        </pc:spChg>
        <pc:spChg chg="mod">
          <ac:chgData name="Mateja Geder, DOBA" userId="S::mateja.geder@doba.si::ccfd40d0-487c-4fcf-87d0-5a1ee1eda87d" providerId="AD" clId="Web-{D7B6C7A0-AB3F-4E71-A717-3C644EFA74C2}" dt="2024-11-21T12:21:48.422" v="17" actId="20577"/>
          <ac:spMkLst>
            <pc:docMk/>
            <pc:sldMk cId="0" sldId="262"/>
            <ac:spMk id="114" creationId="{00000000-0000-0000-0000-000000000000}"/>
          </ac:spMkLst>
        </pc:spChg>
      </pc:sldChg>
      <pc:sldChg chg="modSp">
        <pc:chgData name="Mateja Geder, DOBA" userId="S::mateja.geder@doba.si::ccfd40d0-487c-4fcf-87d0-5a1ee1eda87d" providerId="AD" clId="Web-{D7B6C7A0-AB3F-4E71-A717-3C644EFA74C2}" dt="2024-11-21T12:22:44.923" v="20" actId="1076"/>
        <pc:sldMkLst>
          <pc:docMk/>
          <pc:sldMk cId="0" sldId="264"/>
        </pc:sldMkLst>
        <pc:picChg chg="mod">
          <ac:chgData name="Mateja Geder, DOBA" userId="S::mateja.geder@doba.si::ccfd40d0-487c-4fcf-87d0-5a1ee1eda87d" providerId="AD" clId="Web-{D7B6C7A0-AB3F-4E71-A717-3C644EFA74C2}" dt="2024-11-21T12:22:44.923" v="20" actId="1076"/>
          <ac:picMkLst>
            <pc:docMk/>
            <pc:sldMk cId="0" sldId="264"/>
            <ac:picMk id="130" creationId="{00000000-0000-0000-0000-000000000000}"/>
          </ac:picMkLst>
        </pc:picChg>
      </pc:sldChg>
      <pc:sldChg chg="modSp">
        <pc:chgData name="Mateja Geder, DOBA" userId="S::mateja.geder@doba.si::ccfd40d0-487c-4fcf-87d0-5a1ee1eda87d" providerId="AD" clId="Web-{D7B6C7A0-AB3F-4E71-A717-3C644EFA74C2}" dt="2024-11-21T12:25:05.676" v="23" actId="20577"/>
        <pc:sldMkLst>
          <pc:docMk/>
          <pc:sldMk cId="0" sldId="272"/>
        </pc:sldMkLst>
        <pc:spChg chg="mod">
          <ac:chgData name="Mateja Geder, DOBA" userId="S::mateja.geder@doba.si::ccfd40d0-487c-4fcf-87d0-5a1ee1eda87d" providerId="AD" clId="Web-{D7B6C7A0-AB3F-4E71-A717-3C644EFA74C2}" dt="2024-11-21T12:25:05.676" v="23" actId="20577"/>
          <ac:spMkLst>
            <pc:docMk/>
            <pc:sldMk cId="0" sldId="272"/>
            <ac:spMk id="181" creationId="{00000000-0000-0000-0000-000000000000}"/>
          </ac:spMkLst>
        </pc:spChg>
      </pc:sldChg>
      <pc:sldChg chg="modSp">
        <pc:chgData name="Mateja Geder, DOBA" userId="S::mateja.geder@doba.si::ccfd40d0-487c-4fcf-87d0-5a1ee1eda87d" providerId="AD" clId="Web-{D7B6C7A0-AB3F-4E71-A717-3C644EFA74C2}" dt="2024-11-21T12:34:50.859" v="25" actId="20577"/>
        <pc:sldMkLst>
          <pc:docMk/>
          <pc:sldMk cId="0" sldId="302"/>
        </pc:sldMkLst>
        <pc:spChg chg="mod">
          <ac:chgData name="Mateja Geder, DOBA" userId="S::mateja.geder@doba.si::ccfd40d0-487c-4fcf-87d0-5a1ee1eda87d" providerId="AD" clId="Web-{D7B6C7A0-AB3F-4E71-A717-3C644EFA74C2}" dt="2024-11-21T12:34:50.859" v="25" actId="20577"/>
          <ac:spMkLst>
            <pc:docMk/>
            <pc:sldMk cId="0" sldId="302"/>
            <ac:spMk id="381" creationId="{00000000-0000-0000-0000-000000000000}"/>
          </ac:spMkLst>
        </pc:spChg>
      </pc:sldChg>
      <pc:sldChg chg="modSp">
        <pc:chgData name="Mateja Geder, DOBA" userId="S::mateja.geder@doba.si::ccfd40d0-487c-4fcf-87d0-5a1ee1eda87d" providerId="AD" clId="Web-{D7B6C7A0-AB3F-4E71-A717-3C644EFA74C2}" dt="2024-11-21T12:34:55.999" v="26" actId="20577"/>
        <pc:sldMkLst>
          <pc:docMk/>
          <pc:sldMk cId="0" sldId="303"/>
        </pc:sldMkLst>
        <pc:spChg chg="mod">
          <ac:chgData name="Mateja Geder, DOBA" userId="S::mateja.geder@doba.si::ccfd40d0-487c-4fcf-87d0-5a1ee1eda87d" providerId="AD" clId="Web-{D7B6C7A0-AB3F-4E71-A717-3C644EFA74C2}" dt="2024-11-21T12:34:55.999" v="26" actId="20577"/>
          <ac:spMkLst>
            <pc:docMk/>
            <pc:sldMk cId="0" sldId="303"/>
            <ac:spMk id="390" creationId="{00000000-0000-0000-0000-000000000000}"/>
          </ac:spMkLst>
        </pc:spChg>
      </pc:sldChg>
      <pc:sldChg chg="modSp">
        <pc:chgData name="Mateja Geder, DOBA" userId="S::mateja.geder@doba.si::ccfd40d0-487c-4fcf-87d0-5a1ee1eda87d" providerId="AD" clId="Web-{D7B6C7A0-AB3F-4E71-A717-3C644EFA74C2}" dt="2024-11-21T12:35:50.985" v="32" actId="20577"/>
        <pc:sldMkLst>
          <pc:docMk/>
          <pc:sldMk cId="0" sldId="304"/>
        </pc:sldMkLst>
        <pc:spChg chg="mod">
          <ac:chgData name="Mateja Geder, DOBA" userId="S::mateja.geder@doba.si::ccfd40d0-487c-4fcf-87d0-5a1ee1eda87d" providerId="AD" clId="Web-{D7B6C7A0-AB3F-4E71-A717-3C644EFA74C2}" dt="2024-11-21T12:35:50.985" v="32" actId="20577"/>
          <ac:spMkLst>
            <pc:docMk/>
            <pc:sldMk cId="0" sldId="304"/>
            <ac:spMk id="396" creationId="{00000000-0000-0000-0000-000000000000}"/>
          </ac:spMkLst>
        </pc:spChg>
      </pc:sldChg>
      <pc:sldChg chg="modSp">
        <pc:chgData name="Mateja Geder, DOBA" userId="S::mateja.geder@doba.si::ccfd40d0-487c-4fcf-87d0-5a1ee1eda87d" providerId="AD" clId="Web-{D7B6C7A0-AB3F-4E71-A717-3C644EFA74C2}" dt="2024-11-21T12:16:51.542" v="8" actId="20577"/>
        <pc:sldMkLst>
          <pc:docMk/>
          <pc:sldMk cId="3201183638" sldId="310"/>
        </pc:sldMkLst>
        <pc:spChg chg="mod">
          <ac:chgData name="Mateja Geder, DOBA" userId="S::mateja.geder@doba.si::ccfd40d0-487c-4fcf-87d0-5a1ee1eda87d" providerId="AD" clId="Web-{D7B6C7A0-AB3F-4E71-A717-3C644EFA74C2}" dt="2024-11-21T12:16:51.542" v="8" actId="20577"/>
          <ac:spMkLst>
            <pc:docMk/>
            <pc:sldMk cId="3201183638" sldId="310"/>
            <ac:spMk id="3" creationId="{914A9ABF-2F52-39F9-9FC5-710AA514A198}"/>
          </ac:spMkLst>
        </pc:spChg>
      </pc:sldChg>
      <pc:sldChg chg="modSp">
        <pc:chgData name="Mateja Geder, DOBA" userId="S::mateja.geder@doba.si::ccfd40d0-487c-4fcf-87d0-5a1ee1eda87d" providerId="AD" clId="Web-{D7B6C7A0-AB3F-4E71-A717-3C644EFA74C2}" dt="2024-11-21T12:17:53.277" v="10" actId="20577"/>
        <pc:sldMkLst>
          <pc:docMk/>
          <pc:sldMk cId="2591287154" sldId="311"/>
        </pc:sldMkLst>
        <pc:spChg chg="mod">
          <ac:chgData name="Mateja Geder, DOBA" userId="S::mateja.geder@doba.si::ccfd40d0-487c-4fcf-87d0-5a1ee1eda87d" providerId="AD" clId="Web-{D7B6C7A0-AB3F-4E71-A717-3C644EFA74C2}" dt="2024-11-21T12:17:53.277" v="10" actId="20577"/>
          <ac:spMkLst>
            <pc:docMk/>
            <pc:sldMk cId="2591287154" sldId="311"/>
            <ac:spMk id="3" creationId="{F3BBE84C-A1D8-ED67-1710-4981F28EE11F}"/>
          </ac:spMkLst>
        </pc:spChg>
      </pc:sldChg>
    </pc:docChg>
  </pc:docChgLst>
  <pc:docChgLst>
    <pc:chgData name="dagmara.skillszonemalta" userId="S::dagmara.skillszonemalta_gmail.com#ext#@dobasi.onmicrosoft.com::cab07fde-5b20-4099-b699-b3b303880fe4" providerId="AD" clId="Web-{317CBC71-7BC0-8860-D991-B3502A29A245}"/>
    <pc:docChg chg="modSld">
      <pc:chgData name="dagmara.skillszonemalta" userId="S::dagmara.skillszonemalta_gmail.com#ext#@dobasi.onmicrosoft.com::cab07fde-5b20-4099-b699-b3b303880fe4" providerId="AD" clId="Web-{317CBC71-7BC0-8860-D991-B3502A29A245}" dt="2024-12-13T11:37:38.916" v="129" actId="20577"/>
      <pc:docMkLst>
        <pc:docMk/>
      </pc:docMkLst>
      <pc:sldChg chg="modSp">
        <pc:chgData name="dagmara.skillszonemalta" userId="S::dagmara.skillszonemalta_gmail.com#ext#@dobasi.onmicrosoft.com::cab07fde-5b20-4099-b699-b3b303880fe4" providerId="AD" clId="Web-{317CBC71-7BC0-8860-D991-B3502A29A245}" dt="2024-12-13T11:31:29.234" v="32" actId="20577"/>
        <pc:sldMkLst>
          <pc:docMk/>
          <pc:sldMk cId="0" sldId="259"/>
        </pc:sldMkLst>
        <pc:spChg chg="mod">
          <ac:chgData name="dagmara.skillszonemalta" userId="S::dagmara.skillszonemalta_gmail.com#ext#@dobasi.onmicrosoft.com::cab07fde-5b20-4099-b699-b3b303880fe4" providerId="AD" clId="Web-{317CBC71-7BC0-8860-D991-B3502A29A245}" dt="2024-12-13T11:31:23.531" v="31" actId="20577"/>
          <ac:spMkLst>
            <pc:docMk/>
            <pc:sldMk cId="0" sldId="259"/>
            <ac:spMk id="89" creationId="{00000000-0000-0000-0000-000000000000}"/>
          </ac:spMkLst>
        </pc:spChg>
        <pc:spChg chg="mod">
          <ac:chgData name="dagmara.skillszonemalta" userId="S::dagmara.skillszonemalta_gmail.com#ext#@dobasi.onmicrosoft.com::cab07fde-5b20-4099-b699-b3b303880fe4" providerId="AD" clId="Web-{317CBC71-7BC0-8860-D991-B3502A29A245}" dt="2024-12-13T11:31:29.234" v="32" actId="20577"/>
          <ac:spMkLst>
            <pc:docMk/>
            <pc:sldMk cId="0" sldId="259"/>
            <ac:spMk id="91"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1:46.157" v="33" actId="20577"/>
        <pc:sldMkLst>
          <pc:docMk/>
          <pc:sldMk cId="0" sldId="260"/>
        </pc:sldMkLst>
        <pc:spChg chg="mod">
          <ac:chgData name="dagmara.skillszonemalta" userId="S::dagmara.skillszonemalta_gmail.com#ext#@dobasi.onmicrosoft.com::cab07fde-5b20-4099-b699-b3b303880fe4" providerId="AD" clId="Web-{317CBC71-7BC0-8860-D991-B3502A29A245}" dt="2024-12-13T11:31:46.157" v="33" actId="20577"/>
          <ac:spMkLst>
            <pc:docMk/>
            <pc:sldMk cId="0" sldId="260"/>
            <ac:spMk id="97" creationId="{00000000-0000-0000-0000-000000000000}"/>
          </ac:spMkLst>
        </pc:spChg>
        <pc:spChg chg="mod">
          <ac:chgData name="dagmara.skillszonemalta" userId="S::dagmara.skillszonemalta_gmail.com#ext#@dobasi.onmicrosoft.com::cab07fde-5b20-4099-b699-b3b303880fe4" providerId="AD" clId="Web-{317CBC71-7BC0-8860-D991-B3502A29A245}" dt="2024-12-13T11:13:15.879" v="12" actId="20577"/>
          <ac:spMkLst>
            <pc:docMk/>
            <pc:sldMk cId="0" sldId="260"/>
            <ac:spMk id="100"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1:53.283" v="34" actId="20577"/>
        <pc:sldMkLst>
          <pc:docMk/>
          <pc:sldMk cId="0" sldId="261"/>
        </pc:sldMkLst>
        <pc:spChg chg="mod">
          <ac:chgData name="dagmara.skillszonemalta" userId="S::dagmara.skillszonemalta_gmail.com#ext#@dobasi.onmicrosoft.com::cab07fde-5b20-4099-b699-b3b303880fe4" providerId="AD" clId="Web-{317CBC71-7BC0-8860-D991-B3502A29A245}" dt="2024-12-13T11:31:53.283" v="34" actId="20577"/>
          <ac:spMkLst>
            <pc:docMk/>
            <pc:sldMk cId="0" sldId="261"/>
            <ac:spMk id="105"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1:57.189" v="35" actId="20577"/>
        <pc:sldMkLst>
          <pc:docMk/>
          <pc:sldMk cId="0" sldId="262"/>
        </pc:sldMkLst>
        <pc:spChg chg="mod">
          <ac:chgData name="dagmara.skillszonemalta" userId="S::dagmara.skillszonemalta_gmail.com#ext#@dobasi.onmicrosoft.com::cab07fde-5b20-4099-b699-b3b303880fe4" providerId="AD" clId="Web-{317CBC71-7BC0-8860-D991-B3502A29A245}" dt="2024-12-13T11:31:57.189" v="35" actId="20577"/>
          <ac:spMkLst>
            <pc:docMk/>
            <pc:sldMk cId="0" sldId="262"/>
            <ac:spMk id="112"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2:01.330" v="36" actId="20577"/>
        <pc:sldMkLst>
          <pc:docMk/>
          <pc:sldMk cId="0" sldId="263"/>
        </pc:sldMkLst>
        <pc:spChg chg="mod">
          <ac:chgData name="dagmara.skillszonemalta" userId="S::dagmara.skillszonemalta_gmail.com#ext#@dobasi.onmicrosoft.com::cab07fde-5b20-4099-b699-b3b303880fe4" providerId="AD" clId="Web-{317CBC71-7BC0-8860-D991-B3502A29A245}" dt="2024-12-13T11:32:01.330" v="36" actId="20577"/>
          <ac:spMkLst>
            <pc:docMk/>
            <pc:sldMk cId="0" sldId="263"/>
            <ac:spMk id="120"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2:14.456" v="40" actId="20577"/>
        <pc:sldMkLst>
          <pc:docMk/>
          <pc:sldMk cId="0" sldId="264"/>
        </pc:sldMkLst>
        <pc:spChg chg="mod">
          <ac:chgData name="dagmara.skillszonemalta" userId="S::dagmara.skillszonemalta_gmail.com#ext#@dobasi.onmicrosoft.com::cab07fde-5b20-4099-b699-b3b303880fe4" providerId="AD" clId="Web-{317CBC71-7BC0-8860-D991-B3502A29A245}" dt="2024-12-13T11:32:14.456" v="40" actId="20577"/>
          <ac:spMkLst>
            <pc:docMk/>
            <pc:sldMk cId="0" sldId="264"/>
            <ac:spMk id="128"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2:18.362" v="41" actId="20577"/>
        <pc:sldMkLst>
          <pc:docMk/>
          <pc:sldMk cId="0" sldId="265"/>
        </pc:sldMkLst>
        <pc:spChg chg="mod">
          <ac:chgData name="dagmara.skillszonemalta" userId="S::dagmara.skillszonemalta_gmail.com#ext#@dobasi.onmicrosoft.com::cab07fde-5b20-4099-b699-b3b303880fe4" providerId="AD" clId="Web-{317CBC71-7BC0-8860-D991-B3502A29A245}" dt="2024-12-13T11:32:18.362" v="41" actId="20577"/>
          <ac:spMkLst>
            <pc:docMk/>
            <pc:sldMk cId="0" sldId="265"/>
            <ac:spMk id="135"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2:23.175" v="42" actId="20577"/>
        <pc:sldMkLst>
          <pc:docMk/>
          <pc:sldMk cId="0" sldId="266"/>
        </pc:sldMkLst>
        <pc:spChg chg="mod">
          <ac:chgData name="dagmara.skillszonemalta" userId="S::dagmara.skillszonemalta_gmail.com#ext#@dobasi.onmicrosoft.com::cab07fde-5b20-4099-b699-b3b303880fe4" providerId="AD" clId="Web-{317CBC71-7BC0-8860-D991-B3502A29A245}" dt="2024-12-13T11:32:23.175" v="42" actId="20577"/>
          <ac:spMkLst>
            <pc:docMk/>
            <pc:sldMk cId="0" sldId="266"/>
            <ac:spMk id="141"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2:45.380" v="46" actId="20577"/>
        <pc:sldMkLst>
          <pc:docMk/>
          <pc:sldMk cId="0" sldId="267"/>
        </pc:sldMkLst>
        <pc:spChg chg="mod">
          <ac:chgData name="dagmara.skillszonemalta" userId="S::dagmara.skillszonemalta_gmail.com#ext#@dobasi.onmicrosoft.com::cab07fde-5b20-4099-b699-b3b303880fe4" providerId="AD" clId="Web-{317CBC71-7BC0-8860-D991-B3502A29A245}" dt="2024-12-13T11:32:45.380" v="46" actId="20577"/>
          <ac:spMkLst>
            <pc:docMk/>
            <pc:sldMk cId="0" sldId="267"/>
            <ac:spMk id="148"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3:00.131" v="47" actId="20577"/>
        <pc:sldMkLst>
          <pc:docMk/>
          <pc:sldMk cId="0" sldId="268"/>
        </pc:sldMkLst>
        <pc:spChg chg="mod">
          <ac:chgData name="dagmara.skillszonemalta" userId="S::dagmara.skillszonemalta_gmail.com#ext#@dobasi.onmicrosoft.com::cab07fde-5b20-4099-b699-b3b303880fe4" providerId="AD" clId="Web-{317CBC71-7BC0-8860-D991-B3502A29A245}" dt="2024-12-13T11:33:00.131" v="47" actId="20577"/>
          <ac:spMkLst>
            <pc:docMk/>
            <pc:sldMk cId="0" sldId="268"/>
            <ac:spMk id="154"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3:10.710" v="52" actId="20577"/>
        <pc:sldMkLst>
          <pc:docMk/>
          <pc:sldMk cId="0" sldId="269"/>
        </pc:sldMkLst>
        <pc:spChg chg="mod">
          <ac:chgData name="dagmara.skillszonemalta" userId="S::dagmara.skillszonemalta_gmail.com#ext#@dobasi.onmicrosoft.com::cab07fde-5b20-4099-b699-b3b303880fe4" providerId="AD" clId="Web-{317CBC71-7BC0-8860-D991-B3502A29A245}" dt="2024-12-13T11:33:10.710" v="52" actId="20577"/>
          <ac:spMkLst>
            <pc:docMk/>
            <pc:sldMk cId="0" sldId="269"/>
            <ac:spMk id="161"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3:15.741" v="53" actId="20577"/>
        <pc:sldMkLst>
          <pc:docMk/>
          <pc:sldMk cId="0" sldId="270"/>
        </pc:sldMkLst>
        <pc:spChg chg="mod">
          <ac:chgData name="dagmara.skillszonemalta" userId="S::dagmara.skillszonemalta_gmail.com#ext#@dobasi.onmicrosoft.com::cab07fde-5b20-4099-b699-b3b303880fe4" providerId="AD" clId="Web-{317CBC71-7BC0-8860-D991-B3502A29A245}" dt="2024-12-13T11:33:15.741" v="53" actId="20577"/>
          <ac:spMkLst>
            <pc:docMk/>
            <pc:sldMk cId="0" sldId="270"/>
            <ac:spMk id="168"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3:22.070" v="54" actId="20577"/>
        <pc:sldMkLst>
          <pc:docMk/>
          <pc:sldMk cId="0" sldId="271"/>
        </pc:sldMkLst>
        <pc:spChg chg="mod">
          <ac:chgData name="dagmara.skillszonemalta" userId="S::dagmara.skillszonemalta_gmail.com#ext#@dobasi.onmicrosoft.com::cab07fde-5b20-4099-b699-b3b303880fe4" providerId="AD" clId="Web-{317CBC71-7BC0-8860-D991-B3502A29A245}" dt="2024-12-13T11:33:22.070" v="54" actId="20577"/>
          <ac:spMkLst>
            <pc:docMk/>
            <pc:sldMk cId="0" sldId="271"/>
            <ac:spMk id="175"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3:25.523" v="55" actId="20577"/>
        <pc:sldMkLst>
          <pc:docMk/>
          <pc:sldMk cId="0" sldId="272"/>
        </pc:sldMkLst>
        <pc:spChg chg="mod">
          <ac:chgData name="dagmara.skillszonemalta" userId="S::dagmara.skillszonemalta_gmail.com#ext#@dobasi.onmicrosoft.com::cab07fde-5b20-4099-b699-b3b303880fe4" providerId="AD" clId="Web-{317CBC71-7BC0-8860-D991-B3502A29A245}" dt="2024-12-13T11:33:25.523" v="55" actId="20577"/>
          <ac:spMkLst>
            <pc:docMk/>
            <pc:sldMk cId="0" sldId="272"/>
            <ac:spMk id="181"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3:31.852" v="56" actId="20577"/>
        <pc:sldMkLst>
          <pc:docMk/>
          <pc:sldMk cId="0" sldId="274"/>
        </pc:sldMkLst>
        <pc:spChg chg="mod">
          <ac:chgData name="dagmara.skillszonemalta" userId="S::dagmara.skillszonemalta_gmail.com#ext#@dobasi.onmicrosoft.com::cab07fde-5b20-4099-b699-b3b303880fe4" providerId="AD" clId="Web-{317CBC71-7BC0-8860-D991-B3502A29A245}" dt="2024-12-13T11:33:31.852" v="56" actId="20577"/>
          <ac:spMkLst>
            <pc:docMk/>
            <pc:sldMk cId="0" sldId="274"/>
            <ac:spMk id="194"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3:37.602" v="57" actId="20577"/>
        <pc:sldMkLst>
          <pc:docMk/>
          <pc:sldMk cId="0" sldId="275"/>
        </pc:sldMkLst>
        <pc:spChg chg="mod">
          <ac:chgData name="dagmara.skillszonemalta" userId="S::dagmara.skillszonemalta_gmail.com#ext#@dobasi.onmicrosoft.com::cab07fde-5b20-4099-b699-b3b303880fe4" providerId="AD" clId="Web-{317CBC71-7BC0-8860-D991-B3502A29A245}" dt="2024-12-13T11:33:37.602" v="57" actId="20577"/>
          <ac:spMkLst>
            <pc:docMk/>
            <pc:sldMk cId="0" sldId="275"/>
            <ac:spMk id="201"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3:43.228" v="58" actId="20577"/>
        <pc:sldMkLst>
          <pc:docMk/>
          <pc:sldMk cId="0" sldId="276"/>
        </pc:sldMkLst>
        <pc:spChg chg="mod">
          <ac:chgData name="dagmara.skillszonemalta" userId="S::dagmara.skillszonemalta_gmail.com#ext#@dobasi.onmicrosoft.com::cab07fde-5b20-4099-b699-b3b303880fe4" providerId="AD" clId="Web-{317CBC71-7BC0-8860-D991-B3502A29A245}" dt="2024-12-13T11:33:43.228" v="58" actId="20577"/>
          <ac:spMkLst>
            <pc:docMk/>
            <pc:sldMk cId="0" sldId="276"/>
            <ac:spMk id="210"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3:51.681" v="59" actId="20577"/>
        <pc:sldMkLst>
          <pc:docMk/>
          <pc:sldMk cId="0" sldId="278"/>
        </pc:sldMkLst>
        <pc:spChg chg="mod">
          <ac:chgData name="dagmara.skillszonemalta" userId="S::dagmara.skillszonemalta_gmail.com#ext#@dobasi.onmicrosoft.com::cab07fde-5b20-4099-b699-b3b303880fe4" providerId="AD" clId="Web-{317CBC71-7BC0-8860-D991-B3502A29A245}" dt="2024-12-13T11:33:51.681" v="59" actId="20577"/>
          <ac:spMkLst>
            <pc:docMk/>
            <pc:sldMk cId="0" sldId="278"/>
            <ac:spMk id="222"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3:57.166" v="61" actId="20577"/>
        <pc:sldMkLst>
          <pc:docMk/>
          <pc:sldMk cId="0" sldId="279"/>
        </pc:sldMkLst>
        <pc:spChg chg="mod">
          <ac:chgData name="dagmara.skillszonemalta" userId="S::dagmara.skillszonemalta_gmail.com#ext#@dobasi.onmicrosoft.com::cab07fde-5b20-4099-b699-b3b303880fe4" providerId="AD" clId="Web-{317CBC71-7BC0-8860-D991-B3502A29A245}" dt="2024-12-13T11:33:57.166" v="61" actId="20577"/>
          <ac:spMkLst>
            <pc:docMk/>
            <pc:sldMk cId="0" sldId="279"/>
            <ac:spMk id="229"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4:03.948" v="64" actId="20577"/>
        <pc:sldMkLst>
          <pc:docMk/>
          <pc:sldMk cId="0" sldId="280"/>
        </pc:sldMkLst>
        <pc:spChg chg="mod">
          <ac:chgData name="dagmara.skillszonemalta" userId="S::dagmara.skillszonemalta_gmail.com#ext#@dobasi.onmicrosoft.com::cab07fde-5b20-4099-b699-b3b303880fe4" providerId="AD" clId="Web-{317CBC71-7BC0-8860-D991-B3502A29A245}" dt="2024-12-13T11:34:03.948" v="64" actId="20577"/>
          <ac:spMkLst>
            <pc:docMk/>
            <pc:sldMk cId="0" sldId="280"/>
            <ac:spMk id="236"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4:07.714" v="65" actId="20577"/>
        <pc:sldMkLst>
          <pc:docMk/>
          <pc:sldMk cId="0" sldId="281"/>
        </pc:sldMkLst>
        <pc:spChg chg="mod">
          <ac:chgData name="dagmara.skillszonemalta" userId="S::dagmara.skillszonemalta_gmail.com#ext#@dobasi.onmicrosoft.com::cab07fde-5b20-4099-b699-b3b303880fe4" providerId="AD" clId="Web-{317CBC71-7BC0-8860-D991-B3502A29A245}" dt="2024-12-13T11:34:07.714" v="65" actId="20577"/>
          <ac:spMkLst>
            <pc:docMk/>
            <pc:sldMk cId="0" sldId="281"/>
            <ac:spMk id="243"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4:14.370" v="66" actId="20577"/>
        <pc:sldMkLst>
          <pc:docMk/>
          <pc:sldMk cId="0" sldId="283"/>
        </pc:sldMkLst>
        <pc:spChg chg="mod">
          <ac:chgData name="dagmara.skillszonemalta" userId="S::dagmara.skillszonemalta_gmail.com#ext#@dobasi.onmicrosoft.com::cab07fde-5b20-4099-b699-b3b303880fe4" providerId="AD" clId="Web-{317CBC71-7BC0-8860-D991-B3502A29A245}" dt="2024-12-13T11:34:14.370" v="66" actId="20577"/>
          <ac:spMkLst>
            <pc:docMk/>
            <pc:sldMk cId="0" sldId="283"/>
            <ac:spMk id="256"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4:18.230" v="67" actId="20577"/>
        <pc:sldMkLst>
          <pc:docMk/>
          <pc:sldMk cId="0" sldId="284"/>
        </pc:sldMkLst>
        <pc:spChg chg="mod">
          <ac:chgData name="dagmara.skillszonemalta" userId="S::dagmara.skillszonemalta_gmail.com#ext#@dobasi.onmicrosoft.com::cab07fde-5b20-4099-b699-b3b303880fe4" providerId="AD" clId="Web-{317CBC71-7BC0-8860-D991-B3502A29A245}" dt="2024-12-13T11:34:18.230" v="67" actId="20577"/>
          <ac:spMkLst>
            <pc:docMk/>
            <pc:sldMk cId="0" sldId="284"/>
            <ac:spMk id="263"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7:38.916" v="129" actId="20577"/>
        <pc:sldMkLst>
          <pc:docMk/>
          <pc:sldMk cId="0" sldId="285"/>
        </pc:sldMkLst>
        <pc:spChg chg="mod">
          <ac:chgData name="dagmara.skillszonemalta" userId="S::dagmara.skillszonemalta_gmail.com#ext#@dobasi.onmicrosoft.com::cab07fde-5b20-4099-b699-b3b303880fe4" providerId="AD" clId="Web-{317CBC71-7BC0-8860-D991-B3502A29A245}" dt="2024-12-13T11:37:38.916" v="129" actId="20577"/>
          <ac:spMkLst>
            <pc:docMk/>
            <pc:sldMk cId="0" sldId="285"/>
            <ac:spMk id="271"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7:35.400" v="127" actId="20577"/>
        <pc:sldMkLst>
          <pc:docMk/>
          <pc:sldMk cId="0" sldId="286"/>
        </pc:sldMkLst>
        <pc:spChg chg="mod">
          <ac:chgData name="dagmara.skillszonemalta" userId="S::dagmara.skillszonemalta_gmail.com#ext#@dobasi.onmicrosoft.com::cab07fde-5b20-4099-b699-b3b303880fe4" providerId="AD" clId="Web-{317CBC71-7BC0-8860-D991-B3502A29A245}" dt="2024-12-13T11:37:35.400" v="127" actId="20577"/>
          <ac:spMkLst>
            <pc:docMk/>
            <pc:sldMk cId="0" sldId="286"/>
            <ac:spMk id="277"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7:31.635" v="124" actId="20577"/>
        <pc:sldMkLst>
          <pc:docMk/>
          <pc:sldMk cId="0" sldId="287"/>
        </pc:sldMkLst>
        <pc:spChg chg="mod">
          <ac:chgData name="dagmara.skillszonemalta" userId="S::dagmara.skillszonemalta_gmail.com#ext#@dobasi.onmicrosoft.com::cab07fde-5b20-4099-b699-b3b303880fe4" providerId="AD" clId="Web-{317CBC71-7BC0-8860-D991-B3502A29A245}" dt="2024-12-13T11:37:31.635" v="124" actId="20577"/>
          <ac:spMkLst>
            <pc:docMk/>
            <pc:sldMk cId="0" sldId="287"/>
            <ac:spMk id="283"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7:25.744" v="122" actId="20577"/>
        <pc:sldMkLst>
          <pc:docMk/>
          <pc:sldMk cId="0" sldId="288"/>
        </pc:sldMkLst>
        <pc:spChg chg="mod">
          <ac:chgData name="dagmara.skillszonemalta" userId="S::dagmara.skillszonemalta_gmail.com#ext#@dobasi.onmicrosoft.com::cab07fde-5b20-4099-b699-b3b303880fe4" providerId="AD" clId="Web-{317CBC71-7BC0-8860-D991-B3502A29A245}" dt="2024-12-13T11:37:25.744" v="122" actId="20577"/>
          <ac:spMkLst>
            <pc:docMk/>
            <pc:sldMk cId="0" sldId="288"/>
            <ac:spMk id="290"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7:21.306" v="119" actId="20577"/>
        <pc:sldMkLst>
          <pc:docMk/>
          <pc:sldMk cId="0" sldId="289"/>
        </pc:sldMkLst>
        <pc:spChg chg="mod">
          <ac:chgData name="dagmara.skillszonemalta" userId="S::dagmara.skillszonemalta_gmail.com#ext#@dobasi.onmicrosoft.com::cab07fde-5b20-4099-b699-b3b303880fe4" providerId="AD" clId="Web-{317CBC71-7BC0-8860-D991-B3502A29A245}" dt="2024-12-13T11:37:21.306" v="119" actId="20577"/>
          <ac:spMkLst>
            <pc:docMk/>
            <pc:sldMk cId="0" sldId="289"/>
            <ac:spMk id="296"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7:14.915" v="116" actId="20577"/>
        <pc:sldMkLst>
          <pc:docMk/>
          <pc:sldMk cId="0" sldId="290"/>
        </pc:sldMkLst>
        <pc:spChg chg="mod">
          <ac:chgData name="dagmara.skillszonemalta" userId="S::dagmara.skillszonemalta_gmail.com#ext#@dobasi.onmicrosoft.com::cab07fde-5b20-4099-b699-b3b303880fe4" providerId="AD" clId="Web-{317CBC71-7BC0-8860-D991-B3502A29A245}" dt="2024-12-13T11:37:14.915" v="116" actId="20577"/>
          <ac:spMkLst>
            <pc:docMk/>
            <pc:sldMk cId="0" sldId="290"/>
            <ac:spMk id="302"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7:09.900" v="114" actId="20577"/>
        <pc:sldMkLst>
          <pc:docMk/>
          <pc:sldMk cId="0" sldId="291"/>
        </pc:sldMkLst>
        <pc:spChg chg="mod">
          <ac:chgData name="dagmara.skillszonemalta" userId="S::dagmara.skillszonemalta_gmail.com#ext#@dobasi.onmicrosoft.com::cab07fde-5b20-4099-b699-b3b303880fe4" providerId="AD" clId="Web-{317CBC71-7BC0-8860-D991-B3502A29A245}" dt="2024-12-13T11:37:09.900" v="114" actId="20577"/>
          <ac:spMkLst>
            <pc:docMk/>
            <pc:sldMk cId="0" sldId="291"/>
            <ac:spMk id="309"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4:56.701" v="75" actId="20577"/>
        <pc:sldMkLst>
          <pc:docMk/>
          <pc:sldMk cId="0" sldId="292"/>
        </pc:sldMkLst>
        <pc:spChg chg="mod">
          <ac:chgData name="dagmara.skillszonemalta" userId="S::dagmara.skillszonemalta_gmail.com#ext#@dobasi.onmicrosoft.com::cab07fde-5b20-4099-b699-b3b303880fe4" providerId="AD" clId="Web-{317CBC71-7BC0-8860-D991-B3502A29A245}" dt="2024-12-13T11:34:56.701" v="75" actId="20577"/>
          <ac:spMkLst>
            <pc:docMk/>
            <pc:sldMk cId="0" sldId="292"/>
            <ac:spMk id="315"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5:01.420" v="77" actId="20577"/>
        <pc:sldMkLst>
          <pc:docMk/>
          <pc:sldMk cId="0" sldId="293"/>
        </pc:sldMkLst>
        <pc:spChg chg="mod">
          <ac:chgData name="dagmara.skillszonemalta" userId="S::dagmara.skillszonemalta_gmail.com#ext#@dobasi.onmicrosoft.com::cab07fde-5b20-4099-b699-b3b303880fe4" providerId="AD" clId="Web-{317CBC71-7BC0-8860-D991-B3502A29A245}" dt="2024-12-13T11:35:01.420" v="77" actId="20577"/>
          <ac:spMkLst>
            <pc:docMk/>
            <pc:sldMk cId="0" sldId="293"/>
            <ac:spMk id="323"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5:04.296" v="78" actId="20577"/>
        <pc:sldMkLst>
          <pc:docMk/>
          <pc:sldMk cId="0" sldId="294"/>
        </pc:sldMkLst>
        <pc:spChg chg="mod">
          <ac:chgData name="dagmara.skillszonemalta" userId="S::dagmara.skillszonemalta_gmail.com#ext#@dobasi.onmicrosoft.com::cab07fde-5b20-4099-b699-b3b303880fe4" providerId="AD" clId="Web-{317CBC71-7BC0-8860-D991-B3502A29A245}" dt="2024-12-13T11:35:04.296" v="78" actId="20577"/>
          <ac:spMkLst>
            <pc:docMk/>
            <pc:sldMk cId="0" sldId="294"/>
            <ac:spMk id="329"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5:15.390" v="84" actId="20577"/>
        <pc:sldMkLst>
          <pc:docMk/>
          <pc:sldMk cId="0" sldId="295"/>
        </pc:sldMkLst>
        <pc:spChg chg="mod">
          <ac:chgData name="dagmara.skillszonemalta" userId="S::dagmara.skillszonemalta_gmail.com#ext#@dobasi.onmicrosoft.com::cab07fde-5b20-4099-b699-b3b303880fe4" providerId="AD" clId="Web-{317CBC71-7BC0-8860-D991-B3502A29A245}" dt="2024-12-13T11:35:15.390" v="84" actId="20577"/>
          <ac:spMkLst>
            <pc:docMk/>
            <pc:sldMk cId="0" sldId="295"/>
            <ac:spMk id="335"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5:20.719" v="85" actId="20577"/>
        <pc:sldMkLst>
          <pc:docMk/>
          <pc:sldMk cId="0" sldId="296"/>
        </pc:sldMkLst>
        <pc:spChg chg="mod">
          <ac:chgData name="dagmara.skillszonemalta" userId="S::dagmara.skillszonemalta_gmail.com#ext#@dobasi.onmicrosoft.com::cab07fde-5b20-4099-b699-b3b303880fe4" providerId="AD" clId="Web-{317CBC71-7BC0-8860-D991-B3502A29A245}" dt="2024-12-13T11:35:20.719" v="85" actId="20577"/>
          <ac:spMkLst>
            <pc:docMk/>
            <pc:sldMk cId="0" sldId="296"/>
            <ac:spMk id="342"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5:25.719" v="86" actId="20577"/>
        <pc:sldMkLst>
          <pc:docMk/>
          <pc:sldMk cId="0" sldId="297"/>
        </pc:sldMkLst>
        <pc:spChg chg="mod">
          <ac:chgData name="dagmara.skillszonemalta" userId="S::dagmara.skillszonemalta_gmail.com#ext#@dobasi.onmicrosoft.com::cab07fde-5b20-4099-b699-b3b303880fe4" providerId="AD" clId="Web-{317CBC71-7BC0-8860-D991-B3502A29A245}" dt="2024-12-13T11:35:25.719" v="86" actId="20577"/>
          <ac:spMkLst>
            <pc:docMk/>
            <pc:sldMk cId="0" sldId="297"/>
            <ac:spMk id="348"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5:56.913" v="87" actId="20577"/>
        <pc:sldMkLst>
          <pc:docMk/>
          <pc:sldMk cId="0" sldId="299"/>
        </pc:sldMkLst>
        <pc:spChg chg="mod">
          <ac:chgData name="dagmara.skillszonemalta" userId="S::dagmara.skillszonemalta_gmail.com#ext#@dobasi.onmicrosoft.com::cab07fde-5b20-4099-b699-b3b303880fe4" providerId="AD" clId="Web-{317CBC71-7BC0-8860-D991-B3502A29A245}" dt="2024-12-13T11:35:56.913" v="87" actId="20577"/>
          <ac:spMkLst>
            <pc:docMk/>
            <pc:sldMk cId="0" sldId="299"/>
            <ac:spMk id="361"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5:59.241" v="88" actId="20577"/>
        <pc:sldMkLst>
          <pc:docMk/>
          <pc:sldMk cId="0" sldId="300"/>
        </pc:sldMkLst>
        <pc:spChg chg="mod">
          <ac:chgData name="dagmara.skillszonemalta" userId="S::dagmara.skillszonemalta_gmail.com#ext#@dobasi.onmicrosoft.com::cab07fde-5b20-4099-b699-b3b303880fe4" providerId="AD" clId="Web-{317CBC71-7BC0-8860-D991-B3502A29A245}" dt="2024-12-13T11:35:59.241" v="88" actId="20577"/>
          <ac:spMkLst>
            <pc:docMk/>
            <pc:sldMk cId="0" sldId="300"/>
            <ac:spMk id="369"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6:56.977" v="108" actId="20577"/>
        <pc:sldMkLst>
          <pc:docMk/>
          <pc:sldMk cId="0" sldId="301"/>
        </pc:sldMkLst>
        <pc:spChg chg="mod">
          <ac:chgData name="dagmara.skillszonemalta" userId="S::dagmara.skillszonemalta_gmail.com#ext#@dobasi.onmicrosoft.com::cab07fde-5b20-4099-b699-b3b303880fe4" providerId="AD" clId="Web-{317CBC71-7BC0-8860-D991-B3502A29A245}" dt="2024-12-13T11:36:56.977" v="108" actId="20577"/>
          <ac:spMkLst>
            <pc:docMk/>
            <pc:sldMk cId="0" sldId="301"/>
            <ac:spMk id="374"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6:00.756" v="90" actId="20577"/>
        <pc:sldMkLst>
          <pc:docMk/>
          <pc:sldMk cId="0" sldId="302"/>
        </pc:sldMkLst>
        <pc:spChg chg="mod">
          <ac:chgData name="dagmara.skillszonemalta" userId="S::dagmara.skillszonemalta_gmail.com#ext#@dobasi.onmicrosoft.com::cab07fde-5b20-4099-b699-b3b303880fe4" providerId="AD" clId="Web-{317CBC71-7BC0-8860-D991-B3502A29A245}" dt="2024-12-13T11:36:00.756" v="90" actId="20577"/>
          <ac:spMkLst>
            <pc:docMk/>
            <pc:sldMk cId="0" sldId="302"/>
            <ac:spMk id="380"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5:10.358" v="79" actId="20577"/>
        <pc:sldMkLst>
          <pc:docMk/>
          <pc:sldMk cId="0" sldId="303"/>
        </pc:sldMkLst>
        <pc:spChg chg="mod">
          <ac:chgData name="dagmara.skillszonemalta" userId="S::dagmara.skillszonemalta_gmail.com#ext#@dobasi.onmicrosoft.com::cab07fde-5b20-4099-b699-b3b303880fe4" providerId="AD" clId="Web-{317CBC71-7BC0-8860-D991-B3502A29A245}" dt="2024-12-13T11:35:10.358" v="79" actId="20577"/>
          <ac:spMkLst>
            <pc:docMk/>
            <pc:sldMk cId="0" sldId="303"/>
            <ac:spMk id="387"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6:00.835" v="91" actId="20577"/>
        <pc:sldMkLst>
          <pc:docMk/>
          <pc:sldMk cId="0" sldId="304"/>
        </pc:sldMkLst>
        <pc:spChg chg="mod">
          <ac:chgData name="dagmara.skillszonemalta" userId="S::dagmara.skillszonemalta_gmail.com#ext#@dobasi.onmicrosoft.com::cab07fde-5b20-4099-b699-b3b303880fe4" providerId="AD" clId="Web-{317CBC71-7BC0-8860-D991-B3502A29A245}" dt="2024-12-13T11:36:00.835" v="91" actId="20577"/>
          <ac:spMkLst>
            <pc:docMk/>
            <pc:sldMk cId="0" sldId="304"/>
            <ac:spMk id="395"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6:27.929" v="101" actId="20577"/>
        <pc:sldMkLst>
          <pc:docMk/>
          <pc:sldMk cId="0" sldId="305"/>
        </pc:sldMkLst>
        <pc:spChg chg="mod">
          <ac:chgData name="dagmara.skillszonemalta" userId="S::dagmara.skillszonemalta_gmail.com#ext#@dobasi.onmicrosoft.com::cab07fde-5b20-4099-b699-b3b303880fe4" providerId="AD" clId="Web-{317CBC71-7BC0-8860-D991-B3502A29A245}" dt="2024-12-13T11:36:27.929" v="101" actId="20577"/>
          <ac:spMkLst>
            <pc:docMk/>
            <pc:sldMk cId="0" sldId="305"/>
            <ac:spMk id="401"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6:31.945" v="102" actId="20577"/>
        <pc:sldMkLst>
          <pc:docMk/>
          <pc:sldMk cId="0" sldId="306"/>
        </pc:sldMkLst>
        <pc:spChg chg="mod">
          <ac:chgData name="dagmara.skillszonemalta" userId="S::dagmara.skillszonemalta_gmail.com#ext#@dobasi.onmicrosoft.com::cab07fde-5b20-4099-b699-b3b303880fe4" providerId="AD" clId="Web-{317CBC71-7BC0-8860-D991-B3502A29A245}" dt="2024-12-13T11:36:31.945" v="102" actId="20577"/>
          <ac:spMkLst>
            <pc:docMk/>
            <pc:sldMk cId="0" sldId="306"/>
            <ac:spMk id="408"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6:38.227" v="103" actId="20577"/>
        <pc:sldMkLst>
          <pc:docMk/>
          <pc:sldMk cId="0" sldId="307"/>
        </pc:sldMkLst>
        <pc:spChg chg="mod">
          <ac:chgData name="dagmara.skillszonemalta" userId="S::dagmara.skillszonemalta_gmail.com#ext#@dobasi.onmicrosoft.com::cab07fde-5b20-4099-b699-b3b303880fe4" providerId="AD" clId="Web-{317CBC71-7BC0-8860-D991-B3502A29A245}" dt="2024-12-13T11:36:38.227" v="103" actId="20577"/>
          <ac:spMkLst>
            <pc:docMk/>
            <pc:sldMk cId="0" sldId="307"/>
            <ac:spMk id="415"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28:03.267" v="13" actId="20577"/>
        <pc:sldMkLst>
          <pc:docMk/>
          <pc:sldMk cId="3201183638" sldId="310"/>
        </pc:sldMkLst>
        <pc:spChg chg="mod">
          <ac:chgData name="dagmara.skillszonemalta" userId="S::dagmara.skillszonemalta_gmail.com#ext#@dobasi.onmicrosoft.com::cab07fde-5b20-4099-b699-b3b303880fe4" providerId="AD" clId="Web-{317CBC71-7BC0-8860-D991-B3502A29A245}" dt="2024-12-13T11:28:03.267" v="13" actId="20577"/>
          <ac:spMkLst>
            <pc:docMk/>
            <pc:sldMk cId="3201183638" sldId="310"/>
            <ac:spMk id="2" creationId="{A89187AB-4AC8-B4C9-79C9-53F92716DD98}"/>
          </ac:spMkLst>
        </pc:spChg>
      </pc:sldChg>
      <pc:sldChg chg="modSp">
        <pc:chgData name="dagmara.skillszonemalta" userId="S::dagmara.skillszonemalta_gmail.com#ext#@dobasi.onmicrosoft.com::cab07fde-5b20-4099-b699-b3b303880fe4" providerId="AD" clId="Web-{317CBC71-7BC0-8860-D991-B3502A29A245}" dt="2024-12-13T11:31:15.968" v="30" actId="20577"/>
        <pc:sldMkLst>
          <pc:docMk/>
          <pc:sldMk cId="2591287154" sldId="311"/>
        </pc:sldMkLst>
        <pc:spChg chg="mod">
          <ac:chgData name="dagmara.skillszonemalta" userId="S::dagmara.skillszonemalta_gmail.com#ext#@dobasi.onmicrosoft.com::cab07fde-5b20-4099-b699-b3b303880fe4" providerId="AD" clId="Web-{317CBC71-7BC0-8860-D991-B3502A29A245}" dt="2024-12-13T11:31:15.968" v="30" actId="20577"/>
          <ac:spMkLst>
            <pc:docMk/>
            <pc:sldMk cId="2591287154" sldId="311"/>
            <ac:spMk id="4" creationId="{EDDEB2B8-67A4-DBB2-B33B-FA3A94AEE46E}"/>
          </ac:spMkLst>
        </pc:spChg>
      </pc:sldChg>
      <pc:sldChg chg="modSp">
        <pc:chgData name="dagmara.skillszonemalta" userId="S::dagmara.skillszonemalta_gmail.com#ext#@dobasi.onmicrosoft.com::cab07fde-5b20-4099-b699-b3b303880fe4" providerId="AD" clId="Web-{317CBC71-7BC0-8860-D991-B3502A29A245}" dt="2024-12-13T11:36:48.446" v="106" actId="20577"/>
        <pc:sldMkLst>
          <pc:docMk/>
          <pc:sldMk cId="1742645539" sldId="312"/>
        </pc:sldMkLst>
        <pc:spChg chg="mod">
          <ac:chgData name="dagmara.skillszonemalta" userId="S::dagmara.skillszonemalta_gmail.com#ext#@dobasi.onmicrosoft.com::cab07fde-5b20-4099-b699-b3b303880fe4" providerId="AD" clId="Web-{317CBC71-7BC0-8860-D991-B3502A29A245}" dt="2024-12-13T11:36:48.446" v="106" actId="20577"/>
          <ac:spMkLst>
            <pc:docMk/>
            <pc:sldMk cId="1742645539" sldId="312"/>
            <ac:spMk id="3" creationId="{EEA42171-5884-FE06-C203-C460957BC41C}"/>
          </ac:spMkLst>
        </pc:spChg>
      </pc:sldChg>
    </pc:docChg>
  </pc:docChgLst>
  <pc:docChgLst>
    <pc:chgData name="dagmara.skillszonemalta" userId="S::dagmara.skillszonemalta_gmail.com#ext#@dobasi.onmicrosoft.com::cab07fde-5b20-4099-b699-b3b303880fe4" providerId="AD" clId="Web-{D2F5B79E-852B-0296-DA75-0DC8CF2F352D}"/>
    <pc:docChg chg="modSld">
      <pc:chgData name="dagmara.skillszonemalta" userId="S::dagmara.skillszonemalta_gmail.com#ext#@dobasi.onmicrosoft.com::cab07fde-5b20-4099-b699-b3b303880fe4" providerId="AD" clId="Web-{D2F5B79E-852B-0296-DA75-0DC8CF2F352D}" dt="2024-11-23T12:40:34.771" v="569" actId="20577"/>
      <pc:docMkLst>
        <pc:docMk/>
      </pc:docMkLst>
      <pc:sldChg chg="modSp">
        <pc:chgData name="dagmara.skillszonemalta" userId="S::dagmara.skillszonemalta_gmail.com#ext#@dobasi.onmicrosoft.com::cab07fde-5b20-4099-b699-b3b303880fe4" providerId="AD" clId="Web-{D2F5B79E-852B-0296-DA75-0DC8CF2F352D}" dt="2024-11-23T12:09:27.696" v="115" actId="1076"/>
        <pc:sldMkLst>
          <pc:docMk/>
          <pc:sldMk cId="0" sldId="259"/>
        </pc:sldMkLst>
        <pc:spChg chg="mod">
          <ac:chgData name="dagmara.skillszonemalta" userId="S::dagmara.skillszonemalta_gmail.com#ext#@dobasi.onmicrosoft.com::cab07fde-5b20-4099-b699-b3b303880fe4" providerId="AD" clId="Web-{D2F5B79E-852B-0296-DA75-0DC8CF2F352D}" dt="2024-11-23T12:09:05.617" v="113" actId="20577"/>
          <ac:spMkLst>
            <pc:docMk/>
            <pc:sldMk cId="0" sldId="259"/>
            <ac:spMk id="90" creationId="{00000000-0000-0000-0000-000000000000}"/>
          </ac:spMkLst>
        </pc:spChg>
        <pc:spChg chg="mod">
          <ac:chgData name="dagmara.skillszonemalta" userId="S::dagmara.skillszonemalta_gmail.com#ext#@dobasi.onmicrosoft.com::cab07fde-5b20-4099-b699-b3b303880fe4" providerId="AD" clId="Web-{D2F5B79E-852B-0296-DA75-0DC8CF2F352D}" dt="2024-11-23T12:09:27.696" v="115" actId="1076"/>
          <ac:spMkLst>
            <pc:docMk/>
            <pc:sldMk cId="0" sldId="259"/>
            <ac:spMk id="91" creationId="{00000000-0000-0000-0000-000000000000}"/>
          </ac:spMkLst>
        </pc:spChg>
        <pc:picChg chg="mod">
          <ac:chgData name="dagmara.skillszonemalta" userId="S::dagmara.skillszonemalta_gmail.com#ext#@dobasi.onmicrosoft.com::cab07fde-5b20-4099-b699-b3b303880fe4" providerId="AD" clId="Web-{D2F5B79E-852B-0296-DA75-0DC8CF2F352D}" dt="2024-11-23T12:09:23.383" v="114" actId="1076"/>
          <ac:picMkLst>
            <pc:docMk/>
            <pc:sldMk cId="0" sldId="259"/>
            <ac:picMk id="92" creationId="{00000000-0000-0000-0000-000000000000}"/>
          </ac:picMkLst>
        </pc:picChg>
      </pc:sldChg>
      <pc:sldChg chg="modSp">
        <pc:chgData name="dagmara.skillszonemalta" userId="S::dagmara.skillszonemalta_gmail.com#ext#@dobasi.onmicrosoft.com::cab07fde-5b20-4099-b699-b3b303880fe4" providerId="AD" clId="Web-{D2F5B79E-852B-0296-DA75-0DC8CF2F352D}" dt="2024-11-23T12:15:02.397" v="172" actId="1076"/>
        <pc:sldMkLst>
          <pc:docMk/>
          <pc:sldMk cId="0" sldId="260"/>
        </pc:sldMkLst>
        <pc:spChg chg="mod">
          <ac:chgData name="dagmara.skillszonemalta" userId="S::dagmara.skillszonemalta_gmail.com#ext#@dobasi.onmicrosoft.com::cab07fde-5b20-4099-b699-b3b303880fe4" providerId="AD" clId="Web-{D2F5B79E-852B-0296-DA75-0DC8CF2F352D}" dt="2024-11-23T12:15:02.397" v="172" actId="1076"/>
          <ac:spMkLst>
            <pc:docMk/>
            <pc:sldMk cId="0" sldId="260"/>
            <ac:spMk id="100" creationId="{00000000-0000-0000-0000-000000000000}"/>
          </ac:spMkLst>
        </pc:spChg>
      </pc:sldChg>
      <pc:sldChg chg="addSp modSp">
        <pc:chgData name="dagmara.skillszonemalta" userId="S::dagmara.skillszonemalta_gmail.com#ext#@dobasi.onmicrosoft.com::cab07fde-5b20-4099-b699-b3b303880fe4" providerId="AD" clId="Web-{D2F5B79E-852B-0296-DA75-0DC8CF2F352D}" dt="2024-11-23T12:25:04.633" v="451" actId="1076"/>
        <pc:sldMkLst>
          <pc:docMk/>
          <pc:sldMk cId="0" sldId="261"/>
        </pc:sldMkLst>
        <pc:spChg chg="add mod">
          <ac:chgData name="dagmara.skillszonemalta" userId="S::dagmara.skillszonemalta_gmail.com#ext#@dobasi.onmicrosoft.com::cab07fde-5b20-4099-b699-b3b303880fe4" providerId="AD" clId="Web-{D2F5B79E-852B-0296-DA75-0DC8CF2F352D}" dt="2024-11-23T12:20:10.218" v="210" actId="1076"/>
          <ac:spMkLst>
            <pc:docMk/>
            <pc:sldMk cId="0" sldId="261"/>
            <ac:spMk id="2" creationId="{4719C50E-774B-94AB-CC01-93EFABBF9514}"/>
          </ac:spMkLst>
        </pc:spChg>
        <pc:spChg chg="add mod">
          <ac:chgData name="dagmara.skillszonemalta" userId="S::dagmara.skillszonemalta_gmail.com#ext#@dobasi.onmicrosoft.com::cab07fde-5b20-4099-b699-b3b303880fe4" providerId="AD" clId="Web-{D2F5B79E-852B-0296-DA75-0DC8CF2F352D}" dt="2024-11-23T12:24:32.945" v="448" actId="1076"/>
          <ac:spMkLst>
            <pc:docMk/>
            <pc:sldMk cId="0" sldId="261"/>
            <ac:spMk id="3" creationId="{C5184A37-B9D6-4841-B7F1-907EF8C3B360}"/>
          </ac:spMkLst>
        </pc:spChg>
        <pc:spChg chg="mod">
          <ac:chgData name="dagmara.skillszonemalta" userId="S::dagmara.skillszonemalta_gmail.com#ext#@dobasi.onmicrosoft.com::cab07fde-5b20-4099-b699-b3b303880fe4" providerId="AD" clId="Web-{D2F5B79E-852B-0296-DA75-0DC8CF2F352D}" dt="2024-11-23T12:20:21.938" v="214" actId="1076"/>
          <ac:spMkLst>
            <pc:docMk/>
            <pc:sldMk cId="0" sldId="261"/>
            <ac:spMk id="105" creationId="{00000000-0000-0000-0000-000000000000}"/>
          </ac:spMkLst>
        </pc:spChg>
        <pc:picChg chg="mod">
          <ac:chgData name="dagmara.skillszonemalta" userId="S::dagmara.skillszonemalta_gmail.com#ext#@dobasi.onmicrosoft.com::cab07fde-5b20-4099-b699-b3b303880fe4" providerId="AD" clId="Web-{D2F5B79E-852B-0296-DA75-0DC8CF2F352D}" dt="2024-11-23T12:20:16.890" v="212" actId="14100"/>
          <ac:picMkLst>
            <pc:docMk/>
            <pc:sldMk cId="0" sldId="261"/>
            <ac:picMk id="106" creationId="{00000000-0000-0000-0000-000000000000}"/>
          </ac:picMkLst>
        </pc:picChg>
        <pc:picChg chg="mod">
          <ac:chgData name="dagmara.skillszonemalta" userId="S::dagmara.skillszonemalta_gmail.com#ext#@dobasi.onmicrosoft.com::cab07fde-5b20-4099-b699-b3b303880fe4" providerId="AD" clId="Web-{D2F5B79E-852B-0296-DA75-0DC8CF2F352D}" dt="2024-11-23T12:25:04.633" v="451" actId="1076"/>
          <ac:picMkLst>
            <pc:docMk/>
            <pc:sldMk cId="0" sldId="261"/>
            <ac:picMk id="107" creationId="{00000000-0000-0000-0000-000000000000}"/>
          </ac:picMkLst>
        </pc:picChg>
      </pc:sldChg>
      <pc:sldChg chg="modSp">
        <pc:chgData name="dagmara.skillszonemalta" userId="S::dagmara.skillszonemalta_gmail.com#ext#@dobasi.onmicrosoft.com::cab07fde-5b20-4099-b699-b3b303880fe4" providerId="AD" clId="Web-{D2F5B79E-852B-0296-DA75-0DC8CF2F352D}" dt="2024-11-23T12:26:36.432" v="464" actId="1076"/>
        <pc:sldMkLst>
          <pc:docMk/>
          <pc:sldMk cId="0" sldId="262"/>
        </pc:sldMkLst>
        <pc:spChg chg="mod">
          <ac:chgData name="dagmara.skillszonemalta" userId="S::dagmara.skillszonemalta_gmail.com#ext#@dobasi.onmicrosoft.com::cab07fde-5b20-4099-b699-b3b303880fe4" providerId="AD" clId="Web-{D2F5B79E-852B-0296-DA75-0DC8CF2F352D}" dt="2024-11-23T12:25:40.946" v="453" actId="20577"/>
          <ac:spMkLst>
            <pc:docMk/>
            <pc:sldMk cId="0" sldId="262"/>
            <ac:spMk id="113" creationId="{00000000-0000-0000-0000-000000000000}"/>
          </ac:spMkLst>
        </pc:spChg>
        <pc:spChg chg="mod">
          <ac:chgData name="dagmara.skillszonemalta" userId="S::dagmara.skillszonemalta_gmail.com#ext#@dobasi.onmicrosoft.com::cab07fde-5b20-4099-b699-b3b303880fe4" providerId="AD" clId="Web-{D2F5B79E-852B-0296-DA75-0DC8CF2F352D}" dt="2024-11-23T12:26:36.432" v="464" actId="1076"/>
          <ac:spMkLst>
            <pc:docMk/>
            <pc:sldMk cId="0" sldId="262"/>
            <ac:spMk id="114" creationId="{00000000-0000-0000-0000-000000000000}"/>
          </ac:spMkLst>
        </pc:spChg>
        <pc:picChg chg="mod">
          <ac:chgData name="dagmara.skillszonemalta" userId="S::dagmara.skillszonemalta_gmail.com#ext#@dobasi.onmicrosoft.com::cab07fde-5b20-4099-b699-b3b303880fe4" providerId="AD" clId="Web-{D2F5B79E-852B-0296-DA75-0DC8CF2F352D}" dt="2024-11-23T12:26:31.713" v="462" actId="1076"/>
          <ac:picMkLst>
            <pc:docMk/>
            <pc:sldMk cId="0" sldId="262"/>
            <ac:picMk id="115" creationId="{00000000-0000-0000-0000-000000000000}"/>
          </ac:picMkLst>
        </pc:picChg>
      </pc:sldChg>
      <pc:sldChg chg="modSp">
        <pc:chgData name="dagmara.skillszonemalta" userId="S::dagmara.skillszonemalta_gmail.com#ext#@dobasi.onmicrosoft.com::cab07fde-5b20-4099-b699-b3b303880fe4" providerId="AD" clId="Web-{D2F5B79E-852B-0296-DA75-0DC8CF2F352D}" dt="2024-11-23T12:27:17.058" v="469" actId="20577"/>
        <pc:sldMkLst>
          <pc:docMk/>
          <pc:sldMk cId="0" sldId="263"/>
        </pc:sldMkLst>
        <pc:spChg chg="mod">
          <ac:chgData name="dagmara.skillszonemalta" userId="S::dagmara.skillszonemalta_gmail.com#ext#@dobasi.onmicrosoft.com::cab07fde-5b20-4099-b699-b3b303880fe4" providerId="AD" clId="Web-{D2F5B79E-852B-0296-DA75-0DC8CF2F352D}" dt="2024-11-23T12:27:17.058" v="469" actId="20577"/>
          <ac:spMkLst>
            <pc:docMk/>
            <pc:sldMk cId="0" sldId="263"/>
            <ac:spMk id="122" creationId="{00000000-0000-0000-0000-000000000000}"/>
          </ac:spMkLst>
        </pc:spChg>
        <pc:picChg chg="mod">
          <ac:chgData name="dagmara.skillszonemalta" userId="S::dagmara.skillszonemalta_gmail.com#ext#@dobasi.onmicrosoft.com::cab07fde-5b20-4099-b699-b3b303880fe4" providerId="AD" clId="Web-{D2F5B79E-852B-0296-DA75-0DC8CF2F352D}" dt="2024-11-23T12:27:01.526" v="466" actId="1076"/>
          <ac:picMkLst>
            <pc:docMk/>
            <pc:sldMk cId="0" sldId="263"/>
            <ac:picMk id="123" creationId="{00000000-0000-0000-0000-000000000000}"/>
          </ac:picMkLst>
        </pc:picChg>
      </pc:sldChg>
      <pc:sldChg chg="modSp">
        <pc:chgData name="dagmara.skillszonemalta" userId="S::dagmara.skillszonemalta_gmail.com#ext#@dobasi.onmicrosoft.com::cab07fde-5b20-4099-b699-b3b303880fe4" providerId="AD" clId="Web-{D2F5B79E-852B-0296-DA75-0DC8CF2F352D}" dt="2024-11-23T12:29:13.217" v="474" actId="20577"/>
        <pc:sldMkLst>
          <pc:docMk/>
          <pc:sldMk cId="0" sldId="266"/>
        </pc:sldMkLst>
        <pc:spChg chg="mod">
          <ac:chgData name="dagmara.skillszonemalta" userId="S::dagmara.skillszonemalta_gmail.com#ext#@dobasi.onmicrosoft.com::cab07fde-5b20-4099-b699-b3b303880fe4" providerId="AD" clId="Web-{D2F5B79E-852B-0296-DA75-0DC8CF2F352D}" dt="2024-11-23T12:29:13.217" v="474" actId="20577"/>
          <ac:spMkLst>
            <pc:docMk/>
            <pc:sldMk cId="0" sldId="266"/>
            <ac:spMk id="142" creationId="{00000000-0000-0000-0000-000000000000}"/>
          </ac:spMkLst>
        </pc:spChg>
      </pc:sldChg>
      <pc:sldChg chg="addSp delSp modSp">
        <pc:chgData name="dagmara.skillszonemalta" userId="S::dagmara.skillszonemalta_gmail.com#ext#@dobasi.onmicrosoft.com::cab07fde-5b20-4099-b699-b3b303880fe4" providerId="AD" clId="Web-{D2F5B79E-852B-0296-DA75-0DC8CF2F352D}" dt="2024-11-23T12:36:33.874" v="521" actId="1076"/>
        <pc:sldMkLst>
          <pc:docMk/>
          <pc:sldMk cId="0" sldId="268"/>
        </pc:sldMkLst>
        <pc:spChg chg="add mod">
          <ac:chgData name="dagmara.skillszonemalta" userId="S::dagmara.skillszonemalta_gmail.com#ext#@dobasi.onmicrosoft.com::cab07fde-5b20-4099-b699-b3b303880fe4" providerId="AD" clId="Web-{D2F5B79E-852B-0296-DA75-0DC8CF2F352D}" dt="2024-11-23T12:34:23.590" v="502" actId="14100"/>
          <ac:spMkLst>
            <pc:docMk/>
            <pc:sldMk cId="0" sldId="268"/>
            <ac:spMk id="5" creationId="{E6132E56-4061-1C78-35E3-F2985E617B36}"/>
          </ac:spMkLst>
        </pc:spChg>
        <pc:spChg chg="add mod">
          <ac:chgData name="dagmara.skillszonemalta" userId="S::dagmara.skillszonemalta_gmail.com#ext#@dobasi.onmicrosoft.com::cab07fde-5b20-4099-b699-b3b303880fe4" providerId="AD" clId="Web-{D2F5B79E-852B-0296-DA75-0DC8CF2F352D}" dt="2024-11-23T12:36:33.874" v="521" actId="1076"/>
          <ac:spMkLst>
            <pc:docMk/>
            <pc:sldMk cId="0" sldId="268"/>
            <ac:spMk id="6" creationId="{3C1F1A8F-A657-AD23-3E86-24624BACA3D0}"/>
          </ac:spMkLst>
        </pc:spChg>
        <pc:spChg chg="mod">
          <ac:chgData name="dagmara.skillszonemalta" userId="S::dagmara.skillszonemalta_gmail.com#ext#@dobasi.onmicrosoft.com::cab07fde-5b20-4099-b699-b3b303880fe4" providerId="AD" clId="Web-{D2F5B79E-852B-0296-DA75-0DC8CF2F352D}" dt="2024-11-23T12:33:47.073" v="495" actId="14100"/>
          <ac:spMkLst>
            <pc:docMk/>
            <pc:sldMk cId="0" sldId="268"/>
            <ac:spMk id="155" creationId="{00000000-0000-0000-0000-000000000000}"/>
          </ac:spMkLst>
        </pc:spChg>
        <pc:picChg chg="add del mod">
          <ac:chgData name="dagmara.skillszonemalta" userId="S::dagmara.skillszonemalta_gmail.com#ext#@dobasi.onmicrosoft.com::cab07fde-5b20-4099-b699-b3b303880fe4" providerId="AD" clId="Web-{D2F5B79E-852B-0296-DA75-0DC8CF2F352D}" dt="2024-11-23T12:33:03.322" v="486"/>
          <ac:picMkLst>
            <pc:docMk/>
            <pc:sldMk cId="0" sldId="268"/>
            <ac:picMk id="2" creationId="{0B97B77A-DAD3-E6DB-56EB-F41569ADAD48}"/>
          </ac:picMkLst>
        </pc:picChg>
        <pc:picChg chg="add mod">
          <ac:chgData name="dagmara.skillszonemalta" userId="S::dagmara.skillszonemalta_gmail.com#ext#@dobasi.onmicrosoft.com::cab07fde-5b20-4099-b699-b3b303880fe4" providerId="AD" clId="Web-{D2F5B79E-852B-0296-DA75-0DC8CF2F352D}" dt="2024-11-23T12:34:40.434" v="505" actId="1076"/>
          <ac:picMkLst>
            <pc:docMk/>
            <pc:sldMk cId="0" sldId="268"/>
            <ac:picMk id="3" creationId="{27629703-6EB4-9543-0DB1-FCB32D15D46B}"/>
          </ac:picMkLst>
        </pc:picChg>
        <pc:picChg chg="del">
          <ac:chgData name="dagmara.skillszonemalta" userId="S::dagmara.skillszonemalta_gmail.com#ext#@dobasi.onmicrosoft.com::cab07fde-5b20-4099-b699-b3b303880fe4" providerId="AD" clId="Web-{D2F5B79E-852B-0296-DA75-0DC8CF2F352D}" dt="2024-11-23T12:31:56.314" v="484"/>
          <ac:picMkLst>
            <pc:docMk/>
            <pc:sldMk cId="0" sldId="268"/>
            <ac:picMk id="156" creationId="{00000000-0000-0000-0000-000000000000}"/>
          </ac:picMkLst>
        </pc:picChg>
      </pc:sldChg>
      <pc:sldChg chg="modSp">
        <pc:chgData name="dagmara.skillszonemalta" userId="S::dagmara.skillszonemalta_gmail.com#ext#@dobasi.onmicrosoft.com::cab07fde-5b20-4099-b699-b3b303880fe4" providerId="AD" clId="Web-{D2F5B79E-852B-0296-DA75-0DC8CF2F352D}" dt="2024-11-23T12:37:16" v="529" actId="20577"/>
        <pc:sldMkLst>
          <pc:docMk/>
          <pc:sldMk cId="0" sldId="269"/>
        </pc:sldMkLst>
        <pc:spChg chg="mod">
          <ac:chgData name="dagmara.skillszonemalta" userId="S::dagmara.skillszonemalta_gmail.com#ext#@dobasi.onmicrosoft.com::cab07fde-5b20-4099-b699-b3b303880fe4" providerId="AD" clId="Web-{D2F5B79E-852B-0296-DA75-0DC8CF2F352D}" dt="2024-11-23T12:37:16" v="529" actId="20577"/>
          <ac:spMkLst>
            <pc:docMk/>
            <pc:sldMk cId="0" sldId="269"/>
            <ac:spMk id="163" creationId="{00000000-0000-0000-0000-000000000000}"/>
          </ac:spMkLst>
        </pc:spChg>
      </pc:sldChg>
      <pc:sldChg chg="modSp">
        <pc:chgData name="dagmara.skillszonemalta" userId="S::dagmara.skillszonemalta_gmail.com#ext#@dobasi.onmicrosoft.com::cab07fde-5b20-4099-b699-b3b303880fe4" providerId="AD" clId="Web-{D2F5B79E-852B-0296-DA75-0DC8CF2F352D}" dt="2024-11-23T12:38:57.878" v="540" actId="20577"/>
        <pc:sldMkLst>
          <pc:docMk/>
          <pc:sldMk cId="0" sldId="272"/>
        </pc:sldMkLst>
        <pc:spChg chg="mod">
          <ac:chgData name="dagmara.skillszonemalta" userId="S::dagmara.skillszonemalta_gmail.com#ext#@dobasi.onmicrosoft.com::cab07fde-5b20-4099-b699-b3b303880fe4" providerId="AD" clId="Web-{D2F5B79E-852B-0296-DA75-0DC8CF2F352D}" dt="2024-11-23T12:38:57.878" v="540" actId="20577"/>
          <ac:spMkLst>
            <pc:docMk/>
            <pc:sldMk cId="0" sldId="272"/>
            <ac:spMk id="182" creationId="{00000000-0000-0000-0000-000000000000}"/>
          </ac:spMkLst>
        </pc:spChg>
      </pc:sldChg>
      <pc:sldChg chg="addSp delSp modSp">
        <pc:chgData name="dagmara.skillszonemalta" userId="S::dagmara.skillszonemalta_gmail.com#ext#@dobasi.onmicrosoft.com::cab07fde-5b20-4099-b699-b3b303880fe4" providerId="AD" clId="Web-{D2F5B79E-852B-0296-DA75-0DC8CF2F352D}" dt="2024-11-23T12:40:34.771" v="569" actId="20577"/>
        <pc:sldMkLst>
          <pc:docMk/>
          <pc:sldMk cId="0" sldId="273"/>
        </pc:sldMkLst>
        <pc:spChg chg="add del mod">
          <ac:chgData name="dagmara.skillszonemalta" userId="S::dagmara.skillszonemalta_gmail.com#ext#@dobasi.onmicrosoft.com::cab07fde-5b20-4099-b699-b3b303880fe4" providerId="AD" clId="Web-{D2F5B79E-852B-0296-DA75-0DC8CF2F352D}" dt="2024-11-23T12:40:34.771" v="569" actId="20577"/>
          <ac:spMkLst>
            <pc:docMk/>
            <pc:sldMk cId="0" sldId="273"/>
            <ac:spMk id="3" creationId="{AA29F32E-0DAD-568D-4214-35AF9C0CFD33}"/>
          </ac:spMkLst>
        </pc:spChg>
        <pc:spChg chg="add del mod">
          <ac:chgData name="dagmara.skillszonemalta" userId="S::dagmara.skillszonemalta_gmail.com#ext#@dobasi.onmicrosoft.com::cab07fde-5b20-4099-b699-b3b303880fe4" providerId="AD" clId="Web-{D2F5B79E-852B-0296-DA75-0DC8CF2F352D}" dt="2024-11-23T12:40:21.364" v="567"/>
          <ac:spMkLst>
            <pc:docMk/>
            <pc:sldMk cId="0" sldId="273"/>
            <ac:spMk id="4" creationId="{9F781E7B-9271-EC1F-2FC2-C6C3A8C3E65D}"/>
          </ac:spMkLst>
        </pc:spChg>
      </pc:sldChg>
      <pc:sldChg chg="modSp">
        <pc:chgData name="dagmara.skillszonemalta" userId="S::dagmara.skillszonemalta_gmail.com#ext#@dobasi.onmicrosoft.com::cab07fde-5b20-4099-b699-b3b303880fe4" providerId="AD" clId="Web-{D2F5B79E-852B-0296-DA75-0DC8CF2F352D}" dt="2024-11-23T12:31:05.798" v="480" actId="20577"/>
        <pc:sldMkLst>
          <pc:docMk/>
          <pc:sldMk cId="0" sldId="307"/>
        </pc:sldMkLst>
        <pc:spChg chg="mod">
          <ac:chgData name="dagmara.skillszonemalta" userId="S::dagmara.skillszonemalta_gmail.com#ext#@dobasi.onmicrosoft.com::cab07fde-5b20-4099-b699-b3b303880fe4" providerId="AD" clId="Web-{D2F5B79E-852B-0296-DA75-0DC8CF2F352D}" dt="2024-11-23T12:31:05.798" v="480" actId="20577"/>
          <ac:spMkLst>
            <pc:docMk/>
            <pc:sldMk cId="0" sldId="307"/>
            <ac:spMk id="416" creationId="{00000000-0000-0000-0000-000000000000}"/>
          </ac:spMkLst>
        </pc:spChg>
      </pc:sldChg>
      <pc:sldChg chg="modSp">
        <pc:chgData name="dagmara.skillszonemalta" userId="S::dagmara.skillszonemalta_gmail.com#ext#@dobasi.onmicrosoft.com::cab07fde-5b20-4099-b699-b3b303880fe4" providerId="AD" clId="Web-{D2F5B79E-852B-0296-DA75-0DC8CF2F352D}" dt="2024-11-23T12:12:45.669" v="154" actId="20577"/>
        <pc:sldMkLst>
          <pc:docMk/>
          <pc:sldMk cId="3201183638" sldId="310"/>
        </pc:sldMkLst>
        <pc:spChg chg="mod">
          <ac:chgData name="dagmara.skillszonemalta" userId="S::dagmara.skillszonemalta_gmail.com#ext#@dobasi.onmicrosoft.com::cab07fde-5b20-4099-b699-b3b303880fe4" providerId="AD" clId="Web-{D2F5B79E-852B-0296-DA75-0DC8CF2F352D}" dt="2024-11-23T12:12:45.669" v="154" actId="20577"/>
          <ac:spMkLst>
            <pc:docMk/>
            <pc:sldMk cId="3201183638" sldId="310"/>
            <ac:spMk id="3" creationId="{914A9ABF-2F52-39F9-9FC5-710AA514A198}"/>
          </ac:spMkLst>
        </pc:spChg>
      </pc:sldChg>
      <pc:sldChg chg="modSp">
        <pc:chgData name="dagmara.skillszonemalta" userId="S::dagmara.skillszonemalta_gmail.com#ext#@dobasi.onmicrosoft.com::cab07fde-5b20-4099-b699-b3b303880fe4" providerId="AD" clId="Web-{D2F5B79E-852B-0296-DA75-0DC8CF2F352D}" dt="2024-11-23T12:12:04.449" v="150" actId="1076"/>
        <pc:sldMkLst>
          <pc:docMk/>
          <pc:sldMk cId="2591287154" sldId="311"/>
        </pc:sldMkLst>
        <pc:spChg chg="mod">
          <ac:chgData name="dagmara.skillszonemalta" userId="S::dagmara.skillszonemalta_gmail.com#ext#@dobasi.onmicrosoft.com::cab07fde-5b20-4099-b699-b3b303880fe4" providerId="AD" clId="Web-{D2F5B79E-852B-0296-DA75-0DC8CF2F352D}" dt="2024-11-23T12:12:04.449" v="150" actId="1076"/>
          <ac:spMkLst>
            <pc:docMk/>
            <pc:sldMk cId="2591287154" sldId="311"/>
            <ac:spMk id="2" creationId="{0014450C-9DA8-0B2B-1990-6AB1B36F18BC}"/>
          </ac:spMkLst>
        </pc:spChg>
        <pc:spChg chg="mod">
          <ac:chgData name="dagmara.skillszonemalta" userId="S::dagmara.skillszonemalta_gmail.com#ext#@dobasi.onmicrosoft.com::cab07fde-5b20-4099-b699-b3b303880fe4" providerId="AD" clId="Web-{D2F5B79E-852B-0296-DA75-0DC8CF2F352D}" dt="2024-11-23T12:11:43.199" v="145" actId="1076"/>
          <ac:spMkLst>
            <pc:docMk/>
            <pc:sldMk cId="2591287154" sldId="311"/>
            <ac:spMk id="3" creationId="{F3BBE84C-A1D8-ED67-1710-4981F28EE11F}"/>
          </ac:spMkLst>
        </pc:spChg>
        <pc:spChg chg="mod">
          <ac:chgData name="dagmara.skillszonemalta" userId="S::dagmara.skillszonemalta_gmail.com#ext#@dobasi.onmicrosoft.com::cab07fde-5b20-4099-b699-b3b303880fe4" providerId="AD" clId="Web-{D2F5B79E-852B-0296-DA75-0DC8CF2F352D}" dt="2024-11-23T12:11:36.245" v="144" actId="14100"/>
          <ac:spMkLst>
            <pc:docMk/>
            <pc:sldMk cId="2591287154" sldId="311"/>
            <ac:spMk id="5" creationId="{DCBDD218-F9D7-4922-0A12-8A66E5903877}"/>
          </ac:spMkLst>
        </pc:spChg>
        <pc:spChg chg="mod">
          <ac:chgData name="dagmara.skillszonemalta" userId="S::dagmara.skillszonemalta_gmail.com#ext#@dobasi.onmicrosoft.com::cab07fde-5b20-4099-b699-b3b303880fe4" providerId="AD" clId="Web-{D2F5B79E-852B-0296-DA75-0DC8CF2F352D}" dt="2024-11-23T12:11:56.933" v="148" actId="1076"/>
          <ac:spMkLst>
            <pc:docMk/>
            <pc:sldMk cId="2591287154" sldId="311"/>
            <ac:spMk id="6" creationId="{0CC214A9-B65D-FDF1-7616-D8081C944C60}"/>
          </ac:spMkLst>
        </pc:spChg>
      </pc:sldChg>
    </pc:docChg>
  </pc:docChgLst>
  <pc:docChgLst>
    <pc:chgData name="Mateja Geder, DOBA" userId="S::mateja.geder@doba.si::ccfd40d0-487c-4fcf-87d0-5a1ee1eda87d" providerId="AD" clId="Web-{B0FFA328-9D06-490B-87F9-E2AB4239E3AE}"/>
    <pc:docChg chg="modSld">
      <pc:chgData name="Mateja Geder, DOBA" userId="S::mateja.geder@doba.si::ccfd40d0-487c-4fcf-87d0-5a1ee1eda87d" providerId="AD" clId="Web-{B0FFA328-9D06-490B-87F9-E2AB4239E3AE}" dt="2024-11-21T11:34:22.685" v="8" actId="20577"/>
      <pc:docMkLst>
        <pc:docMk/>
      </pc:docMkLst>
      <pc:sldChg chg="modSp">
        <pc:chgData name="Mateja Geder, DOBA" userId="S::mateja.geder@doba.si::ccfd40d0-487c-4fcf-87d0-5a1ee1eda87d" providerId="AD" clId="Web-{B0FFA328-9D06-490B-87F9-E2AB4239E3AE}" dt="2024-11-21T11:34:22.685" v="8" actId="20577"/>
        <pc:sldMkLst>
          <pc:docMk/>
          <pc:sldMk cId="3201183638" sldId="310"/>
        </pc:sldMkLst>
        <pc:spChg chg="mod">
          <ac:chgData name="Mateja Geder, DOBA" userId="S::mateja.geder@doba.si::ccfd40d0-487c-4fcf-87d0-5a1ee1eda87d" providerId="AD" clId="Web-{B0FFA328-9D06-490B-87F9-E2AB4239E3AE}" dt="2024-11-21T11:34:22.685" v="8" actId="20577"/>
          <ac:spMkLst>
            <pc:docMk/>
            <pc:sldMk cId="3201183638" sldId="310"/>
            <ac:spMk id="3" creationId="{914A9ABF-2F52-39F9-9FC5-710AA514A198}"/>
          </ac:spMkLst>
        </pc:spChg>
      </pc:sldChg>
    </pc:docChg>
  </pc:docChgLst>
  <pc:docChgLst>
    <pc:chgData name="Mateja Geder, DOBA" userId="S::mateja.geder@doba.si::ccfd40d0-487c-4fcf-87d0-5a1ee1eda87d" providerId="AD" clId="Web-{0F5E4F6A-2042-45DB-9422-B160BC6080FD}"/>
    <pc:docChg chg="modSld">
      <pc:chgData name="Mateja Geder, DOBA" userId="S::mateja.geder@doba.si::ccfd40d0-487c-4fcf-87d0-5a1ee1eda87d" providerId="AD" clId="Web-{0F5E4F6A-2042-45DB-9422-B160BC6080FD}" dt="2024-12-12T13:20:51.053" v="2"/>
      <pc:docMkLst>
        <pc:docMk/>
      </pc:docMkLst>
      <pc:sldChg chg="delSp">
        <pc:chgData name="Mateja Geder, DOBA" userId="S::mateja.geder@doba.si::ccfd40d0-487c-4fcf-87d0-5a1ee1eda87d" providerId="AD" clId="Web-{0F5E4F6A-2042-45DB-9422-B160BC6080FD}" dt="2024-12-12T13:20:51.053" v="2"/>
        <pc:sldMkLst>
          <pc:docMk/>
          <pc:sldMk cId="0" sldId="306"/>
        </pc:sldMkLst>
        <pc:picChg chg="del">
          <ac:chgData name="Mateja Geder, DOBA" userId="S::mateja.geder@doba.si::ccfd40d0-487c-4fcf-87d0-5a1ee1eda87d" providerId="AD" clId="Web-{0F5E4F6A-2042-45DB-9422-B160BC6080FD}" dt="2024-12-12T13:20:51.053" v="2"/>
          <ac:picMkLst>
            <pc:docMk/>
            <pc:sldMk cId="0" sldId="306"/>
            <ac:picMk id="410" creationId="{00000000-0000-0000-0000-000000000000}"/>
          </ac:picMkLst>
        </pc:picChg>
      </pc:sldChg>
      <pc:sldChg chg="modSp">
        <pc:chgData name="Mateja Geder, DOBA" userId="S::mateja.geder@doba.si::ccfd40d0-487c-4fcf-87d0-5a1ee1eda87d" providerId="AD" clId="Web-{0F5E4F6A-2042-45DB-9422-B160BC6080FD}" dt="2024-12-12T13:17:39.032" v="1" actId="20577"/>
        <pc:sldMkLst>
          <pc:docMk/>
          <pc:sldMk cId="2949865065" sldId="309"/>
        </pc:sldMkLst>
        <pc:spChg chg="mod">
          <ac:chgData name="Mateja Geder, DOBA" userId="S::mateja.geder@doba.si::ccfd40d0-487c-4fcf-87d0-5a1ee1eda87d" providerId="AD" clId="Web-{0F5E4F6A-2042-45DB-9422-B160BC6080FD}" dt="2024-12-12T13:17:39.032" v="1" actId="20577"/>
          <ac:spMkLst>
            <pc:docMk/>
            <pc:sldMk cId="2949865065" sldId="309"/>
            <ac:spMk id="5" creationId="{73B06CFA-549F-BF01-84DA-E23DFB02BD4F}"/>
          </ac:spMkLst>
        </pc:spChg>
      </pc:sldChg>
    </pc:docChg>
  </pc:docChgLst>
  <pc:docChgLst>
    <pc:chgData name="dagmara.skillszonemalta" userId="S::dagmara.skillszonemalta_gmail.com#ext#@dobasi.onmicrosoft.com::cab07fde-5b20-4099-b699-b3b303880fe4" providerId="AD" clId="Web-{8F14547F-85AB-333C-21F0-0E29ED16AB17}"/>
    <pc:docChg chg="delSld modSld">
      <pc:chgData name="dagmara.skillszonemalta" userId="S::dagmara.skillszonemalta_gmail.com#ext#@dobasi.onmicrosoft.com::cab07fde-5b20-4099-b699-b3b303880fe4" providerId="AD" clId="Web-{8F14547F-85AB-333C-21F0-0E29ED16AB17}" dt="2024-11-09T19:50:07.298" v="237" actId="1076"/>
      <pc:docMkLst>
        <pc:docMk/>
      </pc:docMkLst>
      <pc:sldChg chg="del">
        <pc:chgData name="dagmara.skillszonemalta" userId="S::dagmara.skillszonemalta_gmail.com#ext#@dobasi.onmicrosoft.com::cab07fde-5b20-4099-b699-b3b303880fe4" providerId="AD" clId="Web-{8F14547F-85AB-333C-21F0-0E29ED16AB17}" dt="2024-11-09T19:23:41.095" v="114"/>
        <pc:sldMkLst>
          <pc:docMk/>
          <pc:sldMk cId="0" sldId="257"/>
        </pc:sldMkLst>
      </pc:sldChg>
      <pc:sldChg chg="del">
        <pc:chgData name="dagmara.skillszonemalta" userId="S::dagmara.skillszonemalta_gmail.com#ext#@dobasi.onmicrosoft.com::cab07fde-5b20-4099-b699-b3b303880fe4" providerId="AD" clId="Web-{8F14547F-85AB-333C-21F0-0E29ED16AB17}" dt="2024-11-09T19:23:48.658" v="115"/>
        <pc:sldMkLst>
          <pc:docMk/>
          <pc:sldMk cId="0" sldId="258"/>
        </pc:sldMkLst>
      </pc:sldChg>
      <pc:sldChg chg="modSp">
        <pc:chgData name="dagmara.skillszonemalta" userId="S::dagmara.skillszonemalta_gmail.com#ext#@dobasi.onmicrosoft.com::cab07fde-5b20-4099-b699-b3b303880fe4" providerId="AD" clId="Web-{8F14547F-85AB-333C-21F0-0E29ED16AB17}" dt="2024-11-09T19:49:51.407" v="235" actId="1076"/>
        <pc:sldMkLst>
          <pc:docMk/>
          <pc:sldMk cId="0" sldId="305"/>
        </pc:sldMkLst>
        <pc:spChg chg="mod">
          <ac:chgData name="dagmara.skillszonemalta" userId="S::dagmara.skillszonemalta_gmail.com#ext#@dobasi.onmicrosoft.com::cab07fde-5b20-4099-b699-b3b303880fe4" providerId="AD" clId="Web-{8F14547F-85AB-333C-21F0-0E29ED16AB17}" dt="2024-11-09T19:29:38.915" v="225" actId="1076"/>
          <ac:spMkLst>
            <pc:docMk/>
            <pc:sldMk cId="0" sldId="305"/>
            <ac:spMk id="401" creationId="{00000000-0000-0000-0000-000000000000}"/>
          </ac:spMkLst>
        </pc:spChg>
        <pc:spChg chg="mod">
          <ac:chgData name="dagmara.skillszonemalta" userId="S::dagmara.skillszonemalta_gmail.com#ext#@dobasi.onmicrosoft.com::cab07fde-5b20-4099-b699-b3b303880fe4" providerId="AD" clId="Web-{8F14547F-85AB-333C-21F0-0E29ED16AB17}" dt="2024-11-09T19:49:51.407" v="235" actId="1076"/>
          <ac:spMkLst>
            <pc:docMk/>
            <pc:sldMk cId="0" sldId="305"/>
            <ac:spMk id="402" creationId="{00000000-0000-0000-0000-000000000000}"/>
          </ac:spMkLst>
        </pc:spChg>
      </pc:sldChg>
      <pc:sldChg chg="modSp">
        <pc:chgData name="dagmara.skillszonemalta" userId="S::dagmara.skillszonemalta_gmail.com#ext#@dobasi.onmicrosoft.com::cab07fde-5b20-4099-b699-b3b303880fe4" providerId="AD" clId="Web-{8F14547F-85AB-333C-21F0-0E29ED16AB17}" dt="2024-11-09T19:20:35.938" v="63" actId="14100"/>
        <pc:sldMkLst>
          <pc:docMk/>
          <pc:sldMk cId="3201183638" sldId="310"/>
        </pc:sldMkLst>
        <pc:spChg chg="mod">
          <ac:chgData name="dagmara.skillszonemalta" userId="S::dagmara.skillszonemalta_gmail.com#ext#@dobasi.onmicrosoft.com::cab07fde-5b20-4099-b699-b3b303880fe4" providerId="AD" clId="Web-{8F14547F-85AB-333C-21F0-0E29ED16AB17}" dt="2024-11-09T19:20:35.938" v="63" actId="14100"/>
          <ac:spMkLst>
            <pc:docMk/>
            <pc:sldMk cId="3201183638" sldId="310"/>
            <ac:spMk id="3" creationId="{914A9ABF-2F52-39F9-9FC5-710AA514A198}"/>
          </ac:spMkLst>
        </pc:spChg>
      </pc:sldChg>
      <pc:sldChg chg="addSp modSp">
        <pc:chgData name="dagmara.skillszonemalta" userId="S::dagmara.skillszonemalta_gmail.com#ext#@dobasi.onmicrosoft.com::cab07fde-5b20-4099-b699-b3b303880fe4" providerId="AD" clId="Web-{8F14547F-85AB-333C-21F0-0E29ED16AB17}" dt="2024-11-09T19:50:07.298" v="237" actId="1076"/>
        <pc:sldMkLst>
          <pc:docMk/>
          <pc:sldMk cId="2591287154" sldId="311"/>
        </pc:sldMkLst>
        <pc:spChg chg="add mod">
          <ac:chgData name="dagmara.skillszonemalta" userId="S::dagmara.skillszonemalta_gmail.com#ext#@dobasi.onmicrosoft.com::cab07fde-5b20-4099-b699-b3b303880fe4" providerId="AD" clId="Web-{8F14547F-85AB-333C-21F0-0E29ED16AB17}" dt="2024-11-09T19:25:53.049" v="162" actId="14100"/>
          <ac:spMkLst>
            <pc:docMk/>
            <pc:sldMk cId="2591287154" sldId="311"/>
            <ac:spMk id="2" creationId="{0014450C-9DA8-0B2B-1990-6AB1B36F18BC}"/>
          </ac:spMkLst>
        </pc:spChg>
        <pc:spChg chg="add mod">
          <ac:chgData name="dagmara.skillszonemalta" userId="S::dagmara.skillszonemalta_gmail.com#ext#@dobasi.onmicrosoft.com::cab07fde-5b20-4099-b699-b3b303880fe4" providerId="AD" clId="Web-{8F14547F-85AB-333C-21F0-0E29ED16AB17}" dt="2024-11-09T19:50:07.298" v="237" actId="1076"/>
          <ac:spMkLst>
            <pc:docMk/>
            <pc:sldMk cId="2591287154" sldId="311"/>
            <ac:spMk id="3" creationId="{F3BBE84C-A1D8-ED67-1710-4981F28EE11F}"/>
          </ac:spMkLst>
        </pc:spChg>
        <pc:spChg chg="mod">
          <ac:chgData name="dagmara.skillszonemalta" userId="S::dagmara.skillszonemalta_gmail.com#ext#@dobasi.onmicrosoft.com::cab07fde-5b20-4099-b699-b3b303880fe4" providerId="AD" clId="Web-{8F14547F-85AB-333C-21F0-0E29ED16AB17}" dt="2024-11-09T19:24:07.674" v="120" actId="1076"/>
          <ac:spMkLst>
            <pc:docMk/>
            <pc:sldMk cId="2591287154" sldId="311"/>
            <ac:spMk id="4" creationId="{EDDEB2B8-67A4-DBB2-B33B-FA3A94AEE46E}"/>
          </ac:spMkLst>
        </pc:spChg>
        <pc:spChg chg="mod">
          <ac:chgData name="dagmara.skillszonemalta" userId="S::dagmara.skillszonemalta_gmail.com#ext#@dobasi.onmicrosoft.com::cab07fde-5b20-4099-b699-b3b303880fe4" providerId="AD" clId="Web-{8F14547F-85AB-333C-21F0-0E29ED16AB17}" dt="2024-11-09T19:25:34.393" v="156" actId="1076"/>
          <ac:spMkLst>
            <pc:docMk/>
            <pc:sldMk cId="2591287154" sldId="311"/>
            <ac:spMk id="5" creationId="{DCBDD218-F9D7-4922-0A12-8A66E5903877}"/>
          </ac:spMkLst>
        </pc:spChg>
        <pc:spChg chg="mod">
          <ac:chgData name="dagmara.skillszonemalta" userId="S::dagmara.skillszonemalta_gmail.com#ext#@dobasi.onmicrosoft.com::cab07fde-5b20-4099-b699-b3b303880fe4" providerId="AD" clId="Web-{8F14547F-85AB-333C-21F0-0E29ED16AB17}" dt="2024-11-09T19:25:46.065" v="160" actId="1076"/>
          <ac:spMkLst>
            <pc:docMk/>
            <pc:sldMk cId="2591287154" sldId="311"/>
            <ac:spMk id="6" creationId="{0CC214A9-B65D-FDF1-7616-D8081C944C60}"/>
          </ac:spMkLst>
        </pc:spChg>
      </pc:sldChg>
      <pc:sldChg chg="modSp">
        <pc:chgData name="dagmara.skillszonemalta" userId="S::dagmara.skillszonemalta_gmail.com#ext#@dobasi.onmicrosoft.com::cab07fde-5b20-4099-b699-b3b303880fe4" providerId="AD" clId="Web-{8F14547F-85AB-333C-21F0-0E29ED16AB17}" dt="2024-11-09T19:30:24.353" v="234" actId="1076"/>
        <pc:sldMkLst>
          <pc:docMk/>
          <pc:sldMk cId="1742645539" sldId="312"/>
        </pc:sldMkLst>
        <pc:spChg chg="mod">
          <ac:chgData name="dagmara.skillszonemalta" userId="S::dagmara.skillszonemalta_gmail.com#ext#@dobasi.onmicrosoft.com::cab07fde-5b20-4099-b699-b3b303880fe4" providerId="AD" clId="Web-{8F14547F-85AB-333C-21F0-0E29ED16AB17}" dt="2024-11-09T19:30:22.400" v="233" actId="1076"/>
          <ac:spMkLst>
            <pc:docMk/>
            <pc:sldMk cId="1742645539" sldId="312"/>
            <ac:spMk id="3" creationId="{EEA42171-5884-FE06-C203-C460957BC41C}"/>
          </ac:spMkLst>
        </pc:spChg>
        <pc:spChg chg="mod">
          <ac:chgData name="dagmara.skillszonemalta" userId="S::dagmara.skillszonemalta_gmail.com#ext#@dobasi.onmicrosoft.com::cab07fde-5b20-4099-b699-b3b303880fe4" providerId="AD" clId="Web-{8F14547F-85AB-333C-21F0-0E29ED16AB17}" dt="2024-11-09T19:30:18.431" v="232" actId="1076"/>
          <ac:spMkLst>
            <pc:docMk/>
            <pc:sldMk cId="1742645539" sldId="312"/>
            <ac:spMk id="5" creationId="{1CEEF4C6-3929-957A-CB83-F56A0C3A7C1E}"/>
          </ac:spMkLst>
        </pc:spChg>
        <pc:picChg chg="mod">
          <ac:chgData name="dagmara.skillszonemalta" userId="S::dagmara.skillszonemalta_gmail.com#ext#@dobasi.onmicrosoft.com::cab07fde-5b20-4099-b699-b3b303880fe4" providerId="AD" clId="Web-{8F14547F-85AB-333C-21F0-0E29ED16AB17}" dt="2024-11-09T19:30:24.353" v="234" actId="1076"/>
          <ac:picMkLst>
            <pc:docMk/>
            <pc:sldMk cId="1742645539" sldId="312"/>
            <ac:picMk id="7" creationId="{2CD1EDB5-8796-999A-4387-5C342AFC23F1}"/>
          </ac:picMkLst>
        </pc:picChg>
      </pc:sldChg>
    </pc:docChg>
  </pc:docChgLst>
  <pc:docChgLst>
    <pc:chgData name="unl.ezgiunal" userId="S::unl.ezgiunal_gmail.com#ext#@dobasi.onmicrosoft.com::c82b9436-1cc2-4368-9c14-99fd464094b8" providerId="AD" clId="Web-{7B875CC2-C8E8-5FAB-1868-A151F6064602}"/>
    <pc:docChg chg="modSld">
      <pc:chgData name="unl.ezgiunal" userId="S::unl.ezgiunal_gmail.com#ext#@dobasi.onmicrosoft.com::c82b9436-1cc2-4368-9c14-99fd464094b8" providerId="AD" clId="Web-{7B875CC2-C8E8-5FAB-1868-A151F6064602}" dt="2024-11-05T11:45:14.436" v="0" actId="20577"/>
      <pc:docMkLst>
        <pc:docMk/>
      </pc:docMkLst>
      <pc:sldChg chg="modSp">
        <pc:chgData name="unl.ezgiunal" userId="S::unl.ezgiunal_gmail.com#ext#@dobasi.onmicrosoft.com::c82b9436-1cc2-4368-9c14-99fd464094b8" providerId="AD" clId="Web-{7B875CC2-C8E8-5FAB-1868-A151F6064602}" dt="2024-11-05T11:45:14.436" v="0" actId="20577"/>
        <pc:sldMkLst>
          <pc:docMk/>
          <pc:sldMk cId="0" sldId="304"/>
        </pc:sldMkLst>
        <pc:spChg chg="mod">
          <ac:chgData name="unl.ezgiunal" userId="S::unl.ezgiunal_gmail.com#ext#@dobasi.onmicrosoft.com::c82b9436-1cc2-4368-9c14-99fd464094b8" providerId="AD" clId="Web-{7B875CC2-C8E8-5FAB-1868-A151F6064602}" dt="2024-11-05T11:45:14.436" v="0" actId="20577"/>
          <ac:spMkLst>
            <pc:docMk/>
            <pc:sldMk cId="0" sldId="304"/>
            <ac:spMk id="39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02991979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2eb676f3e53_0_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7" name="Google Shape;87;g2eb676f3e53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2eb676f3e53_0_1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9" name="Google Shape;159;g2eb676f3e53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2ed49f0a6d6_0_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6" name="Google Shape;166;g2ed49f0a6d6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2eb676f3e53_0_3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3" name="Google Shape;173;g2eb676f3e53_0_3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2eb676f3e53_0_3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9" name="Google Shape;179;g2eb676f3e53_0_3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2ed49f0a6d6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2" name="Google Shape;192;g2ed49f0a6d6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2ed49f0a6d6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2ed49f0a6d6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2eb676f3e53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8" name="Google Shape;208;g2eb676f3e53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2ec5bc0709e_0_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4" name="Google Shape;214;g2ec5bc0709e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2eb676f3e53_0_3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0" name="Google Shape;220;g2eb676f3e53_0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2ec5bc0709e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7" name="Google Shape;227;g2ec5bc0709e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5" name="Google Shape;9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2ec5bc0709e_0_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4" name="Google Shape;234;g2ec5bc0709e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2eb676f3e53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1" name="Google Shape;241;g2eb676f3e53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2eb676f3e53_0_3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9" name="Google Shape;249;g2eb676f3e53_0_3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2eb676f3e53_0_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4" name="Google Shape;254;g2eb676f3e53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2eb676f3e53_0_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1" name="Google Shape;261;g2eb676f3e53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2eb676f3e53_0_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9" name="Google Shape;269;g2eb676f3e53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2eb676f3e53_0_1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5" name="Google Shape;275;g2eb676f3e53_0_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eb676f3e53_0_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1" name="Google Shape;281;g2eb676f3e53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2ec5bc0709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8" name="Google Shape;288;g2ec5bc0709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2eb676f3e53_0_1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4" name="Google Shape;294;g2eb676f3e53_0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eb676f3e53_0_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3" name="Google Shape;103;g2eb676f3e53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2eb676f3e53_0_1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0" name="Google Shape;300;g2eb676f3e53_0_1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2eb676f3e53_0_1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7" name="Google Shape;307;g2eb676f3e53_0_1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2ed49f0a6d6_0_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3" name="Google Shape;313;g2ed49f0a6d6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2ed49f0a6d6_0_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2ed49f0a6d6_0_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2ed49f0a6d6_0_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2ed49f0a6d6_0_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2ed49f0a6d6_0_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5" name="Google Shape;385;g2ed49f0a6d6_0_1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2ed49f0a6d6_0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2" name="Google Shape;332;g2ed49f0a6d6_0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2ed49f0a6d6_0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2ed49f0a6d6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2ed49f0a6d6_0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2ed49f0a6d6_0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2ed49f0a6d6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 name="Google Shape;352;g2ed49f0a6d6_0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2eb676f3e53_0_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0" name="Google Shape;110;g2eb676f3e53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2ed49f0a6d6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2ed49f0a6d6_0_1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2ed49f0a6d6_0_1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2ed49f0a6d6_0_1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2ed49f0a6d6_0_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2" name="Google Shape;372;g2ed49f0a6d6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2ed49f0a6d6_0_1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8" name="Google Shape;378;g2ed49f0a6d6_0_1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2ed49f0a6d6_0_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3" name="Google Shape;393;g2ed49f0a6d6_0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2eb676f3e53_0_2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9" name="Google Shape;399;g2eb676f3e53_0_2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2eb676f3e53_0_2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9" name="Google Shape;399;g2eb676f3e53_0_2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489159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2ed49f0a6d6_0_2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6" name="Google Shape;406;g2ed49f0a6d6_0_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2ed49f0a6d6_0_2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6" name="Google Shape;406;g2ed49f0a6d6_0_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21970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eb676f3e53_0_2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3" name="Google Shape;413;g2eb676f3e53_0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25879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2eb676f3e53_0_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8" name="Google Shape;118;g2eb676f3e53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eb676f3e53_0_2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3" name="Google Shape;413;g2eb676f3e53_0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eb676f3e53_0_2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3" name="Google Shape;413;g2eb676f3e53_0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6376651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9" name="Google Shape;41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2eb676f3e53_0_8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6" name="Google Shape;126;g2eb676f3e53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2eb676f3e53_0_3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3" name="Google Shape;133;g2eb676f3e53_0_3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2eb676f3e53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6" name="Google Shape;146;g2eb676f3e5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2ed49f0a6d6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2ed49f0a6d6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p:cSld name="Diapositiva de título">
    <p:spTree>
      <p:nvGrpSpPr>
        <p:cNvPr id="1" name="Shape 8"/>
        <p:cNvGrpSpPr/>
        <p:nvPr/>
      </p:nvGrpSpPr>
      <p:grpSpPr>
        <a:xfrm>
          <a:off x="0" y="0"/>
          <a:ext cx="0" cy="0"/>
          <a:chOff x="0" y="0"/>
          <a:chExt cx="0" cy="0"/>
        </a:xfrm>
      </p:grpSpPr>
      <p:pic>
        <p:nvPicPr>
          <p:cNvPr id="9" name="Google Shape;9;p10"/>
          <p:cNvPicPr preferRelativeResize="0"/>
          <p:nvPr/>
        </p:nvPicPr>
        <p:blipFill rotWithShape="1">
          <a:blip r:embed="rId2">
            <a:alphaModFix amt="82000"/>
          </a:blip>
          <a:srcRect l="10900"/>
          <a:stretch/>
        </p:blipFill>
        <p:spPr>
          <a:xfrm>
            <a:off x="0" y="-310256"/>
            <a:ext cx="12191999" cy="7168256"/>
          </a:xfrm>
          <a:prstGeom prst="rect">
            <a:avLst/>
          </a:prstGeom>
          <a:noFill/>
          <a:ln>
            <a:noFill/>
          </a:ln>
        </p:spPr>
      </p:pic>
      <p:sp>
        <p:nvSpPr>
          <p:cNvPr id="10" name="Google Shape;10;p10"/>
          <p:cNvSpPr txBox="1">
            <a:spLocks noGrp="1"/>
          </p:cNvSpPr>
          <p:nvPr>
            <p:ph type="ctrTitle"/>
          </p:nvPr>
        </p:nvSpPr>
        <p:spPr>
          <a:xfrm>
            <a:off x="3619128" y="3142693"/>
            <a:ext cx="6838766" cy="2219419"/>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2"/>
              </a:buClr>
              <a:buSzPts val="5000"/>
              <a:buFont typeface="Raleway SemiBold"/>
              <a:buNone/>
              <a:defRPr sz="5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1" name="Google Shape;11;p10" descr="Texto, Logotipo&#10;&#10;Descripción generada automáticamente"/>
          <p:cNvPicPr preferRelativeResize="0"/>
          <p:nvPr/>
        </p:nvPicPr>
        <p:blipFill rotWithShape="1">
          <a:blip r:embed="rId3">
            <a:alphaModFix/>
          </a:blip>
          <a:srcRect/>
          <a:stretch/>
        </p:blipFill>
        <p:spPr>
          <a:xfrm>
            <a:off x="273932" y="366434"/>
            <a:ext cx="3473719" cy="2099569"/>
          </a:xfrm>
          <a:prstGeom prst="rect">
            <a:avLst/>
          </a:prstGeom>
          <a:noFill/>
          <a:ln>
            <a:noFill/>
          </a:ln>
        </p:spPr>
      </p:pic>
      <p:pic>
        <p:nvPicPr>
          <p:cNvPr id="12" name="Google Shape;12;p10" descr="Interfaz de usuario gráfica, Texto&#10;&#10;Descripción generada automáticamente"/>
          <p:cNvPicPr preferRelativeResize="0"/>
          <p:nvPr/>
        </p:nvPicPr>
        <p:blipFill rotWithShape="1">
          <a:blip r:embed="rId4">
            <a:alphaModFix/>
          </a:blip>
          <a:srcRect/>
          <a:stretch/>
        </p:blipFill>
        <p:spPr>
          <a:xfrm>
            <a:off x="363983" y="5950210"/>
            <a:ext cx="3027287" cy="674443"/>
          </a:xfrm>
          <a:prstGeom prst="rect">
            <a:avLst/>
          </a:prstGeom>
          <a:noFill/>
          <a:ln>
            <a:noFill/>
          </a:ln>
        </p:spPr>
      </p:pic>
      <p:sp>
        <p:nvSpPr>
          <p:cNvPr id="13" name="Google Shape;13;p10"/>
          <p:cNvSpPr>
            <a:spLocks noGrp="1"/>
          </p:cNvSpPr>
          <p:nvPr>
            <p:ph type="pic" idx="2"/>
          </p:nvPr>
        </p:nvSpPr>
        <p:spPr>
          <a:xfrm>
            <a:off x="7723188" y="684213"/>
            <a:ext cx="2735262" cy="1658937"/>
          </a:xfrm>
          <a:prstGeom prst="rect">
            <a:avLst/>
          </a:prstGeom>
          <a:noFill/>
          <a:ln>
            <a:noFill/>
          </a:ln>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Diseño personalizado">
  <p:cSld name="1_Diseño personalizado">
    <p:spTree>
      <p:nvGrpSpPr>
        <p:cNvPr id="1" name="Shape 54"/>
        <p:cNvGrpSpPr/>
        <p:nvPr/>
      </p:nvGrpSpPr>
      <p:grpSpPr>
        <a:xfrm>
          <a:off x="0" y="0"/>
          <a:ext cx="0" cy="0"/>
          <a:chOff x="0" y="0"/>
          <a:chExt cx="0" cy="0"/>
        </a:xfrm>
      </p:grpSpPr>
      <p:sp>
        <p:nvSpPr>
          <p:cNvPr id="55" name="Google Shape;55;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9"/>
          <p:cNvSpPr>
            <a:spLocks noGrp="1"/>
          </p:cNvSpPr>
          <p:nvPr>
            <p:ph type="chart" idx="2"/>
          </p:nvPr>
        </p:nvSpPr>
        <p:spPr>
          <a:xfrm>
            <a:off x="838201" y="2246313"/>
            <a:ext cx="10579100" cy="387985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lt1"/>
              </a:buClr>
              <a:buSzPts val="2800"/>
              <a:buFont typeface="Arial"/>
              <a:buNone/>
              <a:defRPr sz="2800" b="1" i="0" u="none" strike="noStrike" cap="none">
                <a:solidFill>
                  <a:schemeClr val="lt1"/>
                </a:solidFill>
                <a:latin typeface="Raleway"/>
                <a:ea typeface="Raleway"/>
                <a:cs typeface="Raleway"/>
                <a:sym typeface="Raleway"/>
              </a:defRPr>
            </a:lvl1pPr>
            <a:lvl2pPr marR="0" lvl="1" algn="l" rtl="0">
              <a:lnSpc>
                <a:spcPct val="90000"/>
              </a:lnSpc>
              <a:spcBef>
                <a:spcPts val="500"/>
              </a:spcBef>
              <a:spcAft>
                <a:spcPts val="0"/>
              </a:spcAft>
              <a:buClr>
                <a:schemeClr val="dk2"/>
              </a:buClr>
              <a:buSzPts val="2400"/>
              <a:buFont typeface="Arial"/>
              <a:buNone/>
              <a:defRPr sz="2400" b="1" i="0" u="none" strike="noStrike" cap="none">
                <a:solidFill>
                  <a:schemeClr val="dk2"/>
                </a:solidFill>
                <a:latin typeface="Raleway"/>
                <a:ea typeface="Raleway"/>
                <a:cs typeface="Raleway"/>
                <a:sym typeface="Raleway"/>
              </a:defRPr>
            </a:lvl2pPr>
            <a:lvl3pPr marR="0" lvl="2"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Raleway"/>
                <a:ea typeface="Raleway"/>
                <a:cs typeface="Raleway"/>
                <a:sym typeface="Raleway"/>
              </a:defRPr>
            </a:lvl3pPr>
            <a:lvl4pPr marR="0" lvl="3"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R="0" lvl="4"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57"/>
        <p:cNvGrpSpPr/>
        <p:nvPr/>
      </p:nvGrpSpPr>
      <p:grpSpPr>
        <a:xfrm>
          <a:off x="0" y="0"/>
          <a:ext cx="0" cy="0"/>
          <a:chOff x="0" y="0"/>
          <a:chExt cx="0" cy="0"/>
        </a:xfrm>
      </p:grpSpPr>
      <p:pic>
        <p:nvPicPr>
          <p:cNvPr id="58" name="Google Shape;58;p20"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59"/>
        <p:cNvGrpSpPr/>
        <p:nvPr/>
      </p:nvGrpSpPr>
      <p:grpSpPr>
        <a:xfrm>
          <a:off x="0" y="0"/>
          <a:ext cx="0" cy="0"/>
          <a:chOff x="0" y="0"/>
          <a:chExt cx="0" cy="0"/>
        </a:xfrm>
      </p:grpSpPr>
      <p:sp>
        <p:nvSpPr>
          <p:cNvPr id="60" name="Google Shape;60;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2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2" name="Google Shape;62;p21"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4"/>
        <p:cNvGrpSpPr/>
        <p:nvPr/>
      </p:nvGrpSpPr>
      <p:grpSpPr>
        <a:xfrm>
          <a:off x="0" y="0"/>
          <a:ext cx="0" cy="0"/>
          <a:chOff x="0" y="0"/>
          <a:chExt cx="0" cy="0"/>
        </a:xfrm>
      </p:grpSpPr>
      <p:sp>
        <p:nvSpPr>
          <p:cNvPr id="15" name="Google Shape;15;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 name="Google Shape;17;p11"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18"/>
        <p:cNvGrpSpPr/>
        <p:nvPr/>
      </p:nvGrpSpPr>
      <p:grpSpPr>
        <a:xfrm>
          <a:off x="0" y="0"/>
          <a:ext cx="0" cy="0"/>
          <a:chOff x="0" y="0"/>
          <a:chExt cx="0" cy="0"/>
        </a:xfrm>
      </p:grpSpPr>
      <p:sp>
        <p:nvSpPr>
          <p:cNvPr id="19" name="Google Shape;19;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1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 name="Google Shape;22;p12"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23"/>
        <p:cNvGrpSpPr/>
        <p:nvPr/>
      </p:nvGrpSpPr>
      <p:grpSpPr>
        <a:xfrm>
          <a:off x="0" y="0"/>
          <a:ext cx="0" cy="0"/>
          <a:chOff x="0" y="0"/>
          <a:chExt cx="0" cy="0"/>
        </a:xfrm>
      </p:grpSpPr>
      <p:sp>
        <p:nvSpPr>
          <p:cNvPr id="24" name="Google Shape;24;p1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3200"/>
              <a:buFont typeface="Raleway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200"/>
              <a:buNone/>
              <a:defRPr sz="3200"/>
            </a:lvl1pPr>
            <a:lvl2pPr marL="914400" lvl="1" indent="-228600" algn="l">
              <a:lnSpc>
                <a:spcPct val="90000"/>
              </a:lnSpc>
              <a:spcBef>
                <a:spcPts val="500"/>
              </a:spcBef>
              <a:spcAft>
                <a:spcPts val="0"/>
              </a:spcAft>
              <a:buClr>
                <a:schemeClr val="dk2"/>
              </a:buClr>
              <a:buSzPts val="2800"/>
              <a:buNone/>
              <a:defRPr sz="2800"/>
            </a:lvl2pPr>
            <a:lvl3pPr marL="1371600" lvl="2" indent="-381000" algn="l">
              <a:lnSpc>
                <a:spcPct val="90000"/>
              </a:lnSpc>
              <a:spcBef>
                <a:spcPts val="500"/>
              </a:spcBef>
              <a:spcAft>
                <a:spcPts val="0"/>
              </a:spcAft>
              <a:buClr>
                <a:schemeClr val="dk2"/>
              </a:buClr>
              <a:buSzPts val="2400"/>
              <a:buChar char="•"/>
              <a:defRPr sz="2400"/>
            </a:lvl3pPr>
            <a:lvl4pPr marL="1828800" lvl="3" indent="-355600" algn="l">
              <a:lnSpc>
                <a:spcPct val="90000"/>
              </a:lnSpc>
              <a:spcBef>
                <a:spcPts val="500"/>
              </a:spcBef>
              <a:spcAft>
                <a:spcPts val="0"/>
              </a:spcAft>
              <a:buClr>
                <a:schemeClr val="dk2"/>
              </a:buClr>
              <a:buSzPts val="2000"/>
              <a:buChar char="•"/>
              <a:defRPr sz="2000"/>
            </a:lvl4pPr>
            <a:lvl5pPr marL="2286000" lvl="4" indent="-355600" algn="l">
              <a:lnSpc>
                <a:spcPct val="90000"/>
              </a:lnSpc>
              <a:spcBef>
                <a:spcPts val="500"/>
              </a:spcBef>
              <a:spcAft>
                <a:spcPts val="0"/>
              </a:spcAft>
              <a:buClr>
                <a:schemeClr val="dk2"/>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6" name="Google Shape;26;p1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dk2"/>
              </a:buClr>
              <a:buSzPts val="1400"/>
              <a:buNone/>
              <a:defRPr sz="1400"/>
            </a:lvl2pPr>
            <a:lvl3pPr marL="1371600" lvl="2" indent="-228600" algn="l">
              <a:lnSpc>
                <a:spcPct val="90000"/>
              </a:lnSpc>
              <a:spcBef>
                <a:spcPts val="500"/>
              </a:spcBef>
              <a:spcAft>
                <a:spcPts val="0"/>
              </a:spcAft>
              <a:buClr>
                <a:schemeClr val="dk2"/>
              </a:buClr>
              <a:buSzPts val="1200"/>
              <a:buNone/>
              <a:defRPr sz="1200"/>
            </a:lvl3pPr>
            <a:lvl4pPr marL="1828800" lvl="3" indent="-228600" algn="l">
              <a:lnSpc>
                <a:spcPct val="90000"/>
              </a:lnSpc>
              <a:spcBef>
                <a:spcPts val="500"/>
              </a:spcBef>
              <a:spcAft>
                <a:spcPts val="0"/>
              </a:spcAft>
              <a:buClr>
                <a:schemeClr val="dk2"/>
              </a:buClr>
              <a:buSzPts val="1000"/>
              <a:buNone/>
              <a:defRPr sz="1000"/>
            </a:lvl4pPr>
            <a:lvl5pPr marL="2286000" lvl="4" indent="-228600" algn="l">
              <a:lnSpc>
                <a:spcPct val="90000"/>
              </a:lnSpc>
              <a:spcBef>
                <a:spcPts val="500"/>
              </a:spcBef>
              <a:spcAft>
                <a:spcPts val="0"/>
              </a:spcAft>
              <a:buClr>
                <a:schemeClr val="dk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27" name="Google Shape;27;p13"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28"/>
        <p:cNvGrpSpPr/>
        <p:nvPr/>
      </p:nvGrpSpPr>
      <p:grpSpPr>
        <a:xfrm>
          <a:off x="0" y="0"/>
          <a:ext cx="0" cy="0"/>
          <a:chOff x="0" y="0"/>
          <a:chExt cx="0" cy="0"/>
        </a:xfrm>
      </p:grpSpPr>
      <p:sp>
        <p:nvSpPr>
          <p:cNvPr id="29" name="Google Shape;29;p1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3200"/>
              <a:buFont typeface="Raleway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4"/>
          <p:cNvSpPr>
            <a:spLocks noGrp="1"/>
          </p:cNvSpPr>
          <p:nvPr>
            <p:ph type="pic" idx="2"/>
          </p:nvPr>
        </p:nvSpPr>
        <p:spPr>
          <a:xfrm>
            <a:off x="5183188" y="987425"/>
            <a:ext cx="6172200" cy="4873625"/>
          </a:xfrm>
          <a:prstGeom prst="rect">
            <a:avLst/>
          </a:prstGeom>
          <a:noFill/>
          <a:ln>
            <a:noFill/>
          </a:ln>
        </p:spPr>
      </p:sp>
      <p:sp>
        <p:nvSpPr>
          <p:cNvPr id="31" name="Google Shape;31;p1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dk2"/>
              </a:buClr>
              <a:buSzPts val="1400"/>
              <a:buNone/>
              <a:defRPr sz="1400"/>
            </a:lvl2pPr>
            <a:lvl3pPr marL="1371600" lvl="2" indent="-228600" algn="l">
              <a:lnSpc>
                <a:spcPct val="90000"/>
              </a:lnSpc>
              <a:spcBef>
                <a:spcPts val="500"/>
              </a:spcBef>
              <a:spcAft>
                <a:spcPts val="0"/>
              </a:spcAft>
              <a:buClr>
                <a:schemeClr val="dk2"/>
              </a:buClr>
              <a:buSzPts val="1200"/>
              <a:buNone/>
              <a:defRPr sz="1200"/>
            </a:lvl3pPr>
            <a:lvl4pPr marL="1828800" lvl="3" indent="-228600" algn="l">
              <a:lnSpc>
                <a:spcPct val="90000"/>
              </a:lnSpc>
              <a:spcBef>
                <a:spcPts val="500"/>
              </a:spcBef>
              <a:spcAft>
                <a:spcPts val="0"/>
              </a:spcAft>
              <a:buClr>
                <a:schemeClr val="dk2"/>
              </a:buClr>
              <a:buSzPts val="1000"/>
              <a:buNone/>
              <a:defRPr sz="1000"/>
            </a:lvl4pPr>
            <a:lvl5pPr marL="2286000" lvl="4" indent="-228600" algn="l">
              <a:lnSpc>
                <a:spcPct val="90000"/>
              </a:lnSpc>
              <a:spcBef>
                <a:spcPts val="500"/>
              </a:spcBef>
              <a:spcAft>
                <a:spcPts val="0"/>
              </a:spcAft>
              <a:buClr>
                <a:schemeClr val="dk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32" name="Google Shape;32;p14"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33"/>
        <p:cNvGrpSpPr/>
        <p:nvPr/>
      </p:nvGrpSpPr>
      <p:grpSpPr>
        <a:xfrm>
          <a:off x="0" y="0"/>
          <a:ext cx="0" cy="0"/>
          <a:chOff x="0" y="0"/>
          <a:chExt cx="0" cy="0"/>
        </a:xfrm>
      </p:grpSpPr>
      <p:sp>
        <p:nvSpPr>
          <p:cNvPr id="34" name="Google Shape;34;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5" name="Google Shape;35;p15"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seño personalizado">
  <p:cSld name="Diseño personalizado">
    <p:spTree>
      <p:nvGrpSpPr>
        <p:cNvPr id="1" name="Shape 36"/>
        <p:cNvGrpSpPr/>
        <p:nvPr/>
      </p:nvGrpSpPr>
      <p:grpSpPr>
        <a:xfrm>
          <a:off x="0" y="0"/>
          <a:ext cx="0" cy="0"/>
          <a:chOff x="0" y="0"/>
          <a:chExt cx="0" cy="0"/>
        </a:xfrm>
      </p:grpSpPr>
      <p:sp>
        <p:nvSpPr>
          <p:cNvPr id="37" name="Google Shape;37;p16"/>
          <p:cNvSpPr txBox="1">
            <a:spLocks noGrp="1"/>
          </p:cNvSpPr>
          <p:nvPr>
            <p:ph type="title"/>
          </p:nvPr>
        </p:nvSpPr>
        <p:spPr>
          <a:xfrm>
            <a:off x="838200" y="365126"/>
            <a:ext cx="10515600" cy="125341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4000"/>
              <a:buFont typeface="Raleway SemiBold"/>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8" name="Google Shape;38;p16" descr="Interfaz de usuario gráfica&#10;&#10;Descripción generada automáticamente"/>
          <p:cNvPicPr preferRelativeResize="0"/>
          <p:nvPr/>
        </p:nvPicPr>
        <p:blipFill rotWithShape="1">
          <a:blip r:embed="rId2">
            <a:alphaModFix/>
          </a:blip>
          <a:srcRect/>
          <a:stretch/>
        </p:blipFill>
        <p:spPr>
          <a:xfrm>
            <a:off x="838199" y="2394168"/>
            <a:ext cx="4878333" cy="2337630"/>
          </a:xfrm>
          <a:prstGeom prst="rect">
            <a:avLst/>
          </a:prstGeom>
          <a:noFill/>
          <a:ln>
            <a:noFill/>
          </a:ln>
        </p:spPr>
      </p:pic>
      <p:pic>
        <p:nvPicPr>
          <p:cNvPr id="39" name="Google Shape;39;p16" descr="Interfaz de usuario gráfica, Texto&#10;&#10;Descripción generada automáticamente"/>
          <p:cNvPicPr preferRelativeResize="0"/>
          <p:nvPr/>
        </p:nvPicPr>
        <p:blipFill rotWithShape="1">
          <a:blip r:embed="rId3">
            <a:alphaModFix/>
          </a:blip>
          <a:srcRect/>
          <a:stretch/>
        </p:blipFill>
        <p:spPr>
          <a:xfrm>
            <a:off x="838199" y="5818432"/>
            <a:ext cx="3027287" cy="674443"/>
          </a:xfrm>
          <a:prstGeom prst="rect">
            <a:avLst/>
          </a:prstGeom>
          <a:noFill/>
          <a:ln>
            <a:noFill/>
          </a:ln>
        </p:spPr>
      </p:pic>
      <p:sp>
        <p:nvSpPr>
          <p:cNvPr id="40" name="Google Shape;40;p16"/>
          <p:cNvSpPr txBox="1"/>
          <p:nvPr/>
        </p:nvSpPr>
        <p:spPr>
          <a:xfrm>
            <a:off x="3964463" y="5831617"/>
            <a:ext cx="6027335" cy="32403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accent1"/>
                </a:solidFill>
                <a:latin typeface="Arial"/>
                <a:ea typeface="Arial"/>
                <a:cs typeface="Arial"/>
                <a:sym typeface="Arial"/>
              </a:rPr>
              <a:t>The FEM-Up project (Number: 2023-1-SI01-KA220-HED-000158578) is funded by the European Union, Erasmus + Programme. Views and opinions expressed are those of the author(s) only and do not necessarily reflect those of the European Union or the Slovenian National Agency. Neither the European Union nor the Slovenian National Agency can be held responsible for any use that made be made of the information it contains.</a:t>
            </a:r>
            <a:endParaRPr sz="700" b="0" i="0" u="none" strike="noStrike" cap="none">
              <a:solidFill>
                <a:schemeClr val="accent1"/>
              </a:solidFill>
              <a:highlight>
                <a:srgbClr val="FFFF00"/>
              </a:highlight>
              <a:latin typeface="Arial"/>
              <a:ea typeface="Arial"/>
              <a:cs typeface="Arial"/>
              <a:sym typeface="Arial"/>
            </a:endParaRPr>
          </a:p>
        </p:txBody>
      </p:sp>
      <p:pic>
        <p:nvPicPr>
          <p:cNvPr id="41" name="Google Shape;41;p16" descr="Texto, Logotipo&#10;&#10;Descripción generada automáticamente"/>
          <p:cNvPicPr preferRelativeResize="0"/>
          <p:nvPr/>
        </p:nvPicPr>
        <p:blipFill rotWithShape="1">
          <a:blip r:embed="rId4">
            <a:alphaModFix/>
          </a:blip>
          <a:srcRect/>
          <a:stretch/>
        </p:blipFill>
        <p:spPr>
          <a:xfrm>
            <a:off x="10241391" y="5871792"/>
            <a:ext cx="1219205" cy="736906"/>
          </a:xfrm>
          <a:prstGeom prst="rect">
            <a:avLst/>
          </a:prstGeom>
          <a:noFill/>
          <a:ln>
            <a:noFill/>
          </a:ln>
        </p:spPr>
      </p:pic>
      <p:cxnSp>
        <p:nvCxnSpPr>
          <p:cNvPr id="42" name="Google Shape;42;p16"/>
          <p:cNvCxnSpPr/>
          <p:nvPr/>
        </p:nvCxnSpPr>
        <p:spPr>
          <a:xfrm>
            <a:off x="958049" y="1349405"/>
            <a:ext cx="10395751" cy="0"/>
          </a:xfrm>
          <a:prstGeom prst="straightConnector1">
            <a:avLst/>
          </a:prstGeom>
          <a:noFill/>
          <a:ln w="31750" cap="flat" cmpd="sng">
            <a:solidFill>
              <a:schemeClr val="lt2"/>
            </a:solidFill>
            <a:prstDash val="solid"/>
            <a:miter lim="800000"/>
            <a:headEnd type="none" w="sm" len="sm"/>
            <a:tailEnd type="none" w="sm" len="sm"/>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43"/>
        <p:cNvGrpSpPr/>
        <p:nvPr/>
      </p:nvGrpSpPr>
      <p:grpSpPr>
        <a:xfrm>
          <a:off x="0" y="0"/>
          <a:ext cx="0" cy="0"/>
          <a:chOff x="0" y="0"/>
          <a:chExt cx="0" cy="0"/>
        </a:xfrm>
      </p:grpSpPr>
      <p:sp>
        <p:nvSpPr>
          <p:cNvPr id="44" name="Google Shape;44;p1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6000"/>
              <a:buFont typeface="Raleway SemiBold"/>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1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E4DBC5"/>
              </a:buClr>
              <a:buSzPts val="2400"/>
              <a:buNone/>
              <a:defRPr sz="2400">
                <a:solidFill>
                  <a:srgbClr val="E4DBC5"/>
                </a:solidFill>
              </a:defRPr>
            </a:lvl1pPr>
            <a:lvl2pPr marL="914400" lvl="1" indent="-228600" algn="l">
              <a:lnSpc>
                <a:spcPct val="90000"/>
              </a:lnSpc>
              <a:spcBef>
                <a:spcPts val="500"/>
              </a:spcBef>
              <a:spcAft>
                <a:spcPts val="0"/>
              </a:spcAft>
              <a:buClr>
                <a:srgbClr val="E4DBC5"/>
              </a:buClr>
              <a:buSzPts val="2000"/>
              <a:buNone/>
              <a:defRPr sz="2000">
                <a:solidFill>
                  <a:srgbClr val="E4DBC5"/>
                </a:solidFill>
              </a:defRPr>
            </a:lvl2pPr>
            <a:lvl3pPr marL="1371600" lvl="2" indent="-228600" algn="l">
              <a:lnSpc>
                <a:spcPct val="90000"/>
              </a:lnSpc>
              <a:spcBef>
                <a:spcPts val="500"/>
              </a:spcBef>
              <a:spcAft>
                <a:spcPts val="0"/>
              </a:spcAft>
              <a:buClr>
                <a:srgbClr val="E4DBC5"/>
              </a:buClr>
              <a:buSzPts val="1800"/>
              <a:buNone/>
              <a:defRPr sz="1800">
                <a:solidFill>
                  <a:srgbClr val="E4DBC5"/>
                </a:solidFill>
              </a:defRPr>
            </a:lvl3pPr>
            <a:lvl4pPr marL="1828800" lvl="3" indent="-228600" algn="l">
              <a:lnSpc>
                <a:spcPct val="90000"/>
              </a:lnSpc>
              <a:spcBef>
                <a:spcPts val="500"/>
              </a:spcBef>
              <a:spcAft>
                <a:spcPts val="0"/>
              </a:spcAft>
              <a:buClr>
                <a:srgbClr val="E4DBC5"/>
              </a:buClr>
              <a:buSzPts val="1600"/>
              <a:buNone/>
              <a:defRPr sz="1600">
                <a:solidFill>
                  <a:srgbClr val="E4DBC5"/>
                </a:solidFill>
              </a:defRPr>
            </a:lvl4pPr>
            <a:lvl5pPr marL="2286000" lvl="4" indent="-228600" algn="l">
              <a:lnSpc>
                <a:spcPct val="90000"/>
              </a:lnSpc>
              <a:spcBef>
                <a:spcPts val="500"/>
              </a:spcBef>
              <a:spcAft>
                <a:spcPts val="0"/>
              </a:spcAft>
              <a:buClr>
                <a:srgbClr val="E4DBC5"/>
              </a:buClr>
              <a:buSzPts val="1600"/>
              <a:buNone/>
              <a:defRPr sz="1600">
                <a:solidFill>
                  <a:srgbClr val="E4DBC5"/>
                </a:solidFill>
              </a:defRPr>
            </a:lvl5pPr>
            <a:lvl6pPr marL="2743200" lvl="5" indent="-228600" algn="l">
              <a:lnSpc>
                <a:spcPct val="90000"/>
              </a:lnSpc>
              <a:spcBef>
                <a:spcPts val="500"/>
              </a:spcBef>
              <a:spcAft>
                <a:spcPts val="0"/>
              </a:spcAft>
              <a:buClr>
                <a:srgbClr val="E4DBC5"/>
              </a:buClr>
              <a:buSzPts val="1600"/>
              <a:buNone/>
              <a:defRPr sz="1600">
                <a:solidFill>
                  <a:srgbClr val="E4DBC5"/>
                </a:solidFill>
              </a:defRPr>
            </a:lvl6pPr>
            <a:lvl7pPr marL="3200400" lvl="6" indent="-228600" algn="l">
              <a:lnSpc>
                <a:spcPct val="90000"/>
              </a:lnSpc>
              <a:spcBef>
                <a:spcPts val="500"/>
              </a:spcBef>
              <a:spcAft>
                <a:spcPts val="0"/>
              </a:spcAft>
              <a:buClr>
                <a:srgbClr val="E4DBC5"/>
              </a:buClr>
              <a:buSzPts val="1600"/>
              <a:buNone/>
              <a:defRPr sz="1600">
                <a:solidFill>
                  <a:srgbClr val="E4DBC5"/>
                </a:solidFill>
              </a:defRPr>
            </a:lvl7pPr>
            <a:lvl8pPr marL="3657600" lvl="7" indent="-228600" algn="l">
              <a:lnSpc>
                <a:spcPct val="90000"/>
              </a:lnSpc>
              <a:spcBef>
                <a:spcPts val="500"/>
              </a:spcBef>
              <a:spcAft>
                <a:spcPts val="0"/>
              </a:spcAft>
              <a:buClr>
                <a:srgbClr val="E4DBC5"/>
              </a:buClr>
              <a:buSzPts val="1600"/>
              <a:buNone/>
              <a:defRPr sz="1600">
                <a:solidFill>
                  <a:srgbClr val="E4DBC5"/>
                </a:solidFill>
              </a:defRPr>
            </a:lvl8pPr>
            <a:lvl9pPr marL="4114800" lvl="8" indent="-228600" algn="l">
              <a:lnSpc>
                <a:spcPct val="90000"/>
              </a:lnSpc>
              <a:spcBef>
                <a:spcPts val="500"/>
              </a:spcBef>
              <a:spcAft>
                <a:spcPts val="0"/>
              </a:spcAft>
              <a:buClr>
                <a:srgbClr val="E4DBC5"/>
              </a:buClr>
              <a:buSzPts val="1600"/>
              <a:buNone/>
              <a:defRPr sz="1600">
                <a:solidFill>
                  <a:srgbClr val="E4DBC5"/>
                </a:solidFill>
              </a:defRPr>
            </a:lvl9pPr>
          </a:lstStyle>
          <a:p>
            <a:endParaRPr/>
          </a:p>
        </p:txBody>
      </p:sp>
      <p:pic>
        <p:nvPicPr>
          <p:cNvPr id="46" name="Google Shape;46;p17"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47"/>
        <p:cNvGrpSpPr/>
        <p:nvPr/>
      </p:nvGrpSpPr>
      <p:grpSpPr>
        <a:xfrm>
          <a:off x="0" y="0"/>
          <a:ext cx="0" cy="0"/>
          <a:chOff x="0" y="0"/>
          <a:chExt cx="0" cy="0"/>
        </a:xfrm>
      </p:grpSpPr>
      <p:sp>
        <p:nvSpPr>
          <p:cNvPr id="48" name="Google Shape;48;p1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18"/>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dk2"/>
              </a:buClr>
              <a:buSzPts val="2000"/>
              <a:buNone/>
              <a:defRPr sz="2000" b="1"/>
            </a:lvl2pPr>
            <a:lvl3pPr marL="1371600" lvl="2" indent="-228600" algn="l">
              <a:lnSpc>
                <a:spcPct val="90000"/>
              </a:lnSpc>
              <a:spcBef>
                <a:spcPts val="500"/>
              </a:spcBef>
              <a:spcAft>
                <a:spcPts val="0"/>
              </a:spcAft>
              <a:buClr>
                <a:schemeClr val="dk2"/>
              </a:buClr>
              <a:buSzPts val="1800"/>
              <a:buNone/>
              <a:defRPr sz="1800" b="1"/>
            </a:lvl3pPr>
            <a:lvl4pPr marL="1828800" lvl="3" indent="-228600" algn="l">
              <a:lnSpc>
                <a:spcPct val="90000"/>
              </a:lnSpc>
              <a:spcBef>
                <a:spcPts val="500"/>
              </a:spcBef>
              <a:spcAft>
                <a:spcPts val="0"/>
              </a:spcAft>
              <a:buClr>
                <a:schemeClr val="dk2"/>
              </a:buClr>
              <a:buSzPts val="1600"/>
              <a:buNone/>
              <a:defRPr sz="1600" b="1"/>
            </a:lvl4pPr>
            <a:lvl5pPr marL="2286000" lvl="4" indent="-228600" algn="l">
              <a:lnSpc>
                <a:spcPct val="90000"/>
              </a:lnSpc>
              <a:spcBef>
                <a:spcPts val="500"/>
              </a:spcBef>
              <a:spcAft>
                <a:spcPts val="0"/>
              </a:spcAft>
              <a:buClr>
                <a:schemeClr val="dk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8"/>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8"/>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dk2"/>
              </a:buClr>
              <a:buSzPts val="2000"/>
              <a:buNone/>
              <a:defRPr sz="2000" b="1"/>
            </a:lvl2pPr>
            <a:lvl3pPr marL="1371600" lvl="2" indent="-228600" algn="l">
              <a:lnSpc>
                <a:spcPct val="90000"/>
              </a:lnSpc>
              <a:spcBef>
                <a:spcPts val="500"/>
              </a:spcBef>
              <a:spcAft>
                <a:spcPts val="0"/>
              </a:spcAft>
              <a:buClr>
                <a:schemeClr val="dk2"/>
              </a:buClr>
              <a:buSzPts val="1800"/>
              <a:buNone/>
              <a:defRPr sz="1800" b="1"/>
            </a:lvl3pPr>
            <a:lvl4pPr marL="1828800" lvl="3" indent="-228600" algn="l">
              <a:lnSpc>
                <a:spcPct val="90000"/>
              </a:lnSpc>
              <a:spcBef>
                <a:spcPts val="500"/>
              </a:spcBef>
              <a:spcAft>
                <a:spcPts val="0"/>
              </a:spcAft>
              <a:buClr>
                <a:schemeClr val="dk2"/>
              </a:buClr>
              <a:buSzPts val="1600"/>
              <a:buNone/>
              <a:defRPr sz="1600" b="1"/>
            </a:lvl4pPr>
            <a:lvl5pPr marL="2286000" lvl="4" indent="-228600" algn="l">
              <a:lnSpc>
                <a:spcPct val="90000"/>
              </a:lnSpc>
              <a:spcBef>
                <a:spcPts val="500"/>
              </a:spcBef>
              <a:spcAft>
                <a:spcPts val="0"/>
              </a:spcAft>
              <a:buClr>
                <a:schemeClr val="dk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8"/>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3" name="Google Shape;53;p18"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1">
            <a:alpha val="40000"/>
          </a:schemeClr>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2"/>
              </a:buClr>
              <a:buSzPts val="40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lt1"/>
              </a:buClr>
              <a:buSzPts val="2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2400"/>
              <a:buFont typeface="Arial"/>
              <a:buNone/>
              <a:defRPr sz="2400" b="1" i="0" u="none" strike="noStrike" cap="none">
                <a:solidFill>
                  <a:schemeClr val="dk2"/>
                </a:solidFill>
                <a:latin typeface="Raleway"/>
                <a:ea typeface="Raleway"/>
                <a:cs typeface="Raleway"/>
                <a:sym typeface="Raleway"/>
              </a:defRPr>
            </a:lvl2pPr>
            <a:lvl3pPr marL="1371600" marR="0" lvl="2" indent="-355600"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3" r:id="rId7"/>
    <p:sldLayoutId id="2147483684" r:id="rId8"/>
    <p:sldLayoutId id="2147483685" r:id="rId9"/>
    <p:sldLayoutId id="2147483686" r:id="rId10"/>
    <p:sldLayoutId id="2147483687" r:id="rId11"/>
    <p:sldLayoutId id="214748368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canva.com/icons/MAFrrClJIek/"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s://medium.com/agileinsider/five-ws-a-fool-proof-model-to-build-user-stories-187a505d22fe"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s://www.youtube.com/watch?v=DElUvKYygY4&amp;ab_channel=simpleshow"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achievement.org/achiever/oprah-winfrey/"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video" Target="https://www.youtube.com/embed/h76EO_168vE?feature=oembed" TargetMode="External"/><Relationship Id="rId7" Type="http://schemas.openxmlformats.org/officeDocument/2006/relationships/image" Target="../media/image18.jpeg"/><Relationship Id="rId2" Type="http://schemas.openxmlformats.org/officeDocument/2006/relationships/video" Target="https://www.youtube.com/embed/qdPXQLrueRg?feature=oembed" TargetMode="External"/><Relationship Id="rId1" Type="http://schemas.openxmlformats.org/officeDocument/2006/relationships/video" Target="https://www.youtube.com/embed/V6-0kYhqoRo?feature=oembed" TargetMode="External"/><Relationship Id="rId6" Type="http://schemas.openxmlformats.org/officeDocument/2006/relationships/notesSlide" Target="../notesSlides/notesSlide15.xml"/><Relationship Id="rId5" Type="http://schemas.openxmlformats.org/officeDocument/2006/relationships/slideLayout" Target="../slideLayouts/slideLayout2.xml"/><Relationship Id="rId10" Type="http://schemas.openxmlformats.org/officeDocument/2006/relationships/image" Target="../media/image21.jpeg"/><Relationship Id="rId4" Type="http://schemas.openxmlformats.org/officeDocument/2006/relationships/video" Target="https://www.youtube.com/embed/UunT_nP9seo?feature=oembed" TargetMode="External"/><Relationship Id="rId9"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https://www.canva.com/icons/MAD5ULYc_30/"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hyperlink" Target="https://www.vecteezy.com/vector-art/34369747-man-behind-podium-during-stage-speech-orator-with-audience-public-speaking-vector-illustration"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ideo" Target="https://www.youtube.com/embed/BQmHaIZeab4?feature=oembed" TargetMode="External"/><Relationship Id="rId6" Type="http://schemas.openxmlformats.org/officeDocument/2006/relationships/image" Target="../media/image25.jpeg"/><Relationship Id="rId5" Type="http://schemas.openxmlformats.org/officeDocument/2006/relationships/hyperlink" Target="https://www.youtube.com/watch?v=BQmHaIZeab4&amp;ab_channel=SkillsZoneMalta" TargetMode="Externa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https://www.flaticon.com/free-icon/facts_5962022"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s://www.freepik.com/icon/idea_9746111"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s://www.freepik.com/icon/planning_6219498"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s://www.flaticon.com/free-icon/listening_5295318"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hyperlink" Target="https://www.canva.com/icons/MADDiH3UD9c/"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hyperlink" Target="https://www.flaticon.com/free-icon/pitch_3271221"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hyperlink" Target="https://www.canva.com/photos/MAF657knn7g/"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hyperlink" Target="https://www.canva.com/photos/MAGFnrquzMY/"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www.flaticon.com/free-icon/definition_8653214"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ideo" Target="https://www.youtube.com/embed/XWRtG_PDRik?feature=oembed" TargetMode="External"/><Relationship Id="rId6" Type="http://schemas.openxmlformats.org/officeDocument/2006/relationships/image" Target="../media/image35.jpeg"/><Relationship Id="rId5" Type="http://schemas.openxmlformats.org/officeDocument/2006/relationships/hyperlink" Target="https://www.youtube.com/watch?v=XWRtG_PDRik&amp;ab_channel=SAISProgramme" TargetMode="External"/><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hyperlink" Target="https://www.flaticon.com/free-icon/challenge_10108140" TargetMode="External"/></Relationships>
</file>

<file path=ppt/slides/_rels/slide4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slideLayout" Target="../slideLayouts/slideLayout2.xml"/><Relationship Id="rId7" Type="http://schemas.openxmlformats.org/officeDocument/2006/relationships/image" Target="../media/image37.jpeg"/><Relationship Id="rId2" Type="http://schemas.openxmlformats.org/officeDocument/2006/relationships/video" Target="https://www.youtube.com/embed/WDJqemi_AUg?feature=oembed" TargetMode="External"/><Relationship Id="rId1" Type="http://schemas.openxmlformats.org/officeDocument/2006/relationships/video" Target="https://www.youtube.com/embed/SA5eYjdijvI?feature=oembed" TargetMode="External"/><Relationship Id="rId6" Type="http://schemas.openxmlformats.org/officeDocument/2006/relationships/hyperlink" Target="https://www.youtube.com/watch?v=SA5eYjdijvI&amp;ab_channel=UniversityofDayton" TargetMode="External"/><Relationship Id="rId5" Type="http://schemas.openxmlformats.org/officeDocument/2006/relationships/hyperlink" Target="https://www.youtube.com/watch?v=WDJqemi_AUg&amp;ab_channel=DelawareEPSCoR" TargetMode="External"/><Relationship Id="rId4" Type="http://schemas.openxmlformats.org/officeDocument/2006/relationships/notesSlide" Target="../notesSlides/notesSlide41.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hyperlink" Target="https://www.canva.com/icons/MAE3eBX-Cik/"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hyperlink" Target="https://www.canva.com/photos/MAFExvXofTk/"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slidesgo.ai/?gad_source=1&amp;gclid=Cj0KCQiA57G5BhDUARIsACgCYnwdTZiX-0mf8pbbKqXRxKhyIL5AqJ7f_7B2vCKtFH7hXIMLUmPuHZUaAgcjEALw_wcB" TargetMode="External"/><Relationship Id="rId2" Type="http://schemas.openxmlformats.org/officeDocument/2006/relationships/slideLayout" Target="../slideLayouts/slideLayout33.xml"/><Relationship Id="rId1" Type="http://schemas.openxmlformats.org/officeDocument/2006/relationships/video" Target="https://www.youtube.com/embed/sBlxJK338uE?start=1&amp;feature=oembed" TargetMode="External"/><Relationship Id="rId5" Type="http://schemas.openxmlformats.org/officeDocument/2006/relationships/image" Target="../media/image42.png"/><Relationship Id="rId4" Type="http://schemas.openxmlformats.org/officeDocument/2006/relationships/image" Target="../media/image41.jpeg"/></Relationships>
</file>

<file path=ppt/slides/_rels/slide4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33.xml"/><Relationship Id="rId1" Type="http://schemas.openxmlformats.org/officeDocument/2006/relationships/video" Target="https://www.youtube.com/embed/sBlxJK338uE?start=1&amp;feature=oembed"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i.pinimg.com/736x/51/c9/eb/51c9eb95a49dd2b3f506710445513992.jpg"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hyperlink" Target="https://www.indeed.com/career-advice/career-development/storytelling-in-business"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hyperlink" Target="https://www.forbes.com/sites/theyec/2023/06/08/the-power-of-storytelling-for-your-business-unleashing-your-inner-storyteller/" TargetMode="External"/><Relationship Id="rId5" Type="http://schemas.openxmlformats.org/officeDocument/2006/relationships/hyperlink" Target="https://www.svgrepo.com/svg/448932/article" TargetMode="External"/><Relationship Id="rId4" Type="http://schemas.openxmlformats.org/officeDocument/2006/relationships/hyperlink" Target="https://www.linkedin.com/pulse/5-ways-oprah-winfrey-effectively-used-storytelling-her-ewanfoh-/" TargetMode="External"/></Relationships>
</file>

<file path=ppt/slides/_rels/slide51.xml.rels><?xml version="1.0" encoding="UTF-8" standalone="yes"?>
<Relationships xmlns="http://schemas.openxmlformats.org/package/2006/relationships"><Relationship Id="rId8" Type="http://schemas.openxmlformats.org/officeDocument/2006/relationships/hyperlink" Target="https://piktochart.com/blog/business-pitch/" TargetMode="External"/><Relationship Id="rId3" Type="http://schemas.openxmlformats.org/officeDocument/2006/relationships/image" Target="../media/image43.png"/><Relationship Id="rId7" Type="http://schemas.openxmlformats.org/officeDocument/2006/relationships/hyperlink" Target="https://online.hbs.edu/blog/post/how-to-pitch-a-business-idea"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hyperlink" Target="https://www.cornerstone.edu/blog-post/14-methods-to-dramatically-increase-your-self-confidence/" TargetMode="External"/><Relationship Id="rId5" Type="http://schemas.openxmlformats.org/officeDocument/2006/relationships/hyperlink" Target="https://www.indeed.com/career-advice/career-development/business-presentation" TargetMode="External"/><Relationship Id="rId4" Type="http://schemas.openxmlformats.org/officeDocument/2006/relationships/hyperlink" Target="https://www.linkedin.com/pulse/building-confidence-techniques-himayun-nazir/" TargetMode="External"/><Relationship Id="rId9" Type="http://schemas.openxmlformats.org/officeDocument/2006/relationships/hyperlink" Target="https://www.svgrepo.com/svg/448932/article"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s://www.youtube.com/watch?v=IAV6eXaS6dk&amp;list=PLwhCFh0H6xjGsZdUcrULkex3y8GTog7Po&amp;index=2&amp;ab_channel=TEDxTalks"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hyperlink" Target="https://www.youtube.com/watch?v=IitIl2C3Iy8&amp;ab_channel=TEDxTalks" TargetMode="External"/><Relationship Id="rId5" Type="http://schemas.openxmlformats.org/officeDocument/2006/relationships/hyperlink" Target="https://www.youtube.com/watch?v=eIho2S0ZahI&amp;ab_channel=TED" TargetMode="External"/><Relationship Id="rId4" Type="http://schemas.openxmlformats.org/officeDocument/2006/relationships/hyperlink" Target="https://www.youtube.com/watch?v=sh1-9xMZIfQ&amp;ab_channel=TEDxTalks"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www.youtube.com/watch?v=Ow9qahWkFeQ&amp;ab_channel=TEDxTalks"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hyperlink" Target="https://www.youtube.com/watch?v=WKIZ0bicfFw&amp;ab_channel=TEDxTalks" TargetMode="External"/><Relationship Id="rId5" Type="http://schemas.openxmlformats.org/officeDocument/2006/relationships/hyperlink" Target="https://www.youtube.com/watch?v=Ks-_Mh1QhMc&amp;ab_channel=TED" TargetMode="External"/><Relationship Id="rId4" Type="http://schemas.openxmlformats.org/officeDocument/2006/relationships/hyperlink" Target="https://www.youtube.com/watch?v=yoD8RMq2OkU&amp;ab_channel=TEDxTalks" TargetMode="External"/></Relationships>
</file>

<file path=ppt/slides/_rels/slide54.xml.rels><?xml version="1.0" encoding="UTF-8" standalone="yes"?>
<Relationships xmlns="http://schemas.openxmlformats.org/package/2006/relationships"><Relationship Id="rId8" Type="http://schemas.openxmlformats.org/officeDocument/2006/relationships/hyperlink" Target="https://venturz.co/academy/business-pitching" TargetMode="External"/><Relationship Id="rId3" Type="http://schemas.openxmlformats.org/officeDocument/2006/relationships/hyperlink" Target="https://csumb.edu/hr/employee-development/pearls-of-wisdom/verbal-non-verbal-communication/" TargetMode="External"/><Relationship Id="rId7" Type="http://schemas.openxmlformats.org/officeDocument/2006/relationships/hyperlink" Target="https://piktochart.com/blog/power-business-storytelling/"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hyperlink" Target="https://www.brosix.com/blog/communication-models/" TargetMode="External"/><Relationship Id="rId5" Type="http://schemas.openxmlformats.org/officeDocument/2006/relationships/hyperlink" Target="https://www.forbes.com/sites/theyec/2023/06/08/the-power-of-storytelling-for-your-business-unleashing-your-inner-storyteller/" TargetMode="External"/><Relationship Id="rId4" Type="http://schemas.openxmlformats.org/officeDocument/2006/relationships/hyperlink" Target="https://pumble.com/learn/communication/communication-models/" TargetMode="External"/></Relationships>
</file>

<file path=ppt/slides/_rels/slide55.xml.rels><?xml version="1.0" encoding="UTF-8" standalone="yes"?>
<Relationships xmlns="http://schemas.openxmlformats.org/package/2006/relationships"><Relationship Id="rId8" Type="http://schemas.openxmlformats.org/officeDocument/2006/relationships/hyperlink" Target="https://www.hamilton.edu/academics/centers/oralcommunication/guides/how-to-engage-your-audience-and-keep-them-with-you%20%E2%80%8B" TargetMode="External"/><Relationship Id="rId3" Type="http://schemas.openxmlformats.org/officeDocument/2006/relationships/hyperlink" Target="https://www.cornerstone.edu/blog-post/14-methods-to-dramatically-increase-your-self-confidence/" TargetMode="External"/><Relationship Id="rId7" Type="http://schemas.openxmlformats.org/officeDocument/2006/relationships/hyperlink" Target="https://medium.com/"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hyperlink" Target="https://passivesecrets.com/fear-of-public-speaking-statistics/" TargetMode="External"/><Relationship Id="rId5" Type="http://schemas.openxmlformats.org/officeDocument/2006/relationships/hyperlink" Target="https://professional.dce.harvard.edu/blog/10-tips-for-improving-your-public-speaking-skills/" TargetMode="External"/><Relationship Id="rId4" Type="http://schemas.openxmlformats.org/officeDocument/2006/relationships/hyperlink" Target="https://www.linkedin.com/pulse/building-confidence-techniques-himayun-nazir/"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s://medium.com"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hyperlink" Target="https://stripo.email/blog/types-of-business-presentations-and-pitches/" TargetMode="External"/><Relationship Id="rId5" Type="http://schemas.openxmlformats.org/officeDocument/2006/relationships/hyperlink" Target="http://Rhttps:/www.indeed.com/career-advice/career-development/business-presentation" TargetMode="External"/><Relationship Id="rId4" Type="http://schemas.openxmlformats.org/officeDocument/2006/relationships/hyperlink" Target="https://54collective.vc/insight/how-to-pitch-your-business-effectively/" TargetMode="Externa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ideo" Target="https://www.youtube.com/embed/gCfzeONu3Mo?feature=oembed" TargetMode="External"/><Relationship Id="rId5" Type="http://schemas.openxmlformats.org/officeDocument/2006/relationships/image" Target="../media/image11.jpeg"/><Relationship Id="rId4" Type="http://schemas.openxmlformats.org/officeDocument/2006/relationships/hyperlink" Target="https://www.youtube.com/watch?v=gCfzeONu3Mo&amp;ab_channel=TED-Ed"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www.freepik.com/icon/important_9908243"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www.freepik.com/icon/important_990824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3790853" y="3978788"/>
            <a:ext cx="8129326" cy="1799419"/>
          </a:xfrm>
        </p:spPr>
        <p:txBody>
          <a:bodyPr>
            <a:normAutofit fontScale="90000"/>
          </a:bodyPr>
          <a:lstStyle/>
          <a:p>
            <a:pPr>
              <a:lnSpc>
                <a:spcPct val="100000"/>
              </a:lnSpc>
              <a:spcBef>
                <a:spcPts val="600"/>
              </a:spcBef>
              <a:spcAft>
                <a:spcPts val="600"/>
              </a:spcAft>
            </a:pPr>
            <a:r>
              <a:rPr lang="es-ES" b="1" noProof="0" dirty="0">
                <a:solidFill>
                  <a:srgbClr val="48A1A2"/>
                </a:solidFill>
                <a:latin typeface="Raleway SemiBold"/>
              </a:rPr>
              <a:t>Habilidades en Comunicación &amp;     Presentación </a:t>
            </a:r>
            <a:r>
              <a:rPr lang="es-ES" b="1" noProof="0" dirty="0"/>
              <a:t> </a:t>
            </a: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5685371" y="3149319"/>
            <a:ext cx="4259262" cy="353730"/>
          </a:xfrm>
        </p:spPr>
        <p:txBody>
          <a:bodyPr>
            <a:normAutofit lnSpcReduction="10000"/>
          </a:bodyPr>
          <a:lstStyle/>
          <a:p>
            <a:pPr algn="ctr"/>
            <a:r>
              <a:rPr lang="es-ES" sz="2000" noProof="0" dirty="0">
                <a:solidFill>
                  <a:schemeClr val="accent1"/>
                </a:solidFill>
              </a:rPr>
              <a:t>BIENVENIDOS A ESTA UNIDAD</a:t>
            </a:r>
            <a:endParaRPr lang="es-ES" noProof="0" dirty="0">
              <a:solidFill>
                <a:schemeClr val="accent1"/>
              </a:solidFill>
            </a:endParaRPr>
          </a:p>
        </p:txBody>
      </p:sp>
      <p:sp>
        <p:nvSpPr>
          <p:cNvPr id="5" name="Marcador de posición de imagen 2">
            <a:extLst>
              <a:ext uri="{FF2B5EF4-FFF2-40B4-BE49-F238E27FC236}">
                <a16:creationId xmlns:a16="http://schemas.microsoft.com/office/drawing/2014/main" id="{73B06CFA-549F-BF01-84DA-E23DFB02BD4F}"/>
              </a:ext>
            </a:extLst>
          </p:cNvPr>
          <p:cNvSpPr>
            <a:spLocks noGrp="1"/>
          </p:cNvSpPr>
          <p:nvPr/>
        </p:nvSpPr>
        <p:spPr>
          <a:xfrm>
            <a:off x="10659766" y="2319851"/>
            <a:ext cx="1530577" cy="1658937"/>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s-ES" sz="2400" b="1" noProof="0" dirty="0">
              <a:solidFill>
                <a:schemeClr val="bg1"/>
              </a:solidFill>
            </a:endParaRPr>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6" name="Google Shape;136;g2eb676f3e53_0_306"/>
          <p:cNvSpPr txBox="1">
            <a:spLocks noGrp="1"/>
          </p:cNvSpPr>
          <p:nvPr>
            <p:ph type="body" idx="1"/>
          </p:nvPr>
        </p:nvSpPr>
        <p:spPr>
          <a:xfrm>
            <a:off x="589204" y="1740101"/>
            <a:ext cx="11013508" cy="4135160"/>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es-ES" sz="2000" noProof="0" dirty="0">
                <a:solidFill>
                  <a:srgbClr val="000000"/>
                </a:solidFill>
                <a:highlight>
                  <a:schemeClr val="lt1"/>
                </a:highlight>
              </a:rPr>
              <a:t>Contacto visual</a:t>
            </a:r>
            <a:endParaRPr lang="es-ES" sz="2000" noProof="0" dirty="0">
              <a:solidFill>
                <a:srgbClr val="000000"/>
              </a:solidFill>
              <a:highlight>
                <a:srgbClr val="F3B75B"/>
              </a:highlight>
            </a:endParaRPr>
          </a:p>
          <a:p>
            <a:pPr indent="0">
              <a:lnSpc>
                <a:spcPct val="100000"/>
              </a:lnSpc>
              <a:spcBef>
                <a:spcPts val="600"/>
              </a:spcBef>
              <a:spcAft>
                <a:spcPts val="600"/>
              </a:spcAft>
              <a:buClr>
                <a:srgbClr val="000000"/>
              </a:buClr>
              <a:buSzPts val="2000"/>
              <a:buFont typeface="Raleway"/>
              <a:buChar char="●"/>
            </a:pPr>
            <a:r>
              <a:rPr lang="es-ES" sz="2000" b="0" noProof="0" dirty="0">
                <a:solidFill>
                  <a:srgbClr val="000000"/>
                </a:solidFill>
              </a:rPr>
              <a:t> Mantener el contacto visual demuestra confianza, compromiso e interés. Ayuda a establecer una conexión con el público.</a:t>
            </a:r>
          </a:p>
          <a:p>
            <a:pPr indent="0">
              <a:lnSpc>
                <a:spcPct val="100000"/>
              </a:lnSpc>
              <a:spcBef>
                <a:spcPts val="600"/>
              </a:spcBef>
              <a:spcAft>
                <a:spcPts val="600"/>
              </a:spcAft>
              <a:buClr>
                <a:srgbClr val="000000"/>
              </a:buClr>
              <a:buSzPts val="2000"/>
              <a:buFont typeface="Raleway"/>
              <a:buChar char="●"/>
            </a:pPr>
            <a:r>
              <a:rPr lang="es-ES" sz="2000" b="0" noProof="0" dirty="0">
                <a:solidFill>
                  <a:srgbClr val="000000"/>
                </a:solidFill>
              </a:rPr>
              <a:t> Si se evita el contacto visual, puede parecer que no se es digno de confianza o que no se está interesado. </a:t>
            </a:r>
            <a:endParaRPr lang="es-ES" sz="2000" noProof="0" dirty="0">
              <a:solidFill>
                <a:srgbClr val="000000"/>
              </a:solidFill>
            </a:endParaRPr>
          </a:p>
          <a:p>
            <a:pPr marL="0" lvl="0" indent="0" rtl="0">
              <a:lnSpc>
                <a:spcPct val="100000"/>
              </a:lnSpc>
              <a:spcBef>
                <a:spcPts val="600"/>
              </a:spcBef>
              <a:spcAft>
                <a:spcPts val="600"/>
              </a:spcAft>
              <a:buNone/>
            </a:pPr>
            <a:r>
              <a:rPr lang="es-ES" sz="2000" noProof="0" dirty="0">
                <a:solidFill>
                  <a:srgbClr val="000000"/>
                </a:solidFill>
                <a:highlight>
                  <a:schemeClr val="lt1"/>
                </a:highlight>
              </a:rPr>
              <a:t>Aspecto Personal</a:t>
            </a:r>
            <a:endParaRPr lang="es-ES" sz="2000" noProof="0" dirty="0">
              <a:solidFill>
                <a:srgbClr val="000000"/>
              </a:solidFill>
              <a:highlight>
                <a:srgbClr val="F3B75B"/>
              </a:highlight>
            </a:endParaRPr>
          </a:p>
          <a:p>
            <a:pPr indent="0">
              <a:lnSpc>
                <a:spcPct val="100000"/>
              </a:lnSpc>
              <a:spcBef>
                <a:spcPts val="600"/>
              </a:spcBef>
              <a:spcAft>
                <a:spcPts val="600"/>
              </a:spcAft>
              <a:buClr>
                <a:srgbClr val="000000"/>
              </a:buClr>
              <a:buSzPts val="2000"/>
              <a:buFont typeface="Raleway"/>
              <a:buChar char="●"/>
            </a:pPr>
            <a:r>
              <a:rPr lang="es-ES" sz="2000" b="0" noProof="0" dirty="0">
                <a:solidFill>
                  <a:srgbClr val="000000"/>
                </a:solidFill>
              </a:rPr>
              <a:t> Vestirse adecuadamente para la ocasión puede aumentar la credibilidad y el impacto general del mensaje.</a:t>
            </a:r>
          </a:p>
          <a:p>
            <a:pPr indent="0">
              <a:lnSpc>
                <a:spcPct val="100000"/>
              </a:lnSpc>
              <a:spcBef>
                <a:spcPts val="600"/>
              </a:spcBef>
              <a:spcAft>
                <a:spcPts val="600"/>
              </a:spcAft>
              <a:buClr>
                <a:srgbClr val="000000"/>
              </a:buClr>
              <a:buSzPts val="2000"/>
              <a:buFont typeface="Raleway"/>
              <a:buChar char="●"/>
            </a:pPr>
            <a:r>
              <a:rPr lang="es-ES" sz="2000" b="0" noProof="0" dirty="0">
                <a:solidFill>
                  <a:srgbClr val="000000"/>
                </a:solidFill>
              </a:rPr>
              <a:t> A la hora de elegir el atuendo, hay que tener en cuenta el contexto y la audiencia. Los entornos profesionales suelen requerir una vestimenta más formal, mientras que los informales pueden permitir un código de vestimenta más relajado.</a:t>
            </a:r>
            <a:endParaRPr lang="es-ES" sz="2000" noProof="0" dirty="0">
              <a:solidFill>
                <a:srgbClr val="000000"/>
              </a:solidFill>
            </a:endParaRPr>
          </a:p>
          <a:p>
            <a:pPr marL="0" lvl="0" indent="0" algn="just" rtl="0">
              <a:lnSpc>
                <a:spcPct val="115000"/>
              </a:lnSpc>
              <a:spcBef>
                <a:spcPts val="1200"/>
              </a:spcBef>
              <a:spcAft>
                <a:spcPts val="0"/>
              </a:spcAft>
              <a:buNone/>
            </a:pPr>
            <a:endParaRPr lang="es-ES" sz="2000" noProof="0" dirty="0">
              <a:solidFill>
                <a:srgbClr val="000000"/>
              </a:solidFill>
            </a:endParaRPr>
          </a:p>
          <a:p>
            <a:pPr marL="0" lvl="0" indent="0" algn="just" rtl="0">
              <a:lnSpc>
                <a:spcPct val="115000"/>
              </a:lnSpc>
              <a:spcBef>
                <a:spcPts val="0"/>
              </a:spcBef>
              <a:spcAft>
                <a:spcPts val="0"/>
              </a:spcAft>
              <a:buNone/>
            </a:pPr>
            <a:endParaRPr lang="es-ES" sz="1100" noProof="0" dirty="0">
              <a:solidFill>
                <a:srgbClr val="000000"/>
              </a:solidFill>
              <a:latin typeface="Arial"/>
              <a:ea typeface="Arial"/>
              <a:cs typeface="Arial"/>
              <a:sym typeface="Arial"/>
            </a:endParaRPr>
          </a:p>
        </p:txBody>
      </p:sp>
      <p:sp>
        <p:nvSpPr>
          <p:cNvPr id="4" name="Google Shape;120;g2eb676f3e53_0_29">
            <a:extLst>
              <a:ext uri="{FF2B5EF4-FFF2-40B4-BE49-F238E27FC236}">
                <a16:creationId xmlns:a16="http://schemas.microsoft.com/office/drawing/2014/main" id="{8D3BD380-6E81-B6E3-22D0-B275936476BF}"/>
              </a:ext>
            </a:extLst>
          </p:cNvPr>
          <p:cNvSpPr txBox="1">
            <a:spLocks noGrp="1"/>
          </p:cNvSpPr>
          <p:nvPr>
            <p:ph type="title"/>
          </p:nvPr>
        </p:nvSpPr>
        <p:spPr>
          <a:xfrm>
            <a:off x="542600" y="3323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Comunicación No-Verbal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g2eb676f3e53_0_1"/>
          <p:cNvSpPr txBox="1">
            <a:spLocks noGrp="1"/>
          </p:cNvSpPr>
          <p:nvPr>
            <p:ph type="title"/>
          </p:nvPr>
        </p:nvSpPr>
        <p:spPr>
          <a:xfrm>
            <a:off x="838200" y="1713"/>
            <a:ext cx="10515600" cy="2015128"/>
          </a:xfrm>
          <a:prstGeom prst="rect">
            <a:avLst/>
          </a:prstGeom>
          <a:noFill/>
          <a:ln>
            <a:noFill/>
          </a:ln>
        </p:spPr>
        <p:txBody>
          <a:bodyPr spcFirstLastPara="1" wrap="square" lIns="91425" tIns="45700" rIns="91425" bIns="45700" anchor="ctr" anchorCtr="0">
            <a:normAutofit/>
          </a:bodyPr>
          <a:lstStyle/>
          <a:p>
            <a:pPr algn="ctr">
              <a:lnSpc>
                <a:spcPct val="100000"/>
              </a:lnSpc>
              <a:spcBef>
                <a:spcPts val="600"/>
              </a:spcBef>
              <a:spcAft>
                <a:spcPts val="600"/>
              </a:spcAft>
              <a:buSzPct val="100000"/>
            </a:pPr>
            <a:endParaRPr lang="es-ES" noProof="0" dirty="0">
              <a:solidFill>
                <a:schemeClr val="lt1"/>
              </a:solidFill>
            </a:endParaRPr>
          </a:p>
          <a:p>
            <a:pPr algn="ctr">
              <a:lnSpc>
                <a:spcPct val="100000"/>
              </a:lnSpc>
              <a:spcBef>
                <a:spcPts val="600"/>
              </a:spcBef>
              <a:spcAft>
                <a:spcPts val="600"/>
              </a:spcAft>
              <a:buSzPct val="80000"/>
            </a:pPr>
            <a:r>
              <a:rPr lang="es-ES" sz="3400" b="1" noProof="0" dirty="0">
                <a:latin typeface="Raleway"/>
                <a:ea typeface="Raleway"/>
                <a:cs typeface="Raleway"/>
                <a:sym typeface="Raleway"/>
              </a:rPr>
              <a:t>1° Crear una historia convincente:</a:t>
            </a:r>
            <a:endParaRPr lang="es-ES" sz="3400" b="1" noProof="0" dirty="0">
              <a:latin typeface="Raleway"/>
              <a:ea typeface="Raleway"/>
              <a:cs typeface="Raleway"/>
            </a:endParaRPr>
          </a:p>
          <a:p>
            <a:pPr marL="0" lvl="0" indent="0" algn="ctr" rtl="0">
              <a:lnSpc>
                <a:spcPct val="100000"/>
              </a:lnSpc>
              <a:spcBef>
                <a:spcPts val="600"/>
              </a:spcBef>
              <a:spcAft>
                <a:spcPts val="600"/>
              </a:spcAft>
              <a:buClr>
                <a:schemeClr val="lt2"/>
              </a:buClr>
              <a:buSzPct val="121212"/>
              <a:buFont typeface="Raleway SemiBold"/>
              <a:buNone/>
            </a:pPr>
            <a:r>
              <a:rPr lang="es-ES" sz="2000" b="1" noProof="0" dirty="0">
                <a:latin typeface="Raleway"/>
                <a:ea typeface="Raleway"/>
                <a:cs typeface="Raleway"/>
                <a:sym typeface="Raleway"/>
              </a:rPr>
              <a:t>¿Cómo presentar tu idea de negocio? </a:t>
            </a:r>
            <a:endParaRPr lang="es-ES" sz="2000" b="1" noProof="0" dirty="0">
              <a:latin typeface="Raleway"/>
              <a:ea typeface="Raleway"/>
              <a:cs typeface="Raleway"/>
            </a:endParaRPr>
          </a:p>
        </p:txBody>
      </p:sp>
      <p:pic>
        <p:nvPicPr>
          <p:cNvPr id="149" name="Google Shape;149;g2eb676f3e53_0_1"/>
          <p:cNvPicPr preferRelativeResize="0"/>
          <p:nvPr/>
        </p:nvPicPr>
        <p:blipFill rotWithShape="1">
          <a:blip r:embed="rId3">
            <a:alphaModFix/>
          </a:blip>
          <a:srcRect t="16895"/>
          <a:stretch/>
        </p:blipFill>
        <p:spPr>
          <a:xfrm>
            <a:off x="2916625" y="2270075"/>
            <a:ext cx="6358748" cy="4430276"/>
          </a:xfrm>
          <a:prstGeom prst="rect">
            <a:avLst/>
          </a:prstGeom>
          <a:noFill/>
          <a:ln>
            <a:noFill/>
          </a:ln>
        </p:spPr>
      </p:pic>
      <p:sp>
        <p:nvSpPr>
          <p:cNvPr id="3" name="TextBox 2">
            <a:extLst>
              <a:ext uri="{FF2B5EF4-FFF2-40B4-BE49-F238E27FC236}">
                <a16:creationId xmlns:a16="http://schemas.microsoft.com/office/drawing/2014/main" id="{A19587A7-6507-2B80-F2B8-878A63712DFF}"/>
              </a:ext>
            </a:extLst>
          </p:cNvPr>
          <p:cNvSpPr txBox="1"/>
          <p:nvPr/>
        </p:nvSpPr>
        <p:spPr>
          <a:xfrm>
            <a:off x="9136349" y="6238789"/>
            <a:ext cx="1270195"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rPr>
              <a:t>Fuente de Imagen: </a:t>
            </a:r>
            <a:r>
              <a:rPr lang="es-ES" sz="1000" noProof="0" dirty="0" err="1">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s-ES" sz="1000" noProof="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g2ed49f0a6d6_0_63"/>
          <p:cNvSpPr txBox="1">
            <a:spLocks noGrp="1"/>
          </p:cNvSpPr>
          <p:nvPr>
            <p:ph type="title"/>
          </p:nvPr>
        </p:nvSpPr>
        <p:spPr>
          <a:xfrm>
            <a:off x="643709" y="-192937"/>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s-ES" sz="3400" b="1" noProof="0" dirty="0"/>
              <a:t>¿Qué hay detrás de la narración de tu historia?</a:t>
            </a:r>
          </a:p>
        </p:txBody>
      </p:sp>
      <p:sp>
        <p:nvSpPr>
          <p:cNvPr id="155" name="Google Shape;155;g2ed49f0a6d6_0_63"/>
          <p:cNvSpPr txBox="1">
            <a:spLocks noGrp="1"/>
          </p:cNvSpPr>
          <p:nvPr>
            <p:ph type="body" idx="1"/>
          </p:nvPr>
        </p:nvSpPr>
        <p:spPr>
          <a:xfrm>
            <a:off x="714829" y="1492805"/>
            <a:ext cx="4974302" cy="849087"/>
          </a:xfrm>
          <a:prstGeom prst="rect">
            <a:avLst/>
          </a:prstGeom>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es-ES" sz="2000" noProof="0" dirty="0">
                <a:solidFill>
                  <a:schemeClr val="accent4">
                    <a:lumMod val="49000"/>
                  </a:schemeClr>
                </a:solidFill>
              </a:rPr>
              <a:t>Érase una vez… </a:t>
            </a:r>
            <a:r>
              <a:rPr lang="es-ES" sz="2000" noProof="0" dirty="0">
                <a:solidFill>
                  <a:srgbClr val="000000"/>
                </a:solidFill>
              </a:rPr>
              <a:t>¡Empezaste un negocio!</a:t>
            </a:r>
          </a:p>
          <a:p>
            <a:pPr marL="0" lvl="0" indent="0" algn="l" rtl="0">
              <a:lnSpc>
                <a:spcPct val="100000"/>
              </a:lnSpc>
              <a:spcBef>
                <a:spcPts val="600"/>
              </a:spcBef>
              <a:spcAft>
                <a:spcPts val="600"/>
              </a:spcAft>
              <a:buNone/>
            </a:pPr>
            <a:endParaRPr lang="es-ES" sz="1800" b="0" noProof="0" dirty="0">
              <a:solidFill>
                <a:srgbClr val="000000"/>
              </a:solidFill>
            </a:endParaRPr>
          </a:p>
        </p:txBody>
      </p:sp>
      <p:pic>
        <p:nvPicPr>
          <p:cNvPr id="3" name="Picture 2">
            <a:extLst>
              <a:ext uri="{FF2B5EF4-FFF2-40B4-BE49-F238E27FC236}">
                <a16:creationId xmlns:a16="http://schemas.microsoft.com/office/drawing/2014/main" id="{27629703-6EB4-9543-0DB1-FCB32D15D46B}"/>
              </a:ext>
            </a:extLst>
          </p:cNvPr>
          <p:cNvPicPr>
            <a:picLocks noChangeAspect="1"/>
          </p:cNvPicPr>
          <p:nvPr/>
        </p:nvPicPr>
        <p:blipFill>
          <a:blip r:embed="rId3"/>
          <a:stretch>
            <a:fillRect/>
          </a:stretch>
        </p:blipFill>
        <p:spPr>
          <a:xfrm>
            <a:off x="5794869" y="744784"/>
            <a:ext cx="6301740" cy="3543300"/>
          </a:xfrm>
          <a:prstGeom prst="rect">
            <a:avLst/>
          </a:prstGeom>
        </p:spPr>
      </p:pic>
      <p:sp>
        <p:nvSpPr>
          <p:cNvPr id="5" name="Google Shape;155;g2ed49f0a6d6_0_63">
            <a:extLst>
              <a:ext uri="{FF2B5EF4-FFF2-40B4-BE49-F238E27FC236}">
                <a16:creationId xmlns:a16="http://schemas.microsoft.com/office/drawing/2014/main" id="{E6132E56-4061-1C78-35E3-F2985E617B36}"/>
              </a:ext>
            </a:extLst>
          </p:cNvPr>
          <p:cNvSpPr txBox="1">
            <a:spLocks/>
          </p:cNvSpPr>
          <p:nvPr/>
        </p:nvSpPr>
        <p:spPr>
          <a:xfrm>
            <a:off x="714829" y="5251330"/>
            <a:ext cx="9948605" cy="438168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gn="just">
              <a:lnSpc>
                <a:spcPct val="100000"/>
              </a:lnSpc>
              <a:spcBef>
                <a:spcPts val="600"/>
              </a:spcBef>
              <a:spcAft>
                <a:spcPts val="600"/>
              </a:spcAft>
            </a:pPr>
            <a:r>
              <a:rPr lang="es-ES" sz="2000" b="0" noProof="0" dirty="0">
                <a:solidFill>
                  <a:srgbClr val="000000"/>
                </a:solidFill>
              </a:rPr>
              <a:t>El propósito de las historias de negocios no es divertir, sino tener un mensaje específico, un objetivo y, en última instancia, un resultado deseado.</a:t>
            </a:r>
            <a:endParaRPr lang="es-ES" sz="2000" noProof="0" dirty="0"/>
          </a:p>
        </p:txBody>
      </p:sp>
      <p:sp>
        <p:nvSpPr>
          <p:cNvPr id="6" name="TextBox 5">
            <a:extLst>
              <a:ext uri="{FF2B5EF4-FFF2-40B4-BE49-F238E27FC236}">
                <a16:creationId xmlns:a16="http://schemas.microsoft.com/office/drawing/2014/main" id="{3C1F1A8F-A657-AD23-3E86-24624BACA3D0}"/>
              </a:ext>
            </a:extLst>
          </p:cNvPr>
          <p:cNvSpPr txBox="1"/>
          <p:nvPr/>
        </p:nvSpPr>
        <p:spPr>
          <a:xfrm>
            <a:off x="9151311" y="4286849"/>
            <a:ext cx="293970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latin typeface="Raleway"/>
              </a:rPr>
              <a:t>Fuente de Imagen: </a:t>
            </a:r>
            <a:r>
              <a:rPr lang="es-ES" sz="1000" noProof="0" dirty="0" err="1">
                <a:solidFill>
                  <a:srgbClr val="242424"/>
                </a:solidFill>
                <a:latin typeface="Raleway"/>
                <a:hlinkClick r:id="rId4">
                  <a:extLst>
                    <a:ext uri="{A12FA001-AC4F-418D-AE19-62706E023703}">
                      <ahyp:hlinkClr xmlns:ahyp="http://schemas.microsoft.com/office/drawing/2018/hyperlinkcolor" val="tx"/>
                    </a:ext>
                  </a:extLst>
                </a:hlinkClick>
              </a:rPr>
              <a:t>The</a:t>
            </a:r>
            <a:r>
              <a:rPr lang="es-ES" sz="1000" noProof="0" dirty="0">
                <a:solidFill>
                  <a:srgbClr val="242424"/>
                </a:solidFill>
                <a:latin typeface="Raleway"/>
                <a:hlinkClick r:id="rId4">
                  <a:extLst>
                    <a:ext uri="{A12FA001-AC4F-418D-AE19-62706E023703}">
                      <ahyp:hlinkClr xmlns:ahyp="http://schemas.microsoft.com/office/drawing/2018/hyperlinkcolor" val="tx"/>
                    </a:ext>
                  </a:extLst>
                </a:hlinkClick>
              </a:rPr>
              <a:t> Five </a:t>
            </a:r>
            <a:r>
              <a:rPr lang="es-ES" sz="1000" noProof="0" dirty="0" err="1">
                <a:solidFill>
                  <a:srgbClr val="242424"/>
                </a:solidFill>
                <a:latin typeface="Raleway"/>
                <a:hlinkClick r:id="rId4">
                  <a:extLst>
                    <a:ext uri="{A12FA001-AC4F-418D-AE19-62706E023703}">
                      <ahyp:hlinkClr xmlns:ahyp="http://schemas.microsoft.com/office/drawing/2018/hyperlinkcolor" val="tx"/>
                    </a:ext>
                  </a:extLst>
                </a:hlinkClick>
              </a:rPr>
              <a:t>Ws</a:t>
            </a:r>
            <a:r>
              <a:rPr lang="es-ES" sz="1000" noProof="0" dirty="0">
                <a:solidFill>
                  <a:srgbClr val="242424"/>
                </a:solidFill>
                <a:latin typeface="Raleway"/>
                <a:hlinkClick r:id="rId4">
                  <a:extLst>
                    <a:ext uri="{A12FA001-AC4F-418D-AE19-62706E023703}">
                      <ahyp:hlinkClr xmlns:ahyp="http://schemas.microsoft.com/office/drawing/2018/hyperlinkcolor" val="tx"/>
                    </a:ext>
                  </a:extLst>
                </a:hlinkClick>
              </a:rPr>
              <a:t>: A </a:t>
            </a:r>
            <a:r>
              <a:rPr lang="es-ES" sz="1000" noProof="0" dirty="0" err="1">
                <a:solidFill>
                  <a:srgbClr val="242424"/>
                </a:solidFill>
                <a:latin typeface="Raleway"/>
                <a:hlinkClick r:id="rId4">
                  <a:extLst>
                    <a:ext uri="{A12FA001-AC4F-418D-AE19-62706E023703}">
                      <ahyp:hlinkClr xmlns:ahyp="http://schemas.microsoft.com/office/drawing/2018/hyperlinkcolor" val="tx"/>
                    </a:ext>
                  </a:extLst>
                </a:hlinkClick>
              </a:rPr>
              <a:t>Fool</a:t>
            </a:r>
            <a:r>
              <a:rPr lang="es-ES" sz="1000" noProof="0" dirty="0">
                <a:solidFill>
                  <a:srgbClr val="242424"/>
                </a:solidFill>
                <a:latin typeface="Raleway"/>
                <a:hlinkClick r:id="rId4">
                  <a:extLst>
                    <a:ext uri="{A12FA001-AC4F-418D-AE19-62706E023703}">
                      <ahyp:hlinkClr xmlns:ahyp="http://schemas.microsoft.com/office/drawing/2018/hyperlinkcolor" val="tx"/>
                    </a:ext>
                  </a:extLst>
                </a:hlinkClick>
              </a:rPr>
              <a:t> </a:t>
            </a:r>
            <a:r>
              <a:rPr lang="es-ES" sz="1000" noProof="0" dirty="0" err="1">
                <a:solidFill>
                  <a:srgbClr val="242424"/>
                </a:solidFill>
                <a:latin typeface="Raleway"/>
                <a:hlinkClick r:id="rId4">
                  <a:extLst>
                    <a:ext uri="{A12FA001-AC4F-418D-AE19-62706E023703}">
                      <ahyp:hlinkClr xmlns:ahyp="http://schemas.microsoft.com/office/drawing/2018/hyperlinkcolor" val="tx"/>
                    </a:ext>
                  </a:extLst>
                </a:hlinkClick>
              </a:rPr>
              <a:t>Proof</a:t>
            </a:r>
            <a:r>
              <a:rPr lang="es-ES" sz="1000" noProof="0" dirty="0">
                <a:solidFill>
                  <a:srgbClr val="242424"/>
                </a:solidFill>
                <a:latin typeface="Raleway"/>
                <a:hlinkClick r:id="rId4">
                  <a:extLst>
                    <a:ext uri="{A12FA001-AC4F-418D-AE19-62706E023703}">
                      <ahyp:hlinkClr xmlns:ahyp="http://schemas.microsoft.com/office/drawing/2018/hyperlinkcolor" val="tx"/>
                    </a:ext>
                  </a:extLst>
                </a:hlinkClick>
              </a:rPr>
              <a:t> </a:t>
            </a:r>
            <a:r>
              <a:rPr lang="es-ES" sz="1000" noProof="0" dirty="0" err="1">
                <a:solidFill>
                  <a:srgbClr val="242424"/>
                </a:solidFill>
                <a:latin typeface="Raleway"/>
                <a:hlinkClick r:id="rId4">
                  <a:extLst>
                    <a:ext uri="{A12FA001-AC4F-418D-AE19-62706E023703}">
                      <ahyp:hlinkClr xmlns:ahyp="http://schemas.microsoft.com/office/drawing/2018/hyperlinkcolor" val="tx"/>
                    </a:ext>
                  </a:extLst>
                </a:hlinkClick>
              </a:rPr>
              <a:t>Model</a:t>
            </a:r>
            <a:r>
              <a:rPr lang="es-ES" sz="1000" noProof="0" dirty="0">
                <a:solidFill>
                  <a:srgbClr val="242424"/>
                </a:solidFill>
                <a:latin typeface="Raleway"/>
                <a:hlinkClick r:id="rId4">
                  <a:extLst>
                    <a:ext uri="{A12FA001-AC4F-418D-AE19-62706E023703}">
                      <ahyp:hlinkClr xmlns:ahyp="http://schemas.microsoft.com/office/drawing/2018/hyperlinkcolor" val="tx"/>
                    </a:ext>
                  </a:extLst>
                </a:hlinkClick>
              </a:rPr>
              <a:t> </a:t>
            </a:r>
            <a:r>
              <a:rPr lang="es-ES" sz="1000" noProof="0" dirty="0" err="1">
                <a:solidFill>
                  <a:srgbClr val="242424"/>
                </a:solidFill>
                <a:latin typeface="Raleway"/>
                <a:hlinkClick r:id="rId4">
                  <a:extLst>
                    <a:ext uri="{A12FA001-AC4F-418D-AE19-62706E023703}">
                      <ahyp:hlinkClr xmlns:ahyp="http://schemas.microsoft.com/office/drawing/2018/hyperlinkcolor" val="tx"/>
                    </a:ext>
                  </a:extLst>
                </a:hlinkClick>
              </a:rPr>
              <a:t>for</a:t>
            </a:r>
            <a:r>
              <a:rPr lang="es-ES" sz="1000" noProof="0" dirty="0">
                <a:solidFill>
                  <a:srgbClr val="242424"/>
                </a:solidFill>
                <a:latin typeface="Raleway"/>
                <a:hlinkClick r:id="rId4">
                  <a:extLst>
                    <a:ext uri="{A12FA001-AC4F-418D-AE19-62706E023703}">
                      <ahyp:hlinkClr xmlns:ahyp="http://schemas.microsoft.com/office/drawing/2018/hyperlinkcolor" val="tx"/>
                    </a:ext>
                  </a:extLst>
                </a:hlinkClick>
              </a:rPr>
              <a:t> </a:t>
            </a:r>
            <a:r>
              <a:rPr lang="es-ES" sz="1000" noProof="0" dirty="0" err="1">
                <a:solidFill>
                  <a:srgbClr val="242424"/>
                </a:solidFill>
                <a:latin typeface="Raleway"/>
                <a:hlinkClick r:id="rId4">
                  <a:extLst>
                    <a:ext uri="{A12FA001-AC4F-418D-AE19-62706E023703}">
                      <ahyp:hlinkClr xmlns:ahyp="http://schemas.microsoft.com/office/drawing/2018/hyperlinkcolor" val="tx"/>
                    </a:ext>
                  </a:extLst>
                </a:hlinkClick>
              </a:rPr>
              <a:t>Writing</a:t>
            </a:r>
            <a:r>
              <a:rPr lang="es-ES" sz="1000" noProof="0" dirty="0">
                <a:solidFill>
                  <a:srgbClr val="242424"/>
                </a:solidFill>
                <a:latin typeface="Raleway"/>
                <a:hlinkClick r:id="rId4">
                  <a:extLst>
                    <a:ext uri="{A12FA001-AC4F-418D-AE19-62706E023703}">
                      <ahyp:hlinkClr xmlns:ahyp="http://schemas.microsoft.com/office/drawing/2018/hyperlinkcolor" val="tx"/>
                    </a:ext>
                  </a:extLst>
                </a:hlinkClick>
              </a:rPr>
              <a:t> </a:t>
            </a:r>
            <a:r>
              <a:rPr lang="es-ES" sz="1000" noProof="0" dirty="0" err="1">
                <a:solidFill>
                  <a:srgbClr val="242424"/>
                </a:solidFill>
                <a:latin typeface="Raleway"/>
                <a:hlinkClick r:id="rId4">
                  <a:extLst>
                    <a:ext uri="{A12FA001-AC4F-418D-AE19-62706E023703}">
                      <ahyp:hlinkClr xmlns:ahyp="http://schemas.microsoft.com/office/drawing/2018/hyperlinkcolor" val="tx"/>
                    </a:ext>
                  </a:extLst>
                </a:hlinkClick>
              </a:rPr>
              <a:t>User</a:t>
            </a:r>
            <a:r>
              <a:rPr lang="es-ES" sz="1000" noProof="0" dirty="0">
                <a:solidFill>
                  <a:srgbClr val="242424"/>
                </a:solidFill>
                <a:latin typeface="Raleway"/>
                <a:hlinkClick r:id="rId4">
                  <a:extLst>
                    <a:ext uri="{A12FA001-AC4F-418D-AE19-62706E023703}">
                      <ahyp:hlinkClr xmlns:ahyp="http://schemas.microsoft.com/office/drawing/2018/hyperlinkcolor" val="tx"/>
                    </a:ext>
                  </a:extLst>
                </a:hlinkClick>
              </a:rPr>
              <a:t> </a:t>
            </a:r>
            <a:r>
              <a:rPr lang="es-ES" sz="1000" noProof="0" dirty="0" err="1">
                <a:solidFill>
                  <a:srgbClr val="242424"/>
                </a:solidFill>
                <a:latin typeface="Raleway"/>
                <a:hlinkClick r:id="rId4">
                  <a:extLst>
                    <a:ext uri="{A12FA001-AC4F-418D-AE19-62706E023703}">
                      <ahyp:hlinkClr xmlns:ahyp="http://schemas.microsoft.com/office/drawing/2018/hyperlinkcolor" val="tx"/>
                    </a:ext>
                  </a:extLst>
                </a:hlinkClick>
              </a:rPr>
              <a:t>Stories</a:t>
            </a:r>
            <a:endParaRPr lang="es-ES" sz="1000" noProof="0" dirty="0">
              <a:solidFill>
                <a:srgbClr val="242424"/>
              </a:solidFill>
              <a:latin typeface="Raleway"/>
            </a:endParaRPr>
          </a:p>
        </p:txBody>
      </p:sp>
      <p:sp>
        <p:nvSpPr>
          <p:cNvPr id="8" name="Google Shape;155;g2ed49f0a6d6_0_63">
            <a:extLst>
              <a:ext uri="{FF2B5EF4-FFF2-40B4-BE49-F238E27FC236}">
                <a16:creationId xmlns:a16="http://schemas.microsoft.com/office/drawing/2014/main" id="{B01C7B99-0FB5-4E77-CB8C-19D35EC88316}"/>
              </a:ext>
            </a:extLst>
          </p:cNvPr>
          <p:cNvSpPr txBox="1">
            <a:spLocks/>
          </p:cNvSpPr>
          <p:nvPr/>
        </p:nvSpPr>
        <p:spPr>
          <a:xfrm>
            <a:off x="714829" y="2551443"/>
            <a:ext cx="5484736" cy="344478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s-ES" sz="2000" noProof="0" dirty="0">
                <a:solidFill>
                  <a:srgbClr val="000000"/>
                </a:solidFill>
                <a:highlight>
                  <a:schemeClr val="lt1"/>
                </a:highlight>
              </a:rPr>
              <a:t>La narración de historias empresariales</a:t>
            </a:r>
            <a:r>
              <a:rPr lang="es-ES" sz="2000" noProof="0" dirty="0">
                <a:solidFill>
                  <a:srgbClr val="000000"/>
                </a:solidFill>
              </a:rPr>
              <a:t> </a:t>
            </a:r>
            <a:r>
              <a:rPr lang="es-ES" sz="2000" b="0" noProof="0" dirty="0">
                <a:solidFill>
                  <a:srgbClr val="000000"/>
                </a:solidFill>
              </a:rPr>
              <a:t>es el proceso de compartir con </a:t>
            </a:r>
            <a:r>
              <a:rPr lang="es-ES" sz="2000" b="0" dirty="0">
                <a:solidFill>
                  <a:srgbClr val="000000"/>
                </a:solidFill>
              </a:rPr>
              <a:t>t</a:t>
            </a:r>
            <a:r>
              <a:rPr lang="es-ES" sz="2000" b="0" noProof="0" dirty="0">
                <a:solidFill>
                  <a:srgbClr val="000000"/>
                </a:solidFill>
              </a:rPr>
              <a:t>u público historias que se puedan contar, en lugar de hechos y cifras. </a:t>
            </a:r>
            <a:endParaRPr lang="es-ES" sz="2000" noProof="0" dirty="0"/>
          </a:p>
          <a:p>
            <a:pPr marL="0" indent="0" algn="just">
              <a:lnSpc>
                <a:spcPct val="100000"/>
              </a:lnSpc>
              <a:spcBef>
                <a:spcPts val="600"/>
              </a:spcBef>
              <a:spcAft>
                <a:spcPts val="600"/>
              </a:spcAft>
            </a:pPr>
            <a:r>
              <a:rPr lang="es-ES" sz="2000" b="0" noProof="0" dirty="0">
                <a:solidFill>
                  <a:srgbClr val="000000"/>
                </a:solidFill>
              </a:rPr>
              <a:t>Las historias convincentes pueden comunicar y conectar con empleados, clientes, colaboradores, socios y todo el mundo relacionado con tu empresa.. </a:t>
            </a:r>
            <a:endParaRPr lang="es-ES" sz="2000" noProof="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g2eb676f3e53_0_134"/>
          <p:cNvSpPr txBox="1">
            <a:spLocks noGrp="1"/>
          </p:cNvSpPr>
          <p:nvPr>
            <p:ph type="title"/>
          </p:nvPr>
        </p:nvSpPr>
        <p:spPr>
          <a:xfrm>
            <a:off x="503200" y="46247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s-ES" sz="3400" b="1" noProof="0" dirty="0"/>
              <a:t>En otras palabras…</a:t>
            </a:r>
            <a:endParaRPr lang="es-ES" sz="3400" b="1" noProof="0" dirty="0">
              <a:solidFill>
                <a:srgbClr val="000000"/>
              </a:solidFill>
              <a:latin typeface="Raleway"/>
            </a:endParaRPr>
          </a:p>
          <a:p>
            <a:pPr marL="0" lvl="0" indent="0" algn="l" rtl="0">
              <a:lnSpc>
                <a:spcPct val="90000"/>
              </a:lnSpc>
              <a:spcBef>
                <a:spcPts val="0"/>
              </a:spcBef>
              <a:spcAft>
                <a:spcPts val="0"/>
              </a:spcAft>
              <a:buClr>
                <a:schemeClr val="lt2"/>
              </a:buClr>
              <a:buSzPts val="4000"/>
              <a:buFont typeface="Raleway SemiBold"/>
              <a:buNone/>
            </a:pPr>
            <a:endParaRPr lang="es-ES" sz="1100" b="1" noProof="0" dirty="0">
              <a:solidFill>
                <a:srgbClr val="000000"/>
              </a:solidFill>
              <a:latin typeface="Arial"/>
              <a:ea typeface="Arial"/>
              <a:cs typeface="Arial"/>
              <a:sym typeface="Arial"/>
            </a:endParaRPr>
          </a:p>
        </p:txBody>
      </p:sp>
      <p:sp>
        <p:nvSpPr>
          <p:cNvPr id="162" name="Google Shape;162;g2eb676f3e53_0_134"/>
          <p:cNvSpPr txBox="1">
            <a:spLocks noGrp="1"/>
          </p:cNvSpPr>
          <p:nvPr>
            <p:ph type="body" idx="1"/>
          </p:nvPr>
        </p:nvSpPr>
        <p:spPr>
          <a:xfrm>
            <a:off x="838200" y="1782693"/>
            <a:ext cx="10515600" cy="29733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600"/>
              </a:spcBef>
              <a:spcAft>
                <a:spcPts val="600"/>
              </a:spcAft>
              <a:buNone/>
            </a:pPr>
            <a:r>
              <a:rPr lang="es-ES" sz="2000" noProof="0" dirty="0">
                <a:solidFill>
                  <a:srgbClr val="000000"/>
                </a:solidFill>
                <a:highlight>
                  <a:schemeClr val="lt1"/>
                </a:highlight>
              </a:rPr>
              <a:t>La importancia de contar historias en negocios:</a:t>
            </a:r>
            <a:r>
              <a:rPr lang="es-ES" sz="2000" b="0" noProof="0" dirty="0">
                <a:solidFill>
                  <a:srgbClr val="000000"/>
                </a:solidFill>
                <a:highlight>
                  <a:schemeClr val="lt1"/>
                </a:highlight>
              </a:rPr>
              <a:t> </a:t>
            </a:r>
            <a:endParaRPr lang="es-ES" sz="2000" b="0" noProof="0" dirty="0">
              <a:solidFill>
                <a:srgbClr val="000000"/>
              </a:solidFill>
              <a:highlight>
                <a:srgbClr val="F3B75B"/>
              </a:highlight>
            </a:endParaRPr>
          </a:p>
          <a:p>
            <a:pPr marL="0" lvl="0" indent="0" algn="just" rtl="0">
              <a:lnSpc>
                <a:spcPct val="100000"/>
              </a:lnSpc>
              <a:spcBef>
                <a:spcPts val="600"/>
              </a:spcBef>
              <a:spcAft>
                <a:spcPts val="600"/>
              </a:spcAft>
              <a:buNone/>
            </a:pPr>
            <a:r>
              <a:rPr lang="es-ES" sz="2000" b="0" noProof="0" dirty="0">
                <a:solidFill>
                  <a:srgbClr val="000000"/>
                </a:solidFill>
              </a:rPr>
              <a:t>La narración de historias es crucial en los negocios porque ayuda a captar la atención del público, hace que las ideas complejas sean más cercanas y crea una conexión emocional. Una historia bien elaborada puede convertir un simple discurso empresarial en una presentación memorable y persuasiva.</a:t>
            </a:r>
          </a:p>
          <a:p>
            <a:pPr marL="0" indent="0">
              <a:lnSpc>
                <a:spcPct val="100000"/>
              </a:lnSpc>
              <a:spcBef>
                <a:spcPts val="600"/>
              </a:spcBef>
              <a:spcAft>
                <a:spcPts val="600"/>
              </a:spcAft>
            </a:pPr>
            <a:r>
              <a:rPr lang="es-ES" sz="2000" noProof="0" dirty="0">
                <a:solidFill>
                  <a:srgbClr val="000000"/>
                </a:solidFill>
                <a:highlight>
                  <a:schemeClr val="lt1"/>
                </a:highlight>
              </a:rPr>
              <a:t>¿Cómo puede una historia convincente atraer y persuadir? </a:t>
            </a:r>
            <a:r>
              <a:rPr lang="es-ES" sz="2000" b="0" noProof="0" dirty="0">
                <a:solidFill>
                  <a:srgbClr val="000000"/>
                </a:solidFill>
                <a:highlight>
                  <a:schemeClr val="lt1"/>
                </a:highlight>
              </a:rPr>
              <a:t> </a:t>
            </a:r>
            <a:endParaRPr lang="es-ES" sz="2000" b="0" noProof="0" dirty="0">
              <a:solidFill>
                <a:srgbClr val="000000"/>
              </a:solidFill>
              <a:highlight>
                <a:srgbClr val="F3B75B"/>
              </a:highlight>
            </a:endParaRPr>
          </a:p>
          <a:p>
            <a:pPr marL="0" lvl="0" indent="0" algn="just" rtl="0">
              <a:lnSpc>
                <a:spcPct val="100000"/>
              </a:lnSpc>
              <a:spcBef>
                <a:spcPts val="600"/>
              </a:spcBef>
              <a:spcAft>
                <a:spcPts val="600"/>
              </a:spcAft>
              <a:buNone/>
            </a:pPr>
            <a:r>
              <a:rPr lang="es-ES" sz="2000" b="0" noProof="0" dirty="0">
                <a:solidFill>
                  <a:srgbClr val="000000"/>
                </a:solidFill>
              </a:rPr>
              <a:t>Una historia convincente atrae al público creando una narración que </a:t>
            </a:r>
            <a:r>
              <a:rPr lang="es-ES" sz="2000" noProof="0" dirty="0">
                <a:solidFill>
                  <a:srgbClr val="000000"/>
                </a:solidFill>
              </a:rPr>
              <a:t>resuena en él a nivel personal</a:t>
            </a:r>
            <a:r>
              <a:rPr lang="es-ES" sz="2000" b="0" noProof="0" dirty="0">
                <a:solidFill>
                  <a:srgbClr val="000000"/>
                </a:solidFill>
              </a:rPr>
              <a:t>. Persuade ilustrando claramente el problema, presentando una solución y destacando los beneficios, lo que hace que la idea de negocio sea más cercana y convincente.</a:t>
            </a:r>
          </a:p>
        </p:txBody>
      </p:sp>
      <p:sp>
        <p:nvSpPr>
          <p:cNvPr id="163" name="Google Shape;163;g2eb676f3e53_0_134"/>
          <p:cNvSpPr txBox="1">
            <a:spLocks noGrp="1"/>
          </p:cNvSpPr>
          <p:nvPr>
            <p:ph type="body" idx="1"/>
          </p:nvPr>
        </p:nvSpPr>
        <p:spPr>
          <a:xfrm>
            <a:off x="3884158" y="5676329"/>
            <a:ext cx="7885092" cy="459300"/>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es-ES" sz="2000" dirty="0"/>
              <a:t>FACTOR INTERESANTE </a:t>
            </a:r>
            <a:r>
              <a:rPr lang="es-ES" sz="2000" noProof="0" dirty="0"/>
              <a:t>: </a:t>
            </a:r>
            <a:r>
              <a:rPr lang="es-ES" sz="2000" b="0" noProof="0" dirty="0"/>
              <a:t>Los estudios indican que el ciudadano </a:t>
            </a:r>
            <a:r>
              <a:rPr lang="es-ES" sz="2000" b="0" dirty="0"/>
              <a:t>medio sólo recuerda entre el 25 y el 50% de lo que oye.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g2ed49f0a6d6_0_74"/>
          <p:cNvSpPr txBox="1">
            <a:spLocks noGrp="1"/>
          </p:cNvSpPr>
          <p:nvPr>
            <p:ph type="title"/>
          </p:nvPr>
        </p:nvSpPr>
        <p:spPr>
          <a:xfrm>
            <a:off x="501624" y="341825"/>
            <a:ext cx="9780295"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Elementos clave de una historia convincente</a:t>
            </a:r>
            <a:endParaRPr lang="es-ES" sz="1100" b="1" noProof="0" dirty="0">
              <a:solidFill>
                <a:srgbClr val="000000"/>
              </a:solidFill>
              <a:latin typeface="Arial"/>
              <a:ea typeface="Arial"/>
              <a:cs typeface="Arial"/>
              <a:sym typeface="Arial"/>
            </a:endParaRPr>
          </a:p>
        </p:txBody>
      </p:sp>
      <p:sp>
        <p:nvSpPr>
          <p:cNvPr id="169" name="Google Shape;169;g2ed49f0a6d6_0_74"/>
          <p:cNvSpPr txBox="1"/>
          <p:nvPr/>
        </p:nvSpPr>
        <p:spPr>
          <a:xfrm>
            <a:off x="4526537" y="1821464"/>
            <a:ext cx="7052042" cy="4124176"/>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s-ES" sz="1800" b="1" noProof="0" dirty="0">
                <a:highlight>
                  <a:schemeClr val="lt1"/>
                </a:highlight>
                <a:latin typeface="Raleway"/>
                <a:ea typeface="Raleway"/>
                <a:cs typeface="Raleway"/>
                <a:sym typeface="Raleway"/>
              </a:rPr>
              <a:t>Gancho:</a:t>
            </a:r>
            <a:r>
              <a:rPr lang="es-ES" sz="1800" b="1" noProof="0" dirty="0">
                <a:latin typeface="Raleway"/>
                <a:ea typeface="Raleway"/>
                <a:cs typeface="Raleway"/>
                <a:sym typeface="Raleway"/>
              </a:rPr>
              <a:t> </a:t>
            </a:r>
            <a:r>
              <a:rPr lang="es-ES" sz="1800" noProof="0" dirty="0">
                <a:latin typeface="Raleway"/>
                <a:ea typeface="Raleway"/>
                <a:cs typeface="Raleway"/>
                <a:sym typeface="Raleway"/>
              </a:rPr>
              <a:t>Empieza con una apertura contundente para captar la atención. Puede ser una pregunta intrigante, un hecho sorprendente o una anécdota personal.</a:t>
            </a:r>
            <a:endParaRPr lang="es-ES" sz="1800" noProof="0" dirty="0">
              <a:latin typeface="Raleway"/>
              <a:ea typeface="Raleway"/>
              <a:cs typeface="Raleway"/>
            </a:endParaRPr>
          </a:p>
          <a:p>
            <a:pPr marL="457200" algn="just">
              <a:spcBef>
                <a:spcPts val="600"/>
              </a:spcBef>
              <a:spcAft>
                <a:spcPts val="600"/>
              </a:spcAft>
              <a:buSzPts val="1800"/>
            </a:pPr>
            <a:r>
              <a:rPr lang="es-ES" sz="1800" b="1" noProof="0" dirty="0">
                <a:latin typeface="Raleway"/>
                <a:ea typeface="Raleway"/>
                <a:cs typeface="Raleway"/>
                <a:sym typeface="Raleway"/>
              </a:rPr>
              <a:t>Ejemplo:</a:t>
            </a:r>
            <a:r>
              <a:rPr lang="es-ES" sz="1800" noProof="0" dirty="0">
                <a:latin typeface="Raleway"/>
                <a:ea typeface="Raleway"/>
                <a:cs typeface="Raleway"/>
                <a:sym typeface="Raleway"/>
              </a:rPr>
              <a:t> «¿Alguna vez has luchado con incómodas prendas moldeadoras que te hacen sentir limitada y cohibida? Yo sí, y eso fue lo que me inspiró para crear </a:t>
            </a:r>
            <a:r>
              <a:rPr lang="es-ES" sz="1800" noProof="0" dirty="0" err="1">
                <a:latin typeface="Raleway"/>
                <a:ea typeface="Raleway"/>
                <a:cs typeface="Raleway"/>
                <a:sym typeface="Raleway"/>
              </a:rPr>
              <a:t>Spanx</a:t>
            </a:r>
            <a:r>
              <a:rPr lang="es-ES" sz="1800" noProof="0" dirty="0">
                <a:latin typeface="Raleway"/>
                <a:ea typeface="Raleway"/>
                <a:cs typeface="Raleway"/>
                <a:sym typeface="Raleway"/>
              </a:rPr>
              <a:t>»"</a:t>
            </a:r>
            <a:endParaRPr lang="es-ES" sz="1800" noProof="0" dirty="0">
              <a:latin typeface="Raleway"/>
              <a:ea typeface="Raleway"/>
              <a:cs typeface="Raleway"/>
            </a:endParaRPr>
          </a:p>
          <a:p>
            <a:pPr marL="0" lvl="0" indent="0" algn="just" rtl="0">
              <a:spcBef>
                <a:spcPts val="600"/>
              </a:spcBef>
              <a:spcAft>
                <a:spcPts val="600"/>
              </a:spcAft>
              <a:buNone/>
            </a:pPr>
            <a:r>
              <a:rPr lang="es-ES" sz="1800" b="1" noProof="0" dirty="0">
                <a:highlight>
                  <a:schemeClr val="lt1"/>
                </a:highlight>
                <a:latin typeface="Raleway"/>
                <a:ea typeface="Raleway"/>
                <a:cs typeface="Raleway"/>
                <a:sym typeface="Raleway"/>
              </a:rPr>
              <a:t>Problema:</a:t>
            </a:r>
            <a:r>
              <a:rPr lang="es-ES" sz="1800" b="1" noProof="0" dirty="0">
                <a:latin typeface="Raleway"/>
                <a:ea typeface="Raleway"/>
                <a:cs typeface="Raleway"/>
                <a:sym typeface="Raleway"/>
              </a:rPr>
              <a:t> </a:t>
            </a:r>
            <a:r>
              <a:rPr lang="es-ES" sz="1800" noProof="0" dirty="0">
                <a:latin typeface="Raleway"/>
                <a:ea typeface="Raleway"/>
                <a:cs typeface="Raleway"/>
                <a:sym typeface="Raleway"/>
              </a:rPr>
              <a:t>Define claramente el problema que resuelve tu empresa. Esto ayuda a la audiencia a entender por qué tu solución es necesaria.</a:t>
            </a:r>
            <a:endParaRPr lang="es-ES" sz="1800" noProof="0" dirty="0">
              <a:latin typeface="Raleway"/>
              <a:ea typeface="Raleway"/>
              <a:cs typeface="Raleway"/>
            </a:endParaRPr>
          </a:p>
          <a:p>
            <a:pPr marL="457200" algn="just">
              <a:spcBef>
                <a:spcPts val="600"/>
              </a:spcBef>
              <a:spcAft>
                <a:spcPts val="600"/>
              </a:spcAft>
              <a:buSzPts val="1800"/>
            </a:pPr>
            <a:r>
              <a:rPr lang="es-ES" sz="1800" b="1" noProof="0" dirty="0">
                <a:latin typeface="Raleway"/>
                <a:ea typeface="Raleway"/>
                <a:cs typeface="Raleway"/>
                <a:sym typeface="Raleway"/>
              </a:rPr>
              <a:t>Ejemplo :</a:t>
            </a:r>
            <a:r>
              <a:rPr lang="es-ES" sz="1800" noProof="0" dirty="0">
                <a:latin typeface="Raleway"/>
                <a:ea typeface="Raleway"/>
                <a:cs typeface="Raleway"/>
                <a:sym typeface="Raleway"/>
              </a:rPr>
              <a:t> «Millones de mujeres se sienten incómodas y frustradas con las prendas moldeadoras tradicionales que no se ajustan bien o no se mueven con su cuerpo.»</a:t>
            </a:r>
            <a:endParaRPr lang="es-ES" sz="1800" noProof="0" dirty="0">
              <a:latin typeface="Raleway"/>
              <a:ea typeface="Raleway"/>
              <a:cs typeface="Raleway"/>
            </a:endParaRPr>
          </a:p>
        </p:txBody>
      </p:sp>
      <p:pic>
        <p:nvPicPr>
          <p:cNvPr id="170" name="Google Shape;170;g2ed49f0a6d6_0_74"/>
          <p:cNvPicPr preferRelativeResize="0"/>
          <p:nvPr/>
        </p:nvPicPr>
        <p:blipFill>
          <a:blip r:embed="rId3">
            <a:alphaModFix/>
          </a:blip>
          <a:stretch>
            <a:fillRect/>
          </a:stretch>
        </p:blipFill>
        <p:spPr>
          <a:xfrm>
            <a:off x="398487" y="2378985"/>
            <a:ext cx="3877176" cy="2544376"/>
          </a:xfrm>
          <a:prstGeom prst="rect">
            <a:avLst/>
          </a:prstGeom>
          <a:noFill/>
          <a:ln>
            <a:noFill/>
          </a:ln>
        </p:spPr>
      </p:pic>
      <p:sp>
        <p:nvSpPr>
          <p:cNvPr id="3" name="TextBox 2">
            <a:extLst>
              <a:ext uri="{FF2B5EF4-FFF2-40B4-BE49-F238E27FC236}">
                <a16:creationId xmlns:a16="http://schemas.microsoft.com/office/drawing/2014/main" id="{407B519F-093F-723E-D5B8-C970C0457999}"/>
              </a:ext>
            </a:extLst>
          </p:cNvPr>
          <p:cNvSpPr txBox="1"/>
          <p:nvPr/>
        </p:nvSpPr>
        <p:spPr>
          <a:xfrm>
            <a:off x="283304" y="4692150"/>
            <a:ext cx="164756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rPr>
              <a:t>Fuente de Imagen: </a:t>
            </a:r>
            <a:r>
              <a:rPr lang="es-ES" sz="1000" noProof="0" dirty="0">
                <a:solidFill>
                  <a:schemeClr val="accent1"/>
                </a:solidFill>
                <a:latin typeface="Raleway"/>
                <a:hlinkClick r:id="rId4">
                  <a:extLst>
                    <a:ext uri="{A12FA001-AC4F-418D-AE19-62706E023703}">
                      <ahyp:hlinkClr xmlns:ahyp="http://schemas.microsoft.com/office/drawing/2018/hyperlinkcolor" val="tx"/>
                    </a:ext>
                  </a:extLst>
                </a:hlinkClick>
              </a:rPr>
              <a:t>YouTube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6" name="Google Shape;176;g2eb676f3e53_0_319"/>
          <p:cNvSpPr txBox="1"/>
          <p:nvPr/>
        </p:nvSpPr>
        <p:spPr>
          <a:xfrm>
            <a:off x="693472" y="1438414"/>
            <a:ext cx="10805057" cy="4708951"/>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s-ES" sz="1800" b="1" noProof="0" dirty="0">
                <a:highlight>
                  <a:schemeClr val="lt1"/>
                </a:highlight>
                <a:latin typeface="Raleway"/>
                <a:ea typeface="Raleway"/>
                <a:cs typeface="Raleway"/>
                <a:sym typeface="Raleway"/>
              </a:rPr>
              <a:t>Solución:</a:t>
            </a:r>
            <a:r>
              <a:rPr lang="es-ES" sz="1800" b="1" noProof="0" dirty="0">
                <a:latin typeface="Raleway"/>
                <a:ea typeface="Raleway"/>
                <a:cs typeface="Raleway"/>
                <a:sym typeface="Raleway"/>
              </a:rPr>
              <a:t> </a:t>
            </a:r>
            <a:r>
              <a:rPr lang="es-ES" sz="1800" noProof="0" dirty="0">
                <a:latin typeface="Raleway"/>
                <a:ea typeface="Raleway"/>
                <a:cs typeface="Raleway"/>
                <a:sym typeface="Raleway"/>
              </a:rPr>
              <a:t>Describe </a:t>
            </a:r>
            <a:r>
              <a:rPr lang="es-ES" sz="1800" dirty="0">
                <a:latin typeface="Raleway"/>
                <a:ea typeface="Raleway"/>
                <a:cs typeface="Raleway"/>
                <a:sym typeface="Raleway"/>
              </a:rPr>
              <a:t>t</a:t>
            </a:r>
            <a:r>
              <a:rPr lang="es-ES" sz="1800" noProof="0" dirty="0">
                <a:latin typeface="Raleway"/>
                <a:ea typeface="Raleway"/>
                <a:cs typeface="Raleway"/>
                <a:sym typeface="Raleway"/>
              </a:rPr>
              <a:t>u idea de negocio como la solución al problema. Explica cómo tu solución aborda el problema de forma eficaz.</a:t>
            </a:r>
            <a:endParaRPr lang="es-ES" sz="1800" noProof="0" dirty="0">
              <a:latin typeface="Raleway"/>
              <a:ea typeface="Raleway"/>
              <a:cs typeface="Raleway"/>
            </a:endParaRPr>
          </a:p>
          <a:p>
            <a:pPr marL="457200" lvl="0" algn="just" rtl="0">
              <a:spcBef>
                <a:spcPts val="600"/>
              </a:spcBef>
              <a:spcAft>
                <a:spcPts val="600"/>
              </a:spcAft>
              <a:buSzPts val="1800"/>
            </a:pPr>
            <a:r>
              <a:rPr lang="es-ES" sz="1800" b="1" noProof="0" dirty="0">
                <a:latin typeface="Raleway"/>
                <a:ea typeface="Raleway"/>
                <a:cs typeface="Raleway"/>
                <a:sym typeface="Raleway"/>
              </a:rPr>
              <a:t>Ejemplo :</a:t>
            </a:r>
            <a:r>
              <a:rPr lang="es-ES" sz="1800" noProof="0" dirty="0">
                <a:latin typeface="Raleway"/>
                <a:ea typeface="Raleway"/>
                <a:cs typeface="Raleway"/>
                <a:sym typeface="Raleway"/>
              </a:rPr>
              <a:t> «</a:t>
            </a:r>
            <a:r>
              <a:rPr lang="es-ES" sz="1800" noProof="0" dirty="0" err="1">
                <a:latin typeface="Raleway"/>
                <a:ea typeface="Raleway"/>
                <a:cs typeface="Raleway"/>
                <a:sym typeface="Raleway"/>
              </a:rPr>
              <a:t>Spanx</a:t>
            </a:r>
            <a:r>
              <a:rPr lang="es-ES" sz="1800" noProof="0" dirty="0">
                <a:latin typeface="Raleway"/>
                <a:ea typeface="Raleway"/>
                <a:cs typeface="Raleway"/>
                <a:sym typeface="Raleway"/>
              </a:rPr>
              <a:t> ofrece prendas moldeadoras innovadoras que combinan comodidad y funcionalidad, permitiendo a las mujeres sentirse seguras y a gusto.»</a:t>
            </a:r>
            <a:endParaRPr lang="es-ES" sz="1800" noProof="0" dirty="0">
              <a:latin typeface="Raleway"/>
              <a:ea typeface="Raleway"/>
              <a:cs typeface="Raleway"/>
            </a:endParaRPr>
          </a:p>
          <a:p>
            <a:pPr marL="0" lvl="0" indent="0" algn="just" rtl="0">
              <a:spcBef>
                <a:spcPts val="600"/>
              </a:spcBef>
              <a:spcAft>
                <a:spcPts val="600"/>
              </a:spcAft>
              <a:buNone/>
            </a:pPr>
            <a:r>
              <a:rPr lang="es-ES" sz="1800" b="1" noProof="0" dirty="0">
                <a:highlight>
                  <a:schemeClr val="lt1"/>
                </a:highlight>
                <a:latin typeface="Raleway"/>
                <a:ea typeface="Raleway"/>
                <a:cs typeface="Raleway"/>
                <a:sym typeface="Raleway"/>
              </a:rPr>
              <a:t>Impacto:</a:t>
            </a:r>
            <a:r>
              <a:rPr lang="es-ES" sz="1800" noProof="0" dirty="0">
                <a:latin typeface="Raleway"/>
                <a:ea typeface="Raleway"/>
                <a:cs typeface="Raleway"/>
                <a:sym typeface="Raleway"/>
              </a:rPr>
              <a:t> Destaca el impacto y los beneficios potenciales de tu solución. Demuestra cómo marcará la diferencia.</a:t>
            </a:r>
            <a:endParaRPr lang="es-ES" sz="1800" noProof="0" dirty="0">
              <a:latin typeface="Raleway"/>
              <a:ea typeface="Raleway"/>
              <a:cs typeface="Raleway"/>
            </a:endParaRPr>
          </a:p>
          <a:p>
            <a:pPr marL="457200" lvl="0" algn="just" rtl="0">
              <a:spcBef>
                <a:spcPts val="600"/>
              </a:spcBef>
              <a:spcAft>
                <a:spcPts val="600"/>
              </a:spcAft>
              <a:buSzPts val="1800"/>
            </a:pPr>
            <a:r>
              <a:rPr lang="es-ES" sz="1800" b="1" noProof="0" dirty="0">
                <a:latin typeface="Raleway"/>
                <a:ea typeface="Raleway"/>
                <a:cs typeface="Raleway"/>
                <a:sym typeface="Raleway"/>
              </a:rPr>
              <a:t>Ejemplo :</a:t>
            </a:r>
            <a:r>
              <a:rPr lang="es-ES" sz="1800" noProof="0" dirty="0">
                <a:latin typeface="Raleway"/>
                <a:ea typeface="Raleway"/>
                <a:cs typeface="Raleway"/>
                <a:sym typeface="Raleway"/>
              </a:rPr>
              <a:t> «Con </a:t>
            </a:r>
            <a:r>
              <a:rPr lang="es-ES" sz="1800" noProof="0" dirty="0" err="1">
                <a:latin typeface="Raleway"/>
                <a:ea typeface="Raleway"/>
                <a:cs typeface="Raleway"/>
                <a:sym typeface="Raleway"/>
              </a:rPr>
              <a:t>Spanx</a:t>
            </a:r>
            <a:r>
              <a:rPr lang="es-ES" sz="1800" noProof="0" dirty="0">
                <a:latin typeface="Raleway"/>
                <a:ea typeface="Raleway"/>
                <a:cs typeface="Raleway"/>
                <a:sym typeface="Raleway"/>
              </a:rPr>
              <a:t>, las mujeres no sólo disfrutan de un ajuste más cómodo, sino también de un aumento de su autoestima y confianza.»</a:t>
            </a:r>
            <a:endParaRPr lang="es-ES" sz="1800" noProof="0" dirty="0">
              <a:latin typeface="Raleway"/>
              <a:ea typeface="Raleway"/>
              <a:cs typeface="Raleway"/>
            </a:endParaRPr>
          </a:p>
          <a:p>
            <a:pPr marL="0" lvl="0" indent="0" rtl="0">
              <a:spcBef>
                <a:spcPts val="600"/>
              </a:spcBef>
              <a:spcAft>
                <a:spcPts val="600"/>
              </a:spcAft>
              <a:buNone/>
            </a:pPr>
            <a:r>
              <a:rPr lang="es-ES" sz="1800" b="1" noProof="0" dirty="0">
                <a:highlight>
                  <a:schemeClr val="lt1"/>
                </a:highlight>
                <a:latin typeface="Raleway"/>
                <a:ea typeface="Raleway"/>
                <a:cs typeface="Raleway"/>
                <a:sym typeface="Raleway"/>
              </a:rPr>
              <a:t>Llamada a la acción:</a:t>
            </a:r>
            <a:r>
              <a:rPr lang="es-ES" sz="1800" noProof="0" dirty="0">
                <a:latin typeface="Raleway"/>
                <a:ea typeface="Raleway"/>
                <a:cs typeface="Raleway"/>
                <a:sym typeface="Raleway"/>
              </a:rPr>
              <a:t> Termina con una clara llamada a la acción. Anima a la audiencia a dar un paso concreto, como invertir en tu negocio, comprar tu producto o apoyar tu causa.</a:t>
            </a:r>
            <a:endParaRPr lang="es-ES" sz="1800" noProof="0" dirty="0">
              <a:latin typeface="Raleway"/>
              <a:ea typeface="Raleway"/>
              <a:cs typeface="Raleway"/>
            </a:endParaRPr>
          </a:p>
          <a:p>
            <a:pPr marL="457200" lvl="0" algn="just" rtl="0">
              <a:spcBef>
                <a:spcPts val="600"/>
              </a:spcBef>
              <a:spcAft>
                <a:spcPts val="600"/>
              </a:spcAft>
              <a:buSzPts val="1800"/>
            </a:pPr>
            <a:r>
              <a:rPr lang="es-ES" sz="1800" b="1" noProof="0" dirty="0">
                <a:latin typeface="Raleway"/>
                <a:ea typeface="Raleway"/>
                <a:cs typeface="Raleway"/>
                <a:sym typeface="Raleway"/>
              </a:rPr>
              <a:t>Ejemplo :</a:t>
            </a:r>
            <a:r>
              <a:rPr lang="es-ES" sz="1800" noProof="0" dirty="0">
                <a:latin typeface="Raleway"/>
                <a:ea typeface="Raleway"/>
                <a:cs typeface="Raleway"/>
                <a:sym typeface="Raleway"/>
              </a:rPr>
              <a:t> «Únete a nosotros para revolucionar la comodidad y la confianza en las prendas moldeadoras. Invierte en </a:t>
            </a:r>
            <a:r>
              <a:rPr lang="es-ES" sz="1800" noProof="0" dirty="0" err="1">
                <a:latin typeface="Raleway"/>
                <a:ea typeface="Raleway"/>
                <a:cs typeface="Raleway"/>
                <a:sym typeface="Raleway"/>
              </a:rPr>
              <a:t>Spanx</a:t>
            </a:r>
            <a:r>
              <a:rPr lang="es-ES" sz="1800" noProof="0" dirty="0">
                <a:latin typeface="Raleway"/>
                <a:ea typeface="Raleway"/>
                <a:cs typeface="Raleway"/>
                <a:sym typeface="Raleway"/>
              </a:rPr>
              <a:t> y forma parte de un movimiento que empodera a las mujeres de todo el mundo».</a:t>
            </a:r>
            <a:endParaRPr lang="es-ES" sz="1800" noProof="0" dirty="0">
              <a:latin typeface="Raleway"/>
              <a:ea typeface="Raleway"/>
              <a:cs typeface="Raleway"/>
            </a:endParaRPr>
          </a:p>
        </p:txBody>
      </p:sp>
      <p:sp>
        <p:nvSpPr>
          <p:cNvPr id="4" name="Google Shape;168;g2ed49f0a6d6_0_74">
            <a:extLst>
              <a:ext uri="{FF2B5EF4-FFF2-40B4-BE49-F238E27FC236}">
                <a16:creationId xmlns:a16="http://schemas.microsoft.com/office/drawing/2014/main" id="{F7819B4B-DFFA-70F7-E31E-7E7F2E417BA5}"/>
              </a:ext>
            </a:extLst>
          </p:cNvPr>
          <p:cNvSpPr txBox="1">
            <a:spLocks noGrp="1"/>
          </p:cNvSpPr>
          <p:nvPr>
            <p:ph type="title"/>
          </p:nvPr>
        </p:nvSpPr>
        <p:spPr>
          <a:xfrm>
            <a:off x="501624" y="341825"/>
            <a:ext cx="9780295"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Elementos clave de una historia convincente</a:t>
            </a:r>
            <a:endParaRPr lang="es-ES" sz="1100" b="1" noProof="0" dirty="0">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2eb676f3e53_0_324"/>
          <p:cNvSpPr txBox="1">
            <a:spLocks noGrp="1"/>
          </p:cNvSpPr>
          <p:nvPr>
            <p:ph type="title"/>
          </p:nvPr>
        </p:nvSpPr>
        <p:spPr>
          <a:xfrm>
            <a:off x="463900" y="185509"/>
            <a:ext cx="10515600" cy="1325700"/>
          </a:xfrm>
          <a:prstGeom prst="rect">
            <a:avLst/>
          </a:prstGeom>
          <a:noFill/>
          <a:ln>
            <a:noFill/>
          </a:ln>
        </p:spPr>
        <p:txBody>
          <a:bodyPr spcFirstLastPara="1" wrap="square" lIns="91425" tIns="45700" rIns="91425" bIns="45700" anchor="ctr" anchorCtr="0">
            <a:normAutofit/>
          </a:bodyPr>
          <a:lstStyle/>
          <a:p>
            <a:pPr>
              <a:buSzPts val="4000"/>
            </a:pPr>
            <a:r>
              <a:rPr lang="es-ES" sz="3400" b="1" noProof="0" dirty="0"/>
              <a:t>Técnicas para crear tu historia</a:t>
            </a:r>
          </a:p>
        </p:txBody>
      </p:sp>
      <p:sp>
        <p:nvSpPr>
          <p:cNvPr id="182" name="Google Shape;182;g2eb676f3e53_0_324"/>
          <p:cNvSpPr txBox="1"/>
          <p:nvPr/>
        </p:nvSpPr>
        <p:spPr>
          <a:xfrm>
            <a:off x="619156" y="1502169"/>
            <a:ext cx="10887317" cy="4708951"/>
          </a:xfrm>
          <a:prstGeom prst="rect">
            <a:avLst/>
          </a:prstGeom>
          <a:noFill/>
          <a:ln>
            <a:noFill/>
          </a:ln>
        </p:spPr>
        <p:txBody>
          <a:bodyPr spcFirstLastPara="1" wrap="square" lIns="91425" tIns="91425" rIns="91425" bIns="91425" anchor="t" anchorCtr="0">
            <a:spAutoFit/>
          </a:bodyPr>
          <a:lstStyle/>
          <a:p>
            <a:pPr marL="0" lvl="0" indent="0" rtl="0">
              <a:spcBef>
                <a:spcPts val="600"/>
              </a:spcBef>
              <a:spcAft>
                <a:spcPts val="600"/>
              </a:spcAft>
              <a:buNone/>
            </a:pPr>
            <a:r>
              <a:rPr lang="es-ES" sz="1800" b="1" noProof="0" dirty="0">
                <a:highlight>
                  <a:schemeClr val="lt1"/>
                </a:highlight>
                <a:latin typeface="Raleway"/>
                <a:ea typeface="Raleway"/>
                <a:cs typeface="Raleway"/>
                <a:sym typeface="Raleway"/>
              </a:rPr>
              <a:t>Anécdotas Personales:</a:t>
            </a:r>
            <a:r>
              <a:rPr lang="es-ES" sz="1800" b="1" noProof="0" dirty="0">
                <a:latin typeface="Raleway"/>
                <a:ea typeface="Raleway"/>
                <a:cs typeface="Raleway"/>
                <a:sym typeface="Raleway"/>
              </a:rPr>
              <a:t> </a:t>
            </a:r>
            <a:r>
              <a:rPr lang="es-ES" sz="1800" noProof="0" dirty="0">
                <a:latin typeface="Raleway"/>
                <a:ea typeface="Raleway"/>
                <a:cs typeface="Raleway"/>
                <a:sym typeface="Raleway"/>
              </a:rPr>
              <a:t>Utiliza anécdotas personales para que tu discurso resulte cercano. Comparte tu trayectoria, tus retos y tus triunfos para establecer una conexión con tu público.</a:t>
            </a:r>
            <a:endParaRPr lang="es-ES" sz="1800" dirty="0">
              <a:latin typeface="Raleway"/>
              <a:ea typeface="Raleway"/>
              <a:cs typeface="Raleway"/>
            </a:endParaRPr>
          </a:p>
          <a:p>
            <a:pPr marL="0" lvl="0" indent="0" rtl="0">
              <a:spcBef>
                <a:spcPts val="600"/>
              </a:spcBef>
              <a:spcAft>
                <a:spcPts val="600"/>
              </a:spcAft>
              <a:buNone/>
            </a:pPr>
            <a:r>
              <a:rPr lang="es-ES" sz="1800" b="1" noProof="0" dirty="0">
                <a:solidFill>
                  <a:schemeClr val="lt1"/>
                </a:solidFill>
                <a:latin typeface="Raleway"/>
                <a:ea typeface="Raleway"/>
                <a:cs typeface="Raleway"/>
                <a:sym typeface="Raleway"/>
              </a:rPr>
              <a:t>	FACTOR INTERESANTE: </a:t>
            </a:r>
            <a:r>
              <a:rPr lang="es-ES" sz="1800" noProof="0" dirty="0">
                <a:solidFill>
                  <a:schemeClr val="lt1"/>
                </a:solidFill>
                <a:latin typeface="Raleway"/>
                <a:ea typeface="Raleway"/>
                <a:cs typeface="Raleway"/>
                <a:sym typeface="Raleway"/>
              </a:rPr>
              <a:t>Los estudios psicológicos demuestran que las personas son más 	propensas a </a:t>
            </a:r>
            <a:r>
              <a:rPr lang="es-ES" sz="1800" dirty="0">
                <a:solidFill>
                  <a:schemeClr val="lt1"/>
                </a:solidFill>
                <a:latin typeface="Raleway"/>
                <a:sym typeface="Raleway"/>
              </a:rPr>
              <a:t>dejarse influir por quienes perciben como similares a ellas mismas.</a:t>
            </a:r>
            <a:endParaRPr lang="es-ES" sz="1800" dirty="0">
              <a:solidFill>
                <a:schemeClr val="lt1"/>
              </a:solidFill>
              <a:latin typeface="Raleway"/>
            </a:endParaRPr>
          </a:p>
          <a:p>
            <a:pPr>
              <a:spcBef>
                <a:spcPts val="600"/>
              </a:spcBef>
              <a:spcAft>
                <a:spcPts val="600"/>
              </a:spcAft>
            </a:pPr>
            <a:r>
              <a:rPr lang="es-ES" sz="1800" b="1" noProof="0" dirty="0">
                <a:highlight>
                  <a:srgbClr val="F3B75B"/>
                </a:highlight>
                <a:latin typeface="Raleway"/>
              </a:rPr>
              <a:t>Datos y Estadísticas:</a:t>
            </a:r>
            <a:r>
              <a:rPr lang="es-ES" sz="1800" b="1" noProof="0" dirty="0">
                <a:latin typeface="Raleway"/>
              </a:rPr>
              <a:t> </a:t>
            </a:r>
            <a:r>
              <a:rPr lang="es-ES" sz="1800" noProof="0" dirty="0">
                <a:latin typeface="Raleway"/>
              </a:rPr>
              <a:t>Incorpora datos relevantes para respaldar tus afirmaciones. Utiliza estadísticas para aportar credibilidad y demostrar el potencial del mercado.</a:t>
            </a:r>
            <a:endParaRPr lang="es-ES" sz="1800" dirty="0">
              <a:solidFill>
                <a:srgbClr val="DACDAC"/>
              </a:solidFill>
              <a:latin typeface="Raleway"/>
            </a:endParaRPr>
          </a:p>
          <a:p>
            <a:pPr>
              <a:spcBef>
                <a:spcPts val="600"/>
              </a:spcBef>
              <a:spcAft>
                <a:spcPts val="600"/>
              </a:spcAft>
            </a:pPr>
            <a:r>
              <a:rPr lang="es-ES" sz="1800" b="1" noProof="0" dirty="0">
                <a:solidFill>
                  <a:srgbClr val="DACDAC"/>
                </a:solidFill>
                <a:latin typeface="Raleway"/>
                <a:ea typeface="Raleway"/>
                <a:cs typeface="Raleway"/>
                <a:sym typeface="Raleway"/>
              </a:rPr>
              <a:t>	</a:t>
            </a:r>
            <a:r>
              <a:rPr lang="es-ES" sz="1800" b="1" noProof="0" dirty="0">
                <a:latin typeface="Raleway"/>
                <a:ea typeface="Raleway"/>
                <a:cs typeface="Raleway"/>
                <a:sym typeface="Raleway"/>
              </a:rPr>
              <a:t>Ejemplo </a:t>
            </a:r>
            <a:r>
              <a:rPr lang="es-ES" sz="1800" b="1" noProof="0" dirty="0">
                <a:latin typeface="Raleway"/>
              </a:rPr>
              <a:t>:</a:t>
            </a:r>
            <a:r>
              <a:rPr lang="es-ES" sz="1800" noProof="0" dirty="0">
                <a:latin typeface="Raleway"/>
              </a:rPr>
              <a:t> «Según los estudios de mercado, se espera que el sector de la ropa moldeadora 	crezca un 6% anual en los próximos cinco años».</a:t>
            </a:r>
            <a:endParaRPr lang="es-ES" sz="1800" noProof="0" dirty="0">
              <a:solidFill>
                <a:srgbClr val="DACDAC"/>
              </a:solidFill>
              <a:latin typeface="Raleway"/>
            </a:endParaRPr>
          </a:p>
          <a:p>
            <a:pPr algn="just">
              <a:spcBef>
                <a:spcPts val="600"/>
              </a:spcBef>
              <a:spcAft>
                <a:spcPts val="600"/>
              </a:spcAft>
            </a:pPr>
            <a:r>
              <a:rPr lang="es-ES" sz="1800" b="1" noProof="0" dirty="0">
                <a:highlight>
                  <a:srgbClr val="F3B75B"/>
                </a:highlight>
                <a:latin typeface="Raleway"/>
              </a:rPr>
              <a:t>Visual:</a:t>
            </a:r>
            <a:r>
              <a:rPr lang="es-ES" sz="1800" b="1" noProof="0" dirty="0">
                <a:latin typeface="Raleway"/>
              </a:rPr>
              <a:t> </a:t>
            </a:r>
            <a:r>
              <a:rPr lang="es-ES" sz="1800" noProof="0" dirty="0">
                <a:latin typeface="Raleway"/>
              </a:rPr>
              <a:t>Utiliza elementos visuales como diapositivas, imágenes o infografías para apoyar tu narración y hacerla más atractiva. Los elementos visuales pueden ayudar a ilustrar los puntos clave y mantener la atención del público.</a:t>
            </a:r>
            <a:endParaRPr lang="es-ES" sz="1800" dirty="0">
              <a:solidFill>
                <a:srgbClr val="DACDAC"/>
              </a:solidFill>
              <a:latin typeface="Raleway"/>
            </a:endParaRPr>
          </a:p>
          <a:p>
            <a:pPr algn="just">
              <a:spcBef>
                <a:spcPts val="600"/>
              </a:spcBef>
              <a:spcAft>
                <a:spcPts val="600"/>
              </a:spcAft>
            </a:pPr>
            <a:r>
              <a:rPr lang="es-ES" sz="1800" b="1" noProof="0" dirty="0">
                <a:solidFill>
                  <a:srgbClr val="DACDAC"/>
                </a:solidFill>
                <a:latin typeface="Raleway"/>
                <a:ea typeface="Raleway"/>
                <a:cs typeface="Raleway"/>
                <a:sym typeface="Raleway"/>
              </a:rPr>
              <a:t>	</a:t>
            </a:r>
            <a:r>
              <a:rPr lang="es-ES" sz="1800" b="1" noProof="0" dirty="0">
                <a:latin typeface="Raleway"/>
                <a:ea typeface="Raleway"/>
                <a:cs typeface="Raleway"/>
                <a:sym typeface="Raleway"/>
              </a:rPr>
              <a:t>Ejemplo </a:t>
            </a:r>
            <a:r>
              <a:rPr lang="es-ES" sz="1800" b="1" noProof="0" dirty="0">
                <a:latin typeface="Raleway"/>
              </a:rPr>
              <a:t>:</a:t>
            </a:r>
            <a:r>
              <a:rPr lang="es-ES" sz="1800" noProof="0" dirty="0">
                <a:latin typeface="Raleway"/>
              </a:rPr>
              <a:t> Mostrar fotos del antes y el después de mujeres que usan </a:t>
            </a:r>
            <a:r>
              <a:rPr lang="es-ES" sz="1800" noProof="0" dirty="0" err="1">
                <a:latin typeface="Raleway"/>
              </a:rPr>
              <a:t>Spanx</a:t>
            </a:r>
            <a:r>
              <a:rPr lang="es-ES" sz="1800" noProof="0" dirty="0">
                <a:latin typeface="Raleway"/>
              </a:rPr>
              <a:t> para mostrar el 	impacto.</a:t>
            </a:r>
            <a:endParaRPr lang="es-ES" sz="1800" noProof="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g2ed49f0a6d6_0_22"/>
          <p:cNvSpPr txBox="1">
            <a:spLocks noGrp="1"/>
          </p:cNvSpPr>
          <p:nvPr>
            <p:ph type="title"/>
          </p:nvPr>
        </p:nvSpPr>
        <p:spPr>
          <a:xfrm>
            <a:off x="620450" y="2864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noProof="0" dirty="0"/>
              <a:t>Ejemplo: </a:t>
            </a:r>
            <a:r>
              <a:rPr lang="es-ES" sz="3400" noProof="0" dirty="0">
                <a:solidFill>
                  <a:schemeClr val="lt1"/>
                </a:solidFill>
              </a:rPr>
              <a:t>Oprah Winfrey</a:t>
            </a:r>
            <a:endParaRPr lang="es-ES" sz="3400" b="1" noProof="0" dirty="0">
              <a:solidFill>
                <a:schemeClr val="lt1"/>
              </a:solidFill>
              <a:latin typeface="Arial"/>
              <a:ea typeface="Arial"/>
              <a:cs typeface="Arial"/>
            </a:endParaRPr>
          </a:p>
        </p:txBody>
      </p:sp>
      <p:sp>
        <p:nvSpPr>
          <p:cNvPr id="195" name="Google Shape;195;g2ed49f0a6d6_0_22"/>
          <p:cNvSpPr txBox="1"/>
          <p:nvPr/>
        </p:nvSpPr>
        <p:spPr>
          <a:xfrm>
            <a:off x="620006" y="1377709"/>
            <a:ext cx="6063906" cy="4801284"/>
          </a:xfrm>
          <a:prstGeom prst="rect">
            <a:avLst/>
          </a:prstGeom>
          <a:noFill/>
          <a:ln>
            <a:noFill/>
          </a:ln>
        </p:spPr>
        <p:txBody>
          <a:bodyPr spcFirstLastPara="1" wrap="square" lIns="91425" tIns="91425" rIns="91425" bIns="91425" anchor="t" anchorCtr="0">
            <a:spAutoFit/>
          </a:bodyPr>
          <a:lstStyle/>
          <a:p>
            <a:pPr algn="just">
              <a:spcBef>
                <a:spcPts val="600"/>
              </a:spcBef>
              <a:spcAft>
                <a:spcPts val="600"/>
              </a:spcAft>
            </a:pPr>
            <a:r>
              <a:rPr lang="es-ES" sz="2000" noProof="0" dirty="0">
                <a:latin typeface="Raleway"/>
                <a:ea typeface="Raleway"/>
                <a:cs typeface="Raleway"/>
                <a:sym typeface="Raleway"/>
              </a:rPr>
              <a:t>La trayectoria personal de Oprah, desde una educación difícil hasta convertirse en magnate de los medios de comunicación, le ayudó a conectar profundamente con su público. Su capacidad para contar historias fue clave para construir una marca personal e inspirar a millones de personas.</a:t>
            </a:r>
          </a:p>
          <a:p>
            <a:pPr algn="just">
              <a:spcBef>
                <a:spcPts val="600"/>
              </a:spcBef>
              <a:spcAft>
                <a:spcPts val="600"/>
              </a:spcAft>
            </a:pPr>
            <a:r>
              <a:rPr lang="es-ES" sz="2000" noProof="0" dirty="0" err="1">
                <a:latin typeface="Raleway"/>
                <a:ea typeface="Raleway"/>
                <a:cs typeface="Raleway"/>
                <a:hlinkClick r:id="rId3"/>
              </a:rPr>
              <a:t>Oprah's</a:t>
            </a:r>
            <a:r>
              <a:rPr lang="es-ES" sz="2000" noProof="0" dirty="0">
                <a:latin typeface="Raleway"/>
                <a:ea typeface="Raleway"/>
                <a:cs typeface="Raleway"/>
                <a:hlinkClick r:id="rId3"/>
              </a:rPr>
              <a:t> </a:t>
            </a:r>
            <a:r>
              <a:rPr lang="es-ES" sz="2000" noProof="0" dirty="0" err="1">
                <a:latin typeface="Raleway"/>
                <a:ea typeface="Raleway"/>
                <a:cs typeface="Raleway"/>
                <a:hlinkClick r:id="rId3"/>
              </a:rPr>
              <a:t>story</a:t>
            </a:r>
            <a:r>
              <a:rPr lang="es-ES" sz="2000" noProof="0" dirty="0">
                <a:latin typeface="Raleway"/>
                <a:ea typeface="Raleway"/>
                <a:cs typeface="Raleway"/>
              </a:rPr>
              <a:t> te ayudará a entender cómo triunfó como empresaria de los medios de comunicación. </a:t>
            </a:r>
          </a:p>
          <a:p>
            <a:pPr>
              <a:spcBef>
                <a:spcPts val="600"/>
              </a:spcBef>
              <a:spcAft>
                <a:spcPts val="600"/>
              </a:spcAft>
            </a:pPr>
            <a:endParaRPr lang="es-ES" sz="2000" noProof="0" dirty="0">
              <a:latin typeface="Raleway"/>
              <a:ea typeface="Raleway"/>
              <a:cs typeface="Raleway"/>
            </a:endParaRPr>
          </a:p>
          <a:p>
            <a:pPr marL="0" lvl="0" indent="0" algn="just" rtl="0">
              <a:spcBef>
                <a:spcPts val="600"/>
              </a:spcBef>
              <a:spcAft>
                <a:spcPts val="600"/>
              </a:spcAft>
              <a:buNone/>
            </a:pPr>
            <a:r>
              <a:rPr lang="es-ES" sz="2000" b="1" noProof="0" dirty="0">
                <a:solidFill>
                  <a:schemeClr val="accent1"/>
                </a:solidFill>
                <a:latin typeface="Raleway"/>
                <a:ea typeface="Raleway"/>
                <a:cs typeface="Raleway"/>
                <a:sym typeface="Raleway"/>
              </a:rPr>
              <a:t>RECUERDA: </a:t>
            </a:r>
            <a:r>
              <a:rPr lang="es-ES" sz="2000" noProof="0" dirty="0">
                <a:solidFill>
                  <a:schemeClr val="accent1"/>
                </a:solidFill>
                <a:latin typeface="Raleway"/>
                <a:ea typeface="Raleway"/>
                <a:cs typeface="Raleway"/>
                <a:sym typeface="Raleway"/>
              </a:rPr>
              <a:t>Las historias personales y la autenticidad pueden aumentar la participación de la audiencia y generar confianza.</a:t>
            </a:r>
            <a:endParaRPr lang="es-ES" sz="2000" noProof="0" dirty="0">
              <a:latin typeface="Raleway"/>
              <a:ea typeface="Raleway"/>
              <a:cs typeface="Raleway"/>
            </a:endParaRPr>
          </a:p>
        </p:txBody>
      </p:sp>
      <p:pic>
        <p:nvPicPr>
          <p:cNvPr id="196" name="Google Shape;196;g2ed49f0a6d6_0_22"/>
          <p:cNvPicPr preferRelativeResize="0"/>
          <p:nvPr/>
        </p:nvPicPr>
        <p:blipFill rotWithShape="1">
          <a:blip r:embed="rId4">
            <a:alphaModFix/>
          </a:blip>
          <a:srcRect l="15815" r="9862"/>
          <a:stretch/>
        </p:blipFill>
        <p:spPr>
          <a:xfrm>
            <a:off x="6827289" y="808950"/>
            <a:ext cx="5362724" cy="6049051"/>
          </a:xfrm>
          <a:prstGeom prst="rect">
            <a:avLst/>
          </a:prstGeom>
          <a:noFill/>
          <a:ln>
            <a:noFill/>
          </a:ln>
        </p:spPr>
      </p:pic>
      <p:sp>
        <p:nvSpPr>
          <p:cNvPr id="2" name="TextBox 1">
            <a:extLst>
              <a:ext uri="{FF2B5EF4-FFF2-40B4-BE49-F238E27FC236}">
                <a16:creationId xmlns:a16="http://schemas.microsoft.com/office/drawing/2014/main" id="{81E7250E-544F-22EA-0D37-AD8EF894F308}"/>
              </a:ext>
            </a:extLst>
          </p:cNvPr>
          <p:cNvSpPr txBox="1"/>
          <p:nvPr/>
        </p:nvSpPr>
        <p:spPr>
          <a:xfrm>
            <a:off x="5550777" y="6178993"/>
            <a:ext cx="159872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rPr>
              <a:t>Fuente de Imagen: Fashionbiznes.pl</a:t>
            </a:r>
            <a:endParaRPr lang="es-ES" sz="1000" noProof="0" dirty="0">
              <a:solidFill>
                <a:schemeClr val="accent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g2ed49f0a6d6_0_90"/>
          <p:cNvSpPr txBox="1">
            <a:spLocks noGrp="1"/>
          </p:cNvSpPr>
          <p:nvPr>
            <p:ph type="title"/>
          </p:nvPr>
        </p:nvSpPr>
        <p:spPr>
          <a:xfrm>
            <a:off x="488038" y="13477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s-ES" sz="3400" b="1" noProof="0" dirty="0"/>
              <a:t>Ejemplos de narrativa de marcas</a:t>
            </a:r>
            <a:endParaRPr lang="es-ES" sz="3400" b="1" noProof="0" dirty="0">
              <a:highlight>
                <a:srgbClr val="FFFF00"/>
              </a:highlight>
            </a:endParaRPr>
          </a:p>
        </p:txBody>
      </p:sp>
      <p:sp>
        <p:nvSpPr>
          <p:cNvPr id="2" name="TextBox 1">
            <a:extLst>
              <a:ext uri="{FF2B5EF4-FFF2-40B4-BE49-F238E27FC236}">
                <a16:creationId xmlns:a16="http://schemas.microsoft.com/office/drawing/2014/main" id="{CDB1521E-6A81-0235-55CE-049B10A1B478}"/>
              </a:ext>
            </a:extLst>
          </p:cNvPr>
          <p:cNvSpPr txBox="1"/>
          <p:nvPr/>
        </p:nvSpPr>
        <p:spPr>
          <a:xfrm>
            <a:off x="4190390" y="3650812"/>
            <a:ext cx="3115404"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rPr>
              <a:t>Fuente: </a:t>
            </a:r>
            <a:r>
              <a:rPr lang="es-ES" sz="1000" noProof="0" dirty="0" err="1">
                <a:solidFill>
                  <a:schemeClr val="accent1"/>
                </a:solidFill>
                <a:latin typeface="Raleway"/>
              </a:rPr>
              <a:t>Edeka</a:t>
            </a:r>
            <a:r>
              <a:rPr lang="es-ES" sz="1000" noProof="0" dirty="0">
                <a:solidFill>
                  <a:schemeClr val="accent1"/>
                </a:solidFill>
                <a:latin typeface="Raleway"/>
              </a:rPr>
              <a:t> </a:t>
            </a:r>
            <a:r>
              <a:rPr lang="es-ES" sz="1000" noProof="0" dirty="0" err="1">
                <a:solidFill>
                  <a:schemeClr val="accent1"/>
                </a:solidFill>
                <a:latin typeface="Raleway"/>
              </a:rPr>
              <a:t>Weihnachstclip</a:t>
            </a:r>
            <a:r>
              <a:rPr lang="es-ES" sz="1000" noProof="0" dirty="0">
                <a:solidFill>
                  <a:schemeClr val="accent1"/>
                </a:solidFill>
                <a:latin typeface="Raleway"/>
              </a:rPr>
              <a:t> </a:t>
            </a:r>
            <a:r>
              <a:rPr lang="es-ES" sz="1000" noProof="0" dirty="0" err="1">
                <a:solidFill>
                  <a:schemeClr val="accent1"/>
                </a:solidFill>
                <a:latin typeface="Raleway"/>
              </a:rPr>
              <a:t>by</a:t>
            </a:r>
            <a:r>
              <a:rPr lang="es-ES" sz="1000" noProof="0" dirty="0">
                <a:solidFill>
                  <a:schemeClr val="accent1"/>
                </a:solidFill>
                <a:latin typeface="Raleway"/>
              </a:rPr>
              <a:t> </a:t>
            </a:r>
            <a:r>
              <a:rPr lang="es-ES" sz="1000" noProof="0" dirty="0" err="1">
                <a:solidFill>
                  <a:schemeClr val="accent1"/>
                </a:solidFill>
                <a:latin typeface="Raleway"/>
              </a:rPr>
              <a:t>Edeka</a:t>
            </a:r>
            <a:r>
              <a:rPr lang="es-ES" sz="1000" noProof="0" dirty="0">
                <a:solidFill>
                  <a:schemeClr val="accent1"/>
                </a:solidFill>
              </a:rPr>
              <a:t> </a:t>
            </a:r>
          </a:p>
          <a:p>
            <a:endParaRPr lang="es-ES" sz="1200" noProof="0" dirty="0">
              <a:solidFill>
                <a:schemeClr val="accent1"/>
              </a:solidFill>
              <a:latin typeface="Raleway"/>
            </a:endParaRPr>
          </a:p>
        </p:txBody>
      </p:sp>
      <p:sp>
        <p:nvSpPr>
          <p:cNvPr id="4" name="TextBox 3">
            <a:extLst>
              <a:ext uri="{FF2B5EF4-FFF2-40B4-BE49-F238E27FC236}">
                <a16:creationId xmlns:a16="http://schemas.microsoft.com/office/drawing/2014/main" id="{382E55F8-C00C-71D6-D872-DB0A782A5F45}"/>
              </a:ext>
            </a:extLst>
          </p:cNvPr>
          <p:cNvSpPr txBox="1"/>
          <p:nvPr/>
        </p:nvSpPr>
        <p:spPr>
          <a:xfrm>
            <a:off x="7804178" y="3621449"/>
            <a:ext cx="402025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1000" noProof="0" dirty="0">
                <a:solidFill>
                  <a:schemeClr val="accent1"/>
                </a:solidFill>
                <a:latin typeface="Raleway"/>
              </a:rPr>
              <a:t>Fuente : Holiday </a:t>
            </a:r>
            <a:r>
              <a:rPr lang="es-ES" sz="1000" noProof="0" dirty="0" err="1">
                <a:solidFill>
                  <a:schemeClr val="accent1"/>
                </a:solidFill>
                <a:latin typeface="Raleway"/>
              </a:rPr>
              <a:t>style</a:t>
            </a:r>
            <a:r>
              <a:rPr lang="es-ES" sz="1000" noProof="0" dirty="0">
                <a:solidFill>
                  <a:schemeClr val="accent1"/>
                </a:solidFill>
                <a:latin typeface="Raleway"/>
              </a:rPr>
              <a:t> </a:t>
            </a:r>
            <a:r>
              <a:rPr lang="es-ES" sz="1000" noProof="0" dirty="0" err="1">
                <a:solidFill>
                  <a:schemeClr val="accent1"/>
                </a:solidFill>
                <a:latin typeface="Raleway"/>
              </a:rPr>
              <a:t>just</a:t>
            </a:r>
            <a:r>
              <a:rPr lang="es-ES" sz="1000" noProof="0" dirty="0">
                <a:solidFill>
                  <a:schemeClr val="accent1"/>
                </a:solidFill>
                <a:latin typeface="Raleway"/>
              </a:rPr>
              <a:t> </a:t>
            </a:r>
            <a:r>
              <a:rPr lang="es-ES" sz="1000" noProof="0" dirty="0" err="1">
                <a:solidFill>
                  <a:schemeClr val="accent1"/>
                </a:solidFill>
                <a:latin typeface="Raleway"/>
              </a:rPr>
              <a:t>got</a:t>
            </a:r>
            <a:r>
              <a:rPr lang="es-ES" sz="1000" noProof="0" dirty="0">
                <a:solidFill>
                  <a:schemeClr val="accent1"/>
                </a:solidFill>
                <a:latin typeface="Raleway"/>
              </a:rPr>
              <a:t> </a:t>
            </a:r>
            <a:r>
              <a:rPr lang="es-ES" sz="1000" noProof="0" dirty="0" err="1">
                <a:solidFill>
                  <a:schemeClr val="accent1"/>
                </a:solidFill>
                <a:latin typeface="Raleway"/>
              </a:rPr>
              <a:t>magical</a:t>
            </a:r>
            <a:r>
              <a:rPr lang="es-ES" sz="1000" noProof="0" dirty="0">
                <a:solidFill>
                  <a:schemeClr val="accent1"/>
                </a:solidFill>
                <a:latin typeface="Raleway"/>
              </a:rPr>
              <a:t> </a:t>
            </a:r>
            <a:r>
              <a:rPr lang="es-ES" sz="1000" noProof="0" dirty="0" err="1">
                <a:solidFill>
                  <a:schemeClr val="accent1"/>
                </a:solidFill>
                <a:latin typeface="Raleway"/>
              </a:rPr>
              <a:t>by</a:t>
            </a:r>
            <a:r>
              <a:rPr lang="es-ES" sz="1000" noProof="0" dirty="0">
                <a:solidFill>
                  <a:schemeClr val="accent1"/>
                </a:solidFill>
                <a:latin typeface="Raleway"/>
              </a:rPr>
              <a:t> </a:t>
            </a:r>
            <a:endParaRPr lang="es-ES" sz="1000" noProof="0" dirty="0">
              <a:solidFill>
                <a:schemeClr val="accent1"/>
              </a:solidFill>
            </a:endParaRPr>
          </a:p>
          <a:p>
            <a:pPr algn="ctr"/>
            <a:r>
              <a:rPr lang="es-ES" sz="1000" noProof="0" dirty="0">
                <a:solidFill>
                  <a:schemeClr val="accent1"/>
                </a:solidFill>
                <a:latin typeface="Raleway"/>
              </a:rPr>
              <a:t>H&amp;M </a:t>
            </a:r>
            <a:endParaRPr lang="es-ES" sz="1000" noProof="0" dirty="0">
              <a:solidFill>
                <a:schemeClr val="accent1"/>
              </a:solidFill>
            </a:endParaRPr>
          </a:p>
        </p:txBody>
      </p:sp>
      <p:sp>
        <p:nvSpPr>
          <p:cNvPr id="5" name="TextBox 4">
            <a:extLst>
              <a:ext uri="{FF2B5EF4-FFF2-40B4-BE49-F238E27FC236}">
                <a16:creationId xmlns:a16="http://schemas.microsoft.com/office/drawing/2014/main" id="{F034A1AF-414D-8C17-FDE2-6E48B6310E48}"/>
              </a:ext>
            </a:extLst>
          </p:cNvPr>
          <p:cNvSpPr txBox="1"/>
          <p:nvPr/>
        </p:nvSpPr>
        <p:spPr>
          <a:xfrm>
            <a:off x="7738498" y="6348648"/>
            <a:ext cx="4131126"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1000" noProof="0" dirty="0">
                <a:solidFill>
                  <a:schemeClr val="accent1"/>
                </a:solidFill>
                <a:latin typeface="Raleway"/>
              </a:rPr>
              <a:t>Fuente : </a:t>
            </a:r>
            <a:r>
              <a:rPr lang="es-ES" sz="1000" noProof="0" dirty="0" err="1">
                <a:solidFill>
                  <a:schemeClr val="accent1"/>
                </a:solidFill>
                <a:latin typeface="Raleway"/>
              </a:rPr>
              <a:t>Together</a:t>
            </a:r>
            <a:r>
              <a:rPr lang="es-ES" sz="1000" noProof="0" dirty="0">
                <a:solidFill>
                  <a:schemeClr val="accent1"/>
                </a:solidFill>
                <a:latin typeface="Raleway"/>
              </a:rPr>
              <a:t> </a:t>
            </a:r>
            <a:r>
              <a:rPr lang="es-ES" sz="1000" noProof="0" dirty="0" err="1">
                <a:solidFill>
                  <a:schemeClr val="accent1"/>
                </a:solidFill>
                <a:latin typeface="Raleway"/>
              </a:rPr>
              <a:t>sounds</a:t>
            </a:r>
            <a:r>
              <a:rPr lang="es-ES" sz="1000" noProof="0" dirty="0">
                <a:solidFill>
                  <a:schemeClr val="accent1"/>
                </a:solidFill>
                <a:latin typeface="Raleway"/>
              </a:rPr>
              <a:t> </a:t>
            </a:r>
            <a:r>
              <a:rPr lang="es-ES" sz="1000" noProof="0" dirty="0" err="1">
                <a:solidFill>
                  <a:schemeClr val="accent1"/>
                </a:solidFill>
                <a:latin typeface="Raleway"/>
              </a:rPr>
              <a:t>better</a:t>
            </a:r>
            <a:r>
              <a:rPr lang="es-ES" sz="1000" noProof="0" dirty="0">
                <a:solidFill>
                  <a:schemeClr val="accent1"/>
                </a:solidFill>
                <a:latin typeface="Raleway"/>
              </a:rPr>
              <a:t> </a:t>
            </a:r>
            <a:r>
              <a:rPr lang="es-ES" sz="1000" noProof="0" dirty="0" err="1">
                <a:solidFill>
                  <a:schemeClr val="accent1"/>
                </a:solidFill>
                <a:latin typeface="Raleway"/>
              </a:rPr>
              <a:t>by</a:t>
            </a:r>
            <a:r>
              <a:rPr lang="es-ES" sz="1000" noProof="0" dirty="0">
                <a:solidFill>
                  <a:schemeClr val="accent1"/>
                </a:solidFill>
                <a:latin typeface="Raleway"/>
              </a:rPr>
              <a:t> Mango</a:t>
            </a:r>
            <a:endParaRPr lang="es-ES" sz="1000" b="1" noProof="0" dirty="0">
              <a:solidFill>
                <a:schemeClr val="accent1"/>
              </a:solidFill>
            </a:endParaRPr>
          </a:p>
          <a:p>
            <a:pPr algn="ctr"/>
            <a:endParaRPr lang="es-ES" sz="1200" noProof="0" dirty="0">
              <a:solidFill>
                <a:schemeClr val="accent1"/>
              </a:solidFill>
              <a:latin typeface="Raleway"/>
            </a:endParaRPr>
          </a:p>
        </p:txBody>
      </p:sp>
      <p:sp>
        <p:nvSpPr>
          <p:cNvPr id="6" name="TextBox 5">
            <a:extLst>
              <a:ext uri="{FF2B5EF4-FFF2-40B4-BE49-F238E27FC236}">
                <a16:creationId xmlns:a16="http://schemas.microsoft.com/office/drawing/2014/main" id="{EA36B72D-046D-873F-8171-C954D0D2C847}"/>
              </a:ext>
            </a:extLst>
          </p:cNvPr>
          <p:cNvSpPr txBox="1"/>
          <p:nvPr/>
        </p:nvSpPr>
        <p:spPr>
          <a:xfrm>
            <a:off x="3138625" y="6348647"/>
            <a:ext cx="4485802"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1000" noProof="0" dirty="0">
                <a:solidFill>
                  <a:schemeClr val="accent1"/>
                </a:solidFill>
                <a:latin typeface="Raleway"/>
              </a:rPr>
              <a:t>Fuente : Coca Cola – </a:t>
            </a:r>
            <a:r>
              <a:rPr lang="es-ES" sz="1000" noProof="0" dirty="0" err="1">
                <a:solidFill>
                  <a:schemeClr val="accent1"/>
                </a:solidFill>
                <a:latin typeface="Raleway"/>
              </a:rPr>
              <a:t>Brotherly</a:t>
            </a:r>
            <a:r>
              <a:rPr lang="es-ES" sz="1000" noProof="0" dirty="0">
                <a:solidFill>
                  <a:schemeClr val="accent1"/>
                </a:solidFill>
                <a:latin typeface="Raleway"/>
              </a:rPr>
              <a:t> Love </a:t>
            </a:r>
            <a:r>
              <a:rPr lang="es-ES" sz="1000" noProof="0" dirty="0" err="1">
                <a:solidFill>
                  <a:schemeClr val="accent1"/>
                </a:solidFill>
                <a:latin typeface="Raleway"/>
              </a:rPr>
              <a:t>by</a:t>
            </a:r>
            <a:r>
              <a:rPr lang="es-ES" sz="1000" noProof="0" dirty="0">
                <a:solidFill>
                  <a:schemeClr val="accent1"/>
                </a:solidFill>
                <a:latin typeface="Raleway"/>
              </a:rPr>
              <a:t> Darren M</a:t>
            </a:r>
            <a:endParaRPr lang="es-ES" sz="1000" b="1" noProof="0" dirty="0">
              <a:solidFill>
                <a:schemeClr val="accent1"/>
              </a:solidFill>
            </a:endParaRPr>
          </a:p>
          <a:p>
            <a:pPr algn="ctr"/>
            <a:endParaRPr lang="es-ES" sz="1200" noProof="0" dirty="0">
              <a:solidFill>
                <a:schemeClr val="accent1"/>
              </a:solidFill>
              <a:latin typeface="Raleway"/>
            </a:endParaRPr>
          </a:p>
        </p:txBody>
      </p:sp>
      <p:sp>
        <p:nvSpPr>
          <p:cNvPr id="7" name="TextBox 6">
            <a:extLst>
              <a:ext uri="{FF2B5EF4-FFF2-40B4-BE49-F238E27FC236}">
                <a16:creationId xmlns:a16="http://schemas.microsoft.com/office/drawing/2014/main" id="{901CBC20-5F28-C248-3E27-8F4350C7F4D0}"/>
              </a:ext>
            </a:extLst>
          </p:cNvPr>
          <p:cNvSpPr txBox="1"/>
          <p:nvPr/>
        </p:nvSpPr>
        <p:spPr>
          <a:xfrm>
            <a:off x="323850" y="1853828"/>
            <a:ext cx="2628900" cy="32932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spcBef>
                <a:spcPts val="600"/>
              </a:spcBef>
              <a:spcAft>
                <a:spcPts val="600"/>
              </a:spcAft>
            </a:pPr>
            <a:r>
              <a:rPr lang="es-ES" sz="1800" dirty="0">
                <a:latin typeface="Raleway"/>
              </a:rPr>
              <a:t>Mira</a:t>
            </a:r>
            <a:r>
              <a:rPr lang="es-ES" sz="1800" noProof="0" dirty="0">
                <a:latin typeface="Raleway"/>
              </a:rPr>
              <a:t> estos cuatro ejemplos de anuncios de marcas y reflexiona sobre ellos.</a:t>
            </a:r>
            <a:endParaRPr lang="es-ES" sz="1800" b="1" noProof="0" dirty="0">
              <a:latin typeface="Raleway"/>
            </a:endParaRPr>
          </a:p>
          <a:p>
            <a:pPr algn="just">
              <a:spcBef>
                <a:spcPts val="600"/>
              </a:spcBef>
              <a:spcAft>
                <a:spcPts val="600"/>
              </a:spcAft>
            </a:pPr>
            <a:r>
              <a:rPr lang="es-ES" sz="1800" b="1" noProof="0" dirty="0">
                <a:latin typeface="Raleway"/>
              </a:rPr>
              <a:t>En tu opinión, ¿qué elementos clave hicieron que estos anuncios fueran atractivos y eficaces? ¿Te han generado alguna emoción?</a:t>
            </a:r>
            <a:endParaRPr lang="es-ES" sz="1800" noProof="0" dirty="0">
              <a:latin typeface="Raleway"/>
            </a:endParaRPr>
          </a:p>
        </p:txBody>
      </p:sp>
      <p:pic>
        <p:nvPicPr>
          <p:cNvPr id="8" name="Online Media 7" title="EDEKA Weihnachtsclip - #heimkommen">
            <a:hlinkClick r:id="" action="ppaction://media"/>
            <a:extLst>
              <a:ext uri="{FF2B5EF4-FFF2-40B4-BE49-F238E27FC236}">
                <a16:creationId xmlns:a16="http://schemas.microsoft.com/office/drawing/2014/main" id="{EE994944-B283-8257-500F-A844DB9B576A}"/>
              </a:ext>
            </a:extLst>
          </p:cNvPr>
          <p:cNvPicPr>
            <a:picLocks noRot="1" noChangeAspect="1"/>
          </p:cNvPicPr>
          <p:nvPr>
            <a:videoFile r:link="rId1"/>
          </p:nvPr>
        </p:nvPicPr>
        <p:blipFill>
          <a:blip r:embed="rId7"/>
          <a:stretch>
            <a:fillRect/>
          </a:stretch>
        </p:blipFill>
        <p:spPr>
          <a:xfrm>
            <a:off x="3336925" y="1314450"/>
            <a:ext cx="4084638" cy="2292350"/>
          </a:xfrm>
          <a:prstGeom prst="rect">
            <a:avLst/>
          </a:prstGeom>
        </p:spPr>
      </p:pic>
      <p:pic>
        <p:nvPicPr>
          <p:cNvPr id="11" name="Online Media 10" title="Coca Cola - Brotherly Love | Coke / Avicii Hey Brother">
            <a:hlinkClick r:id="" action="ppaction://media"/>
            <a:extLst>
              <a:ext uri="{FF2B5EF4-FFF2-40B4-BE49-F238E27FC236}">
                <a16:creationId xmlns:a16="http://schemas.microsoft.com/office/drawing/2014/main" id="{1E4BD437-233E-3A5F-ADB2-D451F58440CD}"/>
              </a:ext>
            </a:extLst>
          </p:cNvPr>
          <p:cNvPicPr>
            <a:picLocks noRot="1" noChangeAspect="1"/>
          </p:cNvPicPr>
          <p:nvPr>
            <a:videoFile r:link="rId2"/>
          </p:nvPr>
        </p:nvPicPr>
        <p:blipFill>
          <a:blip r:embed="rId8"/>
          <a:stretch>
            <a:fillRect/>
          </a:stretch>
        </p:blipFill>
        <p:spPr>
          <a:xfrm>
            <a:off x="3205183" y="4004037"/>
            <a:ext cx="4097338" cy="2286000"/>
          </a:xfrm>
          <a:prstGeom prst="rect">
            <a:avLst/>
          </a:prstGeom>
        </p:spPr>
      </p:pic>
      <p:pic>
        <p:nvPicPr>
          <p:cNvPr id="3" name="Online Media 2" title="Holiday style just got magical">
            <a:hlinkClick r:id="" action="ppaction://media"/>
            <a:extLst>
              <a:ext uri="{FF2B5EF4-FFF2-40B4-BE49-F238E27FC236}">
                <a16:creationId xmlns:a16="http://schemas.microsoft.com/office/drawing/2014/main" id="{E926E01F-5833-2B0E-2E86-0E43C4A28CB6}"/>
              </a:ext>
            </a:extLst>
          </p:cNvPr>
          <p:cNvPicPr>
            <a:picLocks noRot="1" noChangeAspect="1"/>
          </p:cNvPicPr>
          <p:nvPr>
            <a:videoFile r:link="rId3"/>
          </p:nvPr>
        </p:nvPicPr>
        <p:blipFill>
          <a:blip r:embed="rId9"/>
          <a:stretch>
            <a:fillRect/>
          </a:stretch>
        </p:blipFill>
        <p:spPr>
          <a:xfrm>
            <a:off x="7744831" y="1311998"/>
            <a:ext cx="4037232" cy="2317686"/>
          </a:xfrm>
          <a:prstGeom prst="rect">
            <a:avLst/>
          </a:prstGeom>
        </p:spPr>
      </p:pic>
      <p:pic>
        <p:nvPicPr>
          <p:cNvPr id="12" name="Online Media 11" title="TOGETHER SOUNDS BETTER – New Summer ’22 Collection">
            <a:hlinkClick r:id="" action="ppaction://media"/>
            <a:extLst>
              <a:ext uri="{FF2B5EF4-FFF2-40B4-BE49-F238E27FC236}">
                <a16:creationId xmlns:a16="http://schemas.microsoft.com/office/drawing/2014/main" id="{AAE8F0C7-0B35-689F-9563-05DF49E8327F}"/>
              </a:ext>
            </a:extLst>
          </p:cNvPr>
          <p:cNvPicPr>
            <a:picLocks noRot="1" noChangeAspect="1"/>
          </p:cNvPicPr>
          <p:nvPr>
            <a:videoFile r:link="rId4"/>
          </p:nvPr>
        </p:nvPicPr>
        <p:blipFill>
          <a:blip r:embed="rId10"/>
          <a:stretch>
            <a:fillRect/>
          </a:stretch>
        </p:blipFill>
        <p:spPr>
          <a:xfrm>
            <a:off x="7744830" y="3967681"/>
            <a:ext cx="4082500" cy="2295054"/>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g2eb676f3e53_0_8"/>
          <p:cNvSpPr txBox="1">
            <a:spLocks noGrp="1"/>
          </p:cNvSpPr>
          <p:nvPr>
            <p:ph type="title"/>
          </p:nvPr>
        </p:nvSpPr>
        <p:spPr>
          <a:xfrm>
            <a:off x="968675" y="4607150"/>
            <a:ext cx="10515600" cy="1325700"/>
          </a:xfrm>
          <a:prstGeom prst="rect">
            <a:avLst/>
          </a:prstGeom>
          <a:noFill/>
          <a:ln>
            <a:noFill/>
          </a:ln>
        </p:spPr>
        <p:txBody>
          <a:bodyPr spcFirstLastPara="1" wrap="square" lIns="91425" tIns="45700" rIns="91425" bIns="45700" anchor="ctr" anchorCtr="0">
            <a:normAutofit/>
          </a:bodyPr>
          <a:lstStyle/>
          <a:p>
            <a:pPr algn="ctr">
              <a:lnSpc>
                <a:spcPct val="100000"/>
              </a:lnSpc>
              <a:spcBef>
                <a:spcPts val="600"/>
              </a:spcBef>
              <a:spcAft>
                <a:spcPts val="600"/>
              </a:spcAft>
              <a:buSzPct val="111111"/>
            </a:pPr>
            <a:r>
              <a:rPr lang="es-ES" sz="3400" b="1" noProof="0" dirty="0">
                <a:latin typeface="Raleway"/>
                <a:ea typeface="Raleway"/>
                <a:cs typeface="Raleway"/>
                <a:sym typeface="Raleway"/>
              </a:rPr>
              <a:t>2° Dominar la oratoria y las técnicas de presentación</a:t>
            </a:r>
            <a:endParaRPr lang="es-ES" sz="3400" b="1" noProof="0" dirty="0">
              <a:latin typeface="Raleway"/>
              <a:ea typeface="Raleway"/>
              <a:cs typeface="Raleway"/>
            </a:endParaRPr>
          </a:p>
        </p:txBody>
      </p:sp>
      <p:pic>
        <p:nvPicPr>
          <p:cNvPr id="211" name="Google Shape;211;g2eb676f3e53_0_8"/>
          <p:cNvPicPr preferRelativeResize="0"/>
          <p:nvPr/>
        </p:nvPicPr>
        <p:blipFill rotWithShape="1">
          <a:blip r:embed="rId3">
            <a:alphaModFix/>
          </a:blip>
          <a:srcRect t="16226"/>
          <a:stretch/>
        </p:blipFill>
        <p:spPr>
          <a:xfrm>
            <a:off x="3613250" y="600225"/>
            <a:ext cx="5226450" cy="3670701"/>
          </a:xfrm>
          <a:prstGeom prst="rect">
            <a:avLst/>
          </a:prstGeom>
          <a:noFill/>
          <a:ln>
            <a:noFill/>
          </a:ln>
        </p:spPr>
      </p:pic>
      <p:sp>
        <p:nvSpPr>
          <p:cNvPr id="3" name="TextBox 2">
            <a:extLst>
              <a:ext uri="{FF2B5EF4-FFF2-40B4-BE49-F238E27FC236}">
                <a16:creationId xmlns:a16="http://schemas.microsoft.com/office/drawing/2014/main" id="{4D138ADF-0CDA-3541-EB89-2C4FEBBC5C56}"/>
              </a:ext>
            </a:extLst>
          </p:cNvPr>
          <p:cNvSpPr txBox="1"/>
          <p:nvPr/>
        </p:nvSpPr>
        <p:spPr>
          <a:xfrm>
            <a:off x="6775621" y="4279330"/>
            <a:ext cx="164756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200" noProof="0" dirty="0" err="1">
                <a:solidFill>
                  <a:schemeClr val="accent1"/>
                </a:solidFill>
                <a:latin typeface="Raleway"/>
              </a:rPr>
              <a:t>I</a:t>
            </a:r>
            <a:r>
              <a:rPr lang="es-ES" sz="1000" noProof="0" dirty="0" err="1">
                <a:solidFill>
                  <a:schemeClr val="accent1"/>
                </a:solidFill>
                <a:latin typeface="Raleway"/>
              </a:rPr>
              <a:t>mage</a:t>
            </a:r>
            <a:r>
              <a:rPr lang="es-ES" sz="1000" noProof="0" dirty="0">
                <a:solidFill>
                  <a:schemeClr val="accent1"/>
                </a:solidFill>
                <a:latin typeface="Raleway"/>
              </a:rPr>
              <a:t> </a:t>
            </a:r>
            <a:r>
              <a:rPr lang="es-ES" sz="1000" noProof="0" dirty="0" err="1">
                <a:solidFill>
                  <a:schemeClr val="accent1"/>
                </a:solidFill>
                <a:latin typeface="Raleway"/>
              </a:rPr>
              <a:t>source</a:t>
            </a:r>
            <a:r>
              <a:rPr lang="es-ES" sz="1000" noProof="0" dirty="0">
                <a:solidFill>
                  <a:schemeClr val="accent1"/>
                </a:solidFill>
                <a:latin typeface="Raleway"/>
              </a:rPr>
              <a:t>: </a:t>
            </a:r>
            <a:r>
              <a:rPr lang="es-ES" sz="1000" noProof="0" dirty="0" err="1">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s-ES" sz="1000" noProof="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9187AB-4AC8-B4C9-79C9-53F92716DD98}"/>
              </a:ext>
            </a:extLst>
          </p:cNvPr>
          <p:cNvSpPr>
            <a:spLocks noGrp="1"/>
          </p:cNvSpPr>
          <p:nvPr>
            <p:ph type="title"/>
          </p:nvPr>
        </p:nvSpPr>
        <p:spPr/>
        <p:txBody>
          <a:bodyPr>
            <a:normAutofit/>
          </a:bodyPr>
          <a:lstStyle/>
          <a:p>
            <a:r>
              <a:rPr lang="es-ES" sz="3400" noProof="0" dirty="0"/>
              <a:t>Finalidad de la unidad</a:t>
            </a:r>
            <a:endParaRPr lang="es-ES" sz="3400" b="1" noProof="0" dirty="0"/>
          </a:p>
        </p:txBody>
      </p:sp>
      <p:sp>
        <p:nvSpPr>
          <p:cNvPr id="3" name="Segnaposto contenuto 2">
            <a:extLst>
              <a:ext uri="{FF2B5EF4-FFF2-40B4-BE49-F238E27FC236}">
                <a16:creationId xmlns:a16="http://schemas.microsoft.com/office/drawing/2014/main" id="{914A9ABF-2F52-39F9-9FC5-710AA514A198}"/>
              </a:ext>
            </a:extLst>
          </p:cNvPr>
          <p:cNvSpPr>
            <a:spLocks noGrp="1"/>
          </p:cNvSpPr>
          <p:nvPr>
            <p:ph idx="1"/>
          </p:nvPr>
        </p:nvSpPr>
        <p:spPr>
          <a:xfrm>
            <a:off x="841864" y="1514185"/>
            <a:ext cx="10510991" cy="4617571"/>
          </a:xfrm>
        </p:spPr>
        <p:txBody>
          <a:bodyPr vert="horz" lIns="91440" tIns="45720" rIns="91440" bIns="45720" rtlCol="0" anchor="t">
            <a:noAutofit/>
          </a:bodyPr>
          <a:lstStyle/>
          <a:p>
            <a:pPr algn="just">
              <a:lnSpc>
                <a:spcPct val="100000"/>
              </a:lnSpc>
              <a:spcBef>
                <a:spcPts val="600"/>
              </a:spcBef>
              <a:spcAft>
                <a:spcPts val="600"/>
              </a:spcAft>
            </a:pPr>
            <a:r>
              <a:rPr lang="es-ES" sz="1800" noProof="0" dirty="0"/>
              <a:t>Objetivo general </a:t>
            </a:r>
            <a:r>
              <a:rPr lang="es-ES" sz="1800" noProof="0" dirty="0">
                <a:solidFill>
                  <a:schemeClr val="lt1"/>
                </a:solidFill>
                <a:latin typeface="Raleway"/>
                <a:sym typeface="Raleway"/>
              </a:rPr>
              <a:t>: </a:t>
            </a:r>
            <a:r>
              <a:rPr lang="es-ES" sz="1800" b="0" noProof="0" dirty="0">
                <a:solidFill>
                  <a:schemeClr val="accent1"/>
                </a:solidFill>
              </a:rPr>
              <a:t>Esta unidad te dotará de los conocimientos necesarios para </a:t>
            </a:r>
            <a:r>
              <a:rPr lang="es-ES" sz="1800" b="0" dirty="0">
                <a:solidFill>
                  <a:schemeClr val="accent1"/>
                </a:solidFill>
              </a:rPr>
              <a:t>desarrollar habilidades de comunicación y presentación que te permitirán elaborar y presentar historias empresariales. </a:t>
            </a:r>
          </a:p>
          <a:p>
            <a:pPr algn="just">
              <a:lnSpc>
                <a:spcPct val="100000"/>
              </a:lnSpc>
              <a:spcBef>
                <a:spcPts val="600"/>
              </a:spcBef>
              <a:spcAft>
                <a:spcPts val="600"/>
              </a:spcAft>
            </a:pPr>
            <a:r>
              <a:rPr lang="es-ES" sz="1800" b="0" noProof="0" dirty="0">
                <a:solidFill>
                  <a:schemeClr val="accent1"/>
                </a:solidFill>
              </a:rPr>
              <a:t>Vas a perfeccionar tus técnicas de comunicación en público, aprender a mejorar la confianza en ti mismo y la forma de relacionarte con las partes interesadas. </a:t>
            </a:r>
            <a:r>
              <a:rPr lang="es-ES" sz="1800" b="0" dirty="0">
                <a:solidFill>
                  <a:schemeClr val="accent1"/>
                </a:solidFill>
              </a:rPr>
              <a:t>Por último, se llevarán a cabo prácticas que te harán adquirir experiencia en el lanzamiento de ideas de </a:t>
            </a:r>
            <a:r>
              <a:rPr lang="es-ES" sz="1800" b="0" noProof="0" dirty="0">
                <a:solidFill>
                  <a:schemeClr val="accent1"/>
                </a:solidFill>
              </a:rPr>
              <a:t>negocios.</a:t>
            </a:r>
          </a:p>
          <a:p>
            <a:pPr>
              <a:lnSpc>
                <a:spcPct val="100000"/>
              </a:lnSpc>
              <a:spcBef>
                <a:spcPts val="600"/>
              </a:spcBef>
              <a:spcAft>
                <a:spcPts val="600"/>
              </a:spcAft>
            </a:pPr>
            <a:r>
              <a:rPr lang="es-ES" sz="1800" noProof="0" dirty="0"/>
              <a:t>Duración de la unidad </a:t>
            </a:r>
            <a:r>
              <a:rPr lang="es-ES" sz="1800" noProof="0" dirty="0">
                <a:solidFill>
                  <a:schemeClr val="lt1"/>
                </a:solidFill>
                <a:latin typeface="Raleway"/>
              </a:rPr>
              <a:t>: </a:t>
            </a:r>
            <a:r>
              <a:rPr lang="es-ES" sz="1800" b="0" noProof="0" dirty="0">
                <a:solidFill>
                  <a:schemeClr val="accent1"/>
                </a:solidFill>
              </a:rPr>
              <a:t>1 semana</a:t>
            </a:r>
          </a:p>
          <a:p>
            <a:pPr>
              <a:lnSpc>
                <a:spcPct val="100000"/>
              </a:lnSpc>
              <a:spcBef>
                <a:spcPts val="600"/>
              </a:spcBef>
              <a:spcAft>
                <a:spcPts val="600"/>
              </a:spcAft>
            </a:pPr>
            <a:r>
              <a:rPr lang="es-ES" sz="1800" noProof="0" dirty="0"/>
              <a:t>Carga estimada de trabajo individual </a:t>
            </a:r>
            <a:r>
              <a:rPr lang="es-ES" sz="1800" noProof="0" dirty="0">
                <a:solidFill>
                  <a:schemeClr val="lt1"/>
                </a:solidFill>
                <a:latin typeface="Raleway"/>
              </a:rPr>
              <a:t>: </a:t>
            </a:r>
            <a:r>
              <a:rPr lang="es-ES" sz="1800" b="0" noProof="0" dirty="0">
                <a:solidFill>
                  <a:schemeClr val="accent1"/>
                </a:solidFill>
              </a:rPr>
              <a:t>7 horas</a:t>
            </a:r>
          </a:p>
          <a:p>
            <a:pPr algn="just">
              <a:lnSpc>
                <a:spcPct val="100000"/>
              </a:lnSpc>
              <a:spcBef>
                <a:spcPts val="600"/>
              </a:spcBef>
              <a:spcAft>
                <a:spcPts val="600"/>
              </a:spcAft>
            </a:pPr>
            <a:r>
              <a:rPr lang="es-ES" sz="1800" noProof="0" dirty="0"/>
              <a:t>Método de evaluación </a:t>
            </a:r>
            <a:r>
              <a:rPr lang="es-ES" sz="1800" noProof="0" dirty="0">
                <a:solidFill>
                  <a:schemeClr val="lt1"/>
                </a:solidFill>
                <a:latin typeface="Raleway"/>
              </a:rPr>
              <a:t>: </a:t>
            </a:r>
            <a:r>
              <a:rPr lang="es-ES" sz="1800" b="0" noProof="0" dirty="0">
                <a:solidFill>
                  <a:schemeClr val="accent1"/>
                </a:solidFill>
              </a:rPr>
              <a:t>La evaluación de la unidad incluye un cuestionario de opciones múltiples para evaluar tu comprensión al finalizar. Además, la presentación incluye ejercicios diseñados para practicar y reforzar los conocimientos adquiridos a lo largo de la unidad.</a:t>
            </a:r>
            <a:endParaRPr lang="es-ES" sz="1800" b="0" noProof="0" dirty="0">
              <a:solidFill>
                <a:schemeClr val="accent1"/>
              </a:solidFill>
              <a:highlight>
                <a:srgbClr val="C0C0C0"/>
              </a:highlight>
              <a:latin typeface="Raleway SemiBold"/>
              <a:ea typeface="+mn-lt"/>
              <a:cs typeface="+mn-lt"/>
            </a:endParaRPr>
          </a:p>
        </p:txBody>
      </p:sp>
    </p:spTree>
    <p:extLst>
      <p:ext uri="{BB962C8B-B14F-4D97-AF65-F5344CB8AC3E}">
        <p14:creationId xmlns:p14="http://schemas.microsoft.com/office/powerpoint/2010/main" val="3201183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g2ec5bc0709e_0_35"/>
          <p:cNvSpPr txBox="1">
            <a:spLocks noGrp="1"/>
          </p:cNvSpPr>
          <p:nvPr>
            <p:ph type="body" idx="1"/>
          </p:nvPr>
        </p:nvSpPr>
        <p:spPr>
          <a:xfrm>
            <a:off x="490329" y="1885919"/>
            <a:ext cx="4878349" cy="9861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es-ES" sz="2000" noProof="0" dirty="0"/>
              <a:t>Hablar en público</a:t>
            </a:r>
            <a:r>
              <a:rPr lang="es-ES" sz="2000" b="0" noProof="0" dirty="0">
                <a:solidFill>
                  <a:srgbClr val="000000"/>
                </a:solidFill>
              </a:rPr>
              <a:t> es una forma de hacer públicas tus ideas, de compartirlas con otras personas y de influir en ellas. </a:t>
            </a:r>
          </a:p>
          <a:p>
            <a:pPr marL="0" lvl="0" indent="0" algn="just" rtl="0">
              <a:lnSpc>
                <a:spcPct val="100000"/>
              </a:lnSpc>
              <a:spcBef>
                <a:spcPts val="600"/>
              </a:spcBef>
              <a:spcAft>
                <a:spcPts val="600"/>
              </a:spcAft>
              <a:buNone/>
            </a:pPr>
            <a:r>
              <a:rPr lang="es-ES" sz="2000" b="0" noProof="0" dirty="0">
                <a:solidFill>
                  <a:srgbClr val="000000"/>
                </a:solidFill>
              </a:rPr>
              <a:t>Este tipo de discurso se estructura deliberadamente con tres propósitos generales: </a:t>
            </a:r>
            <a:r>
              <a:rPr lang="es-ES" sz="2000" noProof="0" dirty="0">
                <a:solidFill>
                  <a:srgbClr val="000000"/>
                </a:solidFill>
              </a:rPr>
              <a:t>informar, persuadir y entretener</a:t>
            </a:r>
            <a:r>
              <a:rPr lang="es-ES" sz="2000" b="0" noProof="0" dirty="0">
                <a:solidFill>
                  <a:srgbClr val="000000"/>
                </a:solidFill>
              </a:rPr>
              <a:t>.</a:t>
            </a:r>
          </a:p>
        </p:txBody>
      </p:sp>
      <p:pic>
        <p:nvPicPr>
          <p:cNvPr id="217" name="Google Shape;217;g2ec5bc0709e_0_35"/>
          <p:cNvPicPr preferRelativeResize="0"/>
          <p:nvPr/>
        </p:nvPicPr>
        <p:blipFill>
          <a:blip r:embed="rId3">
            <a:alphaModFix/>
          </a:blip>
          <a:stretch>
            <a:fillRect/>
          </a:stretch>
        </p:blipFill>
        <p:spPr>
          <a:xfrm>
            <a:off x="3258550" y="541775"/>
            <a:ext cx="8933448" cy="6316227"/>
          </a:xfrm>
          <a:prstGeom prst="rect">
            <a:avLst/>
          </a:prstGeom>
          <a:noFill/>
          <a:ln>
            <a:noFill/>
          </a:ln>
        </p:spPr>
      </p:pic>
      <p:sp>
        <p:nvSpPr>
          <p:cNvPr id="3" name="TextBox 2">
            <a:extLst>
              <a:ext uri="{FF2B5EF4-FFF2-40B4-BE49-F238E27FC236}">
                <a16:creationId xmlns:a16="http://schemas.microsoft.com/office/drawing/2014/main" id="{11C286C5-CF9F-93A5-DD62-0ED8160B4B55}"/>
              </a:ext>
            </a:extLst>
          </p:cNvPr>
          <p:cNvSpPr txBox="1"/>
          <p:nvPr/>
        </p:nvSpPr>
        <p:spPr>
          <a:xfrm>
            <a:off x="1818806" y="6292194"/>
            <a:ext cx="164756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chemeClr val="accent1"/>
                </a:solidFill>
                <a:latin typeface="Raleway"/>
              </a:rPr>
              <a:t>Fuente de Imagen</a:t>
            </a:r>
            <a:r>
              <a:rPr lang="es-ES" sz="1000" noProof="0" dirty="0">
                <a:solidFill>
                  <a:schemeClr val="accent1"/>
                </a:solidFill>
                <a:latin typeface="Raleway"/>
              </a:rPr>
              <a:t>: </a:t>
            </a:r>
            <a:r>
              <a:rPr lang="es-ES" sz="1000" noProof="0" dirty="0" err="1">
                <a:solidFill>
                  <a:schemeClr val="accent1"/>
                </a:solidFill>
                <a:latin typeface="Raleway"/>
                <a:hlinkClick r:id="rId4">
                  <a:extLst>
                    <a:ext uri="{A12FA001-AC4F-418D-AE19-62706E023703}">
                      <ahyp:hlinkClr xmlns:ahyp="http://schemas.microsoft.com/office/drawing/2018/hyperlinkcolor" val="tx"/>
                    </a:ext>
                  </a:extLst>
                </a:hlinkClick>
              </a:rPr>
              <a:t>Vecteezy</a:t>
            </a:r>
            <a:endParaRPr lang="es-ES" sz="1000" noProof="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
        <p:nvSpPr>
          <p:cNvPr id="2" name="PoljeZBesedilom 1">
            <a:extLst>
              <a:ext uri="{FF2B5EF4-FFF2-40B4-BE49-F238E27FC236}">
                <a16:creationId xmlns:a16="http://schemas.microsoft.com/office/drawing/2014/main" id="{CAE1DF43-DF22-5D82-6B57-EE697FDEF2A9}"/>
              </a:ext>
            </a:extLst>
          </p:cNvPr>
          <p:cNvSpPr txBox="1"/>
          <p:nvPr/>
        </p:nvSpPr>
        <p:spPr>
          <a:xfrm>
            <a:off x="490329" y="795963"/>
            <a:ext cx="10905501"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3400" b="1" noProof="0" dirty="0">
                <a:solidFill>
                  <a:srgbClr val="0E9094"/>
                </a:solidFill>
                <a:latin typeface="Raleway"/>
              </a:rPr>
              <a:t>Hablar en público y técnicas de presentación</a:t>
            </a:r>
            <a:endParaRPr lang="es-ES" noProof="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g2eb676f3e53_0_332"/>
          <p:cNvSpPr txBox="1">
            <a:spLocks noGrp="1"/>
          </p:cNvSpPr>
          <p:nvPr>
            <p:ph type="title"/>
          </p:nvPr>
        </p:nvSpPr>
        <p:spPr>
          <a:xfrm>
            <a:off x="595125" y="521700"/>
            <a:ext cx="110958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¿Por qué es importante que las mujeres sean buenas oradoras?</a:t>
            </a:r>
            <a:endParaRPr lang="es-ES" sz="3400" b="1" noProof="0" dirty="0">
              <a:highlight>
                <a:srgbClr val="FFFF00"/>
              </a:highlight>
            </a:endParaRPr>
          </a:p>
        </p:txBody>
      </p:sp>
      <p:pic>
        <p:nvPicPr>
          <p:cNvPr id="223" name="Google Shape;223;g2eb676f3e53_0_332"/>
          <p:cNvPicPr preferRelativeResize="0"/>
          <p:nvPr/>
        </p:nvPicPr>
        <p:blipFill>
          <a:blip r:embed="rId4">
            <a:alphaModFix/>
          </a:blip>
          <a:stretch>
            <a:fillRect/>
          </a:stretch>
        </p:blipFill>
        <p:spPr>
          <a:xfrm rot="5400000">
            <a:off x="3224688" y="5785460"/>
            <a:ext cx="769848" cy="721677"/>
          </a:xfrm>
          <a:prstGeom prst="rect">
            <a:avLst/>
          </a:prstGeom>
          <a:noFill/>
          <a:ln>
            <a:noFill/>
          </a:ln>
        </p:spPr>
      </p:pic>
      <p:sp>
        <p:nvSpPr>
          <p:cNvPr id="2" name="CasellaDiTesto 1">
            <a:extLst>
              <a:ext uri="{FF2B5EF4-FFF2-40B4-BE49-F238E27FC236}">
                <a16:creationId xmlns:a16="http://schemas.microsoft.com/office/drawing/2014/main" id="{CF182749-16A1-B36C-5AD2-FE7474FF9522}"/>
              </a:ext>
            </a:extLst>
          </p:cNvPr>
          <p:cNvSpPr txBox="1"/>
          <p:nvPr/>
        </p:nvSpPr>
        <p:spPr>
          <a:xfrm>
            <a:off x="4074182" y="6381907"/>
            <a:ext cx="7633481"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ea typeface="Roboto"/>
                <a:cs typeface="Roboto"/>
              </a:rPr>
              <a:t>Fuente: </a:t>
            </a:r>
            <a:r>
              <a:rPr lang="es-ES" sz="1000" i="1" noProof="0" dirty="0" err="1">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Why</a:t>
            </a:r>
            <a:r>
              <a:rPr lang="es-ES" sz="1000" i="1" noProof="0"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 </a:t>
            </a:r>
            <a:r>
              <a:rPr lang="es-ES" sz="1000" i="1" noProof="0" dirty="0" err="1">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is</a:t>
            </a:r>
            <a:r>
              <a:rPr lang="es-ES" sz="1000" i="1" noProof="0"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 </a:t>
            </a:r>
            <a:r>
              <a:rPr lang="es-ES" sz="1000" i="1" noProof="0" dirty="0" err="1">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public</a:t>
            </a:r>
            <a:r>
              <a:rPr lang="es-ES" sz="1000" i="1" noProof="0"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 </a:t>
            </a:r>
            <a:r>
              <a:rPr lang="es-ES" sz="1000" i="1" noProof="0" dirty="0" err="1">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speaking</a:t>
            </a:r>
            <a:r>
              <a:rPr lang="es-ES" sz="1000" i="1" noProof="0"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 </a:t>
            </a:r>
            <a:r>
              <a:rPr lang="es-ES" sz="1000" i="1" noProof="0" dirty="0" err="1">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important</a:t>
            </a:r>
            <a:r>
              <a:rPr lang="es-ES" sz="1000" i="1" noProof="0"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 </a:t>
            </a:r>
            <a:r>
              <a:rPr lang="es-ES" sz="1000" i="1" noProof="0" dirty="0" err="1">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for</a:t>
            </a:r>
            <a:r>
              <a:rPr lang="es-ES" sz="1000" i="1" noProof="0"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 </a:t>
            </a:r>
            <a:r>
              <a:rPr lang="es-ES" sz="1000" i="1" noProof="0" dirty="0" err="1">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women</a:t>
            </a:r>
            <a:r>
              <a:rPr lang="es-ES" sz="1000" i="1" noProof="0"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 | </a:t>
            </a:r>
            <a:r>
              <a:rPr lang="es-ES" sz="1000" i="1" noProof="0" dirty="0" err="1">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Fem</a:t>
            </a:r>
            <a:r>
              <a:rPr lang="es-ES" sz="1000" i="1" noProof="0"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-up UE </a:t>
            </a:r>
            <a:r>
              <a:rPr lang="es-ES" sz="1000" i="1" noProof="0" dirty="0" err="1">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project</a:t>
            </a:r>
            <a:r>
              <a:rPr lang="es-ES" sz="1000" noProof="0" dirty="0">
                <a:solidFill>
                  <a:srgbClr val="0F0F0F"/>
                </a:solidFill>
                <a:latin typeface="Raleway"/>
                <a:ea typeface="Roboto"/>
                <a:cs typeface="Roboto"/>
              </a:rPr>
              <a:t> </a:t>
            </a:r>
            <a:r>
              <a:rPr lang="es-ES" sz="1000" noProof="0" dirty="0" err="1">
                <a:solidFill>
                  <a:srgbClr val="0F0F0F"/>
                </a:solidFill>
                <a:latin typeface="Raleway"/>
                <a:ea typeface="Roboto"/>
                <a:cs typeface="Roboto"/>
              </a:rPr>
              <a:t>by</a:t>
            </a:r>
            <a:r>
              <a:rPr lang="es-ES" sz="1000" noProof="0" dirty="0">
                <a:solidFill>
                  <a:srgbClr val="0F0F0F"/>
                </a:solidFill>
                <a:latin typeface="Raleway"/>
                <a:ea typeface="Roboto"/>
                <a:cs typeface="Roboto"/>
              </a:rPr>
              <a:t> </a:t>
            </a:r>
            <a:r>
              <a:rPr lang="es-ES" sz="1000" noProof="0" dirty="0" err="1">
                <a:solidFill>
                  <a:srgbClr val="0F0F0F"/>
                </a:solidFill>
                <a:latin typeface="Raleway"/>
                <a:ea typeface="Roboto"/>
                <a:cs typeface="Roboto"/>
              </a:rPr>
              <a:t>Skills</a:t>
            </a:r>
            <a:r>
              <a:rPr lang="es-ES" sz="1000" noProof="0" dirty="0">
                <a:solidFill>
                  <a:srgbClr val="0F0F0F"/>
                </a:solidFill>
                <a:latin typeface="Raleway"/>
                <a:ea typeface="Roboto"/>
                <a:cs typeface="Roboto"/>
              </a:rPr>
              <a:t> </a:t>
            </a:r>
            <a:r>
              <a:rPr lang="es-ES" sz="1000" noProof="0" dirty="0" err="1">
                <a:solidFill>
                  <a:srgbClr val="0F0F0F"/>
                </a:solidFill>
                <a:latin typeface="Raleway"/>
                <a:ea typeface="Roboto"/>
                <a:cs typeface="Roboto"/>
              </a:rPr>
              <a:t>Zone</a:t>
            </a:r>
            <a:r>
              <a:rPr lang="es-ES" sz="1000" noProof="0" dirty="0">
                <a:solidFill>
                  <a:srgbClr val="0F0F0F"/>
                </a:solidFill>
                <a:latin typeface="Raleway"/>
                <a:ea typeface="Roboto"/>
                <a:cs typeface="Roboto"/>
              </a:rPr>
              <a:t> Malta</a:t>
            </a:r>
          </a:p>
        </p:txBody>
      </p:sp>
      <p:sp>
        <p:nvSpPr>
          <p:cNvPr id="4" name="TextBox 3">
            <a:extLst>
              <a:ext uri="{FF2B5EF4-FFF2-40B4-BE49-F238E27FC236}">
                <a16:creationId xmlns:a16="http://schemas.microsoft.com/office/drawing/2014/main" id="{45CE15A4-4C4E-0C8B-D37E-6F50A299AF06}"/>
              </a:ext>
            </a:extLst>
          </p:cNvPr>
          <p:cNvSpPr txBox="1"/>
          <p:nvPr/>
        </p:nvSpPr>
        <p:spPr>
          <a:xfrm>
            <a:off x="595125" y="2398799"/>
            <a:ext cx="2832484" cy="31854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spcBef>
                <a:spcPts val="600"/>
              </a:spcBef>
              <a:spcAft>
                <a:spcPts val="600"/>
              </a:spcAft>
            </a:pPr>
            <a:r>
              <a:rPr lang="es-ES" sz="1800" b="1" dirty="0">
                <a:latin typeface="Raleway"/>
              </a:rPr>
              <a:t>Mira</a:t>
            </a:r>
            <a:r>
              <a:rPr lang="es-ES" sz="1800" b="1" noProof="0" dirty="0">
                <a:latin typeface="Raleway"/>
              </a:rPr>
              <a:t> el vídeo </a:t>
            </a:r>
            <a:r>
              <a:rPr lang="es-ES" sz="1800" noProof="0" dirty="0">
                <a:latin typeface="Raleway"/>
              </a:rPr>
              <a:t>para comprender por qué es importante que las mujeres practiquen la oratoria. </a:t>
            </a:r>
            <a:endParaRPr lang="es-ES" sz="1800" noProof="0" dirty="0"/>
          </a:p>
          <a:p>
            <a:pPr>
              <a:spcBef>
                <a:spcPts val="600"/>
              </a:spcBef>
              <a:spcAft>
                <a:spcPts val="600"/>
              </a:spcAft>
            </a:pPr>
            <a:endParaRPr lang="es-ES" sz="1800" noProof="0" dirty="0">
              <a:latin typeface="Raleway"/>
            </a:endParaRPr>
          </a:p>
          <a:p>
            <a:pPr algn="just">
              <a:spcBef>
                <a:spcPts val="600"/>
              </a:spcBef>
              <a:spcAft>
                <a:spcPts val="600"/>
              </a:spcAft>
            </a:pPr>
            <a:r>
              <a:rPr lang="es-ES" sz="1800" b="1" noProof="0" dirty="0">
                <a:latin typeface="Raleway"/>
              </a:rPr>
              <a:t>¿Estás de acuerdo con las afirmaciones que se hacen en el vídeo? </a:t>
            </a:r>
            <a:endParaRPr lang="es-ES" sz="1600" noProof="0" dirty="0">
              <a:latin typeface="Raleway"/>
            </a:endParaRPr>
          </a:p>
          <a:p>
            <a:endParaRPr lang="es-ES" noProof="0" dirty="0"/>
          </a:p>
        </p:txBody>
      </p:sp>
      <p:pic>
        <p:nvPicPr>
          <p:cNvPr id="5" name="Online Media 4" title="Why is public speaking important for women? | Fem-up UE project">
            <a:hlinkClick r:id="" action="ppaction://media"/>
            <a:extLst>
              <a:ext uri="{FF2B5EF4-FFF2-40B4-BE49-F238E27FC236}">
                <a16:creationId xmlns:a16="http://schemas.microsoft.com/office/drawing/2014/main" id="{6727E35F-DFDA-FFB3-A656-B60618B7AC5D}"/>
              </a:ext>
            </a:extLst>
          </p:cNvPr>
          <p:cNvPicPr>
            <a:picLocks noRot="1" noChangeAspect="1"/>
          </p:cNvPicPr>
          <p:nvPr>
            <a:videoFile r:link="rId1"/>
          </p:nvPr>
        </p:nvPicPr>
        <p:blipFill>
          <a:blip r:embed="rId6"/>
          <a:stretch>
            <a:fillRect/>
          </a:stretch>
        </p:blipFill>
        <p:spPr>
          <a:xfrm>
            <a:off x="4073525" y="1847850"/>
            <a:ext cx="7862888" cy="442595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g2ec5bc0709e_0_9"/>
          <p:cNvSpPr txBox="1">
            <a:spLocks noGrp="1"/>
          </p:cNvSpPr>
          <p:nvPr>
            <p:ph type="title"/>
          </p:nvPr>
        </p:nvSpPr>
        <p:spPr>
          <a:xfrm>
            <a:off x="1276700" y="48097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¿Qué hay que saber para hablar en público?</a:t>
            </a:r>
          </a:p>
        </p:txBody>
      </p:sp>
      <p:sp>
        <p:nvSpPr>
          <p:cNvPr id="230" name="Google Shape;230;g2ec5bc0709e_0_9"/>
          <p:cNvSpPr txBox="1">
            <a:spLocks noGrp="1"/>
          </p:cNvSpPr>
          <p:nvPr>
            <p:ph type="body" idx="1"/>
          </p:nvPr>
        </p:nvSpPr>
        <p:spPr>
          <a:xfrm>
            <a:off x="4569653" y="1885545"/>
            <a:ext cx="6568500" cy="34635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es-ES" sz="2000" noProof="0" dirty="0"/>
              <a:t>#1 </a:t>
            </a:r>
            <a:r>
              <a:rPr lang="es-ES" sz="2000" b="0" noProof="0" dirty="0">
                <a:solidFill>
                  <a:srgbClr val="2D2D2D"/>
                </a:solidFill>
              </a:rPr>
              <a:t>Sólo tienes </a:t>
            </a:r>
            <a:r>
              <a:rPr lang="es-ES" sz="2000" noProof="0" dirty="0">
                <a:solidFill>
                  <a:schemeClr val="accent1"/>
                </a:solidFill>
              </a:rPr>
              <a:t>una oportunidad </a:t>
            </a:r>
            <a:r>
              <a:rPr lang="es-ES" sz="2000" b="0" noProof="0" dirty="0">
                <a:solidFill>
                  <a:srgbClr val="2D2D2D"/>
                </a:solidFill>
              </a:rPr>
              <a:t>para causar una buena primera impresión, y esta se forma en los primeros 15 segundos.</a:t>
            </a:r>
          </a:p>
          <a:p>
            <a:pPr marL="0" indent="0" algn="just">
              <a:lnSpc>
                <a:spcPct val="100000"/>
              </a:lnSpc>
              <a:spcBef>
                <a:spcPts val="600"/>
              </a:spcBef>
              <a:spcAft>
                <a:spcPts val="600"/>
              </a:spcAft>
            </a:pPr>
            <a:r>
              <a:rPr lang="es-ES" sz="2000" noProof="0" dirty="0"/>
              <a:t>#2 </a:t>
            </a:r>
            <a:r>
              <a:rPr lang="es-ES" sz="2000" b="0" dirty="0">
                <a:solidFill>
                  <a:schemeClr val="accent1"/>
                </a:solidFill>
              </a:rPr>
              <a:t>El </a:t>
            </a:r>
            <a:r>
              <a:rPr lang="es-ES" sz="2000" dirty="0">
                <a:solidFill>
                  <a:schemeClr val="accent1"/>
                </a:solidFill>
              </a:rPr>
              <a:t>contacto visual es fundamental </a:t>
            </a:r>
            <a:r>
              <a:rPr lang="es-ES" sz="2000" b="0" dirty="0">
                <a:solidFill>
                  <a:schemeClr val="accent1"/>
                </a:solidFill>
              </a:rPr>
              <a:t>al hablar en público, y mirar a una persona durante </a:t>
            </a:r>
            <a:r>
              <a:rPr lang="es-ES" sz="2000" dirty="0">
                <a:solidFill>
                  <a:schemeClr val="accent1"/>
                </a:solidFill>
              </a:rPr>
              <a:t>3 segundos </a:t>
            </a:r>
            <a:r>
              <a:rPr lang="es-ES" sz="2000" b="0" dirty="0">
                <a:solidFill>
                  <a:schemeClr val="accent1"/>
                </a:solidFill>
              </a:rPr>
              <a:t>es el tiempo ideal.</a:t>
            </a:r>
            <a:endParaRPr lang="es-ES" sz="2000" b="0" noProof="0" dirty="0">
              <a:solidFill>
                <a:schemeClr val="accent1"/>
              </a:solidFill>
            </a:endParaRPr>
          </a:p>
          <a:p>
            <a:pPr marL="0" lvl="0" indent="0" algn="just">
              <a:lnSpc>
                <a:spcPct val="100000"/>
              </a:lnSpc>
              <a:spcBef>
                <a:spcPts val="600"/>
              </a:spcBef>
              <a:spcAft>
                <a:spcPts val="600"/>
              </a:spcAft>
            </a:pPr>
            <a:r>
              <a:rPr lang="es-ES" sz="2000" noProof="0" dirty="0"/>
              <a:t>#3 </a:t>
            </a:r>
            <a:r>
              <a:rPr lang="es-ES" sz="2000" b="0" noProof="0" dirty="0">
                <a:solidFill>
                  <a:srgbClr val="2D2D2D"/>
                </a:solidFill>
              </a:rPr>
              <a:t>E</a:t>
            </a:r>
            <a:r>
              <a:rPr lang="es-ES" sz="2000" b="0" dirty="0">
                <a:solidFill>
                  <a:schemeClr val="accent1"/>
                </a:solidFill>
              </a:rPr>
              <a:t>l 100% del público valorará que termines tu intervención a tiempo.</a:t>
            </a:r>
          </a:p>
        </p:txBody>
      </p:sp>
      <p:pic>
        <p:nvPicPr>
          <p:cNvPr id="231" name="Google Shape;231;g2ec5bc0709e_0_9"/>
          <p:cNvPicPr preferRelativeResize="0"/>
          <p:nvPr/>
        </p:nvPicPr>
        <p:blipFill>
          <a:blip r:embed="rId3">
            <a:alphaModFix/>
          </a:blip>
          <a:stretch>
            <a:fillRect/>
          </a:stretch>
        </p:blipFill>
        <p:spPr>
          <a:xfrm>
            <a:off x="302203" y="1483570"/>
            <a:ext cx="4267450" cy="4267450"/>
          </a:xfrm>
          <a:prstGeom prst="rect">
            <a:avLst/>
          </a:prstGeom>
          <a:noFill/>
          <a:ln>
            <a:noFill/>
          </a:ln>
        </p:spPr>
      </p:pic>
      <p:sp>
        <p:nvSpPr>
          <p:cNvPr id="3" name="TextBox 2">
            <a:extLst>
              <a:ext uri="{FF2B5EF4-FFF2-40B4-BE49-F238E27FC236}">
                <a16:creationId xmlns:a16="http://schemas.microsoft.com/office/drawing/2014/main" id="{162A7F8E-5A15-E54D-1516-7478A6CAEC46}"/>
              </a:ext>
            </a:extLst>
          </p:cNvPr>
          <p:cNvSpPr txBox="1"/>
          <p:nvPr/>
        </p:nvSpPr>
        <p:spPr>
          <a:xfrm>
            <a:off x="1430905" y="5374430"/>
            <a:ext cx="201004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chemeClr val="accent1"/>
                </a:solidFill>
                <a:latin typeface="Raleway"/>
              </a:rPr>
              <a:t>Fuente de Imagen</a:t>
            </a:r>
            <a:r>
              <a:rPr lang="es-ES" sz="1000" noProof="0" dirty="0">
                <a:solidFill>
                  <a:schemeClr val="accent1"/>
                </a:solidFill>
                <a:latin typeface="Raleway"/>
              </a:rPr>
              <a:t>: </a:t>
            </a:r>
            <a:r>
              <a:rPr lang="es-ES" sz="1000" noProof="0" dirty="0" err="1">
                <a:solidFill>
                  <a:schemeClr val="accent1"/>
                </a:solidFill>
                <a:latin typeface="Raleway"/>
                <a:hlinkClick r:id="rId4">
                  <a:extLst>
                    <a:ext uri="{A12FA001-AC4F-418D-AE19-62706E023703}">
                      <ahyp:hlinkClr xmlns:ahyp="http://schemas.microsoft.com/office/drawing/2018/hyperlinkcolor" val="tx"/>
                    </a:ext>
                  </a:extLst>
                </a:hlinkClick>
              </a:rPr>
              <a:t>FlatIcon</a:t>
            </a:r>
            <a:endParaRPr lang="es-ES" sz="1000" noProof="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7" name="Google Shape;237;g2ec5bc0709e_0_24"/>
          <p:cNvSpPr txBox="1"/>
          <p:nvPr/>
        </p:nvSpPr>
        <p:spPr>
          <a:xfrm>
            <a:off x="520699" y="1943089"/>
            <a:ext cx="7882321" cy="4031843"/>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s-ES" sz="2000" b="1" noProof="0" dirty="0">
                <a:solidFill>
                  <a:schemeClr val="lt1"/>
                </a:solidFill>
                <a:latin typeface="Raleway"/>
                <a:ea typeface="Raleway"/>
                <a:cs typeface="Raleway"/>
                <a:sym typeface="Raleway"/>
              </a:rPr>
              <a:t>#4 </a:t>
            </a:r>
            <a:r>
              <a:rPr lang="es-ES" sz="2000" noProof="0" dirty="0">
                <a:solidFill>
                  <a:srgbClr val="2D2D2D"/>
                </a:solidFill>
                <a:latin typeface="Raleway"/>
                <a:ea typeface="Raleway"/>
                <a:cs typeface="Raleway"/>
                <a:sym typeface="Raleway"/>
              </a:rPr>
              <a:t>Las investigaciones demuestran que ,al hablar, «aproximadamente </a:t>
            </a:r>
            <a:r>
              <a:rPr lang="es-ES" sz="2000" noProof="0" dirty="0">
                <a:solidFill>
                  <a:schemeClr val="accent1"/>
                </a:solidFill>
                <a:latin typeface="Raleway"/>
                <a:ea typeface="Raleway"/>
                <a:cs typeface="Raleway"/>
                <a:sym typeface="Raleway"/>
              </a:rPr>
              <a:t>el </a:t>
            </a:r>
            <a:r>
              <a:rPr lang="es-ES" sz="2000" b="1" noProof="0" dirty="0">
                <a:solidFill>
                  <a:schemeClr val="accent1"/>
                </a:solidFill>
                <a:latin typeface="Raleway"/>
                <a:ea typeface="Raleway"/>
                <a:cs typeface="Raleway"/>
                <a:sym typeface="Raleway"/>
              </a:rPr>
              <a:t>7%</a:t>
            </a:r>
            <a:r>
              <a:rPr lang="es-ES" sz="2000" noProof="0" dirty="0">
                <a:solidFill>
                  <a:schemeClr val="accent1"/>
                </a:solidFill>
                <a:latin typeface="Raleway"/>
                <a:ea typeface="Raleway"/>
                <a:cs typeface="Raleway"/>
                <a:sym typeface="Raleway"/>
              </a:rPr>
              <a:t> del mensaje proviene de las palabras, el </a:t>
            </a:r>
            <a:r>
              <a:rPr lang="es-ES" sz="2000" b="1" noProof="0" dirty="0">
                <a:solidFill>
                  <a:schemeClr val="accent1"/>
                </a:solidFill>
                <a:latin typeface="Raleway"/>
                <a:ea typeface="Raleway"/>
                <a:cs typeface="Raleway"/>
                <a:sym typeface="Raleway"/>
              </a:rPr>
              <a:t>36%</a:t>
            </a:r>
            <a:r>
              <a:rPr lang="es-ES" sz="2000" noProof="0" dirty="0">
                <a:solidFill>
                  <a:schemeClr val="accent1"/>
                </a:solidFill>
                <a:latin typeface="Raleway"/>
                <a:ea typeface="Raleway"/>
                <a:cs typeface="Raleway"/>
                <a:sym typeface="Raleway"/>
              </a:rPr>
              <a:t> del mensaje proviene de la voz y el </a:t>
            </a:r>
            <a:r>
              <a:rPr lang="es-ES" sz="2000" b="1" noProof="0" dirty="0">
                <a:solidFill>
                  <a:schemeClr val="accent1"/>
                </a:solidFill>
                <a:latin typeface="Raleway"/>
                <a:ea typeface="Raleway"/>
                <a:cs typeface="Raleway"/>
                <a:sym typeface="Raleway"/>
              </a:rPr>
              <a:t>57%</a:t>
            </a:r>
            <a:r>
              <a:rPr lang="es-ES" sz="2000" noProof="0" dirty="0">
                <a:solidFill>
                  <a:schemeClr val="accent1"/>
                </a:solidFill>
                <a:latin typeface="Raleway"/>
                <a:ea typeface="Raleway"/>
                <a:cs typeface="Raleway"/>
                <a:sym typeface="Raleway"/>
              </a:rPr>
              <a:t> del mensaje proviene de la comunicación no verbal</a:t>
            </a:r>
            <a:r>
              <a:rPr lang="es-ES" sz="2000" noProof="0" dirty="0">
                <a:solidFill>
                  <a:srgbClr val="2D2D2D"/>
                </a:solidFill>
                <a:latin typeface="Raleway"/>
                <a:ea typeface="Raleway"/>
                <a:cs typeface="Raleway"/>
                <a:sym typeface="Raleway"/>
              </a:rPr>
              <a:t>».</a:t>
            </a:r>
          </a:p>
          <a:p>
            <a:pPr marL="0" lvl="0" indent="0" algn="just" rtl="0">
              <a:spcBef>
                <a:spcPts val="600"/>
              </a:spcBef>
              <a:spcAft>
                <a:spcPts val="600"/>
              </a:spcAft>
              <a:buNone/>
            </a:pPr>
            <a:endParaRPr lang="es-ES" sz="2000" noProof="0" dirty="0">
              <a:solidFill>
                <a:srgbClr val="2D2D2D"/>
              </a:solidFill>
              <a:latin typeface="Raleway"/>
              <a:ea typeface="Raleway"/>
              <a:cs typeface="Raleway"/>
            </a:endParaRPr>
          </a:p>
          <a:p>
            <a:pPr marL="0" lvl="0" indent="0" algn="just" rtl="0">
              <a:spcBef>
                <a:spcPts val="600"/>
              </a:spcBef>
              <a:spcAft>
                <a:spcPts val="600"/>
              </a:spcAft>
              <a:buNone/>
            </a:pPr>
            <a:r>
              <a:rPr lang="es-ES" sz="2000" b="1" noProof="0" dirty="0">
                <a:solidFill>
                  <a:schemeClr val="lt1"/>
                </a:solidFill>
                <a:latin typeface="Raleway"/>
                <a:ea typeface="Raleway"/>
                <a:cs typeface="Raleway"/>
                <a:sym typeface="Raleway"/>
              </a:rPr>
              <a:t>#5 </a:t>
            </a:r>
            <a:r>
              <a:rPr lang="es-ES" sz="2000" dirty="0">
                <a:solidFill>
                  <a:schemeClr val="accent1"/>
                </a:solidFill>
                <a:latin typeface="Raleway"/>
                <a:ea typeface="Raleway"/>
                <a:cs typeface="Raleway"/>
                <a:sym typeface="Raleway"/>
              </a:rPr>
              <a:t>Tu</a:t>
            </a:r>
            <a:r>
              <a:rPr lang="es-ES" sz="2000" noProof="0" dirty="0">
                <a:solidFill>
                  <a:schemeClr val="accent1"/>
                </a:solidFill>
                <a:latin typeface="Raleway"/>
                <a:ea typeface="Raleway"/>
                <a:cs typeface="Raleway"/>
                <a:sym typeface="Raleway"/>
              </a:rPr>
              <a:t> introducción </a:t>
            </a:r>
            <a:r>
              <a:rPr lang="es-ES" sz="2000" noProof="0" dirty="0">
                <a:solidFill>
                  <a:srgbClr val="2D2D2D"/>
                </a:solidFill>
                <a:latin typeface="Raleway"/>
                <a:ea typeface="Raleway"/>
                <a:cs typeface="Raleway"/>
                <a:sym typeface="Raleway"/>
              </a:rPr>
              <a:t>debe durar aproximadamente el </a:t>
            </a:r>
            <a:r>
              <a:rPr lang="es-ES" sz="2000" b="1" noProof="0" dirty="0">
                <a:solidFill>
                  <a:schemeClr val="accent1"/>
                </a:solidFill>
                <a:latin typeface="Raleway"/>
                <a:ea typeface="Raleway"/>
                <a:cs typeface="Raleway"/>
                <a:sym typeface="Raleway"/>
              </a:rPr>
              <a:t>10%</a:t>
            </a:r>
            <a:r>
              <a:rPr lang="es-ES" sz="2000" b="1" noProof="0" dirty="0">
                <a:solidFill>
                  <a:srgbClr val="2D2D2D"/>
                </a:solidFill>
                <a:latin typeface="Raleway"/>
                <a:ea typeface="Raleway"/>
                <a:cs typeface="Raleway"/>
                <a:sym typeface="Raleway"/>
              </a:rPr>
              <a:t> del tiempo total de la presentación.</a:t>
            </a:r>
            <a:endParaRPr lang="es-ES" sz="2000" b="1" noProof="0" dirty="0">
              <a:solidFill>
                <a:srgbClr val="2D2D2D"/>
              </a:solidFill>
              <a:latin typeface="Raleway"/>
              <a:ea typeface="Raleway"/>
              <a:cs typeface="Raleway"/>
            </a:endParaRPr>
          </a:p>
          <a:p>
            <a:pPr marL="0" lvl="0" indent="0" algn="just" rtl="0">
              <a:spcBef>
                <a:spcPts val="600"/>
              </a:spcBef>
              <a:spcAft>
                <a:spcPts val="600"/>
              </a:spcAft>
              <a:buNone/>
            </a:pPr>
            <a:endParaRPr lang="es-ES" sz="2000" noProof="0" dirty="0">
              <a:solidFill>
                <a:srgbClr val="2D2D2D"/>
              </a:solidFill>
              <a:latin typeface="Raleway"/>
              <a:ea typeface="Raleway"/>
              <a:cs typeface="Raleway"/>
            </a:endParaRPr>
          </a:p>
          <a:p>
            <a:pPr marL="0" lvl="0" indent="0" algn="just" rtl="0">
              <a:spcBef>
                <a:spcPts val="600"/>
              </a:spcBef>
              <a:spcAft>
                <a:spcPts val="600"/>
              </a:spcAft>
              <a:buNone/>
            </a:pPr>
            <a:r>
              <a:rPr lang="es-ES" sz="2000" b="1" noProof="0" dirty="0">
                <a:solidFill>
                  <a:schemeClr val="lt1"/>
                </a:solidFill>
                <a:latin typeface="Raleway"/>
                <a:ea typeface="Raleway"/>
                <a:cs typeface="Raleway"/>
                <a:sym typeface="Raleway"/>
              </a:rPr>
              <a:t>#6</a:t>
            </a:r>
            <a:r>
              <a:rPr lang="es-ES" sz="2000" noProof="0" dirty="0">
                <a:solidFill>
                  <a:srgbClr val="2D2D2D"/>
                </a:solidFill>
                <a:latin typeface="Raleway"/>
                <a:ea typeface="Raleway"/>
                <a:cs typeface="Raleway"/>
                <a:sym typeface="Raleway"/>
              </a:rPr>
              <a:t> La </a:t>
            </a:r>
            <a:r>
              <a:rPr lang="es-ES" sz="2000" noProof="0" dirty="0">
                <a:solidFill>
                  <a:schemeClr val="accent1"/>
                </a:solidFill>
                <a:latin typeface="Raleway"/>
                <a:ea typeface="Raleway"/>
                <a:cs typeface="Raleway"/>
                <a:sym typeface="Raleway"/>
              </a:rPr>
              <a:t>capacidad media de atención </a:t>
            </a:r>
            <a:r>
              <a:rPr lang="es-ES" sz="2000" noProof="0" dirty="0">
                <a:solidFill>
                  <a:srgbClr val="2D2D2D"/>
                </a:solidFill>
                <a:latin typeface="Raleway"/>
                <a:ea typeface="Raleway"/>
                <a:cs typeface="Raleway"/>
                <a:sym typeface="Raleway"/>
              </a:rPr>
              <a:t>del público es de </a:t>
            </a:r>
            <a:r>
              <a:rPr lang="es-ES" sz="2000" b="1" noProof="0" dirty="0">
                <a:solidFill>
                  <a:srgbClr val="2D2D2D"/>
                </a:solidFill>
                <a:latin typeface="Raleway"/>
                <a:ea typeface="Raleway"/>
                <a:cs typeface="Raleway"/>
                <a:sym typeface="Raleway"/>
              </a:rPr>
              <a:t>8 a 10 minutos.</a:t>
            </a:r>
            <a:endParaRPr lang="es-ES" sz="1800" b="1" noProof="0" dirty="0"/>
          </a:p>
        </p:txBody>
      </p:sp>
      <p:pic>
        <p:nvPicPr>
          <p:cNvPr id="238" name="Google Shape;238;g2ec5bc0709e_0_24"/>
          <p:cNvPicPr preferRelativeResize="0"/>
          <p:nvPr/>
        </p:nvPicPr>
        <p:blipFill>
          <a:blip r:embed="rId3">
            <a:alphaModFix/>
          </a:blip>
          <a:stretch>
            <a:fillRect/>
          </a:stretch>
        </p:blipFill>
        <p:spPr>
          <a:xfrm>
            <a:off x="8221625" y="1942425"/>
            <a:ext cx="3659550" cy="3659526"/>
          </a:xfrm>
          <a:prstGeom prst="rect">
            <a:avLst/>
          </a:prstGeom>
          <a:noFill/>
          <a:ln>
            <a:noFill/>
          </a:ln>
        </p:spPr>
      </p:pic>
      <p:sp>
        <p:nvSpPr>
          <p:cNvPr id="3" name="TextBox 2">
            <a:extLst>
              <a:ext uri="{FF2B5EF4-FFF2-40B4-BE49-F238E27FC236}">
                <a16:creationId xmlns:a16="http://schemas.microsoft.com/office/drawing/2014/main" id="{F0A2D705-B5CD-9922-E285-AA086469DDF9}"/>
              </a:ext>
            </a:extLst>
          </p:cNvPr>
          <p:cNvSpPr txBox="1"/>
          <p:nvPr/>
        </p:nvSpPr>
        <p:spPr>
          <a:xfrm>
            <a:off x="9690163" y="5292868"/>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err="1">
                <a:solidFill>
                  <a:schemeClr val="accent1"/>
                </a:solidFill>
                <a:latin typeface="Raleway"/>
              </a:rPr>
              <a:t>Image</a:t>
            </a:r>
            <a:r>
              <a:rPr lang="es-ES" sz="1000" noProof="0" dirty="0">
                <a:solidFill>
                  <a:schemeClr val="accent1"/>
                </a:solidFill>
                <a:latin typeface="Raleway"/>
              </a:rPr>
              <a:t> </a:t>
            </a:r>
            <a:r>
              <a:rPr lang="es-ES" sz="1000" noProof="0" dirty="0" err="1">
                <a:solidFill>
                  <a:schemeClr val="accent1"/>
                </a:solidFill>
                <a:latin typeface="Raleway"/>
              </a:rPr>
              <a:t>source</a:t>
            </a:r>
            <a:r>
              <a:rPr lang="es-ES" sz="1000" noProof="0" dirty="0">
                <a:solidFill>
                  <a:schemeClr val="accent1"/>
                </a:solidFill>
                <a:latin typeface="Raleway"/>
              </a:rPr>
              <a:t>: </a:t>
            </a:r>
            <a:r>
              <a:rPr lang="es-ES" sz="1000" noProof="0" dirty="0" err="1">
                <a:solidFill>
                  <a:schemeClr val="accent1"/>
                </a:solidFill>
                <a:latin typeface="Raleway"/>
                <a:hlinkClick r:id="rId4">
                  <a:extLst>
                    <a:ext uri="{A12FA001-AC4F-418D-AE19-62706E023703}">
                      <ahyp:hlinkClr xmlns:ahyp="http://schemas.microsoft.com/office/drawing/2018/hyperlinkcolor" val="tx"/>
                    </a:ext>
                  </a:extLst>
                </a:hlinkClick>
              </a:rPr>
              <a:t>Freepik</a:t>
            </a:r>
            <a:endParaRPr lang="es-ES" sz="1000" noProof="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
        <p:nvSpPr>
          <p:cNvPr id="5" name="Google Shape;229;g2ec5bc0709e_0_9">
            <a:extLst>
              <a:ext uri="{FF2B5EF4-FFF2-40B4-BE49-F238E27FC236}">
                <a16:creationId xmlns:a16="http://schemas.microsoft.com/office/drawing/2014/main" id="{CE50343D-CF6E-FC7E-61C8-96F866D54BF1}"/>
              </a:ext>
            </a:extLst>
          </p:cNvPr>
          <p:cNvSpPr txBox="1">
            <a:spLocks noGrp="1"/>
          </p:cNvSpPr>
          <p:nvPr>
            <p:ph type="title"/>
          </p:nvPr>
        </p:nvSpPr>
        <p:spPr>
          <a:xfrm>
            <a:off x="533750" y="48097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¿Qué hay que saber para hablar en público?</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g2eb676f3e53_0_51"/>
          <p:cNvSpPr txBox="1">
            <a:spLocks noGrp="1"/>
          </p:cNvSpPr>
          <p:nvPr>
            <p:ph type="title"/>
          </p:nvPr>
        </p:nvSpPr>
        <p:spPr>
          <a:xfrm>
            <a:off x="2330522" y="-141967"/>
            <a:ext cx="10515600" cy="1325700"/>
          </a:xfrm>
          <a:prstGeom prst="rect">
            <a:avLst/>
          </a:prstGeom>
          <a:noFill/>
          <a:ln>
            <a:noFill/>
          </a:ln>
        </p:spPr>
        <p:txBody>
          <a:bodyPr spcFirstLastPara="1" wrap="square" lIns="91425" tIns="45700" rIns="91425" bIns="45700" anchor="ctr" anchorCtr="0">
            <a:normAutofit/>
          </a:bodyPr>
          <a:lstStyle/>
          <a:p>
            <a:pPr>
              <a:buSzPts val="4000"/>
            </a:pPr>
            <a:r>
              <a:rPr lang="es-ES" sz="3400" b="1" noProof="0" dirty="0"/>
              <a:t>Técnicas para aumentar la confianza</a:t>
            </a:r>
          </a:p>
        </p:txBody>
      </p:sp>
      <p:sp>
        <p:nvSpPr>
          <p:cNvPr id="244" name="Google Shape;244;g2eb676f3e53_0_51"/>
          <p:cNvSpPr txBox="1"/>
          <p:nvPr/>
        </p:nvSpPr>
        <p:spPr>
          <a:xfrm>
            <a:off x="323849" y="2161295"/>
            <a:ext cx="2274175" cy="3385512"/>
          </a:xfrm>
          <a:prstGeom prst="rect">
            <a:avLst/>
          </a:prstGeom>
          <a:noFill/>
          <a:ln>
            <a:noFill/>
          </a:ln>
        </p:spPr>
        <p:txBody>
          <a:bodyPr spcFirstLastPara="1" wrap="square" lIns="91425" tIns="91425" rIns="91425" bIns="91425" anchor="t" anchorCtr="0">
            <a:spAutoFit/>
          </a:bodyPr>
          <a:lstStyle/>
          <a:p>
            <a:pPr lvl="0" algn="just">
              <a:spcBef>
                <a:spcPts val="600"/>
              </a:spcBef>
              <a:spcAft>
                <a:spcPts val="600"/>
              </a:spcAft>
            </a:pPr>
            <a:r>
              <a:rPr lang="es-ES" sz="1800" dirty="0"/>
              <a:t>La </a:t>
            </a:r>
            <a:r>
              <a:rPr lang="es-ES" sz="1800" b="1" dirty="0"/>
              <a:t>confianza</a:t>
            </a:r>
            <a:r>
              <a:rPr lang="es-ES" sz="1800" dirty="0"/>
              <a:t> es la sensación de seguridad en algo. Cuando hablamos de autoconfianza, nos referimos a la creencia de que puedes confiar en ti mismo, en tus habilidades y en tus conocimientos.</a:t>
            </a:r>
            <a:endParaRPr lang="es-ES" sz="1750" noProof="0" dirty="0">
              <a:solidFill>
                <a:srgbClr val="423B43"/>
              </a:solidFill>
              <a:highlight>
                <a:srgbClr val="FFFFFF"/>
              </a:highlight>
              <a:latin typeface="Raleway"/>
              <a:ea typeface="Raleway"/>
              <a:cs typeface="Raleway"/>
            </a:endParaRPr>
          </a:p>
        </p:txBody>
      </p:sp>
      <p:sp>
        <p:nvSpPr>
          <p:cNvPr id="245" name="Google Shape;245;g2eb676f3e53_0_51"/>
          <p:cNvSpPr txBox="1"/>
          <p:nvPr/>
        </p:nvSpPr>
        <p:spPr>
          <a:xfrm>
            <a:off x="3185654" y="801805"/>
            <a:ext cx="8521558" cy="5663058"/>
          </a:xfrm>
          <a:prstGeom prst="rect">
            <a:avLst/>
          </a:prstGeom>
          <a:noFill/>
          <a:ln>
            <a:noFill/>
          </a:ln>
        </p:spPr>
        <p:txBody>
          <a:bodyPr spcFirstLastPara="1" wrap="square" lIns="91425" tIns="91425" rIns="91425" bIns="91425" anchor="t" anchorCtr="0">
            <a:spAutoFit/>
          </a:bodyPr>
          <a:lstStyle/>
          <a:p>
            <a:pPr marL="0" lvl="0" indent="0" rtl="0">
              <a:spcBef>
                <a:spcPts val="600"/>
              </a:spcBef>
              <a:spcAft>
                <a:spcPts val="600"/>
              </a:spcAft>
              <a:buNone/>
            </a:pPr>
            <a:r>
              <a:rPr lang="es-ES" sz="1600" b="1" noProof="0" dirty="0">
                <a:highlight>
                  <a:schemeClr val="lt1"/>
                </a:highlight>
                <a:latin typeface="Raleway"/>
                <a:ea typeface="Raleway"/>
                <a:cs typeface="Raleway"/>
                <a:sym typeface="Raleway"/>
              </a:rPr>
              <a:t>1. Practica el autocuidado  </a:t>
            </a:r>
            <a:endParaRPr lang="es-ES" sz="1600" b="1" noProof="0" dirty="0">
              <a:highlight>
                <a:srgbClr val="F3B75B"/>
              </a:highlight>
              <a:latin typeface="Raleway"/>
              <a:ea typeface="Raleway"/>
              <a:cs typeface="Raleway"/>
            </a:endParaRPr>
          </a:p>
          <a:p>
            <a:pPr marL="0" lvl="0" indent="0" algn="just" rtl="0">
              <a:spcBef>
                <a:spcPts val="600"/>
              </a:spcBef>
              <a:spcAft>
                <a:spcPts val="600"/>
              </a:spcAft>
              <a:buNone/>
            </a:pPr>
            <a:r>
              <a:rPr lang="es-ES" sz="1600" noProof="0" dirty="0">
                <a:latin typeface="Raleway"/>
                <a:ea typeface="Raleway"/>
                <a:cs typeface="Raleway"/>
                <a:sym typeface="Raleway"/>
              </a:rPr>
              <a:t>La confianza en uno mismo y el cuidado personal están estrechamente relacionados. Hacer ejercicio con regularidad, dormir bien y llevar una dieta sana pueden hacer que te sientas mejor contigo mismo. </a:t>
            </a:r>
            <a:endParaRPr lang="es-ES" sz="1600" noProof="0" dirty="0">
              <a:latin typeface="Raleway"/>
              <a:ea typeface="Raleway"/>
              <a:cs typeface="Raleway"/>
            </a:endParaRPr>
          </a:p>
          <a:p>
            <a:pPr marL="0" lvl="0" indent="0" rtl="0">
              <a:spcBef>
                <a:spcPts val="600"/>
              </a:spcBef>
              <a:spcAft>
                <a:spcPts val="600"/>
              </a:spcAft>
              <a:buNone/>
            </a:pPr>
            <a:r>
              <a:rPr lang="es-ES" sz="1600" b="1" noProof="0" dirty="0">
                <a:highlight>
                  <a:schemeClr val="lt1"/>
                </a:highlight>
                <a:latin typeface="Raleway"/>
                <a:ea typeface="Raleway"/>
                <a:cs typeface="Raleway"/>
                <a:sym typeface="Raleway"/>
              </a:rPr>
              <a:t>2. </a:t>
            </a:r>
            <a:r>
              <a:rPr lang="es-ES" sz="1600" b="1" dirty="0">
                <a:highlight>
                  <a:schemeClr val="lt1"/>
                </a:highlight>
                <a:latin typeface="Raleway"/>
                <a:ea typeface="Raleway"/>
                <a:cs typeface="Raleway"/>
                <a:sym typeface="Raleway"/>
              </a:rPr>
              <a:t>Establezca relaciones positivas</a:t>
            </a:r>
            <a:endParaRPr lang="es-ES" sz="1600" b="1" dirty="0">
              <a:highlight>
                <a:schemeClr val="lt1"/>
              </a:highlight>
              <a:latin typeface="Raleway"/>
              <a:ea typeface="Raleway"/>
              <a:cs typeface="Raleway"/>
            </a:endParaRPr>
          </a:p>
          <a:p>
            <a:pPr marL="0" lvl="0" indent="0" algn="just" rtl="0">
              <a:spcBef>
                <a:spcPts val="600"/>
              </a:spcBef>
              <a:spcAft>
                <a:spcPts val="600"/>
              </a:spcAft>
              <a:buNone/>
            </a:pPr>
            <a:r>
              <a:rPr lang="es-ES" sz="1600" noProof="0" dirty="0">
                <a:latin typeface="Raleway"/>
                <a:ea typeface="Raleway"/>
                <a:cs typeface="Raleway"/>
                <a:sym typeface="Raleway"/>
              </a:rPr>
              <a:t>Intenta establecer relaciones con personas que te aprecien. Su positividad puede ayudarte a sentirte más seguro de ti mismo. </a:t>
            </a:r>
            <a:endParaRPr lang="es-ES" sz="1600" noProof="0" dirty="0">
              <a:latin typeface="Raleway"/>
              <a:ea typeface="Raleway"/>
              <a:cs typeface="Raleway"/>
            </a:endParaRPr>
          </a:p>
          <a:p>
            <a:pPr marL="0" lvl="0" indent="0" rtl="0">
              <a:spcBef>
                <a:spcPts val="600"/>
              </a:spcBef>
              <a:spcAft>
                <a:spcPts val="600"/>
              </a:spcAft>
              <a:buNone/>
            </a:pPr>
            <a:r>
              <a:rPr lang="es-ES" sz="1600" b="1" noProof="0" dirty="0">
                <a:highlight>
                  <a:schemeClr val="lt1"/>
                </a:highlight>
                <a:latin typeface="Raleway"/>
                <a:ea typeface="Raleway"/>
                <a:cs typeface="Raleway"/>
                <a:sym typeface="Raleway"/>
              </a:rPr>
              <a:t>3. Trabaja en una mentalidad de crecimiento</a:t>
            </a:r>
            <a:endParaRPr lang="es-ES" sz="1600" b="1" noProof="0" dirty="0">
              <a:highlight>
                <a:srgbClr val="F3B75B"/>
              </a:highlight>
              <a:latin typeface="Raleway"/>
              <a:ea typeface="Raleway"/>
              <a:cs typeface="Raleway"/>
            </a:endParaRPr>
          </a:p>
          <a:p>
            <a:pPr marL="0" lvl="0" indent="0" algn="just" rtl="0">
              <a:spcBef>
                <a:spcPts val="600"/>
              </a:spcBef>
              <a:spcAft>
                <a:spcPts val="600"/>
              </a:spcAft>
              <a:buNone/>
            </a:pPr>
            <a:r>
              <a:rPr lang="es-ES" sz="1600" noProof="0" dirty="0">
                <a:latin typeface="Raleway"/>
                <a:ea typeface="Raleway"/>
                <a:cs typeface="Raleway"/>
                <a:sym typeface="Raleway"/>
              </a:rPr>
              <a:t>Algunas investigaciones demuestran que las personas con una mentalidad de crecimiento tienden a tener mayor autoestima y resiliencia que las que tienen una mentalidad fija. </a:t>
            </a:r>
            <a:endParaRPr lang="es-ES" sz="1600" noProof="0" dirty="0">
              <a:latin typeface="Raleway"/>
              <a:ea typeface="Raleway"/>
              <a:cs typeface="Raleway"/>
            </a:endParaRPr>
          </a:p>
          <a:p>
            <a:pPr marL="0" lvl="0" indent="0" rtl="0">
              <a:spcBef>
                <a:spcPts val="600"/>
              </a:spcBef>
              <a:spcAft>
                <a:spcPts val="600"/>
              </a:spcAft>
              <a:buNone/>
            </a:pPr>
            <a:r>
              <a:rPr lang="es-ES" sz="1600" b="1" noProof="0" dirty="0">
                <a:highlight>
                  <a:schemeClr val="lt1"/>
                </a:highlight>
                <a:latin typeface="Raleway"/>
                <a:ea typeface="Raleway"/>
                <a:cs typeface="Raleway"/>
                <a:sym typeface="Raleway"/>
              </a:rPr>
              <a:t>4. Desafíate a ti mismo</a:t>
            </a:r>
            <a:endParaRPr lang="es-ES" sz="1600" b="1" noProof="0" dirty="0">
              <a:highlight>
                <a:srgbClr val="F3B75B"/>
              </a:highlight>
              <a:latin typeface="Raleway"/>
              <a:ea typeface="Raleway"/>
              <a:cs typeface="Raleway"/>
            </a:endParaRPr>
          </a:p>
          <a:p>
            <a:pPr marL="0" lvl="0" indent="0" algn="just" rtl="0">
              <a:spcBef>
                <a:spcPts val="600"/>
              </a:spcBef>
              <a:spcAft>
                <a:spcPts val="600"/>
              </a:spcAft>
              <a:buNone/>
            </a:pPr>
            <a:r>
              <a:rPr lang="es-ES" sz="1600" noProof="0" dirty="0">
                <a:latin typeface="Raleway"/>
                <a:ea typeface="Raleway"/>
                <a:cs typeface="Raleway"/>
                <a:sym typeface="Raleway"/>
              </a:rPr>
              <a:t>Asume el reto y márcate objetivos, te ayudará a formar nuevos hábitos.</a:t>
            </a:r>
            <a:endParaRPr lang="es-ES" sz="1600" noProof="0" dirty="0">
              <a:latin typeface="Raleway"/>
              <a:ea typeface="Raleway"/>
              <a:cs typeface="Raleway"/>
            </a:endParaRPr>
          </a:p>
          <a:p>
            <a:pPr marL="0" lvl="0" indent="0" rtl="0">
              <a:spcBef>
                <a:spcPts val="600"/>
              </a:spcBef>
              <a:spcAft>
                <a:spcPts val="600"/>
              </a:spcAft>
              <a:buNone/>
            </a:pPr>
            <a:r>
              <a:rPr lang="es-ES" sz="1600" b="1" noProof="0" dirty="0">
                <a:highlight>
                  <a:schemeClr val="lt1"/>
                </a:highlight>
                <a:latin typeface="Raleway"/>
                <a:ea typeface="Raleway"/>
                <a:cs typeface="Raleway"/>
                <a:sym typeface="Raleway"/>
              </a:rPr>
              <a:t>5. Practica las autoafirmaciones</a:t>
            </a:r>
            <a:endParaRPr lang="es-ES" sz="1600" b="1" noProof="0" dirty="0">
              <a:highlight>
                <a:srgbClr val="F3B75B"/>
              </a:highlight>
              <a:latin typeface="Raleway"/>
              <a:ea typeface="Raleway"/>
              <a:cs typeface="Raleway"/>
            </a:endParaRPr>
          </a:p>
          <a:p>
            <a:pPr marL="0" lvl="0" indent="0" algn="just" rtl="0">
              <a:spcBef>
                <a:spcPts val="600"/>
              </a:spcBef>
              <a:spcAft>
                <a:spcPts val="600"/>
              </a:spcAft>
              <a:buNone/>
            </a:pPr>
            <a:r>
              <a:rPr lang="es-ES" sz="1600" noProof="0" dirty="0">
                <a:latin typeface="Raleway"/>
                <a:ea typeface="Raleway"/>
                <a:cs typeface="Raleway"/>
                <a:sym typeface="Raleway"/>
              </a:rPr>
              <a:t>Diciéndote a ti mismo cuáles son tus puntos fuertes y lo seguro que estás de ti mismo, puedes reforzar estos pensamientos positivos. </a:t>
            </a:r>
            <a:endParaRPr lang="es-ES" sz="1600" noProof="0" dirty="0">
              <a:solidFill>
                <a:srgbClr val="423B43"/>
              </a:solidFill>
              <a:highlight>
                <a:srgbClr val="FFFFFF"/>
              </a:highlight>
              <a:latin typeface="Raleway"/>
              <a:ea typeface="Raleway"/>
              <a:cs typeface="Raleway"/>
            </a:endParaRPr>
          </a:p>
        </p:txBody>
      </p:sp>
      <p:cxnSp>
        <p:nvCxnSpPr>
          <p:cNvPr id="246" name="Google Shape;246;g2eb676f3e53_0_51"/>
          <p:cNvCxnSpPr/>
          <p:nvPr/>
        </p:nvCxnSpPr>
        <p:spPr>
          <a:xfrm>
            <a:off x="2783448" y="1580651"/>
            <a:ext cx="36000" cy="4546800"/>
          </a:xfrm>
          <a:prstGeom prst="straightConnector1">
            <a:avLst/>
          </a:prstGeom>
          <a:noFill/>
          <a:ln w="9525" cap="flat" cmpd="sng">
            <a:solidFill>
              <a:schemeClr val="dk2"/>
            </a:solidFill>
            <a:prstDash val="solid"/>
            <a:round/>
            <a:headEnd type="none" w="med" len="med"/>
            <a:tailEnd type="none" w="med" len="med"/>
          </a:ln>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pic>
        <p:nvPicPr>
          <p:cNvPr id="251" name="Google Shape;251;g2eb676f3e53_0_336"/>
          <p:cNvPicPr preferRelativeResize="0"/>
          <p:nvPr/>
        </p:nvPicPr>
        <p:blipFill>
          <a:blip r:embed="rId3">
            <a:alphaModFix/>
          </a:blip>
          <a:stretch>
            <a:fillRect/>
          </a:stretch>
        </p:blipFill>
        <p:spPr>
          <a:xfrm>
            <a:off x="1723150" y="304000"/>
            <a:ext cx="8745700" cy="5983300"/>
          </a:xfrm>
          <a:prstGeom prst="rect">
            <a:avLst/>
          </a:prstGeom>
          <a:noFill/>
          <a:ln>
            <a:noFill/>
          </a:ln>
        </p:spPr>
      </p:pic>
      <p:sp>
        <p:nvSpPr>
          <p:cNvPr id="2" name="TextBox 1">
            <a:extLst>
              <a:ext uri="{FF2B5EF4-FFF2-40B4-BE49-F238E27FC236}">
                <a16:creationId xmlns:a16="http://schemas.microsoft.com/office/drawing/2014/main" id="{FFFC4F48-24C3-4A86-D7A1-150FD792330B}"/>
              </a:ext>
            </a:extLst>
          </p:cNvPr>
          <p:cNvSpPr txBox="1"/>
          <p:nvPr/>
        </p:nvSpPr>
        <p:spPr>
          <a:xfrm>
            <a:off x="3206750" y="6388100"/>
            <a:ext cx="57785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1000" dirty="0">
                <a:solidFill>
                  <a:schemeClr val="accent1"/>
                </a:solidFill>
                <a:latin typeface="Raleway"/>
              </a:rPr>
              <a:t>Fuente de Imagen</a:t>
            </a:r>
            <a:r>
              <a:rPr lang="es-ES" sz="1000" noProof="0" dirty="0">
                <a:solidFill>
                  <a:schemeClr val="accent1"/>
                </a:solidFill>
                <a:latin typeface="Raleway"/>
              </a:rPr>
              <a:t>: Medium.com</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g2eb676f3e53_0_106"/>
          <p:cNvSpPr txBox="1">
            <a:spLocks noGrp="1"/>
          </p:cNvSpPr>
          <p:nvPr>
            <p:ph type="title"/>
          </p:nvPr>
        </p:nvSpPr>
        <p:spPr>
          <a:xfrm>
            <a:off x="485425" y="180398"/>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Estructurar una presentación</a:t>
            </a:r>
          </a:p>
        </p:txBody>
      </p:sp>
      <p:sp>
        <p:nvSpPr>
          <p:cNvPr id="257" name="Google Shape;257;g2eb676f3e53_0_106"/>
          <p:cNvSpPr txBox="1">
            <a:spLocks noGrp="1"/>
          </p:cNvSpPr>
          <p:nvPr>
            <p:ph type="body" idx="1"/>
          </p:nvPr>
        </p:nvSpPr>
        <p:spPr>
          <a:xfrm>
            <a:off x="3093089" y="1214193"/>
            <a:ext cx="8756011" cy="5375793"/>
          </a:xfrm>
          <a:prstGeom prst="rect">
            <a:avLst/>
          </a:prstGeom>
          <a:noFill/>
          <a:ln>
            <a:noFill/>
          </a:ln>
        </p:spPr>
        <p:txBody>
          <a:bodyPr spcFirstLastPara="1" wrap="square" lIns="91425" tIns="45700" rIns="91425" bIns="45700" anchor="t" anchorCtr="0">
            <a:noAutofit/>
          </a:bodyPr>
          <a:lstStyle/>
          <a:p>
            <a:pPr marL="0" indent="0" algn="just">
              <a:lnSpc>
                <a:spcPct val="120000"/>
              </a:lnSpc>
              <a:spcBef>
                <a:spcPts val="600"/>
              </a:spcBef>
              <a:spcAft>
                <a:spcPts val="600"/>
              </a:spcAft>
            </a:pPr>
            <a:r>
              <a:rPr lang="es-ES" sz="1600" noProof="0" dirty="0">
                <a:solidFill>
                  <a:srgbClr val="000000"/>
                </a:solidFill>
                <a:highlight>
                  <a:srgbClr val="F3B75B"/>
                </a:highlight>
              </a:rPr>
              <a:t>Introducción</a:t>
            </a:r>
            <a:endParaRPr lang="es-ES" sz="1600" noProof="0" dirty="0">
              <a:solidFill>
                <a:schemeClr val="accent1"/>
              </a:solidFill>
            </a:endParaRPr>
          </a:p>
          <a:p>
            <a:pPr indent="0" algn="just">
              <a:lnSpc>
                <a:spcPct val="120000"/>
              </a:lnSpc>
              <a:spcBef>
                <a:spcPts val="600"/>
              </a:spcBef>
              <a:spcAft>
                <a:spcPts val="600"/>
              </a:spcAft>
              <a:buClr>
                <a:srgbClr val="1D1D1B"/>
              </a:buClr>
              <a:buSzPct val="100000"/>
              <a:buChar char="●"/>
            </a:pPr>
            <a:r>
              <a:rPr lang="es-ES" sz="1600" b="0" noProof="0" dirty="0">
                <a:solidFill>
                  <a:schemeClr val="accent1"/>
                </a:solidFill>
              </a:rPr>
              <a:t> Empieza con un hecho, cita, pregunta o anécdota interesante para captar la atención.</a:t>
            </a:r>
          </a:p>
          <a:p>
            <a:pPr indent="0" algn="just">
              <a:lnSpc>
                <a:spcPct val="120000"/>
              </a:lnSpc>
              <a:spcBef>
                <a:spcPts val="600"/>
              </a:spcBef>
              <a:spcAft>
                <a:spcPts val="600"/>
              </a:spcAft>
              <a:buClr>
                <a:srgbClr val="1D1D1B"/>
              </a:buClr>
              <a:buSzPct val="100000"/>
              <a:buChar char="●"/>
            </a:pPr>
            <a:r>
              <a:rPr lang="es-ES" sz="1600" b="0" noProof="0" dirty="0">
                <a:solidFill>
                  <a:schemeClr val="accent1"/>
                </a:solidFill>
              </a:rPr>
              <a:t> Resume brevemente de lo que va a tratar tu presentación  para dar a tu audiencia una hoja de ruta.</a:t>
            </a:r>
          </a:p>
          <a:p>
            <a:pPr marL="0" indent="0" algn="just">
              <a:lnSpc>
                <a:spcPct val="120000"/>
              </a:lnSpc>
              <a:spcBef>
                <a:spcPts val="600"/>
              </a:spcBef>
              <a:spcAft>
                <a:spcPts val="600"/>
              </a:spcAft>
            </a:pPr>
            <a:r>
              <a:rPr lang="es-ES" sz="1600" dirty="0">
                <a:solidFill>
                  <a:srgbClr val="000000"/>
                </a:solidFill>
                <a:highlight>
                  <a:srgbClr val="F3B75B"/>
                </a:highlight>
              </a:rPr>
              <a:t>Cuerpo</a:t>
            </a:r>
            <a:endParaRPr lang="es-ES" sz="1600" noProof="0" dirty="0"/>
          </a:p>
          <a:p>
            <a:pPr indent="0" algn="just">
              <a:lnSpc>
                <a:spcPct val="120000"/>
              </a:lnSpc>
              <a:spcBef>
                <a:spcPts val="600"/>
              </a:spcBef>
              <a:spcAft>
                <a:spcPts val="600"/>
              </a:spcAft>
              <a:buClr>
                <a:srgbClr val="1D1D1B"/>
              </a:buClr>
              <a:buSzPct val="100000"/>
              <a:buChar char="●"/>
            </a:pPr>
            <a:r>
              <a:rPr lang="es-ES" sz="1600" b="0" noProof="0" dirty="0">
                <a:solidFill>
                  <a:schemeClr val="accent1"/>
                </a:solidFill>
              </a:rPr>
              <a:t> Define claramente tus mensajes clave. Trata de exponer de 2 a 4 puntos principales para mantener la claridad.</a:t>
            </a:r>
          </a:p>
          <a:p>
            <a:pPr indent="0" algn="just">
              <a:lnSpc>
                <a:spcPct val="120000"/>
              </a:lnSpc>
              <a:spcBef>
                <a:spcPts val="600"/>
              </a:spcBef>
              <a:spcAft>
                <a:spcPts val="600"/>
              </a:spcAft>
              <a:buClr>
                <a:srgbClr val="1D1D1B"/>
              </a:buClr>
              <a:buSzPct val="100000"/>
              <a:buChar char="●"/>
            </a:pPr>
            <a:r>
              <a:rPr lang="es-ES" sz="1600" b="0" noProof="0" dirty="0">
                <a:solidFill>
                  <a:schemeClr val="accent1"/>
                </a:solidFill>
              </a:rPr>
              <a:t> Utiliza estadísticas, citas, ejemplos y anécdotas para respaldar sus argumentos.</a:t>
            </a:r>
            <a:endParaRPr lang="es-ES" sz="1600" noProof="0" dirty="0">
              <a:solidFill>
                <a:schemeClr val="accent1"/>
              </a:solidFill>
            </a:endParaRPr>
          </a:p>
          <a:p>
            <a:pPr marL="0" indent="0" algn="just">
              <a:lnSpc>
                <a:spcPct val="120000"/>
              </a:lnSpc>
              <a:spcBef>
                <a:spcPts val="600"/>
              </a:spcBef>
              <a:spcAft>
                <a:spcPts val="600"/>
              </a:spcAft>
            </a:pPr>
            <a:r>
              <a:rPr lang="es-ES" sz="1600" noProof="0" dirty="0">
                <a:solidFill>
                  <a:srgbClr val="000000"/>
                </a:solidFill>
                <a:highlight>
                  <a:srgbClr val="F3B75B"/>
                </a:highlight>
              </a:rPr>
              <a:t>Conclusión</a:t>
            </a:r>
            <a:endParaRPr lang="es-ES" sz="1600" noProof="0" dirty="0"/>
          </a:p>
          <a:p>
            <a:pPr indent="0" algn="just">
              <a:lnSpc>
                <a:spcPct val="120000"/>
              </a:lnSpc>
              <a:spcBef>
                <a:spcPts val="600"/>
              </a:spcBef>
              <a:spcAft>
                <a:spcPts val="600"/>
              </a:spcAft>
              <a:buClr>
                <a:srgbClr val="1D1D1B"/>
              </a:buClr>
              <a:buSzPct val="100000"/>
              <a:buChar char="●"/>
            </a:pPr>
            <a:r>
              <a:rPr lang="es-ES" sz="1600" b="0" noProof="0" dirty="0">
                <a:solidFill>
                  <a:schemeClr val="accent1"/>
                </a:solidFill>
              </a:rPr>
              <a:t> Recopila los puntos principales para reforzarlos.</a:t>
            </a:r>
          </a:p>
          <a:p>
            <a:pPr indent="0" algn="just">
              <a:lnSpc>
                <a:spcPct val="120000"/>
              </a:lnSpc>
              <a:spcBef>
                <a:spcPts val="600"/>
              </a:spcBef>
              <a:spcAft>
                <a:spcPts val="600"/>
              </a:spcAft>
              <a:buClr>
                <a:srgbClr val="1D1D1B"/>
              </a:buClr>
              <a:buSzPct val="100000"/>
              <a:buChar char="●"/>
            </a:pPr>
            <a:r>
              <a:rPr lang="es-ES" sz="1600" b="0" noProof="0" dirty="0">
                <a:solidFill>
                  <a:schemeClr val="accent1"/>
                </a:solidFill>
              </a:rPr>
              <a:t> Termina con una afirmación contundente o una llamada a la acción que anime a tu audiencia a actuar sobre la base de la información.</a:t>
            </a:r>
          </a:p>
          <a:p>
            <a:pPr marL="0" lvl="0" indent="0" algn="just" rtl="0">
              <a:lnSpc>
                <a:spcPct val="115000"/>
              </a:lnSpc>
              <a:spcBef>
                <a:spcPts val="1000"/>
              </a:spcBef>
              <a:spcAft>
                <a:spcPts val="0"/>
              </a:spcAft>
              <a:buNone/>
            </a:pPr>
            <a:endParaRPr lang="es-ES" sz="6150" b="0" noProof="0" dirty="0">
              <a:solidFill>
                <a:schemeClr val="accent1"/>
              </a:solidFill>
            </a:endParaRPr>
          </a:p>
          <a:p>
            <a:pPr marL="0" lvl="0" indent="0" algn="just" rtl="0">
              <a:lnSpc>
                <a:spcPct val="115000"/>
              </a:lnSpc>
              <a:spcBef>
                <a:spcPts val="0"/>
              </a:spcBef>
              <a:spcAft>
                <a:spcPts val="0"/>
              </a:spcAft>
              <a:buNone/>
            </a:pPr>
            <a:endParaRPr lang="es-ES" sz="1100" b="0" noProof="0" dirty="0">
              <a:solidFill>
                <a:srgbClr val="000000"/>
              </a:solidFill>
              <a:latin typeface="Calibri"/>
              <a:ea typeface="Calibri"/>
              <a:cs typeface="Calibri"/>
              <a:sym typeface="Calibri"/>
            </a:endParaRPr>
          </a:p>
          <a:p>
            <a:pPr marL="0" lvl="0" indent="0" algn="just" rtl="0">
              <a:lnSpc>
                <a:spcPct val="115000"/>
              </a:lnSpc>
              <a:spcBef>
                <a:spcPts val="0"/>
              </a:spcBef>
              <a:spcAft>
                <a:spcPts val="0"/>
              </a:spcAft>
              <a:buNone/>
            </a:pPr>
            <a:endParaRPr lang="es-ES" sz="1100" b="0" noProof="0" dirty="0">
              <a:solidFill>
                <a:srgbClr val="000000"/>
              </a:solidFill>
              <a:latin typeface="Calibri"/>
              <a:ea typeface="Calibri"/>
              <a:cs typeface="Calibri"/>
              <a:sym typeface="Calibri"/>
            </a:endParaRPr>
          </a:p>
        </p:txBody>
      </p:sp>
      <p:pic>
        <p:nvPicPr>
          <p:cNvPr id="258" name="Google Shape;258;g2eb676f3e53_0_106"/>
          <p:cNvPicPr preferRelativeResize="0"/>
          <p:nvPr/>
        </p:nvPicPr>
        <p:blipFill rotWithShape="1">
          <a:blip r:embed="rId3">
            <a:alphaModFix/>
          </a:blip>
          <a:srcRect l="11807" r="12210"/>
          <a:stretch/>
        </p:blipFill>
        <p:spPr>
          <a:xfrm>
            <a:off x="485425" y="1952163"/>
            <a:ext cx="2607664" cy="3406294"/>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631786" y="5404412"/>
            <a:ext cx="1647567"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ES" sz="1000" dirty="0">
                <a:solidFill>
                  <a:schemeClr val="accent1"/>
                </a:solidFill>
                <a:latin typeface="Raleway"/>
              </a:rPr>
              <a:t>Fuente de Imagen</a:t>
            </a:r>
            <a:r>
              <a:rPr lang="es-ES" sz="1000" noProof="0" dirty="0">
                <a:solidFill>
                  <a:schemeClr val="accent1"/>
                </a:solidFill>
                <a:latin typeface="Raleway"/>
              </a:rPr>
              <a:t>: </a:t>
            </a:r>
            <a:r>
              <a:rPr lang="es-ES" sz="1000" noProof="0" dirty="0" err="1">
                <a:solidFill>
                  <a:schemeClr val="accent1"/>
                </a:solidFill>
                <a:latin typeface="Raleway"/>
                <a:hlinkClick r:id="rId4">
                  <a:extLst>
                    <a:ext uri="{A12FA001-AC4F-418D-AE19-62706E023703}">
                      <ahyp:hlinkClr xmlns:ahyp="http://schemas.microsoft.com/office/drawing/2018/hyperlinkcolor" val="tx"/>
                    </a:ext>
                  </a:extLst>
                </a:hlinkClick>
              </a:rPr>
              <a:t>Freepik</a:t>
            </a:r>
            <a:endParaRPr lang="es-ES" sz="1000" noProof="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g2eb676f3e53_0_34"/>
          <p:cNvSpPr txBox="1">
            <a:spLocks noGrp="1"/>
          </p:cNvSpPr>
          <p:nvPr>
            <p:ph type="title"/>
          </p:nvPr>
        </p:nvSpPr>
        <p:spPr>
          <a:xfrm>
            <a:off x="432525" y="21767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Controlar la ansiedad</a:t>
            </a:r>
          </a:p>
        </p:txBody>
      </p:sp>
      <p:sp>
        <p:nvSpPr>
          <p:cNvPr id="264" name="Google Shape;264;g2eb676f3e53_0_34"/>
          <p:cNvSpPr txBox="1">
            <a:spLocks noGrp="1"/>
          </p:cNvSpPr>
          <p:nvPr>
            <p:ph type="body" idx="1"/>
          </p:nvPr>
        </p:nvSpPr>
        <p:spPr>
          <a:xfrm>
            <a:off x="508639" y="1704950"/>
            <a:ext cx="10515600" cy="29733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es-ES" sz="2000" noProof="0" dirty="0">
                <a:solidFill>
                  <a:srgbClr val="000000"/>
                </a:solidFill>
                <a:highlight>
                  <a:schemeClr val="lt1"/>
                </a:highlight>
              </a:rPr>
              <a:t>Respiración profunda</a:t>
            </a:r>
            <a:r>
              <a:rPr lang="es-ES" sz="2000" b="0" noProof="0" dirty="0">
                <a:solidFill>
                  <a:srgbClr val="000000"/>
                </a:solidFill>
                <a:highlight>
                  <a:schemeClr val="lt1"/>
                </a:highlight>
              </a:rPr>
              <a:t>:</a:t>
            </a:r>
            <a:r>
              <a:rPr lang="es-ES" sz="2000" b="0" noProof="0" dirty="0">
                <a:solidFill>
                  <a:srgbClr val="000000"/>
                </a:solidFill>
              </a:rPr>
              <a:t>  esta técnica ayuda a reducir la tensión y aumenta el flujo de oxígeno al cerebro, favoreciendo la relajación. Practica respiraciones lentas y profundas antes y durante la presentación.</a:t>
            </a:r>
          </a:p>
          <a:p>
            <a:pPr marL="0" lvl="0" indent="0" algn="just" rtl="0">
              <a:lnSpc>
                <a:spcPct val="100000"/>
              </a:lnSpc>
              <a:spcBef>
                <a:spcPts val="600"/>
              </a:spcBef>
              <a:spcAft>
                <a:spcPts val="600"/>
              </a:spcAft>
              <a:buNone/>
            </a:pPr>
            <a:r>
              <a:rPr lang="es-ES" sz="2000" noProof="0" dirty="0">
                <a:solidFill>
                  <a:srgbClr val="000000"/>
                </a:solidFill>
                <a:highlight>
                  <a:schemeClr val="lt1"/>
                </a:highlight>
              </a:rPr>
              <a:t>Visualización</a:t>
            </a:r>
            <a:r>
              <a:rPr lang="es-ES" sz="2000" b="0" noProof="0" dirty="0">
                <a:solidFill>
                  <a:srgbClr val="000000"/>
                </a:solidFill>
                <a:highlight>
                  <a:schemeClr val="lt1"/>
                </a:highlight>
              </a:rPr>
              <a:t>:</a:t>
            </a:r>
            <a:r>
              <a:rPr lang="es-ES" sz="2000" b="0" noProof="0" dirty="0">
                <a:solidFill>
                  <a:srgbClr val="000000"/>
                </a:solidFill>
              </a:rPr>
              <a:t> Imagínate realizando con éxito tu presentación. Imagina las reacciones positivas del público. Este ensayo mental puede aumentar tu confianza y reducir la ansiedad.</a:t>
            </a:r>
            <a:endParaRPr lang="es-ES" sz="2000" noProof="0" dirty="0">
              <a:solidFill>
                <a:srgbClr val="000000"/>
              </a:solidFill>
            </a:endParaRPr>
          </a:p>
          <a:p>
            <a:pPr marL="0" lvl="0" indent="0" algn="just" rtl="0">
              <a:lnSpc>
                <a:spcPct val="115000"/>
              </a:lnSpc>
              <a:spcBef>
                <a:spcPts val="1200"/>
              </a:spcBef>
              <a:spcAft>
                <a:spcPts val="0"/>
              </a:spcAft>
              <a:buNone/>
            </a:pPr>
            <a:endParaRPr lang="es-ES" sz="2000" b="0" noProof="0" dirty="0">
              <a:solidFill>
                <a:srgbClr val="000000"/>
              </a:solidFill>
            </a:endParaRPr>
          </a:p>
          <a:p>
            <a:pPr marL="0" lvl="0" indent="0" algn="just" rtl="0">
              <a:lnSpc>
                <a:spcPct val="115000"/>
              </a:lnSpc>
              <a:spcBef>
                <a:spcPts val="0"/>
              </a:spcBef>
              <a:spcAft>
                <a:spcPts val="0"/>
              </a:spcAft>
              <a:buNone/>
            </a:pPr>
            <a:endParaRPr lang="es-ES" sz="1100" b="0" noProof="0" dirty="0">
              <a:solidFill>
                <a:srgbClr val="000000"/>
              </a:solidFill>
              <a:latin typeface="Calibri"/>
              <a:ea typeface="Calibri"/>
              <a:cs typeface="Calibri"/>
              <a:sym typeface="Calibri"/>
            </a:endParaRPr>
          </a:p>
        </p:txBody>
      </p:sp>
      <p:sp>
        <p:nvSpPr>
          <p:cNvPr id="265" name="Google Shape;265;g2eb676f3e53_0_34"/>
          <p:cNvSpPr txBox="1"/>
          <p:nvPr/>
        </p:nvSpPr>
        <p:spPr>
          <a:xfrm>
            <a:off x="4780993" y="4500436"/>
            <a:ext cx="6183500" cy="1723518"/>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s-ES" sz="2000" b="1" noProof="0" dirty="0">
                <a:solidFill>
                  <a:srgbClr val="F3B75B"/>
                </a:solidFill>
                <a:latin typeface="Raleway"/>
                <a:ea typeface="Raleway"/>
                <a:cs typeface="Raleway"/>
                <a:sym typeface="Raleway"/>
              </a:rPr>
              <a:t>FACTOR INTERESANTE : </a:t>
            </a:r>
            <a:endParaRPr lang="es-ES" sz="2000" noProof="0" dirty="0">
              <a:solidFill>
                <a:srgbClr val="EFB45A"/>
              </a:solidFill>
              <a:latin typeface="Raleway"/>
              <a:ea typeface="Raleway"/>
              <a:cs typeface="Raleway"/>
            </a:endParaRPr>
          </a:p>
          <a:p>
            <a:pPr algn="just">
              <a:spcBef>
                <a:spcPts val="600"/>
              </a:spcBef>
              <a:spcAft>
                <a:spcPts val="600"/>
              </a:spcAft>
            </a:pPr>
            <a:r>
              <a:rPr lang="es-ES" sz="2000" noProof="0" dirty="0">
                <a:solidFill>
                  <a:srgbClr val="EFB45A"/>
                </a:solidFill>
                <a:latin typeface="Raleway"/>
                <a:ea typeface="Raleway"/>
                <a:cs typeface="Raleway"/>
                <a:sym typeface="Raleway"/>
              </a:rPr>
              <a:t>La </a:t>
            </a:r>
            <a:r>
              <a:rPr lang="es-ES" sz="2000" dirty="0">
                <a:solidFill>
                  <a:srgbClr val="EFB45A"/>
                </a:solidFill>
                <a:latin typeface="Raleway"/>
                <a:sym typeface="Raleway"/>
              </a:rPr>
              <a:t>glosofobia es el miedo a hablar en público, que afecta hasta al 75% de las personas en diversos grados.</a:t>
            </a:r>
            <a:endParaRPr lang="es-ES" sz="2000" dirty="0">
              <a:solidFill>
                <a:srgbClr val="EFB45A"/>
              </a:solidFill>
              <a:latin typeface="Raleway"/>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g2eb676f3e53_0_41"/>
          <p:cNvSpPr txBox="1">
            <a:spLocks noGrp="1"/>
          </p:cNvSpPr>
          <p:nvPr>
            <p:ph type="title"/>
          </p:nvPr>
        </p:nvSpPr>
        <p:spPr>
          <a:xfrm>
            <a:off x="432500" y="31222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s-ES" sz="3400" b="1" noProof="0" dirty="0"/>
              <a:t>Atraer a tu público</a:t>
            </a:r>
          </a:p>
        </p:txBody>
      </p:sp>
      <p:sp>
        <p:nvSpPr>
          <p:cNvPr id="272" name="Google Shape;272;g2eb676f3e53_0_41"/>
          <p:cNvSpPr txBox="1">
            <a:spLocks noGrp="1"/>
          </p:cNvSpPr>
          <p:nvPr>
            <p:ph type="body" idx="1"/>
          </p:nvPr>
        </p:nvSpPr>
        <p:spPr>
          <a:xfrm>
            <a:off x="527400" y="1637925"/>
            <a:ext cx="11137200" cy="39159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es-ES" sz="2000" noProof="0" dirty="0">
                <a:solidFill>
                  <a:srgbClr val="000000"/>
                </a:solidFill>
                <a:highlight>
                  <a:schemeClr val="lt1"/>
                </a:highlight>
              </a:rPr>
              <a:t>Narrativa</a:t>
            </a:r>
            <a:endParaRPr lang="es-ES" sz="2000" noProof="0" dirty="0">
              <a:solidFill>
                <a:srgbClr val="000000"/>
              </a:solidFill>
              <a:highlight>
                <a:srgbClr val="F3B75B"/>
              </a:highlight>
            </a:endParaRPr>
          </a:p>
          <a:p>
            <a:pPr indent="0" algn="just">
              <a:lnSpc>
                <a:spcPct val="100000"/>
              </a:lnSpc>
              <a:spcBef>
                <a:spcPts val="600"/>
              </a:spcBef>
              <a:spcAft>
                <a:spcPts val="600"/>
              </a:spcAft>
              <a:buClr>
                <a:srgbClr val="000000"/>
              </a:buClr>
              <a:buSzPts val="2000"/>
              <a:buFont typeface="Raleway"/>
              <a:buChar char="●"/>
            </a:pPr>
            <a:r>
              <a:rPr lang="es-ES" sz="2000" b="0" noProof="0" dirty="0">
                <a:solidFill>
                  <a:srgbClr val="000000"/>
                </a:solidFill>
              </a:rPr>
              <a:t> Comparte historias personales relacionadas con tu tema para crear una conexión emocional con tu audiencia. Las historias cercanas y auténticas hacen que tu mensaje sea memorable.</a:t>
            </a:r>
          </a:p>
          <a:p>
            <a:pPr indent="0" algn="just">
              <a:lnSpc>
                <a:spcPct val="100000"/>
              </a:lnSpc>
              <a:spcBef>
                <a:spcPts val="600"/>
              </a:spcBef>
              <a:spcAft>
                <a:spcPts val="600"/>
              </a:spcAft>
              <a:buClr>
                <a:srgbClr val="000000"/>
              </a:buClr>
              <a:buSzPts val="2000"/>
              <a:buFont typeface="Raleway"/>
              <a:buChar char="●"/>
            </a:pPr>
            <a:r>
              <a:rPr lang="es-ES" sz="2000" b="0" noProof="0" dirty="0">
                <a:solidFill>
                  <a:srgbClr val="000000"/>
                </a:solidFill>
              </a:rPr>
              <a:t> Elije historias que se ajusten a las experiencias e intereses de tu audiencia.</a:t>
            </a:r>
          </a:p>
          <a:p>
            <a:pPr marL="0" lvl="0" indent="0" algn="just" rtl="0">
              <a:lnSpc>
                <a:spcPct val="100000"/>
              </a:lnSpc>
              <a:spcBef>
                <a:spcPts val="600"/>
              </a:spcBef>
              <a:spcAft>
                <a:spcPts val="600"/>
              </a:spcAft>
              <a:buNone/>
            </a:pPr>
            <a:endParaRPr lang="es-ES" sz="1000" b="0" noProof="0" dirty="0">
              <a:solidFill>
                <a:srgbClr val="000000"/>
              </a:solidFill>
            </a:endParaRPr>
          </a:p>
          <a:p>
            <a:pPr marL="0" lvl="0" indent="0" rtl="0">
              <a:lnSpc>
                <a:spcPct val="100000"/>
              </a:lnSpc>
              <a:spcBef>
                <a:spcPts val="600"/>
              </a:spcBef>
              <a:spcAft>
                <a:spcPts val="600"/>
              </a:spcAft>
              <a:buNone/>
            </a:pPr>
            <a:r>
              <a:rPr lang="es-ES" sz="2000" noProof="0" dirty="0">
                <a:solidFill>
                  <a:srgbClr val="000000"/>
                </a:solidFill>
                <a:highlight>
                  <a:schemeClr val="lt1"/>
                </a:highlight>
              </a:rPr>
              <a:t>Humor y preguntas retóricas </a:t>
            </a:r>
            <a:endParaRPr lang="es-ES" sz="2000" noProof="0" dirty="0">
              <a:solidFill>
                <a:srgbClr val="000000"/>
              </a:solidFill>
              <a:highlight>
                <a:srgbClr val="F3B75B"/>
              </a:highlight>
            </a:endParaRPr>
          </a:p>
          <a:p>
            <a:pPr indent="0" algn="just">
              <a:lnSpc>
                <a:spcPct val="100000"/>
              </a:lnSpc>
              <a:spcBef>
                <a:spcPts val="600"/>
              </a:spcBef>
              <a:spcAft>
                <a:spcPts val="600"/>
              </a:spcAft>
              <a:buClr>
                <a:srgbClr val="000000"/>
              </a:buClr>
              <a:buSzPts val="2000"/>
              <a:buFont typeface="Raleway"/>
              <a:buChar char="●"/>
            </a:pPr>
            <a:r>
              <a:rPr lang="es-ES" sz="2000" b="0" noProof="0" dirty="0">
                <a:solidFill>
                  <a:srgbClr val="000000"/>
                </a:solidFill>
              </a:rPr>
              <a:t> Utiliza el humor ligero para romper el hielo y crear un ambiente relajado. Asegúrate de que el humor es apropiado y relevante para tu tema.</a:t>
            </a:r>
          </a:p>
          <a:p>
            <a:pPr indent="0" algn="just">
              <a:lnSpc>
                <a:spcPct val="100000"/>
              </a:lnSpc>
              <a:spcBef>
                <a:spcPts val="600"/>
              </a:spcBef>
              <a:spcAft>
                <a:spcPts val="600"/>
              </a:spcAft>
              <a:buClr>
                <a:srgbClr val="000000"/>
              </a:buClr>
              <a:buSzPts val="2000"/>
              <a:buFont typeface="Raleway"/>
              <a:buChar char="●"/>
            </a:pPr>
            <a:r>
              <a:rPr lang="es-ES" sz="2000" b="0" noProof="0" dirty="0">
                <a:solidFill>
                  <a:srgbClr val="000000"/>
                </a:solidFill>
              </a:rPr>
              <a:t> Haz preguntas para estimular la reflexión y la participación del público, aunque no se espere que respondan en voz alta.</a:t>
            </a:r>
            <a:endParaRPr lang="es-ES" sz="2000" noProof="0" dirty="0">
              <a:solidFill>
                <a:srgbClr val="000000"/>
              </a:solidFill>
            </a:endParaRPr>
          </a:p>
          <a:p>
            <a:pPr marL="0" lvl="0" indent="0" algn="just" rtl="0">
              <a:lnSpc>
                <a:spcPct val="115000"/>
              </a:lnSpc>
              <a:spcBef>
                <a:spcPts val="0"/>
              </a:spcBef>
              <a:spcAft>
                <a:spcPts val="0"/>
              </a:spcAft>
              <a:buNone/>
            </a:pPr>
            <a:endParaRPr lang="es-ES" sz="2000" b="0" noProof="0" dirty="0">
              <a:solidFill>
                <a:srgbClr val="000000"/>
              </a:solidFill>
            </a:endParaRPr>
          </a:p>
          <a:p>
            <a:pPr marL="0" lvl="0" indent="0" algn="just" rtl="0">
              <a:lnSpc>
                <a:spcPct val="115000"/>
              </a:lnSpc>
              <a:spcBef>
                <a:spcPts val="0"/>
              </a:spcBef>
              <a:spcAft>
                <a:spcPts val="0"/>
              </a:spcAft>
              <a:buNone/>
            </a:pPr>
            <a:endParaRPr lang="es-ES" sz="1100" b="0" noProof="0" dirty="0">
              <a:solidFill>
                <a:srgbClr val="000000"/>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g2eb676f3e53_0_120"/>
          <p:cNvSpPr txBox="1">
            <a:spLocks noGrp="1"/>
          </p:cNvSpPr>
          <p:nvPr>
            <p:ph type="title"/>
          </p:nvPr>
        </p:nvSpPr>
        <p:spPr>
          <a:xfrm>
            <a:off x="4325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Atraer a tu público</a:t>
            </a:r>
          </a:p>
        </p:txBody>
      </p:sp>
      <p:sp>
        <p:nvSpPr>
          <p:cNvPr id="278" name="Google Shape;278;g2eb676f3e53_0_120"/>
          <p:cNvSpPr txBox="1">
            <a:spLocks noGrp="1"/>
          </p:cNvSpPr>
          <p:nvPr>
            <p:ph type="body" idx="1"/>
          </p:nvPr>
        </p:nvSpPr>
        <p:spPr>
          <a:xfrm>
            <a:off x="526915" y="1806170"/>
            <a:ext cx="10515600" cy="29733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600"/>
              </a:spcBef>
              <a:spcAft>
                <a:spcPts val="600"/>
              </a:spcAft>
              <a:buNone/>
            </a:pPr>
            <a:r>
              <a:rPr lang="es-ES" sz="2000" noProof="0" dirty="0">
                <a:solidFill>
                  <a:srgbClr val="000000"/>
                </a:solidFill>
                <a:highlight>
                  <a:schemeClr val="lt1"/>
                </a:highlight>
              </a:rPr>
              <a:t>Usa </a:t>
            </a:r>
            <a:r>
              <a:rPr lang="es-ES" sz="2000" dirty="0">
                <a:solidFill>
                  <a:srgbClr val="000000"/>
                </a:solidFill>
                <a:highlight>
                  <a:schemeClr val="lt1"/>
                </a:highlight>
              </a:rPr>
              <a:t>p</a:t>
            </a:r>
            <a:r>
              <a:rPr lang="es-ES" sz="2000" noProof="0" dirty="0" err="1">
                <a:solidFill>
                  <a:srgbClr val="000000"/>
                </a:solidFill>
                <a:highlight>
                  <a:schemeClr val="lt1"/>
                </a:highlight>
              </a:rPr>
              <a:t>ausas</a:t>
            </a:r>
            <a:r>
              <a:rPr lang="es-ES" sz="2000" noProof="0" dirty="0">
                <a:solidFill>
                  <a:srgbClr val="000000"/>
                </a:solidFill>
                <a:highlight>
                  <a:schemeClr val="lt1"/>
                </a:highlight>
              </a:rPr>
              <a:t> y variedad vocal  </a:t>
            </a:r>
            <a:endParaRPr lang="es-ES" sz="2000" noProof="0" dirty="0">
              <a:solidFill>
                <a:srgbClr val="000000"/>
              </a:solidFill>
              <a:highlight>
                <a:srgbClr val="F3B75B"/>
              </a:highlight>
            </a:endParaRPr>
          </a:p>
          <a:p>
            <a:pPr indent="0">
              <a:lnSpc>
                <a:spcPct val="100000"/>
              </a:lnSpc>
              <a:spcBef>
                <a:spcPts val="600"/>
              </a:spcBef>
              <a:spcAft>
                <a:spcPts val="600"/>
              </a:spcAft>
              <a:buClr>
                <a:srgbClr val="000000"/>
              </a:buClr>
              <a:buSzPts val="2000"/>
              <a:buChar char="●"/>
            </a:pPr>
            <a:r>
              <a:rPr lang="es-ES" sz="2000" b="0" noProof="0" dirty="0">
                <a:solidFill>
                  <a:srgbClr val="000000"/>
                </a:solidFill>
              </a:rPr>
              <a:t>  Utiliza pausas estratégicas para enfatizar los puntos clave de tu discurso y dar tiempo al público para asimilar la información.</a:t>
            </a:r>
          </a:p>
          <a:p>
            <a:pPr indent="0">
              <a:lnSpc>
                <a:spcPct val="100000"/>
              </a:lnSpc>
              <a:spcBef>
                <a:spcPts val="600"/>
              </a:spcBef>
              <a:spcAft>
                <a:spcPts val="600"/>
              </a:spcAft>
              <a:buClr>
                <a:srgbClr val="000000"/>
              </a:buClr>
              <a:buSzPts val="2000"/>
              <a:buChar char="●"/>
            </a:pPr>
            <a:r>
              <a:rPr lang="es-ES" sz="2000" b="0" noProof="0" dirty="0">
                <a:solidFill>
                  <a:srgbClr val="000000"/>
                </a:solidFill>
              </a:rPr>
              <a:t> Varía el tono, la entonación y el ritmo para mantener la atención del público y resaltar los puntos importantes.</a:t>
            </a:r>
          </a:p>
          <a:p>
            <a:pPr marL="457200" lvl="0" indent="0" algn="just" rtl="0">
              <a:lnSpc>
                <a:spcPct val="100000"/>
              </a:lnSpc>
              <a:spcBef>
                <a:spcPts val="600"/>
              </a:spcBef>
              <a:spcAft>
                <a:spcPts val="600"/>
              </a:spcAft>
              <a:buNone/>
            </a:pPr>
            <a:endParaRPr lang="es-ES" sz="2000" noProof="0" dirty="0">
              <a:solidFill>
                <a:srgbClr val="000000"/>
              </a:solidFill>
            </a:endParaRPr>
          </a:p>
          <a:p>
            <a:pPr marL="0" indent="0" algn="just">
              <a:lnSpc>
                <a:spcPct val="100000"/>
              </a:lnSpc>
              <a:spcBef>
                <a:spcPts val="600"/>
              </a:spcBef>
              <a:spcAft>
                <a:spcPts val="600"/>
              </a:spcAft>
            </a:pPr>
            <a:r>
              <a:rPr lang="es-ES" sz="2000" noProof="0" dirty="0"/>
              <a:t>FACTOR INTERESANTE: </a:t>
            </a:r>
            <a:r>
              <a:rPr lang="es-ES" sz="2000" b="0" noProof="0" dirty="0"/>
              <a:t>Los estudios demuestran que las pausas bien calculadas pueden hacer que un orador parezca más seguro y tenga más control.</a:t>
            </a:r>
          </a:p>
          <a:p>
            <a:pPr marL="0" lvl="0" indent="0" algn="just" rtl="0">
              <a:lnSpc>
                <a:spcPct val="115000"/>
              </a:lnSpc>
              <a:spcBef>
                <a:spcPts val="1200"/>
              </a:spcBef>
              <a:spcAft>
                <a:spcPts val="0"/>
              </a:spcAft>
              <a:buNone/>
            </a:pPr>
            <a:endParaRPr lang="es-ES" sz="2000" b="0" noProof="0" dirty="0">
              <a:solidFill>
                <a:srgbClr val="000000"/>
              </a:solidFill>
            </a:endParaRPr>
          </a:p>
          <a:p>
            <a:pPr marL="0" lvl="0" indent="0" algn="just" rtl="0">
              <a:lnSpc>
                <a:spcPct val="115000"/>
              </a:lnSpc>
              <a:spcBef>
                <a:spcPts val="1200"/>
              </a:spcBef>
              <a:spcAft>
                <a:spcPts val="0"/>
              </a:spcAft>
              <a:buNone/>
            </a:pPr>
            <a:endParaRPr lang="es-ES" sz="2000" noProof="0" dirty="0">
              <a:solidFill>
                <a:srgbClr val="000000"/>
              </a:solidFill>
            </a:endParaRPr>
          </a:p>
          <a:p>
            <a:pPr marL="0" lvl="0" indent="0" algn="just" rtl="0">
              <a:lnSpc>
                <a:spcPct val="115000"/>
              </a:lnSpc>
              <a:spcBef>
                <a:spcPts val="1200"/>
              </a:spcBef>
              <a:spcAft>
                <a:spcPts val="0"/>
              </a:spcAft>
              <a:buNone/>
            </a:pPr>
            <a:endParaRPr lang="es-ES" sz="1100" noProof="0" dirty="0">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566057" y="379280"/>
            <a:ext cx="11271378" cy="1325563"/>
          </a:xfrm>
        </p:spPr>
        <p:txBody>
          <a:bodyPr>
            <a:normAutofit/>
          </a:bodyPr>
          <a:lstStyle/>
          <a:p>
            <a:r>
              <a:rPr lang="es-ES" sz="3400" noProof="0" dirty="0"/>
              <a:t>Aprendizajes de esta unidad</a:t>
            </a:r>
            <a:endParaRPr lang="es-ES" sz="3400" b="1" noProof="0" dirty="0"/>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291830" y="1980875"/>
            <a:ext cx="6204433" cy="614007"/>
          </a:xfrm>
        </p:spPr>
        <p:txBody>
          <a:bodyPr>
            <a:noAutofit/>
          </a:bodyPr>
          <a:lstStyle/>
          <a:p>
            <a:r>
              <a:rPr lang="es-ES" sz="2000" noProof="0" dirty="0"/>
              <a:t>Obtendrás una comprensión más profunda de:</a:t>
            </a:r>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6496263" y="1980875"/>
            <a:ext cx="4673084" cy="487332"/>
          </a:xfrm>
        </p:spPr>
        <p:txBody>
          <a:bodyPr vert="horz" lIns="91440" tIns="45720" rIns="91440" bIns="45720" rtlCol="0" anchor="t">
            <a:noAutofit/>
          </a:bodyPr>
          <a:lstStyle/>
          <a:p>
            <a:pPr algn="ctr"/>
            <a:r>
              <a:rPr lang="es-ES" sz="2000" noProof="0" dirty="0"/>
              <a:t>Desarrollarás habilidades para :</a:t>
            </a:r>
          </a:p>
          <a:p>
            <a:pPr marL="342900" indent="-342900">
              <a:lnSpc>
                <a:spcPct val="150000"/>
              </a:lnSpc>
              <a:buFont typeface="Courier New" panose="02070309020205020404" pitchFamily="49" charset="0"/>
              <a:buChar char="o"/>
            </a:pPr>
            <a:endParaRPr lang="es-ES" sz="2000" noProof="0" dirty="0">
              <a:solidFill>
                <a:schemeClr val="accent1"/>
              </a:solidFill>
            </a:endParaRPr>
          </a:p>
        </p:txBody>
      </p:sp>
      <p:sp>
        <p:nvSpPr>
          <p:cNvPr id="2" name="TextBox 1">
            <a:extLst>
              <a:ext uri="{FF2B5EF4-FFF2-40B4-BE49-F238E27FC236}">
                <a16:creationId xmlns:a16="http://schemas.microsoft.com/office/drawing/2014/main" id="{0014450C-9DA8-0B2B-1990-6AB1B36F18BC}"/>
              </a:ext>
            </a:extLst>
          </p:cNvPr>
          <p:cNvSpPr txBox="1"/>
          <p:nvPr/>
        </p:nvSpPr>
        <p:spPr>
          <a:xfrm>
            <a:off x="6713666" y="2588017"/>
            <a:ext cx="4686417" cy="30162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44500" indent="-342900">
              <a:spcBef>
                <a:spcPts val="600"/>
              </a:spcBef>
              <a:spcAft>
                <a:spcPts val="600"/>
              </a:spcAft>
              <a:buChar char="•"/>
            </a:pPr>
            <a:r>
              <a:rPr lang="es-ES" sz="2000" noProof="0" dirty="0">
                <a:solidFill>
                  <a:schemeClr val="accent1"/>
                </a:solidFill>
                <a:latin typeface="Raleway "/>
              </a:rPr>
              <a:t>Crear una historia convincente en torno a una idea de negocio</a:t>
            </a:r>
          </a:p>
          <a:p>
            <a:pPr marL="444500" indent="-342900" algn="just">
              <a:spcBef>
                <a:spcPts val="600"/>
              </a:spcBef>
              <a:spcAft>
                <a:spcPts val="600"/>
              </a:spcAft>
              <a:buChar char="•"/>
            </a:pPr>
            <a:r>
              <a:rPr lang="es-ES" sz="2000" noProof="0" dirty="0">
                <a:solidFill>
                  <a:schemeClr val="accent1"/>
                </a:solidFill>
                <a:latin typeface="Raleway "/>
              </a:rPr>
              <a:t>Mejorar las técnicas de oratoria y presentación.</a:t>
            </a:r>
          </a:p>
          <a:p>
            <a:pPr marL="444500" indent="-342900">
              <a:spcBef>
                <a:spcPts val="600"/>
              </a:spcBef>
              <a:spcAft>
                <a:spcPts val="600"/>
              </a:spcAft>
              <a:buChar char="•"/>
            </a:pPr>
            <a:r>
              <a:rPr lang="es-ES" sz="2000" noProof="0" dirty="0">
                <a:solidFill>
                  <a:schemeClr val="accent1"/>
                </a:solidFill>
                <a:latin typeface="Raleway "/>
              </a:rPr>
              <a:t>Comunicarte con inversores y partes interesadas.</a:t>
            </a:r>
          </a:p>
          <a:p>
            <a:pPr marL="444500" indent="-342900">
              <a:spcBef>
                <a:spcPts val="600"/>
              </a:spcBef>
              <a:spcAft>
                <a:spcPts val="600"/>
              </a:spcAft>
              <a:buChar char="•"/>
            </a:pPr>
            <a:r>
              <a:rPr lang="es-ES" sz="2000" noProof="0" dirty="0">
                <a:solidFill>
                  <a:schemeClr val="accent1"/>
                </a:solidFill>
                <a:latin typeface="Raleway "/>
              </a:rPr>
              <a:t>Aprender a presentar una idea de negocio</a:t>
            </a:r>
          </a:p>
        </p:txBody>
      </p:sp>
      <p:sp>
        <p:nvSpPr>
          <p:cNvPr id="3" name="TextBox 2">
            <a:extLst>
              <a:ext uri="{FF2B5EF4-FFF2-40B4-BE49-F238E27FC236}">
                <a16:creationId xmlns:a16="http://schemas.microsoft.com/office/drawing/2014/main" id="{F3BBE84C-A1D8-ED67-1710-4981F28EE11F}"/>
              </a:ext>
            </a:extLst>
          </p:cNvPr>
          <p:cNvSpPr txBox="1"/>
          <p:nvPr/>
        </p:nvSpPr>
        <p:spPr>
          <a:xfrm>
            <a:off x="921203" y="2594882"/>
            <a:ext cx="4718049" cy="270843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44500" indent="-342900" algn="just">
              <a:spcBef>
                <a:spcPts val="600"/>
              </a:spcBef>
              <a:spcAft>
                <a:spcPts val="600"/>
              </a:spcAft>
              <a:buChar char="•"/>
            </a:pPr>
            <a:r>
              <a:rPr lang="es-ES" sz="2000" dirty="0">
                <a:solidFill>
                  <a:schemeClr val="accent1"/>
                </a:solidFill>
                <a:latin typeface="Raleway "/>
              </a:rPr>
              <a:t>Habilidades de comunicación </a:t>
            </a:r>
            <a:r>
              <a:rPr lang="es-ES" sz="2000" noProof="0" dirty="0">
                <a:solidFill>
                  <a:schemeClr val="accent1"/>
                </a:solidFill>
                <a:latin typeface="Raleway "/>
              </a:rPr>
              <a:t>y presentación para elaborar y transmitir una historia empresarial.</a:t>
            </a:r>
          </a:p>
          <a:p>
            <a:pPr marL="444500" indent="-342900">
              <a:spcBef>
                <a:spcPts val="600"/>
              </a:spcBef>
              <a:spcAft>
                <a:spcPts val="600"/>
              </a:spcAft>
              <a:buChar char="•"/>
            </a:pPr>
            <a:r>
              <a:rPr lang="es-ES" sz="2000" noProof="0" dirty="0">
                <a:solidFill>
                  <a:schemeClr val="accent1"/>
                </a:solidFill>
                <a:latin typeface="Raleway "/>
              </a:rPr>
              <a:t>Técnicas para hablar en público.</a:t>
            </a:r>
          </a:p>
          <a:p>
            <a:pPr marL="444500" indent="-342900">
              <a:spcBef>
                <a:spcPts val="600"/>
              </a:spcBef>
              <a:spcAft>
                <a:spcPts val="600"/>
              </a:spcAft>
              <a:buChar char="•"/>
            </a:pPr>
            <a:r>
              <a:rPr lang="es-ES" sz="2000" noProof="0" dirty="0">
                <a:solidFill>
                  <a:schemeClr val="accent1"/>
                </a:solidFill>
                <a:latin typeface="Raleway "/>
              </a:rPr>
              <a:t>Comunicación con inversores y partes interesadas.</a:t>
            </a:r>
          </a:p>
          <a:p>
            <a:pPr marL="444500" indent="-342900">
              <a:spcBef>
                <a:spcPts val="600"/>
              </a:spcBef>
              <a:spcAft>
                <a:spcPts val="600"/>
              </a:spcAft>
              <a:buChar char="•"/>
            </a:pPr>
            <a:r>
              <a:rPr lang="es-ES" sz="2000" noProof="0" dirty="0" err="1">
                <a:solidFill>
                  <a:schemeClr val="accent1"/>
                </a:solidFill>
                <a:latin typeface="Raleway "/>
              </a:rPr>
              <a:t>Pitching</a:t>
            </a:r>
            <a:r>
              <a:rPr lang="es-ES" sz="2000" noProof="0" dirty="0">
                <a:solidFill>
                  <a:schemeClr val="accent1"/>
                </a:solidFill>
                <a:latin typeface="Raleway "/>
              </a:rPr>
              <a:t>.</a:t>
            </a: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g2eb676f3e53_0_62"/>
          <p:cNvSpPr txBox="1">
            <a:spLocks noGrp="1"/>
          </p:cNvSpPr>
          <p:nvPr>
            <p:ph type="title"/>
          </p:nvPr>
        </p:nvSpPr>
        <p:spPr>
          <a:xfrm>
            <a:off x="763775"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Gestión de preguntas e interrupciones</a:t>
            </a:r>
            <a:endParaRPr lang="es-ES" sz="3400" noProof="0" dirty="0"/>
          </a:p>
        </p:txBody>
      </p:sp>
      <p:sp>
        <p:nvSpPr>
          <p:cNvPr id="284" name="Google Shape;284;g2eb676f3e53_0_62"/>
          <p:cNvSpPr txBox="1">
            <a:spLocks noGrp="1"/>
          </p:cNvSpPr>
          <p:nvPr>
            <p:ph type="body" idx="1"/>
          </p:nvPr>
        </p:nvSpPr>
        <p:spPr>
          <a:xfrm>
            <a:off x="886837" y="1867737"/>
            <a:ext cx="6825043" cy="29733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600"/>
              </a:spcBef>
              <a:spcAft>
                <a:spcPts val="600"/>
              </a:spcAft>
              <a:buNone/>
            </a:pPr>
            <a:r>
              <a:rPr lang="es-ES" sz="2000" noProof="0" dirty="0">
                <a:solidFill>
                  <a:srgbClr val="000000"/>
                </a:solidFill>
                <a:highlight>
                  <a:schemeClr val="lt1"/>
                </a:highlight>
              </a:rPr>
              <a:t>Escucha activa</a:t>
            </a:r>
          </a:p>
          <a:p>
            <a:pPr marL="0" lvl="0" indent="0" algn="just" rtl="0">
              <a:lnSpc>
                <a:spcPct val="100000"/>
              </a:lnSpc>
              <a:spcBef>
                <a:spcPts val="600"/>
              </a:spcBef>
              <a:spcAft>
                <a:spcPts val="600"/>
              </a:spcAft>
              <a:buNone/>
            </a:pPr>
            <a:r>
              <a:rPr lang="es-ES" sz="2000" b="0" noProof="0" dirty="0">
                <a:solidFill>
                  <a:srgbClr val="000000"/>
                </a:solidFill>
              </a:rPr>
              <a:t>Concéntrate en la pregunta, repítala para que quede clara y responda con reflexión.</a:t>
            </a:r>
          </a:p>
          <a:p>
            <a:pPr marL="0" lvl="0" indent="0" algn="just" rtl="0">
              <a:lnSpc>
                <a:spcPct val="100000"/>
              </a:lnSpc>
              <a:spcBef>
                <a:spcPts val="600"/>
              </a:spcBef>
              <a:spcAft>
                <a:spcPts val="600"/>
              </a:spcAft>
              <a:buNone/>
            </a:pPr>
            <a:r>
              <a:rPr lang="es-ES" sz="2000" noProof="0" dirty="0">
                <a:solidFill>
                  <a:srgbClr val="000000"/>
                </a:solidFill>
                <a:highlight>
                  <a:schemeClr val="lt1"/>
                </a:highlight>
              </a:rPr>
              <a:t>Compostura</a:t>
            </a:r>
            <a:endParaRPr lang="es-ES" sz="2000" b="0" noProof="0" dirty="0">
              <a:solidFill>
                <a:srgbClr val="000000"/>
              </a:solidFill>
              <a:highlight>
                <a:srgbClr val="F3B75B"/>
              </a:highlight>
            </a:endParaRPr>
          </a:p>
          <a:p>
            <a:pPr marL="0" lvl="0" indent="0" algn="just" rtl="0">
              <a:lnSpc>
                <a:spcPct val="100000"/>
              </a:lnSpc>
              <a:spcBef>
                <a:spcPts val="600"/>
              </a:spcBef>
              <a:spcAft>
                <a:spcPts val="600"/>
              </a:spcAft>
              <a:buNone/>
            </a:pPr>
            <a:r>
              <a:rPr lang="es-ES" sz="2000" b="0" noProof="0" dirty="0">
                <a:solidFill>
                  <a:srgbClr val="000000"/>
                </a:solidFill>
              </a:rPr>
              <a:t>Mantén la calma y la compostura, aunque la pregunta sea difícil. Respira hondo antes de responder para mantener la confianza.</a:t>
            </a:r>
            <a:endParaRPr lang="es-ES" sz="2000" noProof="0" dirty="0">
              <a:solidFill>
                <a:srgbClr val="000000"/>
              </a:solidFill>
            </a:endParaRPr>
          </a:p>
        </p:txBody>
      </p:sp>
      <p:pic>
        <p:nvPicPr>
          <p:cNvPr id="285" name="Google Shape;285;g2eb676f3e53_0_62"/>
          <p:cNvPicPr preferRelativeResize="0"/>
          <p:nvPr/>
        </p:nvPicPr>
        <p:blipFill>
          <a:blip r:embed="rId3">
            <a:alphaModFix/>
          </a:blip>
          <a:stretch>
            <a:fillRect/>
          </a:stretch>
        </p:blipFill>
        <p:spPr>
          <a:xfrm>
            <a:off x="7957575" y="2957775"/>
            <a:ext cx="3766525" cy="3766525"/>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845621" y="5331377"/>
            <a:ext cx="1124173"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ES" sz="1200" dirty="0">
                <a:solidFill>
                  <a:schemeClr val="accent1"/>
                </a:solidFill>
                <a:latin typeface="Raleway"/>
              </a:rPr>
              <a:t>Fuente de Imagen</a:t>
            </a:r>
            <a:r>
              <a:rPr lang="es-ES" sz="1200" noProof="0" dirty="0">
                <a:solidFill>
                  <a:schemeClr val="accent1"/>
                </a:solidFill>
                <a:latin typeface="Raleway"/>
              </a:rPr>
              <a:t>: </a:t>
            </a:r>
            <a:r>
              <a:rPr lang="es-ES" sz="1200" noProof="0" dirty="0" err="1">
                <a:solidFill>
                  <a:schemeClr val="accent1"/>
                </a:solidFill>
                <a:latin typeface="Raleway"/>
                <a:hlinkClick r:id="rId4">
                  <a:extLst>
                    <a:ext uri="{A12FA001-AC4F-418D-AE19-62706E023703}">
                      <ahyp:hlinkClr xmlns:ahyp="http://schemas.microsoft.com/office/drawing/2018/hyperlinkcolor" val="tx"/>
                    </a:ext>
                  </a:extLst>
                </a:hlinkClick>
              </a:rPr>
              <a:t>Flaticon</a:t>
            </a:r>
            <a:endParaRPr lang="es-ES" sz="1200" noProof="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g2ec5bc0709e_0_0"/>
          <p:cNvSpPr txBox="1">
            <a:spLocks noGrp="1"/>
          </p:cNvSpPr>
          <p:nvPr>
            <p:ph type="title"/>
          </p:nvPr>
        </p:nvSpPr>
        <p:spPr>
          <a:xfrm>
            <a:off x="763775"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Gestión de problemas técnicos</a:t>
            </a:r>
          </a:p>
        </p:txBody>
      </p:sp>
      <p:sp>
        <p:nvSpPr>
          <p:cNvPr id="291" name="Google Shape;291;g2ec5bc0709e_0_0"/>
          <p:cNvSpPr txBox="1">
            <a:spLocks noGrp="1"/>
          </p:cNvSpPr>
          <p:nvPr>
            <p:ph type="body" idx="1"/>
          </p:nvPr>
        </p:nvSpPr>
        <p:spPr>
          <a:xfrm>
            <a:off x="838200" y="1825625"/>
            <a:ext cx="10515600" cy="29733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es-ES" sz="2000" noProof="0" dirty="0">
                <a:solidFill>
                  <a:schemeClr val="accent1"/>
                </a:solidFill>
              </a:rPr>
              <a:t>Contar con un plan de contingencia para hacer frente a los problemas técnicos puede reducir considerablemente la ansiedad.</a:t>
            </a:r>
          </a:p>
          <a:p>
            <a:pPr marL="0" lvl="0" indent="0" algn="l" rtl="0">
              <a:lnSpc>
                <a:spcPct val="100000"/>
              </a:lnSpc>
              <a:spcBef>
                <a:spcPts val="600"/>
              </a:spcBef>
              <a:spcAft>
                <a:spcPts val="600"/>
              </a:spcAft>
              <a:buNone/>
            </a:pPr>
            <a:endParaRPr lang="es-ES" sz="1000" b="0" noProof="0" dirty="0">
              <a:solidFill>
                <a:srgbClr val="000000"/>
              </a:solidFill>
            </a:endParaRPr>
          </a:p>
          <a:p>
            <a:pPr marL="0" lvl="0" indent="0" algn="l" rtl="0">
              <a:lnSpc>
                <a:spcPct val="100000"/>
              </a:lnSpc>
              <a:spcBef>
                <a:spcPts val="600"/>
              </a:spcBef>
              <a:spcAft>
                <a:spcPts val="600"/>
              </a:spcAft>
              <a:buNone/>
            </a:pPr>
            <a:r>
              <a:rPr lang="es-ES" sz="2000" noProof="0" dirty="0">
                <a:solidFill>
                  <a:srgbClr val="000000"/>
                </a:solidFill>
                <a:highlight>
                  <a:schemeClr val="lt1"/>
                </a:highlight>
              </a:rPr>
              <a:t>Preparación</a:t>
            </a:r>
            <a:endParaRPr lang="es-ES" sz="2000" b="0" noProof="0" dirty="0">
              <a:solidFill>
                <a:srgbClr val="000000"/>
              </a:solidFill>
              <a:highlight>
                <a:srgbClr val="F3B75B"/>
              </a:highlight>
            </a:endParaRPr>
          </a:p>
          <a:p>
            <a:pPr marL="0" lvl="0" indent="0" algn="just" rtl="0">
              <a:lnSpc>
                <a:spcPct val="100000"/>
              </a:lnSpc>
              <a:spcBef>
                <a:spcPts val="600"/>
              </a:spcBef>
              <a:spcAft>
                <a:spcPts val="600"/>
              </a:spcAft>
              <a:buNone/>
            </a:pPr>
            <a:r>
              <a:rPr lang="es-ES" sz="2000" b="0" noProof="0" dirty="0">
                <a:solidFill>
                  <a:srgbClr val="000000"/>
                </a:solidFill>
              </a:rPr>
              <a:t>Prueba todo el equipo antes de la presentación. Ten copias de seguridad, como diapositivas impresas, pilas de repuesto o un dispositivo de presentación alternativo.</a:t>
            </a:r>
          </a:p>
          <a:p>
            <a:pPr marL="0" lvl="0" indent="0" algn="l" rtl="0">
              <a:lnSpc>
                <a:spcPct val="100000"/>
              </a:lnSpc>
              <a:spcBef>
                <a:spcPts val="600"/>
              </a:spcBef>
              <a:spcAft>
                <a:spcPts val="600"/>
              </a:spcAft>
              <a:buNone/>
            </a:pPr>
            <a:endParaRPr lang="es-ES" sz="2000" b="0" noProof="0" dirty="0">
              <a:solidFill>
                <a:srgbClr val="000000"/>
              </a:solidFill>
            </a:endParaRPr>
          </a:p>
          <a:p>
            <a:pPr marL="0" lvl="0" indent="0" algn="l" rtl="0">
              <a:lnSpc>
                <a:spcPct val="100000"/>
              </a:lnSpc>
              <a:spcBef>
                <a:spcPts val="600"/>
              </a:spcBef>
              <a:spcAft>
                <a:spcPts val="600"/>
              </a:spcAft>
              <a:buNone/>
            </a:pPr>
            <a:r>
              <a:rPr lang="es-ES" sz="2000" noProof="0" dirty="0">
                <a:solidFill>
                  <a:srgbClr val="000000"/>
                </a:solidFill>
                <a:highlight>
                  <a:schemeClr val="lt1"/>
                </a:highlight>
              </a:rPr>
              <a:t>Calma</a:t>
            </a:r>
            <a:endParaRPr lang="es-ES" sz="2000" b="0" noProof="0" dirty="0">
              <a:solidFill>
                <a:srgbClr val="000000"/>
              </a:solidFill>
              <a:highlight>
                <a:srgbClr val="F3B75B"/>
              </a:highlight>
            </a:endParaRPr>
          </a:p>
          <a:p>
            <a:pPr marL="0" lvl="0" indent="0" algn="just" rtl="0">
              <a:lnSpc>
                <a:spcPct val="100000"/>
              </a:lnSpc>
              <a:spcBef>
                <a:spcPts val="600"/>
              </a:spcBef>
              <a:spcAft>
                <a:spcPts val="600"/>
              </a:spcAft>
              <a:buNone/>
            </a:pPr>
            <a:r>
              <a:rPr lang="es-ES" sz="2000" b="0" noProof="0" dirty="0">
                <a:solidFill>
                  <a:srgbClr val="000000"/>
                </a:solidFill>
              </a:rPr>
              <a:t>Si surge un problema técnico, mantén la calma. Informa al público de la situación y soluciona el problema rápidamente o continúa sin la tecnología.</a:t>
            </a:r>
          </a:p>
          <a:p>
            <a:pPr marL="0" lvl="0" indent="0" algn="just" rtl="0">
              <a:lnSpc>
                <a:spcPct val="115000"/>
              </a:lnSpc>
              <a:spcBef>
                <a:spcPts val="1200"/>
              </a:spcBef>
              <a:spcAft>
                <a:spcPts val="0"/>
              </a:spcAft>
              <a:buNone/>
            </a:pPr>
            <a:endParaRPr lang="es-ES" sz="1100" noProof="0" dirty="0">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2eb676f3e53_0_165"/>
          <p:cNvSpPr txBox="1">
            <a:spLocks noGrp="1"/>
          </p:cNvSpPr>
          <p:nvPr>
            <p:ph type="title"/>
          </p:nvPr>
        </p:nvSpPr>
        <p:spPr>
          <a:xfrm>
            <a:off x="467775"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Diseño de ayudas visuales eficaces</a:t>
            </a:r>
          </a:p>
        </p:txBody>
      </p:sp>
      <p:sp>
        <p:nvSpPr>
          <p:cNvPr id="297" name="Google Shape;297;g2eb676f3e53_0_165"/>
          <p:cNvSpPr txBox="1">
            <a:spLocks noGrp="1"/>
          </p:cNvSpPr>
          <p:nvPr>
            <p:ph type="body" idx="1"/>
          </p:nvPr>
        </p:nvSpPr>
        <p:spPr>
          <a:xfrm>
            <a:off x="506240" y="1570112"/>
            <a:ext cx="11134252" cy="4768889"/>
          </a:xfrm>
          <a:prstGeom prst="rect">
            <a:avLst/>
          </a:prstGeom>
          <a:noFill/>
          <a:ln>
            <a:noFill/>
          </a:ln>
        </p:spPr>
        <p:txBody>
          <a:bodyPr spcFirstLastPara="1" wrap="square" lIns="91425" tIns="45700" rIns="91425" bIns="45700" anchor="t" anchorCtr="0">
            <a:noAutofit/>
          </a:bodyPr>
          <a:lstStyle/>
          <a:p>
            <a:pPr marL="0" lvl="0" indent="0" rtl="0">
              <a:lnSpc>
                <a:spcPct val="110000"/>
              </a:lnSpc>
              <a:spcBef>
                <a:spcPts val="600"/>
              </a:spcBef>
              <a:spcAft>
                <a:spcPts val="600"/>
              </a:spcAft>
              <a:buNone/>
            </a:pPr>
            <a:r>
              <a:rPr lang="es-ES" sz="1800" noProof="0" dirty="0">
                <a:solidFill>
                  <a:srgbClr val="000000"/>
                </a:solidFill>
                <a:highlight>
                  <a:schemeClr val="lt1"/>
                </a:highlight>
              </a:rPr>
              <a:t>Principios de Diseño:</a:t>
            </a:r>
            <a:endParaRPr lang="es-ES" sz="1800" noProof="0" dirty="0">
              <a:solidFill>
                <a:srgbClr val="000000"/>
              </a:solidFill>
              <a:highlight>
                <a:srgbClr val="F3B75B"/>
              </a:highlight>
            </a:endParaRPr>
          </a:p>
          <a:p>
            <a:pPr indent="0">
              <a:lnSpc>
                <a:spcPct val="110000"/>
              </a:lnSpc>
              <a:spcBef>
                <a:spcPts val="600"/>
              </a:spcBef>
              <a:spcAft>
                <a:spcPts val="600"/>
              </a:spcAft>
              <a:buClr>
                <a:srgbClr val="000000"/>
              </a:buClr>
              <a:buSzPts val="2040"/>
              <a:buChar char="●"/>
            </a:pPr>
            <a:r>
              <a:rPr lang="es-ES" sz="1800" noProof="0" dirty="0">
                <a:solidFill>
                  <a:srgbClr val="000000"/>
                </a:solidFill>
              </a:rPr>
              <a:t> Simplicidad:</a:t>
            </a:r>
            <a:r>
              <a:rPr lang="es-ES" sz="1800" b="0" noProof="0" dirty="0">
                <a:solidFill>
                  <a:srgbClr val="000000"/>
                </a:solidFill>
              </a:rPr>
              <a:t> Las ayudas visuales deben ser sencillas para no abrumar al público. Utiliza un texto mínimo y céntrate en los puntos clave.</a:t>
            </a:r>
          </a:p>
          <a:p>
            <a:pPr indent="0">
              <a:lnSpc>
                <a:spcPct val="110000"/>
              </a:lnSpc>
              <a:spcBef>
                <a:spcPts val="600"/>
              </a:spcBef>
              <a:spcAft>
                <a:spcPts val="600"/>
              </a:spcAft>
              <a:buClr>
                <a:srgbClr val="000000"/>
              </a:buClr>
              <a:buSzPts val="2040"/>
              <a:buChar char="●"/>
            </a:pPr>
            <a:r>
              <a:rPr lang="es-ES" sz="1800" noProof="0" dirty="0">
                <a:solidFill>
                  <a:srgbClr val="000000"/>
                </a:solidFill>
              </a:rPr>
              <a:t> Claridad:</a:t>
            </a:r>
            <a:r>
              <a:rPr lang="es-ES" sz="1800" b="0" noProof="0" dirty="0">
                <a:solidFill>
                  <a:srgbClr val="000000"/>
                </a:solidFill>
              </a:rPr>
              <a:t> Asegúrate de que todos los elementos sean fáciles de leer y comprender. Utilice colores de alto contraste y fuentes grandes.</a:t>
            </a:r>
          </a:p>
          <a:p>
            <a:pPr indent="0">
              <a:lnSpc>
                <a:spcPct val="110000"/>
              </a:lnSpc>
              <a:spcBef>
                <a:spcPts val="600"/>
              </a:spcBef>
              <a:spcAft>
                <a:spcPts val="600"/>
              </a:spcAft>
              <a:buClr>
                <a:srgbClr val="000000"/>
              </a:buClr>
              <a:buSzPts val="2040"/>
              <a:buChar char="●"/>
            </a:pPr>
            <a:r>
              <a:rPr lang="es-ES" sz="1800" noProof="0" dirty="0">
                <a:solidFill>
                  <a:srgbClr val="000000"/>
                </a:solidFill>
              </a:rPr>
              <a:t> Coherencia:</a:t>
            </a:r>
            <a:r>
              <a:rPr lang="es-ES" sz="1800" b="0" noProof="0" dirty="0">
                <a:solidFill>
                  <a:srgbClr val="000000"/>
                </a:solidFill>
              </a:rPr>
              <a:t> Mantén un estilo coherente en toda la presentación. Utiliza los mismos tipos de letra, colores y diseños para conseguir un aspecto coherente.</a:t>
            </a:r>
          </a:p>
          <a:p>
            <a:pPr indent="0">
              <a:lnSpc>
                <a:spcPct val="110000"/>
              </a:lnSpc>
              <a:spcBef>
                <a:spcPts val="600"/>
              </a:spcBef>
              <a:spcAft>
                <a:spcPts val="600"/>
              </a:spcAft>
              <a:buClr>
                <a:srgbClr val="000000"/>
              </a:buClr>
              <a:buSzPts val="2040"/>
              <a:buChar char="●"/>
            </a:pPr>
            <a:r>
              <a:rPr lang="es-ES" sz="1800" noProof="0" dirty="0">
                <a:solidFill>
                  <a:srgbClr val="000000"/>
                </a:solidFill>
              </a:rPr>
              <a:t> Atractivo visual:</a:t>
            </a:r>
            <a:r>
              <a:rPr lang="es-ES" sz="1800" b="0" noProof="0" dirty="0">
                <a:solidFill>
                  <a:srgbClr val="000000"/>
                </a:solidFill>
              </a:rPr>
              <a:t> Haz que tu presentación sea atractiva utilizando imágenes de alta calidad, diseños equilibrados y combinaciones de colores estéticamente agradables.</a:t>
            </a:r>
          </a:p>
          <a:p>
            <a:pPr marL="0" indent="0">
              <a:lnSpc>
                <a:spcPct val="110000"/>
              </a:lnSpc>
              <a:spcBef>
                <a:spcPts val="600"/>
              </a:spcBef>
              <a:spcAft>
                <a:spcPts val="600"/>
              </a:spcAft>
            </a:pPr>
            <a:endParaRPr lang="es-ES" sz="600" noProof="0" dirty="0"/>
          </a:p>
          <a:p>
            <a:pPr marL="0" indent="0">
              <a:lnSpc>
                <a:spcPct val="110000"/>
              </a:lnSpc>
              <a:spcBef>
                <a:spcPts val="600"/>
              </a:spcBef>
              <a:spcAft>
                <a:spcPts val="600"/>
              </a:spcAft>
            </a:pPr>
            <a:r>
              <a:rPr lang="es-ES" sz="1800" noProof="0" dirty="0"/>
              <a:t>FACTOR INTERESANTE:</a:t>
            </a:r>
            <a:r>
              <a:rPr lang="es-ES" sz="1800" noProof="0" dirty="0">
                <a:solidFill>
                  <a:srgbClr val="F3B75B"/>
                </a:solidFill>
              </a:rPr>
              <a:t> </a:t>
            </a:r>
            <a:r>
              <a:rPr lang="es-ES" sz="1800" b="0" noProof="0" dirty="0">
                <a:solidFill>
                  <a:srgbClr val="F3B75B"/>
                </a:solidFill>
              </a:rPr>
              <a:t>Los estudios demuestran que las personas recuerdan el 80% de lo que ven y hacen, frente a sólo el 20% de lo que leen y el 10% de lo que oyen</a:t>
            </a:r>
            <a:r>
              <a:rPr lang="es-ES" sz="1800" b="0" noProof="0" dirty="0"/>
              <a: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g2eb676f3e53_0_182"/>
          <p:cNvSpPr txBox="1">
            <a:spLocks noGrp="1"/>
          </p:cNvSpPr>
          <p:nvPr>
            <p:ph type="title"/>
          </p:nvPr>
        </p:nvSpPr>
        <p:spPr>
          <a:xfrm>
            <a:off x="555950" y="4004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s-ES" sz="3400" b="1" noProof="0" dirty="0"/>
              <a:t>Diseño de ayudas visuales eficaces</a:t>
            </a:r>
            <a:endParaRPr lang="es-ES" sz="3400" noProof="0" dirty="0"/>
          </a:p>
        </p:txBody>
      </p:sp>
      <p:sp>
        <p:nvSpPr>
          <p:cNvPr id="303" name="Google Shape;303;g2eb676f3e53_0_182"/>
          <p:cNvSpPr txBox="1">
            <a:spLocks noGrp="1"/>
          </p:cNvSpPr>
          <p:nvPr>
            <p:ph type="body" idx="1"/>
          </p:nvPr>
        </p:nvSpPr>
        <p:spPr>
          <a:xfrm>
            <a:off x="838200" y="1825625"/>
            <a:ext cx="10854447" cy="29733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600"/>
              </a:spcBef>
              <a:spcAft>
                <a:spcPts val="600"/>
              </a:spcAft>
              <a:buNone/>
            </a:pPr>
            <a:r>
              <a:rPr lang="es-ES" sz="1800" noProof="0" dirty="0">
                <a:solidFill>
                  <a:srgbClr val="000000"/>
                </a:solidFill>
                <a:highlight>
                  <a:schemeClr val="lt1"/>
                </a:highlight>
              </a:rPr>
              <a:t>Tipos de ayudas visuales:</a:t>
            </a:r>
            <a:endParaRPr lang="es-ES" sz="1800" noProof="0" dirty="0">
              <a:solidFill>
                <a:srgbClr val="000000"/>
              </a:solidFill>
              <a:highlight>
                <a:srgbClr val="F3B75B"/>
              </a:highlight>
            </a:endParaRPr>
          </a:p>
          <a:p>
            <a:pPr indent="0" algn="just">
              <a:lnSpc>
                <a:spcPct val="100000"/>
              </a:lnSpc>
              <a:spcBef>
                <a:spcPts val="600"/>
              </a:spcBef>
              <a:spcAft>
                <a:spcPts val="600"/>
              </a:spcAft>
              <a:buClr>
                <a:srgbClr val="000000"/>
              </a:buClr>
              <a:buSzPts val="2000"/>
              <a:buChar char="●"/>
            </a:pPr>
            <a:r>
              <a:rPr lang="es-ES" sz="1800" noProof="0" dirty="0">
                <a:solidFill>
                  <a:srgbClr val="000000"/>
                </a:solidFill>
              </a:rPr>
              <a:t> Diapositivas:</a:t>
            </a:r>
            <a:r>
              <a:rPr lang="es-ES" sz="1800" b="0" noProof="0" dirty="0">
                <a:solidFill>
                  <a:srgbClr val="000000"/>
                </a:solidFill>
              </a:rPr>
              <a:t> Diapositivas digitales (por ejemplo, PowerPoint, </a:t>
            </a:r>
            <a:r>
              <a:rPr lang="es-ES" sz="1800" b="0" noProof="0" dirty="0" err="1">
                <a:solidFill>
                  <a:srgbClr val="000000"/>
                </a:solidFill>
              </a:rPr>
              <a:t>Canva</a:t>
            </a:r>
            <a:r>
              <a:rPr lang="es-ES" sz="1800" b="0" noProof="0" dirty="0">
                <a:solidFill>
                  <a:srgbClr val="000000"/>
                </a:solidFill>
              </a:rPr>
              <a:t>, Prezi) que combinan texto, imágenes y multimedia.</a:t>
            </a:r>
          </a:p>
          <a:p>
            <a:pPr indent="0" algn="just">
              <a:lnSpc>
                <a:spcPct val="100000"/>
              </a:lnSpc>
              <a:spcBef>
                <a:spcPts val="600"/>
              </a:spcBef>
              <a:spcAft>
                <a:spcPts val="600"/>
              </a:spcAft>
              <a:buClr>
                <a:srgbClr val="000000"/>
              </a:buClr>
              <a:buSzPts val="2000"/>
              <a:buChar char="●"/>
            </a:pPr>
            <a:r>
              <a:rPr lang="es-ES" sz="1800" noProof="0" dirty="0">
                <a:solidFill>
                  <a:srgbClr val="000000"/>
                </a:solidFill>
              </a:rPr>
              <a:t> Tablas y gráficos:</a:t>
            </a:r>
            <a:r>
              <a:rPr lang="es-ES" sz="1800" b="0" noProof="0" dirty="0">
                <a:solidFill>
                  <a:srgbClr val="000000"/>
                </a:solidFill>
              </a:rPr>
              <a:t> Representaciones visuales de datos para resaltar tendencias, comparaciones y estadísticas clave.</a:t>
            </a:r>
          </a:p>
          <a:p>
            <a:pPr indent="0" algn="just">
              <a:lnSpc>
                <a:spcPct val="100000"/>
              </a:lnSpc>
              <a:spcBef>
                <a:spcPts val="600"/>
              </a:spcBef>
              <a:spcAft>
                <a:spcPts val="600"/>
              </a:spcAft>
              <a:buClr>
                <a:srgbClr val="000000"/>
              </a:buClr>
              <a:buSzPts val="2000"/>
              <a:buChar char="●"/>
            </a:pPr>
            <a:r>
              <a:rPr lang="es-ES" sz="1800" noProof="0" dirty="0">
                <a:solidFill>
                  <a:srgbClr val="000000"/>
                </a:solidFill>
              </a:rPr>
              <a:t> Videos:</a:t>
            </a:r>
            <a:r>
              <a:rPr lang="es-ES" sz="1800" b="0" noProof="0" dirty="0">
                <a:solidFill>
                  <a:srgbClr val="000000"/>
                </a:solidFill>
              </a:rPr>
              <a:t> Clips cortos que pueden ilustrar conceptos, mostrar testimonios o proporcionar pausas visuales.</a:t>
            </a:r>
          </a:p>
          <a:p>
            <a:pPr indent="0" algn="just">
              <a:lnSpc>
                <a:spcPct val="100000"/>
              </a:lnSpc>
              <a:spcBef>
                <a:spcPts val="600"/>
              </a:spcBef>
              <a:spcAft>
                <a:spcPts val="600"/>
              </a:spcAft>
              <a:buClr>
                <a:srgbClr val="000000"/>
              </a:buClr>
              <a:buSzPts val="2000"/>
              <a:buChar char="●"/>
            </a:pPr>
            <a:r>
              <a:rPr lang="es-ES" sz="1800" noProof="0" dirty="0">
                <a:solidFill>
                  <a:srgbClr val="000000"/>
                </a:solidFill>
              </a:rPr>
              <a:t> </a:t>
            </a:r>
            <a:r>
              <a:rPr lang="es-ES" sz="1800" noProof="0" dirty="0" err="1">
                <a:solidFill>
                  <a:srgbClr val="000000"/>
                </a:solidFill>
              </a:rPr>
              <a:t>Props</a:t>
            </a:r>
            <a:r>
              <a:rPr lang="es-ES" sz="1800" noProof="0" dirty="0">
                <a:solidFill>
                  <a:srgbClr val="000000"/>
                </a:solidFill>
              </a:rPr>
              <a:t>:</a:t>
            </a:r>
            <a:r>
              <a:rPr lang="es-ES" sz="1800" b="0" noProof="0" dirty="0">
                <a:solidFill>
                  <a:srgbClr val="000000"/>
                </a:solidFill>
              </a:rPr>
              <a:t> Objetos físicos utilizados para demostrar un punto o añadir un elemento tangible a la presentación.</a:t>
            </a:r>
          </a:p>
          <a:p>
            <a:pPr marL="0" lvl="0" indent="0" algn="just" rtl="0">
              <a:lnSpc>
                <a:spcPct val="115000"/>
              </a:lnSpc>
              <a:spcBef>
                <a:spcPts val="1200"/>
              </a:spcBef>
              <a:spcAft>
                <a:spcPts val="0"/>
              </a:spcAft>
              <a:buNone/>
            </a:pPr>
            <a:endParaRPr lang="es-ES" sz="1100" noProof="0" dirty="0">
              <a:solidFill>
                <a:srgbClr val="000000"/>
              </a:solidFill>
              <a:latin typeface="Arial"/>
              <a:ea typeface="Arial"/>
              <a:cs typeface="Arial"/>
              <a:sym typeface="Arial"/>
            </a:endParaRPr>
          </a:p>
        </p:txBody>
      </p:sp>
      <p:sp>
        <p:nvSpPr>
          <p:cNvPr id="304" name="Google Shape;304;g2eb676f3e53_0_182"/>
          <p:cNvSpPr txBox="1"/>
          <p:nvPr/>
        </p:nvSpPr>
        <p:spPr>
          <a:xfrm>
            <a:off x="4453236" y="5166965"/>
            <a:ext cx="7161958" cy="1169521"/>
          </a:xfrm>
          <a:prstGeom prst="rect">
            <a:avLst/>
          </a:prstGeom>
          <a:noFill/>
          <a:ln>
            <a:noFill/>
          </a:ln>
        </p:spPr>
        <p:txBody>
          <a:bodyPr spcFirstLastPara="1" wrap="square" lIns="91425" tIns="91425" rIns="91425" bIns="91425" anchor="t" anchorCtr="0">
            <a:spAutoFit/>
          </a:bodyPr>
          <a:lstStyle/>
          <a:p>
            <a:pPr algn="just">
              <a:spcBef>
                <a:spcPts val="600"/>
              </a:spcBef>
              <a:spcAft>
                <a:spcPts val="600"/>
              </a:spcAft>
            </a:pPr>
            <a:r>
              <a:rPr lang="es-ES" sz="1800" b="1" noProof="0" dirty="0">
                <a:solidFill>
                  <a:schemeClr val="lt1"/>
                </a:solidFill>
                <a:latin typeface="Raleway"/>
                <a:ea typeface="Raleway"/>
                <a:cs typeface="Raleway"/>
                <a:sym typeface="Raleway"/>
              </a:rPr>
              <a:t>FACTOR INTERESANTE : </a:t>
            </a:r>
            <a:r>
              <a:rPr lang="es-ES" sz="1800" noProof="0" dirty="0">
                <a:solidFill>
                  <a:schemeClr val="lt1"/>
                </a:solidFill>
                <a:latin typeface="Raleway"/>
                <a:ea typeface="Raleway"/>
                <a:cs typeface="Raleway"/>
                <a:sym typeface="Raleway"/>
              </a:rPr>
              <a:t>Las presentaciones que incluyen elementos multimedia resultan un 43% más persuasivas que las que no los incluyen.</a:t>
            </a:r>
            <a:endParaRPr lang="es-ES" sz="1800" noProof="0" dirty="0">
              <a:solidFill>
                <a:schemeClr val="lt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g2eb676f3e53_0_199"/>
          <p:cNvSpPr txBox="1">
            <a:spLocks noGrp="1"/>
          </p:cNvSpPr>
          <p:nvPr>
            <p:ph type="title"/>
          </p:nvPr>
        </p:nvSpPr>
        <p:spPr>
          <a:xfrm>
            <a:off x="1283102" y="1875543"/>
            <a:ext cx="4005914" cy="3092400"/>
          </a:xfrm>
          <a:prstGeom prst="rect">
            <a:avLst/>
          </a:prstGeom>
          <a:noFill/>
          <a:ln>
            <a:noFill/>
          </a:ln>
        </p:spPr>
        <p:txBody>
          <a:bodyPr spcFirstLastPara="1" wrap="square" lIns="91425" tIns="45700" rIns="91425" bIns="45700" anchor="ctr" anchorCtr="0">
            <a:normAutofit/>
          </a:bodyPr>
          <a:lstStyle/>
          <a:p>
            <a:pPr algn="ctr">
              <a:lnSpc>
                <a:spcPct val="100000"/>
              </a:lnSpc>
              <a:spcBef>
                <a:spcPts val="600"/>
              </a:spcBef>
              <a:spcAft>
                <a:spcPts val="600"/>
              </a:spcAft>
              <a:buSzPts val="4000"/>
            </a:pPr>
            <a:r>
              <a:rPr lang="es-ES" sz="3400" b="1" noProof="0" dirty="0">
                <a:solidFill>
                  <a:schemeClr val="tx2"/>
                </a:solidFill>
              </a:rPr>
              <a:t>3°: </a:t>
            </a:r>
            <a:r>
              <a:rPr lang="es-ES" sz="3400" b="1" noProof="0" dirty="0">
                <a:latin typeface="Raleway"/>
                <a:sym typeface="Raleway"/>
              </a:rPr>
              <a:t>Comunicación eficaz con inversores y partes interesadas</a:t>
            </a:r>
            <a:endParaRPr lang="es-ES" sz="3400" b="1" noProof="0" dirty="0">
              <a:latin typeface="Raleway"/>
              <a:ea typeface="Raleway"/>
              <a:cs typeface="Raleway"/>
            </a:endParaRPr>
          </a:p>
        </p:txBody>
      </p:sp>
      <p:pic>
        <p:nvPicPr>
          <p:cNvPr id="310" name="Google Shape;310;g2eb676f3e53_0_199"/>
          <p:cNvPicPr preferRelativeResize="0"/>
          <p:nvPr/>
        </p:nvPicPr>
        <p:blipFill>
          <a:blip r:embed="rId3">
            <a:alphaModFix/>
          </a:blip>
          <a:stretch>
            <a:fillRect/>
          </a:stretch>
        </p:blipFill>
        <p:spPr>
          <a:xfrm>
            <a:off x="5291028" y="1209887"/>
            <a:ext cx="5293824" cy="4438226"/>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9802453" y="5266804"/>
            <a:ext cx="1647567"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ES" sz="1000" dirty="0">
                <a:solidFill>
                  <a:schemeClr val="accent1"/>
                </a:solidFill>
                <a:latin typeface="Raleway"/>
              </a:rPr>
              <a:t>Fuente de Imagen</a:t>
            </a:r>
            <a:r>
              <a:rPr lang="es-ES" sz="1000" noProof="0" dirty="0">
                <a:solidFill>
                  <a:schemeClr val="accent1"/>
                </a:solidFill>
                <a:latin typeface="Raleway"/>
              </a:rPr>
              <a:t>: </a:t>
            </a:r>
            <a:r>
              <a:rPr lang="es-ES" sz="1000" noProof="0" dirty="0" err="1">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s-ES" sz="1000" noProof="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g2ed49f0a6d6_0_31"/>
          <p:cNvSpPr txBox="1">
            <a:spLocks noGrp="1"/>
          </p:cNvSpPr>
          <p:nvPr>
            <p:ph type="title"/>
          </p:nvPr>
        </p:nvSpPr>
        <p:spPr>
          <a:xfrm>
            <a:off x="555950" y="400400"/>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s-ES" sz="3400" b="1" noProof="0" dirty="0"/>
              <a:t>Comunicación eficaz</a:t>
            </a:r>
          </a:p>
        </p:txBody>
      </p:sp>
      <p:sp>
        <p:nvSpPr>
          <p:cNvPr id="316" name="Google Shape;316;g2ed49f0a6d6_0_31"/>
          <p:cNvSpPr txBox="1"/>
          <p:nvPr/>
        </p:nvSpPr>
        <p:spPr>
          <a:xfrm>
            <a:off x="555949" y="1740132"/>
            <a:ext cx="10611403" cy="3724066"/>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s-ES" sz="2000" b="1" noProof="0" dirty="0">
                <a:highlight>
                  <a:schemeClr val="lt1"/>
                </a:highlight>
                <a:latin typeface="Raleway"/>
                <a:ea typeface="Raleway"/>
                <a:cs typeface="Raleway"/>
                <a:sym typeface="Raleway"/>
              </a:rPr>
              <a:t>Importancia de una comunicación clara y persuasiva:</a:t>
            </a:r>
            <a:r>
              <a:rPr lang="es-ES" sz="2000" noProof="0" dirty="0">
                <a:highlight>
                  <a:schemeClr val="lt1"/>
                </a:highlight>
                <a:latin typeface="Raleway"/>
                <a:ea typeface="Raleway"/>
                <a:cs typeface="Raleway"/>
                <a:sym typeface="Raleway"/>
              </a:rPr>
              <a:t> </a:t>
            </a:r>
            <a:endParaRPr lang="es-ES" sz="2000" noProof="0" dirty="0">
              <a:highlight>
                <a:srgbClr val="F3B75B"/>
              </a:highlight>
              <a:latin typeface="Raleway"/>
              <a:ea typeface="Raleway"/>
              <a:cs typeface="Raleway"/>
            </a:endParaRPr>
          </a:p>
          <a:p>
            <a:pPr marL="0" lvl="0" indent="0" algn="just" rtl="0">
              <a:spcBef>
                <a:spcPts val="600"/>
              </a:spcBef>
              <a:spcAft>
                <a:spcPts val="600"/>
              </a:spcAft>
              <a:buNone/>
            </a:pPr>
            <a:r>
              <a:rPr lang="es-ES" sz="2000" noProof="0" dirty="0">
                <a:latin typeface="Raleway"/>
                <a:ea typeface="Raleway"/>
                <a:cs typeface="Raleway"/>
                <a:sym typeface="Raleway"/>
              </a:rPr>
              <a:t>La comunicación eficaz con los inversores y las partes interesadas es crucial para garantizar el apoyo, establecer relaciones e impulsar el éxito empresarial. Implica transmitir claramente el valor de </a:t>
            </a:r>
            <a:r>
              <a:rPr lang="es-ES" sz="2000" dirty="0">
                <a:latin typeface="Raleway"/>
                <a:ea typeface="Raleway"/>
                <a:cs typeface="Raleway"/>
                <a:sym typeface="Raleway"/>
              </a:rPr>
              <a:t>t</a:t>
            </a:r>
            <a:r>
              <a:rPr lang="es-ES" sz="2000" noProof="0" dirty="0">
                <a:latin typeface="Raleway"/>
                <a:ea typeface="Raleway"/>
                <a:cs typeface="Raleway"/>
                <a:sym typeface="Raleway"/>
              </a:rPr>
              <a:t>u empresa y abordar los intereses y preocupaciones de las partes interesadas.</a:t>
            </a:r>
          </a:p>
          <a:p>
            <a:pPr marL="0" lvl="0" indent="0" algn="l" rtl="0">
              <a:spcBef>
                <a:spcPts val="600"/>
              </a:spcBef>
              <a:spcAft>
                <a:spcPts val="600"/>
              </a:spcAft>
              <a:buNone/>
            </a:pPr>
            <a:endParaRPr lang="es-ES" sz="2000" noProof="0" dirty="0">
              <a:latin typeface="Raleway"/>
              <a:ea typeface="Raleway"/>
              <a:cs typeface="Raleway"/>
            </a:endParaRPr>
          </a:p>
          <a:p>
            <a:pPr marL="0" lvl="0" indent="0" algn="l" rtl="0">
              <a:spcBef>
                <a:spcPts val="600"/>
              </a:spcBef>
              <a:spcAft>
                <a:spcPts val="600"/>
              </a:spcAft>
              <a:buNone/>
            </a:pPr>
            <a:r>
              <a:rPr lang="es-ES" sz="2000" b="1" noProof="0" dirty="0">
                <a:highlight>
                  <a:schemeClr val="lt1"/>
                </a:highlight>
                <a:latin typeface="Raleway"/>
                <a:ea typeface="Raleway"/>
                <a:cs typeface="Raleway"/>
                <a:sym typeface="Raleway"/>
              </a:rPr>
              <a:t>Comprender las necesidades e intereses de su público:</a:t>
            </a:r>
            <a:r>
              <a:rPr lang="es-ES" sz="2000" noProof="0" dirty="0">
                <a:highlight>
                  <a:schemeClr val="lt1"/>
                </a:highlight>
                <a:latin typeface="Raleway"/>
                <a:ea typeface="Raleway"/>
                <a:cs typeface="Raleway"/>
                <a:sym typeface="Raleway"/>
              </a:rPr>
              <a:t> </a:t>
            </a:r>
            <a:endParaRPr lang="es-ES" sz="2000" noProof="0" dirty="0">
              <a:highlight>
                <a:srgbClr val="F3B75B"/>
              </a:highlight>
              <a:latin typeface="Raleway"/>
              <a:ea typeface="Raleway"/>
              <a:cs typeface="Raleway"/>
            </a:endParaRPr>
          </a:p>
          <a:p>
            <a:pPr marL="0" lvl="0" indent="0" algn="just" rtl="0">
              <a:spcBef>
                <a:spcPts val="600"/>
              </a:spcBef>
              <a:spcAft>
                <a:spcPts val="600"/>
              </a:spcAft>
              <a:buNone/>
            </a:pPr>
            <a:r>
              <a:rPr lang="es-ES" sz="2000" noProof="0" dirty="0">
                <a:latin typeface="Raleway"/>
                <a:ea typeface="Raleway"/>
                <a:cs typeface="Raleway"/>
                <a:sym typeface="Raleway"/>
              </a:rPr>
              <a:t>Adaptar el mensaje a las necesidades e intereses específicos del público ayuda a que la comunicación sea más directa y persuasiva.</a:t>
            </a:r>
            <a:endParaRPr lang="es-ES" sz="2000" noProof="0" dirty="0">
              <a:latin typeface="Raleway"/>
              <a:ea typeface="Raleway"/>
              <a:cs typeface="Raleway"/>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pic>
        <p:nvPicPr>
          <p:cNvPr id="321" name="Google Shape;321;g2ed49f0a6d6_0_104"/>
          <p:cNvPicPr preferRelativeResize="0"/>
          <p:nvPr/>
        </p:nvPicPr>
        <p:blipFill>
          <a:blip r:embed="rId3">
            <a:alphaModFix/>
          </a:blip>
          <a:stretch>
            <a:fillRect/>
          </a:stretch>
        </p:blipFill>
        <p:spPr>
          <a:xfrm>
            <a:off x="759175" y="2256500"/>
            <a:ext cx="2998801" cy="2998801"/>
          </a:xfrm>
          <a:prstGeom prst="rect">
            <a:avLst/>
          </a:prstGeom>
          <a:noFill/>
          <a:ln>
            <a:noFill/>
          </a:ln>
        </p:spPr>
      </p:pic>
      <p:sp>
        <p:nvSpPr>
          <p:cNvPr id="322" name="Google Shape;322;g2ed49f0a6d6_0_104"/>
          <p:cNvSpPr txBox="1"/>
          <p:nvPr/>
        </p:nvSpPr>
        <p:spPr>
          <a:xfrm>
            <a:off x="4422771" y="2146788"/>
            <a:ext cx="7103400" cy="3262401"/>
          </a:xfrm>
          <a:prstGeom prst="rect">
            <a:avLst/>
          </a:prstGeom>
          <a:noFill/>
          <a:ln>
            <a:noFill/>
          </a:ln>
        </p:spPr>
        <p:txBody>
          <a:bodyPr spcFirstLastPara="1" wrap="square" lIns="91425" tIns="91425" rIns="91425" bIns="91425" anchor="t" anchorCtr="0">
            <a:spAutoFit/>
          </a:bodyPr>
          <a:lstStyle/>
          <a:p>
            <a:pPr algn="just"/>
            <a:r>
              <a:rPr lang="es-ES" sz="2000" dirty="0"/>
              <a:t>Un </a:t>
            </a:r>
            <a:r>
              <a:rPr lang="es-ES" sz="2000" b="1" dirty="0"/>
              <a:t>pitch</a:t>
            </a:r>
            <a:r>
              <a:rPr lang="es-ES" sz="2000" dirty="0"/>
              <a:t> es una presentación concisa de tu idea de negocio con el objetivo de persuadir a tu audiencia para que apoye tu proyecto. Por lo general, puede durar desde un breve pitch de 30 segundos (</a:t>
            </a:r>
            <a:r>
              <a:rPr lang="es-ES" sz="2000" dirty="0" err="1"/>
              <a:t>elevator</a:t>
            </a:r>
            <a:r>
              <a:rPr lang="es-ES" sz="2000" dirty="0"/>
              <a:t> pitch) hasta una presentación formal de unos 10 minutos.</a:t>
            </a:r>
          </a:p>
          <a:p>
            <a:pPr algn="just"/>
            <a:endParaRPr lang="es-ES" sz="2000" dirty="0"/>
          </a:p>
          <a:p>
            <a:pPr algn="just"/>
            <a:r>
              <a:rPr lang="es-ES" sz="2000" dirty="0"/>
              <a:t>Un pitch de negocio exitoso debe comunicar claramente la propuesta de valor de tu empresa, el potencial del mercado y la solicitud específica que haces a tu audiencia (financiación, alianza, etc.).</a:t>
            </a:r>
          </a:p>
        </p:txBody>
      </p:sp>
      <p:sp>
        <p:nvSpPr>
          <p:cNvPr id="323" name="Google Shape;323;g2ed49f0a6d6_0_104"/>
          <p:cNvSpPr txBox="1">
            <a:spLocks noGrp="1"/>
          </p:cNvSpPr>
          <p:nvPr>
            <p:ph type="title"/>
          </p:nvPr>
        </p:nvSpPr>
        <p:spPr>
          <a:xfrm>
            <a:off x="555950" y="400400"/>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s-ES" sz="3400" b="1" noProof="0" dirty="0"/>
              <a:t>¿Qué es hace run pitch?</a:t>
            </a:r>
          </a:p>
        </p:txBody>
      </p:sp>
      <p:sp>
        <p:nvSpPr>
          <p:cNvPr id="3" name="TextBox 2">
            <a:extLst>
              <a:ext uri="{FF2B5EF4-FFF2-40B4-BE49-F238E27FC236}">
                <a16:creationId xmlns:a16="http://schemas.microsoft.com/office/drawing/2014/main" id="{40BFB6F6-2983-844E-4730-F71789227E1E}"/>
              </a:ext>
            </a:extLst>
          </p:cNvPr>
          <p:cNvSpPr txBox="1"/>
          <p:nvPr/>
        </p:nvSpPr>
        <p:spPr>
          <a:xfrm>
            <a:off x="1580113" y="5255301"/>
            <a:ext cx="1647567"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ES" sz="1200" dirty="0">
                <a:solidFill>
                  <a:schemeClr val="accent1"/>
                </a:solidFill>
                <a:latin typeface="Raleway"/>
              </a:rPr>
              <a:t>Fuente de Imagen</a:t>
            </a:r>
            <a:r>
              <a:rPr lang="es-ES" sz="1200" noProof="0" dirty="0">
                <a:solidFill>
                  <a:schemeClr val="accent1"/>
                </a:solidFill>
                <a:latin typeface="Raleway"/>
              </a:rPr>
              <a:t>: </a:t>
            </a:r>
            <a:r>
              <a:rPr lang="es-ES" sz="1200" noProof="0" dirty="0" err="1">
                <a:solidFill>
                  <a:schemeClr val="accent1"/>
                </a:solidFill>
                <a:latin typeface="Raleway"/>
                <a:hlinkClick r:id="rId4">
                  <a:extLst>
                    <a:ext uri="{A12FA001-AC4F-418D-AE19-62706E023703}">
                      <ahyp:hlinkClr xmlns:ahyp="http://schemas.microsoft.com/office/drawing/2018/hyperlinkcolor" val="tx"/>
                    </a:ext>
                  </a:extLst>
                </a:hlinkClick>
              </a:rPr>
              <a:t>Flaticon</a:t>
            </a:r>
            <a:endParaRPr lang="es-ES" sz="1200" noProof="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g2ed49f0a6d6_0_109"/>
          <p:cNvSpPr txBox="1"/>
          <p:nvPr/>
        </p:nvSpPr>
        <p:spPr>
          <a:xfrm>
            <a:off x="781629" y="1649264"/>
            <a:ext cx="10507457" cy="3868948"/>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s-ES" sz="1800" b="1" noProof="0" dirty="0" err="1">
                <a:solidFill>
                  <a:srgbClr val="2D2D2D"/>
                </a:solidFill>
                <a:highlight>
                  <a:schemeClr val="lt1"/>
                </a:highlight>
                <a:latin typeface="Raleway"/>
                <a:ea typeface="Raleway"/>
                <a:cs typeface="Raleway"/>
                <a:sym typeface="Raleway"/>
              </a:rPr>
              <a:t>Elevator</a:t>
            </a:r>
            <a:r>
              <a:rPr lang="es-ES" sz="1800" b="1" noProof="0" dirty="0">
                <a:solidFill>
                  <a:srgbClr val="2D2D2D"/>
                </a:solidFill>
                <a:highlight>
                  <a:schemeClr val="lt1"/>
                </a:highlight>
                <a:latin typeface="Raleway"/>
                <a:ea typeface="Raleway"/>
                <a:cs typeface="Raleway"/>
                <a:sym typeface="Raleway"/>
              </a:rPr>
              <a:t> Pitch:</a:t>
            </a:r>
            <a:r>
              <a:rPr lang="es-ES" sz="1800" noProof="0" dirty="0">
                <a:solidFill>
                  <a:srgbClr val="2D2D2D"/>
                </a:solidFill>
                <a:latin typeface="Raleway"/>
                <a:ea typeface="Raleway"/>
                <a:cs typeface="Raleway"/>
                <a:sym typeface="Raleway"/>
              </a:rPr>
              <a:t> Es un mensaje claro y breve sobre ti y tu idea de negocio. Comunica quién eres, qué buscas y cómo puedes beneficiar a una empresa u organización a través de tu negocio. Suele durar entre 30 y 60 segundos, que es el tiempo que tarda la gente en subir y bajar de un ascensor. </a:t>
            </a:r>
            <a:endParaRPr lang="es-ES" sz="1800" noProof="0" dirty="0">
              <a:solidFill>
                <a:srgbClr val="2D2D2D"/>
              </a:solidFill>
              <a:latin typeface="Raleway"/>
              <a:ea typeface="Raleway"/>
              <a:cs typeface="Raleway"/>
            </a:endParaRPr>
          </a:p>
          <a:p>
            <a:pPr marL="0" lvl="0" indent="0" algn="just" rtl="0">
              <a:spcBef>
                <a:spcPts val="600"/>
              </a:spcBef>
              <a:spcAft>
                <a:spcPts val="600"/>
              </a:spcAft>
              <a:buNone/>
            </a:pPr>
            <a:r>
              <a:rPr lang="es-ES" sz="1800" b="1" noProof="0" dirty="0">
                <a:solidFill>
                  <a:srgbClr val="2D2D2D"/>
                </a:solidFill>
                <a:highlight>
                  <a:schemeClr val="lt1"/>
                </a:highlight>
                <a:latin typeface="Raleway"/>
                <a:ea typeface="Raleway"/>
                <a:cs typeface="Raleway"/>
                <a:sym typeface="Raleway"/>
              </a:rPr>
              <a:t>Investor Pitch:</a:t>
            </a:r>
            <a:r>
              <a:rPr lang="es-ES" sz="1800" b="1" noProof="0" dirty="0">
                <a:solidFill>
                  <a:srgbClr val="2D2D2D"/>
                </a:solidFill>
                <a:latin typeface="Raleway"/>
                <a:ea typeface="Raleway"/>
                <a:cs typeface="Raleway"/>
                <a:sym typeface="Raleway"/>
              </a:rPr>
              <a:t> </a:t>
            </a:r>
            <a:r>
              <a:rPr lang="es-ES" sz="1800" noProof="0" dirty="0">
                <a:solidFill>
                  <a:srgbClr val="2D2D2D"/>
                </a:solidFill>
                <a:latin typeface="Raleway"/>
                <a:ea typeface="Raleway"/>
                <a:cs typeface="Raleway"/>
                <a:sym typeface="Raleway"/>
              </a:rPr>
              <a:t>Es una presentación detallada de 5-10 minutos destinada a conseguir inversión. Este discurso abarca el modelo de negocio, la oportunidad de mercado, las proyecciones financieras y el panorama competitivo.</a:t>
            </a:r>
            <a:endParaRPr lang="es-ES" sz="1800" noProof="0" dirty="0">
              <a:solidFill>
                <a:srgbClr val="2D2D2D"/>
              </a:solidFill>
              <a:latin typeface="Raleway"/>
              <a:ea typeface="Raleway"/>
              <a:cs typeface="Raleway"/>
            </a:endParaRPr>
          </a:p>
          <a:p>
            <a:pPr marL="0" lvl="0" indent="0" algn="just" rtl="0">
              <a:spcBef>
                <a:spcPts val="600"/>
              </a:spcBef>
              <a:spcAft>
                <a:spcPts val="600"/>
              </a:spcAft>
              <a:buNone/>
            </a:pPr>
            <a:r>
              <a:rPr lang="es-ES" sz="1800" b="1" noProof="0" dirty="0">
                <a:solidFill>
                  <a:srgbClr val="2D2D2D"/>
                </a:solidFill>
                <a:highlight>
                  <a:schemeClr val="lt1"/>
                </a:highlight>
                <a:latin typeface="Raleway"/>
                <a:ea typeface="Raleway"/>
                <a:cs typeface="Raleway"/>
                <a:sym typeface="Raleway"/>
              </a:rPr>
              <a:t>Sales Pitch:</a:t>
            </a:r>
            <a:r>
              <a:rPr lang="es-ES" sz="1800" b="1" noProof="0" dirty="0">
                <a:solidFill>
                  <a:srgbClr val="2D2D2D"/>
                </a:solidFill>
                <a:latin typeface="Raleway"/>
                <a:ea typeface="Raleway"/>
                <a:cs typeface="Raleway"/>
                <a:sym typeface="Raleway"/>
              </a:rPr>
              <a:t> </a:t>
            </a:r>
            <a:r>
              <a:rPr lang="es-ES" sz="1800" noProof="0" dirty="0">
                <a:solidFill>
                  <a:srgbClr val="2D2D2D"/>
                </a:solidFill>
                <a:latin typeface="Raleway"/>
                <a:ea typeface="Raleway"/>
                <a:cs typeface="Raleway"/>
                <a:sym typeface="Raleway"/>
              </a:rPr>
              <a:t>Es una charla breve pero persuasiva dirigida a clientes potenciales, centrada en las ventajas de tu producto o servicio y tus argumentos de venta exclusivos. </a:t>
            </a:r>
            <a:endParaRPr lang="es-ES" sz="1800" noProof="0" dirty="0">
              <a:solidFill>
                <a:srgbClr val="2D2D2D"/>
              </a:solidFill>
              <a:latin typeface="Raleway"/>
              <a:ea typeface="Raleway"/>
              <a:cs typeface="Raleway"/>
            </a:endParaRPr>
          </a:p>
          <a:p>
            <a:pPr marL="0" lvl="0" indent="0" algn="just" rtl="0">
              <a:spcBef>
                <a:spcPts val="600"/>
              </a:spcBef>
              <a:spcAft>
                <a:spcPts val="600"/>
              </a:spcAft>
              <a:buNone/>
            </a:pPr>
            <a:r>
              <a:rPr lang="es-ES" sz="1800" b="1" noProof="0" dirty="0" err="1">
                <a:solidFill>
                  <a:srgbClr val="2D2D2D"/>
                </a:solidFill>
                <a:highlight>
                  <a:schemeClr val="lt1"/>
                </a:highlight>
                <a:latin typeface="Raleway"/>
                <a:ea typeface="Raleway"/>
                <a:cs typeface="Raleway"/>
                <a:sym typeface="Raleway"/>
              </a:rPr>
              <a:t>Partnership</a:t>
            </a:r>
            <a:r>
              <a:rPr lang="es-ES" sz="1800" b="1" noProof="0" dirty="0">
                <a:solidFill>
                  <a:srgbClr val="2D2D2D"/>
                </a:solidFill>
                <a:highlight>
                  <a:schemeClr val="lt1"/>
                </a:highlight>
                <a:latin typeface="Raleway"/>
                <a:ea typeface="Raleway"/>
                <a:cs typeface="Raleway"/>
                <a:sym typeface="Raleway"/>
              </a:rPr>
              <a:t> Pitch:</a:t>
            </a:r>
            <a:r>
              <a:rPr lang="es-ES" sz="1800" noProof="0" dirty="0">
                <a:solidFill>
                  <a:srgbClr val="2D2D2D"/>
                </a:solidFill>
                <a:latin typeface="Raleway"/>
                <a:ea typeface="Raleway"/>
                <a:cs typeface="Raleway"/>
                <a:sym typeface="Raleway"/>
              </a:rPr>
              <a:t> Es una propuesta dirigida a posibles socios comerciales en la que se describen las ventajas de la colaboración, los objetivos mutuos y el potencial de sinergia.</a:t>
            </a:r>
            <a:endParaRPr lang="es-ES" sz="1800" noProof="0" dirty="0">
              <a:solidFill>
                <a:srgbClr val="2D2D2D"/>
              </a:solidFill>
              <a:highlight>
                <a:srgbClr val="FFFFFF"/>
              </a:highlight>
              <a:latin typeface="Raleway"/>
              <a:ea typeface="Raleway"/>
              <a:cs typeface="Raleway"/>
            </a:endParaRPr>
          </a:p>
        </p:txBody>
      </p:sp>
      <p:sp>
        <p:nvSpPr>
          <p:cNvPr id="329" name="Google Shape;329;g2ed49f0a6d6_0_109"/>
          <p:cNvSpPr txBox="1">
            <a:spLocks noGrp="1"/>
          </p:cNvSpPr>
          <p:nvPr>
            <p:ph type="title"/>
          </p:nvPr>
        </p:nvSpPr>
        <p:spPr>
          <a:xfrm>
            <a:off x="425475" y="309050"/>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s-ES" sz="3400" b="1" noProof="0" dirty="0"/>
              <a:t>Tipos de pitches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g2ed49f0a6d6_0_180"/>
          <p:cNvSpPr txBox="1">
            <a:spLocks noGrp="1"/>
          </p:cNvSpPr>
          <p:nvPr>
            <p:ph type="title"/>
          </p:nvPr>
        </p:nvSpPr>
        <p:spPr>
          <a:xfrm>
            <a:off x="577275" y="417275"/>
            <a:ext cx="6077100" cy="9789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s-ES" sz="3400" b="1" noProof="0" dirty="0" err="1"/>
              <a:t>Elevator</a:t>
            </a:r>
            <a:r>
              <a:rPr lang="es-ES" sz="3400" b="1" noProof="0" dirty="0"/>
              <a:t> pitch</a:t>
            </a:r>
          </a:p>
        </p:txBody>
      </p:sp>
      <p:sp>
        <p:nvSpPr>
          <p:cNvPr id="388" name="Google Shape;388;g2ed49f0a6d6_0_180"/>
          <p:cNvSpPr txBox="1">
            <a:spLocks noGrp="1"/>
          </p:cNvSpPr>
          <p:nvPr>
            <p:ph type="body" idx="1"/>
          </p:nvPr>
        </p:nvSpPr>
        <p:spPr>
          <a:xfrm>
            <a:off x="649317" y="1312478"/>
            <a:ext cx="6158661" cy="4422871"/>
          </a:xfrm>
          <a:prstGeom prst="rect">
            <a:avLst/>
          </a:prstGeom>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es-ES" sz="1800" dirty="0">
                <a:solidFill>
                  <a:srgbClr val="000000"/>
                </a:solidFill>
              </a:rPr>
              <a:t>El</a:t>
            </a:r>
            <a:r>
              <a:rPr lang="es-ES" sz="1800" noProof="0" dirty="0">
                <a:solidFill>
                  <a:srgbClr val="000000"/>
                </a:solidFill>
              </a:rPr>
              <a:t> </a:t>
            </a:r>
            <a:r>
              <a:rPr lang="es-ES" sz="1800" noProof="0" dirty="0" err="1">
                <a:solidFill>
                  <a:srgbClr val="000000"/>
                </a:solidFill>
              </a:rPr>
              <a:t>elevator</a:t>
            </a:r>
            <a:r>
              <a:rPr lang="es-ES" sz="1800" noProof="0" dirty="0">
                <a:solidFill>
                  <a:srgbClr val="000000"/>
                </a:solidFill>
              </a:rPr>
              <a:t> pitch es: </a:t>
            </a:r>
          </a:p>
          <a:p>
            <a:pPr marL="0" lvl="0" indent="0" algn="just" rtl="0">
              <a:lnSpc>
                <a:spcPct val="100000"/>
              </a:lnSpc>
              <a:spcBef>
                <a:spcPts val="600"/>
              </a:spcBef>
              <a:spcAft>
                <a:spcPts val="600"/>
              </a:spcAft>
              <a:buNone/>
            </a:pPr>
            <a:endParaRPr lang="es-ES" sz="1800" noProof="0" dirty="0">
              <a:solidFill>
                <a:srgbClr val="000000"/>
              </a:solidFill>
            </a:endParaRPr>
          </a:p>
          <a:p>
            <a:pPr indent="0" algn="just">
              <a:lnSpc>
                <a:spcPct val="100000"/>
              </a:lnSpc>
              <a:spcBef>
                <a:spcPts val="600"/>
              </a:spcBef>
              <a:spcAft>
                <a:spcPts val="600"/>
              </a:spcAft>
              <a:buClr>
                <a:srgbClr val="000000"/>
              </a:buClr>
              <a:buChar char="●"/>
            </a:pPr>
            <a:r>
              <a:rPr lang="es-ES" sz="1800" noProof="0" dirty="0">
                <a:solidFill>
                  <a:srgbClr val="000000"/>
                </a:solidFill>
              </a:rPr>
              <a:t> </a:t>
            </a:r>
            <a:r>
              <a:rPr lang="es-ES" sz="1800" noProof="0" dirty="0">
                <a:solidFill>
                  <a:srgbClr val="000000"/>
                </a:solidFill>
                <a:highlight>
                  <a:srgbClr val="F3B75B"/>
                </a:highlight>
              </a:rPr>
              <a:t>Corto:</a:t>
            </a:r>
            <a:r>
              <a:rPr lang="es-ES" sz="1800" noProof="0" dirty="0">
                <a:solidFill>
                  <a:srgbClr val="000000"/>
                </a:solidFill>
              </a:rPr>
              <a:t> </a:t>
            </a:r>
            <a:r>
              <a:rPr lang="es-ES" sz="1800" b="0" noProof="0" dirty="0">
                <a:solidFill>
                  <a:srgbClr val="000000"/>
                </a:solidFill>
              </a:rPr>
              <a:t>Dedica entre 30 y 60 segundos </a:t>
            </a:r>
          </a:p>
          <a:p>
            <a:pPr indent="0" algn="just">
              <a:lnSpc>
                <a:spcPct val="100000"/>
              </a:lnSpc>
              <a:spcBef>
                <a:spcPts val="600"/>
              </a:spcBef>
              <a:spcAft>
                <a:spcPts val="600"/>
              </a:spcAft>
              <a:buClr>
                <a:srgbClr val="000000"/>
              </a:buClr>
              <a:buChar char="●"/>
            </a:pPr>
            <a:r>
              <a:rPr lang="es-ES" sz="1800" noProof="0" dirty="0">
                <a:solidFill>
                  <a:srgbClr val="000000"/>
                </a:solidFill>
              </a:rPr>
              <a:t> </a:t>
            </a:r>
            <a:r>
              <a:rPr lang="es-ES" sz="1800" noProof="0" dirty="0">
                <a:solidFill>
                  <a:srgbClr val="000000"/>
                </a:solidFill>
                <a:highlight>
                  <a:srgbClr val="F3B75B"/>
                </a:highlight>
              </a:rPr>
              <a:t>Preciso:</a:t>
            </a:r>
            <a:r>
              <a:rPr lang="es-ES" sz="1800" noProof="0" dirty="0">
                <a:solidFill>
                  <a:srgbClr val="000000"/>
                </a:solidFill>
              </a:rPr>
              <a:t> </a:t>
            </a:r>
            <a:r>
              <a:rPr lang="es-ES" sz="1800" b="0" noProof="0" dirty="0">
                <a:solidFill>
                  <a:srgbClr val="000000"/>
                </a:solidFill>
              </a:rPr>
              <a:t>Ve directo al grano y sé consciente de a quién te diriges. </a:t>
            </a:r>
          </a:p>
          <a:p>
            <a:pPr indent="0" algn="just">
              <a:lnSpc>
                <a:spcPct val="100000"/>
              </a:lnSpc>
              <a:spcBef>
                <a:spcPts val="600"/>
              </a:spcBef>
              <a:spcAft>
                <a:spcPts val="600"/>
              </a:spcAft>
              <a:buClr>
                <a:srgbClr val="000000"/>
              </a:buClr>
              <a:buChar char="●"/>
            </a:pPr>
            <a:r>
              <a:rPr lang="es-ES" sz="1800" noProof="0" dirty="0">
                <a:solidFill>
                  <a:srgbClr val="000000"/>
                </a:solidFill>
              </a:rPr>
              <a:t> </a:t>
            </a:r>
            <a:r>
              <a:rPr lang="es-ES" sz="1800" noProof="0" dirty="0">
                <a:solidFill>
                  <a:srgbClr val="000000"/>
                </a:solidFill>
                <a:highlight>
                  <a:srgbClr val="F3B75B"/>
                </a:highlight>
              </a:rPr>
              <a:t>Comprensible:</a:t>
            </a:r>
            <a:r>
              <a:rPr lang="es-ES" sz="1800" b="0" noProof="0" dirty="0">
                <a:solidFill>
                  <a:srgbClr val="000000"/>
                </a:solidFill>
              </a:rPr>
              <a:t> Utiliza el lenguaje habitual al hablar</a:t>
            </a:r>
          </a:p>
          <a:p>
            <a:pPr indent="0" algn="just">
              <a:lnSpc>
                <a:spcPct val="100000"/>
              </a:lnSpc>
              <a:spcBef>
                <a:spcPts val="600"/>
              </a:spcBef>
              <a:spcAft>
                <a:spcPts val="600"/>
              </a:spcAft>
              <a:buClr>
                <a:srgbClr val="000000"/>
              </a:buClr>
              <a:buChar char="●"/>
            </a:pPr>
            <a:r>
              <a:rPr lang="es-ES" sz="1800" noProof="0" dirty="0">
                <a:solidFill>
                  <a:srgbClr val="000000"/>
                </a:solidFill>
              </a:rPr>
              <a:t> </a:t>
            </a:r>
            <a:r>
              <a:rPr lang="es-ES" sz="1800" noProof="0" dirty="0">
                <a:solidFill>
                  <a:srgbClr val="000000"/>
                </a:solidFill>
                <a:highlight>
                  <a:srgbClr val="F3B75B"/>
                </a:highlight>
              </a:rPr>
              <a:t>Autentico:</a:t>
            </a:r>
            <a:r>
              <a:rPr lang="es-ES" sz="1800" b="0" noProof="0" dirty="0">
                <a:solidFill>
                  <a:srgbClr val="000000"/>
                </a:solidFill>
              </a:rPr>
              <a:t>  El pitch debe expresar tus valores y situarte en una posición óptima con respecto a tu perfil profesional.</a:t>
            </a:r>
          </a:p>
          <a:p>
            <a:pPr indent="0">
              <a:lnSpc>
                <a:spcPct val="100000"/>
              </a:lnSpc>
              <a:spcBef>
                <a:spcPts val="600"/>
              </a:spcBef>
              <a:spcAft>
                <a:spcPts val="600"/>
              </a:spcAft>
              <a:buClr>
                <a:srgbClr val="000000"/>
              </a:buClr>
              <a:buFont typeface="Arial"/>
              <a:buChar char="●"/>
            </a:pPr>
            <a:r>
              <a:rPr lang="es-ES" sz="1800" dirty="0">
                <a:solidFill>
                  <a:srgbClr val="000000"/>
                </a:solidFill>
                <a:highlight>
                  <a:srgbClr val="F3B75B"/>
                </a:highlight>
              </a:rPr>
              <a:t>Situación específica: </a:t>
            </a:r>
            <a:r>
              <a:rPr lang="es-ES" sz="1800" b="0" dirty="0">
                <a:solidFill>
                  <a:srgbClr val="000000"/>
                </a:solidFill>
              </a:rPr>
              <a:t>Elige un enfoque adecuado a la situación. No es lo mismo presentar tu pitch en una entrevista de trabajo que en una fiesta privada.</a:t>
            </a:r>
          </a:p>
        </p:txBody>
      </p:sp>
      <p:pic>
        <p:nvPicPr>
          <p:cNvPr id="389" name="Google Shape;389;g2ed49f0a6d6_0_180"/>
          <p:cNvPicPr preferRelativeResize="0"/>
          <p:nvPr/>
        </p:nvPicPr>
        <p:blipFill>
          <a:blip r:embed="rId3">
            <a:alphaModFix/>
          </a:blip>
          <a:stretch>
            <a:fillRect/>
          </a:stretch>
        </p:blipFill>
        <p:spPr>
          <a:xfrm>
            <a:off x="6807978" y="1211692"/>
            <a:ext cx="5340753" cy="4624444"/>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135349" y="5690958"/>
            <a:ext cx="2201748"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ES" sz="1000" dirty="0">
                <a:solidFill>
                  <a:schemeClr val="accent1"/>
                </a:solidFill>
                <a:latin typeface="Raleway"/>
              </a:rPr>
              <a:t>Fuente de Imagen</a:t>
            </a:r>
            <a:r>
              <a:rPr lang="es-ES" sz="1000" noProof="0" dirty="0">
                <a:solidFill>
                  <a:schemeClr val="accent1"/>
                </a:solidFill>
                <a:latin typeface="Raleway"/>
              </a:rPr>
              <a:t>: </a:t>
            </a:r>
            <a:r>
              <a:rPr lang="es-ES" sz="1000" noProof="0" dirty="0" err="1">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s-ES" sz="1000" noProof="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g2ed49f0a6d6_0_165"/>
          <p:cNvSpPr txBox="1"/>
          <p:nvPr/>
        </p:nvSpPr>
        <p:spPr>
          <a:xfrm>
            <a:off x="854671" y="1363226"/>
            <a:ext cx="6208281" cy="5109061"/>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s-ES" sz="1600" b="1" noProof="0" dirty="0">
                <a:highlight>
                  <a:schemeClr val="lt1"/>
                </a:highlight>
                <a:latin typeface="Raleway"/>
                <a:ea typeface="Raleway"/>
                <a:cs typeface="Raleway"/>
                <a:sym typeface="Raleway"/>
              </a:rPr>
              <a:t>Investiga: </a:t>
            </a:r>
            <a:endParaRPr lang="es-ES" sz="1600" b="1" noProof="0" dirty="0">
              <a:highlight>
                <a:srgbClr val="F3B75B"/>
              </a:highlight>
              <a:latin typeface="Raleway"/>
              <a:ea typeface="Raleway"/>
              <a:cs typeface="Raleway"/>
            </a:endParaRPr>
          </a:p>
          <a:p>
            <a:pPr marL="457200" algn="just">
              <a:spcBef>
                <a:spcPts val="600"/>
              </a:spcBef>
              <a:spcAft>
                <a:spcPts val="600"/>
              </a:spcAft>
              <a:buSzPts val="1800"/>
              <a:buFont typeface="Raleway"/>
              <a:buChar char="●"/>
            </a:pPr>
            <a:r>
              <a:rPr lang="es-ES" sz="1600" noProof="0" dirty="0">
                <a:latin typeface="Raleway"/>
                <a:ea typeface="Raleway"/>
                <a:cs typeface="Raleway"/>
                <a:sym typeface="Raleway"/>
              </a:rPr>
              <a:t>  Conoce los intereses, valores y necesidades de tu público para adaptar tu discurso en consecuencia.</a:t>
            </a:r>
            <a:endParaRPr lang="es-ES" sz="1600" noProof="0" dirty="0">
              <a:latin typeface="Raleway"/>
              <a:ea typeface="Raleway"/>
              <a:cs typeface="Raleway"/>
            </a:endParaRPr>
          </a:p>
          <a:p>
            <a:pPr marL="457200" algn="just">
              <a:spcBef>
                <a:spcPts val="600"/>
              </a:spcBef>
              <a:spcAft>
                <a:spcPts val="600"/>
              </a:spcAft>
              <a:buSzPts val="1800"/>
              <a:buFont typeface="Raleway"/>
              <a:buChar char="●"/>
            </a:pPr>
            <a:r>
              <a:rPr lang="es-ES" sz="1600" noProof="0" dirty="0">
                <a:latin typeface="Raleway"/>
                <a:ea typeface="Raleway"/>
                <a:cs typeface="Raleway"/>
                <a:sym typeface="Raleway"/>
              </a:rPr>
              <a:t> Recopila datos sobre tu mercado, la competencia y las tendencias del sector para respaldar tus argumentos.</a:t>
            </a:r>
            <a:endParaRPr lang="es-ES" sz="1600" noProof="0" dirty="0">
              <a:latin typeface="Raleway"/>
              <a:ea typeface="Raleway"/>
              <a:cs typeface="Raleway"/>
            </a:endParaRPr>
          </a:p>
          <a:p>
            <a:pPr marL="0" lvl="0" indent="0" algn="just" rtl="0">
              <a:spcBef>
                <a:spcPts val="600"/>
              </a:spcBef>
              <a:spcAft>
                <a:spcPts val="600"/>
              </a:spcAft>
              <a:buNone/>
            </a:pPr>
            <a:r>
              <a:rPr lang="es-ES" sz="1600" b="1" noProof="0" dirty="0">
                <a:highlight>
                  <a:schemeClr val="lt1"/>
                </a:highlight>
                <a:latin typeface="Raleway"/>
                <a:ea typeface="Raleway"/>
                <a:cs typeface="Raleway"/>
                <a:sym typeface="Raleway"/>
              </a:rPr>
              <a:t>Esquema:</a:t>
            </a:r>
            <a:endParaRPr lang="es-ES" sz="1600" b="1" noProof="0" dirty="0">
              <a:highlight>
                <a:srgbClr val="F3B75B"/>
              </a:highlight>
              <a:latin typeface="Raleway"/>
              <a:ea typeface="Raleway"/>
              <a:cs typeface="Raleway"/>
            </a:endParaRPr>
          </a:p>
          <a:p>
            <a:pPr marL="457200" algn="just">
              <a:spcBef>
                <a:spcPts val="600"/>
              </a:spcBef>
              <a:spcAft>
                <a:spcPts val="600"/>
              </a:spcAft>
              <a:buSzPts val="1800"/>
              <a:buFont typeface="Raleway"/>
              <a:buChar char="●"/>
            </a:pPr>
            <a:r>
              <a:rPr lang="es-ES" sz="1600" noProof="0" dirty="0">
                <a:latin typeface="Raleway"/>
                <a:ea typeface="Raleway"/>
                <a:cs typeface="Raleway"/>
                <a:sym typeface="Raleway"/>
              </a:rPr>
              <a:t>  Elabora un esquema estructurado para organizar tus ideas y asegurarte de que cubre todos los puntos esenciales.</a:t>
            </a:r>
            <a:endParaRPr lang="es-ES" sz="1600" noProof="0" dirty="0">
              <a:latin typeface="Raleway"/>
              <a:ea typeface="Raleway"/>
              <a:cs typeface="Raleway"/>
            </a:endParaRPr>
          </a:p>
          <a:p>
            <a:pPr marL="0" lvl="0" indent="0" algn="just" rtl="0">
              <a:spcBef>
                <a:spcPts val="600"/>
              </a:spcBef>
              <a:spcAft>
                <a:spcPts val="600"/>
              </a:spcAft>
              <a:buNone/>
            </a:pPr>
            <a:r>
              <a:rPr lang="es-ES" sz="1600" b="1" noProof="0" dirty="0">
                <a:highlight>
                  <a:schemeClr val="lt1"/>
                </a:highlight>
                <a:latin typeface="Raleway"/>
                <a:ea typeface="Raleway"/>
                <a:cs typeface="Raleway"/>
                <a:sym typeface="Raleway"/>
              </a:rPr>
              <a:t>Borrador:</a:t>
            </a:r>
            <a:endParaRPr lang="es-ES" sz="1600" b="1" noProof="0" dirty="0">
              <a:highlight>
                <a:srgbClr val="F3B75B"/>
              </a:highlight>
              <a:latin typeface="Raleway"/>
              <a:ea typeface="Raleway"/>
              <a:cs typeface="Raleway"/>
            </a:endParaRPr>
          </a:p>
          <a:p>
            <a:pPr marL="457200" algn="just">
              <a:spcBef>
                <a:spcPts val="600"/>
              </a:spcBef>
              <a:spcAft>
                <a:spcPts val="600"/>
              </a:spcAft>
              <a:buSzPts val="1800"/>
              <a:buFont typeface="Raleway"/>
              <a:buChar char="●"/>
            </a:pPr>
            <a:r>
              <a:rPr lang="es-ES" sz="1600" noProof="0" dirty="0">
                <a:latin typeface="Raleway"/>
                <a:ea typeface="Raleway"/>
                <a:cs typeface="Raleway"/>
                <a:sym typeface="Raleway"/>
              </a:rPr>
              <a:t>  Redacta una versión de tu propuesta centrándote en la claridad y la concisión. Utiliza un lenguaje sencillo y directo.</a:t>
            </a:r>
            <a:endParaRPr lang="es-ES" sz="1600" noProof="0" dirty="0">
              <a:latin typeface="Raleway"/>
              <a:ea typeface="Raleway"/>
              <a:cs typeface="Raleway"/>
            </a:endParaRPr>
          </a:p>
          <a:p>
            <a:pPr marL="457200" algn="just">
              <a:spcBef>
                <a:spcPts val="600"/>
              </a:spcBef>
              <a:spcAft>
                <a:spcPts val="600"/>
              </a:spcAft>
              <a:buSzPts val="1800"/>
              <a:buFont typeface="Raleway"/>
              <a:buChar char="●"/>
            </a:pPr>
            <a:r>
              <a:rPr lang="es-ES" sz="1600" noProof="0" dirty="0">
                <a:latin typeface="Raleway"/>
                <a:ea typeface="Raleway"/>
                <a:cs typeface="Raleway"/>
                <a:sym typeface="Raleway"/>
              </a:rPr>
              <a:t> Incorpora elementos narrativos para que tu presentación resulte atractiva y memorable.</a:t>
            </a:r>
            <a:endParaRPr lang="es-ES" sz="1600" noProof="0" dirty="0">
              <a:solidFill>
                <a:srgbClr val="FF0000"/>
              </a:solidFill>
              <a:latin typeface="Raleway"/>
              <a:ea typeface="Raleway"/>
              <a:cs typeface="Raleway"/>
            </a:endParaRPr>
          </a:p>
        </p:txBody>
      </p:sp>
      <p:sp>
        <p:nvSpPr>
          <p:cNvPr id="335" name="Google Shape;335;g2ed49f0a6d6_0_165"/>
          <p:cNvSpPr txBox="1">
            <a:spLocks noGrp="1"/>
          </p:cNvSpPr>
          <p:nvPr>
            <p:ph type="title"/>
          </p:nvPr>
        </p:nvSpPr>
        <p:spPr>
          <a:xfrm>
            <a:off x="447759" y="285305"/>
            <a:ext cx="10515600" cy="904500"/>
          </a:xfrm>
          <a:prstGeom prst="rect">
            <a:avLst/>
          </a:prstGeom>
          <a:noFill/>
          <a:ln>
            <a:noFill/>
          </a:ln>
        </p:spPr>
        <p:txBody>
          <a:bodyPr spcFirstLastPara="1" wrap="square" lIns="91425" tIns="45700" rIns="91425" bIns="45700" anchor="ctr" anchorCtr="0">
            <a:normAutofit/>
          </a:bodyPr>
          <a:lstStyle/>
          <a:p>
            <a:pPr>
              <a:buSzPts val="4000"/>
            </a:pPr>
            <a:r>
              <a:rPr lang="es-ES" sz="3400" b="1" noProof="0" dirty="0"/>
              <a:t>Paso a paso para elaborar su propuesta</a:t>
            </a:r>
          </a:p>
        </p:txBody>
      </p:sp>
      <p:pic>
        <p:nvPicPr>
          <p:cNvPr id="336" name="Google Shape;336;g2ed49f0a6d6_0_165"/>
          <p:cNvPicPr preferRelativeResize="0"/>
          <p:nvPr/>
        </p:nvPicPr>
        <p:blipFill rotWithShape="1">
          <a:blip r:embed="rId3">
            <a:alphaModFix/>
          </a:blip>
          <a:srcRect l="11137" r="10974"/>
          <a:stretch/>
        </p:blipFill>
        <p:spPr>
          <a:xfrm>
            <a:off x="7305620" y="1489289"/>
            <a:ext cx="4638482" cy="5368710"/>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155113" y="6461699"/>
            <a:ext cx="2017021"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ES" sz="1000" dirty="0">
                <a:solidFill>
                  <a:schemeClr val="accent1"/>
                </a:solidFill>
                <a:latin typeface="Raleway"/>
              </a:rPr>
              <a:t>Fuente de Imagen </a:t>
            </a:r>
            <a:r>
              <a:rPr lang="es-ES" sz="1000" noProof="0" dirty="0">
                <a:solidFill>
                  <a:schemeClr val="accent1"/>
                </a:solidFill>
                <a:latin typeface="Raleway"/>
              </a:rPr>
              <a:t>: </a:t>
            </a:r>
            <a:r>
              <a:rPr lang="es-ES" sz="1000" noProof="0" dirty="0" err="1">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s-ES" sz="1000" noProof="0" dirty="0">
              <a:solidFill>
                <a:schemeClr val="accent1"/>
              </a:solidFill>
              <a:latin typeface="Raleway"/>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2eb676f3e53_0_1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s-ES" sz="3400" b="1" noProof="0" dirty="0"/>
              <a:t> ¿Qué es la Comunicación?</a:t>
            </a:r>
          </a:p>
        </p:txBody>
      </p:sp>
      <p:sp>
        <p:nvSpPr>
          <p:cNvPr id="90" name="Google Shape;90;g2eb676f3e53_0_14"/>
          <p:cNvSpPr txBox="1">
            <a:spLocks noGrp="1"/>
          </p:cNvSpPr>
          <p:nvPr>
            <p:ph type="body" idx="1"/>
          </p:nvPr>
        </p:nvSpPr>
        <p:spPr>
          <a:xfrm>
            <a:off x="991413" y="4146875"/>
            <a:ext cx="10477500" cy="1336275"/>
          </a:xfrm>
          <a:prstGeom prst="rect">
            <a:avLst/>
          </a:prstGeom>
          <a:noFill/>
          <a:ln>
            <a:noFill/>
          </a:ln>
        </p:spPr>
        <p:txBody>
          <a:bodyPr spcFirstLastPara="1" wrap="square" lIns="91425" tIns="45700" rIns="91425" bIns="45700" anchor="t" anchorCtr="0">
            <a:normAutofit fontScale="77500" lnSpcReduction="20000"/>
          </a:bodyPr>
          <a:lstStyle/>
          <a:p>
            <a:pPr marL="0" indent="0" algn="just">
              <a:lnSpc>
                <a:spcPct val="100000"/>
              </a:lnSpc>
              <a:spcBef>
                <a:spcPts val="600"/>
              </a:spcBef>
              <a:spcAft>
                <a:spcPts val="600"/>
              </a:spcAft>
            </a:pPr>
            <a:r>
              <a:rPr lang="es-ES" sz="2000" dirty="0"/>
              <a:t>FACTOR INTERESANTE:</a:t>
            </a:r>
            <a:endParaRPr lang="es-ES" sz="2000" b="0" noProof="0" dirty="0"/>
          </a:p>
          <a:p>
            <a:pPr marL="0" indent="0" algn="just">
              <a:lnSpc>
                <a:spcPct val="100000"/>
              </a:lnSpc>
              <a:spcBef>
                <a:spcPts val="600"/>
              </a:spcBef>
              <a:spcAft>
                <a:spcPts val="600"/>
              </a:spcAft>
            </a:pPr>
            <a:r>
              <a:rPr lang="es-ES" sz="2000" b="0" noProof="0" dirty="0">
                <a:solidFill>
                  <a:schemeClr val="accent1"/>
                </a:solidFill>
              </a:rPr>
              <a:t>Los estudios demuestran que sólo el 7% de la comunicación se basa en el </a:t>
            </a:r>
            <a:r>
              <a:rPr lang="es-ES" sz="2000" b="0" u="sng" noProof="0" dirty="0">
                <a:solidFill>
                  <a:schemeClr val="accent1"/>
                </a:solidFill>
              </a:rPr>
              <a:t>contenido de nuestras palabras</a:t>
            </a:r>
            <a:r>
              <a:rPr lang="es-ES" sz="2000" b="0" noProof="0" dirty="0">
                <a:solidFill>
                  <a:schemeClr val="accent1"/>
                </a:solidFill>
              </a:rPr>
              <a:t>. </a:t>
            </a:r>
          </a:p>
          <a:p>
            <a:pPr marL="0" indent="0" algn="just">
              <a:lnSpc>
                <a:spcPct val="100000"/>
              </a:lnSpc>
              <a:spcBef>
                <a:spcPts val="600"/>
              </a:spcBef>
              <a:spcAft>
                <a:spcPts val="600"/>
              </a:spcAft>
            </a:pPr>
            <a:r>
              <a:rPr lang="es-ES" sz="2000" b="0" noProof="0" dirty="0">
                <a:solidFill>
                  <a:schemeClr val="accent1"/>
                </a:solidFill>
              </a:rPr>
              <a:t>El resto se reparte entre el lenguaje corporal (55%) y el tono de voz (38%).</a:t>
            </a:r>
          </a:p>
        </p:txBody>
      </p:sp>
      <p:sp>
        <p:nvSpPr>
          <p:cNvPr id="91" name="Google Shape;91;g2eb676f3e53_0_14"/>
          <p:cNvSpPr txBox="1">
            <a:spLocks noGrp="1"/>
          </p:cNvSpPr>
          <p:nvPr>
            <p:ph type="body" idx="1"/>
          </p:nvPr>
        </p:nvSpPr>
        <p:spPr>
          <a:xfrm>
            <a:off x="3111246" y="2256000"/>
            <a:ext cx="8185200" cy="1325700"/>
          </a:xfrm>
          <a:prstGeom prst="rect">
            <a:avLst/>
          </a:prstGeom>
          <a:noFill/>
          <a:ln>
            <a:noFill/>
          </a:ln>
        </p:spPr>
        <p:txBody>
          <a:bodyPr spcFirstLastPara="1" wrap="square" lIns="91425" tIns="45700" rIns="91425" bIns="45700" anchor="t" anchorCtr="0">
            <a:normAutofit/>
          </a:bodyPr>
          <a:lstStyle/>
          <a:p>
            <a:pPr marL="0" lvl="0" indent="0" algn="just" rtl="0">
              <a:lnSpc>
                <a:spcPct val="100000"/>
              </a:lnSpc>
              <a:spcBef>
                <a:spcPts val="600"/>
              </a:spcBef>
              <a:spcAft>
                <a:spcPts val="600"/>
              </a:spcAft>
              <a:buNone/>
            </a:pPr>
            <a:r>
              <a:rPr lang="es-ES" sz="2000" noProof="0" dirty="0">
                <a:solidFill>
                  <a:srgbClr val="1D1D1B"/>
                </a:solidFill>
              </a:rPr>
              <a:t>Comunicación</a:t>
            </a:r>
            <a:r>
              <a:rPr lang="es-ES" sz="2000" b="0" noProof="0" dirty="0">
                <a:solidFill>
                  <a:srgbClr val="1D1D1B"/>
                </a:solidFill>
              </a:rPr>
              <a:t> es la transferencia procesable de información de una persona, grupo o lugar a otro por escrito, oralmente o utilizando un medio que proporcione un medio de comprensión.</a:t>
            </a:r>
          </a:p>
          <a:p>
            <a:pPr marL="0" lvl="0" indent="0" algn="just" rtl="0">
              <a:lnSpc>
                <a:spcPct val="95000"/>
              </a:lnSpc>
              <a:spcBef>
                <a:spcPts val="0"/>
              </a:spcBef>
              <a:spcAft>
                <a:spcPts val="0"/>
              </a:spcAft>
              <a:buNone/>
            </a:pPr>
            <a:endParaRPr lang="es-ES" sz="1100" b="0" noProof="0" dirty="0">
              <a:solidFill>
                <a:srgbClr val="000000"/>
              </a:solidFill>
              <a:latin typeface="Calibri"/>
              <a:ea typeface="Calibri"/>
              <a:cs typeface="Calibri"/>
              <a:sym typeface="Calibri"/>
            </a:endParaRPr>
          </a:p>
        </p:txBody>
      </p:sp>
      <p:pic>
        <p:nvPicPr>
          <p:cNvPr id="92" name="Google Shape;92;g2eb676f3e53_0_14"/>
          <p:cNvPicPr preferRelativeResize="0"/>
          <p:nvPr/>
        </p:nvPicPr>
        <p:blipFill>
          <a:blip r:embed="rId3">
            <a:alphaModFix/>
          </a:blip>
          <a:stretch>
            <a:fillRect/>
          </a:stretch>
        </p:blipFill>
        <p:spPr>
          <a:xfrm>
            <a:off x="943179" y="1831359"/>
            <a:ext cx="1970875" cy="1970875"/>
          </a:xfrm>
          <a:prstGeom prst="rect">
            <a:avLst/>
          </a:prstGeom>
          <a:noFill/>
          <a:ln>
            <a:noFill/>
          </a:ln>
        </p:spPr>
      </p:pic>
      <p:sp>
        <p:nvSpPr>
          <p:cNvPr id="2" name="TextBox 1">
            <a:extLst>
              <a:ext uri="{FF2B5EF4-FFF2-40B4-BE49-F238E27FC236}">
                <a16:creationId xmlns:a16="http://schemas.microsoft.com/office/drawing/2014/main" id="{659BF758-9482-4D18-FE48-EB4B82615FAD}"/>
              </a:ext>
            </a:extLst>
          </p:cNvPr>
          <p:cNvSpPr txBox="1"/>
          <p:nvPr/>
        </p:nvSpPr>
        <p:spPr>
          <a:xfrm>
            <a:off x="838886" y="3446946"/>
            <a:ext cx="199590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err="1">
                <a:solidFill>
                  <a:schemeClr val="accent1"/>
                </a:solidFill>
                <a:latin typeface="Raleway"/>
              </a:rPr>
              <a:t>Image</a:t>
            </a:r>
            <a:r>
              <a:rPr lang="es-ES" sz="1000" noProof="0" dirty="0">
                <a:solidFill>
                  <a:schemeClr val="accent1"/>
                </a:solidFill>
                <a:latin typeface="Raleway"/>
              </a:rPr>
              <a:t> </a:t>
            </a:r>
            <a:r>
              <a:rPr lang="es-ES" sz="1000" noProof="0" dirty="0" err="1">
                <a:solidFill>
                  <a:schemeClr val="accent1"/>
                </a:solidFill>
                <a:latin typeface="Raleway"/>
              </a:rPr>
              <a:t>source</a:t>
            </a:r>
            <a:r>
              <a:rPr lang="es-ES" sz="1000" noProof="0" dirty="0">
                <a:solidFill>
                  <a:schemeClr val="accent1"/>
                </a:solidFill>
                <a:latin typeface="Raleway"/>
              </a:rPr>
              <a:t>: </a:t>
            </a:r>
            <a:r>
              <a:rPr lang="es-ES" sz="1000" noProof="0" dirty="0" err="1">
                <a:solidFill>
                  <a:schemeClr val="accent1"/>
                </a:solidFill>
                <a:latin typeface="Raleway"/>
                <a:hlinkClick r:id="rId4">
                  <a:extLst>
                    <a:ext uri="{A12FA001-AC4F-418D-AE19-62706E023703}">
                      <ahyp:hlinkClr xmlns:ahyp="http://schemas.microsoft.com/office/drawing/2018/hyperlinkcolor" val="tx"/>
                    </a:ext>
                  </a:extLst>
                </a:hlinkClick>
              </a:rPr>
              <a:t>FlatIcon</a:t>
            </a:r>
            <a:endParaRPr lang="es-ES" sz="1000" noProof="0" dirty="0">
              <a:solidFill>
                <a:schemeClr val="accent1"/>
              </a:solidFill>
              <a:latin typeface="Raleway"/>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g2ed49f0a6d6_0_170"/>
          <p:cNvSpPr txBox="1"/>
          <p:nvPr/>
        </p:nvSpPr>
        <p:spPr>
          <a:xfrm>
            <a:off x="933247" y="1117142"/>
            <a:ext cx="10402159" cy="5170616"/>
          </a:xfrm>
          <a:prstGeom prst="rect">
            <a:avLst/>
          </a:prstGeom>
          <a:noFill/>
          <a:ln>
            <a:noFill/>
          </a:ln>
        </p:spPr>
        <p:txBody>
          <a:bodyPr spcFirstLastPara="1" wrap="square" lIns="91425" tIns="91425" rIns="91425" bIns="91425" anchor="t" anchorCtr="0">
            <a:spAutoFit/>
          </a:bodyPr>
          <a:lstStyle/>
          <a:p>
            <a:pPr marL="0" lvl="0" indent="0" rtl="0">
              <a:spcBef>
                <a:spcPts val="600"/>
              </a:spcBef>
              <a:spcAft>
                <a:spcPts val="600"/>
              </a:spcAft>
              <a:buNone/>
            </a:pPr>
            <a:r>
              <a:rPr lang="es-ES" sz="1800" b="1" noProof="0" dirty="0">
                <a:highlight>
                  <a:schemeClr val="lt1"/>
                </a:highlight>
                <a:latin typeface="Raleway"/>
                <a:ea typeface="Raleway"/>
                <a:cs typeface="Raleway"/>
                <a:sym typeface="Raleway"/>
              </a:rPr>
              <a:t>Ayudas visuales:</a:t>
            </a:r>
            <a:endParaRPr lang="es-ES" sz="1800" b="1" noProof="0" dirty="0">
              <a:highlight>
                <a:srgbClr val="F3B75B"/>
              </a:highlight>
              <a:latin typeface="Raleway"/>
              <a:ea typeface="Raleway"/>
              <a:cs typeface="Raleway"/>
            </a:endParaRPr>
          </a:p>
          <a:p>
            <a:pPr marL="457200" algn="just">
              <a:spcBef>
                <a:spcPts val="600"/>
              </a:spcBef>
              <a:spcAft>
                <a:spcPts val="600"/>
              </a:spcAft>
              <a:buSzPts val="1800"/>
              <a:buFont typeface="Raleway"/>
              <a:buChar char="●"/>
            </a:pPr>
            <a:r>
              <a:rPr lang="es-ES" sz="1800" noProof="0" dirty="0">
                <a:latin typeface="Raleway"/>
                <a:ea typeface="Raleway"/>
                <a:cs typeface="Raleway"/>
                <a:sym typeface="Raleway"/>
              </a:rPr>
              <a:t> Prepara ayudas visuales como diapositivas, cuadros y gráficos para apoyar tu presentación. Asegúrate de que sean claros y profesionales y de que refuercen tu discurso.</a:t>
            </a:r>
            <a:endParaRPr lang="es-ES" sz="1800" noProof="0" dirty="0">
              <a:latin typeface="Raleway"/>
              <a:ea typeface="Raleway"/>
              <a:cs typeface="Raleway"/>
            </a:endParaRPr>
          </a:p>
          <a:p>
            <a:pPr marL="457200" algn="just">
              <a:spcBef>
                <a:spcPts val="600"/>
              </a:spcBef>
              <a:spcAft>
                <a:spcPts val="600"/>
              </a:spcAft>
              <a:buSzPts val="1800"/>
              <a:buFont typeface="Raleway"/>
              <a:buChar char="●"/>
            </a:pPr>
            <a:r>
              <a:rPr lang="es-ES" sz="1800" noProof="0" dirty="0">
                <a:latin typeface="Raleway"/>
                <a:ea typeface="Raleway"/>
                <a:cs typeface="Raleway"/>
                <a:sym typeface="Raleway"/>
              </a:rPr>
              <a:t> Si procede, lleva prototipos o muestras de productos para ilustrar/demostrar tu solución.</a:t>
            </a:r>
            <a:endParaRPr lang="es-ES" sz="1800" noProof="0" dirty="0">
              <a:latin typeface="Raleway"/>
              <a:ea typeface="Raleway"/>
              <a:cs typeface="Raleway"/>
            </a:endParaRPr>
          </a:p>
          <a:p>
            <a:pPr marL="0" lvl="0" indent="0" algn="just" rtl="0">
              <a:spcBef>
                <a:spcPts val="600"/>
              </a:spcBef>
              <a:spcAft>
                <a:spcPts val="600"/>
              </a:spcAft>
              <a:buNone/>
            </a:pPr>
            <a:r>
              <a:rPr lang="es-ES" sz="1800" b="1" noProof="0" dirty="0" err="1">
                <a:highlight>
                  <a:schemeClr val="lt1"/>
                </a:highlight>
                <a:latin typeface="Raleway"/>
                <a:ea typeface="Raleway"/>
                <a:cs typeface="Raleway"/>
                <a:sym typeface="Raleway"/>
              </a:rPr>
              <a:t>Feedback</a:t>
            </a:r>
            <a:r>
              <a:rPr lang="es-ES" sz="1800" b="1" noProof="0" dirty="0">
                <a:highlight>
                  <a:schemeClr val="lt1"/>
                </a:highlight>
                <a:latin typeface="Raleway"/>
                <a:ea typeface="Raleway"/>
                <a:cs typeface="Raleway"/>
                <a:sym typeface="Raleway"/>
              </a:rPr>
              <a:t>:</a:t>
            </a:r>
            <a:endParaRPr lang="es-ES" sz="1800" b="1" noProof="0" dirty="0">
              <a:highlight>
                <a:srgbClr val="F3B75B"/>
              </a:highlight>
              <a:latin typeface="Raleway"/>
              <a:ea typeface="Raleway"/>
              <a:cs typeface="Raleway"/>
            </a:endParaRPr>
          </a:p>
          <a:p>
            <a:pPr marL="457200" algn="just">
              <a:spcBef>
                <a:spcPts val="600"/>
              </a:spcBef>
              <a:spcAft>
                <a:spcPts val="600"/>
              </a:spcAft>
              <a:buSzPts val="1800"/>
              <a:buFont typeface="Raleway"/>
              <a:buChar char="●"/>
            </a:pPr>
            <a:r>
              <a:rPr lang="es-ES" sz="1800" noProof="0" dirty="0">
                <a:latin typeface="Raleway"/>
                <a:ea typeface="Raleway"/>
                <a:cs typeface="Raleway"/>
                <a:sym typeface="Raleway"/>
              </a:rPr>
              <a:t> Practica tu presentación ante compañeros o mentores y solicita comentarios constructivos.</a:t>
            </a:r>
            <a:endParaRPr lang="es-ES" sz="1800" noProof="0" dirty="0">
              <a:latin typeface="Raleway"/>
              <a:ea typeface="Raleway"/>
              <a:cs typeface="Raleway"/>
            </a:endParaRPr>
          </a:p>
          <a:p>
            <a:pPr marL="457200" algn="just">
              <a:spcBef>
                <a:spcPts val="600"/>
              </a:spcBef>
              <a:spcAft>
                <a:spcPts val="600"/>
              </a:spcAft>
              <a:buSzPts val="1800"/>
              <a:buFont typeface="Raleway"/>
              <a:buChar char="●"/>
            </a:pPr>
            <a:r>
              <a:rPr lang="es-ES" sz="1800" noProof="0" dirty="0">
                <a:latin typeface="Raleway"/>
                <a:ea typeface="Raleway"/>
                <a:cs typeface="Raleway"/>
                <a:sym typeface="Raleway"/>
              </a:rPr>
              <a:t> Utilízalos para perfeccionar y mejorar tu presentación.</a:t>
            </a:r>
            <a:endParaRPr lang="es-ES" sz="1800" noProof="0" dirty="0">
              <a:latin typeface="Raleway"/>
              <a:ea typeface="Raleway"/>
              <a:cs typeface="Raleway"/>
            </a:endParaRPr>
          </a:p>
          <a:p>
            <a:pPr marL="0" lvl="0" indent="0" algn="just" rtl="0">
              <a:spcBef>
                <a:spcPts val="600"/>
              </a:spcBef>
              <a:spcAft>
                <a:spcPts val="600"/>
              </a:spcAft>
              <a:buNone/>
            </a:pPr>
            <a:r>
              <a:rPr lang="es-ES" sz="1800" b="1" noProof="0" dirty="0">
                <a:highlight>
                  <a:schemeClr val="lt1"/>
                </a:highlight>
                <a:latin typeface="Raleway"/>
                <a:ea typeface="Raleway"/>
                <a:cs typeface="Raleway"/>
                <a:sym typeface="Raleway"/>
              </a:rPr>
              <a:t>Revisa:</a:t>
            </a:r>
            <a:endParaRPr lang="es-ES" sz="1800" b="1" noProof="0" dirty="0">
              <a:highlight>
                <a:srgbClr val="F3B75B"/>
              </a:highlight>
              <a:latin typeface="Raleway"/>
              <a:ea typeface="Raleway"/>
              <a:cs typeface="Raleway"/>
            </a:endParaRPr>
          </a:p>
          <a:p>
            <a:pPr marL="457200" algn="just">
              <a:spcBef>
                <a:spcPts val="600"/>
              </a:spcBef>
              <a:spcAft>
                <a:spcPts val="600"/>
              </a:spcAft>
              <a:buSzPts val="1800"/>
              <a:buFont typeface="Raleway"/>
              <a:buChar char="●"/>
            </a:pPr>
            <a:r>
              <a:rPr lang="es-ES" sz="1800" noProof="0" dirty="0">
                <a:latin typeface="Raleway"/>
                <a:ea typeface="Raleway"/>
                <a:cs typeface="Raleway"/>
                <a:sym typeface="Raleway"/>
              </a:rPr>
              <a:t> Realiza las revisiones necesarias basándote en los comentarios, asegurándote de que tu presentación es clara, convincente y está bien estructurada.</a:t>
            </a:r>
            <a:endParaRPr lang="es-ES" sz="1800" noProof="0" dirty="0">
              <a:latin typeface="Raleway"/>
              <a:ea typeface="Raleway"/>
              <a:cs typeface="Raleway"/>
            </a:endParaRPr>
          </a:p>
          <a:p>
            <a:pPr marL="457200" algn="just">
              <a:spcBef>
                <a:spcPts val="600"/>
              </a:spcBef>
              <a:spcAft>
                <a:spcPts val="600"/>
              </a:spcAft>
              <a:buSzPts val="1800"/>
              <a:buFont typeface="Raleway"/>
              <a:buChar char="●"/>
            </a:pPr>
            <a:r>
              <a:rPr lang="es-ES" sz="1800" noProof="0" dirty="0">
                <a:latin typeface="Raleway"/>
                <a:ea typeface="Raleway"/>
                <a:cs typeface="Raleway"/>
                <a:sym typeface="Raleway"/>
              </a:rPr>
              <a:t> Ensaya tu presentación final varias veces para ganar confianza y garantizar una presentación fluida.</a:t>
            </a:r>
            <a:endParaRPr lang="es-ES" sz="1800" noProof="0" dirty="0">
              <a:solidFill>
                <a:srgbClr val="FF0000"/>
              </a:solidFill>
              <a:latin typeface="Raleway"/>
              <a:ea typeface="Raleway"/>
              <a:cs typeface="Raleway"/>
            </a:endParaRPr>
          </a:p>
        </p:txBody>
      </p:sp>
      <p:sp>
        <p:nvSpPr>
          <p:cNvPr id="342" name="Google Shape;342;g2ed49f0a6d6_0_170"/>
          <p:cNvSpPr txBox="1">
            <a:spLocks noGrp="1"/>
          </p:cNvSpPr>
          <p:nvPr>
            <p:ph type="title"/>
          </p:nvPr>
        </p:nvSpPr>
        <p:spPr>
          <a:xfrm>
            <a:off x="696765" y="59455"/>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s-ES" sz="4000" b="1" noProof="0" dirty="0"/>
              <a:t>Paso a paso para elaborar su propuesta</a:t>
            </a:r>
            <a:endParaRPr lang="es-ES" b="1" noProof="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8" name="Google Shape;348;g2ed49f0a6d6_0_123"/>
          <p:cNvSpPr txBox="1">
            <a:spLocks noGrp="1"/>
          </p:cNvSpPr>
          <p:nvPr>
            <p:ph type="title"/>
          </p:nvPr>
        </p:nvSpPr>
        <p:spPr>
          <a:xfrm>
            <a:off x="347175" y="221800"/>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s-ES" b="1" noProof="0" dirty="0"/>
              <a:t>¿Cómo presentar tu empresa?</a:t>
            </a:r>
            <a:endParaRPr lang="es-ES" b="1" noProof="0" dirty="0">
              <a:highlight>
                <a:srgbClr val="FFFF00"/>
              </a:highlight>
            </a:endParaRPr>
          </a:p>
        </p:txBody>
      </p:sp>
      <p:pic>
        <p:nvPicPr>
          <p:cNvPr id="349" name="Google Shape;349;g2ed49f0a6d6_0_123"/>
          <p:cNvPicPr preferRelativeResize="0"/>
          <p:nvPr/>
        </p:nvPicPr>
        <p:blipFill>
          <a:blip r:embed="rId4">
            <a:alphaModFix/>
          </a:blip>
          <a:stretch>
            <a:fillRect/>
          </a:stretch>
        </p:blipFill>
        <p:spPr>
          <a:xfrm rot="5400000">
            <a:off x="1832213" y="5387810"/>
            <a:ext cx="922248" cy="1001077"/>
          </a:xfrm>
          <a:prstGeom prst="rect">
            <a:avLst/>
          </a:prstGeom>
          <a:noFill/>
          <a:ln>
            <a:noFill/>
          </a:ln>
        </p:spPr>
      </p:pic>
      <p:sp>
        <p:nvSpPr>
          <p:cNvPr id="2" name="CasellaDiTesto 1">
            <a:extLst>
              <a:ext uri="{FF2B5EF4-FFF2-40B4-BE49-F238E27FC236}">
                <a16:creationId xmlns:a16="http://schemas.microsoft.com/office/drawing/2014/main" id="{85A813B1-2651-9225-E5D5-82A2D734467A}"/>
              </a:ext>
            </a:extLst>
          </p:cNvPr>
          <p:cNvSpPr txBox="1"/>
          <p:nvPr/>
        </p:nvSpPr>
        <p:spPr>
          <a:xfrm>
            <a:off x="6877951" y="6350056"/>
            <a:ext cx="5059365"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ea typeface="Roboto"/>
                <a:cs typeface="Roboto"/>
              </a:rPr>
              <a:t>Fuente: </a:t>
            </a:r>
            <a:r>
              <a:rPr lang="es-ES" sz="1000" noProof="0" dirty="0" err="1">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How</a:t>
            </a:r>
            <a:r>
              <a:rPr lang="es-ES" sz="1000" noProof="0"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 </a:t>
            </a:r>
            <a:r>
              <a:rPr lang="es-ES" sz="1000" noProof="0" dirty="0" err="1">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to</a:t>
            </a:r>
            <a:r>
              <a:rPr lang="es-ES" sz="1000" noProof="0"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 Pitch </a:t>
            </a:r>
            <a:r>
              <a:rPr lang="es-ES" sz="1000" noProof="0" dirty="0" err="1">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your</a:t>
            </a:r>
            <a:r>
              <a:rPr lang="es-ES" sz="1000" noProof="0"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 Startup in 3 Minutes</a:t>
            </a:r>
            <a:r>
              <a:rPr lang="es-ES" sz="1000" noProof="0" dirty="0">
                <a:solidFill>
                  <a:srgbClr val="0F0F0F"/>
                </a:solidFill>
                <a:latin typeface="Raleway"/>
                <a:ea typeface="Roboto"/>
                <a:cs typeface="Roboto"/>
              </a:rPr>
              <a:t> </a:t>
            </a:r>
            <a:r>
              <a:rPr lang="es-ES" sz="1000" noProof="0" dirty="0" err="1">
                <a:solidFill>
                  <a:srgbClr val="0F0F0F"/>
                </a:solidFill>
                <a:latin typeface="Raleway"/>
                <a:ea typeface="Roboto"/>
                <a:cs typeface="Roboto"/>
              </a:rPr>
              <a:t>by</a:t>
            </a:r>
            <a:r>
              <a:rPr lang="es-ES" sz="1000" noProof="0" dirty="0">
                <a:solidFill>
                  <a:srgbClr val="0F0F0F"/>
                </a:solidFill>
                <a:latin typeface="Raleway"/>
                <a:ea typeface="Roboto"/>
                <a:cs typeface="Roboto"/>
              </a:rPr>
              <a:t> SAIS </a:t>
            </a:r>
            <a:r>
              <a:rPr lang="es-ES" sz="1000" noProof="0" dirty="0" err="1">
                <a:solidFill>
                  <a:srgbClr val="0F0F0F"/>
                </a:solidFill>
                <a:latin typeface="Raleway"/>
                <a:ea typeface="Roboto"/>
                <a:cs typeface="Roboto"/>
              </a:rPr>
              <a:t>Programme</a:t>
            </a:r>
            <a:endParaRPr lang="es-ES" sz="1000" i="1" noProof="0" dirty="0">
              <a:latin typeface="Raleway"/>
            </a:endParaRPr>
          </a:p>
        </p:txBody>
      </p:sp>
      <p:sp>
        <p:nvSpPr>
          <p:cNvPr id="4" name="TextBox 3">
            <a:extLst>
              <a:ext uri="{FF2B5EF4-FFF2-40B4-BE49-F238E27FC236}">
                <a16:creationId xmlns:a16="http://schemas.microsoft.com/office/drawing/2014/main" id="{11066A8A-263C-4CD7-A3E9-4B7F257FD2FD}"/>
              </a:ext>
            </a:extLst>
          </p:cNvPr>
          <p:cNvSpPr txBox="1"/>
          <p:nvPr/>
        </p:nvSpPr>
        <p:spPr>
          <a:xfrm>
            <a:off x="597903" y="2782495"/>
            <a:ext cx="1904999"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s-ES" sz="2000" b="1" noProof="0" dirty="0">
                <a:latin typeface="Raleway"/>
              </a:rPr>
              <a:t>Mira el vídeo </a:t>
            </a:r>
            <a:r>
              <a:rPr lang="es-ES" sz="2000" noProof="0" dirty="0">
                <a:latin typeface="Raleway"/>
              </a:rPr>
              <a:t>para comprender mejor cómo presentar tu empresa</a:t>
            </a:r>
            <a:endParaRPr lang="es-ES" noProof="0" dirty="0"/>
          </a:p>
        </p:txBody>
      </p:sp>
      <p:pic>
        <p:nvPicPr>
          <p:cNvPr id="5" name="Online Media 4" title="How to Pitch your Startup in 3 Minutes">
            <a:hlinkClick r:id="" action="ppaction://media"/>
            <a:extLst>
              <a:ext uri="{FF2B5EF4-FFF2-40B4-BE49-F238E27FC236}">
                <a16:creationId xmlns:a16="http://schemas.microsoft.com/office/drawing/2014/main" id="{109E5D2D-137E-DE9E-3A0D-8B66725118A5}"/>
              </a:ext>
            </a:extLst>
          </p:cNvPr>
          <p:cNvPicPr>
            <a:picLocks noRot="1" noChangeAspect="1"/>
          </p:cNvPicPr>
          <p:nvPr>
            <a:videoFile r:link="rId1"/>
          </p:nvPr>
        </p:nvPicPr>
        <p:blipFill>
          <a:blip r:embed="rId6"/>
          <a:stretch>
            <a:fillRect/>
          </a:stretch>
        </p:blipFill>
        <p:spPr>
          <a:xfrm>
            <a:off x="2886075" y="1339850"/>
            <a:ext cx="8853488" cy="483235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g2ed49f0a6d6_0_126"/>
          <p:cNvSpPr txBox="1"/>
          <p:nvPr/>
        </p:nvSpPr>
        <p:spPr>
          <a:xfrm>
            <a:off x="474721" y="1242771"/>
            <a:ext cx="11242557" cy="5078283"/>
          </a:xfrm>
          <a:prstGeom prst="rect">
            <a:avLst/>
          </a:prstGeom>
          <a:noFill/>
          <a:ln>
            <a:noFill/>
          </a:ln>
        </p:spPr>
        <p:txBody>
          <a:bodyPr spcFirstLastPara="1" wrap="square" lIns="91425" tIns="91425" rIns="91425" bIns="91425" anchor="t" anchorCtr="0">
            <a:spAutoFit/>
          </a:bodyPr>
          <a:lstStyle/>
          <a:p>
            <a:pPr marL="0" lvl="0" indent="0" rtl="0">
              <a:spcBef>
                <a:spcPts val="600"/>
              </a:spcBef>
              <a:spcAft>
                <a:spcPts val="600"/>
              </a:spcAft>
              <a:buNone/>
            </a:pPr>
            <a:r>
              <a:rPr lang="es-ES" sz="1600" b="1" noProof="0" dirty="0">
                <a:highlight>
                  <a:schemeClr val="lt1"/>
                </a:highlight>
                <a:latin typeface="Raleway"/>
                <a:ea typeface="Raleway"/>
                <a:cs typeface="Raleway"/>
                <a:sym typeface="Raleway"/>
              </a:rPr>
              <a:t>Confianza</a:t>
            </a:r>
            <a:endParaRPr lang="es-ES" sz="1600" b="1" noProof="0" dirty="0">
              <a:highlight>
                <a:srgbClr val="F3B75B"/>
              </a:highlight>
              <a:latin typeface="Raleway"/>
              <a:ea typeface="Raleway"/>
              <a:cs typeface="Raleway"/>
            </a:endParaRPr>
          </a:p>
          <a:p>
            <a:pPr marL="457200">
              <a:spcBef>
                <a:spcPts val="600"/>
              </a:spcBef>
              <a:spcAft>
                <a:spcPts val="600"/>
              </a:spcAft>
              <a:buSzPts val="1700"/>
              <a:buFont typeface="Raleway"/>
              <a:buChar char="●"/>
            </a:pPr>
            <a:r>
              <a:rPr lang="es-ES" sz="1600" noProof="0" dirty="0">
                <a:latin typeface="Raleway"/>
                <a:ea typeface="Raleway"/>
                <a:cs typeface="Raleway"/>
                <a:sym typeface="Raleway"/>
              </a:rPr>
              <a:t> Muestra pasión y convicción al hablar de tu empresa. </a:t>
            </a:r>
          </a:p>
          <a:p>
            <a:pPr marL="457200" algn="just">
              <a:spcBef>
                <a:spcPts val="600"/>
              </a:spcBef>
              <a:spcAft>
                <a:spcPts val="600"/>
              </a:spcAft>
              <a:buSzPts val="1700"/>
              <a:buFont typeface="Raleway"/>
              <a:buChar char="●"/>
            </a:pPr>
            <a:r>
              <a:rPr lang="es-ES" sz="1600" noProof="0" dirty="0">
                <a:latin typeface="Raleway"/>
                <a:ea typeface="Raleway"/>
                <a:cs typeface="Raleway"/>
                <a:sym typeface="Raleway"/>
              </a:rPr>
              <a:t>Una preparación minuciosa ayuda a generar confianza. Conozca tu discurso por dentro y por fuera.</a:t>
            </a:r>
            <a:endParaRPr lang="es-ES" sz="1600" noProof="0" dirty="0">
              <a:latin typeface="Raleway"/>
              <a:ea typeface="Raleway"/>
              <a:cs typeface="Raleway"/>
            </a:endParaRPr>
          </a:p>
          <a:p>
            <a:pPr marL="0" lvl="0" indent="0" rtl="0">
              <a:spcBef>
                <a:spcPts val="600"/>
              </a:spcBef>
              <a:spcAft>
                <a:spcPts val="600"/>
              </a:spcAft>
              <a:buNone/>
            </a:pPr>
            <a:r>
              <a:rPr lang="es-ES" sz="1600" b="1" noProof="0" dirty="0">
                <a:highlight>
                  <a:schemeClr val="lt1"/>
                </a:highlight>
                <a:latin typeface="Raleway"/>
                <a:ea typeface="Raleway"/>
                <a:cs typeface="Raleway"/>
                <a:sym typeface="Raleway"/>
              </a:rPr>
              <a:t>Claridad</a:t>
            </a:r>
            <a:endParaRPr lang="es-ES" sz="1600" b="1" noProof="0" dirty="0">
              <a:highlight>
                <a:srgbClr val="F3B75B"/>
              </a:highlight>
              <a:latin typeface="Raleway"/>
              <a:ea typeface="Raleway"/>
              <a:cs typeface="Raleway"/>
            </a:endParaRPr>
          </a:p>
          <a:p>
            <a:pPr marL="457200">
              <a:spcBef>
                <a:spcPts val="600"/>
              </a:spcBef>
              <a:spcAft>
                <a:spcPts val="600"/>
              </a:spcAft>
              <a:buSzPts val="1700"/>
              <a:buFont typeface="Raleway"/>
              <a:buChar char="●"/>
            </a:pPr>
            <a:r>
              <a:rPr lang="es-ES" sz="1600" noProof="0" dirty="0">
                <a:latin typeface="Raleway"/>
                <a:ea typeface="Raleway"/>
                <a:cs typeface="Raleway"/>
                <a:sym typeface="Raleway"/>
              </a:rPr>
              <a:t> Utiliza un lenguaje claro y sencillo para transmitir tu mensaje. Evita términos técnicos que tu público pueda no entender. </a:t>
            </a:r>
          </a:p>
          <a:p>
            <a:pPr marL="457200">
              <a:spcBef>
                <a:spcPts val="600"/>
              </a:spcBef>
              <a:spcAft>
                <a:spcPts val="600"/>
              </a:spcAft>
              <a:buSzPts val="1700"/>
              <a:buFont typeface="Raleway"/>
              <a:buChar char="●"/>
            </a:pPr>
            <a:r>
              <a:rPr lang="es-ES" sz="1600" noProof="0" dirty="0">
                <a:latin typeface="Raleway"/>
                <a:ea typeface="Raleway"/>
                <a:cs typeface="Raleway"/>
                <a:sym typeface="Raleway"/>
              </a:rPr>
              <a:t>Habla a un ritmo moderado para que el público pueda seguirte.</a:t>
            </a:r>
            <a:endParaRPr lang="es-ES" sz="1600" noProof="0" dirty="0">
              <a:latin typeface="Raleway"/>
              <a:ea typeface="Raleway"/>
              <a:cs typeface="Raleway"/>
            </a:endParaRPr>
          </a:p>
          <a:p>
            <a:pPr marL="0" lvl="0" indent="0" rtl="0">
              <a:spcBef>
                <a:spcPts val="600"/>
              </a:spcBef>
              <a:spcAft>
                <a:spcPts val="600"/>
              </a:spcAft>
              <a:buNone/>
            </a:pPr>
            <a:r>
              <a:rPr lang="es-ES" sz="1600" b="1" dirty="0">
                <a:highlight>
                  <a:schemeClr val="lt1"/>
                </a:highlight>
                <a:latin typeface="Raleway"/>
                <a:ea typeface="Raleway"/>
                <a:cs typeface="Raleway"/>
                <a:sym typeface="Raleway"/>
              </a:rPr>
              <a:t>¡L</a:t>
            </a:r>
            <a:r>
              <a:rPr lang="es-ES" sz="1600" b="1" noProof="0" dirty="0" err="1">
                <a:highlight>
                  <a:schemeClr val="lt1"/>
                </a:highlight>
                <a:latin typeface="Raleway"/>
                <a:ea typeface="Raleway"/>
                <a:cs typeface="Raleway"/>
                <a:sym typeface="Raleway"/>
              </a:rPr>
              <a:t>enguaje</a:t>
            </a:r>
            <a:r>
              <a:rPr lang="es-ES" sz="1600" b="1" noProof="0" dirty="0">
                <a:highlight>
                  <a:schemeClr val="lt1"/>
                </a:highlight>
                <a:latin typeface="Raleway"/>
                <a:ea typeface="Raleway"/>
                <a:cs typeface="Raleway"/>
                <a:sym typeface="Raleway"/>
              </a:rPr>
              <a:t> Corporal!</a:t>
            </a:r>
            <a:endParaRPr lang="es-ES" sz="1600" b="1" noProof="0" dirty="0">
              <a:highlight>
                <a:srgbClr val="F3B75B"/>
              </a:highlight>
              <a:latin typeface="Raleway"/>
              <a:ea typeface="Raleway"/>
              <a:cs typeface="Raleway"/>
            </a:endParaRPr>
          </a:p>
          <a:p>
            <a:pPr marL="0" lvl="0" indent="0" rtl="0">
              <a:spcBef>
                <a:spcPts val="600"/>
              </a:spcBef>
              <a:spcAft>
                <a:spcPts val="600"/>
              </a:spcAft>
              <a:buNone/>
            </a:pPr>
            <a:r>
              <a:rPr lang="es-ES" sz="1600" b="1" dirty="0">
                <a:highlight>
                  <a:schemeClr val="lt1"/>
                </a:highlight>
                <a:latin typeface="Raleway"/>
                <a:ea typeface="Raleway"/>
                <a:cs typeface="Raleway"/>
                <a:sym typeface="Raleway"/>
              </a:rPr>
              <a:t>Compromiso</a:t>
            </a:r>
            <a:endParaRPr lang="es-ES" sz="1600" b="1" noProof="0" dirty="0">
              <a:highlight>
                <a:srgbClr val="F3B75B"/>
              </a:highlight>
              <a:latin typeface="Raleway"/>
              <a:ea typeface="Raleway"/>
              <a:cs typeface="Raleway"/>
            </a:endParaRPr>
          </a:p>
          <a:p>
            <a:pPr marL="457200">
              <a:spcBef>
                <a:spcPts val="600"/>
              </a:spcBef>
              <a:spcAft>
                <a:spcPts val="600"/>
              </a:spcAft>
              <a:buSzPts val="1700"/>
              <a:buFont typeface="Raleway"/>
              <a:buChar char="●"/>
            </a:pPr>
            <a:r>
              <a:rPr lang="es-ES" sz="1600" noProof="0" dirty="0">
                <a:latin typeface="Raleway"/>
                <a:ea typeface="Raleway"/>
                <a:cs typeface="Raleway"/>
                <a:sym typeface="Raleway"/>
              </a:rPr>
              <a:t> Involucra a tu público haciéndole preguntas, invitándole a comentar o incorporando elementos interactivos.</a:t>
            </a:r>
            <a:endParaRPr lang="es-ES" sz="1600" noProof="0" dirty="0">
              <a:latin typeface="Raleway"/>
              <a:ea typeface="Raleway"/>
              <a:cs typeface="Raleway"/>
            </a:endParaRPr>
          </a:p>
          <a:p>
            <a:pPr marL="0" lvl="0" indent="0" rtl="0">
              <a:spcBef>
                <a:spcPts val="600"/>
              </a:spcBef>
              <a:spcAft>
                <a:spcPts val="600"/>
              </a:spcAft>
              <a:buNone/>
            </a:pPr>
            <a:r>
              <a:rPr lang="es-ES" sz="1600" b="1" noProof="0" dirty="0">
                <a:highlight>
                  <a:schemeClr val="lt1"/>
                </a:highlight>
                <a:latin typeface="Raleway"/>
                <a:ea typeface="Raleway"/>
                <a:cs typeface="Raleway"/>
                <a:sym typeface="Raleway"/>
              </a:rPr>
              <a:t>Timing</a:t>
            </a:r>
            <a:endParaRPr lang="es-ES" sz="1600" b="1" noProof="0" dirty="0">
              <a:highlight>
                <a:srgbClr val="F3B75B"/>
              </a:highlight>
              <a:latin typeface="Raleway"/>
              <a:ea typeface="Raleway"/>
              <a:cs typeface="Raleway"/>
            </a:endParaRPr>
          </a:p>
          <a:p>
            <a:pPr marL="457200">
              <a:spcBef>
                <a:spcPts val="600"/>
              </a:spcBef>
              <a:spcAft>
                <a:spcPts val="600"/>
              </a:spcAft>
              <a:buSzPts val="1700"/>
              <a:buFont typeface="Raleway"/>
              <a:buChar char="●"/>
            </a:pPr>
            <a:r>
              <a:rPr lang="es-ES" sz="1600" noProof="0" dirty="0">
                <a:latin typeface="Raleway"/>
                <a:ea typeface="Raleway"/>
                <a:cs typeface="Raleway"/>
                <a:sym typeface="Raleway"/>
              </a:rPr>
              <a:t> Ensaya para asegurarte de que tu discurso se ajusta al tiempo asignado. Un discurso bien programado respeta el tiempo del público y mantiene su atención.</a:t>
            </a:r>
            <a:endParaRPr lang="es-ES" sz="1600" noProof="0" dirty="0">
              <a:latin typeface="Raleway"/>
              <a:ea typeface="Raleway"/>
              <a:cs typeface="Raleway"/>
            </a:endParaRPr>
          </a:p>
        </p:txBody>
      </p:sp>
      <p:sp>
        <p:nvSpPr>
          <p:cNvPr id="355" name="Google Shape;355;g2ed49f0a6d6_0_126"/>
          <p:cNvSpPr txBox="1">
            <a:spLocks noGrp="1"/>
          </p:cNvSpPr>
          <p:nvPr>
            <p:ph type="title"/>
          </p:nvPr>
        </p:nvSpPr>
        <p:spPr>
          <a:xfrm>
            <a:off x="412400" y="125975"/>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s-ES" sz="3400" b="1" dirty="0" err="1"/>
              <a:t>Consej</a:t>
            </a:r>
            <a:r>
              <a:rPr lang="es-ES" sz="3400" b="1" noProof="0" dirty="0"/>
              <a:t>os para una discurso eficaz</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g2ed49f0a6d6_0_142"/>
          <p:cNvSpPr txBox="1"/>
          <p:nvPr/>
        </p:nvSpPr>
        <p:spPr>
          <a:xfrm>
            <a:off x="628854" y="1452999"/>
            <a:ext cx="8596457" cy="5016728"/>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s-ES" sz="1800" b="1" noProof="0" dirty="0">
                <a:highlight>
                  <a:schemeClr val="lt1"/>
                </a:highlight>
                <a:latin typeface="Raleway"/>
                <a:ea typeface="Raleway"/>
                <a:cs typeface="Raleway"/>
                <a:sym typeface="Raleway"/>
              </a:rPr>
              <a:t>Nerviosismo</a:t>
            </a:r>
            <a:endParaRPr lang="es-ES" sz="1800" b="1" noProof="0" dirty="0">
              <a:highlight>
                <a:srgbClr val="F3B75B"/>
              </a:highlight>
              <a:latin typeface="Raleway"/>
              <a:ea typeface="Raleway"/>
              <a:cs typeface="Raleway"/>
            </a:endParaRPr>
          </a:p>
          <a:p>
            <a:pPr marL="457200" algn="just">
              <a:spcBef>
                <a:spcPts val="600"/>
              </a:spcBef>
              <a:spcAft>
                <a:spcPts val="600"/>
              </a:spcAft>
              <a:buSzPts val="1800"/>
              <a:buFont typeface="Raleway"/>
              <a:buChar char="●"/>
            </a:pPr>
            <a:r>
              <a:rPr lang="es-ES" sz="1800" noProof="0" dirty="0">
                <a:latin typeface="Raleway"/>
                <a:ea typeface="Raleway"/>
                <a:cs typeface="Raleway"/>
                <a:sym typeface="Raleway"/>
              </a:rPr>
              <a:t>  Practica la respiración profunda, la visualización u otras técnicas de relajación para calmar los nervios.</a:t>
            </a:r>
            <a:endParaRPr lang="es-ES" sz="1800" noProof="0" dirty="0">
              <a:latin typeface="Raleway"/>
              <a:ea typeface="Raleway"/>
              <a:cs typeface="Raleway"/>
            </a:endParaRPr>
          </a:p>
          <a:p>
            <a:pPr marL="457200" algn="just">
              <a:spcBef>
                <a:spcPts val="600"/>
              </a:spcBef>
              <a:spcAft>
                <a:spcPts val="600"/>
              </a:spcAft>
              <a:buSzPts val="1800"/>
              <a:buFont typeface="Raleway"/>
              <a:buChar char="●"/>
            </a:pPr>
            <a:r>
              <a:rPr lang="es-ES" sz="1800" noProof="0" dirty="0">
                <a:latin typeface="Raleway"/>
                <a:ea typeface="Raleway"/>
                <a:cs typeface="Raleway"/>
                <a:sym typeface="Raleway"/>
              </a:rPr>
              <a:t> Cuanto más familiarizado estés con tu discurso, menos nervioso estarás.</a:t>
            </a:r>
            <a:endParaRPr lang="es-ES" sz="1800" noProof="0" dirty="0">
              <a:latin typeface="Raleway"/>
              <a:ea typeface="Raleway"/>
              <a:cs typeface="Raleway"/>
            </a:endParaRPr>
          </a:p>
          <a:p>
            <a:pPr marL="0" lvl="0" indent="0" algn="just" rtl="0">
              <a:spcBef>
                <a:spcPts val="600"/>
              </a:spcBef>
              <a:spcAft>
                <a:spcPts val="600"/>
              </a:spcAft>
              <a:buNone/>
            </a:pPr>
            <a:r>
              <a:rPr lang="es-ES" sz="1800" b="1" noProof="0" dirty="0">
                <a:highlight>
                  <a:schemeClr val="lt1"/>
                </a:highlight>
                <a:latin typeface="Raleway"/>
                <a:ea typeface="Raleway"/>
                <a:cs typeface="Raleway"/>
                <a:sym typeface="Raleway"/>
              </a:rPr>
              <a:t>Preguntas difíciles</a:t>
            </a:r>
            <a:endParaRPr lang="es-ES" sz="1800" b="1" noProof="0" dirty="0">
              <a:highlight>
                <a:srgbClr val="F3B75B"/>
              </a:highlight>
              <a:latin typeface="Raleway"/>
              <a:ea typeface="Raleway"/>
              <a:cs typeface="Raleway"/>
            </a:endParaRPr>
          </a:p>
          <a:p>
            <a:pPr marL="457200" algn="just">
              <a:spcBef>
                <a:spcPts val="600"/>
              </a:spcBef>
              <a:spcAft>
                <a:spcPts val="600"/>
              </a:spcAft>
              <a:buSzPts val="1800"/>
              <a:buFont typeface="Raleway"/>
              <a:buChar char="●"/>
            </a:pPr>
            <a:r>
              <a:rPr lang="es-ES" sz="1800" noProof="0" dirty="0">
                <a:latin typeface="Raleway"/>
                <a:ea typeface="Raleway"/>
                <a:cs typeface="Raleway"/>
                <a:sym typeface="Raleway"/>
              </a:rPr>
              <a:t> Prepárate para posibles preguntas y practica tus respuestas. Piensa en las preocupaciones u objeciones más comunes que pueda tener su público.</a:t>
            </a:r>
            <a:endParaRPr lang="es-ES" sz="1800" noProof="0" dirty="0">
              <a:latin typeface="Raleway"/>
              <a:ea typeface="Raleway"/>
              <a:cs typeface="Raleway"/>
            </a:endParaRPr>
          </a:p>
          <a:p>
            <a:pPr marL="457200" algn="just">
              <a:spcBef>
                <a:spcPts val="600"/>
              </a:spcBef>
              <a:spcAft>
                <a:spcPts val="600"/>
              </a:spcAft>
              <a:buSzPts val="1800"/>
              <a:buFont typeface="Raleway"/>
              <a:buChar char="●"/>
            </a:pPr>
            <a:r>
              <a:rPr lang="es-ES" sz="1800" noProof="0" dirty="0">
                <a:latin typeface="Raleway"/>
                <a:ea typeface="Raleway"/>
                <a:cs typeface="Raleway"/>
                <a:sym typeface="Raleway"/>
              </a:rPr>
              <a:t> Si no sabes la respuesta a una pregunta, mantén la calma y responde con sinceridad. Ofrécete para ampliar la información más adelante.</a:t>
            </a:r>
            <a:endParaRPr lang="es-ES" sz="1800" noProof="0" dirty="0">
              <a:latin typeface="Raleway"/>
              <a:ea typeface="Raleway"/>
              <a:cs typeface="Raleway"/>
            </a:endParaRPr>
          </a:p>
          <a:p>
            <a:pPr marL="0" lvl="0" indent="0" algn="just" rtl="0">
              <a:spcBef>
                <a:spcPts val="600"/>
              </a:spcBef>
              <a:spcAft>
                <a:spcPts val="600"/>
              </a:spcAft>
              <a:buNone/>
            </a:pPr>
            <a:r>
              <a:rPr lang="es-ES" sz="1800" b="1" dirty="0">
                <a:highlight>
                  <a:schemeClr val="lt1"/>
                </a:highlight>
                <a:latin typeface="Raleway"/>
                <a:ea typeface="Raleway"/>
                <a:cs typeface="Raleway"/>
                <a:sym typeface="Raleway"/>
              </a:rPr>
              <a:t>P</a:t>
            </a:r>
            <a:r>
              <a:rPr lang="es-ES" sz="1800" b="1" noProof="0" dirty="0" err="1">
                <a:highlight>
                  <a:schemeClr val="lt1"/>
                </a:highlight>
                <a:latin typeface="Raleway"/>
                <a:ea typeface="Raleway"/>
                <a:cs typeface="Raleway"/>
                <a:sym typeface="Raleway"/>
              </a:rPr>
              <a:t>roblemas</a:t>
            </a:r>
            <a:r>
              <a:rPr lang="es-ES" sz="1800" b="1" noProof="0" dirty="0">
                <a:highlight>
                  <a:schemeClr val="lt1"/>
                </a:highlight>
                <a:latin typeface="Raleway"/>
                <a:ea typeface="Raleway"/>
                <a:cs typeface="Raleway"/>
                <a:sym typeface="Raleway"/>
              </a:rPr>
              <a:t> Técnicos</a:t>
            </a:r>
            <a:endParaRPr lang="es-ES" sz="1800" b="1" noProof="0" dirty="0">
              <a:highlight>
                <a:srgbClr val="F3B75B"/>
              </a:highlight>
              <a:latin typeface="Raleway"/>
              <a:ea typeface="Raleway"/>
              <a:cs typeface="Raleway"/>
            </a:endParaRPr>
          </a:p>
          <a:p>
            <a:pPr marL="457200" algn="just">
              <a:spcBef>
                <a:spcPts val="600"/>
              </a:spcBef>
              <a:spcAft>
                <a:spcPts val="600"/>
              </a:spcAft>
              <a:buSzPts val="1800"/>
              <a:buFont typeface="Raleway"/>
              <a:buChar char="●"/>
            </a:pPr>
            <a:r>
              <a:rPr lang="es-ES" sz="1800" noProof="0" dirty="0">
                <a:latin typeface="Raleway"/>
                <a:ea typeface="Raleway"/>
                <a:cs typeface="Raleway"/>
                <a:sym typeface="Raleway"/>
              </a:rPr>
              <a:t> Ten siempre un plan de emergencia en caso de problemas técnicos. Lleva diapositivas o folletos impresos y varias copias de la presentación.</a:t>
            </a:r>
            <a:endParaRPr lang="es-ES" sz="1600" noProof="0" dirty="0">
              <a:solidFill>
                <a:srgbClr val="21346D"/>
              </a:solidFill>
              <a:highlight>
                <a:srgbClr val="FFFFFF"/>
              </a:highlight>
              <a:latin typeface="Raleway"/>
              <a:ea typeface="Raleway"/>
              <a:cs typeface="Raleway"/>
            </a:endParaRPr>
          </a:p>
        </p:txBody>
      </p:sp>
      <p:sp>
        <p:nvSpPr>
          <p:cNvPr id="361" name="Google Shape;361;g2ed49f0a6d6_0_142"/>
          <p:cNvSpPr txBox="1">
            <a:spLocks noGrp="1"/>
          </p:cNvSpPr>
          <p:nvPr>
            <p:ph type="title"/>
          </p:nvPr>
        </p:nvSpPr>
        <p:spPr>
          <a:xfrm>
            <a:off x="490725" y="452575"/>
            <a:ext cx="10515600" cy="85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s-ES" sz="3400" b="1" noProof="0" dirty="0"/>
              <a:t>¿Cómo superar los retos más comunes?</a:t>
            </a:r>
          </a:p>
        </p:txBody>
      </p:sp>
      <p:pic>
        <p:nvPicPr>
          <p:cNvPr id="362" name="Google Shape;362;g2ed49f0a6d6_0_142"/>
          <p:cNvPicPr preferRelativeResize="0"/>
          <p:nvPr/>
        </p:nvPicPr>
        <p:blipFill>
          <a:blip r:embed="rId3">
            <a:alphaModFix/>
          </a:blip>
          <a:stretch>
            <a:fillRect/>
          </a:stretch>
        </p:blipFill>
        <p:spPr>
          <a:xfrm>
            <a:off x="9440053" y="2366561"/>
            <a:ext cx="2632026" cy="2632026"/>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320833" y="4998587"/>
            <a:ext cx="200162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ES" sz="1000" dirty="0">
                <a:solidFill>
                  <a:schemeClr val="accent1"/>
                </a:solidFill>
                <a:latin typeface="Raleway"/>
              </a:rPr>
              <a:t>Fuente de Imagen</a:t>
            </a:r>
            <a:r>
              <a:rPr lang="es-ES" sz="1000" noProof="0" dirty="0">
                <a:solidFill>
                  <a:schemeClr val="accent1"/>
                </a:solidFill>
                <a:latin typeface="Raleway"/>
              </a:rPr>
              <a:t>: </a:t>
            </a:r>
            <a:r>
              <a:rPr lang="es-ES" sz="1000" noProof="0" dirty="0" err="1">
                <a:solidFill>
                  <a:schemeClr val="accent1"/>
                </a:solidFill>
                <a:latin typeface="Raleway"/>
                <a:hlinkClick r:id="rId4">
                  <a:extLst>
                    <a:ext uri="{A12FA001-AC4F-418D-AE19-62706E023703}">
                      <ahyp:hlinkClr xmlns:ahyp="http://schemas.microsoft.com/office/drawing/2018/hyperlinkcolor" val="tx"/>
                    </a:ext>
                  </a:extLst>
                </a:hlinkClick>
              </a:rPr>
              <a:t>Flaticon</a:t>
            </a:r>
            <a:endParaRPr lang="es-ES" sz="1000" noProof="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9" name="Google Shape;369;g2ed49f0a6d6_0_149"/>
          <p:cNvSpPr txBox="1">
            <a:spLocks noGrp="1"/>
          </p:cNvSpPr>
          <p:nvPr>
            <p:ph type="title"/>
          </p:nvPr>
        </p:nvSpPr>
        <p:spPr>
          <a:xfrm>
            <a:off x="438525" y="282975"/>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s-ES" sz="3400" b="1" noProof="0" dirty="0"/>
              <a:t>Ejemplos de pitches empresariales</a:t>
            </a:r>
          </a:p>
        </p:txBody>
      </p:sp>
      <p:sp>
        <p:nvSpPr>
          <p:cNvPr id="2" name="CasellaDiTesto 1">
            <a:extLst>
              <a:ext uri="{FF2B5EF4-FFF2-40B4-BE49-F238E27FC236}">
                <a16:creationId xmlns:a16="http://schemas.microsoft.com/office/drawing/2014/main" id="{13AD0F42-90FA-97A5-E665-035BECFB6C04}"/>
              </a:ext>
            </a:extLst>
          </p:cNvPr>
          <p:cNvSpPr txBox="1"/>
          <p:nvPr/>
        </p:nvSpPr>
        <p:spPr>
          <a:xfrm>
            <a:off x="6799953" y="5567082"/>
            <a:ext cx="428534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1000" noProof="0" dirty="0">
                <a:solidFill>
                  <a:schemeClr val="accent1"/>
                </a:solidFill>
                <a:latin typeface="Raleway"/>
                <a:ea typeface="Roboto"/>
                <a:cs typeface="Roboto"/>
              </a:rPr>
              <a:t>Fuente: </a:t>
            </a:r>
            <a:r>
              <a:rPr lang="es-ES" sz="1000" noProof="0"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2019 Pitch 90 1st place</a:t>
            </a:r>
            <a:r>
              <a:rPr lang="es-ES" sz="1000" noProof="0" dirty="0">
                <a:solidFill>
                  <a:srgbClr val="0F0F0F"/>
                </a:solidFill>
                <a:latin typeface="Raleway"/>
                <a:ea typeface="Roboto"/>
                <a:cs typeface="Roboto"/>
              </a:rPr>
              <a:t> </a:t>
            </a:r>
            <a:r>
              <a:rPr lang="es-ES" sz="1000" noProof="0" dirty="0" err="1">
                <a:solidFill>
                  <a:srgbClr val="0F0F0F"/>
                </a:solidFill>
                <a:latin typeface="Raleway"/>
                <a:ea typeface="Roboto"/>
                <a:cs typeface="Roboto"/>
              </a:rPr>
              <a:t>by</a:t>
            </a:r>
            <a:r>
              <a:rPr lang="es-ES" sz="1000" noProof="0" dirty="0">
                <a:solidFill>
                  <a:srgbClr val="0F0F0F"/>
                </a:solidFill>
                <a:latin typeface="Raleway"/>
                <a:ea typeface="Roboto"/>
                <a:cs typeface="Roboto"/>
              </a:rPr>
              <a:t> Delaware </a:t>
            </a:r>
            <a:r>
              <a:rPr lang="es-ES" sz="1000" noProof="0" dirty="0" err="1">
                <a:solidFill>
                  <a:srgbClr val="0F0F0F"/>
                </a:solidFill>
                <a:latin typeface="Raleway"/>
                <a:ea typeface="Roboto"/>
                <a:cs typeface="Roboto"/>
              </a:rPr>
              <a:t>EPSCoR</a:t>
            </a:r>
            <a:endParaRPr lang="es-ES" sz="1000" noProof="0" dirty="0">
              <a:latin typeface="Raleway"/>
            </a:endParaRPr>
          </a:p>
        </p:txBody>
      </p:sp>
      <p:sp>
        <p:nvSpPr>
          <p:cNvPr id="3" name="CasellaDiTesto 2">
            <a:extLst>
              <a:ext uri="{FF2B5EF4-FFF2-40B4-BE49-F238E27FC236}">
                <a16:creationId xmlns:a16="http://schemas.microsoft.com/office/drawing/2014/main" id="{17507028-EC2E-1337-1D19-6184A207A39D}"/>
              </a:ext>
            </a:extLst>
          </p:cNvPr>
          <p:cNvSpPr txBox="1"/>
          <p:nvPr/>
        </p:nvSpPr>
        <p:spPr>
          <a:xfrm>
            <a:off x="952881" y="5564490"/>
            <a:ext cx="439768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1000" noProof="0" dirty="0">
                <a:solidFill>
                  <a:schemeClr val="accent1"/>
                </a:solidFill>
                <a:latin typeface="Raleway"/>
                <a:ea typeface="Roboto"/>
                <a:cs typeface="Roboto"/>
              </a:rPr>
              <a:t>Fuente: </a:t>
            </a:r>
            <a:r>
              <a:rPr lang="es-ES" sz="1000" noProof="0" dirty="0">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2018 </a:t>
            </a:r>
            <a:r>
              <a:rPr lang="es-ES" sz="1000" noProof="0" dirty="0" err="1">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Elevator</a:t>
            </a:r>
            <a:r>
              <a:rPr lang="es-ES" sz="1000" noProof="0" dirty="0">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 Pitch </a:t>
            </a:r>
            <a:r>
              <a:rPr lang="es-ES" sz="1000" noProof="0" dirty="0" err="1">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Winner</a:t>
            </a:r>
            <a:r>
              <a:rPr lang="es-ES" sz="1000" noProof="0" dirty="0">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 </a:t>
            </a:r>
            <a:r>
              <a:rPr lang="es-ES" sz="1000" noProof="0" dirty="0" err="1">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Flyer</a:t>
            </a:r>
            <a:r>
              <a:rPr lang="es-ES" sz="1000" noProof="0" dirty="0">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 Pitch </a:t>
            </a:r>
            <a:r>
              <a:rPr lang="es-ES" sz="1000" noProof="0" dirty="0" err="1">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Competition</a:t>
            </a:r>
            <a:r>
              <a:rPr lang="es-ES" sz="1000" noProof="0" dirty="0">
                <a:solidFill>
                  <a:srgbClr val="0F0F0F"/>
                </a:solidFill>
                <a:latin typeface="Raleway"/>
                <a:ea typeface="Roboto"/>
                <a:cs typeface="Roboto"/>
              </a:rPr>
              <a:t> </a:t>
            </a:r>
            <a:r>
              <a:rPr lang="es-ES" sz="1000" noProof="0" dirty="0" err="1">
                <a:solidFill>
                  <a:srgbClr val="0F0F0F"/>
                </a:solidFill>
                <a:latin typeface="Raleway"/>
                <a:ea typeface="Roboto"/>
                <a:cs typeface="Roboto"/>
              </a:rPr>
              <a:t>by</a:t>
            </a:r>
            <a:r>
              <a:rPr lang="es-ES" sz="1000" noProof="0" dirty="0">
                <a:solidFill>
                  <a:srgbClr val="0F0F0F"/>
                </a:solidFill>
                <a:latin typeface="Raleway"/>
                <a:ea typeface="Roboto"/>
                <a:cs typeface="Roboto"/>
              </a:rPr>
              <a:t> </a:t>
            </a:r>
            <a:r>
              <a:rPr lang="es-ES" sz="1000" noProof="0" dirty="0" err="1">
                <a:solidFill>
                  <a:srgbClr val="0F0F0F"/>
                </a:solidFill>
                <a:latin typeface="Raleway"/>
                <a:ea typeface="Roboto"/>
                <a:cs typeface="Roboto"/>
              </a:rPr>
              <a:t>University</a:t>
            </a:r>
            <a:r>
              <a:rPr lang="es-ES" sz="1000" noProof="0" dirty="0">
                <a:solidFill>
                  <a:srgbClr val="0F0F0F"/>
                </a:solidFill>
                <a:latin typeface="Raleway"/>
                <a:ea typeface="Roboto"/>
                <a:cs typeface="Roboto"/>
              </a:rPr>
              <a:t> of Dayton</a:t>
            </a:r>
            <a:endParaRPr lang="es-ES" sz="1000" noProof="0" dirty="0">
              <a:latin typeface="Raleway"/>
            </a:endParaRPr>
          </a:p>
        </p:txBody>
      </p:sp>
      <p:pic>
        <p:nvPicPr>
          <p:cNvPr id="4" name="Online Media 3" title="2018 Elevator Pitch Winner, Flyer Pitch Competition">
            <a:hlinkClick r:id="" action="ppaction://media"/>
            <a:extLst>
              <a:ext uri="{FF2B5EF4-FFF2-40B4-BE49-F238E27FC236}">
                <a16:creationId xmlns:a16="http://schemas.microsoft.com/office/drawing/2014/main" id="{CD03460E-F62C-7D33-C492-376CE51899CD}"/>
              </a:ext>
            </a:extLst>
          </p:cNvPr>
          <p:cNvPicPr>
            <a:picLocks noRot="1" noChangeAspect="1"/>
          </p:cNvPicPr>
          <p:nvPr>
            <a:videoFile r:link="rId1"/>
          </p:nvPr>
        </p:nvPicPr>
        <p:blipFill>
          <a:blip r:embed="rId7"/>
          <a:stretch>
            <a:fillRect/>
          </a:stretch>
        </p:blipFill>
        <p:spPr>
          <a:xfrm>
            <a:off x="441325" y="2247900"/>
            <a:ext cx="5411788" cy="3213100"/>
          </a:xfrm>
          <a:prstGeom prst="rect">
            <a:avLst/>
          </a:prstGeom>
        </p:spPr>
      </p:pic>
      <p:pic>
        <p:nvPicPr>
          <p:cNvPr id="5" name="Online Media 4" title="2019 Pitch 90 1st place">
            <a:hlinkClick r:id="" action="ppaction://media"/>
            <a:extLst>
              <a:ext uri="{FF2B5EF4-FFF2-40B4-BE49-F238E27FC236}">
                <a16:creationId xmlns:a16="http://schemas.microsoft.com/office/drawing/2014/main" id="{AE3146CC-1F22-B2D5-6FB2-AD520860008E}"/>
              </a:ext>
            </a:extLst>
          </p:cNvPr>
          <p:cNvPicPr>
            <a:picLocks noRot="1" noChangeAspect="1"/>
          </p:cNvPicPr>
          <p:nvPr>
            <a:videoFile r:link="rId2"/>
          </p:nvPr>
        </p:nvPicPr>
        <p:blipFill>
          <a:blip r:embed="rId8"/>
          <a:stretch>
            <a:fillRect/>
          </a:stretch>
        </p:blipFill>
        <p:spPr>
          <a:xfrm>
            <a:off x="6238875" y="2247900"/>
            <a:ext cx="5411788" cy="3206750"/>
          </a:xfrm>
          <a:prstGeom prst="rect">
            <a:avLst/>
          </a:prstGeom>
        </p:spPr>
      </p:pic>
      <p:sp>
        <p:nvSpPr>
          <p:cNvPr id="7" name="TextBox 6">
            <a:extLst>
              <a:ext uri="{FF2B5EF4-FFF2-40B4-BE49-F238E27FC236}">
                <a16:creationId xmlns:a16="http://schemas.microsoft.com/office/drawing/2014/main" id="{BAB84897-E9AA-53A1-9D2D-AC9892E4DA9C}"/>
              </a:ext>
            </a:extLst>
          </p:cNvPr>
          <p:cNvSpPr txBox="1"/>
          <p:nvPr/>
        </p:nvSpPr>
        <p:spPr>
          <a:xfrm>
            <a:off x="1048753" y="1393659"/>
            <a:ext cx="1009014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600"/>
              </a:spcBef>
              <a:spcAft>
                <a:spcPts val="600"/>
              </a:spcAft>
            </a:pPr>
            <a:r>
              <a:rPr lang="es-ES" sz="1800" b="1" noProof="0" dirty="0">
                <a:latin typeface="Raleway"/>
              </a:rPr>
              <a:t>Mira los siguientes vídeos </a:t>
            </a:r>
            <a:r>
              <a:rPr lang="es-ES" sz="1800" noProof="0" dirty="0">
                <a:latin typeface="Raleway"/>
              </a:rPr>
              <a:t>y reflexiona sobre ellos: ¿Qué técnicas han utilizado para captar la atención del público?</a:t>
            </a:r>
            <a:endParaRPr lang="es-ES" noProof="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g2ed49f0a6d6_0_7"/>
          <p:cNvSpPr txBox="1">
            <a:spLocks noGrp="1"/>
          </p:cNvSpPr>
          <p:nvPr>
            <p:ph type="title"/>
          </p:nvPr>
        </p:nvSpPr>
        <p:spPr>
          <a:xfrm>
            <a:off x="5985375" y="1882800"/>
            <a:ext cx="6023400" cy="30924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600"/>
              </a:spcBef>
              <a:spcAft>
                <a:spcPts val="600"/>
              </a:spcAft>
              <a:buClr>
                <a:schemeClr val="lt2"/>
              </a:buClr>
              <a:buSzPts val="4000"/>
              <a:buFont typeface="Raleway SemiBold"/>
              <a:buNone/>
            </a:pPr>
            <a:r>
              <a:rPr lang="es-ES" sz="3400" noProof="0" dirty="0">
                <a:solidFill>
                  <a:schemeClr val="lt1"/>
                </a:solidFill>
              </a:rPr>
              <a:t>Taller</a:t>
            </a:r>
            <a:endParaRPr lang="es-ES" sz="3400" b="1" noProof="0" dirty="0">
              <a:solidFill>
                <a:schemeClr val="lt1"/>
              </a:solidFill>
              <a:latin typeface="Raleway"/>
              <a:ea typeface="Raleway"/>
              <a:cs typeface="Raleway"/>
            </a:endParaRPr>
          </a:p>
          <a:p>
            <a:pPr marL="0" lvl="0" indent="0" algn="l" rtl="0">
              <a:lnSpc>
                <a:spcPct val="100000"/>
              </a:lnSpc>
              <a:spcBef>
                <a:spcPts val="600"/>
              </a:spcBef>
              <a:spcAft>
                <a:spcPts val="600"/>
              </a:spcAft>
              <a:buClr>
                <a:schemeClr val="lt2"/>
              </a:buClr>
              <a:buSzPts val="4000"/>
              <a:buFont typeface="Raleway SemiBold"/>
              <a:buNone/>
            </a:pPr>
            <a:r>
              <a:rPr lang="es-ES" sz="3400" b="1" noProof="0" dirty="0">
                <a:latin typeface="Raleway"/>
                <a:ea typeface="Raleway"/>
                <a:cs typeface="Raleway"/>
                <a:sym typeface="Raleway"/>
              </a:rPr>
              <a:t>Practica tu pitch</a:t>
            </a:r>
            <a:endParaRPr lang="es-ES" sz="3400" b="1" noProof="0" dirty="0">
              <a:latin typeface="Raleway"/>
              <a:ea typeface="Raleway"/>
              <a:cs typeface="Raleway"/>
            </a:endParaRPr>
          </a:p>
        </p:txBody>
      </p:sp>
      <p:pic>
        <p:nvPicPr>
          <p:cNvPr id="375" name="Google Shape;375;g2ed49f0a6d6_0_7"/>
          <p:cNvPicPr preferRelativeResize="0"/>
          <p:nvPr/>
        </p:nvPicPr>
        <p:blipFill>
          <a:blip r:embed="rId3">
            <a:alphaModFix/>
          </a:blip>
          <a:stretch>
            <a:fillRect/>
          </a:stretch>
        </p:blipFill>
        <p:spPr>
          <a:xfrm>
            <a:off x="880025" y="1398288"/>
            <a:ext cx="4844375" cy="4061422"/>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366964" y="5186866"/>
            <a:ext cx="954840" cy="55399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ES" sz="1000" dirty="0">
                <a:solidFill>
                  <a:schemeClr val="accent1"/>
                </a:solidFill>
                <a:latin typeface="Raleway"/>
              </a:rPr>
              <a:t>Fuente de Imagen</a:t>
            </a:r>
            <a:r>
              <a:rPr lang="es-ES" sz="1000" noProof="0" dirty="0">
                <a:solidFill>
                  <a:schemeClr val="accent1"/>
                </a:solidFill>
                <a:latin typeface="Raleway"/>
              </a:rPr>
              <a:t>: </a:t>
            </a:r>
            <a:r>
              <a:rPr lang="es-ES" sz="1000" noProof="0" dirty="0" err="1">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s-ES" sz="1000" noProof="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g2ed49f0a6d6_0_194"/>
          <p:cNvSpPr txBox="1">
            <a:spLocks noGrp="1"/>
          </p:cNvSpPr>
          <p:nvPr>
            <p:ph type="title"/>
          </p:nvPr>
        </p:nvSpPr>
        <p:spPr>
          <a:xfrm>
            <a:off x="446750" y="352050"/>
            <a:ext cx="6703500" cy="9789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s-ES" sz="3400" b="1" noProof="0" dirty="0"/>
              <a:t>Ejercicio 1</a:t>
            </a:r>
          </a:p>
        </p:txBody>
      </p:sp>
      <p:sp>
        <p:nvSpPr>
          <p:cNvPr id="381" name="Google Shape;381;g2ed49f0a6d6_0_194"/>
          <p:cNvSpPr txBox="1">
            <a:spLocks noGrp="1"/>
          </p:cNvSpPr>
          <p:nvPr>
            <p:ph type="body" idx="1"/>
          </p:nvPr>
        </p:nvSpPr>
        <p:spPr>
          <a:xfrm>
            <a:off x="565200" y="1434875"/>
            <a:ext cx="8398672" cy="4350300"/>
          </a:xfrm>
          <a:prstGeom prst="rect">
            <a:avLst/>
          </a:prstGeom>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es-ES" sz="1800" noProof="0" dirty="0">
                <a:solidFill>
                  <a:srgbClr val="000000"/>
                </a:solidFill>
              </a:rPr>
              <a:t>Tómate un minuto y ponte en la piel de un individuo e imagínate esto:</a:t>
            </a:r>
          </a:p>
          <a:p>
            <a:pPr marL="457200" lvl="0" indent="0" algn="just" rtl="0">
              <a:lnSpc>
                <a:spcPct val="100000"/>
              </a:lnSpc>
              <a:spcBef>
                <a:spcPts val="600"/>
              </a:spcBef>
              <a:spcAft>
                <a:spcPts val="600"/>
              </a:spcAft>
              <a:buNone/>
            </a:pPr>
            <a:r>
              <a:rPr lang="es-ES" sz="1800" noProof="0" dirty="0">
                <a:solidFill>
                  <a:schemeClr val="accent4">
                    <a:lumMod val="76000"/>
                  </a:schemeClr>
                </a:solidFill>
              </a:rPr>
              <a:t>Eres un inversor sentado en una sala abarrotada con otros inversores escuchando las presentaciones de una lista corta de empresarios, y este es el décimo evento de presentación al que asistes este mes. Alguien que no conoces sube al escenario, con una camiseta con un logotipo que nunca has visto, de una empresa de la que nunca has oído hablar, y está a punto de abrir la boca y hablar.</a:t>
            </a:r>
          </a:p>
          <a:p>
            <a:pPr marL="0" lvl="0" indent="0" algn="just" rtl="0">
              <a:lnSpc>
                <a:spcPct val="100000"/>
              </a:lnSpc>
              <a:spcBef>
                <a:spcPts val="600"/>
              </a:spcBef>
              <a:spcAft>
                <a:spcPts val="600"/>
              </a:spcAft>
              <a:buNone/>
            </a:pPr>
            <a:r>
              <a:rPr lang="es-ES" sz="1800" b="0" noProof="0" dirty="0">
                <a:solidFill>
                  <a:srgbClr val="000000"/>
                </a:solidFill>
              </a:rPr>
              <a:t>Ahora, responde a las siguientes preguntas como si estuvieras entre el público, y sé sincero:</a:t>
            </a:r>
          </a:p>
          <a:p>
            <a:pPr marL="914400" indent="0" algn="just">
              <a:lnSpc>
                <a:spcPct val="100000"/>
              </a:lnSpc>
              <a:spcBef>
                <a:spcPts val="600"/>
              </a:spcBef>
              <a:spcAft>
                <a:spcPts val="600"/>
              </a:spcAft>
              <a:buClr>
                <a:srgbClr val="000000"/>
              </a:buClr>
              <a:buChar char="●"/>
            </a:pPr>
            <a:r>
              <a:rPr lang="es-ES" sz="1800" b="0" noProof="0" dirty="0">
                <a:solidFill>
                  <a:srgbClr val="000000"/>
                </a:solidFill>
              </a:rPr>
              <a:t> ¿Qué quieres ver de la persona que está en el escenario?</a:t>
            </a:r>
          </a:p>
          <a:p>
            <a:pPr marL="914400" indent="0" algn="just">
              <a:lnSpc>
                <a:spcPct val="100000"/>
              </a:lnSpc>
              <a:spcBef>
                <a:spcPts val="600"/>
              </a:spcBef>
              <a:spcAft>
                <a:spcPts val="600"/>
              </a:spcAft>
              <a:buClr>
                <a:srgbClr val="000000"/>
              </a:buClr>
              <a:buChar char="●"/>
            </a:pPr>
            <a:r>
              <a:rPr lang="es-ES" sz="1800" b="0" noProof="0" dirty="0">
                <a:solidFill>
                  <a:srgbClr val="000000"/>
                </a:solidFill>
              </a:rPr>
              <a:t> ¿Qué quieres oír de la persona que presenta?</a:t>
            </a:r>
          </a:p>
          <a:p>
            <a:pPr marL="914400" indent="0" algn="just">
              <a:lnSpc>
                <a:spcPct val="100000"/>
              </a:lnSpc>
              <a:spcBef>
                <a:spcPts val="600"/>
              </a:spcBef>
              <a:spcAft>
                <a:spcPts val="600"/>
              </a:spcAft>
              <a:buClr>
                <a:srgbClr val="000000"/>
              </a:buClr>
              <a:buChar char="●"/>
            </a:pPr>
            <a:r>
              <a:rPr lang="es-ES" sz="1800" b="0" noProof="0" dirty="0">
                <a:solidFill>
                  <a:srgbClr val="000000"/>
                </a:solidFill>
              </a:rPr>
              <a:t> ¿Qué quieres sentir?</a:t>
            </a:r>
          </a:p>
          <a:p>
            <a:pPr marL="914400" indent="0" algn="just">
              <a:lnSpc>
                <a:spcPct val="100000"/>
              </a:lnSpc>
              <a:spcBef>
                <a:spcPts val="600"/>
              </a:spcBef>
              <a:spcAft>
                <a:spcPts val="600"/>
              </a:spcAft>
              <a:buClr>
                <a:srgbClr val="000000"/>
              </a:buClr>
              <a:buChar char="●"/>
            </a:pPr>
            <a:r>
              <a:rPr lang="es-ES" sz="1800" b="0" noProof="0" dirty="0">
                <a:solidFill>
                  <a:srgbClr val="000000"/>
                </a:solidFill>
              </a:rPr>
              <a:t> ¿Qué te entusiasmará y mantendrá tu atención?</a:t>
            </a:r>
          </a:p>
          <a:p>
            <a:pPr marL="457200" lvl="0" indent="0" algn="l" rtl="0">
              <a:lnSpc>
                <a:spcPct val="115000"/>
              </a:lnSpc>
              <a:spcBef>
                <a:spcPts val="0"/>
              </a:spcBef>
              <a:spcAft>
                <a:spcPts val="0"/>
              </a:spcAft>
              <a:buNone/>
            </a:pPr>
            <a:endParaRPr lang="es-ES" sz="1800" noProof="0" dirty="0">
              <a:solidFill>
                <a:srgbClr val="000000"/>
              </a:solidFill>
            </a:endParaRPr>
          </a:p>
        </p:txBody>
      </p:sp>
      <p:pic>
        <p:nvPicPr>
          <p:cNvPr id="382" name="Google Shape;382;g2ed49f0a6d6_0_194"/>
          <p:cNvPicPr preferRelativeResize="0"/>
          <p:nvPr/>
        </p:nvPicPr>
        <p:blipFill rotWithShape="1">
          <a:blip r:embed="rId3">
            <a:alphaModFix/>
          </a:blip>
          <a:srcRect l="25990" r="28299"/>
          <a:stretch/>
        </p:blipFill>
        <p:spPr>
          <a:xfrm>
            <a:off x="8964016" y="1330950"/>
            <a:ext cx="3013484" cy="5527049"/>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8548540" y="6071015"/>
            <a:ext cx="1047204" cy="55399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ES" sz="1000" dirty="0">
                <a:solidFill>
                  <a:schemeClr val="accent1"/>
                </a:solidFill>
                <a:latin typeface="Raleway"/>
              </a:rPr>
              <a:t>Fuente de Imagen</a:t>
            </a:r>
            <a:r>
              <a:rPr lang="es-ES" sz="1000" noProof="0" dirty="0">
                <a:solidFill>
                  <a:schemeClr val="accent1"/>
                </a:solidFill>
                <a:latin typeface="Raleway"/>
              </a:rPr>
              <a:t>: </a:t>
            </a:r>
            <a:r>
              <a:rPr lang="es-ES" sz="1000" noProof="0" dirty="0" err="1">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s-ES" sz="1000" noProof="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g2ed49f0a6d6_0_187"/>
          <p:cNvSpPr txBox="1">
            <a:spLocks noGrp="1"/>
          </p:cNvSpPr>
          <p:nvPr>
            <p:ph type="title"/>
          </p:nvPr>
        </p:nvSpPr>
        <p:spPr>
          <a:xfrm>
            <a:off x="498950" y="495600"/>
            <a:ext cx="10448400" cy="900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s-ES" sz="3400" b="1" noProof="0" dirty="0"/>
              <a:t>Ejercicio 2: Practica tu </a:t>
            </a:r>
            <a:r>
              <a:rPr lang="es-ES" sz="3400" b="1" noProof="0" dirty="0" err="1"/>
              <a:t>elevator</a:t>
            </a:r>
            <a:r>
              <a:rPr lang="es-ES" sz="3400" b="1" noProof="0" dirty="0"/>
              <a:t> pitch</a:t>
            </a:r>
          </a:p>
        </p:txBody>
      </p:sp>
      <p:sp>
        <p:nvSpPr>
          <p:cNvPr id="396" name="Google Shape;396;g2ed49f0a6d6_0_187"/>
          <p:cNvSpPr txBox="1">
            <a:spLocks noGrp="1"/>
          </p:cNvSpPr>
          <p:nvPr>
            <p:ph type="body" idx="1"/>
          </p:nvPr>
        </p:nvSpPr>
        <p:spPr>
          <a:xfrm>
            <a:off x="677250" y="1599475"/>
            <a:ext cx="10837500" cy="4351200"/>
          </a:xfrm>
          <a:prstGeom prst="rect">
            <a:avLst/>
          </a:prstGeom>
        </p:spPr>
        <p:txBody>
          <a:bodyPr spcFirstLastPara="1" wrap="square" lIns="91425" tIns="45700" rIns="91425" bIns="45700" anchor="t" anchorCtr="0">
            <a:normAutofit/>
          </a:bodyPr>
          <a:lstStyle/>
          <a:p>
            <a:pPr marL="0" lvl="0" indent="0" algn="just" rtl="0">
              <a:lnSpc>
                <a:spcPct val="100000"/>
              </a:lnSpc>
              <a:spcBef>
                <a:spcPts val="600"/>
              </a:spcBef>
              <a:spcAft>
                <a:spcPts val="600"/>
              </a:spcAft>
              <a:buNone/>
            </a:pPr>
            <a:r>
              <a:rPr lang="es-ES" sz="1800" noProof="0" dirty="0">
                <a:solidFill>
                  <a:srgbClr val="000000"/>
                </a:solidFill>
                <a:highlight>
                  <a:schemeClr val="lt1"/>
                </a:highlight>
              </a:rPr>
              <a:t>1.</a:t>
            </a:r>
            <a:r>
              <a:rPr lang="es-ES" sz="1800" b="0" noProof="0" dirty="0">
                <a:solidFill>
                  <a:srgbClr val="000000"/>
                </a:solidFill>
              </a:rPr>
              <a:t> Empieza escribiendo algunas palabras clave en las que puedas basar tu discurso (10 minutos): </a:t>
            </a:r>
          </a:p>
          <a:p>
            <a:pPr marL="914400" indent="0" algn="just">
              <a:lnSpc>
                <a:spcPct val="100000"/>
              </a:lnSpc>
              <a:spcBef>
                <a:spcPts val="600"/>
              </a:spcBef>
              <a:spcAft>
                <a:spcPts val="600"/>
              </a:spcAft>
              <a:buClr>
                <a:srgbClr val="000000"/>
              </a:buClr>
              <a:buChar char="●"/>
            </a:pPr>
            <a:r>
              <a:rPr lang="es-ES" sz="1800" b="0" noProof="0" dirty="0">
                <a:solidFill>
                  <a:srgbClr val="000000"/>
                </a:solidFill>
              </a:rPr>
              <a:t> ¿Quién eres? (Formación y experiencia) </a:t>
            </a:r>
          </a:p>
          <a:p>
            <a:pPr marL="914400" indent="0" algn="just">
              <a:lnSpc>
                <a:spcPct val="100000"/>
              </a:lnSpc>
              <a:spcBef>
                <a:spcPts val="600"/>
              </a:spcBef>
              <a:spcAft>
                <a:spcPts val="600"/>
              </a:spcAft>
              <a:buClr>
                <a:srgbClr val="000000"/>
              </a:buClr>
              <a:buChar char="●"/>
            </a:pPr>
            <a:r>
              <a:rPr lang="es-ES" sz="1800" b="0" noProof="0" dirty="0">
                <a:solidFill>
                  <a:srgbClr val="000000"/>
                </a:solidFill>
              </a:rPr>
              <a:t>  ¿Cuáles son tus puntos fuertes? (de tres a cinco ejemplos)</a:t>
            </a:r>
          </a:p>
          <a:p>
            <a:pPr marL="914400" indent="0" algn="just">
              <a:lnSpc>
                <a:spcPct val="100000"/>
              </a:lnSpc>
              <a:spcBef>
                <a:spcPts val="600"/>
              </a:spcBef>
              <a:spcAft>
                <a:spcPts val="600"/>
              </a:spcAft>
              <a:buClr>
                <a:srgbClr val="000000"/>
              </a:buClr>
              <a:buChar char="●"/>
            </a:pPr>
            <a:r>
              <a:rPr lang="es-ES" sz="1800" b="0" noProof="0" dirty="0">
                <a:solidFill>
                  <a:srgbClr val="000000"/>
                </a:solidFill>
              </a:rPr>
              <a:t> ¿Por qué quieres trabajar aquí? O ¿Cuál es tu idea de negocio? </a:t>
            </a:r>
          </a:p>
          <a:p>
            <a:pPr marL="0" lvl="0" indent="0" algn="just" rtl="0">
              <a:lnSpc>
                <a:spcPct val="100000"/>
              </a:lnSpc>
              <a:spcBef>
                <a:spcPts val="600"/>
              </a:spcBef>
              <a:spcAft>
                <a:spcPts val="600"/>
              </a:spcAft>
              <a:buNone/>
            </a:pPr>
            <a:r>
              <a:rPr lang="es-ES" sz="1800" noProof="0" dirty="0">
                <a:solidFill>
                  <a:srgbClr val="000000"/>
                </a:solidFill>
                <a:highlight>
                  <a:schemeClr val="lt1"/>
                </a:highlight>
              </a:rPr>
              <a:t>2.</a:t>
            </a:r>
            <a:r>
              <a:rPr lang="es-ES" sz="1800" noProof="0" dirty="0">
                <a:solidFill>
                  <a:srgbClr val="000000"/>
                </a:solidFill>
              </a:rPr>
              <a:t> </a:t>
            </a:r>
            <a:r>
              <a:rPr lang="es-ES" sz="1800" b="0" noProof="0" dirty="0">
                <a:solidFill>
                  <a:srgbClr val="000000"/>
                </a:solidFill>
              </a:rPr>
              <a:t>A continuación, empieza a practicar tu </a:t>
            </a:r>
            <a:r>
              <a:rPr lang="es-ES" sz="1800" b="0" noProof="0" dirty="0" err="1">
                <a:solidFill>
                  <a:srgbClr val="000000"/>
                </a:solidFill>
              </a:rPr>
              <a:t>elevator</a:t>
            </a:r>
            <a:r>
              <a:rPr lang="es-ES" sz="1800" b="0" noProof="0" dirty="0">
                <a:solidFill>
                  <a:srgbClr val="000000"/>
                </a:solidFill>
              </a:rPr>
              <a:t> pitch. Empieza por dedicar 90 segundos a tu pitch y practícalo tres veces, recortando 15 segundos cada vez. </a:t>
            </a:r>
          </a:p>
          <a:p>
            <a:pPr marL="0" lvl="0" indent="0" algn="just" rtl="0">
              <a:lnSpc>
                <a:spcPct val="100000"/>
              </a:lnSpc>
              <a:spcBef>
                <a:spcPts val="600"/>
              </a:spcBef>
              <a:spcAft>
                <a:spcPts val="600"/>
              </a:spcAft>
              <a:buNone/>
            </a:pPr>
            <a:r>
              <a:rPr lang="es-ES" sz="1800" noProof="0" dirty="0">
                <a:solidFill>
                  <a:srgbClr val="000000"/>
                </a:solidFill>
              </a:rPr>
              <a:t>De esta forma practicarás que tu </a:t>
            </a:r>
            <a:r>
              <a:rPr lang="es-ES" sz="1800" noProof="0" dirty="0" err="1">
                <a:solidFill>
                  <a:srgbClr val="000000"/>
                </a:solidFill>
              </a:rPr>
              <a:t>elevator</a:t>
            </a:r>
            <a:r>
              <a:rPr lang="es-ES" sz="1800" noProof="0" dirty="0">
                <a:solidFill>
                  <a:srgbClr val="000000"/>
                </a:solidFill>
              </a:rPr>
              <a:t> pitch sea preciso y vaya al grano. </a:t>
            </a:r>
          </a:p>
          <a:p>
            <a:pPr marL="0" lvl="0" indent="0" algn="just" rtl="0">
              <a:lnSpc>
                <a:spcPct val="100000"/>
              </a:lnSpc>
              <a:spcBef>
                <a:spcPts val="600"/>
              </a:spcBef>
              <a:spcAft>
                <a:spcPts val="600"/>
              </a:spcAft>
              <a:buNone/>
            </a:pPr>
            <a:r>
              <a:rPr lang="es-ES" sz="1800" noProof="0" dirty="0">
                <a:solidFill>
                  <a:srgbClr val="000000"/>
                </a:solidFill>
                <a:highlight>
                  <a:schemeClr val="lt1"/>
                </a:highlight>
              </a:rPr>
              <a:t>3.</a:t>
            </a:r>
            <a:r>
              <a:rPr lang="es-ES" sz="1800" b="0" noProof="0" dirty="0">
                <a:solidFill>
                  <a:srgbClr val="000000"/>
                </a:solidFill>
              </a:rPr>
              <a:t> Pide a alguien que te escuche: te ayudará a mejorar tu pitch! </a:t>
            </a:r>
          </a:p>
          <a:p>
            <a:pPr marL="0" lvl="0" indent="0" algn="just" rtl="0">
              <a:lnSpc>
                <a:spcPct val="100000"/>
              </a:lnSpc>
              <a:spcBef>
                <a:spcPts val="600"/>
              </a:spcBef>
              <a:spcAft>
                <a:spcPts val="600"/>
              </a:spcAft>
              <a:buNone/>
            </a:pPr>
            <a:r>
              <a:rPr lang="es-ES" sz="1800" b="0" noProof="0" dirty="0">
                <a:solidFill>
                  <a:srgbClr val="000000"/>
                </a:solidFill>
              </a:rPr>
              <a:t>Piensa en: ¿Qué funciona realmente bien? ¿Qué podrías hacer de forma diferente para mejorar el discurso? Considera los criterios relativos al </a:t>
            </a:r>
            <a:r>
              <a:rPr lang="es-ES" sz="1800" b="0" noProof="0" dirty="0" err="1">
                <a:solidFill>
                  <a:srgbClr val="000000"/>
                </a:solidFill>
              </a:rPr>
              <a:t>elevator</a:t>
            </a:r>
            <a:r>
              <a:rPr lang="es-ES" sz="1800" b="0" noProof="0" dirty="0">
                <a:solidFill>
                  <a:srgbClr val="000000"/>
                </a:solidFill>
              </a:rPr>
              <a:t> pitch.</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628266" y="377209"/>
            <a:ext cx="11635859"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3400" b="1" noProof="0" dirty="0">
                <a:solidFill>
                  <a:srgbClr val="0E9094"/>
                </a:solidFill>
                <a:latin typeface="Raleway SemiBold"/>
                <a:cs typeface="Segoe UI"/>
              </a:rPr>
              <a:t>IA y otras herramientas para aplicaciones prácticas: </a:t>
            </a:r>
            <a:r>
              <a:rPr lang="es-ES" sz="3400" b="1" dirty="0">
                <a:solidFill>
                  <a:srgbClr val="0E9094"/>
                </a:solidFill>
                <a:latin typeface="Raleway SemiBold"/>
                <a:cs typeface="Segoe UI"/>
              </a:rPr>
              <a:t>Slidesgo</a:t>
            </a: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628266" y="1590670"/>
            <a:ext cx="6295048" cy="4493630"/>
          </a:xfrm>
          <a:prstGeom prst="rect">
            <a:avLst/>
          </a:prstGeom>
        </p:spPr>
        <p:txBody>
          <a:bodyPr lIns="91440" tIns="45720" rIns="91440" bIns="45720" anchor="t">
            <a:normAutofit fontScale="85000" lnSpcReduction="10000"/>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defRPr/>
            </a:pPr>
            <a:r>
              <a:rPr lang="es-ES" sz="1800" noProof="0" dirty="0">
                <a:latin typeface="Raleway" pitchFamily="2" charset="0"/>
              </a:rPr>
              <a:t>Breve Descripción</a:t>
            </a:r>
          </a:p>
          <a:p>
            <a:pPr algn="just">
              <a:lnSpc>
                <a:spcPct val="120000"/>
              </a:lnSpc>
              <a:spcBef>
                <a:spcPts val="600"/>
              </a:spcBef>
              <a:spcAft>
                <a:spcPts val="600"/>
              </a:spcAft>
              <a:defRPr/>
            </a:pPr>
            <a:r>
              <a:rPr lang="es-ES" sz="1800" b="0" noProof="0" dirty="0">
                <a:solidFill>
                  <a:srgbClr val="1D1D1B"/>
                </a:solidFill>
                <a:latin typeface="Raleway" pitchFamily="2" charset="0"/>
                <a:ea typeface="+mn-lt"/>
                <a:cs typeface="+mn-lt"/>
                <a:hlinkClick r:id="rId3"/>
              </a:rPr>
              <a:t>Slidesgo</a:t>
            </a:r>
            <a:r>
              <a:rPr lang="es-ES" sz="1800" b="0" noProof="0" dirty="0">
                <a:solidFill>
                  <a:srgbClr val="1D1D1B"/>
                </a:solidFill>
                <a:latin typeface="Raleway" pitchFamily="2" charset="0"/>
                <a:ea typeface="+mn-lt"/>
                <a:cs typeface="+mn-lt"/>
              </a:rPr>
              <a:t> es una plataforma en línea que ofrece una amplia variedad de </a:t>
            </a:r>
            <a:r>
              <a:rPr lang="es-ES" sz="1800" noProof="0" dirty="0">
                <a:solidFill>
                  <a:schemeClr val="accent1"/>
                </a:solidFill>
                <a:latin typeface="Raleway" pitchFamily="2" charset="0"/>
                <a:ea typeface="+mn-lt"/>
                <a:cs typeface="+mn-lt"/>
              </a:rPr>
              <a:t>plantillas de presentación gratuitas </a:t>
            </a:r>
            <a:r>
              <a:rPr lang="es-ES" sz="1800" b="0" noProof="0" dirty="0">
                <a:solidFill>
                  <a:schemeClr val="accent1"/>
                </a:solidFill>
                <a:latin typeface="Raleway" pitchFamily="2" charset="0"/>
                <a:ea typeface="+mn-lt"/>
                <a:cs typeface="+mn-lt"/>
              </a:rPr>
              <a:t>y </a:t>
            </a:r>
            <a:r>
              <a:rPr lang="es-ES" sz="1800" b="0" noProof="0" dirty="0">
                <a:solidFill>
                  <a:srgbClr val="1D1D1B"/>
                </a:solidFill>
                <a:latin typeface="Raleway" pitchFamily="2" charset="0"/>
                <a:ea typeface="+mn-lt"/>
                <a:cs typeface="+mn-lt"/>
              </a:rPr>
              <a:t>de alta calidad. Diseñada para Google Slides y PowerPoint, proporciona diapositivas listas para usar con distintos fines, desde presentaciones empresariales hasta materiales educativos. </a:t>
            </a:r>
          </a:p>
          <a:p>
            <a:pPr algn="just">
              <a:lnSpc>
                <a:spcPct val="120000"/>
              </a:lnSpc>
              <a:spcBef>
                <a:spcPts val="600"/>
              </a:spcBef>
              <a:spcAft>
                <a:spcPts val="600"/>
              </a:spcAft>
              <a:defRPr/>
            </a:pPr>
            <a:r>
              <a:rPr lang="es-ES" sz="1800" b="0" noProof="0" dirty="0">
                <a:solidFill>
                  <a:srgbClr val="1D1D1B"/>
                </a:solidFill>
                <a:latin typeface="Raleway" pitchFamily="2" charset="0"/>
                <a:ea typeface="+mn-lt"/>
                <a:cs typeface="+mn-lt"/>
              </a:rPr>
              <a:t>La plataforma cuenta con plantillas visualmente atractivas, incluidas opciones para gráficos, infografías y visualización de datos, que ayudan a los usuarios a crear presentaciones profesionales con facilidad. </a:t>
            </a:r>
          </a:p>
          <a:p>
            <a:pPr algn="just">
              <a:lnSpc>
                <a:spcPct val="120000"/>
              </a:lnSpc>
              <a:spcBef>
                <a:spcPts val="600"/>
              </a:spcBef>
              <a:spcAft>
                <a:spcPts val="600"/>
              </a:spcAft>
              <a:defRPr/>
            </a:pPr>
            <a:r>
              <a:rPr lang="es-ES" sz="1800" b="0" noProof="0" dirty="0">
                <a:solidFill>
                  <a:srgbClr val="1D1D1B"/>
                </a:solidFill>
                <a:latin typeface="Raleway" pitchFamily="2" charset="0"/>
                <a:ea typeface="+mn-lt"/>
                <a:cs typeface="+mn-lt"/>
              </a:rPr>
              <a:t>Slidesgo facilita la personalización de diseños y contenidos, ahorrando tiempo y garantizando un resultado pulido. Ya sea para reuniones de negocios, presentaciones académicas o proyectos personales, Slidesgo dispone de plantillas adecuadas para diversos contextos</a:t>
            </a:r>
            <a:r>
              <a:rPr lang="es-ES" sz="1800" b="0" noProof="0" dirty="0">
                <a:solidFill>
                  <a:schemeClr val="accent1"/>
                </a:solidFill>
                <a:latin typeface="Raleway" pitchFamily="2" charset="0"/>
                <a:ea typeface="+mn-lt"/>
                <a:cs typeface="+mn-lt"/>
              </a:rPr>
              <a:t>.</a:t>
            </a:r>
            <a:endParaRPr lang="es-ES" sz="1800" noProof="0" dirty="0">
              <a:solidFill>
                <a:schemeClr val="accent1"/>
              </a:solidFill>
              <a:latin typeface="Raleway" pitchFamily="2" charset="0"/>
              <a:ea typeface="+mn-lt"/>
              <a:cs typeface="+mn-lt"/>
            </a:endParaRPr>
          </a:p>
          <a:p>
            <a:pPr marL="285750" indent="-285750">
              <a:buFont typeface="Arial"/>
              <a:buChar char="•"/>
              <a:defRPr/>
            </a:pPr>
            <a:endParaRPr lang="es-ES" sz="1600" b="0" u="sng" noProof="0" dirty="0">
              <a:solidFill>
                <a:schemeClr val="accent1"/>
              </a:solidFill>
            </a:endParaRPr>
          </a:p>
          <a:p>
            <a:pPr>
              <a:lnSpc>
                <a:spcPct val="210000"/>
              </a:lnSpc>
              <a:spcBef>
                <a:spcPts val="0"/>
              </a:spcBef>
              <a:defRPr/>
            </a:pPr>
            <a:endParaRPr lang="es-ES" sz="1500" b="0" noProof="0" dirty="0">
              <a:solidFill>
                <a:schemeClr val="accent1"/>
              </a:solidFill>
            </a:endParaRPr>
          </a:p>
          <a:p>
            <a:endParaRPr lang="es-ES" b="0" noProof="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a:stretch>
            <a:fillRect/>
          </a:stretch>
        </p:blipFill>
        <p:spPr>
          <a:xfrm>
            <a:off x="11117491" y="2817065"/>
            <a:ext cx="28244" cy="60605"/>
          </a:xfrm>
          <a:prstGeom prst="rect">
            <a:avLst/>
          </a:prstGeom>
        </p:spPr>
      </p:pic>
      <p:pic>
        <p:nvPicPr>
          <p:cNvPr id="7" name="Immagine 6" descr="Immagine che contiene testo, schermata, Sito Web, Pagina Web&#10;&#10;Descrizione generata automaticamente">
            <a:extLst>
              <a:ext uri="{FF2B5EF4-FFF2-40B4-BE49-F238E27FC236}">
                <a16:creationId xmlns:a16="http://schemas.microsoft.com/office/drawing/2014/main" id="{2CD1EDB5-8796-999A-4387-5C342AFC23F1}"/>
              </a:ext>
            </a:extLst>
          </p:cNvPr>
          <p:cNvPicPr>
            <a:picLocks noChangeAspect="1"/>
          </p:cNvPicPr>
          <p:nvPr/>
        </p:nvPicPr>
        <p:blipFill>
          <a:blip r:embed="rId5"/>
          <a:stretch>
            <a:fillRect/>
          </a:stretch>
        </p:blipFill>
        <p:spPr>
          <a:xfrm>
            <a:off x="7076714" y="1663241"/>
            <a:ext cx="4699418" cy="4100150"/>
          </a:xfrm>
          <a:prstGeom prst="rect">
            <a:avLst/>
          </a:prstGeom>
        </p:spPr>
      </p:pic>
      <p:sp>
        <p:nvSpPr>
          <p:cNvPr id="4" name="PoljeZBesedilom 3">
            <a:extLst>
              <a:ext uri="{FF2B5EF4-FFF2-40B4-BE49-F238E27FC236}">
                <a16:creationId xmlns:a16="http://schemas.microsoft.com/office/drawing/2014/main" id="{DA4F66CB-4B08-1D93-34B1-59D1BC84A6EA}"/>
              </a:ext>
            </a:extLst>
          </p:cNvPr>
          <p:cNvSpPr txBox="1"/>
          <p:nvPr/>
        </p:nvSpPr>
        <p:spPr>
          <a:xfrm>
            <a:off x="7173132" y="5838079"/>
            <a:ext cx="288098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latin typeface="Raleway"/>
              </a:rPr>
              <a:t>Fuente de Imagen</a:t>
            </a:r>
            <a:r>
              <a:rPr lang="es-ES" sz="1000" noProof="0" dirty="0">
                <a:latin typeface="Raleway"/>
              </a:rPr>
              <a:t>: Slidesgo.com</a:t>
            </a:r>
          </a:p>
        </p:txBody>
      </p:sp>
    </p:spTree>
    <p:extLst>
      <p:ext uri="{BB962C8B-B14F-4D97-AF65-F5344CB8AC3E}">
        <p14:creationId xmlns:p14="http://schemas.microsoft.com/office/powerpoint/2010/main" val="17426455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631615" y="319676"/>
            <a:ext cx="11635859"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3400" b="1" noProof="0" dirty="0">
                <a:solidFill>
                  <a:srgbClr val="0E9094"/>
                </a:solidFill>
                <a:latin typeface="Raleway SemiBold"/>
                <a:cs typeface="Segoe UI"/>
              </a:rPr>
              <a:t>Consejos para mejorar tus habilidades de comunicación y presentaciones</a:t>
            </a: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631615" y="1786056"/>
            <a:ext cx="10679720" cy="4102495"/>
          </a:xfrm>
          <a:prstGeom prst="rect">
            <a:avLst/>
          </a:prstGeom>
        </p:spPr>
        <p:txBody>
          <a:bodyPr lIns="91440" tIns="45720" rIns="91440" bIns="4572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defRPr/>
            </a:pPr>
            <a:r>
              <a:rPr lang="es-ES" sz="1800" noProof="0" dirty="0">
                <a:latin typeface="Raleway" pitchFamily="2" charset="0"/>
              </a:rPr>
              <a:t>Nuestros Consejos</a:t>
            </a:r>
          </a:p>
          <a:p>
            <a:pPr marL="285750" algn="just">
              <a:lnSpc>
                <a:spcPct val="100000"/>
              </a:lnSpc>
              <a:spcBef>
                <a:spcPts val="600"/>
              </a:spcBef>
              <a:spcAft>
                <a:spcPts val="600"/>
              </a:spcAft>
              <a:buFont typeface="Arial" panose="020B0604020202020204" pitchFamily="34" charset="0"/>
              <a:buChar char="•"/>
              <a:defRPr/>
            </a:pPr>
            <a:r>
              <a:rPr lang="es-ES" sz="1800" noProof="0" dirty="0">
                <a:solidFill>
                  <a:schemeClr val="accent1"/>
                </a:solidFill>
                <a:latin typeface="Raleway" pitchFamily="2" charset="0"/>
                <a:ea typeface="+mn-lt"/>
                <a:cs typeface="+mn-lt"/>
              </a:rPr>
              <a:t> Explora plantillas: </a:t>
            </a:r>
            <a:r>
              <a:rPr lang="es-ES" sz="1800" b="0" noProof="0" dirty="0">
                <a:solidFill>
                  <a:schemeClr val="accent1"/>
                </a:solidFill>
                <a:latin typeface="Raleway" pitchFamily="2" charset="0"/>
                <a:ea typeface="+mn-lt"/>
                <a:cs typeface="+mn-lt"/>
              </a:rPr>
              <a:t>Explora una amplia colección de plantillas para diferentes temas y asuntos, como negocios, educación, marketing y mucho más. </a:t>
            </a:r>
          </a:p>
          <a:p>
            <a:pPr marL="285750" algn="just">
              <a:lnSpc>
                <a:spcPct val="100000"/>
              </a:lnSpc>
              <a:spcBef>
                <a:spcPts val="600"/>
              </a:spcBef>
              <a:spcAft>
                <a:spcPts val="600"/>
              </a:spcAft>
              <a:buFont typeface="Arial" panose="020B0604020202020204" pitchFamily="34" charset="0"/>
              <a:buChar char="•"/>
              <a:defRPr/>
            </a:pPr>
            <a:r>
              <a:rPr lang="es-ES" sz="1800" noProof="0" dirty="0">
                <a:solidFill>
                  <a:schemeClr val="accent1"/>
                </a:solidFill>
                <a:latin typeface="Raleway" pitchFamily="2" charset="0"/>
                <a:ea typeface="+mn-lt"/>
                <a:cs typeface="+mn-lt"/>
              </a:rPr>
              <a:t>Elige Google Slides o PowerPoint: </a:t>
            </a:r>
            <a:r>
              <a:rPr lang="es-ES" sz="1800" b="0" noProof="0" dirty="0">
                <a:solidFill>
                  <a:schemeClr val="accent1"/>
                </a:solidFill>
                <a:latin typeface="Raleway" pitchFamily="2" charset="0"/>
                <a:ea typeface="+mn-lt"/>
                <a:cs typeface="+mn-lt"/>
              </a:rPr>
              <a:t>Descarga tu plantilla seleccionada en cualquiera de los dos formatos para trabajar con tu software preferido. </a:t>
            </a:r>
          </a:p>
          <a:p>
            <a:pPr marL="285750" algn="just">
              <a:lnSpc>
                <a:spcPct val="100000"/>
              </a:lnSpc>
              <a:spcBef>
                <a:spcPts val="600"/>
              </a:spcBef>
              <a:spcAft>
                <a:spcPts val="600"/>
              </a:spcAft>
              <a:buFont typeface="Arial" panose="020B0604020202020204" pitchFamily="34" charset="0"/>
              <a:buChar char="•"/>
              <a:defRPr/>
            </a:pPr>
            <a:r>
              <a:rPr lang="es-ES" sz="1800" noProof="0" dirty="0">
                <a:solidFill>
                  <a:schemeClr val="accent1"/>
                </a:solidFill>
                <a:latin typeface="Raleway" pitchFamily="2" charset="0"/>
                <a:ea typeface="+mn-lt"/>
                <a:cs typeface="+mn-lt"/>
              </a:rPr>
              <a:t>Personaliza tus diapositivas: </a:t>
            </a:r>
            <a:r>
              <a:rPr lang="es-ES" sz="1800" b="0" noProof="0" dirty="0">
                <a:solidFill>
                  <a:schemeClr val="accent1"/>
                </a:solidFill>
                <a:latin typeface="Raleway" pitchFamily="2" charset="0"/>
                <a:ea typeface="+mn-lt"/>
                <a:cs typeface="+mn-lt"/>
              </a:rPr>
              <a:t>Edita fácilmente el texto, las imágenes y los colores para alinear la presentación con tus necesidades específicas. </a:t>
            </a:r>
          </a:p>
          <a:p>
            <a:pPr marL="285750" algn="just">
              <a:lnSpc>
                <a:spcPct val="100000"/>
              </a:lnSpc>
              <a:spcBef>
                <a:spcPts val="600"/>
              </a:spcBef>
              <a:spcAft>
                <a:spcPts val="600"/>
              </a:spcAft>
              <a:buFont typeface="Arial" panose="020B0604020202020204" pitchFamily="34" charset="0"/>
              <a:buChar char="•"/>
              <a:defRPr/>
            </a:pPr>
            <a:r>
              <a:rPr lang="es-ES" sz="1800" noProof="0" dirty="0">
                <a:solidFill>
                  <a:schemeClr val="accent1"/>
                </a:solidFill>
                <a:latin typeface="Raleway" pitchFamily="2" charset="0"/>
                <a:ea typeface="+mn-lt"/>
                <a:cs typeface="+mn-lt"/>
              </a:rPr>
              <a:t>Incorpora elementos visuales: </a:t>
            </a:r>
            <a:r>
              <a:rPr lang="es-ES" sz="1800" b="0" noProof="0" dirty="0">
                <a:solidFill>
                  <a:schemeClr val="accent1"/>
                </a:solidFill>
                <a:latin typeface="Raleway" pitchFamily="2" charset="0"/>
                <a:ea typeface="+mn-lt"/>
                <a:cs typeface="+mn-lt"/>
              </a:rPr>
              <a:t>Aprovecha los gráficos, iconos e infografías incorporados para que tu presentación sea más dinámica y visualmente atractiva. </a:t>
            </a:r>
          </a:p>
          <a:p>
            <a:pPr marL="285750" algn="just">
              <a:lnSpc>
                <a:spcPct val="100000"/>
              </a:lnSpc>
              <a:spcBef>
                <a:spcPts val="600"/>
              </a:spcBef>
              <a:spcAft>
                <a:spcPts val="600"/>
              </a:spcAft>
              <a:buFont typeface="Arial" panose="020B0604020202020204" pitchFamily="34" charset="0"/>
              <a:buChar char="•"/>
              <a:defRPr/>
            </a:pPr>
            <a:r>
              <a:rPr lang="es-ES" sz="1800" noProof="0" dirty="0">
                <a:solidFill>
                  <a:schemeClr val="accent1"/>
                </a:solidFill>
                <a:latin typeface="Raleway" pitchFamily="2" charset="0"/>
                <a:ea typeface="+mn-lt"/>
                <a:cs typeface="+mn-lt"/>
              </a:rPr>
              <a:t>Úsalo en cualquier ocasión: </a:t>
            </a:r>
            <a:r>
              <a:rPr lang="es-ES" sz="1800" b="0" noProof="0" dirty="0">
                <a:solidFill>
                  <a:schemeClr val="accent1"/>
                </a:solidFill>
                <a:latin typeface="Raleway" pitchFamily="2" charset="0"/>
                <a:ea typeface="+mn-lt"/>
                <a:cs typeface="+mn-lt"/>
              </a:rPr>
              <a:t>Ya sea para reuniones de negocios, presentaciones académicas o proyectos personales, Slidesgo tiene plantillas adecuadas para diversos contextos.</a:t>
            </a: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3"/>
          <a:stretch>
            <a:fillRect/>
          </a:stretch>
        </p:blipFill>
        <p:spPr>
          <a:xfrm>
            <a:off x="11117491" y="2817065"/>
            <a:ext cx="28244" cy="60605"/>
          </a:xfrm>
          <a:prstGeom prst="rect">
            <a:avLst/>
          </a:prstGeom>
        </p:spPr>
      </p:pic>
    </p:spTree>
    <p:extLst>
      <p:ext uri="{BB962C8B-B14F-4D97-AF65-F5344CB8AC3E}">
        <p14:creationId xmlns:p14="http://schemas.microsoft.com/office/powerpoint/2010/main" val="3578604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3"/>
          <p:cNvSpPr txBox="1">
            <a:spLocks noGrp="1"/>
          </p:cNvSpPr>
          <p:nvPr>
            <p:ph type="title"/>
          </p:nvPr>
        </p:nvSpPr>
        <p:spPr>
          <a:xfrm>
            <a:off x="278800" y="2917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Modelo de Comunicación</a:t>
            </a:r>
          </a:p>
        </p:txBody>
      </p:sp>
      <p:sp>
        <p:nvSpPr>
          <p:cNvPr id="98" name="Google Shape;98;p3"/>
          <p:cNvSpPr txBox="1">
            <a:spLocks noGrp="1"/>
          </p:cNvSpPr>
          <p:nvPr>
            <p:ph type="body" idx="1"/>
          </p:nvPr>
        </p:nvSpPr>
        <p:spPr>
          <a:xfrm>
            <a:off x="5659474" y="1479618"/>
            <a:ext cx="6124308" cy="4518549"/>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es-ES" sz="1600" noProof="0" dirty="0">
                <a:solidFill>
                  <a:srgbClr val="2D2D2D"/>
                </a:solidFill>
                <a:highlight>
                  <a:schemeClr val="lt1"/>
                </a:highlight>
                <a:latin typeface="Raleway Bold" pitchFamily="2" charset="0"/>
              </a:rPr>
              <a:t>Mensaje:</a:t>
            </a:r>
            <a:r>
              <a:rPr lang="es-ES" sz="1600" b="0" noProof="0" dirty="0">
                <a:solidFill>
                  <a:srgbClr val="2D2D2D"/>
                </a:solidFill>
              </a:rPr>
              <a:t> La información que un individuo recibe de una fuente. </a:t>
            </a:r>
          </a:p>
          <a:p>
            <a:pPr marL="0" lvl="0" indent="0" algn="just" rtl="0">
              <a:lnSpc>
                <a:spcPct val="100000"/>
              </a:lnSpc>
              <a:spcBef>
                <a:spcPts val="600"/>
              </a:spcBef>
              <a:spcAft>
                <a:spcPts val="600"/>
              </a:spcAft>
              <a:buNone/>
            </a:pPr>
            <a:r>
              <a:rPr lang="es-ES" sz="1600" dirty="0">
                <a:solidFill>
                  <a:srgbClr val="2D2D2D"/>
                </a:solidFill>
                <a:highlight>
                  <a:schemeClr val="lt1"/>
                </a:highlight>
                <a:latin typeface="Raleway Bold" pitchFamily="2" charset="0"/>
              </a:rPr>
              <a:t>Remitente</a:t>
            </a:r>
            <a:r>
              <a:rPr lang="es-ES" sz="1600" noProof="0" dirty="0">
                <a:solidFill>
                  <a:srgbClr val="2D2D2D"/>
                </a:solidFill>
                <a:highlight>
                  <a:schemeClr val="lt1"/>
                </a:highlight>
              </a:rPr>
              <a:t>:</a:t>
            </a:r>
            <a:r>
              <a:rPr lang="es-ES" sz="1600" b="0" noProof="0" dirty="0">
                <a:solidFill>
                  <a:srgbClr val="2D2D2D"/>
                </a:solidFill>
              </a:rPr>
              <a:t> El individuo que entrega un mensaje a un destinatario. </a:t>
            </a:r>
          </a:p>
          <a:p>
            <a:pPr marL="0" lvl="0" indent="0" algn="just" rtl="0">
              <a:lnSpc>
                <a:spcPct val="100000"/>
              </a:lnSpc>
              <a:spcBef>
                <a:spcPts val="600"/>
              </a:spcBef>
              <a:spcAft>
                <a:spcPts val="600"/>
              </a:spcAft>
              <a:buNone/>
            </a:pPr>
            <a:r>
              <a:rPr lang="es-ES" sz="1600" dirty="0">
                <a:solidFill>
                  <a:srgbClr val="2D2D2D"/>
                </a:solidFill>
                <a:highlight>
                  <a:schemeClr val="lt1"/>
                </a:highlight>
                <a:latin typeface="Raleway Bold" pitchFamily="2" charset="0"/>
              </a:rPr>
              <a:t>Receptor</a:t>
            </a:r>
            <a:r>
              <a:rPr lang="es-ES" sz="1600" noProof="0" dirty="0">
                <a:solidFill>
                  <a:srgbClr val="2D2D2D"/>
                </a:solidFill>
                <a:highlight>
                  <a:schemeClr val="lt1"/>
                </a:highlight>
              </a:rPr>
              <a:t>:</a:t>
            </a:r>
            <a:r>
              <a:rPr lang="es-ES" sz="1600" b="0" noProof="0" dirty="0">
                <a:solidFill>
                  <a:srgbClr val="2D2D2D"/>
                </a:solidFill>
              </a:rPr>
              <a:t> El individuo que recibe el mensaje. </a:t>
            </a:r>
          </a:p>
          <a:p>
            <a:pPr marL="0" lvl="0" indent="0" algn="just" rtl="0">
              <a:lnSpc>
                <a:spcPct val="100000"/>
              </a:lnSpc>
              <a:spcBef>
                <a:spcPts val="600"/>
              </a:spcBef>
              <a:spcAft>
                <a:spcPts val="600"/>
              </a:spcAft>
              <a:buNone/>
            </a:pPr>
            <a:r>
              <a:rPr lang="es-ES" sz="1600" dirty="0">
                <a:solidFill>
                  <a:srgbClr val="2D2D2D"/>
                </a:solidFill>
                <a:highlight>
                  <a:schemeClr val="lt1"/>
                </a:highlight>
                <a:latin typeface="Raleway Bold" pitchFamily="2" charset="0"/>
              </a:rPr>
              <a:t>Ruido</a:t>
            </a:r>
            <a:r>
              <a:rPr lang="es-ES" sz="1600" noProof="0" dirty="0">
                <a:solidFill>
                  <a:srgbClr val="2D2D2D"/>
                </a:solidFill>
                <a:highlight>
                  <a:schemeClr val="lt1"/>
                </a:highlight>
              </a:rPr>
              <a:t>:</a:t>
            </a:r>
            <a:r>
              <a:rPr lang="es-ES" sz="1600" b="0" noProof="0" dirty="0">
                <a:solidFill>
                  <a:srgbClr val="2D2D2D"/>
                </a:solidFill>
              </a:rPr>
              <a:t> Cualquier factor que afecte a un flujo de comunicación y pueda impedir que el receptor reciba el mensaje correcto. Esto incluye el ruido físico, como el sonido de bocinas o la música alta, y las señales codificadas que crean una distracción en un canal.</a:t>
            </a:r>
          </a:p>
          <a:p>
            <a:pPr marL="0" lvl="0" indent="0" algn="just" rtl="0">
              <a:lnSpc>
                <a:spcPct val="100000"/>
              </a:lnSpc>
              <a:spcBef>
                <a:spcPts val="600"/>
              </a:spcBef>
              <a:spcAft>
                <a:spcPts val="600"/>
              </a:spcAft>
              <a:buNone/>
            </a:pPr>
            <a:r>
              <a:rPr lang="es-ES" sz="1600" dirty="0">
                <a:solidFill>
                  <a:srgbClr val="2D2D2D"/>
                </a:solidFill>
                <a:highlight>
                  <a:schemeClr val="lt1"/>
                </a:highlight>
                <a:latin typeface="Raleway Bold" pitchFamily="2" charset="0"/>
              </a:rPr>
              <a:t>Canal</a:t>
            </a:r>
            <a:r>
              <a:rPr lang="es-ES" sz="1600" noProof="0" dirty="0">
                <a:solidFill>
                  <a:srgbClr val="2D2D2D"/>
                </a:solidFill>
                <a:highlight>
                  <a:schemeClr val="lt1"/>
                </a:highlight>
              </a:rPr>
              <a:t>:</a:t>
            </a:r>
            <a:r>
              <a:rPr lang="es-ES" sz="1600" b="0" noProof="0" dirty="0">
                <a:solidFill>
                  <a:srgbClr val="2D2D2D"/>
                </a:solidFill>
              </a:rPr>
              <a:t> Medio para transmitir un mensaje al público objetivo. Puede incluir conversaciones telefónicas, mensajes de texto, correos electrónicos, vídeo, radio y redes sociales.</a:t>
            </a:r>
          </a:p>
          <a:p>
            <a:pPr marL="0" lvl="0" indent="0" algn="just" rtl="0">
              <a:lnSpc>
                <a:spcPct val="100000"/>
              </a:lnSpc>
              <a:spcBef>
                <a:spcPts val="600"/>
              </a:spcBef>
              <a:spcAft>
                <a:spcPts val="600"/>
              </a:spcAft>
              <a:buNone/>
            </a:pPr>
            <a:r>
              <a:rPr lang="es-ES" sz="1600" dirty="0">
                <a:solidFill>
                  <a:srgbClr val="2D2D2D"/>
                </a:solidFill>
                <a:highlight>
                  <a:schemeClr val="lt1"/>
                </a:highlight>
                <a:latin typeface="Raleway Bold" pitchFamily="2" charset="0"/>
              </a:rPr>
              <a:t>Codificación</a:t>
            </a:r>
            <a:r>
              <a:rPr lang="es-ES" sz="1600" b="0" noProof="0" dirty="0">
                <a:solidFill>
                  <a:srgbClr val="2D2D2D"/>
                </a:solidFill>
                <a:highlight>
                  <a:schemeClr val="lt1"/>
                </a:highlight>
              </a:rPr>
              <a:t>:</a:t>
            </a:r>
            <a:r>
              <a:rPr lang="es-ES" sz="1600" b="0" noProof="0" dirty="0">
                <a:solidFill>
                  <a:srgbClr val="2D2D2D"/>
                </a:solidFill>
              </a:rPr>
              <a:t> Consiste en elegir las palabras y el orden adecuados para transmitir la información deseada a un público o receptor.</a:t>
            </a:r>
            <a:endParaRPr lang="es-ES" sz="1600" noProof="0" dirty="0"/>
          </a:p>
        </p:txBody>
      </p:sp>
      <p:pic>
        <p:nvPicPr>
          <p:cNvPr id="99" name="Google Shape;99;p3"/>
          <p:cNvPicPr preferRelativeResize="0"/>
          <p:nvPr/>
        </p:nvPicPr>
        <p:blipFill rotWithShape="1">
          <a:blip r:embed="rId3">
            <a:alphaModFix/>
          </a:blip>
          <a:srcRect t="25750" b="12063"/>
          <a:stretch/>
        </p:blipFill>
        <p:spPr>
          <a:xfrm>
            <a:off x="397383" y="1712926"/>
            <a:ext cx="5076589" cy="3636156"/>
          </a:xfrm>
          <a:prstGeom prst="rect">
            <a:avLst/>
          </a:prstGeom>
          <a:noFill/>
          <a:ln>
            <a:noFill/>
          </a:ln>
        </p:spPr>
      </p:pic>
      <p:sp>
        <p:nvSpPr>
          <p:cNvPr id="100" name="Google Shape;100;p3"/>
          <p:cNvSpPr txBox="1"/>
          <p:nvPr/>
        </p:nvSpPr>
        <p:spPr>
          <a:xfrm>
            <a:off x="435359" y="5348690"/>
            <a:ext cx="5034600" cy="338524"/>
          </a:xfrm>
          <a:prstGeom prst="rect">
            <a:avLst/>
          </a:prstGeom>
          <a:noFill/>
          <a:ln>
            <a:noFill/>
          </a:ln>
        </p:spPr>
        <p:txBody>
          <a:bodyPr spcFirstLastPara="1" wrap="square" lIns="91425" tIns="91425" rIns="91425" bIns="91425" anchor="t" anchorCtr="0">
            <a:spAutoFit/>
          </a:bodyPr>
          <a:lstStyle/>
          <a:p>
            <a:pPr algn="ctr"/>
            <a:r>
              <a:rPr lang="es-ES" sz="1000" noProof="0" dirty="0">
                <a:solidFill>
                  <a:schemeClr val="accent1"/>
                </a:solidFill>
                <a:latin typeface="Raleway"/>
                <a:ea typeface="Raleway"/>
                <a:cs typeface="Raleway"/>
                <a:sym typeface="Raleway"/>
              </a:rPr>
              <a:t>Fuente de Imagen: </a:t>
            </a:r>
            <a:r>
              <a:rPr lang="es-ES" sz="1000" noProof="0" dirty="0" err="1">
                <a:solidFill>
                  <a:schemeClr val="accent1"/>
                </a:solidFill>
                <a:latin typeface="Raleway"/>
                <a:ea typeface="Raleway"/>
                <a:cs typeface="Raleway"/>
                <a:sym typeface="Raleway"/>
                <a:hlinkClick r:id="rId4">
                  <a:extLst>
                    <a:ext uri="{A12FA001-AC4F-418D-AE19-62706E023703}">
                      <ahyp:hlinkClr xmlns:ahyp="http://schemas.microsoft.com/office/drawing/2018/hyperlinkcolor" val="tx"/>
                    </a:ext>
                  </a:extLst>
                </a:hlinkClick>
              </a:rPr>
              <a:t>Communication</a:t>
            </a:r>
            <a:r>
              <a:rPr lang="es-ES" sz="1000" noProof="0" dirty="0">
                <a:solidFill>
                  <a:schemeClr val="accent1"/>
                </a:solidFill>
                <a:latin typeface="Raleway"/>
                <a:ea typeface="Raleway"/>
                <a:cs typeface="Raleway"/>
                <a:sym typeface="Raleway"/>
                <a:hlinkClick r:id="rId4">
                  <a:extLst>
                    <a:ext uri="{A12FA001-AC4F-418D-AE19-62706E023703}">
                      <ahyp:hlinkClr xmlns:ahyp="http://schemas.microsoft.com/office/drawing/2018/hyperlinkcolor" val="tx"/>
                    </a:ext>
                  </a:extLst>
                </a:hlinkClick>
              </a:rPr>
              <a:t> </a:t>
            </a:r>
            <a:r>
              <a:rPr lang="es-ES" sz="1000" noProof="0" dirty="0" err="1">
                <a:solidFill>
                  <a:schemeClr val="accent1"/>
                </a:solidFill>
                <a:latin typeface="Raleway"/>
                <a:ea typeface="Raleway"/>
                <a:cs typeface="Raleway"/>
                <a:sym typeface="Raleway"/>
                <a:hlinkClick r:id="rId4">
                  <a:extLst>
                    <a:ext uri="{A12FA001-AC4F-418D-AE19-62706E023703}">
                      <ahyp:hlinkClr xmlns:ahyp="http://schemas.microsoft.com/office/drawing/2018/hyperlinkcolor" val="tx"/>
                    </a:ext>
                  </a:extLst>
                </a:hlinkClick>
              </a:rPr>
              <a:t>Model</a:t>
            </a:r>
            <a:r>
              <a:rPr lang="es-ES" sz="1000" noProof="0" dirty="0">
                <a:solidFill>
                  <a:schemeClr val="accent1"/>
                </a:solidFill>
                <a:latin typeface="Raleway"/>
                <a:ea typeface="Raleway"/>
                <a:cs typeface="Raleway"/>
                <a:sym typeface="Raleway"/>
              </a:rPr>
              <a:t> </a:t>
            </a:r>
            <a:endParaRPr lang="es-ES" sz="1000" noProof="0" dirty="0">
              <a:solidFill>
                <a:schemeClr val="accent1"/>
              </a:solidFill>
              <a:latin typeface="Raleway"/>
              <a:ea typeface="Raleway"/>
              <a:cs typeface="Raleway"/>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g2eb676f3e53_0_235"/>
          <p:cNvSpPr txBox="1">
            <a:spLocks noGrp="1"/>
          </p:cNvSpPr>
          <p:nvPr>
            <p:ph type="title"/>
          </p:nvPr>
        </p:nvSpPr>
        <p:spPr>
          <a:xfrm>
            <a:off x="412431" y="427008"/>
            <a:ext cx="10515600" cy="957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Más por explorar : </a:t>
            </a:r>
            <a:r>
              <a:rPr lang="es-ES" sz="3400" b="1" noProof="0" dirty="0">
                <a:solidFill>
                  <a:schemeClr val="lt1"/>
                </a:solidFill>
                <a:latin typeface="Raleway"/>
                <a:ea typeface="Raleway"/>
                <a:cs typeface="Raleway"/>
                <a:sym typeface="Raleway"/>
              </a:rPr>
              <a:t>Artículos </a:t>
            </a:r>
            <a:endParaRPr lang="es-ES" sz="3400" b="1" noProof="0" dirty="0">
              <a:solidFill>
                <a:schemeClr val="lt1"/>
              </a:solidFill>
              <a:highlight>
                <a:srgbClr val="FFFF00"/>
              </a:highlight>
              <a:latin typeface="Raleway"/>
            </a:endParaRPr>
          </a:p>
        </p:txBody>
      </p:sp>
      <p:pic>
        <p:nvPicPr>
          <p:cNvPr id="403" name="Google Shape;403;g2eb676f3e53_0_235"/>
          <p:cNvPicPr preferRelativeResize="0"/>
          <p:nvPr/>
        </p:nvPicPr>
        <p:blipFill>
          <a:blip r:embed="rId3">
            <a:alphaModFix/>
          </a:blip>
          <a:stretch>
            <a:fillRect/>
          </a:stretch>
        </p:blipFill>
        <p:spPr>
          <a:xfrm>
            <a:off x="9692854" y="229257"/>
            <a:ext cx="1781874" cy="1819974"/>
          </a:xfrm>
          <a:prstGeom prst="rect">
            <a:avLst/>
          </a:prstGeom>
          <a:noFill/>
          <a:ln>
            <a:noFill/>
          </a:ln>
        </p:spPr>
      </p:pic>
      <p:sp>
        <p:nvSpPr>
          <p:cNvPr id="3" name="Google Shape;402;g2eb676f3e53_0_235">
            <a:extLst>
              <a:ext uri="{FF2B5EF4-FFF2-40B4-BE49-F238E27FC236}">
                <a16:creationId xmlns:a16="http://schemas.microsoft.com/office/drawing/2014/main" id="{15DBFDE2-F2C8-DC6B-A7D6-8B3DCE07E5EA}"/>
              </a:ext>
            </a:extLst>
          </p:cNvPr>
          <p:cNvSpPr txBox="1">
            <a:spLocks/>
          </p:cNvSpPr>
          <p:nvPr/>
        </p:nvSpPr>
        <p:spPr>
          <a:xfrm>
            <a:off x="495641" y="1384408"/>
            <a:ext cx="9283359" cy="438847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s-ES" sz="1600" noProof="0" dirty="0">
                <a:solidFill>
                  <a:schemeClr val="accent1"/>
                </a:solidFill>
              </a:rPr>
              <a:t>Sección 1</a:t>
            </a:r>
          </a:p>
          <a:p>
            <a:pPr marL="0" indent="0">
              <a:lnSpc>
                <a:spcPct val="100000"/>
              </a:lnSpc>
              <a:spcBef>
                <a:spcPts val="600"/>
              </a:spcBef>
              <a:spcAft>
                <a:spcPts val="600"/>
              </a:spcAft>
            </a:pPr>
            <a:r>
              <a:rPr lang="es-ES" sz="1600" b="0" u="sng" noProof="0" dirty="0">
                <a:solidFill>
                  <a:schemeClr val="bg1">
                    <a:lumMod val="75000"/>
                  </a:schemeClr>
                </a:solidFill>
                <a:hlinkClick r:id="rId4">
                  <a:extLst>
                    <a:ext uri="{A12FA001-AC4F-418D-AE19-62706E023703}">
                      <ahyp:hlinkClr xmlns:ahyp="http://schemas.microsoft.com/office/drawing/2018/hyperlinkcolor" val="tx"/>
                    </a:ext>
                  </a:extLst>
                </a:hlinkClick>
              </a:rPr>
              <a:t>5 </a:t>
            </a:r>
            <a:r>
              <a:rPr lang="es-ES" sz="1600" b="0" u="sng" noProof="0" dirty="0" err="1">
                <a:solidFill>
                  <a:schemeClr val="bg1">
                    <a:lumMod val="75000"/>
                  </a:schemeClr>
                </a:solidFill>
                <a:hlinkClick r:id="rId4">
                  <a:extLst>
                    <a:ext uri="{A12FA001-AC4F-418D-AE19-62706E023703}">
                      <ahyp:hlinkClr xmlns:ahyp="http://schemas.microsoft.com/office/drawing/2018/hyperlinkcolor" val="tx"/>
                    </a:ext>
                  </a:extLst>
                </a:hlinkClick>
              </a:rPr>
              <a:t>Ways</a:t>
            </a:r>
            <a:r>
              <a:rPr lang="es-ES" sz="1600" b="0" u="sng" noProof="0" dirty="0">
                <a:solidFill>
                  <a:schemeClr val="bg1">
                    <a:lumMod val="75000"/>
                  </a:schemeClr>
                </a:solidFill>
                <a:hlinkClick r:id="rId4">
                  <a:extLst>
                    <a:ext uri="{A12FA001-AC4F-418D-AE19-62706E023703}">
                      <ahyp:hlinkClr xmlns:ahyp="http://schemas.microsoft.com/office/drawing/2018/hyperlinkcolor" val="tx"/>
                    </a:ext>
                  </a:extLst>
                </a:hlinkClick>
              </a:rPr>
              <a:t> Oprah Winfrey </a:t>
            </a:r>
            <a:r>
              <a:rPr lang="es-ES" sz="1600" b="0" u="sng" noProof="0" dirty="0" err="1">
                <a:solidFill>
                  <a:schemeClr val="bg1">
                    <a:lumMod val="75000"/>
                  </a:schemeClr>
                </a:solidFill>
                <a:hlinkClick r:id="rId4">
                  <a:extLst>
                    <a:ext uri="{A12FA001-AC4F-418D-AE19-62706E023703}">
                      <ahyp:hlinkClr xmlns:ahyp="http://schemas.microsoft.com/office/drawing/2018/hyperlinkcolor" val="tx"/>
                    </a:ext>
                  </a:extLst>
                </a:hlinkClick>
              </a:rPr>
              <a:t>Effectively</a:t>
            </a:r>
            <a:r>
              <a:rPr lang="es-ES" sz="1600" b="0" u="sng" noProof="0" dirty="0">
                <a:solidFill>
                  <a:schemeClr val="bg1">
                    <a:lumMod val="75000"/>
                  </a:schemeClr>
                </a:solidFill>
                <a:hlinkClick r:id="rId4">
                  <a:extLst>
                    <a:ext uri="{A12FA001-AC4F-418D-AE19-62706E023703}">
                      <ahyp:hlinkClr xmlns:ahyp="http://schemas.microsoft.com/office/drawing/2018/hyperlinkcolor" val="tx"/>
                    </a:ext>
                  </a:extLst>
                </a:hlinkClick>
              </a:rPr>
              <a:t> Used </a:t>
            </a:r>
            <a:r>
              <a:rPr lang="es-ES" sz="1600" b="0" u="sng" noProof="0" dirty="0" err="1">
                <a:solidFill>
                  <a:schemeClr val="bg1">
                    <a:lumMod val="75000"/>
                  </a:schemeClr>
                </a:solidFill>
                <a:hlinkClick r:id="rId4">
                  <a:extLst>
                    <a:ext uri="{A12FA001-AC4F-418D-AE19-62706E023703}">
                      <ahyp:hlinkClr xmlns:ahyp="http://schemas.microsoft.com/office/drawing/2018/hyperlinkcolor" val="tx"/>
                    </a:ext>
                  </a:extLst>
                </a:hlinkClick>
              </a:rPr>
              <a:t>Storytelling</a:t>
            </a:r>
            <a:r>
              <a:rPr lang="es-ES" sz="1600" b="0" u="sng" noProof="0" dirty="0">
                <a:solidFill>
                  <a:schemeClr val="bg1">
                    <a:lumMod val="75000"/>
                  </a:schemeClr>
                </a:solidFill>
                <a:hlinkClick r:id="rId4">
                  <a:extLst>
                    <a:ext uri="{A12FA001-AC4F-418D-AE19-62706E023703}">
                      <ahyp:hlinkClr xmlns:ahyp="http://schemas.microsoft.com/office/drawing/2018/hyperlinkcolor" val="tx"/>
                    </a:ext>
                  </a:extLst>
                </a:hlinkClick>
              </a:rPr>
              <a:t> In </a:t>
            </a:r>
            <a:r>
              <a:rPr lang="es-ES" sz="1600" b="0" u="sng" noProof="0" dirty="0" err="1">
                <a:solidFill>
                  <a:schemeClr val="bg1">
                    <a:lumMod val="75000"/>
                  </a:schemeClr>
                </a:solidFill>
                <a:hlinkClick r:id="rId4">
                  <a:extLst>
                    <a:ext uri="{A12FA001-AC4F-418D-AE19-62706E023703}">
                      <ahyp:hlinkClr xmlns:ahyp="http://schemas.microsoft.com/office/drawing/2018/hyperlinkcolor" val="tx"/>
                    </a:ext>
                  </a:extLst>
                </a:hlinkClick>
              </a:rPr>
              <a:t>Her</a:t>
            </a:r>
            <a:r>
              <a:rPr lang="es-ES" sz="1600" b="0" u="sng" noProof="0" dirty="0">
                <a:solidFill>
                  <a:schemeClr val="bg1">
                    <a:lumMod val="75000"/>
                  </a:schemeClr>
                </a:solidFill>
                <a:hlinkClick r:id="rId4">
                  <a:extLst>
                    <a:ext uri="{A12FA001-AC4F-418D-AE19-62706E023703}">
                      <ahyp:hlinkClr xmlns:ahyp="http://schemas.microsoft.com/office/drawing/2018/hyperlinkcolor" val="tx"/>
                    </a:ext>
                  </a:extLst>
                </a:hlinkClick>
              </a:rPr>
              <a:t> Business</a:t>
            </a:r>
            <a:r>
              <a:rPr lang="es-ES" sz="1600" b="0" noProof="0" dirty="0">
                <a:solidFill>
                  <a:schemeClr val="bg1">
                    <a:lumMod val="75000"/>
                  </a:schemeClr>
                </a:solidFill>
              </a:rPr>
              <a:t> </a:t>
            </a:r>
            <a:r>
              <a:rPr lang="es-ES" sz="1600" b="0" noProof="0" dirty="0">
                <a:solidFill>
                  <a:schemeClr val="accent1"/>
                </a:solidFill>
              </a:rPr>
              <a:t>- </a:t>
            </a:r>
            <a:r>
              <a:rPr lang="es-ES" sz="1600" b="0" noProof="0" dirty="0" err="1">
                <a:solidFill>
                  <a:schemeClr val="accent1"/>
                </a:solidFill>
              </a:rPr>
              <a:t>By</a:t>
            </a:r>
            <a:r>
              <a:rPr lang="es-ES" sz="1600" b="0" noProof="0" dirty="0">
                <a:solidFill>
                  <a:schemeClr val="accent1"/>
                </a:solidFill>
              </a:rPr>
              <a:t> </a:t>
            </a:r>
            <a:r>
              <a:rPr lang="es-ES" sz="1600" b="0" noProof="0" dirty="0" err="1">
                <a:solidFill>
                  <a:schemeClr val="accent1"/>
                </a:solidFill>
              </a:rPr>
              <a:t>reading</a:t>
            </a:r>
            <a:r>
              <a:rPr lang="es-ES" sz="1600" b="0" noProof="0" dirty="0">
                <a:solidFill>
                  <a:schemeClr val="accent1"/>
                </a:solidFill>
              </a:rPr>
              <a:t> </a:t>
            </a:r>
            <a:r>
              <a:rPr lang="es-ES" sz="1600" b="0" noProof="0" dirty="0" err="1">
                <a:solidFill>
                  <a:schemeClr val="accent1"/>
                </a:solidFill>
              </a:rPr>
              <a:t>this</a:t>
            </a:r>
            <a:r>
              <a:rPr lang="es-ES" sz="1600" b="0" noProof="0" dirty="0">
                <a:solidFill>
                  <a:schemeClr val="accent1"/>
                </a:solidFill>
              </a:rPr>
              <a:t> </a:t>
            </a:r>
            <a:r>
              <a:rPr lang="es-ES" sz="1600" b="0" noProof="0" dirty="0" err="1">
                <a:solidFill>
                  <a:schemeClr val="accent1"/>
                </a:solidFill>
              </a:rPr>
              <a:t>article</a:t>
            </a:r>
            <a:r>
              <a:rPr lang="es-ES" sz="1600" b="0" noProof="0" dirty="0">
                <a:solidFill>
                  <a:schemeClr val="accent1"/>
                </a:solidFill>
              </a:rPr>
              <a:t>, </a:t>
            </a:r>
            <a:r>
              <a:rPr lang="es-ES" sz="1600" b="0" noProof="0" dirty="0" err="1">
                <a:solidFill>
                  <a:schemeClr val="accent1"/>
                </a:solidFill>
              </a:rPr>
              <a:t>you</a:t>
            </a:r>
            <a:r>
              <a:rPr lang="es-ES" sz="1600" b="0" noProof="0" dirty="0">
                <a:solidFill>
                  <a:schemeClr val="accent1"/>
                </a:solidFill>
              </a:rPr>
              <a:t> </a:t>
            </a:r>
            <a:r>
              <a:rPr lang="es-ES" sz="1600" b="0" noProof="0" dirty="0" err="1">
                <a:solidFill>
                  <a:schemeClr val="accent1"/>
                </a:solidFill>
              </a:rPr>
              <a:t>will</a:t>
            </a:r>
            <a:r>
              <a:rPr lang="es-ES" sz="1600" b="0" noProof="0" dirty="0">
                <a:solidFill>
                  <a:schemeClr val="accent1"/>
                </a:solidFill>
              </a:rPr>
              <a:t> </a:t>
            </a:r>
            <a:r>
              <a:rPr lang="es-ES" sz="1600" b="0" noProof="0" dirty="0" err="1">
                <a:solidFill>
                  <a:schemeClr val="accent1"/>
                </a:solidFill>
              </a:rPr>
              <a:t>learn</a:t>
            </a:r>
            <a:r>
              <a:rPr lang="es-ES" sz="1600" b="0" noProof="0" dirty="0">
                <a:solidFill>
                  <a:schemeClr val="accent1"/>
                </a:solidFill>
              </a:rPr>
              <a:t> </a:t>
            </a:r>
            <a:r>
              <a:rPr lang="es-ES" sz="1600" b="0" noProof="0" dirty="0" err="1">
                <a:solidFill>
                  <a:schemeClr val="accent1"/>
                </a:solidFill>
              </a:rPr>
              <a:t>how</a:t>
            </a:r>
            <a:r>
              <a:rPr lang="es-ES" sz="1600" b="0" noProof="0" dirty="0">
                <a:solidFill>
                  <a:schemeClr val="accent1"/>
                </a:solidFill>
              </a:rPr>
              <a:t> </a:t>
            </a:r>
            <a:r>
              <a:rPr lang="es-ES" sz="1600" b="0" noProof="0" dirty="0" err="1">
                <a:solidFill>
                  <a:schemeClr val="accent1"/>
                </a:solidFill>
              </a:rPr>
              <a:t>Oprah’s</a:t>
            </a:r>
            <a:r>
              <a:rPr lang="es-ES" sz="1600" b="0" noProof="0" dirty="0">
                <a:solidFill>
                  <a:schemeClr val="accent1"/>
                </a:solidFill>
              </a:rPr>
              <a:t> </a:t>
            </a:r>
            <a:r>
              <a:rPr lang="es-ES" sz="1600" b="0" noProof="0" dirty="0" err="1">
                <a:solidFill>
                  <a:schemeClr val="accent1"/>
                </a:solidFill>
              </a:rPr>
              <a:t>storytelling</a:t>
            </a:r>
            <a:r>
              <a:rPr lang="es-ES" sz="1600" b="0" noProof="0" dirty="0">
                <a:solidFill>
                  <a:schemeClr val="accent1"/>
                </a:solidFill>
              </a:rPr>
              <a:t> </a:t>
            </a:r>
            <a:r>
              <a:rPr lang="es-ES" sz="1600" b="0" noProof="0" dirty="0" err="1">
                <a:solidFill>
                  <a:schemeClr val="accent1"/>
                </a:solidFill>
              </a:rPr>
              <a:t>helped</a:t>
            </a:r>
            <a:r>
              <a:rPr lang="es-ES" sz="1600" b="0" noProof="0" dirty="0">
                <a:solidFill>
                  <a:schemeClr val="accent1"/>
                </a:solidFill>
              </a:rPr>
              <a:t> </a:t>
            </a:r>
            <a:r>
              <a:rPr lang="es-ES" sz="1600" b="0" noProof="0" dirty="0" err="1">
                <a:solidFill>
                  <a:schemeClr val="accent1"/>
                </a:solidFill>
              </a:rPr>
              <a:t>her</a:t>
            </a:r>
            <a:r>
              <a:rPr lang="es-ES" sz="1600" b="0" noProof="0" dirty="0">
                <a:solidFill>
                  <a:schemeClr val="accent1"/>
                </a:solidFill>
              </a:rPr>
              <a:t> </a:t>
            </a:r>
            <a:r>
              <a:rPr lang="es-ES" sz="1600" b="0" noProof="0" dirty="0" err="1">
                <a:solidFill>
                  <a:schemeClr val="accent1"/>
                </a:solidFill>
              </a:rPr>
              <a:t>connect</a:t>
            </a:r>
            <a:r>
              <a:rPr lang="es-ES" sz="1600" b="0" noProof="0" dirty="0">
                <a:solidFill>
                  <a:schemeClr val="accent1"/>
                </a:solidFill>
              </a:rPr>
              <a:t> </a:t>
            </a:r>
            <a:r>
              <a:rPr lang="es-ES" sz="1600" b="0" noProof="0" dirty="0" err="1">
                <a:solidFill>
                  <a:schemeClr val="accent1"/>
                </a:solidFill>
              </a:rPr>
              <a:t>with</a:t>
            </a:r>
            <a:r>
              <a:rPr lang="es-ES" sz="1600" b="0" noProof="0" dirty="0">
                <a:solidFill>
                  <a:schemeClr val="accent1"/>
                </a:solidFill>
              </a:rPr>
              <a:t> </a:t>
            </a:r>
            <a:r>
              <a:rPr lang="es-ES" sz="1600" b="0" noProof="0" dirty="0" err="1">
                <a:solidFill>
                  <a:schemeClr val="accent1"/>
                </a:solidFill>
              </a:rPr>
              <a:t>people</a:t>
            </a:r>
            <a:r>
              <a:rPr lang="es-ES" sz="1600" b="0" noProof="0" dirty="0">
                <a:solidFill>
                  <a:schemeClr val="accent1"/>
                </a:solidFill>
              </a:rPr>
              <a:t> and inspire </a:t>
            </a:r>
            <a:r>
              <a:rPr lang="es-ES" sz="1600" b="0" noProof="0" dirty="0" err="1">
                <a:solidFill>
                  <a:schemeClr val="accent1"/>
                </a:solidFill>
              </a:rPr>
              <a:t>success</a:t>
            </a:r>
            <a:r>
              <a:rPr lang="es-ES" sz="1600" b="0" noProof="0" dirty="0">
                <a:solidFill>
                  <a:schemeClr val="accent1"/>
                </a:solidFill>
              </a:rPr>
              <a:t>.</a:t>
            </a:r>
          </a:p>
        </p:txBody>
      </p:sp>
      <p:sp>
        <p:nvSpPr>
          <p:cNvPr id="2" name="TextBox 2">
            <a:extLst>
              <a:ext uri="{FF2B5EF4-FFF2-40B4-BE49-F238E27FC236}">
                <a16:creationId xmlns:a16="http://schemas.microsoft.com/office/drawing/2014/main" id="{EA806684-98A4-953E-6EB3-65E9EAC63437}"/>
              </a:ext>
            </a:extLst>
          </p:cNvPr>
          <p:cNvSpPr txBox="1"/>
          <p:nvPr/>
        </p:nvSpPr>
        <p:spPr>
          <a:xfrm>
            <a:off x="11474728" y="1550645"/>
            <a:ext cx="921853" cy="55399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ES" sz="1000" noProof="0" dirty="0" err="1">
                <a:solidFill>
                  <a:schemeClr val="accent1"/>
                </a:solidFill>
                <a:latin typeface="Raleway"/>
              </a:rPr>
              <a:t>Image</a:t>
            </a:r>
            <a:r>
              <a:rPr lang="es-ES" sz="1000" noProof="0" dirty="0">
                <a:solidFill>
                  <a:schemeClr val="accent1"/>
                </a:solidFill>
                <a:latin typeface="Raleway"/>
              </a:rPr>
              <a:t> </a:t>
            </a:r>
            <a:r>
              <a:rPr lang="es-ES" sz="1000" noProof="0" dirty="0" err="1">
                <a:solidFill>
                  <a:schemeClr val="accent1"/>
                </a:solidFill>
                <a:latin typeface="Raleway"/>
              </a:rPr>
              <a:t>source</a:t>
            </a:r>
            <a:r>
              <a:rPr lang="es-ES" sz="1000" noProof="0" dirty="0">
                <a:solidFill>
                  <a:schemeClr val="accent1"/>
                </a:solidFill>
                <a:latin typeface="Raleway"/>
              </a:rPr>
              <a:t>: </a:t>
            </a:r>
            <a:r>
              <a:rPr lang="es-ES" sz="1000" noProof="0" dirty="0" err="1">
                <a:solidFill>
                  <a:schemeClr val="accent1"/>
                </a:solidFill>
                <a:latin typeface="Raleway"/>
                <a:hlinkClick r:id="rId5">
                  <a:extLst>
                    <a:ext uri="{A12FA001-AC4F-418D-AE19-62706E023703}">
                      <ahyp:hlinkClr xmlns:ahyp="http://schemas.microsoft.com/office/drawing/2018/hyperlinkcolor" val="tx"/>
                    </a:ext>
                  </a:extLst>
                </a:hlinkClick>
              </a:rPr>
              <a:t>Svgrepo</a:t>
            </a:r>
            <a:endParaRPr lang="es-ES" sz="1000" noProof="0" dirty="0">
              <a:solidFill>
                <a:schemeClr val="accent1"/>
              </a:solidFill>
              <a:hlinkClick r:id="rId5">
                <a:extLst>
                  <a:ext uri="{A12FA001-AC4F-418D-AE19-62706E023703}">
                    <ahyp:hlinkClr xmlns:ahyp="http://schemas.microsoft.com/office/drawing/2018/hyperlinkcolor" val="tx"/>
                  </a:ext>
                </a:extLst>
              </a:hlinkClick>
            </a:endParaRPr>
          </a:p>
        </p:txBody>
      </p:sp>
      <p:sp>
        <p:nvSpPr>
          <p:cNvPr id="4" name="Google Shape;402;g2eb676f3e53_0_235">
            <a:extLst>
              <a:ext uri="{FF2B5EF4-FFF2-40B4-BE49-F238E27FC236}">
                <a16:creationId xmlns:a16="http://schemas.microsoft.com/office/drawing/2014/main" id="{D8155DD5-79F0-0EE8-A366-123B57E6554D}"/>
              </a:ext>
            </a:extLst>
          </p:cNvPr>
          <p:cNvSpPr txBox="1">
            <a:spLocks/>
          </p:cNvSpPr>
          <p:nvPr/>
        </p:nvSpPr>
        <p:spPr>
          <a:xfrm>
            <a:off x="495640" y="2469521"/>
            <a:ext cx="9283359" cy="438847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s-ES" sz="1600" b="0" u="sng" noProof="0" dirty="0" err="1">
                <a:solidFill>
                  <a:schemeClr val="bg1">
                    <a:lumMod val="75000"/>
                  </a:schemeClr>
                </a:solidFill>
                <a:hlinkClick r:id="rId6">
                  <a:extLst>
                    <a:ext uri="{A12FA001-AC4F-418D-AE19-62706E023703}">
                      <ahyp:hlinkClr xmlns:ahyp="http://schemas.microsoft.com/office/drawing/2018/hyperlinkcolor" val="tx"/>
                    </a:ext>
                  </a:extLst>
                </a:hlinkClick>
              </a:rPr>
              <a:t>The</a:t>
            </a:r>
            <a:r>
              <a:rPr lang="es-ES" sz="1600" b="0" u="sng" noProof="0" dirty="0">
                <a:solidFill>
                  <a:schemeClr val="bg1">
                    <a:lumMod val="75000"/>
                  </a:schemeClr>
                </a:solidFill>
                <a:hlinkClick r:id="rId6">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6">
                  <a:extLst>
                    <a:ext uri="{A12FA001-AC4F-418D-AE19-62706E023703}">
                      <ahyp:hlinkClr xmlns:ahyp="http://schemas.microsoft.com/office/drawing/2018/hyperlinkcolor" val="tx"/>
                    </a:ext>
                  </a:extLst>
                </a:hlinkClick>
              </a:rPr>
              <a:t>Power</a:t>
            </a:r>
            <a:r>
              <a:rPr lang="es-ES" sz="1600" b="0" u="sng" noProof="0" dirty="0">
                <a:solidFill>
                  <a:schemeClr val="bg1">
                    <a:lumMod val="75000"/>
                  </a:schemeClr>
                </a:solidFill>
                <a:hlinkClick r:id="rId6">
                  <a:extLst>
                    <a:ext uri="{A12FA001-AC4F-418D-AE19-62706E023703}">
                      <ahyp:hlinkClr xmlns:ahyp="http://schemas.microsoft.com/office/drawing/2018/hyperlinkcolor" val="tx"/>
                    </a:ext>
                  </a:extLst>
                </a:hlinkClick>
              </a:rPr>
              <a:t> Of </a:t>
            </a:r>
            <a:r>
              <a:rPr lang="es-ES" sz="1600" b="0" u="sng" noProof="0" dirty="0" err="1">
                <a:solidFill>
                  <a:schemeClr val="bg1">
                    <a:lumMod val="75000"/>
                  </a:schemeClr>
                </a:solidFill>
                <a:hlinkClick r:id="rId6">
                  <a:extLst>
                    <a:ext uri="{A12FA001-AC4F-418D-AE19-62706E023703}">
                      <ahyp:hlinkClr xmlns:ahyp="http://schemas.microsoft.com/office/drawing/2018/hyperlinkcolor" val="tx"/>
                    </a:ext>
                  </a:extLst>
                </a:hlinkClick>
              </a:rPr>
              <a:t>Storytelling</a:t>
            </a:r>
            <a:r>
              <a:rPr lang="es-ES" sz="1600" b="0" u="sng" noProof="0" dirty="0">
                <a:solidFill>
                  <a:schemeClr val="bg1">
                    <a:lumMod val="75000"/>
                  </a:schemeClr>
                </a:solidFill>
                <a:hlinkClick r:id="rId6">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6">
                  <a:extLst>
                    <a:ext uri="{A12FA001-AC4F-418D-AE19-62706E023703}">
                      <ahyp:hlinkClr xmlns:ahyp="http://schemas.microsoft.com/office/drawing/2018/hyperlinkcolor" val="tx"/>
                    </a:ext>
                  </a:extLst>
                </a:hlinkClick>
              </a:rPr>
              <a:t>For</a:t>
            </a:r>
            <a:r>
              <a:rPr lang="es-ES" sz="1600" b="0" u="sng" noProof="0" dirty="0">
                <a:solidFill>
                  <a:schemeClr val="bg1">
                    <a:lumMod val="75000"/>
                  </a:schemeClr>
                </a:solidFill>
                <a:hlinkClick r:id="rId6">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6">
                  <a:extLst>
                    <a:ext uri="{A12FA001-AC4F-418D-AE19-62706E023703}">
                      <ahyp:hlinkClr xmlns:ahyp="http://schemas.microsoft.com/office/drawing/2018/hyperlinkcolor" val="tx"/>
                    </a:ext>
                  </a:extLst>
                </a:hlinkClick>
              </a:rPr>
              <a:t>Your</a:t>
            </a:r>
            <a:r>
              <a:rPr lang="es-ES" sz="1600" b="0" u="sng" noProof="0" dirty="0">
                <a:solidFill>
                  <a:schemeClr val="bg1">
                    <a:lumMod val="75000"/>
                  </a:schemeClr>
                </a:solidFill>
                <a:hlinkClick r:id="rId6">
                  <a:extLst>
                    <a:ext uri="{A12FA001-AC4F-418D-AE19-62706E023703}">
                      <ahyp:hlinkClr xmlns:ahyp="http://schemas.microsoft.com/office/drawing/2018/hyperlinkcolor" val="tx"/>
                    </a:ext>
                  </a:extLst>
                </a:hlinkClick>
              </a:rPr>
              <a:t> Business: </a:t>
            </a:r>
            <a:r>
              <a:rPr lang="es-ES" sz="1600" b="0" u="sng" noProof="0" dirty="0" err="1">
                <a:solidFill>
                  <a:schemeClr val="bg1">
                    <a:lumMod val="75000"/>
                  </a:schemeClr>
                </a:solidFill>
                <a:hlinkClick r:id="rId6">
                  <a:extLst>
                    <a:ext uri="{A12FA001-AC4F-418D-AE19-62706E023703}">
                      <ahyp:hlinkClr xmlns:ahyp="http://schemas.microsoft.com/office/drawing/2018/hyperlinkcolor" val="tx"/>
                    </a:ext>
                  </a:extLst>
                </a:hlinkClick>
              </a:rPr>
              <a:t>Unleashing</a:t>
            </a:r>
            <a:r>
              <a:rPr lang="es-ES" sz="1600" b="0" u="sng" noProof="0" dirty="0">
                <a:solidFill>
                  <a:schemeClr val="bg1">
                    <a:lumMod val="75000"/>
                  </a:schemeClr>
                </a:solidFill>
                <a:hlinkClick r:id="rId6">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6">
                  <a:extLst>
                    <a:ext uri="{A12FA001-AC4F-418D-AE19-62706E023703}">
                      <ahyp:hlinkClr xmlns:ahyp="http://schemas.microsoft.com/office/drawing/2018/hyperlinkcolor" val="tx"/>
                    </a:ext>
                  </a:extLst>
                </a:hlinkClick>
              </a:rPr>
              <a:t>Your</a:t>
            </a:r>
            <a:r>
              <a:rPr lang="es-ES" sz="1600" b="0" u="sng" noProof="0" dirty="0">
                <a:solidFill>
                  <a:schemeClr val="bg1">
                    <a:lumMod val="75000"/>
                  </a:schemeClr>
                </a:solidFill>
                <a:hlinkClick r:id="rId6">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6">
                  <a:extLst>
                    <a:ext uri="{A12FA001-AC4F-418D-AE19-62706E023703}">
                      <ahyp:hlinkClr xmlns:ahyp="http://schemas.microsoft.com/office/drawing/2018/hyperlinkcolor" val="tx"/>
                    </a:ext>
                  </a:extLst>
                </a:hlinkClick>
              </a:rPr>
              <a:t>Inner</a:t>
            </a:r>
            <a:r>
              <a:rPr lang="es-ES" sz="1600" b="0" u="sng" noProof="0" dirty="0">
                <a:solidFill>
                  <a:schemeClr val="bg1">
                    <a:lumMod val="75000"/>
                  </a:schemeClr>
                </a:solidFill>
                <a:hlinkClick r:id="rId6">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6">
                  <a:extLst>
                    <a:ext uri="{A12FA001-AC4F-418D-AE19-62706E023703}">
                      <ahyp:hlinkClr xmlns:ahyp="http://schemas.microsoft.com/office/drawing/2018/hyperlinkcolor" val="tx"/>
                    </a:ext>
                  </a:extLst>
                </a:hlinkClick>
              </a:rPr>
              <a:t>Storyteller</a:t>
            </a:r>
            <a:r>
              <a:rPr lang="es-ES" sz="1600" b="0" noProof="0" dirty="0">
                <a:solidFill>
                  <a:schemeClr val="bg1">
                    <a:lumMod val="75000"/>
                  </a:schemeClr>
                </a:solidFill>
              </a:rPr>
              <a:t> </a:t>
            </a:r>
            <a:r>
              <a:rPr lang="es-ES" sz="1600" b="0" noProof="0" dirty="0">
                <a:solidFill>
                  <a:schemeClr val="accent1"/>
                </a:solidFill>
              </a:rPr>
              <a:t>- </a:t>
            </a:r>
            <a:r>
              <a:rPr lang="es-ES" sz="1600" b="0" noProof="0" dirty="0" err="1">
                <a:solidFill>
                  <a:schemeClr val="accent1"/>
                </a:solidFill>
              </a:rPr>
              <a:t>By</a:t>
            </a:r>
            <a:r>
              <a:rPr lang="es-ES" sz="1600" b="0" noProof="0" dirty="0">
                <a:solidFill>
                  <a:schemeClr val="accent1"/>
                </a:solidFill>
              </a:rPr>
              <a:t> </a:t>
            </a:r>
            <a:r>
              <a:rPr lang="es-ES" sz="1600" b="0" noProof="0" dirty="0" err="1">
                <a:solidFill>
                  <a:schemeClr val="accent1"/>
                </a:solidFill>
              </a:rPr>
              <a:t>reading</a:t>
            </a:r>
            <a:r>
              <a:rPr lang="es-ES" sz="1600" b="0" noProof="0" dirty="0">
                <a:solidFill>
                  <a:schemeClr val="accent1"/>
                </a:solidFill>
              </a:rPr>
              <a:t> </a:t>
            </a:r>
            <a:r>
              <a:rPr lang="es-ES" sz="1600" b="0" noProof="0" dirty="0" err="1">
                <a:solidFill>
                  <a:schemeClr val="accent1"/>
                </a:solidFill>
              </a:rPr>
              <a:t>this</a:t>
            </a:r>
            <a:r>
              <a:rPr lang="es-ES" sz="1600" b="0" noProof="0" dirty="0">
                <a:solidFill>
                  <a:schemeClr val="accent1"/>
                </a:solidFill>
              </a:rPr>
              <a:t> </a:t>
            </a:r>
            <a:r>
              <a:rPr lang="es-ES" sz="1600" b="0" noProof="0" dirty="0" err="1">
                <a:solidFill>
                  <a:schemeClr val="accent1"/>
                </a:solidFill>
              </a:rPr>
              <a:t>article</a:t>
            </a:r>
            <a:r>
              <a:rPr lang="es-ES" sz="1600" b="0" noProof="0" dirty="0">
                <a:solidFill>
                  <a:schemeClr val="accent1"/>
                </a:solidFill>
              </a:rPr>
              <a:t>, </a:t>
            </a:r>
            <a:r>
              <a:rPr lang="es-ES" sz="1600" b="0" noProof="0" dirty="0" err="1">
                <a:solidFill>
                  <a:schemeClr val="accent1"/>
                </a:solidFill>
              </a:rPr>
              <a:t>you</a:t>
            </a:r>
            <a:r>
              <a:rPr lang="es-ES" sz="1600" b="0" noProof="0" dirty="0">
                <a:solidFill>
                  <a:schemeClr val="accent1"/>
                </a:solidFill>
              </a:rPr>
              <a:t> </a:t>
            </a:r>
            <a:r>
              <a:rPr lang="es-ES" sz="1600" b="0" noProof="0" dirty="0" err="1">
                <a:solidFill>
                  <a:schemeClr val="accent1"/>
                </a:solidFill>
              </a:rPr>
              <a:t>will</a:t>
            </a:r>
            <a:r>
              <a:rPr lang="es-ES" sz="1600" b="0" noProof="0" dirty="0">
                <a:solidFill>
                  <a:schemeClr val="accent1"/>
                </a:solidFill>
              </a:rPr>
              <a:t> </a:t>
            </a:r>
            <a:r>
              <a:rPr lang="es-ES" sz="1600" b="0" noProof="0" dirty="0" err="1">
                <a:solidFill>
                  <a:schemeClr val="accent1"/>
                </a:solidFill>
              </a:rPr>
              <a:t>see</a:t>
            </a:r>
            <a:r>
              <a:rPr lang="es-ES" sz="1600" b="0" noProof="0" dirty="0">
                <a:solidFill>
                  <a:schemeClr val="accent1"/>
                </a:solidFill>
              </a:rPr>
              <a:t> </a:t>
            </a:r>
            <a:r>
              <a:rPr lang="es-ES" sz="1600" b="0" noProof="0" dirty="0" err="1">
                <a:solidFill>
                  <a:schemeClr val="accent1"/>
                </a:solidFill>
              </a:rPr>
              <a:t>how</a:t>
            </a:r>
            <a:r>
              <a:rPr lang="es-ES" sz="1600" b="0" noProof="0" dirty="0">
                <a:solidFill>
                  <a:schemeClr val="accent1"/>
                </a:solidFill>
              </a:rPr>
              <a:t> </a:t>
            </a:r>
            <a:r>
              <a:rPr lang="es-ES" sz="1600" b="0" noProof="0" dirty="0" err="1">
                <a:solidFill>
                  <a:schemeClr val="accent1"/>
                </a:solidFill>
              </a:rPr>
              <a:t>storytelling</a:t>
            </a:r>
            <a:r>
              <a:rPr lang="es-ES" sz="1600" b="0" noProof="0" dirty="0">
                <a:solidFill>
                  <a:schemeClr val="accent1"/>
                </a:solidFill>
              </a:rPr>
              <a:t> can </a:t>
            </a:r>
            <a:r>
              <a:rPr lang="es-ES" sz="1600" b="0" noProof="0" dirty="0" err="1">
                <a:solidFill>
                  <a:schemeClr val="accent1"/>
                </a:solidFill>
              </a:rPr>
              <a:t>help</a:t>
            </a:r>
            <a:r>
              <a:rPr lang="es-ES" sz="1600" b="0" noProof="0" dirty="0">
                <a:solidFill>
                  <a:schemeClr val="accent1"/>
                </a:solidFill>
              </a:rPr>
              <a:t> </a:t>
            </a:r>
            <a:r>
              <a:rPr lang="es-ES" sz="1600" b="0" noProof="0" dirty="0" err="1">
                <a:solidFill>
                  <a:schemeClr val="accent1"/>
                </a:solidFill>
              </a:rPr>
              <a:t>you</a:t>
            </a:r>
            <a:r>
              <a:rPr lang="es-ES" sz="1600" b="0" noProof="0" dirty="0">
                <a:solidFill>
                  <a:schemeClr val="accent1"/>
                </a:solidFill>
              </a:rPr>
              <a:t> share </a:t>
            </a:r>
            <a:r>
              <a:rPr lang="es-ES" sz="1600" b="0" noProof="0" dirty="0" err="1">
                <a:solidFill>
                  <a:schemeClr val="accent1"/>
                </a:solidFill>
              </a:rPr>
              <a:t>your</a:t>
            </a:r>
            <a:r>
              <a:rPr lang="es-ES" sz="1600" b="0" noProof="0" dirty="0">
                <a:solidFill>
                  <a:schemeClr val="accent1"/>
                </a:solidFill>
              </a:rPr>
              <a:t> </a:t>
            </a:r>
            <a:r>
              <a:rPr lang="es-ES" sz="1600" b="0" noProof="0" dirty="0" err="1">
                <a:solidFill>
                  <a:schemeClr val="accent1"/>
                </a:solidFill>
              </a:rPr>
              <a:t>business</a:t>
            </a:r>
            <a:r>
              <a:rPr lang="es-ES" sz="1600" b="0" noProof="0" dirty="0">
                <a:solidFill>
                  <a:schemeClr val="accent1"/>
                </a:solidFill>
              </a:rPr>
              <a:t> ideas in a more </a:t>
            </a:r>
            <a:r>
              <a:rPr lang="es-ES" sz="1600" b="0" noProof="0" dirty="0" err="1">
                <a:solidFill>
                  <a:schemeClr val="accent1"/>
                </a:solidFill>
              </a:rPr>
              <a:t>engaging</a:t>
            </a:r>
            <a:r>
              <a:rPr lang="es-ES" sz="1600" b="0" noProof="0" dirty="0">
                <a:solidFill>
                  <a:schemeClr val="accent1"/>
                </a:solidFill>
              </a:rPr>
              <a:t> </a:t>
            </a:r>
            <a:r>
              <a:rPr lang="es-ES" sz="1600" b="0" noProof="0" dirty="0" err="1">
                <a:solidFill>
                  <a:schemeClr val="accent1"/>
                </a:solidFill>
              </a:rPr>
              <a:t>way</a:t>
            </a:r>
            <a:r>
              <a:rPr lang="es-ES" sz="1600" b="0" noProof="0" dirty="0">
                <a:solidFill>
                  <a:schemeClr val="accent1"/>
                </a:solidFill>
              </a:rPr>
              <a:t>.</a:t>
            </a:r>
          </a:p>
          <a:p>
            <a:pPr marL="0" indent="0">
              <a:lnSpc>
                <a:spcPct val="100000"/>
              </a:lnSpc>
              <a:spcBef>
                <a:spcPts val="600"/>
              </a:spcBef>
              <a:spcAft>
                <a:spcPts val="600"/>
              </a:spcAft>
            </a:pPr>
            <a:r>
              <a:rPr lang="es-ES" sz="1600" b="0" u="sng" noProof="0" dirty="0" err="1">
                <a:solidFill>
                  <a:schemeClr val="bg1">
                    <a:lumMod val="75000"/>
                  </a:schemeClr>
                </a:solidFill>
                <a:hlinkClick r:id="rId7">
                  <a:extLst>
                    <a:ext uri="{A12FA001-AC4F-418D-AE19-62706E023703}">
                      <ahyp:hlinkClr xmlns:ahyp="http://schemas.microsoft.com/office/drawing/2018/hyperlinkcolor" val="tx"/>
                    </a:ext>
                  </a:extLst>
                </a:hlinkClick>
              </a:rPr>
              <a:t>Storytelling</a:t>
            </a:r>
            <a:r>
              <a:rPr lang="es-ES" sz="1600" b="0" u="sng" noProof="0" dirty="0">
                <a:solidFill>
                  <a:schemeClr val="bg1">
                    <a:lumMod val="75000"/>
                  </a:schemeClr>
                </a:solidFill>
                <a:hlinkClick r:id="rId7">
                  <a:extLst>
                    <a:ext uri="{A12FA001-AC4F-418D-AE19-62706E023703}">
                      <ahyp:hlinkClr xmlns:ahyp="http://schemas.microsoft.com/office/drawing/2018/hyperlinkcolor" val="tx"/>
                    </a:ext>
                  </a:extLst>
                </a:hlinkClick>
              </a:rPr>
              <a:t> in Business: </a:t>
            </a:r>
            <a:r>
              <a:rPr lang="es-ES" sz="1600" b="0" u="sng" noProof="0" dirty="0" err="1">
                <a:solidFill>
                  <a:schemeClr val="bg1">
                    <a:lumMod val="75000"/>
                  </a:schemeClr>
                </a:solidFill>
                <a:hlinkClick r:id="rId7">
                  <a:extLst>
                    <a:ext uri="{A12FA001-AC4F-418D-AE19-62706E023703}">
                      <ahyp:hlinkClr xmlns:ahyp="http://schemas.microsoft.com/office/drawing/2018/hyperlinkcolor" val="tx"/>
                    </a:ext>
                  </a:extLst>
                </a:hlinkClick>
              </a:rPr>
              <a:t>How</a:t>
            </a:r>
            <a:r>
              <a:rPr lang="es-ES" sz="1600" b="0" u="sng" noProof="0" dirty="0">
                <a:solidFill>
                  <a:schemeClr val="bg1">
                    <a:lumMod val="75000"/>
                  </a:schemeClr>
                </a:solidFill>
                <a:hlinkClick r:id="rId7">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7">
                  <a:extLst>
                    <a:ext uri="{A12FA001-AC4F-418D-AE19-62706E023703}">
                      <ahyp:hlinkClr xmlns:ahyp="http://schemas.microsoft.com/office/drawing/2018/hyperlinkcolor" val="tx"/>
                    </a:ext>
                  </a:extLst>
                </a:hlinkClick>
              </a:rPr>
              <a:t>To</a:t>
            </a:r>
            <a:r>
              <a:rPr lang="es-ES" sz="1600" b="0" u="sng" noProof="0" dirty="0">
                <a:solidFill>
                  <a:schemeClr val="bg1">
                    <a:lumMod val="75000"/>
                  </a:schemeClr>
                </a:solidFill>
                <a:hlinkClick r:id="rId7">
                  <a:extLst>
                    <a:ext uri="{A12FA001-AC4F-418D-AE19-62706E023703}">
                      <ahyp:hlinkClr xmlns:ahyp="http://schemas.microsoft.com/office/drawing/2018/hyperlinkcolor" val="tx"/>
                    </a:ext>
                  </a:extLst>
                </a:hlinkClick>
              </a:rPr>
              <a:t> Draft a </a:t>
            </a:r>
            <a:r>
              <a:rPr lang="es-ES" sz="1600" b="0" u="sng" noProof="0" dirty="0" err="1">
                <a:solidFill>
                  <a:schemeClr val="bg1">
                    <a:lumMod val="75000"/>
                  </a:schemeClr>
                </a:solidFill>
                <a:hlinkClick r:id="rId7">
                  <a:extLst>
                    <a:ext uri="{A12FA001-AC4F-418D-AE19-62706E023703}">
                      <ahyp:hlinkClr xmlns:ahyp="http://schemas.microsoft.com/office/drawing/2018/hyperlinkcolor" val="tx"/>
                    </a:ext>
                  </a:extLst>
                </a:hlinkClick>
              </a:rPr>
              <a:t>Captivating</a:t>
            </a:r>
            <a:r>
              <a:rPr lang="es-ES" sz="1600" b="0" u="sng" noProof="0" dirty="0">
                <a:solidFill>
                  <a:schemeClr val="bg1">
                    <a:lumMod val="75000"/>
                  </a:schemeClr>
                </a:solidFill>
                <a:hlinkClick r:id="rId7">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7">
                  <a:extLst>
                    <a:ext uri="{A12FA001-AC4F-418D-AE19-62706E023703}">
                      <ahyp:hlinkClr xmlns:ahyp="http://schemas.microsoft.com/office/drawing/2018/hyperlinkcolor" val="tx"/>
                    </a:ext>
                  </a:extLst>
                </a:hlinkClick>
              </a:rPr>
              <a:t>Story</a:t>
            </a:r>
            <a:r>
              <a:rPr lang="es-ES" sz="1600" b="0" noProof="0" dirty="0">
                <a:solidFill>
                  <a:schemeClr val="bg1">
                    <a:lumMod val="75000"/>
                  </a:schemeClr>
                </a:solidFill>
              </a:rPr>
              <a:t> </a:t>
            </a:r>
            <a:r>
              <a:rPr lang="es-ES" sz="1600" b="0" noProof="0" dirty="0">
                <a:solidFill>
                  <a:schemeClr val="accent1"/>
                </a:solidFill>
              </a:rPr>
              <a:t>- </a:t>
            </a:r>
            <a:r>
              <a:rPr lang="es-ES" sz="1600" b="0" noProof="0" dirty="0" err="1">
                <a:solidFill>
                  <a:schemeClr val="accent1"/>
                </a:solidFill>
              </a:rPr>
              <a:t>By</a:t>
            </a:r>
            <a:r>
              <a:rPr lang="es-ES" sz="1600" b="0" noProof="0" dirty="0">
                <a:solidFill>
                  <a:schemeClr val="accent1"/>
                </a:solidFill>
              </a:rPr>
              <a:t> </a:t>
            </a:r>
            <a:r>
              <a:rPr lang="es-ES" sz="1600" b="0" noProof="0" dirty="0" err="1">
                <a:solidFill>
                  <a:schemeClr val="accent1"/>
                </a:solidFill>
              </a:rPr>
              <a:t>reading</a:t>
            </a:r>
            <a:r>
              <a:rPr lang="es-ES" sz="1600" b="0" noProof="0" dirty="0">
                <a:solidFill>
                  <a:schemeClr val="accent1"/>
                </a:solidFill>
              </a:rPr>
              <a:t> </a:t>
            </a:r>
            <a:r>
              <a:rPr lang="es-ES" sz="1600" b="0" noProof="0" dirty="0" err="1">
                <a:solidFill>
                  <a:schemeClr val="accent1"/>
                </a:solidFill>
              </a:rPr>
              <a:t>this</a:t>
            </a:r>
            <a:r>
              <a:rPr lang="es-ES" sz="1600" b="0" noProof="0" dirty="0">
                <a:solidFill>
                  <a:schemeClr val="accent1"/>
                </a:solidFill>
              </a:rPr>
              <a:t> </a:t>
            </a:r>
            <a:r>
              <a:rPr lang="es-ES" sz="1600" b="0" noProof="0" dirty="0" err="1">
                <a:solidFill>
                  <a:schemeClr val="accent1"/>
                </a:solidFill>
              </a:rPr>
              <a:t>article</a:t>
            </a:r>
            <a:r>
              <a:rPr lang="es-ES" sz="1600" b="0" noProof="0" dirty="0">
                <a:solidFill>
                  <a:schemeClr val="accent1"/>
                </a:solidFill>
              </a:rPr>
              <a:t>, </a:t>
            </a:r>
            <a:r>
              <a:rPr lang="es-ES" sz="1600" b="0" noProof="0" dirty="0" err="1">
                <a:solidFill>
                  <a:schemeClr val="accent1"/>
                </a:solidFill>
              </a:rPr>
              <a:t>you</a:t>
            </a:r>
            <a:r>
              <a:rPr lang="es-ES" sz="1600" b="0" noProof="0" dirty="0">
                <a:solidFill>
                  <a:schemeClr val="accent1"/>
                </a:solidFill>
              </a:rPr>
              <a:t> </a:t>
            </a:r>
            <a:r>
              <a:rPr lang="es-ES" sz="1600" b="0" noProof="0" dirty="0" err="1">
                <a:solidFill>
                  <a:schemeClr val="accent1"/>
                </a:solidFill>
              </a:rPr>
              <a:t>will</a:t>
            </a:r>
            <a:r>
              <a:rPr lang="es-ES" sz="1600" b="0" noProof="0" dirty="0">
                <a:solidFill>
                  <a:schemeClr val="accent1"/>
                </a:solidFill>
              </a:rPr>
              <a:t> </a:t>
            </a:r>
            <a:r>
              <a:rPr lang="es-ES" sz="1600" b="0" noProof="0" dirty="0" err="1">
                <a:solidFill>
                  <a:schemeClr val="accent1"/>
                </a:solidFill>
              </a:rPr>
              <a:t>learn</a:t>
            </a:r>
            <a:r>
              <a:rPr lang="es-ES" sz="1600" b="0" noProof="0" dirty="0">
                <a:solidFill>
                  <a:schemeClr val="accent1"/>
                </a:solidFill>
              </a:rPr>
              <a:t> </a:t>
            </a:r>
            <a:r>
              <a:rPr lang="es-ES" sz="1600" b="0" noProof="0" dirty="0" err="1">
                <a:solidFill>
                  <a:schemeClr val="accent1"/>
                </a:solidFill>
              </a:rPr>
              <a:t>why</a:t>
            </a:r>
            <a:r>
              <a:rPr lang="es-ES" sz="1600" b="0" noProof="0" dirty="0">
                <a:solidFill>
                  <a:schemeClr val="accent1"/>
                </a:solidFill>
              </a:rPr>
              <a:t> </a:t>
            </a:r>
            <a:r>
              <a:rPr lang="es-ES" sz="1600" b="0" noProof="0" dirty="0" err="1">
                <a:solidFill>
                  <a:schemeClr val="accent1"/>
                </a:solidFill>
              </a:rPr>
              <a:t>good</a:t>
            </a:r>
            <a:r>
              <a:rPr lang="es-ES" sz="1600" b="0" noProof="0" dirty="0">
                <a:solidFill>
                  <a:schemeClr val="accent1"/>
                </a:solidFill>
              </a:rPr>
              <a:t> </a:t>
            </a:r>
            <a:r>
              <a:rPr lang="es-ES" sz="1600" b="0" noProof="0" dirty="0" err="1">
                <a:solidFill>
                  <a:schemeClr val="accent1"/>
                </a:solidFill>
              </a:rPr>
              <a:t>stories</a:t>
            </a:r>
            <a:r>
              <a:rPr lang="es-ES" sz="1600" b="0" noProof="0" dirty="0">
                <a:solidFill>
                  <a:schemeClr val="accent1"/>
                </a:solidFill>
              </a:rPr>
              <a:t> are </a:t>
            </a:r>
            <a:r>
              <a:rPr lang="es-ES" sz="1600" b="0" noProof="0" dirty="0" err="1">
                <a:solidFill>
                  <a:schemeClr val="accent1"/>
                </a:solidFill>
              </a:rPr>
              <a:t>key</a:t>
            </a:r>
            <a:r>
              <a:rPr lang="es-ES" sz="1600" b="0" noProof="0" dirty="0">
                <a:solidFill>
                  <a:schemeClr val="accent1"/>
                </a:solidFill>
              </a:rPr>
              <a:t> </a:t>
            </a:r>
            <a:r>
              <a:rPr lang="es-ES" sz="1600" b="0" noProof="0" dirty="0" err="1">
                <a:solidFill>
                  <a:schemeClr val="accent1"/>
                </a:solidFill>
              </a:rPr>
              <a:t>to</a:t>
            </a:r>
            <a:r>
              <a:rPr lang="es-ES" sz="1600" b="0" noProof="0" dirty="0">
                <a:solidFill>
                  <a:schemeClr val="accent1"/>
                </a:solidFill>
              </a:rPr>
              <a:t> </a:t>
            </a:r>
            <a:r>
              <a:rPr lang="es-ES" sz="1600" b="0" noProof="0" dirty="0" err="1">
                <a:solidFill>
                  <a:schemeClr val="accent1"/>
                </a:solidFill>
              </a:rPr>
              <a:t>building</a:t>
            </a:r>
            <a:r>
              <a:rPr lang="es-ES" sz="1600" b="0" noProof="0" dirty="0">
                <a:solidFill>
                  <a:schemeClr val="accent1"/>
                </a:solidFill>
              </a:rPr>
              <a:t> </a:t>
            </a:r>
            <a:r>
              <a:rPr lang="es-ES" sz="1600" b="0" noProof="0" dirty="0" err="1">
                <a:solidFill>
                  <a:schemeClr val="accent1"/>
                </a:solidFill>
              </a:rPr>
              <a:t>strong</a:t>
            </a:r>
            <a:r>
              <a:rPr lang="es-ES" sz="1600" b="0" noProof="0" dirty="0">
                <a:solidFill>
                  <a:schemeClr val="accent1"/>
                </a:solidFill>
              </a:rPr>
              <a:t> </a:t>
            </a:r>
            <a:r>
              <a:rPr lang="es-ES" sz="1600" b="0" noProof="0" dirty="0" err="1">
                <a:solidFill>
                  <a:schemeClr val="accent1"/>
                </a:solidFill>
              </a:rPr>
              <a:t>connections</a:t>
            </a:r>
            <a:r>
              <a:rPr lang="es-ES" sz="1600" b="0" noProof="0" dirty="0">
                <a:solidFill>
                  <a:schemeClr val="accent1"/>
                </a:solidFill>
              </a:rPr>
              <a:t> in </a:t>
            </a:r>
            <a:r>
              <a:rPr lang="es-ES" sz="1600" b="0" noProof="0" dirty="0" err="1">
                <a:solidFill>
                  <a:schemeClr val="accent1"/>
                </a:solidFill>
              </a:rPr>
              <a:t>business</a:t>
            </a:r>
            <a:r>
              <a:rPr lang="es-ES" sz="1600" b="0" noProof="0" dirty="0">
                <a:solidFill>
                  <a:schemeClr val="accent1"/>
                </a:solidFill>
              </a:rPr>
              <a:t>.</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g2eb676f3e53_0_235"/>
          <p:cNvSpPr txBox="1">
            <a:spLocks noGrp="1"/>
          </p:cNvSpPr>
          <p:nvPr>
            <p:ph type="title"/>
          </p:nvPr>
        </p:nvSpPr>
        <p:spPr>
          <a:xfrm>
            <a:off x="412431" y="462122"/>
            <a:ext cx="10515600" cy="957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Más por explorar : </a:t>
            </a:r>
            <a:r>
              <a:rPr lang="es-ES" sz="3400" b="1" noProof="0" dirty="0">
                <a:solidFill>
                  <a:schemeClr val="lt1"/>
                </a:solidFill>
                <a:latin typeface="Raleway"/>
                <a:ea typeface="Raleway"/>
                <a:cs typeface="Raleway"/>
                <a:sym typeface="Raleway"/>
              </a:rPr>
              <a:t>Artículos</a:t>
            </a:r>
            <a:endParaRPr lang="es-ES" sz="3400" b="1" noProof="0" dirty="0">
              <a:solidFill>
                <a:schemeClr val="lt1"/>
              </a:solidFill>
              <a:highlight>
                <a:srgbClr val="FFFF00"/>
              </a:highlight>
              <a:latin typeface="Raleway"/>
            </a:endParaRPr>
          </a:p>
        </p:txBody>
      </p:sp>
      <p:pic>
        <p:nvPicPr>
          <p:cNvPr id="403" name="Google Shape;403;g2eb676f3e53_0_235"/>
          <p:cNvPicPr preferRelativeResize="0"/>
          <p:nvPr/>
        </p:nvPicPr>
        <p:blipFill>
          <a:blip r:embed="rId3">
            <a:alphaModFix/>
          </a:blip>
          <a:stretch>
            <a:fillRect/>
          </a:stretch>
        </p:blipFill>
        <p:spPr>
          <a:xfrm>
            <a:off x="9765655" y="4512921"/>
            <a:ext cx="1781874" cy="1819974"/>
          </a:xfrm>
          <a:prstGeom prst="rect">
            <a:avLst/>
          </a:prstGeom>
          <a:noFill/>
          <a:ln>
            <a:noFill/>
          </a:ln>
        </p:spPr>
      </p:pic>
      <p:sp>
        <p:nvSpPr>
          <p:cNvPr id="3" name="Google Shape;402;g2eb676f3e53_0_235">
            <a:extLst>
              <a:ext uri="{FF2B5EF4-FFF2-40B4-BE49-F238E27FC236}">
                <a16:creationId xmlns:a16="http://schemas.microsoft.com/office/drawing/2014/main" id="{15DBFDE2-F2C8-DC6B-A7D6-8B3DCE07E5EA}"/>
              </a:ext>
            </a:extLst>
          </p:cNvPr>
          <p:cNvSpPr txBox="1">
            <a:spLocks/>
          </p:cNvSpPr>
          <p:nvPr/>
        </p:nvSpPr>
        <p:spPr>
          <a:xfrm>
            <a:off x="412431" y="1349206"/>
            <a:ext cx="9353224" cy="632742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s-ES" sz="1600" dirty="0">
                <a:solidFill>
                  <a:schemeClr val="accent1"/>
                </a:solidFill>
                <a:cs typeface="Arial"/>
              </a:rPr>
              <a:t>Sección 2</a:t>
            </a:r>
          </a:p>
          <a:p>
            <a:pPr marL="0" indent="0">
              <a:lnSpc>
                <a:spcPct val="100000"/>
              </a:lnSpc>
              <a:spcBef>
                <a:spcPts val="600"/>
              </a:spcBef>
              <a:spcAft>
                <a:spcPts val="600"/>
              </a:spcAft>
            </a:pPr>
            <a:r>
              <a:rPr lang="es-ES" sz="1600" b="0" dirty="0" err="1">
                <a:solidFill>
                  <a:schemeClr val="bg1">
                    <a:lumMod val="75000"/>
                  </a:schemeClr>
                </a:solidFill>
                <a:cs typeface="Arial"/>
                <a:hlinkClick r:id="rId4">
                  <a:extLst>
                    <a:ext uri="{A12FA001-AC4F-418D-AE19-62706E023703}">
                      <ahyp:hlinkClr xmlns:ahyp="http://schemas.microsoft.com/office/drawing/2018/hyperlinkcolor" val="tx"/>
                    </a:ext>
                  </a:extLst>
                </a:hlinkClick>
              </a:rPr>
              <a:t>Building</a:t>
            </a:r>
            <a:r>
              <a:rPr lang="es-ES" sz="1600" b="0" dirty="0">
                <a:solidFill>
                  <a:schemeClr val="bg1">
                    <a:lumMod val="75000"/>
                  </a:schemeClr>
                </a:solidFill>
                <a:cs typeface="Arial"/>
                <a:hlinkClick r:id="rId4">
                  <a:extLst>
                    <a:ext uri="{A12FA001-AC4F-418D-AE19-62706E023703}">
                      <ahyp:hlinkClr xmlns:ahyp="http://schemas.microsoft.com/office/drawing/2018/hyperlinkcolor" val="tx"/>
                    </a:ext>
                  </a:extLst>
                </a:hlinkClick>
              </a:rPr>
              <a:t> </a:t>
            </a:r>
            <a:r>
              <a:rPr lang="es-ES" sz="1600" b="0" dirty="0" err="1">
                <a:solidFill>
                  <a:schemeClr val="bg1">
                    <a:lumMod val="75000"/>
                  </a:schemeClr>
                </a:solidFill>
                <a:cs typeface="Arial"/>
                <a:hlinkClick r:id="rId4">
                  <a:extLst>
                    <a:ext uri="{A12FA001-AC4F-418D-AE19-62706E023703}">
                      <ahyp:hlinkClr xmlns:ahyp="http://schemas.microsoft.com/office/drawing/2018/hyperlinkcolor" val="tx"/>
                    </a:ext>
                  </a:extLst>
                </a:hlinkClick>
              </a:rPr>
              <a:t>Confidence</a:t>
            </a:r>
            <a:r>
              <a:rPr lang="es-ES" sz="1600" b="0" dirty="0">
                <a:solidFill>
                  <a:schemeClr val="bg1">
                    <a:lumMod val="75000"/>
                  </a:schemeClr>
                </a:solidFill>
                <a:cs typeface="Arial"/>
                <a:hlinkClick r:id="rId4">
                  <a:extLst>
                    <a:ext uri="{A12FA001-AC4F-418D-AE19-62706E023703}">
                      <ahyp:hlinkClr xmlns:ahyp="http://schemas.microsoft.com/office/drawing/2018/hyperlinkcolor" val="tx"/>
                    </a:ext>
                  </a:extLst>
                </a:hlinkClick>
              </a:rPr>
              <a:t> </a:t>
            </a:r>
            <a:r>
              <a:rPr lang="es-ES" sz="1600" b="0" dirty="0" err="1">
                <a:solidFill>
                  <a:schemeClr val="bg1">
                    <a:lumMod val="75000"/>
                  </a:schemeClr>
                </a:solidFill>
                <a:cs typeface="Arial"/>
                <a:hlinkClick r:id="rId4">
                  <a:extLst>
                    <a:ext uri="{A12FA001-AC4F-418D-AE19-62706E023703}">
                      <ahyp:hlinkClr xmlns:ahyp="http://schemas.microsoft.com/office/drawing/2018/hyperlinkcolor" val="tx"/>
                    </a:ext>
                  </a:extLst>
                </a:hlinkClick>
              </a:rPr>
              <a:t>Techniques</a:t>
            </a:r>
            <a:r>
              <a:rPr lang="es-ES" sz="1600" b="0" dirty="0">
                <a:solidFill>
                  <a:schemeClr val="bg1">
                    <a:lumMod val="75000"/>
                  </a:schemeClr>
                </a:solidFill>
                <a:cs typeface="Arial"/>
                <a:hlinkClick r:id="rId4">
                  <a:extLst>
                    <a:ext uri="{A12FA001-AC4F-418D-AE19-62706E023703}">
                      <ahyp:hlinkClr xmlns:ahyp="http://schemas.microsoft.com/office/drawing/2018/hyperlinkcolor" val="tx"/>
                    </a:ext>
                  </a:extLst>
                </a:hlinkClick>
              </a:rPr>
              <a:t>?</a:t>
            </a:r>
            <a:r>
              <a:rPr lang="es-ES" sz="1600" b="0" dirty="0">
                <a:solidFill>
                  <a:schemeClr val="bg1">
                    <a:lumMod val="75000"/>
                  </a:schemeClr>
                </a:solidFill>
                <a:cs typeface="Arial"/>
              </a:rPr>
              <a:t> </a:t>
            </a:r>
            <a:r>
              <a:rPr lang="es-ES" sz="1600" b="0" dirty="0">
                <a:solidFill>
                  <a:schemeClr val="accent1"/>
                </a:solidFill>
                <a:cs typeface="Arial"/>
              </a:rPr>
              <a:t>- </a:t>
            </a:r>
            <a:r>
              <a:rPr lang="es-ES" sz="1600" b="0" dirty="0" err="1">
                <a:solidFill>
                  <a:schemeClr val="accent1"/>
                </a:solidFill>
                <a:cs typeface="Arial"/>
              </a:rPr>
              <a:t>By</a:t>
            </a:r>
            <a:r>
              <a:rPr lang="es-ES" sz="1600" b="0" dirty="0">
                <a:solidFill>
                  <a:schemeClr val="accent1"/>
                </a:solidFill>
                <a:cs typeface="Arial"/>
              </a:rPr>
              <a:t> </a:t>
            </a:r>
            <a:r>
              <a:rPr lang="es-ES" sz="1600" b="0" dirty="0" err="1">
                <a:solidFill>
                  <a:schemeClr val="accent1"/>
                </a:solidFill>
                <a:cs typeface="Arial"/>
              </a:rPr>
              <a:t>reading</a:t>
            </a:r>
            <a:r>
              <a:rPr lang="es-ES" sz="1600" b="0" dirty="0">
                <a:solidFill>
                  <a:schemeClr val="accent1"/>
                </a:solidFill>
                <a:cs typeface="Arial"/>
              </a:rPr>
              <a:t> </a:t>
            </a:r>
            <a:r>
              <a:rPr lang="es-ES" sz="1600" b="0" dirty="0" err="1">
                <a:solidFill>
                  <a:schemeClr val="accent1"/>
                </a:solidFill>
                <a:cs typeface="Arial"/>
              </a:rPr>
              <a:t>this</a:t>
            </a:r>
            <a:r>
              <a:rPr lang="es-ES" sz="1600" b="0" dirty="0">
                <a:solidFill>
                  <a:schemeClr val="accent1"/>
                </a:solidFill>
                <a:cs typeface="Arial"/>
              </a:rPr>
              <a:t> </a:t>
            </a:r>
            <a:r>
              <a:rPr lang="es-ES" sz="1600" b="0" dirty="0" err="1">
                <a:solidFill>
                  <a:schemeClr val="accent1"/>
                </a:solidFill>
                <a:cs typeface="Arial"/>
              </a:rPr>
              <a:t>article</a:t>
            </a:r>
            <a:r>
              <a:rPr lang="es-ES" sz="1600" b="0" dirty="0">
                <a:solidFill>
                  <a:schemeClr val="accent1"/>
                </a:solidFill>
                <a:cs typeface="Arial"/>
              </a:rPr>
              <a:t>, </a:t>
            </a:r>
            <a:r>
              <a:rPr lang="es-ES" sz="1600" b="0" dirty="0" err="1">
                <a:solidFill>
                  <a:schemeClr val="accent1"/>
                </a:solidFill>
                <a:cs typeface="Arial"/>
              </a:rPr>
              <a:t>you</a:t>
            </a:r>
            <a:r>
              <a:rPr lang="es-ES" sz="1600" b="0" dirty="0">
                <a:solidFill>
                  <a:schemeClr val="accent1"/>
                </a:solidFill>
                <a:cs typeface="Arial"/>
              </a:rPr>
              <a:t> </a:t>
            </a:r>
            <a:r>
              <a:rPr lang="es-ES" sz="1600" b="0" dirty="0" err="1">
                <a:solidFill>
                  <a:schemeClr val="accent1"/>
                </a:solidFill>
                <a:cs typeface="Arial"/>
              </a:rPr>
              <a:t>will</a:t>
            </a:r>
            <a:r>
              <a:rPr lang="es-ES" sz="1600" b="0" dirty="0">
                <a:solidFill>
                  <a:schemeClr val="accent1"/>
                </a:solidFill>
                <a:cs typeface="Arial"/>
              </a:rPr>
              <a:t> try simple </a:t>
            </a:r>
            <a:r>
              <a:rPr lang="es-ES" sz="1600" b="0" dirty="0" err="1">
                <a:solidFill>
                  <a:schemeClr val="accent1"/>
                </a:solidFill>
                <a:cs typeface="Arial"/>
              </a:rPr>
              <a:t>techniques</a:t>
            </a:r>
            <a:r>
              <a:rPr lang="es-ES" sz="1600" b="0" dirty="0">
                <a:solidFill>
                  <a:schemeClr val="accent1"/>
                </a:solidFill>
                <a:cs typeface="Arial"/>
              </a:rPr>
              <a:t> </a:t>
            </a:r>
            <a:r>
              <a:rPr lang="es-ES" sz="1600" b="0" dirty="0" err="1">
                <a:solidFill>
                  <a:schemeClr val="accent1"/>
                </a:solidFill>
                <a:cs typeface="Arial"/>
              </a:rPr>
              <a:t>to</a:t>
            </a:r>
            <a:r>
              <a:rPr lang="es-ES" sz="1600" b="0" dirty="0">
                <a:solidFill>
                  <a:schemeClr val="accent1"/>
                </a:solidFill>
                <a:cs typeface="Arial"/>
              </a:rPr>
              <a:t> </a:t>
            </a:r>
            <a:r>
              <a:rPr lang="es-ES" sz="1600" b="0" dirty="0" err="1">
                <a:solidFill>
                  <a:schemeClr val="accent1"/>
                </a:solidFill>
                <a:cs typeface="Arial"/>
              </a:rPr>
              <a:t>boost</a:t>
            </a:r>
            <a:r>
              <a:rPr lang="es-ES" sz="1600" b="0" dirty="0">
                <a:solidFill>
                  <a:schemeClr val="accent1"/>
                </a:solidFill>
                <a:cs typeface="Arial"/>
              </a:rPr>
              <a:t> </a:t>
            </a:r>
            <a:r>
              <a:rPr lang="es-ES" sz="1600" b="0" dirty="0" err="1">
                <a:solidFill>
                  <a:schemeClr val="accent1"/>
                </a:solidFill>
                <a:cs typeface="Arial"/>
              </a:rPr>
              <a:t>your</a:t>
            </a:r>
            <a:r>
              <a:rPr lang="es-ES" sz="1600" b="0" dirty="0">
                <a:solidFill>
                  <a:schemeClr val="accent1"/>
                </a:solidFill>
                <a:cs typeface="Arial"/>
              </a:rPr>
              <a:t> </a:t>
            </a:r>
            <a:r>
              <a:rPr lang="es-ES" sz="1600" b="0" dirty="0" err="1">
                <a:solidFill>
                  <a:schemeClr val="accent1"/>
                </a:solidFill>
                <a:cs typeface="Arial"/>
              </a:rPr>
              <a:t>confidence</a:t>
            </a:r>
            <a:r>
              <a:rPr lang="es-ES" sz="1600" b="0" dirty="0">
                <a:solidFill>
                  <a:schemeClr val="accent1"/>
                </a:solidFill>
                <a:cs typeface="Arial"/>
              </a:rPr>
              <a:t> </a:t>
            </a:r>
            <a:r>
              <a:rPr lang="es-ES" sz="1600" b="0" dirty="0" err="1">
                <a:solidFill>
                  <a:schemeClr val="accent1"/>
                </a:solidFill>
                <a:cs typeface="Arial"/>
              </a:rPr>
              <a:t>on</a:t>
            </a:r>
            <a:r>
              <a:rPr lang="es-ES" sz="1600" b="0" dirty="0">
                <a:solidFill>
                  <a:schemeClr val="accent1"/>
                </a:solidFill>
                <a:cs typeface="Arial"/>
              </a:rPr>
              <a:t> </a:t>
            </a:r>
            <a:r>
              <a:rPr lang="es-ES" sz="1600" b="0" dirty="0" err="1">
                <a:solidFill>
                  <a:schemeClr val="accent1"/>
                </a:solidFill>
                <a:cs typeface="Arial"/>
              </a:rPr>
              <a:t>every-day</a:t>
            </a:r>
            <a:r>
              <a:rPr lang="es-ES" sz="1600" b="0" dirty="0">
                <a:solidFill>
                  <a:schemeClr val="accent1"/>
                </a:solidFill>
                <a:cs typeface="Arial"/>
              </a:rPr>
              <a:t> basis.</a:t>
            </a:r>
            <a:endParaRPr lang="es-ES" sz="1600" dirty="0">
              <a:solidFill>
                <a:schemeClr val="accent1"/>
              </a:solidFill>
              <a:cs typeface="Arial"/>
            </a:endParaRPr>
          </a:p>
          <a:p>
            <a:pPr marL="0" indent="0">
              <a:lnSpc>
                <a:spcPct val="100000"/>
              </a:lnSpc>
              <a:spcBef>
                <a:spcPts val="600"/>
              </a:spcBef>
              <a:spcAft>
                <a:spcPts val="600"/>
              </a:spcAft>
            </a:pPr>
            <a:r>
              <a:rPr lang="es-ES" sz="1600" b="0" dirty="0" err="1">
                <a:solidFill>
                  <a:schemeClr val="bg1">
                    <a:lumMod val="75000"/>
                  </a:schemeClr>
                </a:solidFill>
                <a:cs typeface="Arial"/>
                <a:hlinkClick r:id="rId5">
                  <a:extLst>
                    <a:ext uri="{A12FA001-AC4F-418D-AE19-62706E023703}">
                      <ahyp:hlinkClr xmlns:ahyp="http://schemas.microsoft.com/office/drawing/2018/hyperlinkcolor" val="tx"/>
                    </a:ext>
                  </a:extLst>
                </a:hlinkClick>
              </a:rPr>
              <a:t>How</a:t>
            </a:r>
            <a:r>
              <a:rPr lang="es-ES" sz="1600" b="0" dirty="0">
                <a:solidFill>
                  <a:schemeClr val="bg1">
                    <a:lumMod val="75000"/>
                  </a:schemeClr>
                </a:solidFill>
                <a:cs typeface="Arial"/>
                <a:hlinkClick r:id="rId5">
                  <a:extLst>
                    <a:ext uri="{A12FA001-AC4F-418D-AE19-62706E023703}">
                      <ahyp:hlinkClr xmlns:ahyp="http://schemas.microsoft.com/office/drawing/2018/hyperlinkcolor" val="tx"/>
                    </a:ext>
                  </a:extLst>
                </a:hlinkClick>
              </a:rPr>
              <a:t> </a:t>
            </a:r>
            <a:r>
              <a:rPr lang="es-ES" sz="1600" b="0" dirty="0" err="1">
                <a:solidFill>
                  <a:schemeClr val="bg1">
                    <a:lumMod val="75000"/>
                  </a:schemeClr>
                </a:solidFill>
                <a:cs typeface="Arial"/>
                <a:hlinkClick r:id="rId5">
                  <a:extLst>
                    <a:ext uri="{A12FA001-AC4F-418D-AE19-62706E023703}">
                      <ahyp:hlinkClr xmlns:ahyp="http://schemas.microsoft.com/office/drawing/2018/hyperlinkcolor" val="tx"/>
                    </a:ext>
                  </a:extLst>
                </a:hlinkClick>
              </a:rPr>
              <a:t>To</a:t>
            </a:r>
            <a:r>
              <a:rPr lang="es-ES" sz="1600" b="0" dirty="0">
                <a:solidFill>
                  <a:schemeClr val="bg1">
                    <a:lumMod val="75000"/>
                  </a:schemeClr>
                </a:solidFill>
                <a:cs typeface="Arial"/>
                <a:hlinkClick r:id="rId5">
                  <a:extLst>
                    <a:ext uri="{A12FA001-AC4F-418D-AE19-62706E023703}">
                      <ahyp:hlinkClr xmlns:ahyp="http://schemas.microsoft.com/office/drawing/2018/hyperlinkcolor" val="tx"/>
                    </a:ext>
                  </a:extLst>
                </a:hlinkClick>
              </a:rPr>
              <a:t> </a:t>
            </a:r>
            <a:r>
              <a:rPr lang="es-ES" sz="1600" b="0" dirty="0" err="1">
                <a:solidFill>
                  <a:schemeClr val="bg1">
                    <a:lumMod val="75000"/>
                  </a:schemeClr>
                </a:solidFill>
                <a:cs typeface="Arial"/>
                <a:hlinkClick r:id="rId5">
                  <a:extLst>
                    <a:ext uri="{A12FA001-AC4F-418D-AE19-62706E023703}">
                      <ahyp:hlinkClr xmlns:ahyp="http://schemas.microsoft.com/office/drawing/2018/hyperlinkcolor" val="tx"/>
                    </a:ext>
                  </a:extLst>
                </a:hlinkClick>
              </a:rPr>
              <a:t>Give</a:t>
            </a:r>
            <a:r>
              <a:rPr lang="es-ES" sz="1600" b="0" dirty="0">
                <a:solidFill>
                  <a:schemeClr val="bg1">
                    <a:lumMod val="75000"/>
                  </a:schemeClr>
                </a:solidFill>
                <a:cs typeface="Arial"/>
                <a:hlinkClick r:id="rId5">
                  <a:extLst>
                    <a:ext uri="{A12FA001-AC4F-418D-AE19-62706E023703}">
                      <ahyp:hlinkClr xmlns:ahyp="http://schemas.microsoft.com/office/drawing/2018/hyperlinkcolor" val="tx"/>
                    </a:ext>
                  </a:extLst>
                </a:hlinkClick>
              </a:rPr>
              <a:t> a Business </a:t>
            </a:r>
            <a:r>
              <a:rPr lang="es-ES" sz="1600" b="0" dirty="0" err="1">
                <a:solidFill>
                  <a:schemeClr val="bg1">
                    <a:lumMod val="75000"/>
                  </a:schemeClr>
                </a:solidFill>
                <a:cs typeface="Arial"/>
                <a:hlinkClick r:id="rId5">
                  <a:extLst>
                    <a:ext uri="{A12FA001-AC4F-418D-AE19-62706E023703}">
                      <ahyp:hlinkClr xmlns:ahyp="http://schemas.microsoft.com/office/drawing/2018/hyperlinkcolor" val="tx"/>
                    </a:ext>
                  </a:extLst>
                </a:hlinkClick>
              </a:rPr>
              <a:t>Presentation</a:t>
            </a:r>
            <a:r>
              <a:rPr lang="es-ES" sz="1600" b="0" dirty="0">
                <a:solidFill>
                  <a:schemeClr val="bg1">
                    <a:lumMod val="75000"/>
                  </a:schemeClr>
                </a:solidFill>
                <a:cs typeface="Arial"/>
                <a:hlinkClick r:id="rId5">
                  <a:extLst>
                    <a:ext uri="{A12FA001-AC4F-418D-AE19-62706E023703}">
                      <ahyp:hlinkClr xmlns:ahyp="http://schemas.microsoft.com/office/drawing/2018/hyperlinkcolor" val="tx"/>
                    </a:ext>
                  </a:extLst>
                </a:hlinkClick>
              </a:rPr>
              <a:t> (</a:t>
            </a:r>
            <a:r>
              <a:rPr lang="es-ES" sz="1600" b="0" dirty="0" err="1">
                <a:solidFill>
                  <a:schemeClr val="bg1">
                    <a:lumMod val="75000"/>
                  </a:schemeClr>
                </a:solidFill>
                <a:cs typeface="Arial"/>
                <a:hlinkClick r:id="rId5">
                  <a:extLst>
                    <a:ext uri="{A12FA001-AC4F-418D-AE19-62706E023703}">
                      <ahyp:hlinkClr xmlns:ahyp="http://schemas.microsoft.com/office/drawing/2018/hyperlinkcolor" val="tx"/>
                    </a:ext>
                  </a:extLst>
                </a:hlinkClick>
              </a:rPr>
              <a:t>With</a:t>
            </a:r>
            <a:r>
              <a:rPr lang="es-ES" sz="1600" b="0" dirty="0">
                <a:solidFill>
                  <a:schemeClr val="bg1">
                    <a:lumMod val="75000"/>
                  </a:schemeClr>
                </a:solidFill>
                <a:cs typeface="Arial"/>
                <a:hlinkClick r:id="rId5">
                  <a:extLst>
                    <a:ext uri="{A12FA001-AC4F-418D-AE19-62706E023703}">
                      <ahyp:hlinkClr xmlns:ahyp="http://schemas.microsoft.com/office/drawing/2018/hyperlinkcolor" val="tx"/>
                    </a:ext>
                  </a:extLst>
                </a:hlinkClick>
              </a:rPr>
              <a:t> </a:t>
            </a:r>
            <a:r>
              <a:rPr lang="es-ES" sz="1600" b="0" dirty="0" err="1">
                <a:solidFill>
                  <a:schemeClr val="bg1">
                    <a:lumMod val="75000"/>
                  </a:schemeClr>
                </a:solidFill>
                <a:cs typeface="Arial"/>
                <a:hlinkClick r:id="rId5">
                  <a:extLst>
                    <a:ext uri="{A12FA001-AC4F-418D-AE19-62706E023703}">
                      <ahyp:hlinkClr xmlns:ahyp="http://schemas.microsoft.com/office/drawing/2018/hyperlinkcolor" val="tx"/>
                    </a:ext>
                  </a:extLst>
                </a:hlinkClick>
              </a:rPr>
              <a:t>Steps</a:t>
            </a:r>
            <a:r>
              <a:rPr lang="es-ES" sz="1600" b="0" dirty="0">
                <a:solidFill>
                  <a:schemeClr val="bg1">
                    <a:lumMod val="75000"/>
                  </a:schemeClr>
                </a:solidFill>
                <a:cs typeface="Arial"/>
                <a:hlinkClick r:id="rId5">
                  <a:extLst>
                    <a:ext uri="{A12FA001-AC4F-418D-AE19-62706E023703}">
                      <ahyp:hlinkClr xmlns:ahyp="http://schemas.microsoft.com/office/drawing/2018/hyperlinkcolor" val="tx"/>
                    </a:ext>
                  </a:extLst>
                </a:hlinkClick>
              </a:rPr>
              <a:t> and </a:t>
            </a:r>
            <a:r>
              <a:rPr lang="es-ES" sz="1600" b="0" dirty="0" err="1">
                <a:solidFill>
                  <a:schemeClr val="bg1">
                    <a:lumMod val="75000"/>
                  </a:schemeClr>
                </a:solidFill>
                <a:cs typeface="Arial"/>
                <a:hlinkClick r:id="rId5">
                  <a:extLst>
                    <a:ext uri="{A12FA001-AC4F-418D-AE19-62706E023703}">
                      <ahyp:hlinkClr xmlns:ahyp="http://schemas.microsoft.com/office/drawing/2018/hyperlinkcolor" val="tx"/>
                    </a:ext>
                  </a:extLst>
                </a:hlinkClick>
              </a:rPr>
              <a:t>Tips</a:t>
            </a:r>
            <a:r>
              <a:rPr lang="es-ES" sz="1600" b="0" dirty="0">
                <a:solidFill>
                  <a:schemeClr val="bg1">
                    <a:lumMod val="75000"/>
                  </a:schemeClr>
                </a:solidFill>
                <a:cs typeface="Arial"/>
                <a:hlinkClick r:id="rId5">
                  <a:extLst>
                    <a:ext uri="{A12FA001-AC4F-418D-AE19-62706E023703}">
                      <ahyp:hlinkClr xmlns:ahyp="http://schemas.microsoft.com/office/drawing/2018/hyperlinkcolor" val="tx"/>
                    </a:ext>
                  </a:extLst>
                </a:hlinkClick>
              </a:rPr>
              <a:t>)</a:t>
            </a:r>
            <a:r>
              <a:rPr lang="es-ES" sz="1600" b="0" dirty="0">
                <a:solidFill>
                  <a:schemeClr val="bg1">
                    <a:lumMod val="75000"/>
                  </a:schemeClr>
                </a:solidFill>
                <a:cs typeface="Arial"/>
              </a:rPr>
              <a:t> </a:t>
            </a:r>
            <a:r>
              <a:rPr lang="es-ES" sz="1600" b="0" dirty="0">
                <a:solidFill>
                  <a:schemeClr val="accent1"/>
                </a:solidFill>
                <a:cs typeface="Arial"/>
              </a:rPr>
              <a:t>- </a:t>
            </a:r>
            <a:r>
              <a:rPr lang="es-ES" sz="1600" b="0" dirty="0" err="1">
                <a:solidFill>
                  <a:schemeClr val="accent1"/>
                </a:solidFill>
                <a:cs typeface="Arial"/>
              </a:rPr>
              <a:t>By</a:t>
            </a:r>
            <a:r>
              <a:rPr lang="es-ES" sz="1600" b="0" dirty="0">
                <a:solidFill>
                  <a:schemeClr val="accent1"/>
                </a:solidFill>
                <a:cs typeface="Arial"/>
              </a:rPr>
              <a:t> </a:t>
            </a:r>
            <a:r>
              <a:rPr lang="es-ES" sz="1600" b="0" dirty="0" err="1">
                <a:solidFill>
                  <a:schemeClr val="accent1"/>
                </a:solidFill>
                <a:cs typeface="Arial"/>
              </a:rPr>
              <a:t>reading</a:t>
            </a:r>
            <a:r>
              <a:rPr lang="es-ES" sz="1600" b="0" dirty="0">
                <a:solidFill>
                  <a:schemeClr val="accent1"/>
                </a:solidFill>
                <a:cs typeface="Arial"/>
              </a:rPr>
              <a:t> </a:t>
            </a:r>
            <a:r>
              <a:rPr lang="es-ES" sz="1600" b="0" dirty="0" err="1">
                <a:solidFill>
                  <a:schemeClr val="accent1"/>
                </a:solidFill>
                <a:cs typeface="Arial"/>
              </a:rPr>
              <a:t>this</a:t>
            </a:r>
            <a:r>
              <a:rPr lang="es-ES" sz="1600" b="0" dirty="0">
                <a:solidFill>
                  <a:schemeClr val="accent1"/>
                </a:solidFill>
                <a:cs typeface="Arial"/>
              </a:rPr>
              <a:t> </a:t>
            </a:r>
            <a:r>
              <a:rPr lang="es-ES" sz="1600" b="0" dirty="0" err="1">
                <a:solidFill>
                  <a:schemeClr val="accent1"/>
                </a:solidFill>
                <a:cs typeface="Arial"/>
              </a:rPr>
              <a:t>article</a:t>
            </a:r>
            <a:r>
              <a:rPr lang="es-ES" sz="1600" b="0" dirty="0">
                <a:solidFill>
                  <a:schemeClr val="accent1"/>
                </a:solidFill>
                <a:cs typeface="Arial"/>
              </a:rPr>
              <a:t>, </a:t>
            </a:r>
            <a:r>
              <a:rPr lang="es-ES" sz="1600" b="0" dirty="0" err="1">
                <a:solidFill>
                  <a:schemeClr val="accent1"/>
                </a:solidFill>
                <a:cs typeface="Arial"/>
              </a:rPr>
              <a:t>you</a:t>
            </a:r>
            <a:r>
              <a:rPr lang="es-ES" sz="1600" b="0" dirty="0">
                <a:solidFill>
                  <a:schemeClr val="accent1"/>
                </a:solidFill>
                <a:cs typeface="Arial"/>
              </a:rPr>
              <a:t> </a:t>
            </a:r>
            <a:r>
              <a:rPr lang="es-ES" sz="1600" b="0" dirty="0" err="1">
                <a:solidFill>
                  <a:schemeClr val="accent1"/>
                </a:solidFill>
                <a:cs typeface="Arial"/>
              </a:rPr>
              <a:t>will</a:t>
            </a:r>
            <a:r>
              <a:rPr lang="es-ES" sz="1600" b="0" dirty="0">
                <a:solidFill>
                  <a:schemeClr val="accent1"/>
                </a:solidFill>
                <a:cs typeface="Arial"/>
              </a:rPr>
              <a:t> </a:t>
            </a:r>
            <a:r>
              <a:rPr lang="es-ES" sz="1600" b="0" dirty="0" err="1">
                <a:solidFill>
                  <a:schemeClr val="accent1"/>
                </a:solidFill>
                <a:cs typeface="Arial"/>
              </a:rPr>
              <a:t>discover</a:t>
            </a:r>
            <a:r>
              <a:rPr lang="es-ES" sz="1600" b="0" dirty="0">
                <a:solidFill>
                  <a:schemeClr val="accent1"/>
                </a:solidFill>
                <a:cs typeface="Arial"/>
              </a:rPr>
              <a:t> </a:t>
            </a:r>
            <a:r>
              <a:rPr lang="es-ES" sz="1600" b="0" dirty="0" err="1">
                <a:solidFill>
                  <a:schemeClr val="accent1"/>
                </a:solidFill>
                <a:cs typeface="Arial"/>
              </a:rPr>
              <a:t>quick</a:t>
            </a:r>
            <a:r>
              <a:rPr lang="es-ES" sz="1600" b="0" dirty="0">
                <a:solidFill>
                  <a:schemeClr val="accent1"/>
                </a:solidFill>
                <a:cs typeface="Arial"/>
              </a:rPr>
              <a:t> </a:t>
            </a:r>
            <a:r>
              <a:rPr lang="es-ES" sz="1600" b="0" dirty="0" err="1">
                <a:solidFill>
                  <a:schemeClr val="accent1"/>
                </a:solidFill>
                <a:cs typeface="Arial"/>
              </a:rPr>
              <a:t>ways</a:t>
            </a:r>
            <a:r>
              <a:rPr lang="es-ES" sz="1600" b="0" dirty="0">
                <a:solidFill>
                  <a:schemeClr val="accent1"/>
                </a:solidFill>
                <a:cs typeface="Arial"/>
              </a:rPr>
              <a:t> </a:t>
            </a:r>
            <a:r>
              <a:rPr lang="es-ES" sz="1600" b="0" dirty="0" err="1">
                <a:solidFill>
                  <a:schemeClr val="accent1"/>
                </a:solidFill>
                <a:cs typeface="Arial"/>
              </a:rPr>
              <a:t>to</a:t>
            </a:r>
            <a:r>
              <a:rPr lang="es-ES" sz="1600" b="0" dirty="0">
                <a:solidFill>
                  <a:schemeClr val="accent1"/>
                </a:solidFill>
                <a:cs typeface="Arial"/>
              </a:rPr>
              <a:t> </a:t>
            </a:r>
            <a:r>
              <a:rPr lang="es-ES" sz="1600" b="0" dirty="0" err="1">
                <a:solidFill>
                  <a:schemeClr val="accent1"/>
                </a:solidFill>
                <a:cs typeface="Arial"/>
              </a:rPr>
              <a:t>improve</a:t>
            </a:r>
            <a:r>
              <a:rPr lang="es-ES" sz="1600" b="0" dirty="0">
                <a:solidFill>
                  <a:schemeClr val="accent1"/>
                </a:solidFill>
                <a:cs typeface="Arial"/>
              </a:rPr>
              <a:t> </a:t>
            </a:r>
            <a:r>
              <a:rPr lang="es-ES" sz="1600" b="0" dirty="0" err="1">
                <a:solidFill>
                  <a:schemeClr val="accent1"/>
                </a:solidFill>
                <a:cs typeface="Arial"/>
              </a:rPr>
              <a:t>your</a:t>
            </a:r>
            <a:r>
              <a:rPr lang="es-ES" sz="1600" b="0" dirty="0">
                <a:solidFill>
                  <a:schemeClr val="accent1"/>
                </a:solidFill>
                <a:cs typeface="Arial"/>
              </a:rPr>
              <a:t> </a:t>
            </a:r>
            <a:r>
              <a:rPr lang="es-ES" sz="1600" b="0" dirty="0" err="1">
                <a:solidFill>
                  <a:schemeClr val="accent1"/>
                </a:solidFill>
                <a:cs typeface="Arial"/>
              </a:rPr>
              <a:t>presentations</a:t>
            </a:r>
            <a:r>
              <a:rPr lang="es-ES" sz="1600" b="0" dirty="0">
                <a:solidFill>
                  <a:schemeClr val="accent1"/>
                </a:solidFill>
                <a:cs typeface="Arial"/>
              </a:rPr>
              <a:t> and </a:t>
            </a:r>
            <a:r>
              <a:rPr lang="es-ES" sz="1600" b="0" dirty="0" err="1">
                <a:solidFill>
                  <a:schemeClr val="accent1"/>
                </a:solidFill>
                <a:cs typeface="Arial"/>
              </a:rPr>
              <a:t>impress</a:t>
            </a:r>
            <a:r>
              <a:rPr lang="es-ES" sz="1600" b="0" dirty="0">
                <a:solidFill>
                  <a:schemeClr val="accent1"/>
                </a:solidFill>
                <a:cs typeface="Arial"/>
              </a:rPr>
              <a:t> </a:t>
            </a:r>
            <a:r>
              <a:rPr lang="es-ES" sz="1600" b="0" dirty="0" err="1">
                <a:solidFill>
                  <a:schemeClr val="accent1"/>
                </a:solidFill>
                <a:cs typeface="Arial"/>
              </a:rPr>
              <a:t>your</a:t>
            </a:r>
            <a:r>
              <a:rPr lang="es-ES" sz="1600" b="0" dirty="0">
                <a:solidFill>
                  <a:schemeClr val="accent1"/>
                </a:solidFill>
                <a:cs typeface="Arial"/>
              </a:rPr>
              <a:t> </a:t>
            </a:r>
            <a:r>
              <a:rPr lang="es-ES" sz="1600" b="0" dirty="0" err="1">
                <a:solidFill>
                  <a:schemeClr val="accent1"/>
                </a:solidFill>
                <a:cs typeface="Arial"/>
              </a:rPr>
              <a:t>audience</a:t>
            </a:r>
            <a:r>
              <a:rPr lang="es-ES" sz="1600" b="0" dirty="0">
                <a:solidFill>
                  <a:schemeClr val="accent1"/>
                </a:solidFill>
                <a:cs typeface="Arial"/>
              </a:rPr>
              <a:t>.</a:t>
            </a:r>
          </a:p>
          <a:p>
            <a:pPr marL="0" indent="0">
              <a:lnSpc>
                <a:spcPct val="100000"/>
              </a:lnSpc>
              <a:spcBef>
                <a:spcPts val="600"/>
              </a:spcBef>
              <a:spcAft>
                <a:spcPts val="600"/>
              </a:spcAft>
            </a:pPr>
            <a:r>
              <a:rPr lang="es-ES" sz="1600" b="0" dirty="0">
                <a:solidFill>
                  <a:schemeClr val="bg1">
                    <a:lumMod val="75000"/>
                  </a:schemeClr>
                </a:solidFill>
                <a:cs typeface="Arial"/>
                <a:hlinkClick r:id="rId6">
                  <a:extLst>
                    <a:ext uri="{A12FA001-AC4F-418D-AE19-62706E023703}">
                      <ahyp:hlinkClr xmlns:ahyp="http://schemas.microsoft.com/office/drawing/2018/hyperlinkcolor" val="tx"/>
                    </a:ext>
                  </a:extLst>
                </a:hlinkClick>
              </a:rPr>
              <a:t>14 </a:t>
            </a:r>
            <a:r>
              <a:rPr lang="es-ES" sz="1600" b="0" dirty="0" err="1">
                <a:solidFill>
                  <a:schemeClr val="bg1">
                    <a:lumMod val="75000"/>
                  </a:schemeClr>
                </a:solidFill>
                <a:cs typeface="Arial"/>
                <a:hlinkClick r:id="rId6">
                  <a:extLst>
                    <a:ext uri="{A12FA001-AC4F-418D-AE19-62706E023703}">
                      <ahyp:hlinkClr xmlns:ahyp="http://schemas.microsoft.com/office/drawing/2018/hyperlinkcolor" val="tx"/>
                    </a:ext>
                  </a:extLst>
                </a:hlinkClick>
              </a:rPr>
              <a:t>Methods</a:t>
            </a:r>
            <a:r>
              <a:rPr lang="es-ES" sz="1600" b="0" dirty="0">
                <a:solidFill>
                  <a:schemeClr val="bg1">
                    <a:lumMod val="75000"/>
                  </a:schemeClr>
                </a:solidFill>
                <a:cs typeface="Arial"/>
                <a:hlinkClick r:id="rId6">
                  <a:extLst>
                    <a:ext uri="{A12FA001-AC4F-418D-AE19-62706E023703}">
                      <ahyp:hlinkClr xmlns:ahyp="http://schemas.microsoft.com/office/drawing/2018/hyperlinkcolor" val="tx"/>
                    </a:ext>
                  </a:extLst>
                </a:hlinkClick>
              </a:rPr>
              <a:t> </a:t>
            </a:r>
            <a:r>
              <a:rPr lang="es-ES" sz="1600" b="0" dirty="0" err="1">
                <a:solidFill>
                  <a:schemeClr val="bg1">
                    <a:lumMod val="75000"/>
                  </a:schemeClr>
                </a:solidFill>
                <a:cs typeface="Arial"/>
                <a:hlinkClick r:id="rId6">
                  <a:extLst>
                    <a:ext uri="{A12FA001-AC4F-418D-AE19-62706E023703}">
                      <ahyp:hlinkClr xmlns:ahyp="http://schemas.microsoft.com/office/drawing/2018/hyperlinkcolor" val="tx"/>
                    </a:ext>
                  </a:extLst>
                </a:hlinkClick>
              </a:rPr>
              <a:t>to</a:t>
            </a:r>
            <a:r>
              <a:rPr lang="es-ES" sz="1600" b="0" dirty="0">
                <a:solidFill>
                  <a:schemeClr val="bg1">
                    <a:lumMod val="75000"/>
                  </a:schemeClr>
                </a:solidFill>
                <a:cs typeface="Arial"/>
                <a:hlinkClick r:id="rId6">
                  <a:extLst>
                    <a:ext uri="{A12FA001-AC4F-418D-AE19-62706E023703}">
                      <ahyp:hlinkClr xmlns:ahyp="http://schemas.microsoft.com/office/drawing/2018/hyperlinkcolor" val="tx"/>
                    </a:ext>
                  </a:extLst>
                </a:hlinkClick>
              </a:rPr>
              <a:t> </a:t>
            </a:r>
            <a:r>
              <a:rPr lang="es-ES" sz="1600" b="0" dirty="0" err="1">
                <a:solidFill>
                  <a:schemeClr val="bg1">
                    <a:lumMod val="75000"/>
                  </a:schemeClr>
                </a:solidFill>
                <a:cs typeface="Arial"/>
                <a:hlinkClick r:id="rId6">
                  <a:extLst>
                    <a:ext uri="{A12FA001-AC4F-418D-AE19-62706E023703}">
                      <ahyp:hlinkClr xmlns:ahyp="http://schemas.microsoft.com/office/drawing/2018/hyperlinkcolor" val="tx"/>
                    </a:ext>
                  </a:extLst>
                </a:hlinkClick>
              </a:rPr>
              <a:t>Dramatically</a:t>
            </a:r>
            <a:r>
              <a:rPr lang="es-ES" sz="1600" b="0" dirty="0">
                <a:solidFill>
                  <a:schemeClr val="bg1">
                    <a:lumMod val="75000"/>
                  </a:schemeClr>
                </a:solidFill>
                <a:cs typeface="Arial"/>
                <a:hlinkClick r:id="rId6">
                  <a:extLst>
                    <a:ext uri="{A12FA001-AC4F-418D-AE19-62706E023703}">
                      <ahyp:hlinkClr xmlns:ahyp="http://schemas.microsoft.com/office/drawing/2018/hyperlinkcolor" val="tx"/>
                    </a:ext>
                  </a:extLst>
                </a:hlinkClick>
              </a:rPr>
              <a:t> </a:t>
            </a:r>
            <a:r>
              <a:rPr lang="es-ES" sz="1600" b="0" dirty="0" err="1">
                <a:solidFill>
                  <a:schemeClr val="bg1">
                    <a:lumMod val="75000"/>
                  </a:schemeClr>
                </a:solidFill>
                <a:cs typeface="Arial"/>
                <a:hlinkClick r:id="rId6">
                  <a:extLst>
                    <a:ext uri="{A12FA001-AC4F-418D-AE19-62706E023703}">
                      <ahyp:hlinkClr xmlns:ahyp="http://schemas.microsoft.com/office/drawing/2018/hyperlinkcolor" val="tx"/>
                    </a:ext>
                  </a:extLst>
                </a:hlinkClick>
              </a:rPr>
              <a:t>Increase</a:t>
            </a:r>
            <a:r>
              <a:rPr lang="es-ES" sz="1600" b="0" dirty="0">
                <a:solidFill>
                  <a:schemeClr val="bg1">
                    <a:lumMod val="75000"/>
                  </a:schemeClr>
                </a:solidFill>
                <a:cs typeface="Arial"/>
                <a:hlinkClick r:id="rId6">
                  <a:extLst>
                    <a:ext uri="{A12FA001-AC4F-418D-AE19-62706E023703}">
                      <ahyp:hlinkClr xmlns:ahyp="http://schemas.microsoft.com/office/drawing/2018/hyperlinkcolor" val="tx"/>
                    </a:ext>
                  </a:extLst>
                </a:hlinkClick>
              </a:rPr>
              <a:t> </a:t>
            </a:r>
            <a:r>
              <a:rPr lang="es-ES" sz="1600" b="0" dirty="0" err="1">
                <a:solidFill>
                  <a:schemeClr val="bg1">
                    <a:lumMod val="75000"/>
                  </a:schemeClr>
                </a:solidFill>
                <a:cs typeface="Arial"/>
                <a:hlinkClick r:id="rId6">
                  <a:extLst>
                    <a:ext uri="{A12FA001-AC4F-418D-AE19-62706E023703}">
                      <ahyp:hlinkClr xmlns:ahyp="http://schemas.microsoft.com/office/drawing/2018/hyperlinkcolor" val="tx"/>
                    </a:ext>
                  </a:extLst>
                </a:hlinkClick>
              </a:rPr>
              <a:t>Your</a:t>
            </a:r>
            <a:r>
              <a:rPr lang="es-ES" sz="1600" b="0" dirty="0">
                <a:solidFill>
                  <a:schemeClr val="bg1">
                    <a:lumMod val="75000"/>
                  </a:schemeClr>
                </a:solidFill>
                <a:cs typeface="Arial"/>
                <a:hlinkClick r:id="rId6">
                  <a:extLst>
                    <a:ext uri="{A12FA001-AC4F-418D-AE19-62706E023703}">
                      <ahyp:hlinkClr xmlns:ahyp="http://schemas.microsoft.com/office/drawing/2018/hyperlinkcolor" val="tx"/>
                    </a:ext>
                  </a:extLst>
                </a:hlinkClick>
              </a:rPr>
              <a:t> </a:t>
            </a:r>
            <a:r>
              <a:rPr lang="es-ES" sz="1600" b="0" dirty="0" err="1">
                <a:solidFill>
                  <a:schemeClr val="bg1">
                    <a:lumMod val="75000"/>
                  </a:schemeClr>
                </a:solidFill>
                <a:cs typeface="Arial"/>
                <a:hlinkClick r:id="rId6">
                  <a:extLst>
                    <a:ext uri="{A12FA001-AC4F-418D-AE19-62706E023703}">
                      <ahyp:hlinkClr xmlns:ahyp="http://schemas.microsoft.com/office/drawing/2018/hyperlinkcolor" val="tx"/>
                    </a:ext>
                  </a:extLst>
                </a:hlinkClick>
              </a:rPr>
              <a:t>Self-Confidence</a:t>
            </a:r>
            <a:r>
              <a:rPr lang="es-ES" sz="1600" b="0" dirty="0">
                <a:solidFill>
                  <a:schemeClr val="accent1"/>
                </a:solidFill>
                <a:cs typeface="Arial"/>
              </a:rPr>
              <a:t> - </a:t>
            </a:r>
            <a:r>
              <a:rPr lang="es-ES" sz="1600" b="0" dirty="0" err="1">
                <a:solidFill>
                  <a:schemeClr val="accent1"/>
                </a:solidFill>
                <a:cs typeface="Arial"/>
              </a:rPr>
              <a:t>By</a:t>
            </a:r>
            <a:r>
              <a:rPr lang="es-ES" sz="1600" b="0" dirty="0">
                <a:solidFill>
                  <a:schemeClr val="accent1"/>
                </a:solidFill>
                <a:cs typeface="Arial"/>
              </a:rPr>
              <a:t> </a:t>
            </a:r>
            <a:r>
              <a:rPr lang="es-ES" sz="1600" b="0" dirty="0" err="1">
                <a:solidFill>
                  <a:schemeClr val="accent1"/>
                </a:solidFill>
                <a:cs typeface="Arial"/>
              </a:rPr>
              <a:t>reading</a:t>
            </a:r>
            <a:r>
              <a:rPr lang="es-ES" sz="1600" b="0" dirty="0">
                <a:solidFill>
                  <a:schemeClr val="accent1"/>
                </a:solidFill>
                <a:cs typeface="Arial"/>
              </a:rPr>
              <a:t> </a:t>
            </a:r>
            <a:r>
              <a:rPr lang="es-ES" sz="1600" b="0" dirty="0" err="1">
                <a:solidFill>
                  <a:schemeClr val="accent1"/>
                </a:solidFill>
                <a:cs typeface="Arial"/>
              </a:rPr>
              <a:t>this</a:t>
            </a:r>
            <a:r>
              <a:rPr lang="es-ES" sz="1600" b="0" dirty="0">
                <a:solidFill>
                  <a:schemeClr val="accent1"/>
                </a:solidFill>
                <a:cs typeface="Arial"/>
              </a:rPr>
              <a:t> </a:t>
            </a:r>
            <a:r>
              <a:rPr lang="es-ES" sz="1600" b="0" dirty="0" err="1">
                <a:solidFill>
                  <a:schemeClr val="accent1"/>
                </a:solidFill>
                <a:cs typeface="Arial"/>
              </a:rPr>
              <a:t>article</a:t>
            </a:r>
            <a:r>
              <a:rPr lang="es-ES" sz="1600" b="0" dirty="0">
                <a:solidFill>
                  <a:schemeClr val="accent1"/>
                </a:solidFill>
                <a:cs typeface="Arial"/>
              </a:rPr>
              <a:t>, </a:t>
            </a:r>
            <a:r>
              <a:rPr lang="es-ES" sz="1600" b="0" dirty="0" err="1">
                <a:solidFill>
                  <a:schemeClr val="accent1"/>
                </a:solidFill>
                <a:cs typeface="Arial"/>
              </a:rPr>
              <a:t>you</a:t>
            </a:r>
            <a:r>
              <a:rPr lang="es-ES" sz="1600" b="0" dirty="0">
                <a:solidFill>
                  <a:schemeClr val="accent1"/>
                </a:solidFill>
                <a:cs typeface="Arial"/>
              </a:rPr>
              <a:t> </a:t>
            </a:r>
            <a:r>
              <a:rPr lang="es-ES" sz="1600" b="0" dirty="0" err="1">
                <a:solidFill>
                  <a:schemeClr val="accent1"/>
                </a:solidFill>
                <a:cs typeface="Arial"/>
              </a:rPr>
              <a:t>will</a:t>
            </a:r>
            <a:r>
              <a:rPr lang="es-ES" sz="1600" b="0" dirty="0">
                <a:solidFill>
                  <a:schemeClr val="accent1"/>
                </a:solidFill>
                <a:cs typeface="Arial"/>
              </a:rPr>
              <a:t> </a:t>
            </a:r>
            <a:r>
              <a:rPr lang="es-ES" sz="1600" b="0" dirty="0" err="1">
                <a:solidFill>
                  <a:schemeClr val="accent1"/>
                </a:solidFill>
                <a:cs typeface="Arial"/>
              </a:rPr>
              <a:t>find</a:t>
            </a:r>
            <a:r>
              <a:rPr lang="es-ES" sz="1600" b="0" dirty="0">
                <a:solidFill>
                  <a:schemeClr val="accent1"/>
                </a:solidFill>
                <a:cs typeface="Arial"/>
              </a:rPr>
              <a:t> </a:t>
            </a:r>
            <a:r>
              <a:rPr lang="es-ES" sz="1600" b="0" dirty="0" err="1">
                <a:solidFill>
                  <a:schemeClr val="accent1"/>
                </a:solidFill>
                <a:cs typeface="Arial"/>
              </a:rPr>
              <a:t>easy</a:t>
            </a:r>
            <a:r>
              <a:rPr lang="es-ES" sz="1600" b="0" dirty="0">
                <a:solidFill>
                  <a:schemeClr val="accent1"/>
                </a:solidFill>
                <a:cs typeface="Arial"/>
              </a:rPr>
              <a:t> </a:t>
            </a:r>
            <a:r>
              <a:rPr lang="es-ES" sz="1600" b="0" dirty="0" err="1">
                <a:solidFill>
                  <a:schemeClr val="accent1"/>
                </a:solidFill>
                <a:cs typeface="Arial"/>
              </a:rPr>
              <a:t>steps</a:t>
            </a:r>
            <a:r>
              <a:rPr lang="es-ES" sz="1600" b="0" dirty="0">
                <a:solidFill>
                  <a:schemeClr val="accent1"/>
                </a:solidFill>
                <a:cs typeface="Arial"/>
              </a:rPr>
              <a:t> </a:t>
            </a:r>
            <a:r>
              <a:rPr lang="es-ES" sz="1600" b="0" dirty="0" err="1">
                <a:solidFill>
                  <a:schemeClr val="accent1"/>
                </a:solidFill>
                <a:cs typeface="Arial"/>
              </a:rPr>
              <a:t>to</a:t>
            </a:r>
            <a:r>
              <a:rPr lang="es-ES" sz="1600" b="0" dirty="0">
                <a:solidFill>
                  <a:schemeClr val="accent1"/>
                </a:solidFill>
                <a:cs typeface="Arial"/>
              </a:rPr>
              <a:t> </a:t>
            </a:r>
            <a:r>
              <a:rPr lang="es-ES" sz="1600" b="0" dirty="0" err="1">
                <a:solidFill>
                  <a:schemeClr val="accent1"/>
                </a:solidFill>
                <a:cs typeface="Arial"/>
              </a:rPr>
              <a:t>feel</a:t>
            </a:r>
            <a:r>
              <a:rPr lang="es-ES" sz="1600" b="0" dirty="0">
                <a:solidFill>
                  <a:schemeClr val="accent1"/>
                </a:solidFill>
                <a:cs typeface="Arial"/>
              </a:rPr>
              <a:t> more </a:t>
            </a:r>
            <a:r>
              <a:rPr lang="es-ES" sz="1600" b="0" dirty="0" err="1">
                <a:solidFill>
                  <a:schemeClr val="accent1"/>
                </a:solidFill>
                <a:cs typeface="Arial"/>
              </a:rPr>
              <a:t>confident</a:t>
            </a:r>
            <a:r>
              <a:rPr lang="es-ES" sz="1600" b="0" dirty="0">
                <a:solidFill>
                  <a:schemeClr val="accent1"/>
                </a:solidFill>
                <a:cs typeface="Arial"/>
              </a:rPr>
              <a:t> in </a:t>
            </a:r>
            <a:r>
              <a:rPr lang="es-ES" sz="1600" b="0" dirty="0" err="1">
                <a:solidFill>
                  <a:schemeClr val="accent1"/>
                </a:solidFill>
                <a:cs typeface="Arial"/>
              </a:rPr>
              <a:t>yourself</a:t>
            </a:r>
            <a:r>
              <a:rPr lang="es-ES" sz="1600" b="0" dirty="0">
                <a:solidFill>
                  <a:schemeClr val="accent1"/>
                </a:solidFill>
                <a:cs typeface="Arial"/>
              </a:rPr>
              <a:t> and </a:t>
            </a:r>
            <a:r>
              <a:rPr lang="es-ES" sz="1600" b="0" dirty="0" err="1">
                <a:solidFill>
                  <a:schemeClr val="accent1"/>
                </a:solidFill>
                <a:cs typeface="Arial"/>
              </a:rPr>
              <a:t>your</a:t>
            </a:r>
            <a:r>
              <a:rPr lang="es-ES" sz="1600" b="0" dirty="0">
                <a:solidFill>
                  <a:schemeClr val="accent1"/>
                </a:solidFill>
                <a:cs typeface="Arial"/>
              </a:rPr>
              <a:t> </a:t>
            </a:r>
            <a:r>
              <a:rPr lang="es-ES" sz="1600" b="0" dirty="0" err="1">
                <a:solidFill>
                  <a:schemeClr val="accent1"/>
                </a:solidFill>
                <a:cs typeface="Arial"/>
              </a:rPr>
              <a:t>abilities</a:t>
            </a:r>
            <a:r>
              <a:rPr lang="es-ES" sz="1600" b="0" dirty="0">
                <a:solidFill>
                  <a:schemeClr val="accent1"/>
                </a:solidFill>
                <a:cs typeface="Arial"/>
              </a:rPr>
              <a:t>.</a:t>
            </a:r>
          </a:p>
          <a:p>
            <a:pPr marL="0" indent="0">
              <a:lnSpc>
                <a:spcPct val="100000"/>
              </a:lnSpc>
              <a:spcBef>
                <a:spcPts val="600"/>
              </a:spcBef>
              <a:spcAft>
                <a:spcPts val="600"/>
              </a:spcAft>
            </a:pPr>
            <a:endParaRPr lang="es-ES" sz="1600" dirty="0">
              <a:solidFill>
                <a:schemeClr val="accent1"/>
              </a:solidFill>
            </a:endParaRPr>
          </a:p>
          <a:p>
            <a:pPr marL="0" indent="0">
              <a:lnSpc>
                <a:spcPct val="100000"/>
              </a:lnSpc>
              <a:spcBef>
                <a:spcPts val="600"/>
              </a:spcBef>
              <a:spcAft>
                <a:spcPts val="600"/>
              </a:spcAft>
            </a:pPr>
            <a:r>
              <a:rPr lang="es-ES" sz="1600" noProof="0" dirty="0">
                <a:solidFill>
                  <a:schemeClr val="accent1"/>
                </a:solidFill>
              </a:rPr>
              <a:t>Sección 3</a:t>
            </a:r>
          </a:p>
          <a:p>
            <a:pPr marL="0" indent="0">
              <a:lnSpc>
                <a:spcPct val="100000"/>
              </a:lnSpc>
              <a:spcBef>
                <a:spcPts val="600"/>
              </a:spcBef>
              <a:spcAft>
                <a:spcPts val="600"/>
              </a:spcAft>
            </a:pPr>
            <a:r>
              <a:rPr lang="es-ES" sz="1600" b="0" dirty="0" err="1">
                <a:solidFill>
                  <a:schemeClr val="bg1">
                    <a:lumMod val="75000"/>
                  </a:schemeClr>
                </a:solidFill>
                <a:hlinkClick r:id="rId7">
                  <a:extLst>
                    <a:ext uri="{A12FA001-AC4F-418D-AE19-62706E023703}">
                      <ahyp:hlinkClr xmlns:ahyp="http://schemas.microsoft.com/office/drawing/2018/hyperlinkcolor" val="tx"/>
                    </a:ext>
                  </a:extLst>
                </a:hlinkClick>
              </a:rPr>
              <a:t>How</a:t>
            </a:r>
            <a:r>
              <a:rPr lang="es-ES" sz="1600" b="0" dirty="0">
                <a:solidFill>
                  <a:schemeClr val="bg1">
                    <a:lumMod val="75000"/>
                  </a:schemeClr>
                </a:solidFill>
                <a:hlinkClick r:id="rId7">
                  <a:extLst>
                    <a:ext uri="{A12FA001-AC4F-418D-AE19-62706E023703}">
                      <ahyp:hlinkClr xmlns:ahyp="http://schemas.microsoft.com/office/drawing/2018/hyperlinkcolor" val="tx"/>
                    </a:ext>
                  </a:extLst>
                </a:hlinkClick>
              </a:rPr>
              <a:t> </a:t>
            </a:r>
            <a:r>
              <a:rPr lang="es-ES" sz="1600" b="0" dirty="0" err="1">
                <a:solidFill>
                  <a:schemeClr val="bg1">
                    <a:lumMod val="75000"/>
                  </a:schemeClr>
                </a:solidFill>
                <a:hlinkClick r:id="rId7">
                  <a:extLst>
                    <a:ext uri="{A12FA001-AC4F-418D-AE19-62706E023703}">
                      <ahyp:hlinkClr xmlns:ahyp="http://schemas.microsoft.com/office/drawing/2018/hyperlinkcolor" val="tx"/>
                    </a:ext>
                  </a:extLst>
                </a:hlinkClick>
              </a:rPr>
              <a:t>to</a:t>
            </a:r>
            <a:r>
              <a:rPr lang="es-ES" sz="1600" b="0" dirty="0">
                <a:solidFill>
                  <a:schemeClr val="bg1">
                    <a:lumMod val="75000"/>
                  </a:schemeClr>
                </a:solidFill>
                <a:hlinkClick r:id="rId7">
                  <a:extLst>
                    <a:ext uri="{A12FA001-AC4F-418D-AE19-62706E023703}">
                      <ahyp:hlinkClr xmlns:ahyp="http://schemas.microsoft.com/office/drawing/2018/hyperlinkcolor" val="tx"/>
                    </a:ext>
                  </a:extLst>
                </a:hlinkClick>
              </a:rPr>
              <a:t> </a:t>
            </a:r>
            <a:r>
              <a:rPr lang="es-ES" sz="1600" b="0" dirty="0" err="1">
                <a:solidFill>
                  <a:schemeClr val="bg1">
                    <a:lumMod val="75000"/>
                  </a:schemeClr>
                </a:solidFill>
                <a:hlinkClick r:id="rId7">
                  <a:extLst>
                    <a:ext uri="{A12FA001-AC4F-418D-AE19-62706E023703}">
                      <ahyp:hlinkClr xmlns:ahyp="http://schemas.microsoft.com/office/drawing/2018/hyperlinkcolor" val="tx"/>
                    </a:ext>
                  </a:extLst>
                </a:hlinkClick>
              </a:rPr>
              <a:t>Effectively</a:t>
            </a:r>
            <a:r>
              <a:rPr lang="es-ES" sz="1600" b="0" dirty="0">
                <a:solidFill>
                  <a:schemeClr val="bg1">
                    <a:lumMod val="75000"/>
                  </a:schemeClr>
                </a:solidFill>
                <a:hlinkClick r:id="rId7">
                  <a:extLst>
                    <a:ext uri="{A12FA001-AC4F-418D-AE19-62706E023703}">
                      <ahyp:hlinkClr xmlns:ahyp="http://schemas.microsoft.com/office/drawing/2018/hyperlinkcolor" val="tx"/>
                    </a:ext>
                  </a:extLst>
                </a:hlinkClick>
              </a:rPr>
              <a:t> Pitch a Business Idea</a:t>
            </a:r>
            <a:r>
              <a:rPr lang="es-ES" sz="1600" b="0" dirty="0">
                <a:solidFill>
                  <a:schemeClr val="bg1">
                    <a:lumMod val="75000"/>
                  </a:schemeClr>
                </a:solidFill>
              </a:rPr>
              <a:t> </a:t>
            </a:r>
            <a:r>
              <a:rPr lang="es-ES" sz="1600" b="0" dirty="0">
                <a:solidFill>
                  <a:schemeClr val="accent1"/>
                </a:solidFill>
              </a:rPr>
              <a:t>- </a:t>
            </a:r>
            <a:r>
              <a:rPr lang="es-ES" sz="1600" b="0" dirty="0" err="1">
                <a:solidFill>
                  <a:schemeClr val="accent1"/>
                </a:solidFill>
              </a:rPr>
              <a:t>By</a:t>
            </a:r>
            <a:r>
              <a:rPr lang="es-ES" sz="1600" b="0" dirty="0">
                <a:solidFill>
                  <a:schemeClr val="accent1"/>
                </a:solidFill>
              </a:rPr>
              <a:t> </a:t>
            </a:r>
            <a:r>
              <a:rPr lang="es-ES" sz="1600" b="0" dirty="0" err="1">
                <a:solidFill>
                  <a:schemeClr val="accent1"/>
                </a:solidFill>
              </a:rPr>
              <a:t>reading</a:t>
            </a:r>
            <a:r>
              <a:rPr lang="es-ES" sz="1600" b="0" dirty="0">
                <a:solidFill>
                  <a:schemeClr val="accent1"/>
                </a:solidFill>
              </a:rPr>
              <a:t> </a:t>
            </a:r>
            <a:r>
              <a:rPr lang="es-ES" sz="1600" b="0" dirty="0" err="1">
                <a:solidFill>
                  <a:schemeClr val="accent1"/>
                </a:solidFill>
              </a:rPr>
              <a:t>this</a:t>
            </a:r>
            <a:r>
              <a:rPr lang="es-ES" sz="1600" b="0" dirty="0">
                <a:solidFill>
                  <a:schemeClr val="accent1"/>
                </a:solidFill>
              </a:rPr>
              <a:t> </a:t>
            </a:r>
            <a:r>
              <a:rPr lang="es-ES" sz="1600" b="0" dirty="0" err="1">
                <a:solidFill>
                  <a:schemeClr val="accent1"/>
                </a:solidFill>
              </a:rPr>
              <a:t>article</a:t>
            </a:r>
            <a:r>
              <a:rPr lang="es-ES" sz="1600" b="0" dirty="0">
                <a:solidFill>
                  <a:schemeClr val="accent1"/>
                </a:solidFill>
              </a:rPr>
              <a:t>, </a:t>
            </a:r>
            <a:r>
              <a:rPr lang="es-ES" sz="1600" b="0" dirty="0" err="1">
                <a:solidFill>
                  <a:schemeClr val="accent1"/>
                </a:solidFill>
              </a:rPr>
              <a:t>you</a:t>
            </a:r>
            <a:r>
              <a:rPr lang="es-ES" sz="1600" b="0" dirty="0">
                <a:solidFill>
                  <a:schemeClr val="accent1"/>
                </a:solidFill>
              </a:rPr>
              <a:t> </a:t>
            </a:r>
            <a:r>
              <a:rPr lang="es-ES" sz="1600" b="0" dirty="0" err="1">
                <a:solidFill>
                  <a:schemeClr val="accent1"/>
                </a:solidFill>
              </a:rPr>
              <a:t>will</a:t>
            </a:r>
            <a:r>
              <a:rPr lang="es-ES" sz="1600" b="0" dirty="0">
                <a:solidFill>
                  <a:schemeClr val="accent1"/>
                </a:solidFill>
              </a:rPr>
              <a:t> </a:t>
            </a:r>
            <a:r>
              <a:rPr lang="es-ES" sz="1600" b="0" dirty="0" err="1">
                <a:solidFill>
                  <a:schemeClr val="accent1"/>
                </a:solidFill>
              </a:rPr>
              <a:t>get</a:t>
            </a:r>
            <a:r>
              <a:rPr lang="es-ES" sz="1600" b="0" dirty="0">
                <a:solidFill>
                  <a:schemeClr val="accent1"/>
                </a:solidFill>
              </a:rPr>
              <a:t> </a:t>
            </a:r>
            <a:r>
              <a:rPr lang="es-ES" sz="1600" b="0" dirty="0" err="1">
                <a:solidFill>
                  <a:schemeClr val="accent1"/>
                </a:solidFill>
              </a:rPr>
              <a:t>easy-to-follow</a:t>
            </a:r>
            <a:r>
              <a:rPr lang="es-ES" sz="1600" b="0" dirty="0">
                <a:solidFill>
                  <a:schemeClr val="accent1"/>
                </a:solidFill>
              </a:rPr>
              <a:t> </a:t>
            </a:r>
            <a:r>
              <a:rPr lang="es-ES" sz="1600" b="0" dirty="0" err="1">
                <a:solidFill>
                  <a:schemeClr val="accent1"/>
                </a:solidFill>
              </a:rPr>
              <a:t>advice</a:t>
            </a:r>
            <a:r>
              <a:rPr lang="es-ES" sz="1600" b="0" dirty="0">
                <a:solidFill>
                  <a:schemeClr val="accent1"/>
                </a:solidFill>
              </a:rPr>
              <a:t> </a:t>
            </a:r>
            <a:r>
              <a:rPr lang="es-ES" sz="1600" b="0" dirty="0" err="1">
                <a:solidFill>
                  <a:schemeClr val="accent1"/>
                </a:solidFill>
              </a:rPr>
              <a:t>on</a:t>
            </a:r>
            <a:r>
              <a:rPr lang="es-ES" sz="1600" b="0" dirty="0">
                <a:solidFill>
                  <a:schemeClr val="accent1"/>
                </a:solidFill>
              </a:rPr>
              <a:t> </a:t>
            </a:r>
            <a:r>
              <a:rPr lang="es-ES" sz="1600" b="0" dirty="0" err="1">
                <a:solidFill>
                  <a:schemeClr val="accent1"/>
                </a:solidFill>
              </a:rPr>
              <a:t>how</a:t>
            </a:r>
            <a:r>
              <a:rPr lang="es-ES" sz="1600" b="0" dirty="0">
                <a:solidFill>
                  <a:schemeClr val="accent1"/>
                </a:solidFill>
              </a:rPr>
              <a:t> </a:t>
            </a:r>
            <a:r>
              <a:rPr lang="es-ES" sz="1600" b="0" dirty="0" err="1">
                <a:solidFill>
                  <a:schemeClr val="accent1"/>
                </a:solidFill>
              </a:rPr>
              <a:t>to</a:t>
            </a:r>
            <a:r>
              <a:rPr lang="es-ES" sz="1600" b="0" dirty="0">
                <a:solidFill>
                  <a:schemeClr val="accent1"/>
                </a:solidFill>
              </a:rPr>
              <a:t> share </a:t>
            </a:r>
            <a:r>
              <a:rPr lang="es-ES" sz="1600" b="0" dirty="0" err="1">
                <a:solidFill>
                  <a:schemeClr val="accent1"/>
                </a:solidFill>
              </a:rPr>
              <a:t>your</a:t>
            </a:r>
            <a:r>
              <a:rPr lang="es-ES" sz="1600" b="0" dirty="0">
                <a:solidFill>
                  <a:schemeClr val="accent1"/>
                </a:solidFill>
              </a:rPr>
              <a:t> </a:t>
            </a:r>
            <a:r>
              <a:rPr lang="es-ES" sz="1600" b="0" dirty="0" err="1">
                <a:solidFill>
                  <a:schemeClr val="accent1"/>
                </a:solidFill>
              </a:rPr>
              <a:t>business</a:t>
            </a:r>
            <a:r>
              <a:rPr lang="es-ES" sz="1600" b="0" dirty="0">
                <a:solidFill>
                  <a:schemeClr val="accent1"/>
                </a:solidFill>
              </a:rPr>
              <a:t> idea </a:t>
            </a:r>
            <a:r>
              <a:rPr lang="es-ES" sz="1600" b="0" dirty="0" err="1">
                <a:solidFill>
                  <a:schemeClr val="accent1"/>
                </a:solidFill>
              </a:rPr>
              <a:t>clearly</a:t>
            </a:r>
            <a:r>
              <a:rPr lang="es-ES" sz="1600" b="0" dirty="0">
                <a:solidFill>
                  <a:schemeClr val="accent1"/>
                </a:solidFill>
              </a:rPr>
              <a:t> and </a:t>
            </a:r>
            <a:r>
              <a:rPr lang="es-ES" sz="1600" b="0" dirty="0" err="1">
                <a:solidFill>
                  <a:schemeClr val="accent1"/>
                </a:solidFill>
              </a:rPr>
              <a:t>confidently</a:t>
            </a:r>
            <a:r>
              <a:rPr lang="es-ES" sz="1600" b="0" dirty="0">
                <a:solidFill>
                  <a:schemeClr val="accent1"/>
                </a:solidFill>
              </a:rPr>
              <a:t>.</a:t>
            </a:r>
            <a:r>
              <a:rPr lang="es-ES" sz="1600" b="0" dirty="0">
                <a:solidFill>
                  <a:schemeClr val="accent1"/>
                </a:solidFill>
                <a:cs typeface="Arial"/>
              </a:rPr>
              <a:t> </a:t>
            </a:r>
            <a:endParaRPr lang="es-ES" sz="1600" dirty="0">
              <a:solidFill>
                <a:schemeClr val="accent1"/>
              </a:solidFill>
            </a:endParaRPr>
          </a:p>
          <a:p>
            <a:pPr marL="0" indent="0">
              <a:lnSpc>
                <a:spcPct val="100000"/>
              </a:lnSpc>
              <a:spcBef>
                <a:spcPts val="600"/>
              </a:spcBef>
              <a:spcAft>
                <a:spcPts val="600"/>
              </a:spcAft>
            </a:pPr>
            <a:r>
              <a:rPr lang="es-ES" sz="1600" b="0" noProof="0" dirty="0" err="1">
                <a:solidFill>
                  <a:schemeClr val="bg1">
                    <a:lumMod val="75000"/>
                  </a:schemeClr>
                </a:solidFill>
                <a:hlinkClick r:id="rId8">
                  <a:extLst>
                    <a:ext uri="{A12FA001-AC4F-418D-AE19-62706E023703}">
                      <ahyp:hlinkClr xmlns:ahyp="http://schemas.microsoft.com/office/drawing/2018/hyperlinkcolor" val="tx"/>
                    </a:ext>
                  </a:extLst>
                </a:hlinkClick>
              </a:rPr>
              <a:t>How</a:t>
            </a:r>
            <a:r>
              <a:rPr lang="es-ES" sz="1600" b="0" noProof="0" dirty="0">
                <a:solidFill>
                  <a:schemeClr val="bg1">
                    <a:lumMod val="75000"/>
                  </a:schemeClr>
                </a:solidFill>
                <a:hlinkClick r:id="rId8">
                  <a:extLst>
                    <a:ext uri="{A12FA001-AC4F-418D-AE19-62706E023703}">
                      <ahyp:hlinkClr xmlns:ahyp="http://schemas.microsoft.com/office/drawing/2018/hyperlinkcolor" val="tx"/>
                    </a:ext>
                  </a:extLst>
                </a:hlinkClick>
              </a:rPr>
              <a:t> </a:t>
            </a:r>
            <a:r>
              <a:rPr lang="es-ES" sz="1600" b="0" noProof="0" dirty="0" err="1">
                <a:solidFill>
                  <a:schemeClr val="bg1">
                    <a:lumMod val="75000"/>
                  </a:schemeClr>
                </a:solidFill>
                <a:hlinkClick r:id="rId8">
                  <a:extLst>
                    <a:ext uri="{A12FA001-AC4F-418D-AE19-62706E023703}">
                      <ahyp:hlinkClr xmlns:ahyp="http://schemas.microsoft.com/office/drawing/2018/hyperlinkcolor" val="tx"/>
                    </a:ext>
                  </a:extLst>
                </a:hlinkClick>
              </a:rPr>
              <a:t>to</a:t>
            </a:r>
            <a:r>
              <a:rPr lang="es-ES" sz="1600" b="0" noProof="0" dirty="0">
                <a:solidFill>
                  <a:schemeClr val="bg1">
                    <a:lumMod val="75000"/>
                  </a:schemeClr>
                </a:solidFill>
                <a:hlinkClick r:id="rId8">
                  <a:extLst>
                    <a:ext uri="{A12FA001-AC4F-418D-AE19-62706E023703}">
                      <ahyp:hlinkClr xmlns:ahyp="http://schemas.microsoft.com/office/drawing/2018/hyperlinkcolor" val="tx"/>
                    </a:ext>
                  </a:extLst>
                </a:hlinkClick>
              </a:rPr>
              <a:t> </a:t>
            </a:r>
            <a:r>
              <a:rPr lang="es-ES" sz="1600" b="0" noProof="0" dirty="0" err="1">
                <a:solidFill>
                  <a:schemeClr val="bg1">
                    <a:lumMod val="75000"/>
                  </a:schemeClr>
                </a:solidFill>
                <a:hlinkClick r:id="rId8">
                  <a:extLst>
                    <a:ext uri="{A12FA001-AC4F-418D-AE19-62706E023703}">
                      <ahyp:hlinkClr xmlns:ahyp="http://schemas.microsoft.com/office/drawing/2018/hyperlinkcolor" val="tx"/>
                    </a:ext>
                  </a:extLst>
                </a:hlinkClick>
              </a:rPr>
              <a:t>Make</a:t>
            </a:r>
            <a:r>
              <a:rPr lang="es-ES" sz="1600" b="0" noProof="0" dirty="0">
                <a:solidFill>
                  <a:schemeClr val="bg1">
                    <a:lumMod val="75000"/>
                  </a:schemeClr>
                </a:solidFill>
                <a:hlinkClick r:id="rId8">
                  <a:extLst>
                    <a:ext uri="{A12FA001-AC4F-418D-AE19-62706E023703}">
                      <ahyp:hlinkClr xmlns:ahyp="http://schemas.microsoft.com/office/drawing/2018/hyperlinkcolor" val="tx"/>
                    </a:ext>
                  </a:extLst>
                </a:hlinkClick>
              </a:rPr>
              <a:t> a </a:t>
            </a:r>
            <a:r>
              <a:rPr lang="es-ES" sz="1600" b="0" noProof="0" dirty="0" err="1">
                <a:solidFill>
                  <a:schemeClr val="bg1">
                    <a:lumMod val="75000"/>
                  </a:schemeClr>
                </a:solidFill>
                <a:hlinkClick r:id="rId8">
                  <a:extLst>
                    <a:ext uri="{A12FA001-AC4F-418D-AE19-62706E023703}">
                      <ahyp:hlinkClr xmlns:ahyp="http://schemas.microsoft.com/office/drawing/2018/hyperlinkcolor" val="tx"/>
                    </a:ext>
                  </a:extLst>
                </a:hlinkClick>
              </a:rPr>
              <a:t>Successful</a:t>
            </a:r>
            <a:r>
              <a:rPr lang="es-ES" sz="1600" b="0" noProof="0" dirty="0">
                <a:solidFill>
                  <a:schemeClr val="bg1">
                    <a:lumMod val="75000"/>
                  </a:schemeClr>
                </a:solidFill>
                <a:hlinkClick r:id="rId8">
                  <a:extLst>
                    <a:ext uri="{A12FA001-AC4F-418D-AE19-62706E023703}">
                      <ahyp:hlinkClr xmlns:ahyp="http://schemas.microsoft.com/office/drawing/2018/hyperlinkcolor" val="tx"/>
                    </a:ext>
                  </a:extLst>
                </a:hlinkClick>
              </a:rPr>
              <a:t> Business Pitch: 9 </a:t>
            </a:r>
            <a:r>
              <a:rPr lang="es-ES" sz="1600" b="0" noProof="0" dirty="0" err="1">
                <a:solidFill>
                  <a:schemeClr val="bg1">
                    <a:lumMod val="75000"/>
                  </a:schemeClr>
                </a:solidFill>
                <a:hlinkClick r:id="rId8">
                  <a:extLst>
                    <a:ext uri="{A12FA001-AC4F-418D-AE19-62706E023703}">
                      <ahyp:hlinkClr xmlns:ahyp="http://schemas.microsoft.com/office/drawing/2018/hyperlinkcolor" val="tx"/>
                    </a:ext>
                  </a:extLst>
                </a:hlinkClick>
              </a:rPr>
              <a:t>Tips</a:t>
            </a:r>
            <a:r>
              <a:rPr lang="es-ES" sz="1600" b="0" noProof="0" dirty="0">
                <a:solidFill>
                  <a:schemeClr val="bg1">
                    <a:lumMod val="75000"/>
                  </a:schemeClr>
                </a:solidFill>
                <a:hlinkClick r:id="rId8">
                  <a:extLst>
                    <a:ext uri="{A12FA001-AC4F-418D-AE19-62706E023703}">
                      <ahyp:hlinkClr xmlns:ahyp="http://schemas.microsoft.com/office/drawing/2018/hyperlinkcolor" val="tx"/>
                    </a:ext>
                  </a:extLst>
                </a:hlinkClick>
              </a:rPr>
              <a:t> </a:t>
            </a:r>
            <a:r>
              <a:rPr lang="es-ES" sz="1600" b="0" noProof="0" dirty="0" err="1">
                <a:solidFill>
                  <a:schemeClr val="bg1">
                    <a:lumMod val="75000"/>
                  </a:schemeClr>
                </a:solidFill>
                <a:hlinkClick r:id="rId8">
                  <a:extLst>
                    <a:ext uri="{A12FA001-AC4F-418D-AE19-62706E023703}">
                      <ahyp:hlinkClr xmlns:ahyp="http://schemas.microsoft.com/office/drawing/2018/hyperlinkcolor" val="tx"/>
                    </a:ext>
                  </a:extLst>
                </a:hlinkClick>
              </a:rPr>
              <a:t>From</a:t>
            </a:r>
            <a:r>
              <a:rPr lang="es-ES" sz="1600" b="0" noProof="0" dirty="0">
                <a:solidFill>
                  <a:schemeClr val="bg1">
                    <a:lumMod val="75000"/>
                  </a:schemeClr>
                </a:solidFill>
                <a:hlinkClick r:id="rId8">
                  <a:extLst>
                    <a:ext uri="{A12FA001-AC4F-418D-AE19-62706E023703}">
                      <ahyp:hlinkClr xmlns:ahyp="http://schemas.microsoft.com/office/drawing/2018/hyperlinkcolor" val="tx"/>
                    </a:ext>
                  </a:extLst>
                </a:hlinkClick>
              </a:rPr>
              <a:t> </a:t>
            </a:r>
            <a:r>
              <a:rPr lang="es-ES" sz="1600" b="0" noProof="0" dirty="0" err="1">
                <a:solidFill>
                  <a:schemeClr val="bg1">
                    <a:lumMod val="75000"/>
                  </a:schemeClr>
                </a:solidFill>
                <a:hlinkClick r:id="rId8">
                  <a:extLst>
                    <a:ext uri="{A12FA001-AC4F-418D-AE19-62706E023703}">
                      <ahyp:hlinkClr xmlns:ahyp="http://schemas.microsoft.com/office/drawing/2018/hyperlinkcolor" val="tx"/>
                    </a:ext>
                  </a:extLst>
                </a:hlinkClick>
              </a:rPr>
              <a:t>Experts</a:t>
            </a:r>
            <a:r>
              <a:rPr lang="es-ES" sz="1600" b="0" noProof="0" dirty="0">
                <a:solidFill>
                  <a:schemeClr val="bg1">
                    <a:lumMod val="75000"/>
                  </a:schemeClr>
                </a:solidFill>
              </a:rPr>
              <a:t> </a:t>
            </a:r>
            <a:r>
              <a:rPr lang="es-ES" sz="1600" b="0" noProof="0" dirty="0">
                <a:solidFill>
                  <a:schemeClr val="accent1"/>
                </a:solidFill>
              </a:rPr>
              <a:t>- </a:t>
            </a:r>
            <a:r>
              <a:rPr lang="es-ES" sz="1600" b="0" noProof="0" dirty="0" err="1">
                <a:solidFill>
                  <a:schemeClr val="accent1"/>
                </a:solidFill>
              </a:rPr>
              <a:t>By</a:t>
            </a:r>
            <a:r>
              <a:rPr lang="es-ES" sz="1600" b="0" noProof="0" dirty="0">
                <a:solidFill>
                  <a:schemeClr val="accent1"/>
                </a:solidFill>
              </a:rPr>
              <a:t> </a:t>
            </a:r>
            <a:r>
              <a:rPr lang="es-ES" sz="1600" b="0" noProof="0" dirty="0" err="1">
                <a:solidFill>
                  <a:schemeClr val="accent1"/>
                </a:solidFill>
              </a:rPr>
              <a:t>reading</a:t>
            </a:r>
            <a:r>
              <a:rPr lang="es-ES" sz="1600" b="0" noProof="0" dirty="0">
                <a:solidFill>
                  <a:schemeClr val="accent1"/>
                </a:solidFill>
              </a:rPr>
              <a:t> </a:t>
            </a:r>
            <a:r>
              <a:rPr lang="es-ES" sz="1600" b="0" noProof="0" dirty="0" err="1">
                <a:solidFill>
                  <a:schemeClr val="accent1"/>
                </a:solidFill>
              </a:rPr>
              <a:t>this</a:t>
            </a:r>
            <a:r>
              <a:rPr lang="es-ES" sz="1600" b="0" noProof="0" dirty="0">
                <a:solidFill>
                  <a:schemeClr val="accent1"/>
                </a:solidFill>
              </a:rPr>
              <a:t> </a:t>
            </a:r>
            <a:r>
              <a:rPr lang="es-ES" sz="1600" b="0" noProof="0" dirty="0" err="1">
                <a:solidFill>
                  <a:schemeClr val="accent1"/>
                </a:solidFill>
              </a:rPr>
              <a:t>article</a:t>
            </a:r>
            <a:r>
              <a:rPr lang="es-ES" sz="1600" b="0" noProof="0" dirty="0">
                <a:solidFill>
                  <a:schemeClr val="accent1"/>
                </a:solidFill>
              </a:rPr>
              <a:t>, </a:t>
            </a:r>
            <a:r>
              <a:rPr lang="es-ES" sz="1600" b="0" noProof="0" dirty="0" err="1">
                <a:solidFill>
                  <a:schemeClr val="accent1"/>
                </a:solidFill>
              </a:rPr>
              <a:t>you</a:t>
            </a:r>
            <a:r>
              <a:rPr lang="es-ES" sz="1600" b="0" noProof="0" dirty="0">
                <a:solidFill>
                  <a:schemeClr val="accent1"/>
                </a:solidFill>
              </a:rPr>
              <a:t> </a:t>
            </a:r>
            <a:r>
              <a:rPr lang="es-ES" sz="1600" b="0" noProof="0" dirty="0" err="1">
                <a:solidFill>
                  <a:schemeClr val="accent1"/>
                </a:solidFill>
              </a:rPr>
              <a:t>will</a:t>
            </a:r>
            <a:r>
              <a:rPr lang="es-ES" sz="1600" b="0" noProof="0" dirty="0">
                <a:solidFill>
                  <a:schemeClr val="accent1"/>
                </a:solidFill>
              </a:rPr>
              <a:t> </a:t>
            </a:r>
            <a:r>
              <a:rPr lang="es-ES" sz="1600" b="0" noProof="0" dirty="0" err="1">
                <a:solidFill>
                  <a:schemeClr val="accent1"/>
                </a:solidFill>
              </a:rPr>
              <a:t>learn</a:t>
            </a:r>
            <a:r>
              <a:rPr lang="es-ES" sz="1600" b="0" noProof="0" dirty="0">
                <a:solidFill>
                  <a:schemeClr val="accent1"/>
                </a:solidFill>
              </a:rPr>
              <a:t> simple </a:t>
            </a:r>
            <a:r>
              <a:rPr lang="es-ES" sz="1600" b="0" noProof="0" dirty="0" err="1">
                <a:solidFill>
                  <a:schemeClr val="accent1"/>
                </a:solidFill>
              </a:rPr>
              <a:t>tips</a:t>
            </a:r>
            <a:r>
              <a:rPr lang="es-ES" sz="1600" b="0" noProof="0" dirty="0">
                <a:solidFill>
                  <a:schemeClr val="accent1"/>
                </a:solidFill>
              </a:rPr>
              <a:t> </a:t>
            </a:r>
            <a:r>
              <a:rPr lang="es-ES" sz="1600" b="0" noProof="0" dirty="0" err="1">
                <a:solidFill>
                  <a:schemeClr val="accent1"/>
                </a:solidFill>
              </a:rPr>
              <a:t>from</a:t>
            </a:r>
            <a:r>
              <a:rPr lang="es-ES" sz="1600" b="0" noProof="0" dirty="0">
                <a:solidFill>
                  <a:schemeClr val="accent1"/>
                </a:solidFill>
              </a:rPr>
              <a:t> </a:t>
            </a:r>
            <a:r>
              <a:rPr lang="es-ES" sz="1600" b="0" noProof="0" dirty="0" err="1">
                <a:solidFill>
                  <a:schemeClr val="accent1"/>
                </a:solidFill>
              </a:rPr>
              <a:t>experts</a:t>
            </a:r>
            <a:r>
              <a:rPr lang="es-ES" sz="1600" b="0" noProof="0" dirty="0">
                <a:solidFill>
                  <a:schemeClr val="accent1"/>
                </a:solidFill>
              </a:rPr>
              <a:t> </a:t>
            </a:r>
            <a:r>
              <a:rPr lang="es-ES" sz="1600" b="0" noProof="0" dirty="0" err="1">
                <a:solidFill>
                  <a:schemeClr val="accent1"/>
                </a:solidFill>
              </a:rPr>
              <a:t>to</a:t>
            </a:r>
            <a:r>
              <a:rPr lang="es-ES" sz="1600" b="0" noProof="0" dirty="0">
                <a:solidFill>
                  <a:schemeClr val="accent1"/>
                </a:solidFill>
              </a:rPr>
              <a:t> </a:t>
            </a:r>
            <a:r>
              <a:rPr lang="es-ES" sz="1600" b="0" noProof="0" dirty="0" err="1">
                <a:solidFill>
                  <a:schemeClr val="accent1"/>
                </a:solidFill>
              </a:rPr>
              <a:t>make</a:t>
            </a:r>
            <a:r>
              <a:rPr lang="es-ES" sz="1600" b="0" noProof="0" dirty="0">
                <a:solidFill>
                  <a:schemeClr val="accent1"/>
                </a:solidFill>
              </a:rPr>
              <a:t> </a:t>
            </a:r>
            <a:r>
              <a:rPr lang="es-ES" sz="1600" b="0" noProof="0" dirty="0" err="1">
                <a:solidFill>
                  <a:schemeClr val="accent1"/>
                </a:solidFill>
              </a:rPr>
              <a:t>your</a:t>
            </a:r>
            <a:r>
              <a:rPr lang="es-ES" sz="1600" b="0" noProof="0" dirty="0">
                <a:solidFill>
                  <a:schemeClr val="accent1"/>
                </a:solidFill>
              </a:rPr>
              <a:t> </a:t>
            </a:r>
            <a:r>
              <a:rPr lang="es-ES" sz="1600" b="0" noProof="0" dirty="0" err="1">
                <a:solidFill>
                  <a:schemeClr val="accent1"/>
                </a:solidFill>
              </a:rPr>
              <a:t>business</a:t>
            </a:r>
            <a:r>
              <a:rPr lang="es-ES" sz="1600" b="0" noProof="0" dirty="0">
                <a:solidFill>
                  <a:schemeClr val="accent1"/>
                </a:solidFill>
              </a:rPr>
              <a:t> pitch stand </a:t>
            </a:r>
            <a:r>
              <a:rPr lang="es-ES" sz="1600" b="0" noProof="0" dirty="0" err="1">
                <a:solidFill>
                  <a:schemeClr val="accent1"/>
                </a:solidFill>
              </a:rPr>
              <a:t>out</a:t>
            </a:r>
            <a:r>
              <a:rPr lang="es-ES" sz="1600" b="0" noProof="0" dirty="0">
                <a:solidFill>
                  <a:schemeClr val="accent1"/>
                </a:solidFill>
              </a:rPr>
              <a:t>.</a:t>
            </a:r>
          </a:p>
        </p:txBody>
      </p:sp>
      <p:sp>
        <p:nvSpPr>
          <p:cNvPr id="2" name="TextBox 2">
            <a:extLst>
              <a:ext uri="{FF2B5EF4-FFF2-40B4-BE49-F238E27FC236}">
                <a16:creationId xmlns:a16="http://schemas.microsoft.com/office/drawing/2014/main" id="{EA806684-98A4-953E-6EB3-65E9EAC63437}"/>
              </a:ext>
            </a:extLst>
          </p:cNvPr>
          <p:cNvSpPr txBox="1"/>
          <p:nvPr/>
        </p:nvSpPr>
        <p:spPr>
          <a:xfrm>
            <a:off x="9109703" y="6057180"/>
            <a:ext cx="921853" cy="55399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ES" sz="1000" noProof="0" dirty="0" err="1">
                <a:solidFill>
                  <a:schemeClr val="accent1"/>
                </a:solidFill>
                <a:latin typeface="Raleway"/>
              </a:rPr>
              <a:t>Image</a:t>
            </a:r>
            <a:r>
              <a:rPr lang="es-ES" sz="1000" noProof="0" dirty="0">
                <a:solidFill>
                  <a:schemeClr val="accent1"/>
                </a:solidFill>
                <a:latin typeface="Raleway"/>
              </a:rPr>
              <a:t> </a:t>
            </a:r>
            <a:r>
              <a:rPr lang="es-ES" sz="1000" noProof="0" dirty="0" err="1">
                <a:solidFill>
                  <a:schemeClr val="accent1"/>
                </a:solidFill>
                <a:latin typeface="Raleway"/>
              </a:rPr>
              <a:t>source</a:t>
            </a:r>
            <a:r>
              <a:rPr lang="es-ES" sz="1000" noProof="0" dirty="0">
                <a:solidFill>
                  <a:schemeClr val="accent1"/>
                </a:solidFill>
                <a:latin typeface="Raleway"/>
              </a:rPr>
              <a:t>: </a:t>
            </a:r>
            <a:r>
              <a:rPr lang="es-ES" sz="1000" noProof="0" dirty="0" err="1">
                <a:solidFill>
                  <a:schemeClr val="accent1"/>
                </a:solidFill>
                <a:latin typeface="Raleway"/>
                <a:hlinkClick r:id="rId9">
                  <a:extLst>
                    <a:ext uri="{A12FA001-AC4F-418D-AE19-62706E023703}">
                      <ahyp:hlinkClr xmlns:ahyp="http://schemas.microsoft.com/office/drawing/2018/hyperlinkcolor" val="tx"/>
                    </a:ext>
                  </a:extLst>
                </a:hlinkClick>
              </a:rPr>
              <a:t>Svgrepo</a:t>
            </a:r>
            <a:endParaRPr lang="es-ES" sz="1000" noProof="0" dirty="0">
              <a:solidFill>
                <a:schemeClr val="accent1"/>
              </a:solidFill>
              <a:hlinkClick r:id="rId9">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14491575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g2ed49f0a6d6_0_231"/>
          <p:cNvSpPr txBox="1">
            <a:spLocks noGrp="1"/>
          </p:cNvSpPr>
          <p:nvPr>
            <p:ph type="title"/>
          </p:nvPr>
        </p:nvSpPr>
        <p:spPr>
          <a:xfrm>
            <a:off x="548606" y="259238"/>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Más por explorar : </a:t>
            </a:r>
            <a:r>
              <a:rPr lang="es-ES" sz="3400" b="1" noProof="0" dirty="0">
                <a:solidFill>
                  <a:schemeClr val="lt1"/>
                </a:solidFill>
                <a:latin typeface="Raleway"/>
                <a:ea typeface="Raleway"/>
                <a:cs typeface="Raleway"/>
                <a:sym typeface="Raleway"/>
              </a:rPr>
              <a:t>Ted </a:t>
            </a:r>
            <a:r>
              <a:rPr lang="es-ES" sz="3400" b="1" noProof="0" dirty="0" err="1">
                <a:solidFill>
                  <a:schemeClr val="lt1"/>
                </a:solidFill>
                <a:latin typeface="Raleway"/>
                <a:ea typeface="Raleway"/>
                <a:cs typeface="Raleway"/>
                <a:sym typeface="Raleway"/>
              </a:rPr>
              <a:t>Talks</a:t>
            </a:r>
            <a:r>
              <a:rPr lang="es-ES" sz="3400" b="1" noProof="0" dirty="0">
                <a:solidFill>
                  <a:schemeClr val="lt1"/>
                </a:solidFill>
                <a:latin typeface="Raleway"/>
                <a:ea typeface="Raleway"/>
                <a:cs typeface="Raleway"/>
                <a:sym typeface="Raleway"/>
              </a:rPr>
              <a:t> </a:t>
            </a:r>
            <a:endParaRPr lang="es-ES" sz="3400" b="1" noProof="0" dirty="0">
              <a:solidFill>
                <a:schemeClr val="lt1"/>
              </a:solidFill>
              <a:latin typeface="Raleway"/>
            </a:endParaRPr>
          </a:p>
        </p:txBody>
      </p:sp>
      <p:sp>
        <p:nvSpPr>
          <p:cNvPr id="409" name="Google Shape;409;g2ed49f0a6d6_0_231"/>
          <p:cNvSpPr txBox="1">
            <a:spLocks noGrp="1"/>
          </p:cNvSpPr>
          <p:nvPr>
            <p:ph type="body" idx="1"/>
          </p:nvPr>
        </p:nvSpPr>
        <p:spPr>
          <a:xfrm>
            <a:off x="548345" y="1580744"/>
            <a:ext cx="10952286" cy="6240909"/>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es-ES" sz="1600" noProof="0" dirty="0">
                <a:solidFill>
                  <a:schemeClr val="accent1"/>
                </a:solidFill>
              </a:rPr>
              <a:t>Sección 1</a:t>
            </a:r>
          </a:p>
          <a:p>
            <a:pPr marL="0" indent="0">
              <a:lnSpc>
                <a:spcPct val="100000"/>
              </a:lnSpc>
              <a:spcBef>
                <a:spcPts val="600"/>
              </a:spcBef>
              <a:spcAft>
                <a:spcPts val="600"/>
              </a:spcAft>
            </a:pPr>
            <a:r>
              <a:rPr lang="es-ES" sz="1600" b="0" u="sng" dirty="0" err="1">
                <a:solidFill>
                  <a:schemeClr val="bg1">
                    <a:lumMod val="75000"/>
                  </a:schemeClr>
                </a:solidFill>
                <a:hlinkClick r:id="rId3">
                  <a:extLst>
                    <a:ext uri="{A12FA001-AC4F-418D-AE19-62706E023703}">
                      <ahyp:hlinkClr xmlns:ahyp="http://schemas.microsoft.com/office/drawing/2018/hyperlinkcolor" val="tx"/>
                    </a:ext>
                  </a:extLst>
                </a:hlinkClick>
              </a:rPr>
              <a:t>The</a:t>
            </a:r>
            <a:r>
              <a:rPr lang="es-ES" sz="1600" b="0" u="sng" dirty="0">
                <a:solidFill>
                  <a:schemeClr val="bg1">
                    <a:lumMod val="75000"/>
                  </a:schemeClr>
                </a:solidFill>
                <a:hlinkClick r:id="rId3">
                  <a:extLst>
                    <a:ext uri="{A12FA001-AC4F-418D-AE19-62706E023703}">
                      <ahyp:hlinkClr xmlns:ahyp="http://schemas.microsoft.com/office/drawing/2018/hyperlinkcolor" val="tx"/>
                    </a:ext>
                  </a:extLst>
                </a:hlinkClick>
              </a:rPr>
              <a:t> </a:t>
            </a:r>
            <a:r>
              <a:rPr lang="es-ES" sz="1600" b="0" u="sng" dirty="0" err="1">
                <a:solidFill>
                  <a:schemeClr val="bg1">
                    <a:lumMod val="75000"/>
                  </a:schemeClr>
                </a:solidFill>
                <a:hlinkClick r:id="rId3">
                  <a:extLst>
                    <a:ext uri="{A12FA001-AC4F-418D-AE19-62706E023703}">
                      <ahyp:hlinkClr xmlns:ahyp="http://schemas.microsoft.com/office/drawing/2018/hyperlinkcolor" val="tx"/>
                    </a:ext>
                  </a:extLst>
                </a:hlinkClick>
              </a:rPr>
              <a:t>Fisherman</a:t>
            </a:r>
            <a:r>
              <a:rPr lang="es-ES" sz="1600" b="0" u="sng" dirty="0">
                <a:solidFill>
                  <a:schemeClr val="bg1">
                    <a:lumMod val="75000"/>
                  </a:schemeClr>
                </a:solidFill>
                <a:hlinkClick r:id="rId3">
                  <a:extLst>
                    <a:ext uri="{A12FA001-AC4F-418D-AE19-62706E023703}">
                      <ahyp:hlinkClr xmlns:ahyp="http://schemas.microsoft.com/office/drawing/2018/hyperlinkcolor" val="tx"/>
                    </a:ext>
                  </a:extLst>
                </a:hlinkClick>
              </a:rPr>
              <a:t>: A Tale of </a:t>
            </a:r>
            <a:r>
              <a:rPr lang="es-ES" sz="1600" b="0" u="sng" dirty="0" err="1">
                <a:solidFill>
                  <a:schemeClr val="bg1">
                    <a:lumMod val="75000"/>
                  </a:schemeClr>
                </a:solidFill>
                <a:hlinkClick r:id="rId3">
                  <a:extLst>
                    <a:ext uri="{A12FA001-AC4F-418D-AE19-62706E023703}">
                      <ahyp:hlinkClr xmlns:ahyp="http://schemas.microsoft.com/office/drawing/2018/hyperlinkcolor" val="tx"/>
                    </a:ext>
                  </a:extLst>
                </a:hlinkClick>
              </a:rPr>
              <a:t>Passion</a:t>
            </a:r>
            <a:r>
              <a:rPr lang="es-ES" sz="1600" b="0" u="sng" dirty="0">
                <a:solidFill>
                  <a:schemeClr val="bg1">
                    <a:lumMod val="75000"/>
                  </a:schemeClr>
                </a:solidFill>
                <a:hlinkClick r:id="rId3">
                  <a:extLst>
                    <a:ext uri="{A12FA001-AC4F-418D-AE19-62706E023703}">
                      <ahyp:hlinkClr xmlns:ahyp="http://schemas.microsoft.com/office/drawing/2018/hyperlinkcolor" val="tx"/>
                    </a:ext>
                  </a:extLst>
                </a:hlinkClick>
              </a:rPr>
              <a:t>, </a:t>
            </a:r>
            <a:r>
              <a:rPr lang="es-ES" sz="1600" b="0" u="sng" dirty="0" err="1">
                <a:solidFill>
                  <a:schemeClr val="bg1">
                    <a:lumMod val="75000"/>
                  </a:schemeClr>
                </a:solidFill>
                <a:hlinkClick r:id="rId3">
                  <a:extLst>
                    <a:ext uri="{A12FA001-AC4F-418D-AE19-62706E023703}">
                      <ahyp:hlinkClr xmlns:ahyp="http://schemas.microsoft.com/office/drawing/2018/hyperlinkcolor" val="tx"/>
                    </a:ext>
                  </a:extLst>
                </a:hlinkClick>
              </a:rPr>
              <a:t>Loss</a:t>
            </a:r>
            <a:r>
              <a:rPr lang="es-ES" sz="1600" b="0" u="sng" dirty="0">
                <a:solidFill>
                  <a:schemeClr val="bg1">
                    <a:lumMod val="75000"/>
                  </a:schemeClr>
                </a:solidFill>
                <a:hlinkClick r:id="rId3">
                  <a:extLst>
                    <a:ext uri="{A12FA001-AC4F-418D-AE19-62706E023703}">
                      <ahyp:hlinkClr xmlns:ahyp="http://schemas.microsoft.com/office/drawing/2018/hyperlinkcolor" val="tx"/>
                    </a:ext>
                  </a:extLst>
                </a:hlinkClick>
              </a:rPr>
              <a:t>, and Hope | Jan Blake</a:t>
            </a:r>
            <a:r>
              <a:rPr lang="es-ES" sz="1600" b="0" dirty="0">
                <a:solidFill>
                  <a:schemeClr val="bg1">
                    <a:lumMod val="75000"/>
                  </a:schemeClr>
                </a:solidFill>
              </a:rPr>
              <a:t> </a:t>
            </a:r>
            <a:r>
              <a:rPr lang="es-ES" sz="1600" b="0" dirty="0">
                <a:solidFill>
                  <a:schemeClr val="accent1"/>
                </a:solidFill>
              </a:rPr>
              <a:t>- </a:t>
            </a:r>
            <a:r>
              <a:rPr lang="es-ES" sz="1600" b="0" dirty="0" err="1">
                <a:solidFill>
                  <a:schemeClr val="accent1"/>
                </a:solidFill>
                <a:cs typeface="Arial"/>
              </a:rPr>
              <a:t>This</a:t>
            </a:r>
            <a:r>
              <a:rPr lang="es-ES" sz="1600" b="0" dirty="0">
                <a:solidFill>
                  <a:schemeClr val="accent1"/>
                </a:solidFill>
                <a:cs typeface="Arial"/>
              </a:rPr>
              <a:t> Ted </a:t>
            </a:r>
            <a:r>
              <a:rPr lang="es-ES" sz="1600" b="0" dirty="0" err="1">
                <a:solidFill>
                  <a:schemeClr val="accent1"/>
                </a:solidFill>
                <a:cs typeface="Arial"/>
              </a:rPr>
              <a:t>Talk</a:t>
            </a:r>
            <a:r>
              <a:rPr lang="es-ES" sz="1600" b="0" dirty="0">
                <a:solidFill>
                  <a:schemeClr val="accent1"/>
                </a:solidFill>
                <a:cs typeface="Arial"/>
              </a:rPr>
              <a:t> </a:t>
            </a:r>
            <a:r>
              <a:rPr lang="es-ES" sz="1600" b="0" dirty="0" err="1">
                <a:solidFill>
                  <a:schemeClr val="accent1"/>
                </a:solidFill>
                <a:cs typeface="Arial"/>
              </a:rPr>
              <a:t>will</a:t>
            </a:r>
            <a:r>
              <a:rPr lang="es-ES" sz="1600" b="0" dirty="0">
                <a:solidFill>
                  <a:schemeClr val="accent1"/>
                </a:solidFill>
                <a:cs typeface="Arial"/>
              </a:rPr>
              <a:t> </a:t>
            </a:r>
            <a:r>
              <a:rPr lang="es-ES" sz="1600" b="0" dirty="0" err="1">
                <a:solidFill>
                  <a:schemeClr val="accent1"/>
                </a:solidFill>
                <a:cs typeface="Arial"/>
              </a:rPr>
              <a:t>help</a:t>
            </a:r>
            <a:r>
              <a:rPr lang="es-ES" sz="1600" b="0" dirty="0">
                <a:solidFill>
                  <a:schemeClr val="accent1"/>
                </a:solidFill>
                <a:cs typeface="Arial"/>
              </a:rPr>
              <a:t> </a:t>
            </a:r>
            <a:r>
              <a:rPr lang="es-ES" sz="1600" b="0" dirty="0" err="1">
                <a:solidFill>
                  <a:schemeClr val="accent1"/>
                </a:solidFill>
                <a:cs typeface="Arial"/>
              </a:rPr>
              <a:t>you</a:t>
            </a:r>
            <a:r>
              <a:rPr lang="es-ES" sz="1600" b="0" dirty="0">
                <a:solidFill>
                  <a:schemeClr val="accent1"/>
                </a:solidFill>
                <a:cs typeface="Arial"/>
              </a:rPr>
              <a:t> </a:t>
            </a:r>
            <a:r>
              <a:rPr lang="es-ES" sz="1600" b="0" dirty="0" err="1">
                <a:solidFill>
                  <a:schemeClr val="accent1"/>
                </a:solidFill>
                <a:cs typeface="Arial"/>
              </a:rPr>
              <a:t>understand</a:t>
            </a:r>
            <a:r>
              <a:rPr lang="es-ES" sz="1600" b="0" dirty="0">
                <a:solidFill>
                  <a:schemeClr val="accent1"/>
                </a:solidFill>
                <a:cs typeface="Arial"/>
              </a:rPr>
              <a:t> </a:t>
            </a:r>
            <a:r>
              <a:rPr lang="es-ES" sz="1600" b="0" dirty="0" err="1">
                <a:solidFill>
                  <a:schemeClr val="accent1"/>
                </a:solidFill>
                <a:cs typeface="Arial"/>
              </a:rPr>
              <a:t>the</a:t>
            </a:r>
            <a:r>
              <a:rPr lang="es-ES" sz="1600" b="0" dirty="0">
                <a:solidFill>
                  <a:schemeClr val="accent1"/>
                </a:solidFill>
                <a:cs typeface="Arial"/>
              </a:rPr>
              <a:t> </a:t>
            </a:r>
            <a:r>
              <a:rPr lang="es-ES" sz="1600" b="0" dirty="0" err="1">
                <a:solidFill>
                  <a:schemeClr val="accent1"/>
                </a:solidFill>
                <a:cs typeface="Arial"/>
              </a:rPr>
              <a:t>importance</a:t>
            </a:r>
            <a:r>
              <a:rPr lang="es-ES" sz="1600" b="0" dirty="0">
                <a:solidFill>
                  <a:schemeClr val="accent1"/>
                </a:solidFill>
                <a:cs typeface="Arial"/>
              </a:rPr>
              <a:t> of </a:t>
            </a:r>
            <a:r>
              <a:rPr lang="es-ES" sz="1600" b="0" dirty="0" err="1">
                <a:solidFill>
                  <a:schemeClr val="accent1"/>
                </a:solidFill>
                <a:cs typeface="Arial"/>
              </a:rPr>
              <a:t>storytelling</a:t>
            </a:r>
            <a:r>
              <a:rPr lang="es-ES" sz="1600" b="0" dirty="0">
                <a:solidFill>
                  <a:schemeClr val="accent1"/>
                </a:solidFill>
                <a:cs typeface="Arial"/>
              </a:rPr>
              <a:t>. </a:t>
            </a:r>
          </a:p>
          <a:p>
            <a:pPr marL="0" indent="0">
              <a:lnSpc>
                <a:spcPct val="100000"/>
              </a:lnSpc>
              <a:spcBef>
                <a:spcPts val="600"/>
              </a:spcBef>
              <a:spcAft>
                <a:spcPts val="600"/>
              </a:spcAft>
            </a:pPr>
            <a:r>
              <a:rPr lang="es-ES" sz="1600" b="0" u="sng" noProof="0" dirty="0" err="1">
                <a:solidFill>
                  <a:schemeClr val="bg1">
                    <a:lumMod val="75000"/>
                  </a:schemeClr>
                </a:solidFill>
                <a:hlinkClick r:id="rId4">
                  <a:extLst>
                    <a:ext uri="{A12FA001-AC4F-418D-AE19-62706E023703}">
                      <ahyp:hlinkClr xmlns:ahyp="http://schemas.microsoft.com/office/drawing/2018/hyperlinkcolor" val="tx"/>
                    </a:ext>
                  </a:extLst>
                </a:hlinkClick>
              </a:rPr>
              <a:t>The</a:t>
            </a:r>
            <a:r>
              <a:rPr lang="es-ES" sz="1600" b="0" u="sng" noProof="0" dirty="0">
                <a:solidFill>
                  <a:schemeClr val="bg1">
                    <a:lumMod val="75000"/>
                  </a:schemeClr>
                </a:solidFill>
                <a:hlinkClick r:id="rId4">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4">
                  <a:extLst>
                    <a:ext uri="{A12FA001-AC4F-418D-AE19-62706E023703}">
                      <ahyp:hlinkClr xmlns:ahyp="http://schemas.microsoft.com/office/drawing/2018/hyperlinkcolor" val="tx"/>
                    </a:ext>
                  </a:extLst>
                </a:hlinkClick>
              </a:rPr>
              <a:t>power</a:t>
            </a:r>
            <a:r>
              <a:rPr lang="es-ES" sz="1600" b="0" u="sng" noProof="0" dirty="0">
                <a:solidFill>
                  <a:schemeClr val="bg1">
                    <a:lumMod val="75000"/>
                  </a:schemeClr>
                </a:solidFill>
                <a:hlinkClick r:id="rId4">
                  <a:extLst>
                    <a:ext uri="{A12FA001-AC4F-418D-AE19-62706E023703}">
                      <ahyp:hlinkClr xmlns:ahyp="http://schemas.microsoft.com/office/drawing/2018/hyperlinkcolor" val="tx"/>
                    </a:ext>
                  </a:extLst>
                </a:hlinkClick>
              </a:rPr>
              <a:t> of </a:t>
            </a:r>
            <a:r>
              <a:rPr lang="es-ES" sz="1600" b="0" u="sng" noProof="0" dirty="0" err="1">
                <a:solidFill>
                  <a:schemeClr val="bg1">
                    <a:lumMod val="75000"/>
                  </a:schemeClr>
                </a:solidFill>
                <a:hlinkClick r:id="rId4">
                  <a:extLst>
                    <a:ext uri="{A12FA001-AC4F-418D-AE19-62706E023703}">
                      <ahyp:hlinkClr xmlns:ahyp="http://schemas.microsoft.com/office/drawing/2018/hyperlinkcolor" val="tx"/>
                    </a:ext>
                  </a:extLst>
                </a:hlinkClick>
              </a:rPr>
              <a:t>storytelling</a:t>
            </a:r>
            <a:r>
              <a:rPr lang="es-ES" sz="1600" b="0" u="sng" noProof="0" dirty="0">
                <a:solidFill>
                  <a:schemeClr val="bg1">
                    <a:lumMod val="75000"/>
                  </a:schemeClr>
                </a:solidFill>
                <a:hlinkClick r:id="rId4">
                  <a:extLst>
                    <a:ext uri="{A12FA001-AC4F-418D-AE19-62706E023703}">
                      <ahyp:hlinkClr xmlns:ahyp="http://schemas.microsoft.com/office/drawing/2018/hyperlinkcolor" val="tx"/>
                    </a:ext>
                  </a:extLst>
                </a:hlinkClick>
              </a:rPr>
              <a:t> | Andrea Gibbs</a:t>
            </a:r>
            <a:r>
              <a:rPr lang="es-ES" sz="1600" b="0" noProof="0" dirty="0">
                <a:solidFill>
                  <a:schemeClr val="bg1">
                    <a:lumMod val="75000"/>
                  </a:schemeClr>
                </a:solidFill>
              </a:rPr>
              <a:t> </a:t>
            </a:r>
            <a:r>
              <a:rPr lang="es-ES" sz="1600" b="0" noProof="0" dirty="0">
                <a:solidFill>
                  <a:schemeClr val="accent1"/>
                </a:solidFill>
              </a:rPr>
              <a:t>- </a:t>
            </a:r>
            <a:r>
              <a:rPr lang="es-ES" sz="1600" b="0" noProof="0" dirty="0" err="1">
                <a:solidFill>
                  <a:schemeClr val="accent1"/>
                </a:solidFill>
              </a:rPr>
              <a:t>This</a:t>
            </a:r>
            <a:r>
              <a:rPr lang="es-ES" sz="1600" b="0" noProof="0" dirty="0">
                <a:solidFill>
                  <a:schemeClr val="accent1"/>
                </a:solidFill>
              </a:rPr>
              <a:t> Ted </a:t>
            </a:r>
            <a:r>
              <a:rPr lang="es-ES" sz="1600" b="0" noProof="0" dirty="0" err="1">
                <a:solidFill>
                  <a:schemeClr val="accent1"/>
                </a:solidFill>
              </a:rPr>
              <a:t>Talk</a:t>
            </a:r>
            <a:r>
              <a:rPr lang="es-ES" sz="1600" b="0" noProof="0" dirty="0">
                <a:solidFill>
                  <a:schemeClr val="accent1"/>
                </a:solidFill>
              </a:rPr>
              <a:t> </a:t>
            </a:r>
            <a:r>
              <a:rPr lang="es-ES" sz="1600" b="0" noProof="0" dirty="0" err="1">
                <a:solidFill>
                  <a:schemeClr val="accent1"/>
                </a:solidFill>
              </a:rPr>
              <a:t>will</a:t>
            </a:r>
            <a:r>
              <a:rPr lang="es-ES" sz="1600" b="0" noProof="0" dirty="0">
                <a:solidFill>
                  <a:schemeClr val="accent1"/>
                </a:solidFill>
              </a:rPr>
              <a:t> </a:t>
            </a:r>
            <a:r>
              <a:rPr lang="es-ES" sz="1600" b="0" noProof="0" dirty="0" err="1">
                <a:solidFill>
                  <a:schemeClr val="accent1"/>
                </a:solidFill>
                <a:cs typeface="Arial"/>
              </a:rPr>
              <a:t>help</a:t>
            </a:r>
            <a:r>
              <a:rPr lang="es-ES" sz="1600" b="0" noProof="0" dirty="0">
                <a:solidFill>
                  <a:schemeClr val="accent1"/>
                </a:solidFill>
                <a:cs typeface="Arial"/>
              </a:rPr>
              <a:t> </a:t>
            </a:r>
            <a:r>
              <a:rPr lang="es-ES" sz="1600" b="0" noProof="0" dirty="0" err="1">
                <a:solidFill>
                  <a:schemeClr val="accent1"/>
                </a:solidFill>
                <a:cs typeface="Arial"/>
              </a:rPr>
              <a:t>you</a:t>
            </a:r>
            <a:r>
              <a:rPr lang="es-ES" sz="1600" b="0" noProof="0" dirty="0">
                <a:solidFill>
                  <a:schemeClr val="accent1"/>
                </a:solidFill>
                <a:cs typeface="Arial"/>
              </a:rPr>
              <a:t> </a:t>
            </a:r>
            <a:r>
              <a:rPr lang="es-ES" sz="1600" b="0" noProof="0" dirty="0" err="1">
                <a:solidFill>
                  <a:schemeClr val="accent1"/>
                </a:solidFill>
                <a:cs typeface="Arial"/>
              </a:rPr>
              <a:t>learn</a:t>
            </a:r>
            <a:r>
              <a:rPr lang="es-ES" sz="1600" b="0" noProof="0" dirty="0">
                <a:solidFill>
                  <a:schemeClr val="accent1"/>
                </a:solidFill>
                <a:cs typeface="Arial"/>
              </a:rPr>
              <a:t> </a:t>
            </a:r>
            <a:r>
              <a:rPr lang="es-ES" sz="1600" b="0" noProof="0" dirty="0" err="1">
                <a:solidFill>
                  <a:schemeClr val="accent1"/>
                </a:solidFill>
                <a:cs typeface="Arial"/>
              </a:rPr>
              <a:t>how</a:t>
            </a:r>
            <a:r>
              <a:rPr lang="es-ES" sz="1600" b="0" noProof="0" dirty="0">
                <a:solidFill>
                  <a:schemeClr val="accent1"/>
                </a:solidFill>
                <a:cs typeface="Arial"/>
              </a:rPr>
              <a:t> </a:t>
            </a:r>
            <a:r>
              <a:rPr lang="es-ES" sz="1600" b="0" noProof="0" dirty="0" err="1">
                <a:solidFill>
                  <a:schemeClr val="accent1"/>
                </a:solidFill>
                <a:cs typeface="Arial"/>
              </a:rPr>
              <a:t>storytelling</a:t>
            </a:r>
            <a:r>
              <a:rPr lang="es-ES" sz="1600" b="0" noProof="0" dirty="0">
                <a:solidFill>
                  <a:schemeClr val="accent1"/>
                </a:solidFill>
                <a:cs typeface="Arial"/>
              </a:rPr>
              <a:t> </a:t>
            </a:r>
            <a:r>
              <a:rPr lang="es-ES" sz="1600" b="0" noProof="0" dirty="0" err="1">
                <a:solidFill>
                  <a:schemeClr val="accent1"/>
                </a:solidFill>
                <a:cs typeface="Arial"/>
              </a:rPr>
              <a:t>connects</a:t>
            </a:r>
            <a:r>
              <a:rPr lang="es-ES" sz="1600" b="0" noProof="0" dirty="0">
                <a:solidFill>
                  <a:schemeClr val="accent1"/>
                </a:solidFill>
                <a:cs typeface="Arial"/>
              </a:rPr>
              <a:t> </a:t>
            </a:r>
            <a:r>
              <a:rPr lang="es-ES" sz="1600" b="0" noProof="0" dirty="0" err="1">
                <a:solidFill>
                  <a:schemeClr val="accent1"/>
                </a:solidFill>
                <a:cs typeface="Arial"/>
              </a:rPr>
              <a:t>with</a:t>
            </a:r>
            <a:r>
              <a:rPr lang="es-ES" sz="1600" b="0" noProof="0" dirty="0">
                <a:solidFill>
                  <a:schemeClr val="accent1"/>
                </a:solidFill>
                <a:cs typeface="Arial"/>
              </a:rPr>
              <a:t> </a:t>
            </a:r>
            <a:r>
              <a:rPr lang="es-ES" sz="1600" b="0" noProof="0" dirty="0" err="1">
                <a:solidFill>
                  <a:schemeClr val="accent1"/>
                </a:solidFill>
                <a:cs typeface="Arial"/>
              </a:rPr>
              <a:t>audiences</a:t>
            </a:r>
            <a:r>
              <a:rPr lang="es-ES" sz="1600" b="0" noProof="0" dirty="0">
                <a:solidFill>
                  <a:schemeClr val="accent1"/>
                </a:solidFill>
                <a:cs typeface="Arial"/>
              </a:rPr>
              <a:t> </a:t>
            </a:r>
            <a:r>
              <a:rPr lang="es-ES" sz="1600" b="0" noProof="0" dirty="0" err="1">
                <a:solidFill>
                  <a:schemeClr val="accent1"/>
                </a:solidFill>
                <a:cs typeface="Arial"/>
              </a:rPr>
              <a:t>on</a:t>
            </a:r>
            <a:r>
              <a:rPr lang="es-ES" sz="1600" b="0" noProof="0" dirty="0">
                <a:solidFill>
                  <a:schemeClr val="accent1"/>
                </a:solidFill>
                <a:cs typeface="Arial"/>
              </a:rPr>
              <a:t> </a:t>
            </a:r>
            <a:r>
              <a:rPr lang="es-ES" sz="1600" b="0" noProof="0" dirty="0" err="1">
                <a:solidFill>
                  <a:schemeClr val="accent1"/>
                </a:solidFill>
                <a:cs typeface="Arial"/>
              </a:rPr>
              <a:t>an</a:t>
            </a:r>
            <a:r>
              <a:rPr lang="es-ES" sz="1600" b="0" noProof="0" dirty="0">
                <a:solidFill>
                  <a:schemeClr val="accent1"/>
                </a:solidFill>
                <a:cs typeface="Arial"/>
              </a:rPr>
              <a:t> </a:t>
            </a:r>
            <a:r>
              <a:rPr lang="es-ES" sz="1600" b="0" noProof="0" dirty="0" err="1">
                <a:solidFill>
                  <a:schemeClr val="accent1"/>
                </a:solidFill>
                <a:cs typeface="Arial"/>
              </a:rPr>
              <a:t>emotional</a:t>
            </a:r>
            <a:r>
              <a:rPr lang="es-ES" sz="1600" b="0" noProof="0" dirty="0">
                <a:solidFill>
                  <a:schemeClr val="accent1"/>
                </a:solidFill>
                <a:cs typeface="Arial"/>
              </a:rPr>
              <a:t> </a:t>
            </a:r>
            <a:r>
              <a:rPr lang="es-ES" sz="1600" b="0" noProof="0" dirty="0" err="1">
                <a:solidFill>
                  <a:schemeClr val="accent1"/>
                </a:solidFill>
                <a:cs typeface="Arial"/>
              </a:rPr>
              <a:t>level</a:t>
            </a:r>
            <a:r>
              <a:rPr lang="es-ES" sz="1600" b="0" noProof="0" dirty="0">
                <a:solidFill>
                  <a:schemeClr val="accent1"/>
                </a:solidFill>
                <a:cs typeface="Arial"/>
              </a:rPr>
              <a:t> and </a:t>
            </a:r>
            <a:r>
              <a:rPr lang="es-ES" sz="1600" b="0" noProof="0" dirty="0" err="1">
                <a:solidFill>
                  <a:schemeClr val="accent1"/>
                </a:solidFill>
                <a:cs typeface="Arial"/>
              </a:rPr>
              <a:t>why</a:t>
            </a:r>
            <a:r>
              <a:rPr lang="es-ES" sz="1600" b="0" noProof="0" dirty="0">
                <a:solidFill>
                  <a:schemeClr val="accent1"/>
                </a:solidFill>
                <a:cs typeface="Arial"/>
              </a:rPr>
              <a:t> </a:t>
            </a:r>
            <a:r>
              <a:rPr lang="es-ES" sz="1600" b="0" noProof="0" dirty="0" err="1">
                <a:solidFill>
                  <a:schemeClr val="accent1"/>
                </a:solidFill>
                <a:cs typeface="Arial"/>
              </a:rPr>
              <a:t>it's</a:t>
            </a:r>
            <a:r>
              <a:rPr lang="es-ES" sz="1600" b="0" noProof="0" dirty="0">
                <a:solidFill>
                  <a:schemeClr val="accent1"/>
                </a:solidFill>
                <a:cs typeface="Arial"/>
              </a:rPr>
              <a:t> a </a:t>
            </a:r>
            <a:r>
              <a:rPr lang="es-ES" sz="1600" b="0" noProof="0" dirty="0" err="1">
                <a:solidFill>
                  <a:schemeClr val="accent1"/>
                </a:solidFill>
                <a:cs typeface="Arial"/>
              </a:rPr>
              <a:t>powerful</a:t>
            </a:r>
            <a:r>
              <a:rPr lang="es-ES" sz="1600" b="0" noProof="0" dirty="0">
                <a:solidFill>
                  <a:schemeClr val="accent1"/>
                </a:solidFill>
                <a:cs typeface="Arial"/>
              </a:rPr>
              <a:t> </a:t>
            </a:r>
            <a:r>
              <a:rPr lang="es-ES" sz="1600" b="0" noProof="0" dirty="0" err="1">
                <a:solidFill>
                  <a:schemeClr val="accent1"/>
                </a:solidFill>
                <a:cs typeface="Arial"/>
              </a:rPr>
              <a:t>tool</a:t>
            </a:r>
            <a:r>
              <a:rPr lang="es-ES" sz="1600" b="0" noProof="0" dirty="0">
                <a:solidFill>
                  <a:schemeClr val="accent1"/>
                </a:solidFill>
                <a:cs typeface="Arial"/>
              </a:rPr>
              <a:t> </a:t>
            </a:r>
            <a:r>
              <a:rPr lang="es-ES" sz="1600" b="0" noProof="0" dirty="0" err="1">
                <a:solidFill>
                  <a:schemeClr val="accent1"/>
                </a:solidFill>
                <a:cs typeface="Arial"/>
              </a:rPr>
              <a:t>for</a:t>
            </a:r>
            <a:r>
              <a:rPr lang="es-ES" sz="1600" b="0" noProof="0" dirty="0">
                <a:solidFill>
                  <a:schemeClr val="accent1"/>
                </a:solidFill>
                <a:cs typeface="Arial"/>
              </a:rPr>
              <a:t> </a:t>
            </a:r>
            <a:r>
              <a:rPr lang="es-ES" sz="1600" b="0" noProof="0" dirty="0" err="1">
                <a:solidFill>
                  <a:schemeClr val="accent1"/>
                </a:solidFill>
                <a:cs typeface="Arial"/>
              </a:rPr>
              <a:t>communication</a:t>
            </a:r>
            <a:r>
              <a:rPr lang="es-ES" sz="1600" b="0" noProof="0" dirty="0">
                <a:solidFill>
                  <a:schemeClr val="accent1"/>
                </a:solidFill>
                <a:cs typeface="Arial"/>
              </a:rPr>
              <a:t>.</a:t>
            </a:r>
            <a:endParaRPr lang="es-ES" sz="1600" b="0" noProof="0" dirty="0">
              <a:solidFill>
                <a:schemeClr val="accent1"/>
              </a:solidFill>
            </a:endParaRPr>
          </a:p>
          <a:p>
            <a:pPr marL="0" indent="0">
              <a:lnSpc>
                <a:spcPct val="100000"/>
              </a:lnSpc>
              <a:spcBef>
                <a:spcPts val="600"/>
              </a:spcBef>
              <a:spcAft>
                <a:spcPts val="600"/>
              </a:spcAft>
            </a:pPr>
            <a:endParaRPr lang="es-ES" sz="1600" noProof="0" dirty="0">
              <a:solidFill>
                <a:schemeClr val="accent1"/>
              </a:solidFill>
              <a:cs typeface="Arial"/>
            </a:endParaRPr>
          </a:p>
          <a:p>
            <a:pPr marL="0" indent="0">
              <a:lnSpc>
                <a:spcPct val="100000"/>
              </a:lnSpc>
              <a:spcBef>
                <a:spcPts val="600"/>
              </a:spcBef>
              <a:spcAft>
                <a:spcPts val="600"/>
              </a:spcAft>
            </a:pPr>
            <a:r>
              <a:rPr lang="es-ES" sz="1600" noProof="0" dirty="0">
                <a:solidFill>
                  <a:schemeClr val="accent1"/>
                </a:solidFill>
                <a:cs typeface="Arial"/>
              </a:rPr>
              <a:t>Sección 2</a:t>
            </a:r>
            <a:endParaRPr lang="es-ES" sz="1600" noProof="0" dirty="0">
              <a:solidFill>
                <a:schemeClr val="accent1"/>
              </a:solidFill>
            </a:endParaRPr>
          </a:p>
          <a:p>
            <a:pPr marL="0" indent="0">
              <a:lnSpc>
                <a:spcPct val="100000"/>
              </a:lnSpc>
              <a:spcBef>
                <a:spcPts val="600"/>
              </a:spcBef>
              <a:spcAft>
                <a:spcPts val="600"/>
              </a:spcAft>
              <a:buSzPts val="605"/>
            </a:pPr>
            <a:r>
              <a:rPr lang="es-ES" sz="1600" b="0" u="sng" noProof="0" dirty="0" err="1">
                <a:solidFill>
                  <a:schemeClr val="bg1">
                    <a:lumMod val="75000"/>
                  </a:schemeClr>
                </a:solidFill>
                <a:hlinkClick r:id="rId5">
                  <a:extLst>
                    <a:ext uri="{A12FA001-AC4F-418D-AE19-62706E023703}">
                      <ahyp:hlinkClr xmlns:ahyp="http://schemas.microsoft.com/office/drawing/2018/hyperlinkcolor" val="tx"/>
                    </a:ext>
                  </a:extLst>
                </a:hlinkClick>
              </a:rPr>
              <a:t>How</a:t>
            </a:r>
            <a:r>
              <a:rPr lang="es-ES" sz="1600" b="0" u="sng" noProof="0" dirty="0">
                <a:solidFill>
                  <a:schemeClr val="bg1">
                    <a:lumMod val="75000"/>
                  </a:schemeClr>
                </a:solidFill>
                <a:hlinkClick r:id="rId5">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5">
                  <a:extLst>
                    <a:ext uri="{A12FA001-AC4F-418D-AE19-62706E023703}">
                      <ahyp:hlinkClr xmlns:ahyp="http://schemas.microsoft.com/office/drawing/2018/hyperlinkcolor" val="tx"/>
                    </a:ext>
                  </a:extLst>
                </a:hlinkClick>
              </a:rPr>
              <a:t>to</a:t>
            </a:r>
            <a:r>
              <a:rPr lang="es-ES" sz="1600" b="0" u="sng" noProof="0" dirty="0">
                <a:solidFill>
                  <a:schemeClr val="bg1">
                    <a:lumMod val="75000"/>
                  </a:schemeClr>
                </a:solidFill>
                <a:hlinkClick r:id="rId5">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5">
                  <a:extLst>
                    <a:ext uri="{A12FA001-AC4F-418D-AE19-62706E023703}">
                      <ahyp:hlinkClr xmlns:ahyp="http://schemas.microsoft.com/office/drawing/2018/hyperlinkcolor" val="tx"/>
                    </a:ext>
                  </a:extLst>
                </a:hlinkClick>
              </a:rPr>
              <a:t>speak</a:t>
            </a:r>
            <a:r>
              <a:rPr lang="es-ES" sz="1600" b="0" u="sng" noProof="0" dirty="0">
                <a:solidFill>
                  <a:schemeClr val="bg1">
                    <a:lumMod val="75000"/>
                  </a:schemeClr>
                </a:solidFill>
                <a:hlinkClick r:id="rId5">
                  <a:extLst>
                    <a:ext uri="{A12FA001-AC4F-418D-AE19-62706E023703}">
                      <ahyp:hlinkClr xmlns:ahyp="http://schemas.microsoft.com/office/drawing/2018/hyperlinkcolor" val="tx"/>
                    </a:ext>
                  </a:extLst>
                </a:hlinkClick>
              </a:rPr>
              <a:t> so </a:t>
            </a:r>
            <a:r>
              <a:rPr lang="es-ES" sz="1600" b="0" u="sng" noProof="0" dirty="0" err="1">
                <a:solidFill>
                  <a:schemeClr val="bg1">
                    <a:lumMod val="75000"/>
                  </a:schemeClr>
                </a:solidFill>
                <a:hlinkClick r:id="rId5">
                  <a:extLst>
                    <a:ext uri="{A12FA001-AC4F-418D-AE19-62706E023703}">
                      <ahyp:hlinkClr xmlns:ahyp="http://schemas.microsoft.com/office/drawing/2018/hyperlinkcolor" val="tx"/>
                    </a:ext>
                  </a:extLst>
                </a:hlinkClick>
              </a:rPr>
              <a:t>that</a:t>
            </a:r>
            <a:r>
              <a:rPr lang="es-ES" sz="1600" b="0" u="sng" noProof="0" dirty="0">
                <a:solidFill>
                  <a:schemeClr val="bg1">
                    <a:lumMod val="75000"/>
                  </a:schemeClr>
                </a:solidFill>
                <a:hlinkClick r:id="rId5">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5">
                  <a:extLst>
                    <a:ext uri="{A12FA001-AC4F-418D-AE19-62706E023703}">
                      <ahyp:hlinkClr xmlns:ahyp="http://schemas.microsoft.com/office/drawing/2018/hyperlinkcolor" val="tx"/>
                    </a:ext>
                  </a:extLst>
                </a:hlinkClick>
              </a:rPr>
              <a:t>people</a:t>
            </a:r>
            <a:r>
              <a:rPr lang="es-ES" sz="1600" b="0" u="sng" noProof="0" dirty="0">
                <a:solidFill>
                  <a:schemeClr val="bg1">
                    <a:lumMod val="75000"/>
                  </a:schemeClr>
                </a:solidFill>
                <a:hlinkClick r:id="rId5">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5">
                  <a:extLst>
                    <a:ext uri="{A12FA001-AC4F-418D-AE19-62706E023703}">
                      <ahyp:hlinkClr xmlns:ahyp="http://schemas.microsoft.com/office/drawing/2018/hyperlinkcolor" val="tx"/>
                    </a:ext>
                  </a:extLst>
                </a:hlinkClick>
              </a:rPr>
              <a:t>want</a:t>
            </a:r>
            <a:r>
              <a:rPr lang="es-ES" sz="1600" b="0" u="sng" noProof="0" dirty="0">
                <a:solidFill>
                  <a:schemeClr val="bg1">
                    <a:lumMod val="75000"/>
                  </a:schemeClr>
                </a:solidFill>
                <a:hlinkClick r:id="rId5">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5">
                  <a:extLst>
                    <a:ext uri="{A12FA001-AC4F-418D-AE19-62706E023703}">
                      <ahyp:hlinkClr xmlns:ahyp="http://schemas.microsoft.com/office/drawing/2018/hyperlinkcolor" val="tx"/>
                    </a:ext>
                  </a:extLst>
                </a:hlinkClick>
              </a:rPr>
              <a:t>to</a:t>
            </a:r>
            <a:r>
              <a:rPr lang="es-ES" sz="1600" b="0" u="sng" noProof="0" dirty="0">
                <a:solidFill>
                  <a:schemeClr val="bg1">
                    <a:lumMod val="75000"/>
                  </a:schemeClr>
                </a:solidFill>
                <a:hlinkClick r:id="rId5">
                  <a:extLst>
                    <a:ext uri="{A12FA001-AC4F-418D-AE19-62706E023703}">
                      <ahyp:hlinkClr xmlns:ahyp="http://schemas.microsoft.com/office/drawing/2018/hyperlinkcolor" val="tx"/>
                    </a:ext>
                  </a:extLst>
                </a:hlinkClick>
              </a:rPr>
              <a:t> listen | </a:t>
            </a:r>
            <a:r>
              <a:rPr lang="es-ES" sz="1600" b="0" u="sng" noProof="0" dirty="0" err="1">
                <a:solidFill>
                  <a:schemeClr val="bg1">
                    <a:lumMod val="75000"/>
                  </a:schemeClr>
                </a:solidFill>
                <a:hlinkClick r:id="rId5">
                  <a:extLst>
                    <a:ext uri="{A12FA001-AC4F-418D-AE19-62706E023703}">
                      <ahyp:hlinkClr xmlns:ahyp="http://schemas.microsoft.com/office/drawing/2018/hyperlinkcolor" val="tx"/>
                    </a:ext>
                  </a:extLst>
                </a:hlinkClick>
              </a:rPr>
              <a:t>Julian</a:t>
            </a:r>
            <a:r>
              <a:rPr lang="es-ES" sz="1600" b="0" u="sng" noProof="0" dirty="0">
                <a:solidFill>
                  <a:schemeClr val="bg1">
                    <a:lumMod val="75000"/>
                  </a:schemeClr>
                </a:solidFill>
                <a:hlinkClick r:id="rId5">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5">
                  <a:extLst>
                    <a:ext uri="{A12FA001-AC4F-418D-AE19-62706E023703}">
                      <ahyp:hlinkClr xmlns:ahyp="http://schemas.microsoft.com/office/drawing/2018/hyperlinkcolor" val="tx"/>
                    </a:ext>
                  </a:extLst>
                </a:hlinkClick>
              </a:rPr>
              <a:t>Treasure</a:t>
            </a:r>
            <a:r>
              <a:rPr lang="es-ES" sz="1600" b="0" noProof="0" dirty="0">
                <a:solidFill>
                  <a:schemeClr val="bg1">
                    <a:lumMod val="75000"/>
                  </a:schemeClr>
                </a:solidFill>
              </a:rPr>
              <a:t> </a:t>
            </a:r>
            <a:r>
              <a:rPr lang="es-ES" sz="1600" b="0" noProof="0" dirty="0">
                <a:solidFill>
                  <a:schemeClr val="accent1"/>
                </a:solidFill>
              </a:rPr>
              <a:t>- </a:t>
            </a:r>
            <a:r>
              <a:rPr lang="es-ES" sz="1600" b="0" noProof="0" dirty="0" err="1">
                <a:solidFill>
                  <a:schemeClr val="accent1"/>
                </a:solidFill>
                <a:cs typeface="Arial"/>
              </a:rPr>
              <a:t>This</a:t>
            </a:r>
            <a:r>
              <a:rPr lang="es-ES" sz="1600" b="0" noProof="0" dirty="0">
                <a:solidFill>
                  <a:schemeClr val="accent1"/>
                </a:solidFill>
                <a:cs typeface="Arial"/>
              </a:rPr>
              <a:t> Ted </a:t>
            </a:r>
            <a:r>
              <a:rPr lang="es-ES" sz="1600" b="0" noProof="0" dirty="0" err="1">
                <a:solidFill>
                  <a:schemeClr val="accent1"/>
                </a:solidFill>
                <a:cs typeface="Arial"/>
              </a:rPr>
              <a:t>Talk</a:t>
            </a:r>
            <a:r>
              <a:rPr lang="es-ES" sz="1600" b="0" noProof="0" dirty="0">
                <a:solidFill>
                  <a:schemeClr val="accent1"/>
                </a:solidFill>
                <a:cs typeface="Arial"/>
              </a:rPr>
              <a:t> </a:t>
            </a:r>
            <a:r>
              <a:rPr lang="es-ES" sz="1600" b="0" noProof="0" dirty="0" err="1">
                <a:solidFill>
                  <a:schemeClr val="accent1"/>
                </a:solidFill>
                <a:cs typeface="Arial"/>
              </a:rPr>
              <a:t>will</a:t>
            </a:r>
            <a:r>
              <a:rPr lang="es-ES" sz="1600" b="0" noProof="0" dirty="0">
                <a:solidFill>
                  <a:schemeClr val="accent1"/>
                </a:solidFill>
                <a:cs typeface="Arial"/>
              </a:rPr>
              <a:t> </a:t>
            </a:r>
            <a:r>
              <a:rPr lang="es-ES" sz="1600" b="0" noProof="0" dirty="0" err="1">
                <a:solidFill>
                  <a:schemeClr val="accent1"/>
                </a:solidFill>
                <a:cs typeface="Arial"/>
              </a:rPr>
              <a:t>help</a:t>
            </a:r>
            <a:r>
              <a:rPr lang="es-ES" sz="1600" b="0" noProof="0" dirty="0">
                <a:solidFill>
                  <a:schemeClr val="accent1"/>
                </a:solidFill>
                <a:cs typeface="Arial"/>
              </a:rPr>
              <a:t> </a:t>
            </a:r>
            <a:r>
              <a:rPr lang="es-ES" sz="1600" b="0" noProof="0" dirty="0" err="1">
                <a:solidFill>
                  <a:schemeClr val="accent1"/>
                </a:solidFill>
                <a:cs typeface="Arial"/>
              </a:rPr>
              <a:t>you</a:t>
            </a:r>
            <a:r>
              <a:rPr lang="es-ES" sz="1600" b="0" noProof="0" dirty="0">
                <a:solidFill>
                  <a:schemeClr val="accent1"/>
                </a:solidFill>
                <a:cs typeface="Arial"/>
              </a:rPr>
              <a:t> </a:t>
            </a:r>
            <a:r>
              <a:rPr lang="es-ES" sz="1600" b="0" noProof="0" dirty="0" err="1">
                <a:solidFill>
                  <a:schemeClr val="accent1"/>
                </a:solidFill>
                <a:cs typeface="Arial"/>
              </a:rPr>
              <a:t>learn</a:t>
            </a:r>
            <a:r>
              <a:rPr lang="es-ES" sz="1600" b="0" noProof="0" dirty="0">
                <a:solidFill>
                  <a:schemeClr val="accent1"/>
                </a:solidFill>
                <a:cs typeface="Arial"/>
              </a:rPr>
              <a:t> </a:t>
            </a:r>
            <a:r>
              <a:rPr lang="es-ES" sz="1600" b="0" noProof="0" dirty="0" err="1">
                <a:solidFill>
                  <a:schemeClr val="accent1"/>
                </a:solidFill>
                <a:cs typeface="Arial"/>
              </a:rPr>
              <a:t>techniques</a:t>
            </a:r>
            <a:r>
              <a:rPr lang="es-ES" sz="1600" b="0" noProof="0" dirty="0">
                <a:solidFill>
                  <a:schemeClr val="accent1"/>
                </a:solidFill>
                <a:cs typeface="Arial"/>
              </a:rPr>
              <a:t> </a:t>
            </a:r>
            <a:r>
              <a:rPr lang="es-ES" sz="1600" b="0" noProof="0" dirty="0" err="1">
                <a:solidFill>
                  <a:schemeClr val="accent1"/>
                </a:solidFill>
                <a:cs typeface="Arial"/>
              </a:rPr>
              <a:t>to</a:t>
            </a:r>
            <a:r>
              <a:rPr lang="es-ES" sz="1600" b="0" noProof="0" dirty="0">
                <a:solidFill>
                  <a:schemeClr val="accent1"/>
                </a:solidFill>
                <a:cs typeface="Arial"/>
              </a:rPr>
              <a:t> </a:t>
            </a:r>
            <a:r>
              <a:rPr lang="es-ES" sz="1600" b="0" noProof="0" dirty="0" err="1">
                <a:solidFill>
                  <a:schemeClr val="accent1"/>
                </a:solidFill>
                <a:cs typeface="Arial"/>
              </a:rPr>
              <a:t>improve</a:t>
            </a:r>
            <a:r>
              <a:rPr lang="es-ES" sz="1600" b="0" noProof="0" dirty="0">
                <a:solidFill>
                  <a:schemeClr val="accent1"/>
                </a:solidFill>
                <a:cs typeface="Arial"/>
              </a:rPr>
              <a:t> </a:t>
            </a:r>
            <a:r>
              <a:rPr lang="es-ES" sz="1600" b="0" noProof="0" dirty="0" err="1">
                <a:solidFill>
                  <a:schemeClr val="accent1"/>
                </a:solidFill>
                <a:cs typeface="Arial"/>
              </a:rPr>
              <a:t>your</a:t>
            </a:r>
            <a:r>
              <a:rPr lang="es-ES" sz="1600" b="0" noProof="0" dirty="0">
                <a:solidFill>
                  <a:schemeClr val="accent1"/>
                </a:solidFill>
                <a:cs typeface="Arial"/>
              </a:rPr>
              <a:t> </a:t>
            </a:r>
            <a:r>
              <a:rPr lang="es-ES" sz="1600" b="0" noProof="0" dirty="0" err="1">
                <a:solidFill>
                  <a:schemeClr val="accent1"/>
                </a:solidFill>
                <a:cs typeface="Arial"/>
              </a:rPr>
              <a:t>speaking</a:t>
            </a:r>
            <a:r>
              <a:rPr lang="es-ES" sz="1600" b="0" noProof="0" dirty="0">
                <a:solidFill>
                  <a:schemeClr val="accent1"/>
                </a:solidFill>
                <a:cs typeface="Arial"/>
              </a:rPr>
              <a:t> </a:t>
            </a:r>
            <a:r>
              <a:rPr lang="es-ES" sz="1600" b="0" noProof="0" dirty="0" err="1">
                <a:solidFill>
                  <a:schemeClr val="accent1"/>
                </a:solidFill>
                <a:cs typeface="Arial"/>
              </a:rPr>
              <a:t>skills</a:t>
            </a:r>
            <a:r>
              <a:rPr lang="es-ES" sz="1600" b="0" noProof="0" dirty="0">
                <a:solidFill>
                  <a:schemeClr val="accent1"/>
                </a:solidFill>
                <a:cs typeface="Arial"/>
              </a:rPr>
              <a:t> and </a:t>
            </a:r>
            <a:r>
              <a:rPr lang="es-ES" sz="1600" b="0" noProof="0" dirty="0" err="1">
                <a:solidFill>
                  <a:schemeClr val="accent1"/>
                </a:solidFill>
                <a:cs typeface="Arial"/>
              </a:rPr>
              <a:t>make</a:t>
            </a:r>
            <a:r>
              <a:rPr lang="es-ES" sz="1600" b="0" noProof="0" dirty="0">
                <a:solidFill>
                  <a:schemeClr val="accent1"/>
                </a:solidFill>
                <a:cs typeface="Arial"/>
              </a:rPr>
              <a:t> </a:t>
            </a:r>
            <a:r>
              <a:rPr lang="es-ES" sz="1600" b="0" noProof="0" dirty="0" err="1">
                <a:solidFill>
                  <a:schemeClr val="accent1"/>
                </a:solidFill>
                <a:cs typeface="Arial"/>
              </a:rPr>
              <a:t>your</a:t>
            </a:r>
            <a:r>
              <a:rPr lang="es-ES" sz="1600" b="0" noProof="0" dirty="0">
                <a:solidFill>
                  <a:schemeClr val="accent1"/>
                </a:solidFill>
                <a:cs typeface="Arial"/>
              </a:rPr>
              <a:t> </a:t>
            </a:r>
            <a:r>
              <a:rPr lang="es-ES" sz="1600" b="0" noProof="0" dirty="0" err="1">
                <a:solidFill>
                  <a:schemeClr val="accent1"/>
                </a:solidFill>
                <a:cs typeface="Arial"/>
              </a:rPr>
              <a:t>message</a:t>
            </a:r>
            <a:r>
              <a:rPr lang="es-ES" sz="1600" b="0" noProof="0" dirty="0">
                <a:solidFill>
                  <a:schemeClr val="accent1"/>
                </a:solidFill>
                <a:cs typeface="Arial"/>
              </a:rPr>
              <a:t> more </a:t>
            </a:r>
            <a:r>
              <a:rPr lang="es-ES" sz="1600" b="0" noProof="0" dirty="0" err="1">
                <a:solidFill>
                  <a:schemeClr val="accent1"/>
                </a:solidFill>
                <a:cs typeface="Arial"/>
              </a:rPr>
              <a:t>engaging</a:t>
            </a:r>
            <a:r>
              <a:rPr lang="es-ES" sz="1600" b="0" noProof="0" dirty="0">
                <a:solidFill>
                  <a:schemeClr val="accent1"/>
                </a:solidFill>
                <a:cs typeface="Arial"/>
              </a:rPr>
              <a:t> and persuasive.</a:t>
            </a:r>
            <a:endParaRPr lang="es-ES" sz="1600" b="0" noProof="0" dirty="0">
              <a:solidFill>
                <a:schemeClr val="accent1"/>
              </a:solidFill>
            </a:endParaRPr>
          </a:p>
          <a:p>
            <a:pPr marL="0" indent="0">
              <a:lnSpc>
                <a:spcPct val="100000"/>
              </a:lnSpc>
              <a:spcBef>
                <a:spcPts val="600"/>
              </a:spcBef>
              <a:spcAft>
                <a:spcPts val="600"/>
              </a:spcAft>
              <a:buSzPts val="605"/>
            </a:pPr>
            <a:r>
              <a:rPr lang="es-ES" sz="1600" b="0" u="sng" noProof="0" dirty="0" err="1">
                <a:solidFill>
                  <a:schemeClr val="bg1">
                    <a:lumMod val="75000"/>
                  </a:schemeClr>
                </a:solidFill>
                <a:hlinkClick r:id="rId6">
                  <a:extLst>
                    <a:ext uri="{A12FA001-AC4F-418D-AE19-62706E023703}">
                      <ahyp:hlinkClr xmlns:ahyp="http://schemas.microsoft.com/office/drawing/2018/hyperlinkcolor" val="tx"/>
                    </a:ext>
                  </a:extLst>
                </a:hlinkClick>
              </a:rPr>
              <a:t>Six</a:t>
            </a:r>
            <a:r>
              <a:rPr lang="es-ES" sz="1600" b="0" u="sng" noProof="0" dirty="0">
                <a:solidFill>
                  <a:schemeClr val="bg1">
                    <a:lumMod val="75000"/>
                  </a:schemeClr>
                </a:solidFill>
                <a:hlinkClick r:id="rId6">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6">
                  <a:extLst>
                    <a:ext uri="{A12FA001-AC4F-418D-AE19-62706E023703}">
                      <ahyp:hlinkClr xmlns:ahyp="http://schemas.microsoft.com/office/drawing/2018/hyperlinkcolor" val="tx"/>
                    </a:ext>
                  </a:extLst>
                </a:hlinkClick>
              </a:rPr>
              <a:t>behaviors</a:t>
            </a:r>
            <a:r>
              <a:rPr lang="es-ES" sz="1600" b="0" u="sng" noProof="0" dirty="0">
                <a:solidFill>
                  <a:schemeClr val="bg1">
                    <a:lumMod val="75000"/>
                  </a:schemeClr>
                </a:solidFill>
                <a:hlinkClick r:id="rId6">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6">
                  <a:extLst>
                    <a:ext uri="{A12FA001-AC4F-418D-AE19-62706E023703}">
                      <ahyp:hlinkClr xmlns:ahyp="http://schemas.microsoft.com/office/drawing/2018/hyperlinkcolor" val="tx"/>
                    </a:ext>
                  </a:extLst>
                </a:hlinkClick>
              </a:rPr>
              <a:t>to</a:t>
            </a:r>
            <a:r>
              <a:rPr lang="es-ES" sz="1600" b="0" u="sng" noProof="0" dirty="0">
                <a:solidFill>
                  <a:schemeClr val="bg1">
                    <a:lumMod val="75000"/>
                  </a:schemeClr>
                </a:solidFill>
                <a:hlinkClick r:id="rId6">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6">
                  <a:extLst>
                    <a:ext uri="{A12FA001-AC4F-418D-AE19-62706E023703}">
                      <ahyp:hlinkClr xmlns:ahyp="http://schemas.microsoft.com/office/drawing/2018/hyperlinkcolor" val="tx"/>
                    </a:ext>
                  </a:extLst>
                </a:hlinkClick>
              </a:rPr>
              <a:t>increase</a:t>
            </a:r>
            <a:r>
              <a:rPr lang="es-ES" sz="1600" b="0" u="sng" noProof="0" dirty="0">
                <a:solidFill>
                  <a:schemeClr val="bg1">
                    <a:lumMod val="75000"/>
                  </a:schemeClr>
                </a:solidFill>
                <a:hlinkClick r:id="rId6">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6">
                  <a:extLst>
                    <a:ext uri="{A12FA001-AC4F-418D-AE19-62706E023703}">
                      <ahyp:hlinkClr xmlns:ahyp="http://schemas.microsoft.com/office/drawing/2018/hyperlinkcolor" val="tx"/>
                    </a:ext>
                  </a:extLst>
                </a:hlinkClick>
              </a:rPr>
              <a:t>your</a:t>
            </a:r>
            <a:r>
              <a:rPr lang="es-ES" sz="1600" b="0" u="sng" noProof="0" dirty="0">
                <a:solidFill>
                  <a:schemeClr val="bg1">
                    <a:lumMod val="75000"/>
                  </a:schemeClr>
                </a:solidFill>
                <a:hlinkClick r:id="rId6">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6">
                  <a:extLst>
                    <a:ext uri="{A12FA001-AC4F-418D-AE19-62706E023703}">
                      <ahyp:hlinkClr xmlns:ahyp="http://schemas.microsoft.com/office/drawing/2018/hyperlinkcolor" val="tx"/>
                    </a:ext>
                  </a:extLst>
                </a:hlinkClick>
              </a:rPr>
              <a:t>confidence</a:t>
            </a:r>
            <a:r>
              <a:rPr lang="es-ES" sz="1600" b="0" u="sng" noProof="0" dirty="0">
                <a:solidFill>
                  <a:schemeClr val="bg1">
                    <a:lumMod val="75000"/>
                  </a:schemeClr>
                </a:solidFill>
                <a:hlinkClick r:id="rId6">
                  <a:extLst>
                    <a:ext uri="{A12FA001-AC4F-418D-AE19-62706E023703}">
                      <ahyp:hlinkClr xmlns:ahyp="http://schemas.microsoft.com/office/drawing/2018/hyperlinkcolor" val="tx"/>
                    </a:ext>
                  </a:extLst>
                </a:hlinkClick>
              </a:rPr>
              <a:t> | Emily </a:t>
            </a:r>
            <a:r>
              <a:rPr lang="es-ES" sz="1600" b="0" u="sng" noProof="0" dirty="0" err="1">
                <a:solidFill>
                  <a:schemeClr val="bg1">
                    <a:lumMod val="75000"/>
                  </a:schemeClr>
                </a:solidFill>
                <a:hlinkClick r:id="rId6">
                  <a:extLst>
                    <a:ext uri="{A12FA001-AC4F-418D-AE19-62706E023703}">
                      <ahyp:hlinkClr xmlns:ahyp="http://schemas.microsoft.com/office/drawing/2018/hyperlinkcolor" val="tx"/>
                    </a:ext>
                  </a:extLst>
                </a:hlinkClick>
              </a:rPr>
              <a:t>Jaenson</a:t>
            </a:r>
            <a:r>
              <a:rPr lang="es-ES" sz="1600" b="0" noProof="0" dirty="0">
                <a:solidFill>
                  <a:schemeClr val="bg1">
                    <a:lumMod val="75000"/>
                  </a:schemeClr>
                </a:solidFill>
              </a:rPr>
              <a:t> </a:t>
            </a:r>
            <a:r>
              <a:rPr lang="es-ES" sz="1600" b="0" noProof="0" dirty="0">
                <a:solidFill>
                  <a:schemeClr val="accent1"/>
                </a:solidFill>
              </a:rPr>
              <a:t>- </a:t>
            </a:r>
            <a:r>
              <a:rPr lang="es-ES" sz="1600" b="0" noProof="0" dirty="0" err="1">
                <a:solidFill>
                  <a:schemeClr val="accent1"/>
                </a:solidFill>
                <a:cs typeface="Arial"/>
              </a:rPr>
              <a:t>Thanks</a:t>
            </a:r>
            <a:r>
              <a:rPr lang="es-ES" sz="1600" b="0" noProof="0" dirty="0">
                <a:solidFill>
                  <a:schemeClr val="accent1"/>
                </a:solidFill>
                <a:cs typeface="Arial"/>
              </a:rPr>
              <a:t> </a:t>
            </a:r>
            <a:r>
              <a:rPr lang="es-ES" sz="1600" b="0" noProof="0" dirty="0" err="1">
                <a:solidFill>
                  <a:schemeClr val="accent1"/>
                </a:solidFill>
                <a:cs typeface="Arial"/>
              </a:rPr>
              <a:t>to</a:t>
            </a:r>
            <a:r>
              <a:rPr lang="es-ES" sz="1600" b="0" noProof="0" dirty="0">
                <a:solidFill>
                  <a:schemeClr val="accent1"/>
                </a:solidFill>
                <a:cs typeface="Arial"/>
              </a:rPr>
              <a:t> </a:t>
            </a:r>
            <a:r>
              <a:rPr lang="es-ES" sz="1600" b="0" noProof="0" dirty="0" err="1">
                <a:solidFill>
                  <a:schemeClr val="accent1"/>
                </a:solidFill>
                <a:cs typeface="Arial"/>
              </a:rPr>
              <a:t>this</a:t>
            </a:r>
            <a:r>
              <a:rPr lang="es-ES" sz="1600" b="0" noProof="0" dirty="0">
                <a:solidFill>
                  <a:schemeClr val="accent1"/>
                </a:solidFill>
                <a:cs typeface="Arial"/>
              </a:rPr>
              <a:t> Ted </a:t>
            </a:r>
            <a:r>
              <a:rPr lang="es-ES" sz="1600" b="0" noProof="0" dirty="0" err="1">
                <a:solidFill>
                  <a:schemeClr val="accent1"/>
                </a:solidFill>
                <a:cs typeface="Arial"/>
              </a:rPr>
              <a:t>Talk</a:t>
            </a:r>
            <a:r>
              <a:rPr lang="es-ES" sz="1600" b="0" noProof="0" dirty="0">
                <a:solidFill>
                  <a:schemeClr val="accent1"/>
                </a:solidFill>
                <a:cs typeface="Arial"/>
              </a:rPr>
              <a:t>, </a:t>
            </a:r>
            <a:r>
              <a:rPr lang="es-ES" sz="1600" b="0" noProof="0" dirty="0" err="1">
                <a:solidFill>
                  <a:schemeClr val="accent1"/>
                </a:solidFill>
                <a:cs typeface="Arial"/>
              </a:rPr>
              <a:t>you</a:t>
            </a:r>
            <a:r>
              <a:rPr lang="es-ES" sz="1600" b="0" noProof="0" dirty="0">
                <a:solidFill>
                  <a:schemeClr val="accent1"/>
                </a:solidFill>
                <a:cs typeface="Arial"/>
              </a:rPr>
              <a:t> </a:t>
            </a:r>
            <a:r>
              <a:rPr lang="es-ES" sz="1600" b="0" noProof="0" dirty="0" err="1">
                <a:solidFill>
                  <a:schemeClr val="accent1"/>
                </a:solidFill>
                <a:cs typeface="Arial"/>
              </a:rPr>
              <a:t>will</a:t>
            </a:r>
            <a:r>
              <a:rPr lang="es-ES" sz="1600" b="0" noProof="0" dirty="0">
                <a:solidFill>
                  <a:schemeClr val="accent1"/>
                </a:solidFill>
                <a:cs typeface="Arial"/>
              </a:rPr>
              <a:t> </a:t>
            </a:r>
            <a:r>
              <a:rPr lang="es-ES" sz="1600" b="0" noProof="0" dirty="0" err="1">
                <a:solidFill>
                  <a:schemeClr val="accent1"/>
                </a:solidFill>
                <a:cs typeface="Arial"/>
              </a:rPr>
              <a:t>gain</a:t>
            </a:r>
            <a:r>
              <a:rPr lang="es-ES" sz="1600" b="0" noProof="0" dirty="0">
                <a:solidFill>
                  <a:schemeClr val="accent1"/>
                </a:solidFill>
                <a:cs typeface="Arial"/>
              </a:rPr>
              <a:t> </a:t>
            </a:r>
            <a:r>
              <a:rPr lang="es-ES" sz="1600" b="0" noProof="0" dirty="0" err="1">
                <a:solidFill>
                  <a:schemeClr val="accent1"/>
                </a:solidFill>
                <a:cs typeface="Arial"/>
              </a:rPr>
              <a:t>insights</a:t>
            </a:r>
            <a:r>
              <a:rPr lang="es-ES" sz="1600" b="0" noProof="0" dirty="0">
                <a:solidFill>
                  <a:schemeClr val="accent1"/>
                </a:solidFill>
                <a:cs typeface="Arial"/>
              </a:rPr>
              <a:t> </a:t>
            </a:r>
            <a:r>
              <a:rPr lang="es-ES" sz="1600" b="0" noProof="0" dirty="0" err="1">
                <a:solidFill>
                  <a:schemeClr val="accent1"/>
                </a:solidFill>
                <a:cs typeface="Arial"/>
              </a:rPr>
              <a:t>into</a:t>
            </a:r>
            <a:r>
              <a:rPr lang="es-ES" sz="1600" b="0" noProof="0" dirty="0">
                <a:solidFill>
                  <a:schemeClr val="accent1"/>
                </a:solidFill>
                <a:cs typeface="Arial"/>
              </a:rPr>
              <a:t> simple </a:t>
            </a:r>
            <a:r>
              <a:rPr lang="es-ES" sz="1600" b="0" noProof="0" dirty="0" err="1">
                <a:solidFill>
                  <a:schemeClr val="accent1"/>
                </a:solidFill>
                <a:cs typeface="Arial"/>
              </a:rPr>
              <a:t>behaviors</a:t>
            </a:r>
            <a:r>
              <a:rPr lang="es-ES" sz="1600" b="0" noProof="0" dirty="0">
                <a:solidFill>
                  <a:schemeClr val="accent1"/>
                </a:solidFill>
                <a:cs typeface="Arial"/>
              </a:rPr>
              <a:t> </a:t>
            </a:r>
            <a:r>
              <a:rPr lang="es-ES" sz="1600" b="0" noProof="0" dirty="0" err="1">
                <a:solidFill>
                  <a:schemeClr val="accent1"/>
                </a:solidFill>
                <a:cs typeface="Arial"/>
              </a:rPr>
              <a:t>that</a:t>
            </a:r>
            <a:r>
              <a:rPr lang="es-ES" sz="1600" b="0" noProof="0" dirty="0">
                <a:solidFill>
                  <a:schemeClr val="accent1"/>
                </a:solidFill>
                <a:cs typeface="Arial"/>
              </a:rPr>
              <a:t> can </a:t>
            </a:r>
            <a:r>
              <a:rPr lang="es-ES" sz="1600" b="0" noProof="0" dirty="0" err="1">
                <a:solidFill>
                  <a:schemeClr val="accent1"/>
                </a:solidFill>
                <a:cs typeface="Arial"/>
              </a:rPr>
              <a:t>significantly</a:t>
            </a:r>
            <a:r>
              <a:rPr lang="es-ES" sz="1600" b="0" noProof="0" dirty="0">
                <a:solidFill>
                  <a:schemeClr val="accent1"/>
                </a:solidFill>
                <a:cs typeface="Arial"/>
              </a:rPr>
              <a:t> </a:t>
            </a:r>
            <a:r>
              <a:rPr lang="es-ES" sz="1600" b="0" noProof="0" dirty="0" err="1">
                <a:solidFill>
                  <a:schemeClr val="accent1"/>
                </a:solidFill>
                <a:cs typeface="Arial"/>
              </a:rPr>
              <a:t>boost</a:t>
            </a:r>
            <a:r>
              <a:rPr lang="es-ES" sz="1600" b="0" noProof="0" dirty="0">
                <a:solidFill>
                  <a:schemeClr val="accent1"/>
                </a:solidFill>
                <a:cs typeface="Arial"/>
              </a:rPr>
              <a:t> </a:t>
            </a:r>
            <a:r>
              <a:rPr lang="es-ES" sz="1600" b="0" noProof="0" dirty="0" err="1">
                <a:solidFill>
                  <a:schemeClr val="accent1"/>
                </a:solidFill>
                <a:cs typeface="Arial"/>
              </a:rPr>
              <a:t>your</a:t>
            </a:r>
            <a:r>
              <a:rPr lang="es-ES" sz="1600" b="0" noProof="0" dirty="0">
                <a:solidFill>
                  <a:schemeClr val="accent1"/>
                </a:solidFill>
                <a:cs typeface="Arial"/>
              </a:rPr>
              <a:t> </a:t>
            </a:r>
            <a:r>
              <a:rPr lang="es-ES" sz="1600" b="0" noProof="0" dirty="0" err="1">
                <a:solidFill>
                  <a:schemeClr val="accent1"/>
                </a:solidFill>
                <a:cs typeface="Arial"/>
              </a:rPr>
              <a:t>self-confidence</a:t>
            </a:r>
            <a:r>
              <a:rPr lang="es-ES" sz="1600" b="0" noProof="0" dirty="0">
                <a:solidFill>
                  <a:schemeClr val="accent1"/>
                </a:solidFill>
                <a:cs typeface="Arial"/>
              </a:rPr>
              <a:t> in personal and </a:t>
            </a:r>
            <a:r>
              <a:rPr lang="es-ES" sz="1600" b="0" noProof="0" dirty="0" err="1">
                <a:solidFill>
                  <a:schemeClr val="accent1"/>
                </a:solidFill>
                <a:cs typeface="Arial"/>
              </a:rPr>
              <a:t>professional</a:t>
            </a:r>
            <a:r>
              <a:rPr lang="es-ES" sz="1600" b="0" noProof="0" dirty="0">
                <a:solidFill>
                  <a:schemeClr val="accent1"/>
                </a:solidFill>
                <a:cs typeface="Arial"/>
              </a:rPr>
              <a:t> </a:t>
            </a:r>
            <a:r>
              <a:rPr lang="es-ES" sz="1600" b="0" noProof="0" dirty="0" err="1">
                <a:solidFill>
                  <a:schemeClr val="accent1"/>
                </a:solidFill>
                <a:cs typeface="Arial"/>
              </a:rPr>
              <a:t>settings</a:t>
            </a:r>
            <a:r>
              <a:rPr lang="es-ES" sz="1600" b="0" noProof="0" dirty="0">
                <a:solidFill>
                  <a:schemeClr val="accent1"/>
                </a:solidFill>
                <a:cs typeface="Arial"/>
              </a:rPr>
              <a:t>.</a:t>
            </a:r>
            <a:endParaRPr lang="es-ES" sz="1600" b="0" noProof="0" dirty="0">
              <a:solidFill>
                <a:schemeClr val="accent1"/>
              </a:solidFill>
            </a:endParaRPr>
          </a:p>
          <a:p>
            <a:pPr marL="0" indent="0">
              <a:lnSpc>
                <a:spcPct val="100000"/>
              </a:lnSpc>
              <a:spcBef>
                <a:spcPts val="600"/>
              </a:spcBef>
              <a:spcAft>
                <a:spcPts val="600"/>
              </a:spcAft>
              <a:buSzPts val="605"/>
            </a:pPr>
            <a:endParaRPr lang="es-ES" sz="1600" b="0" noProof="0" dirty="0">
              <a:solidFill>
                <a:srgbClr val="000000"/>
              </a:solidFill>
              <a:cs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g2ed49f0a6d6_0_231"/>
          <p:cNvSpPr txBox="1">
            <a:spLocks noGrp="1"/>
          </p:cNvSpPr>
          <p:nvPr>
            <p:ph type="title"/>
          </p:nvPr>
        </p:nvSpPr>
        <p:spPr>
          <a:xfrm>
            <a:off x="548606" y="259238"/>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Más por explorar: </a:t>
            </a:r>
            <a:r>
              <a:rPr lang="es-ES" sz="3400" b="1" noProof="0" dirty="0">
                <a:solidFill>
                  <a:schemeClr val="lt1"/>
                </a:solidFill>
                <a:latin typeface="Raleway"/>
                <a:ea typeface="Raleway"/>
                <a:cs typeface="Raleway"/>
                <a:sym typeface="Raleway"/>
              </a:rPr>
              <a:t>Ted </a:t>
            </a:r>
            <a:r>
              <a:rPr lang="es-ES" sz="3400" b="1" noProof="0" dirty="0" err="1">
                <a:solidFill>
                  <a:schemeClr val="lt1"/>
                </a:solidFill>
                <a:latin typeface="Raleway"/>
                <a:ea typeface="Raleway"/>
                <a:cs typeface="Raleway"/>
                <a:sym typeface="Raleway"/>
              </a:rPr>
              <a:t>Talks</a:t>
            </a:r>
            <a:r>
              <a:rPr lang="es-ES" sz="3400" b="1" noProof="0" dirty="0">
                <a:solidFill>
                  <a:schemeClr val="lt1"/>
                </a:solidFill>
                <a:latin typeface="Raleway"/>
                <a:ea typeface="Raleway"/>
                <a:cs typeface="Raleway"/>
                <a:sym typeface="Raleway"/>
              </a:rPr>
              <a:t> </a:t>
            </a:r>
            <a:endParaRPr lang="es-ES" sz="3400" b="1" noProof="0" dirty="0">
              <a:solidFill>
                <a:schemeClr val="lt1"/>
              </a:solidFill>
              <a:latin typeface="Raleway"/>
            </a:endParaRPr>
          </a:p>
        </p:txBody>
      </p:sp>
      <p:sp>
        <p:nvSpPr>
          <p:cNvPr id="409" name="Google Shape;409;g2ed49f0a6d6_0_231"/>
          <p:cNvSpPr txBox="1">
            <a:spLocks noGrp="1"/>
          </p:cNvSpPr>
          <p:nvPr>
            <p:ph type="body" idx="1"/>
          </p:nvPr>
        </p:nvSpPr>
        <p:spPr>
          <a:xfrm>
            <a:off x="637999" y="1507117"/>
            <a:ext cx="10916001" cy="5645824"/>
          </a:xfrm>
          <a:prstGeom prst="rect">
            <a:avLst/>
          </a:prstGeom>
          <a:noFill/>
          <a:ln>
            <a:noFill/>
          </a:ln>
        </p:spPr>
        <p:txBody>
          <a:bodyPr spcFirstLastPara="1" wrap="square" lIns="91425" tIns="45700" rIns="91425" bIns="45700" anchor="t" anchorCtr="0">
            <a:noAutofit/>
          </a:bodyPr>
          <a:lstStyle/>
          <a:p>
            <a:pPr marL="0" indent="0" algn="just">
              <a:lnSpc>
                <a:spcPct val="100000"/>
              </a:lnSpc>
              <a:spcBef>
                <a:spcPts val="600"/>
              </a:spcBef>
              <a:spcAft>
                <a:spcPts val="600"/>
              </a:spcAft>
            </a:pPr>
            <a:r>
              <a:rPr lang="es-ES" sz="1600" b="0" u="sng" noProof="0" dirty="0" err="1">
                <a:solidFill>
                  <a:schemeClr val="bg1">
                    <a:lumMod val="75000"/>
                  </a:schemeClr>
                </a:solidFill>
                <a:hlinkClick r:id="rId3">
                  <a:extLst>
                    <a:ext uri="{A12FA001-AC4F-418D-AE19-62706E023703}">
                      <ahyp:hlinkClr xmlns:ahyp="http://schemas.microsoft.com/office/drawing/2018/hyperlinkcolor" val="tx"/>
                    </a:ext>
                  </a:extLst>
                </a:hlinkClick>
              </a:rPr>
              <a:t>The</a:t>
            </a:r>
            <a:r>
              <a:rPr lang="es-ES" sz="1600" b="0" u="sng" noProof="0" dirty="0">
                <a:solidFill>
                  <a:schemeClr val="bg1">
                    <a:lumMod val="75000"/>
                  </a:schemeClr>
                </a:solidFill>
                <a:hlinkClick r:id="rId3">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3">
                  <a:extLst>
                    <a:ext uri="{A12FA001-AC4F-418D-AE19-62706E023703}">
                      <ahyp:hlinkClr xmlns:ahyp="http://schemas.microsoft.com/office/drawing/2018/hyperlinkcolor" val="tx"/>
                    </a:ext>
                  </a:extLst>
                </a:hlinkClick>
              </a:rPr>
              <a:t>Best</a:t>
            </a:r>
            <a:r>
              <a:rPr lang="es-ES" sz="1600" b="0" u="sng" noProof="0" dirty="0">
                <a:solidFill>
                  <a:schemeClr val="bg1">
                    <a:lumMod val="75000"/>
                  </a:schemeClr>
                </a:solidFill>
                <a:hlinkClick r:id="rId3">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3">
                  <a:extLst>
                    <a:ext uri="{A12FA001-AC4F-418D-AE19-62706E023703}">
                      <ahyp:hlinkClr xmlns:ahyp="http://schemas.microsoft.com/office/drawing/2018/hyperlinkcolor" val="tx"/>
                    </a:ext>
                  </a:extLst>
                </a:hlinkClick>
              </a:rPr>
              <a:t>Way</a:t>
            </a:r>
            <a:r>
              <a:rPr lang="es-ES" sz="1600" b="0" u="sng" noProof="0" dirty="0">
                <a:solidFill>
                  <a:schemeClr val="bg1">
                    <a:lumMod val="75000"/>
                  </a:schemeClr>
                </a:solidFill>
                <a:hlinkClick r:id="rId3">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3">
                  <a:extLst>
                    <a:ext uri="{A12FA001-AC4F-418D-AE19-62706E023703}">
                      <ahyp:hlinkClr xmlns:ahyp="http://schemas.microsoft.com/office/drawing/2018/hyperlinkcolor" val="tx"/>
                    </a:ext>
                  </a:extLst>
                </a:hlinkClick>
              </a:rPr>
              <a:t>To</a:t>
            </a:r>
            <a:r>
              <a:rPr lang="es-ES" sz="1600" b="0" u="sng" noProof="0" dirty="0">
                <a:solidFill>
                  <a:schemeClr val="bg1">
                    <a:lumMod val="75000"/>
                  </a:schemeClr>
                </a:solidFill>
                <a:hlinkClick r:id="rId3">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3">
                  <a:extLst>
                    <a:ext uri="{A12FA001-AC4F-418D-AE19-62706E023703}">
                      <ahyp:hlinkClr xmlns:ahyp="http://schemas.microsoft.com/office/drawing/2018/hyperlinkcolor" val="tx"/>
                    </a:ext>
                  </a:extLst>
                </a:hlinkClick>
              </a:rPr>
              <a:t>Answer</a:t>
            </a:r>
            <a:r>
              <a:rPr lang="es-ES" sz="1600" b="0" u="sng" noProof="0" dirty="0">
                <a:solidFill>
                  <a:schemeClr val="bg1">
                    <a:lumMod val="75000"/>
                  </a:schemeClr>
                </a:solidFill>
                <a:hlinkClick r:id="rId3">
                  <a:extLst>
                    <a:ext uri="{A12FA001-AC4F-418D-AE19-62706E023703}">
                      <ahyp:hlinkClr xmlns:ahyp="http://schemas.microsoft.com/office/drawing/2018/hyperlinkcolor" val="tx"/>
                    </a:ext>
                  </a:extLst>
                </a:hlinkClick>
              </a:rPr>
              <a:t> “So </a:t>
            </a:r>
            <a:r>
              <a:rPr lang="es-ES" sz="1600" b="0" u="sng" noProof="0" dirty="0" err="1">
                <a:solidFill>
                  <a:schemeClr val="bg1">
                    <a:lumMod val="75000"/>
                  </a:schemeClr>
                </a:solidFill>
                <a:hlinkClick r:id="rId3">
                  <a:extLst>
                    <a:ext uri="{A12FA001-AC4F-418D-AE19-62706E023703}">
                      <ahyp:hlinkClr xmlns:ahyp="http://schemas.microsoft.com/office/drawing/2018/hyperlinkcolor" val="tx"/>
                    </a:ext>
                  </a:extLst>
                </a:hlinkClick>
              </a:rPr>
              <a:t>What</a:t>
            </a:r>
            <a:r>
              <a:rPr lang="es-ES" sz="1600" b="0" u="sng" noProof="0" dirty="0">
                <a:solidFill>
                  <a:schemeClr val="bg1">
                    <a:lumMod val="75000"/>
                  </a:schemeClr>
                </a:solidFill>
                <a:hlinkClick r:id="rId3">
                  <a:extLst>
                    <a:ext uri="{A12FA001-AC4F-418D-AE19-62706E023703}">
                      <ahyp:hlinkClr xmlns:ahyp="http://schemas.microsoft.com/office/drawing/2018/hyperlinkcolor" val="tx"/>
                    </a:ext>
                  </a:extLst>
                </a:hlinkClick>
              </a:rPr>
              <a:t> Do </a:t>
            </a:r>
            <a:r>
              <a:rPr lang="es-ES" sz="1600" b="0" u="sng" noProof="0" dirty="0" err="1">
                <a:solidFill>
                  <a:schemeClr val="bg1">
                    <a:lumMod val="75000"/>
                  </a:schemeClr>
                </a:solidFill>
                <a:hlinkClick r:id="rId3">
                  <a:extLst>
                    <a:ext uri="{A12FA001-AC4F-418D-AE19-62706E023703}">
                      <ahyp:hlinkClr xmlns:ahyp="http://schemas.microsoft.com/office/drawing/2018/hyperlinkcolor" val="tx"/>
                    </a:ext>
                  </a:extLst>
                </a:hlinkClick>
              </a:rPr>
              <a:t>You</a:t>
            </a:r>
            <a:r>
              <a:rPr lang="es-ES" sz="1600" b="0" u="sng" noProof="0" dirty="0">
                <a:solidFill>
                  <a:schemeClr val="bg1">
                    <a:lumMod val="75000"/>
                  </a:schemeClr>
                </a:solidFill>
                <a:hlinkClick r:id="rId3">
                  <a:extLst>
                    <a:ext uri="{A12FA001-AC4F-418D-AE19-62706E023703}">
                      <ahyp:hlinkClr xmlns:ahyp="http://schemas.microsoft.com/office/drawing/2018/hyperlinkcolor" val="tx"/>
                    </a:ext>
                  </a:extLst>
                </a:hlinkClick>
              </a:rPr>
              <a:t> Do?” | </a:t>
            </a:r>
            <a:r>
              <a:rPr lang="es-ES" sz="1600" b="0" u="sng" noProof="0" dirty="0" err="1">
                <a:solidFill>
                  <a:schemeClr val="bg1">
                    <a:lumMod val="75000"/>
                  </a:schemeClr>
                </a:solidFill>
                <a:hlinkClick r:id="rId3">
                  <a:extLst>
                    <a:ext uri="{A12FA001-AC4F-418D-AE19-62706E023703}">
                      <ahyp:hlinkClr xmlns:ahyp="http://schemas.microsoft.com/office/drawing/2018/hyperlinkcolor" val="tx"/>
                    </a:ext>
                  </a:extLst>
                </a:hlinkClick>
              </a:rPr>
              <a:t>Clay</a:t>
            </a:r>
            <a:r>
              <a:rPr lang="es-ES" sz="1600" b="0" u="sng" noProof="0" dirty="0">
                <a:solidFill>
                  <a:schemeClr val="bg1">
                    <a:lumMod val="75000"/>
                  </a:schemeClr>
                </a:solidFill>
                <a:hlinkClick r:id="rId3">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3">
                  <a:extLst>
                    <a:ext uri="{A12FA001-AC4F-418D-AE19-62706E023703}">
                      <ahyp:hlinkClr xmlns:ahyp="http://schemas.microsoft.com/office/drawing/2018/hyperlinkcolor" val="tx"/>
                    </a:ext>
                  </a:extLst>
                </a:hlinkClick>
              </a:rPr>
              <a:t>Hebert</a:t>
            </a:r>
            <a:r>
              <a:rPr lang="es-ES" sz="1600" b="0" noProof="0" dirty="0">
                <a:solidFill>
                  <a:schemeClr val="bg1">
                    <a:lumMod val="75000"/>
                  </a:schemeClr>
                </a:solidFill>
              </a:rPr>
              <a:t> </a:t>
            </a:r>
            <a:r>
              <a:rPr lang="es-ES" sz="1600" b="0" noProof="0" dirty="0">
                <a:solidFill>
                  <a:schemeClr val="accent1"/>
                </a:solidFill>
              </a:rPr>
              <a:t>- </a:t>
            </a:r>
            <a:r>
              <a:rPr lang="es-ES" sz="1600" b="0" noProof="0" dirty="0" err="1">
                <a:solidFill>
                  <a:schemeClr val="accent1"/>
                </a:solidFill>
                <a:cs typeface="Arial"/>
              </a:rPr>
              <a:t>This</a:t>
            </a:r>
            <a:r>
              <a:rPr lang="es-ES" sz="1600" b="0" noProof="0" dirty="0">
                <a:solidFill>
                  <a:schemeClr val="accent1"/>
                </a:solidFill>
                <a:cs typeface="Arial"/>
              </a:rPr>
              <a:t> Ted </a:t>
            </a:r>
            <a:r>
              <a:rPr lang="es-ES" sz="1600" b="0" noProof="0" dirty="0" err="1">
                <a:solidFill>
                  <a:schemeClr val="accent1"/>
                </a:solidFill>
                <a:cs typeface="Arial"/>
              </a:rPr>
              <a:t>Talk</a:t>
            </a:r>
            <a:r>
              <a:rPr lang="es-ES" sz="1600" b="0" noProof="0" dirty="0">
                <a:solidFill>
                  <a:schemeClr val="accent1"/>
                </a:solidFill>
                <a:cs typeface="Arial"/>
              </a:rPr>
              <a:t> </a:t>
            </a:r>
            <a:r>
              <a:rPr lang="es-ES" sz="1600" b="0" noProof="0" dirty="0" err="1">
                <a:solidFill>
                  <a:schemeClr val="accent1"/>
                </a:solidFill>
                <a:cs typeface="Arial"/>
              </a:rPr>
              <a:t>will</a:t>
            </a:r>
            <a:r>
              <a:rPr lang="es-ES" sz="1600" b="0" noProof="0" dirty="0">
                <a:solidFill>
                  <a:schemeClr val="accent1"/>
                </a:solidFill>
                <a:cs typeface="Arial"/>
              </a:rPr>
              <a:t> </a:t>
            </a:r>
            <a:r>
              <a:rPr lang="es-ES" sz="1600" b="0" noProof="0" dirty="0" err="1">
                <a:solidFill>
                  <a:schemeClr val="accent1"/>
                </a:solidFill>
                <a:cs typeface="Arial"/>
              </a:rPr>
              <a:t>help</a:t>
            </a:r>
            <a:r>
              <a:rPr lang="es-ES" sz="1600" b="0" noProof="0" dirty="0">
                <a:solidFill>
                  <a:schemeClr val="accent1"/>
                </a:solidFill>
                <a:cs typeface="Arial"/>
              </a:rPr>
              <a:t> </a:t>
            </a:r>
            <a:r>
              <a:rPr lang="es-ES" sz="1600" b="0" noProof="0" dirty="0" err="1">
                <a:solidFill>
                  <a:schemeClr val="accent1"/>
                </a:solidFill>
                <a:cs typeface="Arial"/>
              </a:rPr>
              <a:t>you</a:t>
            </a:r>
            <a:r>
              <a:rPr lang="es-ES" sz="1600" b="0" noProof="0" dirty="0">
                <a:solidFill>
                  <a:schemeClr val="accent1"/>
                </a:solidFill>
                <a:cs typeface="Arial"/>
              </a:rPr>
              <a:t> </a:t>
            </a:r>
            <a:r>
              <a:rPr lang="es-ES" sz="1600" b="0" noProof="0" dirty="0" err="1">
                <a:solidFill>
                  <a:schemeClr val="accent1"/>
                </a:solidFill>
                <a:cs typeface="Arial"/>
              </a:rPr>
              <a:t>learn</a:t>
            </a:r>
            <a:r>
              <a:rPr lang="es-ES" sz="1600" b="0" noProof="0" dirty="0">
                <a:solidFill>
                  <a:schemeClr val="accent1"/>
                </a:solidFill>
                <a:cs typeface="Arial"/>
              </a:rPr>
              <a:t> </a:t>
            </a:r>
            <a:r>
              <a:rPr lang="es-ES" sz="1600" b="0" noProof="0" dirty="0" err="1">
                <a:solidFill>
                  <a:schemeClr val="accent1"/>
                </a:solidFill>
                <a:cs typeface="Arial"/>
              </a:rPr>
              <a:t>how</a:t>
            </a:r>
            <a:r>
              <a:rPr lang="es-ES" sz="1600" b="0" noProof="0" dirty="0">
                <a:solidFill>
                  <a:schemeClr val="accent1"/>
                </a:solidFill>
                <a:cs typeface="Arial"/>
              </a:rPr>
              <a:t> </a:t>
            </a:r>
            <a:r>
              <a:rPr lang="es-ES" sz="1600" b="0" noProof="0" dirty="0" err="1">
                <a:solidFill>
                  <a:schemeClr val="accent1"/>
                </a:solidFill>
                <a:cs typeface="Arial"/>
              </a:rPr>
              <a:t>to</a:t>
            </a:r>
            <a:r>
              <a:rPr lang="es-ES" sz="1600" b="0" noProof="0" dirty="0">
                <a:solidFill>
                  <a:schemeClr val="accent1"/>
                </a:solidFill>
                <a:cs typeface="Arial"/>
              </a:rPr>
              <a:t> </a:t>
            </a:r>
            <a:r>
              <a:rPr lang="es-ES" sz="1600" b="0" noProof="0" dirty="0" err="1">
                <a:solidFill>
                  <a:schemeClr val="accent1"/>
                </a:solidFill>
                <a:cs typeface="Arial"/>
              </a:rPr>
              <a:t>respond</a:t>
            </a:r>
            <a:r>
              <a:rPr lang="es-ES" sz="1600" b="0" noProof="0" dirty="0">
                <a:solidFill>
                  <a:schemeClr val="accent1"/>
                </a:solidFill>
                <a:cs typeface="Arial"/>
              </a:rPr>
              <a:t> </a:t>
            </a:r>
            <a:r>
              <a:rPr lang="es-ES" sz="1600" b="0" noProof="0" dirty="0" err="1">
                <a:solidFill>
                  <a:schemeClr val="accent1"/>
                </a:solidFill>
                <a:cs typeface="Arial"/>
              </a:rPr>
              <a:t>to</a:t>
            </a:r>
            <a:r>
              <a:rPr lang="es-ES" sz="1600" b="0" noProof="0" dirty="0">
                <a:solidFill>
                  <a:schemeClr val="accent1"/>
                </a:solidFill>
                <a:cs typeface="Arial"/>
              </a:rPr>
              <a:t> </a:t>
            </a:r>
            <a:r>
              <a:rPr lang="es-ES" sz="1600" b="0" noProof="0" dirty="0" err="1">
                <a:solidFill>
                  <a:schemeClr val="accent1"/>
                </a:solidFill>
                <a:cs typeface="Arial"/>
              </a:rPr>
              <a:t>the</a:t>
            </a:r>
            <a:r>
              <a:rPr lang="es-ES" sz="1600" b="0" noProof="0" dirty="0">
                <a:solidFill>
                  <a:schemeClr val="accent1"/>
                </a:solidFill>
                <a:cs typeface="Arial"/>
              </a:rPr>
              <a:t> </a:t>
            </a:r>
            <a:r>
              <a:rPr lang="es-ES" sz="1600" b="0" noProof="0" dirty="0" err="1">
                <a:solidFill>
                  <a:schemeClr val="accent1"/>
                </a:solidFill>
                <a:cs typeface="Arial"/>
              </a:rPr>
              <a:t>common</a:t>
            </a:r>
            <a:r>
              <a:rPr lang="es-ES" sz="1600" b="0" noProof="0" dirty="0">
                <a:solidFill>
                  <a:schemeClr val="accent1"/>
                </a:solidFill>
                <a:cs typeface="Arial"/>
              </a:rPr>
              <a:t> </a:t>
            </a:r>
            <a:r>
              <a:rPr lang="es-ES" sz="1600" b="0" noProof="0" dirty="0" err="1">
                <a:solidFill>
                  <a:schemeClr val="accent1"/>
                </a:solidFill>
                <a:cs typeface="Arial"/>
              </a:rPr>
              <a:t>question</a:t>
            </a:r>
            <a:r>
              <a:rPr lang="es-ES" sz="1600" b="0" noProof="0" dirty="0">
                <a:solidFill>
                  <a:schemeClr val="accent1"/>
                </a:solidFill>
                <a:cs typeface="Arial"/>
              </a:rPr>
              <a:t> "</a:t>
            </a:r>
            <a:r>
              <a:rPr lang="es-ES" sz="1600" b="0" noProof="0" dirty="0" err="1">
                <a:solidFill>
                  <a:schemeClr val="accent1"/>
                </a:solidFill>
                <a:cs typeface="Arial"/>
              </a:rPr>
              <a:t>What</a:t>
            </a:r>
            <a:r>
              <a:rPr lang="es-ES" sz="1600" b="0" noProof="0" dirty="0">
                <a:solidFill>
                  <a:schemeClr val="accent1"/>
                </a:solidFill>
                <a:cs typeface="Arial"/>
              </a:rPr>
              <a:t> do </a:t>
            </a:r>
            <a:r>
              <a:rPr lang="es-ES" sz="1600" b="0" noProof="0" dirty="0" err="1">
                <a:solidFill>
                  <a:schemeClr val="accent1"/>
                </a:solidFill>
                <a:cs typeface="Arial"/>
              </a:rPr>
              <a:t>you</a:t>
            </a:r>
            <a:r>
              <a:rPr lang="es-ES" sz="1600" b="0" noProof="0" dirty="0">
                <a:solidFill>
                  <a:schemeClr val="accent1"/>
                </a:solidFill>
                <a:cs typeface="Arial"/>
              </a:rPr>
              <a:t> do?" in a </a:t>
            </a:r>
            <a:r>
              <a:rPr lang="es-ES" sz="1600" b="0" noProof="0" dirty="0" err="1">
                <a:solidFill>
                  <a:schemeClr val="accent1"/>
                </a:solidFill>
                <a:cs typeface="Arial"/>
              </a:rPr>
              <a:t>way</a:t>
            </a:r>
            <a:r>
              <a:rPr lang="es-ES" sz="1600" b="0" noProof="0" dirty="0">
                <a:solidFill>
                  <a:schemeClr val="accent1"/>
                </a:solidFill>
                <a:cs typeface="Arial"/>
              </a:rPr>
              <a:t> </a:t>
            </a:r>
            <a:r>
              <a:rPr lang="es-ES" sz="1600" b="0" noProof="0" dirty="0" err="1">
                <a:solidFill>
                  <a:schemeClr val="accent1"/>
                </a:solidFill>
                <a:cs typeface="Arial"/>
              </a:rPr>
              <a:t>that</a:t>
            </a:r>
            <a:r>
              <a:rPr lang="es-ES" sz="1600" b="0" noProof="0" dirty="0">
                <a:solidFill>
                  <a:schemeClr val="accent1"/>
                </a:solidFill>
                <a:cs typeface="Arial"/>
              </a:rPr>
              <a:t> </a:t>
            </a:r>
            <a:r>
              <a:rPr lang="es-ES" sz="1600" b="0" noProof="0" dirty="0" err="1">
                <a:solidFill>
                  <a:schemeClr val="accent1"/>
                </a:solidFill>
                <a:cs typeface="Arial"/>
              </a:rPr>
              <a:t>is</a:t>
            </a:r>
            <a:r>
              <a:rPr lang="es-ES" sz="1600" b="0" noProof="0" dirty="0">
                <a:solidFill>
                  <a:schemeClr val="accent1"/>
                </a:solidFill>
                <a:cs typeface="Arial"/>
              </a:rPr>
              <a:t> </a:t>
            </a:r>
            <a:r>
              <a:rPr lang="es-ES" sz="1600" b="0" noProof="0" dirty="0" err="1">
                <a:solidFill>
                  <a:schemeClr val="accent1"/>
                </a:solidFill>
                <a:cs typeface="Arial"/>
              </a:rPr>
              <a:t>engaging</a:t>
            </a:r>
            <a:r>
              <a:rPr lang="es-ES" sz="1600" b="0" noProof="0" dirty="0">
                <a:solidFill>
                  <a:schemeClr val="accent1"/>
                </a:solidFill>
                <a:cs typeface="Arial"/>
              </a:rPr>
              <a:t> and memorable.</a:t>
            </a:r>
            <a:endParaRPr lang="es-ES" sz="1600" b="0" noProof="0" dirty="0">
              <a:solidFill>
                <a:schemeClr val="accent1"/>
              </a:solidFill>
            </a:endParaRPr>
          </a:p>
          <a:p>
            <a:pPr marL="0" indent="0" algn="just">
              <a:lnSpc>
                <a:spcPct val="100000"/>
              </a:lnSpc>
              <a:spcBef>
                <a:spcPts val="600"/>
              </a:spcBef>
              <a:spcAft>
                <a:spcPts val="600"/>
              </a:spcAft>
              <a:buSzPts val="605"/>
            </a:pPr>
            <a:r>
              <a:rPr lang="es-ES" sz="1600" b="0" u="sng" noProof="0" dirty="0" err="1">
                <a:solidFill>
                  <a:schemeClr val="bg1">
                    <a:lumMod val="75000"/>
                  </a:schemeClr>
                </a:solidFill>
                <a:hlinkClick r:id="rId4">
                  <a:extLst>
                    <a:ext uri="{A12FA001-AC4F-418D-AE19-62706E023703}">
                      <ahyp:hlinkClr xmlns:ahyp="http://schemas.microsoft.com/office/drawing/2018/hyperlinkcolor" val="tx"/>
                    </a:ext>
                  </a:extLst>
                </a:hlinkClick>
              </a:rPr>
              <a:t>The</a:t>
            </a:r>
            <a:r>
              <a:rPr lang="es-ES" sz="1600" b="0" u="sng" noProof="0" dirty="0">
                <a:solidFill>
                  <a:schemeClr val="bg1">
                    <a:lumMod val="75000"/>
                  </a:schemeClr>
                </a:solidFill>
                <a:hlinkClick r:id="rId4">
                  <a:extLst>
                    <a:ext uri="{A12FA001-AC4F-418D-AE19-62706E023703}">
                      <ahyp:hlinkClr xmlns:ahyp="http://schemas.microsoft.com/office/drawing/2018/hyperlinkcolor" val="tx"/>
                    </a:ext>
                  </a:extLst>
                </a:hlinkClick>
              </a:rPr>
              <a:t> 3 Magic </a:t>
            </a:r>
            <a:r>
              <a:rPr lang="es-ES" sz="1600" b="0" u="sng" noProof="0" dirty="0" err="1">
                <a:solidFill>
                  <a:schemeClr val="bg1">
                    <a:lumMod val="75000"/>
                  </a:schemeClr>
                </a:solidFill>
                <a:hlinkClick r:id="rId4">
                  <a:extLst>
                    <a:ext uri="{A12FA001-AC4F-418D-AE19-62706E023703}">
                      <ahyp:hlinkClr xmlns:ahyp="http://schemas.microsoft.com/office/drawing/2018/hyperlinkcolor" val="tx"/>
                    </a:ext>
                  </a:extLst>
                </a:hlinkClick>
              </a:rPr>
              <a:t>Ingredients</a:t>
            </a:r>
            <a:r>
              <a:rPr lang="es-ES" sz="1600" b="0" u="sng" noProof="0" dirty="0">
                <a:solidFill>
                  <a:schemeClr val="bg1">
                    <a:lumMod val="75000"/>
                  </a:schemeClr>
                </a:solidFill>
                <a:hlinkClick r:id="rId4">
                  <a:extLst>
                    <a:ext uri="{A12FA001-AC4F-418D-AE19-62706E023703}">
                      <ahyp:hlinkClr xmlns:ahyp="http://schemas.microsoft.com/office/drawing/2018/hyperlinkcolor" val="tx"/>
                    </a:ext>
                  </a:extLst>
                </a:hlinkClick>
              </a:rPr>
              <a:t> of </a:t>
            </a:r>
            <a:r>
              <a:rPr lang="es-ES" sz="1600" b="0" u="sng" noProof="0" dirty="0" err="1">
                <a:solidFill>
                  <a:schemeClr val="bg1">
                    <a:lumMod val="75000"/>
                  </a:schemeClr>
                </a:solidFill>
                <a:hlinkClick r:id="rId4">
                  <a:extLst>
                    <a:ext uri="{A12FA001-AC4F-418D-AE19-62706E023703}">
                      <ahyp:hlinkClr xmlns:ahyp="http://schemas.microsoft.com/office/drawing/2018/hyperlinkcolor" val="tx"/>
                    </a:ext>
                  </a:extLst>
                </a:hlinkClick>
              </a:rPr>
              <a:t>Amazing</a:t>
            </a:r>
            <a:r>
              <a:rPr lang="es-ES" sz="1600" b="0" u="sng" noProof="0" dirty="0">
                <a:solidFill>
                  <a:schemeClr val="bg1">
                    <a:lumMod val="75000"/>
                  </a:schemeClr>
                </a:solidFill>
                <a:hlinkClick r:id="rId4">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4">
                  <a:extLst>
                    <a:ext uri="{A12FA001-AC4F-418D-AE19-62706E023703}">
                      <ahyp:hlinkClr xmlns:ahyp="http://schemas.microsoft.com/office/drawing/2018/hyperlinkcolor" val="tx"/>
                    </a:ext>
                  </a:extLst>
                </a:hlinkClick>
              </a:rPr>
              <a:t>Presentations</a:t>
            </a:r>
            <a:r>
              <a:rPr lang="es-ES" sz="1600" b="0" u="sng" noProof="0" dirty="0">
                <a:solidFill>
                  <a:schemeClr val="bg1">
                    <a:lumMod val="75000"/>
                  </a:schemeClr>
                </a:solidFill>
                <a:hlinkClick r:id="rId4">
                  <a:extLst>
                    <a:ext uri="{A12FA001-AC4F-418D-AE19-62706E023703}">
                      <ahyp:hlinkClr xmlns:ahyp="http://schemas.microsoft.com/office/drawing/2018/hyperlinkcolor" val="tx"/>
                    </a:ext>
                  </a:extLst>
                </a:hlinkClick>
              </a:rPr>
              <a:t> | Phil WAKNELL</a:t>
            </a:r>
            <a:r>
              <a:rPr lang="es-ES" sz="1600" b="0" noProof="0" dirty="0">
                <a:solidFill>
                  <a:schemeClr val="bg1">
                    <a:lumMod val="75000"/>
                  </a:schemeClr>
                </a:solidFill>
              </a:rPr>
              <a:t> </a:t>
            </a:r>
            <a:r>
              <a:rPr lang="es-ES" sz="1600" b="0" noProof="0" dirty="0">
                <a:solidFill>
                  <a:schemeClr val="accent1"/>
                </a:solidFill>
              </a:rPr>
              <a:t>- </a:t>
            </a:r>
            <a:r>
              <a:rPr lang="es-ES" sz="1600" b="0" noProof="0" dirty="0" err="1">
                <a:solidFill>
                  <a:schemeClr val="accent1"/>
                </a:solidFill>
                <a:cs typeface="Arial"/>
              </a:rPr>
              <a:t>This</a:t>
            </a:r>
            <a:r>
              <a:rPr lang="es-ES" sz="1600" b="0" noProof="0" dirty="0">
                <a:solidFill>
                  <a:schemeClr val="accent1"/>
                </a:solidFill>
                <a:cs typeface="Arial"/>
              </a:rPr>
              <a:t> Ted </a:t>
            </a:r>
            <a:r>
              <a:rPr lang="es-ES" sz="1600" b="0" noProof="0" dirty="0" err="1">
                <a:solidFill>
                  <a:schemeClr val="accent1"/>
                </a:solidFill>
                <a:cs typeface="Arial"/>
              </a:rPr>
              <a:t>Talk</a:t>
            </a:r>
            <a:r>
              <a:rPr lang="es-ES" sz="1600" b="0" noProof="0" dirty="0">
                <a:solidFill>
                  <a:schemeClr val="accent1"/>
                </a:solidFill>
                <a:cs typeface="Arial"/>
              </a:rPr>
              <a:t> </a:t>
            </a:r>
            <a:r>
              <a:rPr lang="es-ES" sz="1600" b="0" noProof="0" dirty="0" err="1">
                <a:solidFill>
                  <a:schemeClr val="accent1"/>
                </a:solidFill>
                <a:cs typeface="Arial"/>
              </a:rPr>
              <a:t>will</a:t>
            </a:r>
            <a:r>
              <a:rPr lang="es-ES" sz="1600" b="0" noProof="0" dirty="0">
                <a:solidFill>
                  <a:schemeClr val="accent1"/>
                </a:solidFill>
                <a:cs typeface="Arial"/>
              </a:rPr>
              <a:t> </a:t>
            </a:r>
            <a:r>
              <a:rPr lang="es-ES" sz="1600" b="0" noProof="0" dirty="0" err="1">
                <a:solidFill>
                  <a:schemeClr val="accent1"/>
                </a:solidFill>
                <a:cs typeface="Arial"/>
              </a:rPr>
              <a:t>help</a:t>
            </a:r>
            <a:r>
              <a:rPr lang="es-ES" sz="1600" b="0" noProof="0" dirty="0">
                <a:solidFill>
                  <a:schemeClr val="accent1"/>
                </a:solidFill>
                <a:cs typeface="Arial"/>
              </a:rPr>
              <a:t> </a:t>
            </a:r>
            <a:r>
              <a:rPr lang="es-ES" sz="1600" b="0" noProof="0" dirty="0" err="1">
                <a:solidFill>
                  <a:schemeClr val="accent1"/>
                </a:solidFill>
                <a:cs typeface="Arial"/>
              </a:rPr>
              <a:t>you</a:t>
            </a:r>
            <a:r>
              <a:rPr lang="es-ES" sz="1600" b="0" noProof="0" dirty="0">
                <a:solidFill>
                  <a:schemeClr val="accent1"/>
                </a:solidFill>
                <a:cs typeface="Arial"/>
              </a:rPr>
              <a:t> </a:t>
            </a:r>
            <a:r>
              <a:rPr lang="es-ES" sz="1600" b="0" noProof="0" dirty="0" err="1">
                <a:solidFill>
                  <a:schemeClr val="accent1"/>
                </a:solidFill>
                <a:cs typeface="Arial"/>
              </a:rPr>
              <a:t>discover</a:t>
            </a:r>
            <a:r>
              <a:rPr lang="es-ES" sz="1600" b="0" noProof="0" dirty="0">
                <a:solidFill>
                  <a:schemeClr val="accent1"/>
                </a:solidFill>
                <a:cs typeface="Arial"/>
              </a:rPr>
              <a:t> </a:t>
            </a:r>
            <a:r>
              <a:rPr lang="es-ES" sz="1600" b="0" noProof="0" dirty="0" err="1">
                <a:solidFill>
                  <a:schemeClr val="accent1"/>
                </a:solidFill>
                <a:cs typeface="Arial"/>
              </a:rPr>
              <a:t>the</a:t>
            </a:r>
            <a:r>
              <a:rPr lang="es-ES" sz="1600" b="0" noProof="0" dirty="0">
                <a:solidFill>
                  <a:schemeClr val="accent1"/>
                </a:solidFill>
                <a:cs typeface="Arial"/>
              </a:rPr>
              <a:t> </a:t>
            </a:r>
            <a:r>
              <a:rPr lang="es-ES" sz="1600" b="0" noProof="0" dirty="0" err="1">
                <a:solidFill>
                  <a:schemeClr val="accent1"/>
                </a:solidFill>
                <a:cs typeface="Arial"/>
              </a:rPr>
              <a:t>three</a:t>
            </a:r>
            <a:r>
              <a:rPr lang="es-ES" sz="1600" b="0" noProof="0" dirty="0">
                <a:solidFill>
                  <a:schemeClr val="accent1"/>
                </a:solidFill>
                <a:cs typeface="Arial"/>
              </a:rPr>
              <a:t> </a:t>
            </a:r>
            <a:r>
              <a:rPr lang="es-ES" sz="1600" b="0" noProof="0" dirty="0" err="1">
                <a:solidFill>
                  <a:schemeClr val="accent1"/>
                </a:solidFill>
                <a:cs typeface="Arial"/>
              </a:rPr>
              <a:t>essential</a:t>
            </a:r>
            <a:r>
              <a:rPr lang="es-ES" sz="1600" b="0" noProof="0" dirty="0">
                <a:solidFill>
                  <a:schemeClr val="accent1"/>
                </a:solidFill>
                <a:cs typeface="Arial"/>
              </a:rPr>
              <a:t> </a:t>
            </a:r>
            <a:r>
              <a:rPr lang="es-ES" sz="1600" b="0" noProof="0" dirty="0" err="1">
                <a:solidFill>
                  <a:schemeClr val="accent1"/>
                </a:solidFill>
                <a:cs typeface="Arial"/>
              </a:rPr>
              <a:t>components</a:t>
            </a:r>
            <a:r>
              <a:rPr lang="es-ES" sz="1600" b="0" noProof="0" dirty="0">
                <a:solidFill>
                  <a:schemeClr val="accent1"/>
                </a:solidFill>
                <a:cs typeface="Arial"/>
              </a:rPr>
              <a:t> </a:t>
            </a:r>
            <a:r>
              <a:rPr lang="es-ES" sz="1600" b="0" noProof="0" dirty="0" err="1">
                <a:solidFill>
                  <a:schemeClr val="accent1"/>
                </a:solidFill>
                <a:cs typeface="Arial"/>
              </a:rPr>
              <a:t>that</a:t>
            </a:r>
            <a:r>
              <a:rPr lang="es-ES" sz="1600" b="0" noProof="0" dirty="0">
                <a:solidFill>
                  <a:schemeClr val="accent1"/>
                </a:solidFill>
                <a:cs typeface="Arial"/>
              </a:rPr>
              <a:t> </a:t>
            </a:r>
            <a:r>
              <a:rPr lang="es-ES" sz="1600" b="0" noProof="0" dirty="0" err="1">
                <a:solidFill>
                  <a:schemeClr val="accent1"/>
                </a:solidFill>
                <a:cs typeface="Arial"/>
              </a:rPr>
              <a:t>make</a:t>
            </a:r>
            <a:r>
              <a:rPr lang="es-ES" sz="1600" b="0" noProof="0" dirty="0">
                <a:solidFill>
                  <a:schemeClr val="accent1"/>
                </a:solidFill>
                <a:cs typeface="Arial"/>
              </a:rPr>
              <a:t> a </a:t>
            </a:r>
            <a:r>
              <a:rPr lang="es-ES" sz="1600" b="0" noProof="0" dirty="0" err="1">
                <a:solidFill>
                  <a:schemeClr val="accent1"/>
                </a:solidFill>
                <a:cs typeface="Arial"/>
              </a:rPr>
              <a:t>presentation</a:t>
            </a:r>
            <a:r>
              <a:rPr lang="es-ES" sz="1600" b="0" noProof="0" dirty="0">
                <a:solidFill>
                  <a:schemeClr val="accent1"/>
                </a:solidFill>
                <a:cs typeface="Arial"/>
              </a:rPr>
              <a:t> </a:t>
            </a:r>
            <a:r>
              <a:rPr lang="es-ES" sz="1600" b="0" noProof="0" dirty="0" err="1">
                <a:solidFill>
                  <a:schemeClr val="accent1"/>
                </a:solidFill>
                <a:cs typeface="Arial"/>
              </a:rPr>
              <a:t>truly</a:t>
            </a:r>
            <a:r>
              <a:rPr lang="es-ES" sz="1600" b="0" noProof="0" dirty="0">
                <a:solidFill>
                  <a:schemeClr val="accent1"/>
                </a:solidFill>
                <a:cs typeface="Arial"/>
              </a:rPr>
              <a:t> </a:t>
            </a:r>
            <a:r>
              <a:rPr lang="es-ES" sz="1600" b="0" noProof="0" dirty="0" err="1">
                <a:solidFill>
                  <a:schemeClr val="accent1"/>
                </a:solidFill>
                <a:cs typeface="Arial"/>
              </a:rPr>
              <a:t>impactful</a:t>
            </a:r>
            <a:r>
              <a:rPr lang="es-ES" sz="1600" b="0" noProof="0" dirty="0">
                <a:solidFill>
                  <a:schemeClr val="accent1"/>
                </a:solidFill>
                <a:cs typeface="Arial"/>
              </a:rPr>
              <a:t> and </a:t>
            </a:r>
            <a:r>
              <a:rPr lang="es-ES" sz="1600" b="0" noProof="0" dirty="0" err="1">
                <a:solidFill>
                  <a:schemeClr val="accent1"/>
                </a:solidFill>
                <a:cs typeface="Arial"/>
              </a:rPr>
              <a:t>unforgettable</a:t>
            </a:r>
            <a:r>
              <a:rPr lang="es-ES" sz="1600" b="0" noProof="0" dirty="0">
                <a:solidFill>
                  <a:schemeClr val="accent1"/>
                </a:solidFill>
                <a:cs typeface="Arial"/>
              </a:rPr>
              <a:t>.</a:t>
            </a:r>
            <a:endParaRPr lang="es-ES" sz="1600" b="0" noProof="0" dirty="0">
              <a:solidFill>
                <a:schemeClr val="accent1"/>
              </a:solidFill>
            </a:endParaRPr>
          </a:p>
          <a:p>
            <a:pPr marL="0" indent="0" algn="just">
              <a:lnSpc>
                <a:spcPct val="100000"/>
              </a:lnSpc>
              <a:spcBef>
                <a:spcPts val="600"/>
              </a:spcBef>
              <a:spcAft>
                <a:spcPts val="600"/>
              </a:spcAft>
              <a:buSzPts val="605"/>
            </a:pPr>
            <a:r>
              <a:rPr lang="es-ES" sz="1600" b="0" u="sng" noProof="0" dirty="0" err="1">
                <a:solidFill>
                  <a:schemeClr val="bg1">
                    <a:lumMod val="75000"/>
                  </a:schemeClr>
                </a:solidFill>
                <a:hlinkClick r:id="rId5">
                  <a:extLst>
                    <a:ext uri="{A12FA001-AC4F-418D-AE19-62706E023703}">
                      <ahyp:hlinkClr xmlns:ahyp="http://schemas.microsoft.com/office/drawing/2018/hyperlinkcolor" val="tx"/>
                    </a:ext>
                  </a:extLst>
                </a:hlinkClick>
              </a:rPr>
              <a:t>Your</a:t>
            </a:r>
            <a:r>
              <a:rPr lang="es-ES" sz="1600" b="0" u="sng" noProof="0" dirty="0">
                <a:solidFill>
                  <a:schemeClr val="bg1">
                    <a:lumMod val="75000"/>
                  </a:schemeClr>
                </a:solidFill>
                <a:hlinkClick r:id="rId5">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5">
                  <a:extLst>
                    <a:ext uri="{A12FA001-AC4F-418D-AE19-62706E023703}">
                      <ahyp:hlinkClr xmlns:ahyp="http://schemas.microsoft.com/office/drawing/2018/hyperlinkcolor" val="tx"/>
                    </a:ext>
                  </a:extLst>
                </a:hlinkClick>
              </a:rPr>
              <a:t>body</a:t>
            </a:r>
            <a:r>
              <a:rPr lang="es-ES" sz="1600" b="0" u="sng" noProof="0" dirty="0">
                <a:solidFill>
                  <a:schemeClr val="bg1">
                    <a:lumMod val="75000"/>
                  </a:schemeClr>
                </a:solidFill>
                <a:hlinkClick r:id="rId5">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5">
                  <a:extLst>
                    <a:ext uri="{A12FA001-AC4F-418D-AE19-62706E023703}">
                      <ahyp:hlinkClr xmlns:ahyp="http://schemas.microsoft.com/office/drawing/2018/hyperlinkcolor" val="tx"/>
                    </a:ext>
                  </a:extLst>
                </a:hlinkClick>
              </a:rPr>
              <a:t>language</a:t>
            </a:r>
            <a:r>
              <a:rPr lang="es-ES" sz="1600" b="0" u="sng" noProof="0" dirty="0">
                <a:solidFill>
                  <a:schemeClr val="bg1">
                    <a:lumMod val="75000"/>
                  </a:schemeClr>
                </a:solidFill>
                <a:hlinkClick r:id="rId5">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5">
                  <a:extLst>
                    <a:ext uri="{A12FA001-AC4F-418D-AE19-62706E023703}">
                      <ahyp:hlinkClr xmlns:ahyp="http://schemas.microsoft.com/office/drawing/2018/hyperlinkcolor" val="tx"/>
                    </a:ext>
                  </a:extLst>
                </a:hlinkClick>
              </a:rPr>
              <a:t>may</a:t>
            </a:r>
            <a:r>
              <a:rPr lang="es-ES" sz="1600" b="0" u="sng" noProof="0" dirty="0">
                <a:solidFill>
                  <a:schemeClr val="bg1">
                    <a:lumMod val="75000"/>
                  </a:schemeClr>
                </a:solidFill>
                <a:hlinkClick r:id="rId5">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5">
                  <a:extLst>
                    <a:ext uri="{A12FA001-AC4F-418D-AE19-62706E023703}">
                      <ahyp:hlinkClr xmlns:ahyp="http://schemas.microsoft.com/office/drawing/2018/hyperlinkcolor" val="tx"/>
                    </a:ext>
                  </a:extLst>
                </a:hlinkClick>
              </a:rPr>
              <a:t>shape</a:t>
            </a:r>
            <a:r>
              <a:rPr lang="es-ES" sz="1600" b="0" u="sng" noProof="0" dirty="0">
                <a:solidFill>
                  <a:schemeClr val="bg1">
                    <a:lumMod val="75000"/>
                  </a:schemeClr>
                </a:solidFill>
                <a:hlinkClick r:id="rId5">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5">
                  <a:extLst>
                    <a:ext uri="{A12FA001-AC4F-418D-AE19-62706E023703}">
                      <ahyp:hlinkClr xmlns:ahyp="http://schemas.microsoft.com/office/drawing/2018/hyperlinkcolor" val="tx"/>
                    </a:ext>
                  </a:extLst>
                </a:hlinkClick>
              </a:rPr>
              <a:t>who</a:t>
            </a:r>
            <a:r>
              <a:rPr lang="es-ES" sz="1600" b="0" u="sng" noProof="0" dirty="0">
                <a:solidFill>
                  <a:schemeClr val="bg1">
                    <a:lumMod val="75000"/>
                  </a:schemeClr>
                </a:solidFill>
                <a:hlinkClick r:id="rId5">
                  <a:extLst>
                    <a:ext uri="{A12FA001-AC4F-418D-AE19-62706E023703}">
                      <ahyp:hlinkClr xmlns:ahyp="http://schemas.microsoft.com/office/drawing/2018/hyperlinkcolor" val="tx"/>
                    </a:ext>
                  </a:extLst>
                </a:hlinkClick>
              </a:rPr>
              <a:t> </a:t>
            </a:r>
            <a:r>
              <a:rPr lang="es-ES" sz="1600" b="0" u="sng" noProof="0" dirty="0" err="1">
                <a:solidFill>
                  <a:schemeClr val="bg1">
                    <a:lumMod val="75000"/>
                  </a:schemeClr>
                </a:solidFill>
                <a:hlinkClick r:id="rId5">
                  <a:extLst>
                    <a:ext uri="{A12FA001-AC4F-418D-AE19-62706E023703}">
                      <ahyp:hlinkClr xmlns:ahyp="http://schemas.microsoft.com/office/drawing/2018/hyperlinkcolor" val="tx"/>
                    </a:ext>
                  </a:extLst>
                </a:hlinkClick>
              </a:rPr>
              <a:t>you</a:t>
            </a:r>
            <a:r>
              <a:rPr lang="es-ES" sz="1600" b="0" u="sng" noProof="0" dirty="0">
                <a:solidFill>
                  <a:schemeClr val="bg1">
                    <a:lumMod val="75000"/>
                  </a:schemeClr>
                </a:solidFill>
                <a:hlinkClick r:id="rId5">
                  <a:extLst>
                    <a:ext uri="{A12FA001-AC4F-418D-AE19-62706E023703}">
                      <ahyp:hlinkClr xmlns:ahyp="http://schemas.microsoft.com/office/drawing/2018/hyperlinkcolor" val="tx"/>
                    </a:ext>
                  </a:extLst>
                </a:hlinkClick>
              </a:rPr>
              <a:t> are | Amy </a:t>
            </a:r>
            <a:r>
              <a:rPr lang="es-ES" sz="1600" b="0" u="sng" noProof="0" dirty="0" err="1">
                <a:solidFill>
                  <a:schemeClr val="bg1">
                    <a:lumMod val="75000"/>
                  </a:schemeClr>
                </a:solidFill>
                <a:hlinkClick r:id="rId5">
                  <a:extLst>
                    <a:ext uri="{A12FA001-AC4F-418D-AE19-62706E023703}">
                      <ahyp:hlinkClr xmlns:ahyp="http://schemas.microsoft.com/office/drawing/2018/hyperlinkcolor" val="tx"/>
                    </a:ext>
                  </a:extLst>
                </a:hlinkClick>
              </a:rPr>
              <a:t>Cuddy</a:t>
            </a:r>
            <a:r>
              <a:rPr lang="es-ES" sz="1600" b="0" noProof="0" dirty="0">
                <a:solidFill>
                  <a:schemeClr val="bg1">
                    <a:lumMod val="75000"/>
                  </a:schemeClr>
                </a:solidFill>
              </a:rPr>
              <a:t>  </a:t>
            </a:r>
            <a:r>
              <a:rPr lang="es-ES" sz="1600" b="0" noProof="0" dirty="0">
                <a:solidFill>
                  <a:schemeClr val="accent1"/>
                </a:solidFill>
              </a:rPr>
              <a:t>- </a:t>
            </a:r>
            <a:r>
              <a:rPr lang="es-ES" sz="1600" b="0" noProof="0" dirty="0" err="1">
                <a:solidFill>
                  <a:schemeClr val="accent1"/>
                </a:solidFill>
                <a:cs typeface="Arial"/>
              </a:rPr>
              <a:t>This</a:t>
            </a:r>
            <a:r>
              <a:rPr lang="es-ES" sz="1600" b="0" noProof="0" dirty="0">
                <a:solidFill>
                  <a:schemeClr val="accent1"/>
                </a:solidFill>
                <a:cs typeface="Arial"/>
              </a:rPr>
              <a:t> Ted </a:t>
            </a:r>
            <a:r>
              <a:rPr lang="es-ES" sz="1600" b="0" noProof="0" dirty="0" err="1">
                <a:solidFill>
                  <a:schemeClr val="accent1"/>
                </a:solidFill>
                <a:cs typeface="Arial"/>
              </a:rPr>
              <a:t>Talk</a:t>
            </a:r>
            <a:r>
              <a:rPr lang="es-ES" sz="1600" b="0" noProof="0" dirty="0">
                <a:solidFill>
                  <a:schemeClr val="accent1"/>
                </a:solidFill>
                <a:cs typeface="Arial"/>
              </a:rPr>
              <a:t> </a:t>
            </a:r>
            <a:r>
              <a:rPr lang="es-ES" sz="1600" b="0" noProof="0" dirty="0" err="1">
                <a:solidFill>
                  <a:schemeClr val="accent1"/>
                </a:solidFill>
                <a:cs typeface="Arial"/>
              </a:rPr>
              <a:t>will</a:t>
            </a:r>
            <a:r>
              <a:rPr lang="es-ES" sz="1600" b="0" noProof="0" dirty="0">
                <a:solidFill>
                  <a:schemeClr val="accent1"/>
                </a:solidFill>
                <a:cs typeface="Arial"/>
              </a:rPr>
              <a:t> </a:t>
            </a:r>
            <a:r>
              <a:rPr lang="es-ES" sz="1600" b="0" noProof="0" dirty="0" err="1">
                <a:solidFill>
                  <a:schemeClr val="accent1"/>
                </a:solidFill>
                <a:cs typeface="Arial"/>
              </a:rPr>
              <a:t>help</a:t>
            </a:r>
            <a:r>
              <a:rPr lang="es-ES" sz="1600" b="0" noProof="0" dirty="0">
                <a:solidFill>
                  <a:schemeClr val="accent1"/>
                </a:solidFill>
                <a:cs typeface="Arial"/>
              </a:rPr>
              <a:t> </a:t>
            </a:r>
            <a:r>
              <a:rPr lang="es-ES" sz="1600" b="0" noProof="0" dirty="0" err="1">
                <a:solidFill>
                  <a:schemeClr val="accent1"/>
                </a:solidFill>
                <a:cs typeface="Arial"/>
              </a:rPr>
              <a:t>you</a:t>
            </a:r>
            <a:r>
              <a:rPr lang="es-ES" sz="1600" b="0" noProof="0" dirty="0">
                <a:solidFill>
                  <a:schemeClr val="accent1"/>
                </a:solidFill>
                <a:cs typeface="Arial"/>
              </a:rPr>
              <a:t> </a:t>
            </a:r>
            <a:r>
              <a:rPr lang="es-ES" sz="1600" b="0" noProof="0" dirty="0" err="1">
                <a:solidFill>
                  <a:schemeClr val="accent1"/>
                </a:solidFill>
                <a:cs typeface="Arial"/>
              </a:rPr>
              <a:t>understand</a:t>
            </a:r>
            <a:r>
              <a:rPr lang="es-ES" sz="1600" b="0" noProof="0" dirty="0">
                <a:solidFill>
                  <a:schemeClr val="accent1"/>
                </a:solidFill>
                <a:cs typeface="Arial"/>
              </a:rPr>
              <a:t> </a:t>
            </a:r>
            <a:r>
              <a:rPr lang="es-ES" sz="1600" b="0" noProof="0" dirty="0" err="1">
                <a:solidFill>
                  <a:schemeClr val="accent1"/>
                </a:solidFill>
                <a:cs typeface="Arial"/>
              </a:rPr>
              <a:t>how</a:t>
            </a:r>
            <a:r>
              <a:rPr lang="es-ES" sz="1600" b="0" noProof="0" dirty="0">
                <a:solidFill>
                  <a:schemeClr val="accent1"/>
                </a:solidFill>
                <a:cs typeface="Arial"/>
              </a:rPr>
              <a:t> </a:t>
            </a:r>
            <a:r>
              <a:rPr lang="es-ES" sz="1600" b="0" noProof="0" dirty="0" err="1">
                <a:solidFill>
                  <a:schemeClr val="accent1"/>
                </a:solidFill>
                <a:cs typeface="Arial"/>
              </a:rPr>
              <a:t>your</a:t>
            </a:r>
            <a:r>
              <a:rPr lang="es-ES" sz="1600" b="0" noProof="0" dirty="0">
                <a:solidFill>
                  <a:schemeClr val="accent1"/>
                </a:solidFill>
                <a:cs typeface="Arial"/>
              </a:rPr>
              <a:t> </a:t>
            </a:r>
            <a:r>
              <a:rPr lang="es-ES" sz="1600" b="0" noProof="0" dirty="0" err="1">
                <a:solidFill>
                  <a:schemeClr val="accent1"/>
                </a:solidFill>
                <a:cs typeface="Arial"/>
              </a:rPr>
              <a:t>body</a:t>
            </a:r>
            <a:r>
              <a:rPr lang="es-ES" sz="1600" b="0" noProof="0" dirty="0">
                <a:solidFill>
                  <a:schemeClr val="accent1"/>
                </a:solidFill>
                <a:cs typeface="Arial"/>
              </a:rPr>
              <a:t> </a:t>
            </a:r>
            <a:r>
              <a:rPr lang="es-ES" sz="1600" b="0" noProof="0" dirty="0" err="1">
                <a:solidFill>
                  <a:schemeClr val="accent1"/>
                </a:solidFill>
                <a:cs typeface="Arial"/>
              </a:rPr>
              <a:t>language</a:t>
            </a:r>
            <a:r>
              <a:rPr lang="es-ES" sz="1600" b="0" noProof="0" dirty="0">
                <a:solidFill>
                  <a:schemeClr val="accent1"/>
                </a:solidFill>
                <a:cs typeface="Arial"/>
              </a:rPr>
              <a:t> </a:t>
            </a:r>
            <a:r>
              <a:rPr lang="es-ES" sz="1600" b="0" noProof="0" dirty="0" err="1">
                <a:solidFill>
                  <a:schemeClr val="accent1"/>
                </a:solidFill>
                <a:cs typeface="Arial"/>
              </a:rPr>
              <a:t>influences</a:t>
            </a:r>
            <a:r>
              <a:rPr lang="es-ES" sz="1600" b="0" noProof="0" dirty="0">
                <a:solidFill>
                  <a:schemeClr val="accent1"/>
                </a:solidFill>
                <a:cs typeface="Arial"/>
              </a:rPr>
              <a:t> </a:t>
            </a:r>
            <a:r>
              <a:rPr lang="es-ES" sz="1600" b="0" noProof="0" dirty="0" err="1">
                <a:solidFill>
                  <a:schemeClr val="accent1"/>
                </a:solidFill>
                <a:cs typeface="Arial"/>
              </a:rPr>
              <a:t>not</a:t>
            </a:r>
            <a:r>
              <a:rPr lang="es-ES" sz="1600" b="0" noProof="0" dirty="0">
                <a:solidFill>
                  <a:schemeClr val="accent1"/>
                </a:solidFill>
                <a:cs typeface="Arial"/>
              </a:rPr>
              <a:t> </a:t>
            </a:r>
            <a:r>
              <a:rPr lang="es-ES" sz="1600" b="0" noProof="0" dirty="0" err="1">
                <a:solidFill>
                  <a:schemeClr val="accent1"/>
                </a:solidFill>
                <a:cs typeface="Arial"/>
              </a:rPr>
              <a:t>only</a:t>
            </a:r>
            <a:r>
              <a:rPr lang="es-ES" sz="1600" b="0" noProof="0" dirty="0">
                <a:solidFill>
                  <a:schemeClr val="accent1"/>
                </a:solidFill>
                <a:cs typeface="Arial"/>
              </a:rPr>
              <a:t> </a:t>
            </a:r>
            <a:r>
              <a:rPr lang="es-ES" sz="1600" b="0" noProof="0" dirty="0" err="1">
                <a:solidFill>
                  <a:schemeClr val="accent1"/>
                </a:solidFill>
                <a:cs typeface="Arial"/>
              </a:rPr>
              <a:t>how</a:t>
            </a:r>
            <a:r>
              <a:rPr lang="es-ES" sz="1600" b="0" noProof="0" dirty="0">
                <a:solidFill>
                  <a:schemeClr val="accent1"/>
                </a:solidFill>
                <a:cs typeface="Arial"/>
              </a:rPr>
              <a:t> </a:t>
            </a:r>
            <a:r>
              <a:rPr lang="es-ES" sz="1600" b="0" noProof="0" dirty="0" err="1">
                <a:solidFill>
                  <a:schemeClr val="accent1"/>
                </a:solidFill>
                <a:cs typeface="Arial"/>
              </a:rPr>
              <a:t>others</a:t>
            </a:r>
            <a:r>
              <a:rPr lang="es-ES" sz="1600" b="0" noProof="0" dirty="0">
                <a:solidFill>
                  <a:schemeClr val="accent1"/>
                </a:solidFill>
                <a:cs typeface="Arial"/>
              </a:rPr>
              <a:t> </a:t>
            </a:r>
            <a:r>
              <a:rPr lang="es-ES" sz="1600" b="0" noProof="0" dirty="0" err="1">
                <a:solidFill>
                  <a:schemeClr val="accent1"/>
                </a:solidFill>
                <a:cs typeface="Arial"/>
              </a:rPr>
              <a:t>see</a:t>
            </a:r>
            <a:r>
              <a:rPr lang="es-ES" sz="1600" b="0" noProof="0" dirty="0">
                <a:solidFill>
                  <a:schemeClr val="accent1"/>
                </a:solidFill>
                <a:cs typeface="Arial"/>
              </a:rPr>
              <a:t> </a:t>
            </a:r>
            <a:r>
              <a:rPr lang="es-ES" sz="1600" b="0" noProof="0" dirty="0" err="1">
                <a:solidFill>
                  <a:schemeClr val="accent1"/>
                </a:solidFill>
                <a:cs typeface="Arial"/>
              </a:rPr>
              <a:t>you</a:t>
            </a:r>
            <a:r>
              <a:rPr lang="es-ES" sz="1600" b="0" noProof="0" dirty="0">
                <a:solidFill>
                  <a:schemeClr val="accent1"/>
                </a:solidFill>
                <a:cs typeface="Arial"/>
              </a:rPr>
              <a:t> </a:t>
            </a:r>
            <a:r>
              <a:rPr lang="es-ES" sz="1600" b="0" noProof="0" dirty="0" err="1">
                <a:solidFill>
                  <a:schemeClr val="accent1"/>
                </a:solidFill>
                <a:cs typeface="Arial"/>
              </a:rPr>
              <a:t>but</a:t>
            </a:r>
            <a:r>
              <a:rPr lang="es-ES" sz="1600" b="0" noProof="0" dirty="0">
                <a:solidFill>
                  <a:schemeClr val="accent1"/>
                </a:solidFill>
                <a:cs typeface="Arial"/>
              </a:rPr>
              <a:t> </a:t>
            </a:r>
            <a:r>
              <a:rPr lang="es-ES" sz="1600" b="0" noProof="0" dirty="0" err="1">
                <a:solidFill>
                  <a:schemeClr val="accent1"/>
                </a:solidFill>
                <a:cs typeface="Arial"/>
              </a:rPr>
              <a:t>also</a:t>
            </a:r>
            <a:r>
              <a:rPr lang="es-ES" sz="1600" b="0" noProof="0" dirty="0">
                <a:solidFill>
                  <a:schemeClr val="accent1"/>
                </a:solidFill>
                <a:cs typeface="Arial"/>
              </a:rPr>
              <a:t> </a:t>
            </a:r>
            <a:r>
              <a:rPr lang="es-ES" sz="1600" b="0" noProof="0" dirty="0" err="1">
                <a:solidFill>
                  <a:schemeClr val="accent1"/>
                </a:solidFill>
                <a:cs typeface="Arial"/>
              </a:rPr>
              <a:t>how</a:t>
            </a:r>
            <a:r>
              <a:rPr lang="es-ES" sz="1600" b="0" noProof="0" dirty="0">
                <a:solidFill>
                  <a:schemeClr val="accent1"/>
                </a:solidFill>
                <a:cs typeface="Arial"/>
              </a:rPr>
              <a:t> </a:t>
            </a:r>
            <a:r>
              <a:rPr lang="es-ES" sz="1600" b="0" noProof="0" dirty="0" err="1">
                <a:solidFill>
                  <a:schemeClr val="accent1"/>
                </a:solidFill>
                <a:cs typeface="Arial"/>
              </a:rPr>
              <a:t>you</a:t>
            </a:r>
            <a:r>
              <a:rPr lang="es-ES" sz="1600" b="0" noProof="0" dirty="0">
                <a:solidFill>
                  <a:schemeClr val="accent1"/>
                </a:solidFill>
                <a:cs typeface="Arial"/>
              </a:rPr>
              <a:t> </a:t>
            </a:r>
            <a:r>
              <a:rPr lang="es-ES" sz="1600" b="0" noProof="0" dirty="0" err="1">
                <a:solidFill>
                  <a:schemeClr val="accent1"/>
                </a:solidFill>
                <a:cs typeface="Arial"/>
              </a:rPr>
              <a:t>see</a:t>
            </a:r>
            <a:r>
              <a:rPr lang="es-ES" sz="1600" b="0" noProof="0" dirty="0">
                <a:solidFill>
                  <a:schemeClr val="accent1"/>
                </a:solidFill>
                <a:cs typeface="Arial"/>
              </a:rPr>
              <a:t> </a:t>
            </a:r>
            <a:r>
              <a:rPr lang="es-ES" sz="1600" b="0" noProof="0" dirty="0" err="1">
                <a:solidFill>
                  <a:schemeClr val="accent1"/>
                </a:solidFill>
                <a:cs typeface="Arial"/>
              </a:rPr>
              <a:t>yourself</a:t>
            </a:r>
            <a:r>
              <a:rPr lang="es-ES" sz="1600" b="0" noProof="0" dirty="0">
                <a:solidFill>
                  <a:schemeClr val="accent1"/>
                </a:solidFill>
                <a:cs typeface="Arial"/>
              </a:rPr>
              <a:t>, </a:t>
            </a:r>
            <a:r>
              <a:rPr lang="es-ES" sz="1600" b="0" noProof="0" dirty="0" err="1">
                <a:solidFill>
                  <a:schemeClr val="accent1"/>
                </a:solidFill>
                <a:cs typeface="Arial"/>
              </a:rPr>
              <a:t>affecting</a:t>
            </a:r>
            <a:r>
              <a:rPr lang="es-ES" sz="1600" b="0" noProof="0" dirty="0">
                <a:solidFill>
                  <a:schemeClr val="accent1"/>
                </a:solidFill>
                <a:cs typeface="Arial"/>
              </a:rPr>
              <a:t> </a:t>
            </a:r>
            <a:r>
              <a:rPr lang="es-ES" sz="1600" b="0" noProof="0" dirty="0" err="1">
                <a:solidFill>
                  <a:schemeClr val="accent1"/>
                </a:solidFill>
                <a:cs typeface="Arial"/>
              </a:rPr>
              <a:t>your</a:t>
            </a:r>
            <a:r>
              <a:rPr lang="es-ES" sz="1600" b="0" noProof="0" dirty="0">
                <a:solidFill>
                  <a:schemeClr val="accent1"/>
                </a:solidFill>
                <a:cs typeface="Arial"/>
              </a:rPr>
              <a:t> </a:t>
            </a:r>
            <a:r>
              <a:rPr lang="es-ES" sz="1600" b="0" noProof="0" dirty="0" err="1">
                <a:solidFill>
                  <a:schemeClr val="accent1"/>
                </a:solidFill>
                <a:cs typeface="Arial"/>
              </a:rPr>
              <a:t>confidence</a:t>
            </a:r>
            <a:r>
              <a:rPr lang="es-ES" sz="1600" b="0" noProof="0" dirty="0">
                <a:solidFill>
                  <a:schemeClr val="accent1"/>
                </a:solidFill>
                <a:cs typeface="Arial"/>
              </a:rPr>
              <a:t>.</a:t>
            </a:r>
          </a:p>
          <a:p>
            <a:pPr marL="0" indent="0" algn="just">
              <a:lnSpc>
                <a:spcPct val="100000"/>
              </a:lnSpc>
              <a:spcBef>
                <a:spcPts val="600"/>
              </a:spcBef>
              <a:spcAft>
                <a:spcPts val="600"/>
              </a:spcAft>
            </a:pPr>
            <a:r>
              <a:rPr lang="es-ES" sz="1600" noProof="0" dirty="0">
                <a:solidFill>
                  <a:schemeClr val="accent1"/>
                </a:solidFill>
                <a:cs typeface="Arial"/>
              </a:rPr>
              <a:t>Sección 3</a:t>
            </a:r>
          </a:p>
          <a:p>
            <a:pPr marL="0" indent="0" algn="just">
              <a:lnSpc>
                <a:spcPct val="100000"/>
              </a:lnSpc>
              <a:spcBef>
                <a:spcPts val="600"/>
              </a:spcBef>
              <a:spcAft>
                <a:spcPts val="600"/>
              </a:spcAft>
            </a:pPr>
            <a:r>
              <a:rPr lang="es-ES" sz="1600" b="0" noProof="0" dirty="0">
                <a:solidFill>
                  <a:schemeClr val="bg1">
                    <a:lumMod val="75000"/>
                  </a:schemeClr>
                </a:solidFill>
                <a:cs typeface="Arial"/>
                <a:hlinkClick r:id="rId6">
                  <a:extLst>
                    <a:ext uri="{A12FA001-AC4F-418D-AE19-62706E023703}">
                      <ahyp:hlinkClr xmlns:ahyp="http://schemas.microsoft.com/office/drawing/2018/hyperlinkcolor" val="tx"/>
                    </a:ext>
                  </a:extLst>
                </a:hlinkClick>
              </a:rPr>
              <a:t>Business </a:t>
            </a:r>
            <a:r>
              <a:rPr lang="es-ES" sz="1600" b="0" noProof="0" dirty="0" err="1">
                <a:solidFill>
                  <a:schemeClr val="bg1">
                    <a:lumMod val="75000"/>
                  </a:schemeClr>
                </a:solidFill>
                <a:cs typeface="Arial"/>
                <a:hlinkClick r:id="rId6">
                  <a:extLst>
                    <a:ext uri="{A12FA001-AC4F-418D-AE19-62706E023703}">
                      <ahyp:hlinkClr xmlns:ahyp="http://schemas.microsoft.com/office/drawing/2018/hyperlinkcolor" val="tx"/>
                    </a:ext>
                  </a:extLst>
                </a:hlinkClick>
              </a:rPr>
              <a:t>Storytelling</a:t>
            </a:r>
            <a:r>
              <a:rPr lang="es-ES" sz="1600" b="0" noProof="0" dirty="0">
                <a:solidFill>
                  <a:schemeClr val="bg1">
                    <a:lumMod val="75000"/>
                  </a:schemeClr>
                </a:solidFill>
                <a:cs typeface="Arial"/>
                <a:hlinkClick r:id="rId6">
                  <a:extLst>
                    <a:ext uri="{A12FA001-AC4F-418D-AE19-62706E023703}">
                      <ahyp:hlinkClr xmlns:ahyp="http://schemas.microsoft.com/office/drawing/2018/hyperlinkcolor" val="tx"/>
                    </a:ext>
                  </a:extLst>
                </a:hlinkClick>
              </a:rPr>
              <a:t> </a:t>
            </a:r>
            <a:r>
              <a:rPr lang="es-ES" sz="1600" b="0" noProof="0" dirty="0" err="1">
                <a:solidFill>
                  <a:schemeClr val="bg1">
                    <a:lumMod val="75000"/>
                  </a:schemeClr>
                </a:solidFill>
                <a:cs typeface="Arial"/>
                <a:hlinkClick r:id="rId6">
                  <a:extLst>
                    <a:ext uri="{A12FA001-AC4F-418D-AE19-62706E023703}">
                      <ahyp:hlinkClr xmlns:ahyp="http://schemas.microsoft.com/office/drawing/2018/hyperlinkcolor" val="tx"/>
                    </a:ext>
                  </a:extLst>
                </a:hlinkClick>
              </a:rPr>
              <a:t>Made</a:t>
            </a:r>
            <a:r>
              <a:rPr lang="es-ES" sz="1600" b="0" noProof="0" dirty="0">
                <a:solidFill>
                  <a:schemeClr val="bg1">
                    <a:lumMod val="75000"/>
                  </a:schemeClr>
                </a:solidFill>
                <a:cs typeface="Arial"/>
                <a:hlinkClick r:id="rId6">
                  <a:extLst>
                    <a:ext uri="{A12FA001-AC4F-418D-AE19-62706E023703}">
                      <ahyp:hlinkClr xmlns:ahyp="http://schemas.microsoft.com/office/drawing/2018/hyperlinkcolor" val="tx"/>
                    </a:ext>
                  </a:extLst>
                </a:hlinkClick>
              </a:rPr>
              <a:t> Easy | Kelly Parker</a:t>
            </a:r>
            <a:r>
              <a:rPr lang="es-ES" sz="1600" b="0" noProof="0" dirty="0">
                <a:solidFill>
                  <a:schemeClr val="bg1">
                    <a:lumMod val="75000"/>
                  </a:schemeClr>
                </a:solidFill>
                <a:cs typeface="Arial"/>
              </a:rPr>
              <a:t> </a:t>
            </a:r>
            <a:r>
              <a:rPr lang="es-ES" sz="1600" b="0" noProof="0" dirty="0">
                <a:solidFill>
                  <a:schemeClr val="accent1"/>
                </a:solidFill>
                <a:cs typeface="Arial"/>
              </a:rPr>
              <a:t>- </a:t>
            </a:r>
            <a:r>
              <a:rPr lang="es-ES" sz="1600" b="0" noProof="0" dirty="0" err="1">
                <a:solidFill>
                  <a:schemeClr val="accent1"/>
                </a:solidFill>
                <a:cs typeface="Arial"/>
              </a:rPr>
              <a:t>This</a:t>
            </a:r>
            <a:r>
              <a:rPr lang="es-ES" sz="1600" b="0" noProof="0" dirty="0">
                <a:solidFill>
                  <a:schemeClr val="accent1"/>
                </a:solidFill>
                <a:cs typeface="Arial"/>
              </a:rPr>
              <a:t> Ted </a:t>
            </a:r>
            <a:r>
              <a:rPr lang="es-ES" sz="1600" b="0" noProof="0" dirty="0" err="1">
                <a:solidFill>
                  <a:schemeClr val="accent1"/>
                </a:solidFill>
                <a:cs typeface="Arial"/>
              </a:rPr>
              <a:t>Talk</a:t>
            </a:r>
            <a:r>
              <a:rPr lang="es-ES" sz="1600" b="0" noProof="0" dirty="0">
                <a:solidFill>
                  <a:schemeClr val="accent1"/>
                </a:solidFill>
                <a:cs typeface="Arial"/>
              </a:rPr>
              <a:t> </a:t>
            </a:r>
            <a:r>
              <a:rPr lang="es-ES" sz="1600" b="0" noProof="0" dirty="0" err="1">
                <a:solidFill>
                  <a:schemeClr val="accent1"/>
                </a:solidFill>
                <a:cs typeface="Arial"/>
              </a:rPr>
              <a:t>will</a:t>
            </a:r>
            <a:r>
              <a:rPr lang="es-ES" sz="1600" b="0" noProof="0" dirty="0">
                <a:solidFill>
                  <a:schemeClr val="accent1"/>
                </a:solidFill>
                <a:cs typeface="Arial"/>
              </a:rPr>
              <a:t> </a:t>
            </a:r>
            <a:r>
              <a:rPr lang="es-ES" sz="1600" b="0" noProof="0" dirty="0" err="1">
                <a:solidFill>
                  <a:schemeClr val="accent1"/>
                </a:solidFill>
                <a:cs typeface="Arial"/>
              </a:rPr>
              <a:t>help</a:t>
            </a:r>
            <a:r>
              <a:rPr lang="es-ES" sz="1600" b="0" noProof="0" dirty="0">
                <a:solidFill>
                  <a:schemeClr val="accent1"/>
                </a:solidFill>
                <a:cs typeface="Arial"/>
              </a:rPr>
              <a:t> </a:t>
            </a:r>
            <a:r>
              <a:rPr lang="es-ES" sz="1600" b="0" noProof="0" dirty="0" err="1">
                <a:solidFill>
                  <a:schemeClr val="accent1"/>
                </a:solidFill>
                <a:cs typeface="Arial"/>
              </a:rPr>
              <a:t>you</a:t>
            </a:r>
            <a:r>
              <a:rPr lang="es-ES" sz="1600" b="0" noProof="0" dirty="0">
                <a:solidFill>
                  <a:schemeClr val="accent1"/>
                </a:solidFill>
                <a:cs typeface="Arial"/>
              </a:rPr>
              <a:t> </a:t>
            </a:r>
            <a:r>
              <a:rPr lang="es-ES" sz="1600" b="0" noProof="0" dirty="0" err="1">
                <a:solidFill>
                  <a:schemeClr val="accent1"/>
                </a:solidFill>
                <a:cs typeface="Arial"/>
              </a:rPr>
              <a:t>understand</a:t>
            </a:r>
            <a:r>
              <a:rPr lang="es-ES" sz="1600" b="0" noProof="0" dirty="0">
                <a:solidFill>
                  <a:schemeClr val="accent1"/>
                </a:solidFill>
                <a:cs typeface="Arial"/>
              </a:rPr>
              <a:t> </a:t>
            </a:r>
            <a:r>
              <a:rPr lang="es-ES" sz="1600" b="0" noProof="0" dirty="0" err="1">
                <a:solidFill>
                  <a:schemeClr val="accent1"/>
                </a:solidFill>
                <a:cs typeface="Arial"/>
              </a:rPr>
              <a:t>how</a:t>
            </a:r>
            <a:r>
              <a:rPr lang="es-ES" sz="1600" b="0" noProof="0" dirty="0">
                <a:solidFill>
                  <a:schemeClr val="accent1"/>
                </a:solidFill>
                <a:cs typeface="Arial"/>
              </a:rPr>
              <a:t> </a:t>
            </a:r>
            <a:r>
              <a:rPr lang="es-ES" sz="1600" b="0" noProof="0" dirty="0" err="1">
                <a:solidFill>
                  <a:schemeClr val="accent1"/>
                </a:solidFill>
                <a:cs typeface="Arial"/>
              </a:rPr>
              <a:t>to</a:t>
            </a:r>
            <a:r>
              <a:rPr lang="es-ES" sz="1600" b="0" noProof="0" dirty="0">
                <a:solidFill>
                  <a:schemeClr val="accent1"/>
                </a:solidFill>
                <a:cs typeface="Arial"/>
              </a:rPr>
              <a:t> </a:t>
            </a:r>
            <a:r>
              <a:rPr lang="es-ES" sz="1600" b="0" noProof="0" dirty="0" err="1">
                <a:solidFill>
                  <a:schemeClr val="accent1"/>
                </a:solidFill>
                <a:cs typeface="Arial"/>
              </a:rPr>
              <a:t>craft</a:t>
            </a:r>
            <a:r>
              <a:rPr lang="es-ES" sz="1600" b="0" noProof="0" dirty="0">
                <a:solidFill>
                  <a:schemeClr val="accent1"/>
                </a:solidFill>
                <a:cs typeface="Arial"/>
              </a:rPr>
              <a:t> and </a:t>
            </a:r>
            <a:r>
              <a:rPr lang="es-ES" sz="1600" b="0" noProof="0" dirty="0" err="1">
                <a:solidFill>
                  <a:schemeClr val="accent1"/>
                </a:solidFill>
                <a:cs typeface="Arial"/>
              </a:rPr>
              <a:t>deliver</a:t>
            </a:r>
            <a:r>
              <a:rPr lang="es-ES" sz="1600" b="0" noProof="0" dirty="0">
                <a:solidFill>
                  <a:schemeClr val="accent1"/>
                </a:solidFill>
                <a:cs typeface="Arial"/>
              </a:rPr>
              <a:t> </a:t>
            </a:r>
            <a:r>
              <a:rPr lang="es-ES" sz="1600" b="0" noProof="0" dirty="0" err="1">
                <a:solidFill>
                  <a:schemeClr val="accent1"/>
                </a:solidFill>
                <a:cs typeface="Arial"/>
              </a:rPr>
              <a:t>business</a:t>
            </a:r>
            <a:r>
              <a:rPr lang="es-ES" sz="1600" b="0" noProof="0" dirty="0">
                <a:solidFill>
                  <a:schemeClr val="accent1"/>
                </a:solidFill>
                <a:cs typeface="Arial"/>
              </a:rPr>
              <a:t> </a:t>
            </a:r>
            <a:r>
              <a:rPr lang="es-ES" sz="1600" b="0" noProof="0" dirty="0" err="1">
                <a:solidFill>
                  <a:schemeClr val="accent1"/>
                </a:solidFill>
                <a:cs typeface="Arial"/>
              </a:rPr>
              <a:t>stories</a:t>
            </a:r>
            <a:r>
              <a:rPr lang="es-ES" sz="1600" b="0" noProof="0" dirty="0">
                <a:solidFill>
                  <a:schemeClr val="accent1"/>
                </a:solidFill>
                <a:cs typeface="Arial"/>
              </a:rPr>
              <a:t> </a:t>
            </a:r>
            <a:r>
              <a:rPr lang="es-ES" sz="1600" b="0" noProof="0" dirty="0" err="1">
                <a:solidFill>
                  <a:schemeClr val="accent1"/>
                </a:solidFill>
                <a:cs typeface="Arial"/>
              </a:rPr>
              <a:t>that</a:t>
            </a:r>
            <a:r>
              <a:rPr lang="es-ES" sz="1600" b="0" noProof="0" dirty="0">
                <a:solidFill>
                  <a:schemeClr val="accent1"/>
                </a:solidFill>
                <a:cs typeface="Arial"/>
              </a:rPr>
              <a:t> capture </a:t>
            </a:r>
            <a:r>
              <a:rPr lang="es-ES" sz="1600" b="0" noProof="0" dirty="0" err="1">
                <a:solidFill>
                  <a:schemeClr val="accent1"/>
                </a:solidFill>
                <a:cs typeface="Arial"/>
              </a:rPr>
              <a:t>attention</a:t>
            </a:r>
            <a:r>
              <a:rPr lang="es-ES" sz="1600" b="0" noProof="0" dirty="0">
                <a:solidFill>
                  <a:schemeClr val="accent1"/>
                </a:solidFill>
                <a:cs typeface="Arial"/>
              </a:rPr>
              <a:t> and drive </a:t>
            </a:r>
            <a:r>
              <a:rPr lang="es-ES" sz="1600" b="0" noProof="0" dirty="0" err="1">
                <a:solidFill>
                  <a:schemeClr val="accent1"/>
                </a:solidFill>
                <a:cs typeface="Arial"/>
              </a:rPr>
              <a:t>action</a:t>
            </a:r>
            <a:r>
              <a:rPr lang="es-ES" sz="1600" b="0" noProof="0" dirty="0">
                <a:solidFill>
                  <a:schemeClr val="accent1"/>
                </a:solidFill>
                <a:cs typeface="Arial"/>
              </a:rPr>
              <a:t>.</a:t>
            </a:r>
            <a:endParaRPr lang="es-ES" sz="1600" noProof="0" dirty="0">
              <a:solidFill>
                <a:schemeClr val="accent1"/>
              </a:solidFill>
            </a:endParaRPr>
          </a:p>
        </p:txBody>
      </p:sp>
    </p:spTree>
    <p:extLst>
      <p:ext uri="{BB962C8B-B14F-4D97-AF65-F5344CB8AC3E}">
        <p14:creationId xmlns:p14="http://schemas.microsoft.com/office/powerpoint/2010/main" val="10821207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eb676f3e53_0_230"/>
          <p:cNvSpPr txBox="1">
            <a:spLocks noGrp="1"/>
          </p:cNvSpPr>
          <p:nvPr>
            <p:ph type="title"/>
          </p:nvPr>
        </p:nvSpPr>
        <p:spPr>
          <a:xfrm>
            <a:off x="429411" y="64864"/>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Fuentes usadas para crear esta unidad</a:t>
            </a:r>
            <a:endParaRPr lang="es-ES" sz="3400" b="1" noProof="0" dirty="0">
              <a:highlight>
                <a:srgbClr val="FFFF00"/>
              </a:highlight>
            </a:endParaRPr>
          </a:p>
        </p:txBody>
      </p:sp>
      <p:sp>
        <p:nvSpPr>
          <p:cNvPr id="416" name="Google Shape;416;g2eb676f3e53_0_230"/>
          <p:cNvSpPr txBox="1"/>
          <p:nvPr/>
        </p:nvSpPr>
        <p:spPr>
          <a:xfrm>
            <a:off x="520202" y="985836"/>
            <a:ext cx="11671798" cy="5109061"/>
          </a:xfrm>
          <a:prstGeom prst="rect">
            <a:avLst/>
          </a:prstGeom>
          <a:noFill/>
          <a:ln>
            <a:noFill/>
          </a:ln>
        </p:spPr>
        <p:txBody>
          <a:bodyPr spcFirstLastPara="1" wrap="square" lIns="91425" tIns="91425" rIns="91425" bIns="91425" anchor="t" anchorCtr="0">
            <a:spAutoFit/>
          </a:bodyPr>
          <a:lstStyle/>
          <a:p>
            <a:pPr lvl="1">
              <a:spcBef>
                <a:spcPts val="600"/>
              </a:spcBef>
              <a:spcAft>
                <a:spcPts val="600"/>
              </a:spcAft>
            </a:pPr>
            <a:r>
              <a:rPr lang="es-ES" sz="1600" b="1" dirty="0">
                <a:solidFill>
                  <a:schemeClr val="accent1"/>
                </a:solidFill>
                <a:latin typeface="Raleway"/>
                <a:ea typeface="Raleway"/>
                <a:cs typeface="Times New Roman"/>
              </a:rPr>
              <a:t>Sección 1</a:t>
            </a:r>
          </a:p>
          <a:p>
            <a:pPr lvl="1">
              <a:spcBef>
                <a:spcPts val="600"/>
              </a:spcBef>
              <a:spcAft>
                <a:spcPts val="600"/>
              </a:spcAft>
            </a:pPr>
            <a:r>
              <a:rPr lang="es-ES" sz="1600" dirty="0">
                <a:solidFill>
                  <a:schemeClr val="accent1"/>
                </a:solidFill>
                <a:latin typeface="Raleway"/>
                <a:ea typeface="Raleway"/>
                <a:cs typeface="Times New Roman"/>
              </a:rPr>
              <a:t>California </a:t>
            </a:r>
            <a:r>
              <a:rPr lang="es-ES" sz="1600" dirty="0" err="1">
                <a:solidFill>
                  <a:schemeClr val="accent1"/>
                </a:solidFill>
                <a:latin typeface="Raleway"/>
                <a:ea typeface="Raleway"/>
                <a:cs typeface="Times New Roman"/>
              </a:rPr>
              <a:t>State</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University</a:t>
            </a:r>
            <a:r>
              <a:rPr lang="es-ES" sz="1600" dirty="0">
                <a:solidFill>
                  <a:schemeClr val="accent1"/>
                </a:solidFill>
                <a:latin typeface="Raleway"/>
                <a:ea typeface="Raleway"/>
                <a:cs typeface="Times New Roman"/>
              </a:rPr>
              <a:t> Monterey Bay. (</a:t>
            </a:r>
            <a:r>
              <a:rPr lang="es-ES" sz="1600" dirty="0" err="1">
                <a:solidFill>
                  <a:schemeClr val="accent1"/>
                </a:solidFill>
                <a:latin typeface="Raleway"/>
                <a:ea typeface="Raleway"/>
                <a:cs typeface="Times New Roman"/>
              </a:rPr>
              <a:t>n.d</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Communication</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essentials</a:t>
            </a:r>
            <a:r>
              <a:rPr lang="es-ES" sz="1600" dirty="0">
                <a:solidFill>
                  <a:schemeClr val="accent1"/>
                </a:solidFill>
                <a:latin typeface="Raleway"/>
                <a:ea typeface="Raleway"/>
                <a:cs typeface="Times New Roman"/>
              </a:rPr>
              <a:t>: verbal and non-verbal </a:t>
            </a:r>
            <a:r>
              <a:rPr lang="es-ES" sz="1600" dirty="0" err="1">
                <a:solidFill>
                  <a:schemeClr val="accent1"/>
                </a:solidFill>
                <a:latin typeface="Raleway"/>
                <a:ea typeface="Raleway"/>
                <a:cs typeface="Times New Roman"/>
              </a:rPr>
              <a:t>communication</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Retrieved</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from</a:t>
            </a:r>
            <a:r>
              <a:rPr lang="es-ES" sz="1600" dirty="0">
                <a:solidFill>
                  <a:schemeClr val="accent1"/>
                </a:solidFill>
                <a:latin typeface="Raleway"/>
                <a:ea typeface="Raleway"/>
                <a:cs typeface="Times New Roman"/>
              </a:rPr>
              <a:t> </a:t>
            </a:r>
            <a:r>
              <a:rPr lang="es-ES" sz="1600" dirty="0">
                <a:solidFill>
                  <a:schemeClr val="bg1">
                    <a:lumMod val="75000"/>
                  </a:schemeClr>
                </a:solidFill>
                <a:latin typeface="Raleway"/>
                <a:ea typeface="Raleway"/>
                <a:cs typeface="Times New Roman"/>
                <a:hlinkClick r:id="rId3">
                  <a:extLst>
                    <a:ext uri="{A12FA001-AC4F-418D-AE19-62706E023703}">
                      <ahyp:hlinkClr xmlns:ahyp="http://schemas.microsoft.com/office/drawing/2018/hyperlinkcolor" val="tx"/>
                    </a:ext>
                  </a:extLst>
                </a:hlinkClick>
              </a:rPr>
              <a:t>https://csumb.edu/hr/employee-development/pearls-of-wisdom/verbal-non-verbal-communication/</a:t>
            </a:r>
            <a:endParaRPr lang="es-ES" sz="1600" dirty="0">
              <a:solidFill>
                <a:schemeClr val="bg1">
                  <a:lumMod val="75000"/>
                </a:schemeClr>
              </a:solidFill>
              <a:latin typeface="Raleway"/>
              <a:ea typeface="Raleway"/>
              <a:cs typeface="Times New Roman"/>
              <a:hlinkClick r:id="" action="ppaction://noaction">
                <a:extLst>
                  <a:ext uri="{A12FA001-AC4F-418D-AE19-62706E023703}">
                    <ahyp:hlinkClr xmlns:ahyp="http://schemas.microsoft.com/office/drawing/2018/hyperlinkcolor" val="tx"/>
                  </a:ext>
                </a:extLst>
              </a:hlinkClick>
            </a:endParaRPr>
          </a:p>
          <a:p>
            <a:pPr lvl="1">
              <a:spcBef>
                <a:spcPts val="600"/>
              </a:spcBef>
              <a:spcAft>
                <a:spcPts val="600"/>
              </a:spcAft>
            </a:pPr>
            <a:r>
              <a:rPr lang="es-ES" sz="1600" dirty="0">
                <a:solidFill>
                  <a:schemeClr val="accent1"/>
                </a:solidFill>
                <a:latin typeface="Raleway"/>
                <a:ea typeface="Raleway"/>
                <a:cs typeface="Times New Roman"/>
              </a:rPr>
              <a:t>8 </a:t>
            </a:r>
            <a:r>
              <a:rPr lang="es-ES" sz="1600" dirty="0" err="1">
                <a:solidFill>
                  <a:schemeClr val="accent1"/>
                </a:solidFill>
                <a:latin typeface="Raleway"/>
                <a:ea typeface="Raleway"/>
                <a:cs typeface="Times New Roman"/>
              </a:rPr>
              <a:t>Communication</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models</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What</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they</a:t>
            </a:r>
            <a:r>
              <a:rPr lang="es-ES" sz="1600" dirty="0">
                <a:solidFill>
                  <a:schemeClr val="accent1"/>
                </a:solidFill>
                <a:latin typeface="Raleway"/>
                <a:ea typeface="Raleway"/>
                <a:cs typeface="Times New Roman"/>
              </a:rPr>
              <a:t> are &amp; </a:t>
            </a:r>
            <a:r>
              <a:rPr lang="es-ES" sz="1600" dirty="0" err="1">
                <a:solidFill>
                  <a:schemeClr val="accent1"/>
                </a:solidFill>
                <a:latin typeface="Raleway"/>
                <a:ea typeface="Raleway"/>
                <a:cs typeface="Times New Roman"/>
              </a:rPr>
              <a:t>how</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they</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work</a:t>
            </a:r>
            <a:r>
              <a:rPr lang="es-ES" sz="1600" dirty="0">
                <a:solidFill>
                  <a:schemeClr val="accent1"/>
                </a:solidFill>
                <a:latin typeface="Raleway"/>
                <a:ea typeface="Raleway"/>
                <a:cs typeface="Times New Roman"/>
              </a:rPr>
              <a:t>. (2024, </a:t>
            </a:r>
            <a:r>
              <a:rPr lang="es-ES" sz="1600" dirty="0" err="1">
                <a:solidFill>
                  <a:schemeClr val="accent1"/>
                </a:solidFill>
                <a:latin typeface="Raleway"/>
                <a:ea typeface="Raleway"/>
                <a:cs typeface="Times New Roman"/>
              </a:rPr>
              <a:t>November</a:t>
            </a:r>
            <a:r>
              <a:rPr lang="es-ES" sz="1600" dirty="0">
                <a:solidFill>
                  <a:schemeClr val="accent1"/>
                </a:solidFill>
                <a:latin typeface="Raleway"/>
                <a:ea typeface="Raleway"/>
                <a:cs typeface="Times New Roman"/>
              </a:rPr>
              <a:t> 12). </a:t>
            </a:r>
            <a:r>
              <a:rPr lang="es-ES" sz="1600" dirty="0" err="1">
                <a:solidFill>
                  <a:schemeClr val="accent1"/>
                </a:solidFill>
                <a:latin typeface="Raleway"/>
                <a:ea typeface="Raleway"/>
                <a:cs typeface="Times New Roman"/>
              </a:rPr>
              <a:t>Retrieved</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from</a:t>
            </a:r>
            <a:r>
              <a:rPr lang="es-ES" sz="1600" dirty="0">
                <a:solidFill>
                  <a:schemeClr val="accent1"/>
                </a:solidFill>
                <a:latin typeface="Raleway"/>
                <a:ea typeface="Raleway"/>
                <a:cs typeface="Times New Roman"/>
              </a:rPr>
              <a:t> </a:t>
            </a:r>
            <a:r>
              <a:rPr lang="es-ES" sz="1600" dirty="0">
                <a:solidFill>
                  <a:schemeClr val="bg1">
                    <a:lumMod val="75000"/>
                  </a:schemeClr>
                </a:solidFill>
                <a:latin typeface="Raleway"/>
                <a:ea typeface="Raleway"/>
                <a:cs typeface="Times New Roman"/>
                <a:hlinkClick r:id="rId4">
                  <a:extLst>
                    <a:ext uri="{A12FA001-AC4F-418D-AE19-62706E023703}">
                      <ahyp:hlinkClr xmlns:ahyp="http://schemas.microsoft.com/office/drawing/2018/hyperlinkcolor" val="tx"/>
                    </a:ext>
                  </a:extLst>
                </a:hlinkClick>
              </a:rPr>
              <a:t>https://pumble.com/learn/communication/communication-models/</a:t>
            </a:r>
            <a:endParaRPr lang="es-ES" sz="1600" dirty="0">
              <a:solidFill>
                <a:schemeClr val="bg1">
                  <a:lumMod val="75000"/>
                </a:schemeClr>
              </a:solidFill>
              <a:latin typeface="Raleway"/>
              <a:ea typeface="Raleway"/>
              <a:cs typeface="Times New Roman"/>
              <a:hlinkClick r:id="" action="ppaction://noaction">
                <a:extLst>
                  <a:ext uri="{A12FA001-AC4F-418D-AE19-62706E023703}">
                    <ahyp:hlinkClr xmlns:ahyp="http://schemas.microsoft.com/office/drawing/2018/hyperlinkcolor" val="tx"/>
                  </a:ext>
                </a:extLst>
              </a:hlinkClick>
            </a:endParaRPr>
          </a:p>
          <a:p>
            <a:pPr lvl="1">
              <a:spcBef>
                <a:spcPts val="600"/>
              </a:spcBef>
              <a:spcAft>
                <a:spcPts val="600"/>
              </a:spcAft>
            </a:pPr>
            <a:r>
              <a:rPr lang="es-ES" sz="1600" dirty="0" err="1">
                <a:solidFill>
                  <a:schemeClr val="accent1"/>
                </a:solidFill>
                <a:latin typeface="Raleway"/>
                <a:ea typeface="Raleway"/>
                <a:cs typeface="Times New Roman"/>
              </a:rPr>
              <a:t>Georgiadis</a:t>
            </a:r>
            <a:r>
              <a:rPr lang="es-ES" sz="1600" dirty="0">
                <a:solidFill>
                  <a:schemeClr val="accent1"/>
                </a:solidFill>
                <a:latin typeface="Raleway"/>
                <a:ea typeface="Raleway"/>
                <a:cs typeface="Times New Roman"/>
              </a:rPr>
              <a:t>, C. (2023, June 8)</a:t>
            </a:r>
            <a:r>
              <a:rPr lang="es-ES" sz="1600" dirty="0" err="1">
                <a:solidFill>
                  <a:schemeClr val="accent1"/>
                </a:solidFill>
                <a:latin typeface="Raleway"/>
                <a:ea typeface="Raleway"/>
                <a:cs typeface="Times New Roman"/>
              </a:rPr>
              <a:t>The</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Power</a:t>
            </a:r>
            <a:r>
              <a:rPr lang="es-ES" sz="1600" dirty="0">
                <a:solidFill>
                  <a:schemeClr val="accent1"/>
                </a:solidFill>
                <a:latin typeface="Raleway"/>
                <a:ea typeface="Raleway"/>
                <a:cs typeface="Times New Roman"/>
              </a:rPr>
              <a:t> Of </a:t>
            </a:r>
            <a:r>
              <a:rPr lang="es-ES" sz="1600" dirty="0" err="1">
                <a:solidFill>
                  <a:schemeClr val="accent1"/>
                </a:solidFill>
                <a:latin typeface="Raleway"/>
                <a:ea typeface="Raleway"/>
                <a:cs typeface="Times New Roman"/>
              </a:rPr>
              <a:t>Storytelling</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For</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Your</a:t>
            </a:r>
            <a:r>
              <a:rPr lang="es-ES" sz="1600" dirty="0">
                <a:solidFill>
                  <a:schemeClr val="accent1"/>
                </a:solidFill>
                <a:latin typeface="Raleway"/>
                <a:ea typeface="Raleway"/>
                <a:cs typeface="Times New Roman"/>
              </a:rPr>
              <a:t> Business: </a:t>
            </a:r>
            <a:r>
              <a:rPr lang="es-ES" sz="1600" dirty="0" err="1">
                <a:solidFill>
                  <a:schemeClr val="accent1"/>
                </a:solidFill>
                <a:latin typeface="Raleway"/>
                <a:ea typeface="Raleway"/>
                <a:cs typeface="Times New Roman"/>
              </a:rPr>
              <a:t>Unleashing</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Your</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Inner</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Storyteller</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Retrieved</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from</a:t>
            </a:r>
            <a:r>
              <a:rPr lang="es-ES" sz="1600" dirty="0">
                <a:solidFill>
                  <a:schemeClr val="accent1"/>
                </a:solidFill>
                <a:latin typeface="Raleway"/>
                <a:ea typeface="Raleway"/>
                <a:cs typeface="Times New Roman"/>
              </a:rPr>
              <a:t> </a:t>
            </a:r>
            <a:r>
              <a:rPr lang="es-ES" sz="1600" dirty="0">
                <a:solidFill>
                  <a:schemeClr val="bg1">
                    <a:lumMod val="75000"/>
                  </a:schemeClr>
                </a:solidFill>
                <a:latin typeface="Raleway"/>
                <a:ea typeface="Raleway"/>
                <a:cs typeface="Times New Roman"/>
                <a:hlinkClick r:id="rId5">
                  <a:extLst>
                    <a:ext uri="{A12FA001-AC4F-418D-AE19-62706E023703}">
                      <ahyp:hlinkClr xmlns:ahyp="http://schemas.microsoft.com/office/drawing/2018/hyperlinkcolor" val="tx"/>
                    </a:ext>
                  </a:extLst>
                </a:hlinkClick>
              </a:rPr>
              <a:t>https://www.forbes.com/sites/theyec/2023/06/08/the-power-of-storytelling-for-your-business-unleashing-your-inner-storyteller/</a:t>
            </a:r>
            <a:r>
              <a:rPr lang="es-ES" sz="1600" dirty="0">
                <a:solidFill>
                  <a:schemeClr val="bg1">
                    <a:lumMod val="75000"/>
                  </a:schemeClr>
                </a:solidFill>
                <a:latin typeface="Raleway"/>
                <a:ea typeface="Raleway"/>
                <a:cs typeface="Times New Roman"/>
              </a:rPr>
              <a:t> </a:t>
            </a:r>
            <a:endParaRPr lang="es-ES" sz="1600" dirty="0">
              <a:solidFill>
                <a:schemeClr val="bg1">
                  <a:lumMod val="75000"/>
                </a:schemeClr>
              </a:solidFill>
              <a:ea typeface="Raleway"/>
            </a:endParaRPr>
          </a:p>
          <a:p>
            <a:pPr lvl="1">
              <a:spcBef>
                <a:spcPts val="600"/>
              </a:spcBef>
              <a:spcAft>
                <a:spcPts val="600"/>
              </a:spcAft>
            </a:pPr>
            <a:r>
              <a:rPr lang="es-ES" sz="1600" noProof="0" dirty="0" err="1">
                <a:solidFill>
                  <a:schemeClr val="accent1"/>
                </a:solidFill>
                <a:latin typeface="Raleway"/>
                <a:ea typeface="Raleway"/>
                <a:cs typeface="Times New Roman"/>
              </a:rPr>
              <a:t>Skortcheva</a:t>
            </a:r>
            <a:r>
              <a:rPr lang="es-ES" sz="1600" noProof="0" dirty="0">
                <a:solidFill>
                  <a:schemeClr val="accent1"/>
                </a:solidFill>
                <a:latin typeface="Raleway"/>
                <a:ea typeface="Raleway"/>
                <a:cs typeface="Times New Roman"/>
              </a:rPr>
              <a:t>, R. (2024, </a:t>
            </a:r>
            <a:r>
              <a:rPr lang="es-ES" sz="1600" noProof="0" dirty="0" err="1">
                <a:solidFill>
                  <a:schemeClr val="accent1"/>
                </a:solidFill>
                <a:latin typeface="Raleway"/>
                <a:ea typeface="Raleway"/>
                <a:cs typeface="Times New Roman"/>
              </a:rPr>
              <a:t>July</a:t>
            </a:r>
            <a:r>
              <a:rPr lang="es-ES" sz="1600" noProof="0" dirty="0">
                <a:solidFill>
                  <a:schemeClr val="accent1"/>
                </a:solidFill>
                <a:latin typeface="Raleway"/>
                <a:ea typeface="Raleway"/>
                <a:cs typeface="Times New Roman"/>
              </a:rPr>
              <a:t> 21). 8 </a:t>
            </a:r>
            <a:r>
              <a:rPr lang="es-ES" sz="1600" noProof="0" dirty="0" err="1">
                <a:solidFill>
                  <a:schemeClr val="accent1"/>
                </a:solidFill>
                <a:latin typeface="Raleway"/>
                <a:ea typeface="Raleway"/>
                <a:cs typeface="Times New Roman"/>
              </a:rPr>
              <a:t>Communication</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models</a:t>
            </a:r>
            <a:r>
              <a:rPr lang="es-ES" sz="1600" noProof="0" dirty="0">
                <a:solidFill>
                  <a:schemeClr val="accent1"/>
                </a:solidFill>
                <a:latin typeface="Raleway"/>
                <a:ea typeface="Raleway"/>
                <a:cs typeface="Times New Roman"/>
              </a:rPr>
              <a:t> and </a:t>
            </a:r>
            <a:r>
              <a:rPr lang="es-ES" sz="1600" noProof="0" dirty="0" err="1">
                <a:solidFill>
                  <a:schemeClr val="accent1"/>
                </a:solidFill>
                <a:latin typeface="Raleway"/>
                <a:ea typeface="Raleway"/>
                <a:cs typeface="Times New Roman"/>
              </a:rPr>
              <a:t>how</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they</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work</a:t>
            </a:r>
            <a:r>
              <a:rPr lang="es-ES" sz="1600" noProof="0" dirty="0">
                <a:solidFill>
                  <a:schemeClr val="accent1"/>
                </a:solidFill>
                <a:latin typeface="Raleway"/>
                <a:ea typeface="Raleway"/>
                <a:cs typeface="Times New Roman"/>
              </a:rPr>
              <a:t> - </a:t>
            </a:r>
            <a:r>
              <a:rPr lang="es-ES" sz="1600" noProof="0" dirty="0" err="1">
                <a:solidFill>
                  <a:schemeClr val="accent1"/>
                </a:solidFill>
                <a:latin typeface="Raleway"/>
                <a:ea typeface="Raleway"/>
                <a:cs typeface="Times New Roman"/>
              </a:rPr>
              <a:t>Brosix</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Retrieved</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from</a:t>
            </a:r>
            <a:r>
              <a:rPr lang="es-ES" sz="1600" noProof="0" dirty="0">
                <a:solidFill>
                  <a:schemeClr val="accent1"/>
                </a:solidFill>
                <a:latin typeface="Raleway"/>
                <a:ea typeface="Raleway"/>
                <a:cs typeface="Times New Roman"/>
              </a:rPr>
              <a:t> </a:t>
            </a:r>
            <a:r>
              <a:rPr lang="es-ES" sz="1600" noProof="0" dirty="0">
                <a:solidFill>
                  <a:schemeClr val="bg1">
                    <a:lumMod val="75000"/>
                  </a:schemeClr>
                </a:solidFill>
                <a:latin typeface="Raleway"/>
                <a:ea typeface="Raleway"/>
                <a:cs typeface="Times New Roman"/>
                <a:hlinkClick r:id="rId6">
                  <a:extLst>
                    <a:ext uri="{A12FA001-AC4F-418D-AE19-62706E023703}">
                      <ahyp:hlinkClr xmlns:ahyp="http://schemas.microsoft.com/office/drawing/2018/hyperlinkcolor" val="tx"/>
                    </a:ext>
                  </a:extLst>
                </a:hlinkClick>
              </a:rPr>
              <a:t>https://www.brosix.com/blog/communication-models/</a:t>
            </a:r>
            <a:endParaRPr lang="es-ES" sz="1600" noProof="0" dirty="0">
              <a:solidFill>
                <a:schemeClr val="bg1">
                  <a:lumMod val="75000"/>
                </a:schemeClr>
              </a:solidFill>
              <a:ea typeface="Raleway"/>
              <a:hlinkClick r:id="" action="ppaction://noaction">
                <a:extLst>
                  <a:ext uri="{A12FA001-AC4F-418D-AE19-62706E023703}">
                    <ahyp:hlinkClr xmlns:ahyp="http://schemas.microsoft.com/office/drawing/2018/hyperlinkcolor" val="tx"/>
                  </a:ext>
                </a:extLst>
              </a:hlinkClick>
            </a:endParaRPr>
          </a:p>
          <a:p>
            <a:pPr lvl="1">
              <a:spcBef>
                <a:spcPts val="600"/>
              </a:spcBef>
              <a:spcAft>
                <a:spcPts val="600"/>
              </a:spcAft>
            </a:pPr>
            <a:r>
              <a:rPr lang="es-ES" sz="1600" dirty="0" err="1">
                <a:solidFill>
                  <a:schemeClr val="accent1"/>
                </a:solidFill>
                <a:latin typeface="Raleway"/>
                <a:ea typeface="Raleway"/>
                <a:cs typeface="Times New Roman"/>
              </a:rPr>
              <a:t>Skortcheva</a:t>
            </a:r>
            <a:r>
              <a:rPr lang="es-ES" sz="1600" dirty="0">
                <a:solidFill>
                  <a:schemeClr val="accent1"/>
                </a:solidFill>
                <a:latin typeface="Raleway"/>
                <a:ea typeface="Raleway"/>
                <a:cs typeface="Times New Roman"/>
              </a:rPr>
              <a:t>, R. (2024, </a:t>
            </a:r>
            <a:r>
              <a:rPr lang="es-ES" sz="1600" dirty="0" err="1">
                <a:solidFill>
                  <a:schemeClr val="accent1"/>
                </a:solidFill>
                <a:latin typeface="Raleway"/>
                <a:ea typeface="Raleway"/>
                <a:cs typeface="Times New Roman"/>
              </a:rPr>
              <a:t>July</a:t>
            </a:r>
            <a:r>
              <a:rPr lang="es-ES" sz="1600" dirty="0">
                <a:solidFill>
                  <a:schemeClr val="accent1"/>
                </a:solidFill>
                <a:latin typeface="Raleway"/>
                <a:ea typeface="Raleway"/>
                <a:cs typeface="Times New Roman"/>
              </a:rPr>
              <a:t> 21). 8 </a:t>
            </a:r>
            <a:r>
              <a:rPr lang="es-ES" sz="1600" dirty="0" err="1">
                <a:solidFill>
                  <a:schemeClr val="accent1"/>
                </a:solidFill>
                <a:latin typeface="Raleway"/>
                <a:ea typeface="Raleway"/>
                <a:cs typeface="Times New Roman"/>
              </a:rPr>
              <a:t>Communication</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models</a:t>
            </a:r>
            <a:r>
              <a:rPr lang="es-ES" sz="1600" dirty="0">
                <a:solidFill>
                  <a:schemeClr val="accent1"/>
                </a:solidFill>
                <a:latin typeface="Raleway"/>
                <a:ea typeface="Raleway"/>
                <a:cs typeface="Times New Roman"/>
              </a:rPr>
              <a:t> and </a:t>
            </a:r>
            <a:r>
              <a:rPr lang="es-ES" sz="1600" dirty="0" err="1">
                <a:solidFill>
                  <a:schemeClr val="accent1"/>
                </a:solidFill>
                <a:latin typeface="Raleway"/>
                <a:ea typeface="Raleway"/>
                <a:cs typeface="Times New Roman"/>
              </a:rPr>
              <a:t>how</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they</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work</a:t>
            </a:r>
            <a:r>
              <a:rPr lang="es-ES" sz="1600" dirty="0">
                <a:solidFill>
                  <a:schemeClr val="accent1"/>
                </a:solidFill>
                <a:latin typeface="Raleway"/>
                <a:ea typeface="Raleway"/>
                <a:cs typeface="Times New Roman"/>
              </a:rPr>
              <a:t> - </a:t>
            </a:r>
            <a:r>
              <a:rPr lang="es-ES" sz="1600" dirty="0" err="1">
                <a:solidFill>
                  <a:schemeClr val="accent1"/>
                </a:solidFill>
                <a:latin typeface="Raleway"/>
                <a:ea typeface="Raleway"/>
                <a:cs typeface="Times New Roman"/>
              </a:rPr>
              <a:t>Brosix</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Retrieved</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from</a:t>
            </a:r>
            <a:r>
              <a:rPr lang="es-ES" sz="1600" dirty="0">
                <a:solidFill>
                  <a:schemeClr val="accent1"/>
                </a:solidFill>
                <a:latin typeface="Raleway"/>
                <a:ea typeface="Raleway"/>
                <a:cs typeface="Times New Roman"/>
              </a:rPr>
              <a:t> </a:t>
            </a:r>
            <a:r>
              <a:rPr lang="es-ES" sz="1600" dirty="0">
                <a:solidFill>
                  <a:schemeClr val="bg1">
                    <a:lumMod val="75000"/>
                  </a:schemeClr>
                </a:solidFill>
                <a:latin typeface="Raleway"/>
                <a:ea typeface="Raleway"/>
                <a:cs typeface="Times New Roman"/>
                <a:hlinkClick r:id="rId6">
                  <a:extLst>
                    <a:ext uri="{A12FA001-AC4F-418D-AE19-62706E023703}">
                      <ahyp:hlinkClr xmlns:ahyp="http://schemas.microsoft.com/office/drawing/2018/hyperlinkcolor" val="tx"/>
                    </a:ext>
                  </a:extLst>
                </a:hlinkClick>
              </a:rPr>
              <a:t>https://www.brosix.com/blog/communication-models/</a:t>
            </a:r>
            <a:endParaRPr lang="es-ES" sz="1600" dirty="0">
              <a:solidFill>
                <a:schemeClr val="bg1">
                  <a:lumMod val="75000"/>
                </a:schemeClr>
              </a:solidFill>
              <a:latin typeface="Raleway"/>
              <a:ea typeface="Raleway"/>
              <a:cs typeface="Times New Roman"/>
            </a:endParaRPr>
          </a:p>
          <a:p>
            <a:pPr lvl="1">
              <a:spcBef>
                <a:spcPts val="600"/>
              </a:spcBef>
              <a:spcAft>
                <a:spcPts val="600"/>
              </a:spcAft>
            </a:pPr>
            <a:r>
              <a:rPr lang="es-ES" sz="1600" dirty="0" err="1">
                <a:solidFill>
                  <a:schemeClr val="accent1"/>
                </a:solidFill>
                <a:latin typeface="Raleway" pitchFamily="2" charset="0"/>
                <a:ea typeface="Raleway"/>
                <a:cs typeface="Times New Roman"/>
              </a:rPr>
              <a:t>Tomboc</a:t>
            </a:r>
            <a:r>
              <a:rPr lang="es-ES" sz="1600" dirty="0">
                <a:solidFill>
                  <a:schemeClr val="accent1"/>
                </a:solidFill>
                <a:latin typeface="Raleway" pitchFamily="2" charset="0"/>
                <a:cs typeface="Times New Roman"/>
              </a:rPr>
              <a:t>,</a:t>
            </a:r>
            <a:r>
              <a:rPr lang="es-ES" sz="1600" dirty="0">
                <a:solidFill>
                  <a:schemeClr val="accent1"/>
                </a:solidFill>
                <a:latin typeface="Raleway"/>
                <a:cs typeface="Times New Roman"/>
              </a:rPr>
              <a:t> K. (2024, May 3). </a:t>
            </a:r>
            <a:r>
              <a:rPr lang="es-ES" sz="1600" dirty="0" err="1">
                <a:solidFill>
                  <a:schemeClr val="accent1"/>
                </a:solidFill>
                <a:latin typeface="Raleway"/>
                <a:cs typeface="Times New Roman"/>
              </a:rPr>
              <a:t>The</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Power</a:t>
            </a:r>
            <a:r>
              <a:rPr lang="es-ES" sz="1600" dirty="0">
                <a:solidFill>
                  <a:schemeClr val="accent1"/>
                </a:solidFill>
                <a:latin typeface="Raleway"/>
                <a:cs typeface="Times New Roman"/>
              </a:rPr>
              <a:t> of Business </a:t>
            </a:r>
            <a:r>
              <a:rPr lang="es-ES" sz="1600" dirty="0" err="1">
                <a:solidFill>
                  <a:schemeClr val="accent1"/>
                </a:solidFill>
                <a:latin typeface="Raleway"/>
                <a:cs typeface="Times New Roman"/>
              </a:rPr>
              <a:t>Storytelling</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Hear</a:t>
            </a:r>
            <a:r>
              <a:rPr lang="es-ES" sz="1600" dirty="0">
                <a:solidFill>
                  <a:schemeClr val="accent1"/>
                </a:solidFill>
                <a:latin typeface="Raleway"/>
                <a:cs typeface="Times New Roman"/>
              </a:rPr>
              <a:t> Ideas </a:t>
            </a:r>
            <a:r>
              <a:rPr lang="es-ES" sz="1600" dirty="0" err="1">
                <a:solidFill>
                  <a:schemeClr val="accent1"/>
                </a:solidFill>
                <a:latin typeface="Raleway"/>
                <a:cs typeface="Times New Roman"/>
              </a:rPr>
              <a:t>From</a:t>
            </a:r>
            <a:r>
              <a:rPr lang="es-ES" sz="1600" dirty="0">
                <a:solidFill>
                  <a:schemeClr val="accent1"/>
                </a:solidFill>
                <a:latin typeface="Raleway"/>
                <a:cs typeface="Times New Roman"/>
              </a:rPr>
              <a:t> 9 </a:t>
            </a:r>
            <a:r>
              <a:rPr lang="es-ES" sz="1600" dirty="0" err="1">
                <a:solidFill>
                  <a:schemeClr val="accent1"/>
                </a:solidFill>
                <a:latin typeface="Raleway"/>
                <a:cs typeface="Times New Roman"/>
              </a:rPr>
              <a:t>Experts</a:t>
            </a:r>
            <a:r>
              <a:rPr lang="es-ES" sz="1600" dirty="0">
                <a:solidFill>
                  <a:schemeClr val="accent1"/>
                </a:solidFill>
                <a:latin typeface="Raleway"/>
                <a:cs typeface="Times New Roman"/>
              </a:rPr>
              <a:t> - Piktochart. </a:t>
            </a:r>
            <a:r>
              <a:rPr lang="es-ES" sz="1600" dirty="0" err="1">
                <a:solidFill>
                  <a:schemeClr val="accent1"/>
                </a:solidFill>
                <a:latin typeface="Raleway"/>
                <a:cs typeface="Times New Roman"/>
              </a:rPr>
              <a:t>Retrieved</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from</a:t>
            </a:r>
            <a:r>
              <a:rPr lang="es-ES" sz="1600" dirty="0">
                <a:solidFill>
                  <a:schemeClr val="accent1"/>
                </a:solidFill>
                <a:latin typeface="Raleway"/>
                <a:cs typeface="Times New Roman"/>
              </a:rPr>
              <a:t> </a:t>
            </a:r>
            <a:r>
              <a:rPr lang="es-ES" sz="1600" dirty="0">
                <a:solidFill>
                  <a:schemeClr val="bg1">
                    <a:lumMod val="75000"/>
                  </a:schemeClr>
                </a:solidFill>
                <a:latin typeface="Raleway"/>
                <a:cs typeface="Times New Roman"/>
                <a:hlinkClick r:id="rId7">
                  <a:extLst>
                    <a:ext uri="{A12FA001-AC4F-418D-AE19-62706E023703}">
                      <ahyp:hlinkClr xmlns:ahyp="http://schemas.microsoft.com/office/drawing/2018/hyperlinkcolor" val="tx"/>
                    </a:ext>
                  </a:extLst>
                </a:hlinkClick>
              </a:rPr>
              <a:t>https://piktochart.com/blog/power-business-storytelling/</a:t>
            </a:r>
            <a:r>
              <a:rPr lang="es-ES" sz="1600" dirty="0">
                <a:solidFill>
                  <a:schemeClr val="bg1">
                    <a:lumMod val="75000"/>
                  </a:schemeClr>
                </a:solidFill>
                <a:latin typeface="Raleway"/>
                <a:cs typeface="Times New Roman"/>
              </a:rPr>
              <a:t> </a:t>
            </a:r>
            <a:endParaRPr lang="es-ES" sz="1600" dirty="0">
              <a:solidFill>
                <a:schemeClr val="bg1">
                  <a:lumMod val="75000"/>
                </a:schemeClr>
              </a:solidFill>
            </a:endParaRPr>
          </a:p>
          <a:p>
            <a:pPr lvl="1">
              <a:spcBef>
                <a:spcPts val="600"/>
              </a:spcBef>
              <a:spcAft>
                <a:spcPts val="600"/>
              </a:spcAft>
            </a:pPr>
            <a:r>
              <a:rPr lang="es-ES" sz="1600" noProof="0" dirty="0" err="1">
                <a:solidFill>
                  <a:schemeClr val="accent1"/>
                </a:solidFill>
                <a:latin typeface="Raleway"/>
                <a:ea typeface="Raleway"/>
                <a:cs typeface="Times New Roman"/>
              </a:rPr>
              <a:t>What</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is</a:t>
            </a:r>
            <a:r>
              <a:rPr lang="es-ES" sz="1600" noProof="0" dirty="0">
                <a:solidFill>
                  <a:schemeClr val="accent1"/>
                </a:solidFill>
                <a:latin typeface="Raleway"/>
                <a:ea typeface="Raleway"/>
                <a:cs typeface="Times New Roman"/>
              </a:rPr>
              <a:t> Business </a:t>
            </a:r>
            <a:r>
              <a:rPr lang="es-ES" sz="1600" noProof="0" dirty="0" err="1">
                <a:solidFill>
                  <a:schemeClr val="accent1"/>
                </a:solidFill>
                <a:latin typeface="Raleway"/>
                <a:ea typeface="Raleway"/>
                <a:cs typeface="Times New Roman"/>
              </a:rPr>
              <a:t>Pitching</a:t>
            </a:r>
            <a:r>
              <a:rPr lang="es-ES" sz="1600" noProof="0" dirty="0">
                <a:solidFill>
                  <a:schemeClr val="accent1"/>
                </a:solidFill>
                <a:latin typeface="Raleway"/>
                <a:ea typeface="Raleway"/>
                <a:cs typeface="Times New Roman"/>
              </a:rPr>
              <a:t>? A Comprehensive Guide. (</a:t>
            </a:r>
            <a:r>
              <a:rPr lang="es-ES" sz="1600" noProof="0" dirty="0" err="1">
                <a:solidFill>
                  <a:schemeClr val="accent1"/>
                </a:solidFill>
                <a:latin typeface="Raleway"/>
                <a:ea typeface="Raleway"/>
                <a:cs typeface="Times New Roman"/>
              </a:rPr>
              <a:t>n.d</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Retrieved</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from</a:t>
            </a:r>
            <a:r>
              <a:rPr lang="es-ES" sz="1600" noProof="0" dirty="0">
                <a:solidFill>
                  <a:schemeClr val="accent1"/>
                </a:solidFill>
                <a:latin typeface="Raleway"/>
                <a:ea typeface="Raleway"/>
                <a:cs typeface="Times New Roman"/>
              </a:rPr>
              <a:t> </a:t>
            </a:r>
            <a:r>
              <a:rPr lang="es-ES" sz="1600" noProof="0" dirty="0">
                <a:solidFill>
                  <a:schemeClr val="bg1">
                    <a:lumMod val="75000"/>
                  </a:schemeClr>
                </a:solidFill>
                <a:latin typeface="Raleway"/>
                <a:ea typeface="Raleway"/>
                <a:cs typeface="Times New Roman"/>
                <a:hlinkClick r:id="rId8">
                  <a:extLst>
                    <a:ext uri="{A12FA001-AC4F-418D-AE19-62706E023703}">
                      <ahyp:hlinkClr xmlns:ahyp="http://schemas.microsoft.com/office/drawing/2018/hyperlinkcolor" val="tx"/>
                    </a:ext>
                  </a:extLst>
                </a:hlinkClick>
              </a:rPr>
              <a:t>https://venturz.co/academy/business-pitching</a:t>
            </a:r>
            <a:endParaRPr lang="es-ES" sz="1600" noProof="0" dirty="0">
              <a:solidFill>
                <a:schemeClr val="bg1">
                  <a:lumMod val="75000"/>
                </a:schemeClr>
              </a:solidFill>
              <a:latin typeface="Raleway"/>
              <a:ea typeface="Raleway"/>
              <a:cs typeface="Times New Roman"/>
            </a:endParaRPr>
          </a:p>
        </p:txBody>
      </p:sp>
    </p:spTree>
    <p:extLst>
      <p:ext uri="{BB962C8B-B14F-4D97-AF65-F5344CB8AC3E}">
        <p14:creationId xmlns:p14="http://schemas.microsoft.com/office/powerpoint/2010/main" val="9835071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eb676f3e53_0_230"/>
          <p:cNvSpPr txBox="1">
            <a:spLocks noGrp="1"/>
          </p:cNvSpPr>
          <p:nvPr>
            <p:ph type="title"/>
          </p:nvPr>
        </p:nvSpPr>
        <p:spPr>
          <a:xfrm>
            <a:off x="429411" y="64864"/>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Fuentes usadas para crear esta unidad</a:t>
            </a:r>
            <a:endParaRPr lang="es-ES" sz="3400" b="1" noProof="0" dirty="0">
              <a:highlight>
                <a:srgbClr val="FFFF00"/>
              </a:highlight>
            </a:endParaRPr>
          </a:p>
        </p:txBody>
      </p:sp>
      <p:sp>
        <p:nvSpPr>
          <p:cNvPr id="416" name="Google Shape;416;g2eb676f3e53_0_230"/>
          <p:cNvSpPr txBox="1"/>
          <p:nvPr/>
        </p:nvSpPr>
        <p:spPr>
          <a:xfrm>
            <a:off x="497505" y="1047187"/>
            <a:ext cx="11584249" cy="5201394"/>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s-ES" sz="1600" b="1" dirty="0">
                <a:solidFill>
                  <a:schemeClr val="accent1"/>
                </a:solidFill>
                <a:latin typeface="Raleway"/>
                <a:cs typeface="Times New Roman"/>
              </a:rPr>
              <a:t>Sección 2 </a:t>
            </a:r>
          </a:p>
          <a:p>
            <a:pPr>
              <a:spcBef>
                <a:spcPts val="600"/>
              </a:spcBef>
              <a:spcAft>
                <a:spcPts val="600"/>
              </a:spcAft>
            </a:pPr>
            <a:r>
              <a:rPr lang="es-ES" sz="1600" dirty="0" err="1">
                <a:solidFill>
                  <a:schemeClr val="accent1"/>
                </a:solidFill>
                <a:latin typeface="Raleway"/>
                <a:cs typeface="Times New Roman"/>
              </a:rPr>
              <a:t>Cornerstone</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University</a:t>
            </a:r>
            <a:r>
              <a:rPr lang="es-ES" sz="1600" dirty="0">
                <a:solidFill>
                  <a:schemeClr val="accent1"/>
                </a:solidFill>
                <a:latin typeface="Raleway"/>
                <a:cs typeface="Times New Roman"/>
              </a:rPr>
              <a:t>. (2021, </a:t>
            </a:r>
            <a:r>
              <a:rPr lang="es-ES" sz="1600" dirty="0" err="1">
                <a:solidFill>
                  <a:schemeClr val="accent1"/>
                </a:solidFill>
                <a:latin typeface="Raleway"/>
                <a:cs typeface="Times New Roman"/>
              </a:rPr>
              <a:t>December</a:t>
            </a:r>
            <a:r>
              <a:rPr lang="es-ES" sz="1600" dirty="0">
                <a:solidFill>
                  <a:schemeClr val="accent1"/>
                </a:solidFill>
                <a:latin typeface="Raleway"/>
                <a:cs typeface="Times New Roman"/>
              </a:rPr>
              <a:t> 22). 14 </a:t>
            </a:r>
            <a:r>
              <a:rPr lang="es-ES" sz="1600" dirty="0" err="1">
                <a:solidFill>
                  <a:schemeClr val="accent1"/>
                </a:solidFill>
                <a:latin typeface="Raleway"/>
                <a:cs typeface="Times New Roman"/>
              </a:rPr>
              <a:t>Methods</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to</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Dramatically</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Increase</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Your</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Self-Confidence</a:t>
            </a:r>
            <a:r>
              <a:rPr lang="es-ES" sz="1600" dirty="0">
                <a:solidFill>
                  <a:schemeClr val="accent1"/>
                </a:solidFill>
                <a:latin typeface="Raleway"/>
                <a:cs typeface="Times New Roman"/>
              </a:rPr>
              <a:t> | </a:t>
            </a:r>
            <a:r>
              <a:rPr lang="es-ES" sz="1600" dirty="0" err="1">
                <a:solidFill>
                  <a:schemeClr val="accent1"/>
                </a:solidFill>
                <a:latin typeface="Raleway"/>
                <a:cs typeface="Times New Roman"/>
              </a:rPr>
              <a:t>Cornerstone</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University</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Retrieved</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from</a:t>
            </a:r>
            <a:r>
              <a:rPr lang="es-ES" sz="1600" dirty="0">
                <a:solidFill>
                  <a:schemeClr val="accent1"/>
                </a:solidFill>
                <a:latin typeface="Raleway"/>
                <a:cs typeface="Times New Roman"/>
              </a:rPr>
              <a:t> </a:t>
            </a:r>
            <a:r>
              <a:rPr lang="es-ES" sz="1600" dirty="0">
                <a:solidFill>
                  <a:schemeClr val="bg1">
                    <a:lumMod val="75000"/>
                  </a:schemeClr>
                </a:solidFill>
                <a:latin typeface="Raleway"/>
                <a:cs typeface="Times New Roman"/>
                <a:hlinkClick r:id="rId3">
                  <a:extLst>
                    <a:ext uri="{A12FA001-AC4F-418D-AE19-62706E023703}">
                      <ahyp:hlinkClr xmlns:ahyp="http://schemas.microsoft.com/office/drawing/2018/hyperlinkcolor" val="tx"/>
                    </a:ext>
                  </a:extLst>
                </a:hlinkClick>
              </a:rPr>
              <a:t>https://www.cornerstone.edu/blog-post/14-methods-to-dramatically-increase-your-self-confidence/</a:t>
            </a:r>
            <a:endParaRPr lang="es-ES" sz="1600" dirty="0">
              <a:solidFill>
                <a:schemeClr val="bg1">
                  <a:lumMod val="75000"/>
                </a:schemeClr>
              </a:solidFill>
              <a:latin typeface="Raleway"/>
              <a:cs typeface="Times New Roman"/>
            </a:endParaRPr>
          </a:p>
          <a:p>
            <a:pPr>
              <a:spcBef>
                <a:spcPts val="600"/>
              </a:spcBef>
              <a:spcAft>
                <a:spcPts val="600"/>
              </a:spcAft>
            </a:pPr>
            <a:r>
              <a:rPr lang="es-ES" sz="1600" dirty="0" err="1">
                <a:solidFill>
                  <a:schemeClr val="accent1"/>
                </a:solidFill>
                <a:latin typeface="Raleway"/>
                <a:cs typeface="Times New Roman"/>
              </a:rPr>
              <a:t>Nazir</a:t>
            </a:r>
            <a:r>
              <a:rPr lang="es-ES" sz="1600" dirty="0">
                <a:solidFill>
                  <a:schemeClr val="accent1"/>
                </a:solidFill>
                <a:latin typeface="Raleway"/>
                <a:cs typeface="Times New Roman"/>
              </a:rPr>
              <a:t>, H. (2023, April 17). </a:t>
            </a:r>
            <a:r>
              <a:rPr lang="es-ES" sz="1600" dirty="0" err="1">
                <a:solidFill>
                  <a:schemeClr val="accent1"/>
                </a:solidFill>
                <a:latin typeface="Raleway"/>
                <a:cs typeface="Times New Roman"/>
              </a:rPr>
              <a:t>Building</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confidence</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techniques</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Retrieved</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from</a:t>
            </a:r>
            <a:r>
              <a:rPr lang="es-ES" sz="1600" dirty="0">
                <a:solidFill>
                  <a:schemeClr val="accent1"/>
                </a:solidFill>
                <a:latin typeface="Raleway"/>
                <a:cs typeface="Times New Roman"/>
              </a:rPr>
              <a:t> </a:t>
            </a:r>
            <a:r>
              <a:rPr lang="es-ES" sz="1600" dirty="0">
                <a:solidFill>
                  <a:schemeClr val="bg1">
                    <a:lumMod val="75000"/>
                  </a:schemeClr>
                </a:solidFill>
                <a:latin typeface="Raleway"/>
                <a:cs typeface="Times New Roman"/>
                <a:hlinkClick r:id="rId4">
                  <a:extLst>
                    <a:ext uri="{A12FA001-AC4F-418D-AE19-62706E023703}">
                      <ahyp:hlinkClr xmlns:ahyp="http://schemas.microsoft.com/office/drawing/2018/hyperlinkcolor" val="tx"/>
                    </a:ext>
                  </a:extLst>
                </a:hlinkClick>
              </a:rPr>
              <a:t>https://www.linkedin.com/pulse/building-confidence-techniques-himayun-nazir/</a:t>
            </a:r>
            <a:endParaRPr lang="es-ES" sz="1600" dirty="0">
              <a:solidFill>
                <a:schemeClr val="bg1">
                  <a:lumMod val="75000"/>
                </a:schemeClr>
              </a:solidFill>
              <a:latin typeface="Raleway"/>
              <a:cs typeface="Times New Roman"/>
            </a:endParaRPr>
          </a:p>
          <a:p>
            <a:pPr>
              <a:spcBef>
                <a:spcPts val="600"/>
              </a:spcBef>
              <a:spcAft>
                <a:spcPts val="600"/>
              </a:spcAft>
            </a:pPr>
            <a:r>
              <a:rPr lang="es-ES" sz="1600" noProof="0" dirty="0">
                <a:solidFill>
                  <a:schemeClr val="accent1"/>
                </a:solidFill>
                <a:latin typeface="Raleway"/>
                <a:ea typeface="Raleway"/>
                <a:cs typeface="Times New Roman"/>
              </a:rPr>
              <a:t>North</a:t>
            </a:r>
            <a:r>
              <a:rPr lang="es-ES" sz="1600" noProof="0" dirty="0">
                <a:solidFill>
                  <a:schemeClr val="accent1"/>
                </a:solidFill>
                <a:latin typeface="Raleway"/>
                <a:cs typeface="Times New Roman"/>
              </a:rPr>
              <a:t>, M. (2024, </a:t>
            </a:r>
            <a:r>
              <a:rPr lang="es-ES" sz="1600" noProof="0" dirty="0" err="1">
                <a:solidFill>
                  <a:schemeClr val="accent1"/>
                </a:solidFill>
                <a:latin typeface="Raleway"/>
                <a:cs typeface="Times New Roman"/>
              </a:rPr>
              <a:t>January</a:t>
            </a:r>
            <a:r>
              <a:rPr lang="es-ES" sz="1600" noProof="0" dirty="0">
                <a:solidFill>
                  <a:schemeClr val="accent1"/>
                </a:solidFill>
                <a:latin typeface="Raleway"/>
                <a:cs typeface="Times New Roman"/>
              </a:rPr>
              <a:t> 8). 10 </a:t>
            </a:r>
            <a:r>
              <a:rPr lang="es-ES" sz="1600" noProof="0" dirty="0" err="1">
                <a:solidFill>
                  <a:schemeClr val="accent1"/>
                </a:solidFill>
                <a:latin typeface="Raleway"/>
                <a:cs typeface="Times New Roman"/>
              </a:rPr>
              <a:t>Tips</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for</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Improving</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Your</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Public</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Speaking</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Skills</a:t>
            </a:r>
            <a:r>
              <a:rPr lang="es-ES" sz="1600" noProof="0" dirty="0">
                <a:solidFill>
                  <a:schemeClr val="accent1"/>
                </a:solidFill>
                <a:latin typeface="Raleway"/>
                <a:cs typeface="Times New Roman"/>
              </a:rPr>
              <a:t> - Professional &amp; Executive </a:t>
            </a:r>
            <a:r>
              <a:rPr lang="es-ES" sz="1600" noProof="0" dirty="0" err="1">
                <a:solidFill>
                  <a:schemeClr val="accent1"/>
                </a:solidFill>
                <a:latin typeface="Raleway"/>
                <a:cs typeface="Times New Roman"/>
              </a:rPr>
              <a:t>Development</a:t>
            </a:r>
            <a:r>
              <a:rPr lang="es-ES" sz="1600" noProof="0" dirty="0">
                <a:solidFill>
                  <a:schemeClr val="accent1"/>
                </a:solidFill>
                <a:latin typeface="Raleway"/>
                <a:cs typeface="Times New Roman"/>
              </a:rPr>
              <a:t> | Harvard DCE. </a:t>
            </a:r>
            <a:r>
              <a:rPr lang="es-ES" sz="1600" noProof="0" dirty="0" err="1">
                <a:solidFill>
                  <a:schemeClr val="accent1"/>
                </a:solidFill>
                <a:latin typeface="Raleway"/>
                <a:cs typeface="Times New Roman"/>
              </a:rPr>
              <a:t>Retrieved</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from</a:t>
            </a:r>
            <a:r>
              <a:rPr lang="es-ES" sz="1600" noProof="0" dirty="0">
                <a:solidFill>
                  <a:schemeClr val="accent1"/>
                </a:solidFill>
                <a:latin typeface="Raleway"/>
                <a:cs typeface="Times New Roman"/>
              </a:rPr>
              <a:t> </a:t>
            </a:r>
            <a:r>
              <a:rPr lang="es-ES" sz="1600" noProof="0" dirty="0">
                <a:solidFill>
                  <a:schemeClr val="bg1">
                    <a:lumMod val="75000"/>
                  </a:schemeClr>
                </a:solidFill>
                <a:latin typeface="Raleway"/>
                <a:cs typeface="Times New Roman"/>
                <a:hlinkClick r:id="rId5">
                  <a:extLst>
                    <a:ext uri="{A12FA001-AC4F-418D-AE19-62706E023703}">
                      <ahyp:hlinkClr xmlns:ahyp="http://schemas.microsoft.com/office/drawing/2018/hyperlinkcolor" val="tx"/>
                    </a:ext>
                  </a:extLst>
                </a:hlinkClick>
              </a:rPr>
              <a:t>https://professional.dce.harvard.edu/blog/10-tips-for-improving-your-public-speaking-skills/</a:t>
            </a:r>
            <a:r>
              <a:rPr lang="es-ES" sz="1600" noProof="0" dirty="0">
                <a:solidFill>
                  <a:schemeClr val="bg1">
                    <a:lumMod val="75000"/>
                  </a:schemeClr>
                </a:solidFill>
                <a:latin typeface="Raleway"/>
                <a:cs typeface="Times New Roman"/>
              </a:rPr>
              <a:t> </a:t>
            </a:r>
          </a:p>
          <a:p>
            <a:pPr>
              <a:spcBef>
                <a:spcPts val="600"/>
              </a:spcBef>
              <a:spcAft>
                <a:spcPts val="600"/>
              </a:spcAft>
            </a:pPr>
            <a:r>
              <a:rPr lang="es-ES" sz="1600" dirty="0" err="1">
                <a:solidFill>
                  <a:schemeClr val="accent1"/>
                </a:solidFill>
                <a:latin typeface="Raleway"/>
                <a:cs typeface="Times New Roman"/>
              </a:rPr>
              <a:t>Okoronkwo</a:t>
            </a:r>
            <a:r>
              <a:rPr lang="es-ES" sz="1600" dirty="0">
                <a:solidFill>
                  <a:schemeClr val="accent1"/>
                </a:solidFill>
                <a:latin typeface="Raleway"/>
                <a:cs typeface="Times New Roman"/>
              </a:rPr>
              <a:t>, V. (2024, </a:t>
            </a:r>
            <a:r>
              <a:rPr lang="es-ES" sz="1600" dirty="0" err="1">
                <a:solidFill>
                  <a:schemeClr val="accent1"/>
                </a:solidFill>
                <a:latin typeface="Raleway"/>
                <a:cs typeface="Times New Roman"/>
              </a:rPr>
              <a:t>November</a:t>
            </a:r>
            <a:r>
              <a:rPr lang="es-ES" sz="1600" dirty="0">
                <a:solidFill>
                  <a:schemeClr val="accent1"/>
                </a:solidFill>
                <a:latin typeface="Raleway"/>
                <a:cs typeface="Times New Roman"/>
              </a:rPr>
              <a:t> 6). 35 </a:t>
            </a:r>
            <a:r>
              <a:rPr lang="es-ES" sz="1600" dirty="0" err="1">
                <a:solidFill>
                  <a:schemeClr val="accent1"/>
                </a:solidFill>
                <a:latin typeface="Raleway"/>
                <a:cs typeface="Times New Roman"/>
              </a:rPr>
              <a:t>Interesting</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Public</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Speaking</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Statistics</a:t>
            </a:r>
            <a:r>
              <a:rPr lang="es-ES" sz="1600" dirty="0">
                <a:solidFill>
                  <a:schemeClr val="accent1"/>
                </a:solidFill>
                <a:latin typeface="Raleway"/>
                <a:cs typeface="Times New Roman"/>
              </a:rPr>
              <a:t> &amp; </a:t>
            </a:r>
            <a:r>
              <a:rPr lang="es-ES" sz="1600" dirty="0" err="1">
                <a:solidFill>
                  <a:schemeClr val="accent1"/>
                </a:solidFill>
                <a:latin typeface="Raleway"/>
                <a:cs typeface="Times New Roman"/>
              </a:rPr>
              <a:t>Fear</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Facts</a:t>
            </a:r>
            <a:r>
              <a:rPr lang="es-ES" sz="1600" dirty="0">
                <a:solidFill>
                  <a:schemeClr val="accent1"/>
                </a:solidFill>
                <a:latin typeface="Raleway"/>
                <a:cs typeface="Times New Roman"/>
              </a:rPr>
              <a:t> 2024. </a:t>
            </a:r>
            <a:r>
              <a:rPr lang="es-ES" sz="1600" dirty="0" err="1">
                <a:solidFill>
                  <a:schemeClr val="accent1"/>
                </a:solidFill>
                <a:latin typeface="Raleway"/>
                <a:cs typeface="Times New Roman"/>
              </a:rPr>
              <a:t>Retrieved</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from</a:t>
            </a:r>
            <a:r>
              <a:rPr lang="es-ES" sz="1600" dirty="0">
                <a:solidFill>
                  <a:schemeClr val="accent1"/>
                </a:solidFill>
                <a:latin typeface="Raleway"/>
                <a:cs typeface="Times New Roman"/>
              </a:rPr>
              <a:t> </a:t>
            </a:r>
            <a:r>
              <a:rPr lang="es-ES" sz="1600" dirty="0">
                <a:solidFill>
                  <a:schemeClr val="bg1">
                    <a:lumMod val="75000"/>
                  </a:schemeClr>
                </a:solidFill>
                <a:latin typeface="Raleway"/>
                <a:cs typeface="Times New Roman"/>
                <a:hlinkClick r:id="rId6">
                  <a:extLst>
                    <a:ext uri="{A12FA001-AC4F-418D-AE19-62706E023703}">
                      <ahyp:hlinkClr xmlns:ahyp="http://schemas.microsoft.com/office/drawing/2018/hyperlinkcolor" val="tx"/>
                    </a:ext>
                  </a:extLst>
                </a:hlinkClick>
              </a:rPr>
              <a:t>https://passivesecrets.com/fear-of-public-speaking-statistics/</a:t>
            </a:r>
            <a:endParaRPr lang="es-ES" sz="1600" dirty="0">
              <a:solidFill>
                <a:schemeClr val="bg1">
                  <a:lumMod val="75000"/>
                </a:schemeClr>
              </a:solidFill>
              <a:latin typeface="Raleway"/>
              <a:cs typeface="Times New Roman"/>
            </a:endParaRPr>
          </a:p>
          <a:p>
            <a:pPr>
              <a:spcBef>
                <a:spcPts val="600"/>
              </a:spcBef>
              <a:spcAft>
                <a:spcPts val="600"/>
              </a:spcAft>
            </a:pPr>
            <a:r>
              <a:rPr lang="es-ES" sz="1600" dirty="0" err="1">
                <a:solidFill>
                  <a:schemeClr val="accent1"/>
                </a:solidFill>
                <a:latin typeface="Raleway"/>
                <a:cs typeface="Times New Roman"/>
              </a:rPr>
              <a:t>Qasim</a:t>
            </a:r>
            <a:r>
              <a:rPr lang="es-ES" sz="1600" dirty="0">
                <a:solidFill>
                  <a:schemeClr val="accent1"/>
                </a:solidFill>
                <a:latin typeface="Raleway"/>
                <a:cs typeface="Times New Roman"/>
              </a:rPr>
              <a:t>, N. (2024, </a:t>
            </a:r>
            <a:r>
              <a:rPr lang="es-ES" sz="1600" dirty="0" err="1">
                <a:solidFill>
                  <a:schemeClr val="accent1"/>
                </a:solidFill>
                <a:latin typeface="Raleway"/>
                <a:cs typeface="Times New Roman"/>
              </a:rPr>
              <a:t>November</a:t>
            </a:r>
            <a:r>
              <a:rPr lang="es-ES" sz="1600" dirty="0">
                <a:solidFill>
                  <a:schemeClr val="accent1"/>
                </a:solidFill>
                <a:latin typeface="Raleway"/>
                <a:cs typeface="Times New Roman"/>
              </a:rPr>
              <a:t> 16). </a:t>
            </a:r>
            <a:r>
              <a:rPr lang="es-ES" sz="1600" dirty="0" err="1">
                <a:solidFill>
                  <a:schemeClr val="accent1"/>
                </a:solidFill>
                <a:latin typeface="Raleway"/>
                <a:cs typeface="Times New Roman"/>
              </a:rPr>
              <a:t>Confidence</a:t>
            </a:r>
            <a:r>
              <a:rPr lang="es-ES" sz="1600" dirty="0">
                <a:solidFill>
                  <a:schemeClr val="accent1"/>
                </a:solidFill>
                <a:latin typeface="Raleway"/>
                <a:cs typeface="Times New Roman"/>
              </a:rPr>
              <a:t>: 10 </a:t>
            </a:r>
            <a:r>
              <a:rPr lang="es-ES" sz="1600" dirty="0" err="1">
                <a:solidFill>
                  <a:schemeClr val="accent1"/>
                </a:solidFill>
                <a:latin typeface="Raleway"/>
                <a:cs typeface="Times New Roman"/>
              </a:rPr>
              <a:t>best</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tips</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to</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increase</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your</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confidence</a:t>
            </a:r>
            <a:r>
              <a:rPr lang="es-ES" sz="1600" dirty="0">
                <a:solidFill>
                  <a:schemeClr val="accent1"/>
                </a:solidFill>
                <a:latin typeface="Raleway"/>
                <a:cs typeface="Times New Roman"/>
              </a:rPr>
              <a:t>. Medium. </a:t>
            </a:r>
            <a:r>
              <a:rPr lang="es-ES" sz="1600" dirty="0" err="1">
                <a:solidFill>
                  <a:schemeClr val="accent1"/>
                </a:solidFill>
                <a:latin typeface="Raleway"/>
                <a:cs typeface="Times New Roman"/>
              </a:rPr>
              <a:t>Retrieved</a:t>
            </a:r>
            <a:r>
              <a:rPr lang="es-ES" sz="1600" dirty="0">
                <a:solidFill>
                  <a:schemeClr val="accent1"/>
                </a:solidFill>
                <a:latin typeface="Raleway"/>
                <a:cs typeface="Times New Roman"/>
              </a:rPr>
              <a:t> </a:t>
            </a:r>
            <a:r>
              <a:rPr lang="es-ES" sz="1600" dirty="0" err="1">
                <a:solidFill>
                  <a:schemeClr val="accent1"/>
                </a:solidFill>
                <a:latin typeface="Raleway"/>
                <a:cs typeface="Times New Roman"/>
              </a:rPr>
              <a:t>from</a:t>
            </a:r>
            <a:r>
              <a:rPr lang="es-ES" sz="1600" dirty="0">
                <a:solidFill>
                  <a:schemeClr val="accent1"/>
                </a:solidFill>
                <a:latin typeface="Raleway"/>
                <a:cs typeface="Times New Roman"/>
              </a:rPr>
              <a:t> </a:t>
            </a:r>
            <a:r>
              <a:rPr lang="es-ES" sz="1600" dirty="0">
                <a:solidFill>
                  <a:schemeClr val="bg1">
                    <a:lumMod val="75000"/>
                  </a:schemeClr>
                </a:solidFill>
                <a:latin typeface="Raleway"/>
                <a:cs typeface="Times New Roman"/>
                <a:hlinkClick r:id="rId7">
                  <a:extLst>
                    <a:ext uri="{A12FA001-AC4F-418D-AE19-62706E023703}">
                      <ahyp:hlinkClr xmlns:ahyp="http://schemas.microsoft.com/office/drawing/2018/hyperlinkcolor" val="tx"/>
                    </a:ext>
                  </a:extLst>
                </a:hlinkClick>
              </a:rPr>
              <a:t>https://medium.com</a:t>
            </a:r>
            <a:endParaRPr lang="es-ES" sz="1600" dirty="0">
              <a:solidFill>
                <a:schemeClr val="bg1">
                  <a:lumMod val="75000"/>
                </a:schemeClr>
              </a:solidFill>
              <a:hlinkClick r:id="rId7">
                <a:extLst>
                  <a:ext uri="{A12FA001-AC4F-418D-AE19-62706E023703}">
                    <ahyp:hlinkClr xmlns:ahyp="http://schemas.microsoft.com/office/drawing/2018/hyperlinkcolor" val="tx"/>
                  </a:ext>
                </a:extLst>
              </a:hlinkClick>
            </a:endParaRPr>
          </a:p>
          <a:p>
            <a:pPr>
              <a:spcBef>
                <a:spcPts val="600"/>
              </a:spcBef>
              <a:spcAft>
                <a:spcPts val="600"/>
              </a:spcAft>
            </a:pPr>
            <a:r>
              <a:rPr lang="es-ES" sz="1600" noProof="0" dirty="0" err="1">
                <a:solidFill>
                  <a:schemeClr val="accent1"/>
                </a:solidFill>
                <a:latin typeface="Raleway"/>
                <a:cs typeface="Times New Roman"/>
              </a:rPr>
              <a:t>Tips</a:t>
            </a:r>
            <a:r>
              <a:rPr lang="es-ES" sz="1600" noProof="0" dirty="0">
                <a:solidFill>
                  <a:schemeClr val="accent1"/>
                </a:solidFill>
                <a:latin typeface="Raleway"/>
                <a:cs typeface="Times New Roman"/>
              </a:rPr>
              <a:t> &amp; Guides - </a:t>
            </a:r>
            <a:r>
              <a:rPr lang="es-ES" sz="1600" noProof="0" dirty="0" err="1">
                <a:solidFill>
                  <a:schemeClr val="accent1"/>
                </a:solidFill>
                <a:latin typeface="Raleway"/>
                <a:cs typeface="Times New Roman"/>
              </a:rPr>
              <a:t>Engaging</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your</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Audience</a:t>
            </a:r>
            <a:r>
              <a:rPr lang="es-ES" sz="1600" noProof="0" dirty="0">
                <a:solidFill>
                  <a:schemeClr val="accent1"/>
                </a:solidFill>
                <a:latin typeface="Raleway"/>
                <a:cs typeface="Times New Roman"/>
              </a:rPr>
              <a:t> - Hamilton </a:t>
            </a:r>
            <a:r>
              <a:rPr lang="es-ES" sz="1600" noProof="0" dirty="0" err="1">
                <a:solidFill>
                  <a:schemeClr val="accent1"/>
                </a:solidFill>
                <a:latin typeface="Raleway"/>
                <a:cs typeface="Times New Roman"/>
              </a:rPr>
              <a:t>College</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n.d</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Retrieved</a:t>
            </a:r>
            <a:r>
              <a:rPr lang="es-ES" sz="1600" noProof="0" dirty="0">
                <a:solidFill>
                  <a:schemeClr val="accent1"/>
                </a:solidFill>
                <a:latin typeface="Raleway"/>
                <a:cs typeface="Times New Roman"/>
              </a:rPr>
              <a:t> </a:t>
            </a:r>
            <a:r>
              <a:rPr lang="es-ES" sz="1600" noProof="0" dirty="0" err="1">
                <a:solidFill>
                  <a:schemeClr val="accent1"/>
                </a:solidFill>
                <a:latin typeface="Raleway"/>
                <a:cs typeface="Times New Roman"/>
              </a:rPr>
              <a:t>from</a:t>
            </a:r>
            <a:r>
              <a:rPr lang="es-ES" sz="1600" noProof="0" dirty="0">
                <a:solidFill>
                  <a:schemeClr val="accent1"/>
                </a:solidFill>
                <a:latin typeface="Raleway"/>
                <a:cs typeface="Times New Roman"/>
              </a:rPr>
              <a:t> </a:t>
            </a:r>
            <a:r>
              <a:rPr lang="es-ES" sz="1600" noProof="0" dirty="0">
                <a:solidFill>
                  <a:schemeClr val="bg1">
                    <a:lumMod val="75000"/>
                  </a:schemeClr>
                </a:solidFill>
                <a:latin typeface="Raleway"/>
                <a:cs typeface="Times New Roman"/>
                <a:hlinkClick r:id="rId8">
                  <a:extLst>
                    <a:ext uri="{A12FA001-AC4F-418D-AE19-62706E023703}">
                      <ahyp:hlinkClr xmlns:ahyp="http://schemas.microsoft.com/office/drawing/2018/hyperlinkcolor" val="tx"/>
                    </a:ext>
                  </a:extLst>
                </a:hlinkClick>
              </a:rPr>
              <a:t>https://www.hamilton.edu/academics/centers/oralcommunication/guides/how-to-engage-your-audience-and-keep-them-with-you%20%E2%80%8B</a:t>
            </a:r>
            <a:endParaRPr lang="es-ES" sz="1600" noProof="0" dirty="0">
              <a:solidFill>
                <a:schemeClr val="bg1">
                  <a:lumMod val="75000"/>
                </a:schemeClr>
              </a:solidFill>
              <a:latin typeface="Raleway"/>
              <a:cs typeface="Times New Roman"/>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eb676f3e53_0_230"/>
          <p:cNvSpPr txBox="1">
            <a:spLocks noGrp="1"/>
          </p:cNvSpPr>
          <p:nvPr>
            <p:ph type="title"/>
          </p:nvPr>
        </p:nvSpPr>
        <p:spPr>
          <a:xfrm>
            <a:off x="429411" y="64864"/>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Fuentes usadas para crear esta unidad</a:t>
            </a:r>
            <a:endParaRPr lang="es-ES" sz="3400" b="1" noProof="0" dirty="0">
              <a:highlight>
                <a:srgbClr val="FFFF00"/>
              </a:highlight>
            </a:endParaRPr>
          </a:p>
        </p:txBody>
      </p:sp>
      <p:sp>
        <p:nvSpPr>
          <p:cNvPr id="416" name="Google Shape;416;g2eb676f3e53_0_230"/>
          <p:cNvSpPr txBox="1"/>
          <p:nvPr/>
        </p:nvSpPr>
        <p:spPr>
          <a:xfrm>
            <a:off x="293645" y="1059332"/>
            <a:ext cx="11390702" cy="3170068"/>
          </a:xfrm>
          <a:prstGeom prst="rect">
            <a:avLst/>
          </a:prstGeom>
          <a:noFill/>
          <a:ln>
            <a:noFill/>
          </a:ln>
        </p:spPr>
        <p:txBody>
          <a:bodyPr spcFirstLastPara="1" wrap="square" lIns="91425" tIns="91425" rIns="91425" bIns="91425" anchor="t" anchorCtr="0">
            <a:spAutoFit/>
          </a:bodyPr>
          <a:lstStyle/>
          <a:p>
            <a:pPr marL="127000">
              <a:spcBef>
                <a:spcPts val="600"/>
              </a:spcBef>
              <a:spcAft>
                <a:spcPts val="600"/>
              </a:spcAft>
              <a:buSzPts val="1600"/>
            </a:pPr>
            <a:r>
              <a:rPr lang="es-ES" sz="1600" b="1" dirty="0">
                <a:solidFill>
                  <a:schemeClr val="accent1"/>
                </a:solidFill>
                <a:latin typeface="Raleway"/>
                <a:ea typeface="Raleway"/>
                <a:cs typeface="Times New Roman"/>
              </a:rPr>
              <a:t>Sección 3</a:t>
            </a:r>
          </a:p>
          <a:p>
            <a:pPr marL="127000">
              <a:spcBef>
                <a:spcPts val="600"/>
              </a:spcBef>
              <a:spcAft>
                <a:spcPts val="600"/>
              </a:spcAft>
              <a:buSzPts val="1600"/>
            </a:pPr>
            <a:r>
              <a:rPr lang="es-ES" sz="1600" dirty="0">
                <a:solidFill>
                  <a:schemeClr val="accent1"/>
                </a:solidFill>
                <a:latin typeface="Raleway"/>
                <a:ea typeface="Raleway"/>
                <a:cs typeface="Times New Roman"/>
              </a:rPr>
              <a:t>Ahmed, M. A. (2023, April 23). “Business </a:t>
            </a:r>
            <a:r>
              <a:rPr lang="es-ES" sz="1600" dirty="0" err="1">
                <a:solidFill>
                  <a:schemeClr val="accent1"/>
                </a:solidFill>
                <a:latin typeface="Raleway"/>
                <a:ea typeface="Raleway"/>
                <a:cs typeface="Times New Roman"/>
              </a:rPr>
              <a:t>Storytelling</a:t>
            </a:r>
            <a:r>
              <a:rPr lang="es-ES" sz="1600" dirty="0">
                <a:solidFill>
                  <a:schemeClr val="accent1"/>
                </a:solidFill>
                <a:latin typeface="Raleway"/>
                <a:ea typeface="Raleway"/>
                <a:cs typeface="Times New Roman"/>
              </a:rPr>
              <a:t>” - Muhammad </a:t>
            </a:r>
            <a:r>
              <a:rPr lang="es-ES" sz="1600" dirty="0" err="1">
                <a:solidFill>
                  <a:schemeClr val="accent1"/>
                </a:solidFill>
                <a:latin typeface="Raleway"/>
                <a:ea typeface="Raleway"/>
                <a:cs typeface="Times New Roman"/>
              </a:rPr>
              <a:t>Anas</a:t>
            </a:r>
            <a:r>
              <a:rPr lang="es-ES" sz="1600" dirty="0">
                <a:solidFill>
                  <a:schemeClr val="accent1"/>
                </a:solidFill>
                <a:latin typeface="Raleway"/>
                <a:ea typeface="Raleway"/>
                <a:cs typeface="Times New Roman"/>
              </a:rPr>
              <a:t> Ahmed - Medium. Medium. </a:t>
            </a:r>
            <a:r>
              <a:rPr lang="es-ES" sz="1600" dirty="0" err="1">
                <a:solidFill>
                  <a:schemeClr val="accent1"/>
                </a:solidFill>
                <a:latin typeface="Raleway"/>
                <a:ea typeface="Raleway"/>
                <a:cs typeface="Times New Roman"/>
              </a:rPr>
              <a:t>Retrieved</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from</a:t>
            </a:r>
            <a:r>
              <a:rPr lang="es-ES" sz="1600" dirty="0">
                <a:solidFill>
                  <a:schemeClr val="accent1"/>
                </a:solidFill>
                <a:latin typeface="Raleway"/>
                <a:ea typeface="Raleway"/>
                <a:cs typeface="Times New Roman"/>
              </a:rPr>
              <a:t> </a:t>
            </a:r>
            <a:r>
              <a:rPr lang="es-ES" sz="1600" dirty="0">
                <a:solidFill>
                  <a:schemeClr val="bg1">
                    <a:lumMod val="75000"/>
                  </a:schemeClr>
                </a:solidFill>
                <a:latin typeface="Raleway"/>
                <a:ea typeface="Raleway"/>
                <a:cs typeface="Times New Roman"/>
                <a:hlinkClick r:id="rId3">
                  <a:extLst>
                    <a:ext uri="{A12FA001-AC4F-418D-AE19-62706E023703}">
                      <ahyp:hlinkClr xmlns:ahyp="http://schemas.microsoft.com/office/drawing/2018/hyperlinkcolor" val="tx"/>
                    </a:ext>
                  </a:extLst>
                </a:hlinkClick>
              </a:rPr>
              <a:t>https://medium.com</a:t>
            </a:r>
          </a:p>
          <a:p>
            <a:pPr marL="127000">
              <a:spcBef>
                <a:spcPts val="600"/>
              </a:spcBef>
              <a:spcAft>
                <a:spcPts val="600"/>
              </a:spcAft>
              <a:buSzPts val="1600"/>
            </a:pPr>
            <a:r>
              <a:rPr lang="es-ES" sz="1600" noProof="0" dirty="0" err="1">
                <a:solidFill>
                  <a:schemeClr val="accent1"/>
                </a:solidFill>
                <a:latin typeface="Raleway"/>
                <a:ea typeface="Raleway"/>
                <a:cs typeface="Times New Roman"/>
              </a:rPr>
              <a:t>Collective</a:t>
            </a:r>
            <a:r>
              <a:rPr lang="es-ES" sz="1600" noProof="0" dirty="0">
                <a:solidFill>
                  <a:schemeClr val="accent1"/>
                </a:solidFill>
                <a:latin typeface="Raleway"/>
                <a:ea typeface="Raleway"/>
                <a:cs typeface="Times New Roman"/>
              </a:rPr>
              <a:t>. (2024, </a:t>
            </a:r>
            <a:r>
              <a:rPr lang="es-ES" sz="1600" noProof="0" dirty="0" err="1">
                <a:solidFill>
                  <a:schemeClr val="accent1"/>
                </a:solidFill>
                <a:latin typeface="Raleway"/>
                <a:ea typeface="Raleway"/>
                <a:cs typeface="Times New Roman"/>
              </a:rPr>
              <a:t>October</a:t>
            </a:r>
            <a:r>
              <a:rPr lang="es-ES" sz="1600" noProof="0" dirty="0">
                <a:solidFill>
                  <a:schemeClr val="accent1"/>
                </a:solidFill>
                <a:latin typeface="Raleway"/>
                <a:ea typeface="Raleway"/>
                <a:cs typeface="Times New Roman"/>
              </a:rPr>
              <a:t> 23). </a:t>
            </a:r>
            <a:r>
              <a:rPr lang="es-ES" sz="1600" noProof="0" dirty="0" err="1">
                <a:solidFill>
                  <a:schemeClr val="accent1"/>
                </a:solidFill>
                <a:latin typeface="Raleway"/>
                <a:ea typeface="Raleway"/>
                <a:cs typeface="Times New Roman"/>
              </a:rPr>
              <a:t>How</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to</a:t>
            </a:r>
            <a:r>
              <a:rPr lang="es-ES" sz="1600" noProof="0" dirty="0">
                <a:solidFill>
                  <a:schemeClr val="accent1"/>
                </a:solidFill>
                <a:latin typeface="Raleway"/>
                <a:ea typeface="Raleway"/>
                <a:cs typeface="Times New Roman"/>
              </a:rPr>
              <a:t> pitch </a:t>
            </a:r>
            <a:r>
              <a:rPr lang="es-ES" sz="1600" noProof="0" dirty="0" err="1">
                <a:solidFill>
                  <a:schemeClr val="accent1"/>
                </a:solidFill>
                <a:latin typeface="Raleway"/>
                <a:ea typeface="Raleway"/>
                <a:cs typeface="Times New Roman"/>
              </a:rPr>
              <a:t>your</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business</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effectively</a:t>
            </a:r>
            <a:r>
              <a:rPr lang="es-ES" sz="1600" noProof="0" dirty="0">
                <a:solidFill>
                  <a:schemeClr val="accent1"/>
                </a:solidFill>
                <a:latin typeface="Raleway"/>
                <a:ea typeface="Raleway"/>
                <a:cs typeface="Times New Roman"/>
              </a:rPr>
              <a:t>: 2024’s top 6 </a:t>
            </a:r>
            <a:r>
              <a:rPr lang="es-ES" sz="1600" noProof="0" dirty="0" err="1">
                <a:solidFill>
                  <a:schemeClr val="accent1"/>
                </a:solidFill>
                <a:latin typeface="Raleway"/>
                <a:ea typeface="Raleway"/>
                <a:cs typeface="Times New Roman"/>
              </a:rPr>
              <a:t>tips</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Retrieved</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from</a:t>
            </a:r>
            <a:r>
              <a:rPr lang="es-ES" sz="1600" noProof="0" dirty="0">
                <a:solidFill>
                  <a:schemeClr val="accent1"/>
                </a:solidFill>
                <a:latin typeface="Raleway"/>
                <a:ea typeface="Raleway"/>
                <a:cs typeface="Times New Roman"/>
              </a:rPr>
              <a:t> </a:t>
            </a:r>
            <a:r>
              <a:rPr lang="es-ES" sz="1600" noProof="0" dirty="0">
                <a:solidFill>
                  <a:schemeClr val="bg1">
                    <a:lumMod val="75000"/>
                  </a:schemeClr>
                </a:solidFill>
                <a:latin typeface="Raleway"/>
                <a:ea typeface="Raleway"/>
                <a:cs typeface="Times New Roman"/>
                <a:hlinkClick r:id="rId4">
                  <a:extLst>
                    <a:ext uri="{A12FA001-AC4F-418D-AE19-62706E023703}">
                      <ahyp:hlinkClr xmlns:ahyp="http://schemas.microsoft.com/office/drawing/2018/hyperlinkcolor" val="tx"/>
                    </a:ext>
                  </a:extLst>
                </a:hlinkClick>
              </a:rPr>
              <a:t>https://54collective.vc/insight/how-to-pitch-your-business-effectively/</a:t>
            </a:r>
            <a:endParaRPr lang="es-ES" sz="1600" noProof="0" dirty="0">
              <a:solidFill>
                <a:schemeClr val="bg1">
                  <a:lumMod val="75000"/>
                </a:schemeClr>
              </a:solidFill>
              <a:latin typeface="Raleway"/>
              <a:ea typeface="Raleway"/>
              <a:cs typeface="Times New Roman"/>
            </a:endParaRPr>
          </a:p>
          <a:p>
            <a:pPr marL="127000">
              <a:spcBef>
                <a:spcPts val="600"/>
              </a:spcBef>
              <a:spcAft>
                <a:spcPts val="600"/>
              </a:spcAft>
              <a:buSzPts val="1600"/>
            </a:pPr>
            <a:r>
              <a:rPr lang="es-ES" sz="1600" dirty="0" err="1">
                <a:solidFill>
                  <a:schemeClr val="accent1"/>
                </a:solidFill>
                <a:latin typeface="Raleway"/>
                <a:ea typeface="Raleway"/>
                <a:cs typeface="Times New Roman"/>
              </a:rPr>
              <a:t>Indeed</a:t>
            </a:r>
            <a:r>
              <a:rPr lang="es-ES" sz="1600" dirty="0">
                <a:solidFill>
                  <a:schemeClr val="accent1"/>
                </a:solidFill>
                <a:latin typeface="Raleway"/>
                <a:ea typeface="Raleway"/>
                <a:cs typeface="Times New Roman"/>
              </a:rPr>
              <a:t> Editorial </a:t>
            </a:r>
            <a:r>
              <a:rPr lang="es-ES" sz="1600" dirty="0" err="1">
                <a:solidFill>
                  <a:schemeClr val="accent1"/>
                </a:solidFill>
                <a:latin typeface="Raleway"/>
                <a:ea typeface="Raleway"/>
                <a:cs typeface="Times New Roman"/>
              </a:rPr>
              <a:t>Team</a:t>
            </a:r>
            <a:r>
              <a:rPr lang="es-ES" sz="1600" dirty="0">
                <a:solidFill>
                  <a:schemeClr val="accent1"/>
                </a:solidFill>
                <a:latin typeface="Raleway"/>
                <a:ea typeface="Raleway"/>
                <a:cs typeface="Times New Roman"/>
              </a:rPr>
              <a:t>. (2024, August 18). </a:t>
            </a:r>
            <a:r>
              <a:rPr lang="es-ES" sz="1600" dirty="0" err="1">
                <a:solidFill>
                  <a:schemeClr val="accent1"/>
                </a:solidFill>
                <a:latin typeface="Raleway"/>
              </a:rPr>
              <a:t>How</a:t>
            </a:r>
            <a:r>
              <a:rPr lang="es-ES" sz="1600" dirty="0">
                <a:solidFill>
                  <a:schemeClr val="accent1"/>
                </a:solidFill>
                <a:latin typeface="Raleway"/>
              </a:rPr>
              <a:t> </a:t>
            </a:r>
            <a:r>
              <a:rPr lang="es-ES" sz="1600" dirty="0" err="1">
                <a:solidFill>
                  <a:schemeClr val="accent1"/>
                </a:solidFill>
                <a:latin typeface="Raleway"/>
              </a:rPr>
              <a:t>To</a:t>
            </a:r>
            <a:r>
              <a:rPr lang="es-ES" sz="1600" dirty="0">
                <a:solidFill>
                  <a:schemeClr val="accent1"/>
                </a:solidFill>
                <a:latin typeface="Raleway"/>
              </a:rPr>
              <a:t> </a:t>
            </a:r>
            <a:r>
              <a:rPr lang="es-ES" sz="1600" dirty="0" err="1">
                <a:solidFill>
                  <a:schemeClr val="accent1"/>
                </a:solidFill>
                <a:latin typeface="Raleway"/>
              </a:rPr>
              <a:t>Give</a:t>
            </a:r>
            <a:r>
              <a:rPr lang="es-ES" sz="1600" dirty="0">
                <a:solidFill>
                  <a:schemeClr val="accent1"/>
                </a:solidFill>
                <a:latin typeface="Raleway"/>
              </a:rPr>
              <a:t> a Business </a:t>
            </a:r>
            <a:r>
              <a:rPr lang="es-ES" sz="1600" dirty="0" err="1">
                <a:solidFill>
                  <a:schemeClr val="accent1"/>
                </a:solidFill>
                <a:latin typeface="Raleway"/>
              </a:rPr>
              <a:t>Presentation</a:t>
            </a:r>
            <a:r>
              <a:rPr lang="es-ES" sz="1600" dirty="0">
                <a:solidFill>
                  <a:schemeClr val="accent1"/>
                </a:solidFill>
                <a:latin typeface="Raleway"/>
              </a:rPr>
              <a:t> (</a:t>
            </a:r>
            <a:r>
              <a:rPr lang="es-ES" sz="1600" dirty="0" err="1">
                <a:solidFill>
                  <a:schemeClr val="accent1"/>
                </a:solidFill>
                <a:latin typeface="Raleway"/>
              </a:rPr>
              <a:t>With</a:t>
            </a:r>
            <a:r>
              <a:rPr lang="es-ES" sz="1600" dirty="0">
                <a:solidFill>
                  <a:schemeClr val="accent1"/>
                </a:solidFill>
                <a:latin typeface="Raleway"/>
              </a:rPr>
              <a:t> </a:t>
            </a:r>
            <a:r>
              <a:rPr lang="es-ES" sz="1600" dirty="0" err="1">
                <a:solidFill>
                  <a:schemeClr val="accent1"/>
                </a:solidFill>
                <a:latin typeface="Raleway"/>
              </a:rPr>
              <a:t>Steps</a:t>
            </a:r>
            <a:r>
              <a:rPr lang="es-ES" sz="1600" dirty="0">
                <a:solidFill>
                  <a:schemeClr val="accent1"/>
                </a:solidFill>
                <a:latin typeface="Raleway"/>
              </a:rPr>
              <a:t> and </a:t>
            </a:r>
            <a:r>
              <a:rPr lang="es-ES" sz="1600" dirty="0" err="1">
                <a:solidFill>
                  <a:schemeClr val="accent1"/>
                </a:solidFill>
                <a:latin typeface="Raleway"/>
              </a:rPr>
              <a:t>Tips</a:t>
            </a:r>
            <a:r>
              <a:rPr lang="es-ES" sz="1600" dirty="0">
                <a:solidFill>
                  <a:schemeClr val="accent1"/>
                </a:solidFill>
                <a:latin typeface="Raleway"/>
              </a:rPr>
              <a:t>). </a:t>
            </a:r>
            <a:r>
              <a:rPr lang="es-ES" sz="1600" dirty="0" err="1">
                <a:solidFill>
                  <a:schemeClr val="accent1"/>
                </a:solidFill>
                <a:latin typeface="Raleway"/>
                <a:ea typeface="Raleway"/>
                <a:cs typeface="Times New Roman"/>
              </a:rPr>
              <a:t>Retrieved</a:t>
            </a:r>
            <a:r>
              <a:rPr lang="es-ES" sz="1600" dirty="0">
                <a:solidFill>
                  <a:schemeClr val="accent1"/>
                </a:solidFill>
                <a:latin typeface="Raleway"/>
                <a:ea typeface="Raleway"/>
                <a:cs typeface="Times New Roman"/>
              </a:rPr>
              <a:t> </a:t>
            </a:r>
            <a:r>
              <a:rPr lang="es-ES" sz="1600" dirty="0" err="1">
                <a:solidFill>
                  <a:schemeClr val="accent1"/>
                </a:solidFill>
                <a:latin typeface="Raleway"/>
                <a:ea typeface="Raleway"/>
                <a:cs typeface="Times New Roman"/>
              </a:rPr>
              <a:t>from</a:t>
            </a:r>
            <a:r>
              <a:rPr lang="es-ES" sz="1600" dirty="0">
                <a:solidFill>
                  <a:schemeClr val="accent1"/>
                </a:solidFill>
                <a:latin typeface="Raleway"/>
                <a:ea typeface="Raleway"/>
                <a:cs typeface="Times New Roman"/>
              </a:rPr>
              <a:t> </a:t>
            </a:r>
            <a:r>
              <a:rPr lang="es-ES" sz="1600" dirty="0">
                <a:solidFill>
                  <a:schemeClr val="bg1">
                    <a:lumMod val="75000"/>
                  </a:schemeClr>
                </a:solidFill>
                <a:latin typeface="Raleway"/>
                <a:ea typeface="Raleway"/>
                <a:cs typeface="Times New Roman"/>
                <a:hlinkClick r:id="rId5">
                  <a:extLst>
                    <a:ext uri="{A12FA001-AC4F-418D-AE19-62706E023703}">
                      <ahyp:hlinkClr xmlns:ahyp="http://schemas.microsoft.com/office/drawing/2018/hyperlinkcolor" val="tx"/>
                    </a:ext>
                  </a:extLst>
                </a:hlinkClick>
              </a:rPr>
              <a:t>https</a:t>
            </a:r>
            <a:r>
              <a:rPr lang="es-ES" sz="1600" dirty="0">
                <a:solidFill>
                  <a:schemeClr val="bg1">
                    <a:lumMod val="75000"/>
                  </a:schemeClr>
                </a:solidFill>
                <a:latin typeface="Raleway"/>
                <a:ea typeface="Raleway"/>
                <a:cs typeface="Raleway"/>
                <a:hlinkClick r:id="rId5">
                  <a:extLst>
                    <a:ext uri="{A12FA001-AC4F-418D-AE19-62706E023703}">
                      <ahyp:hlinkClr xmlns:ahyp="http://schemas.microsoft.com/office/drawing/2018/hyperlinkcolor" val="tx"/>
                    </a:ext>
                  </a:extLst>
                </a:hlinkClick>
              </a:rPr>
              <a:t>://www.indeed.com/career-advice/career-development/business-presentation</a:t>
            </a:r>
            <a:endParaRPr lang="es-ES" sz="1600" u="sng" dirty="0">
              <a:solidFill>
                <a:schemeClr val="bg1">
                  <a:lumMod val="75000"/>
                </a:schemeClr>
              </a:solidFill>
              <a:latin typeface="Raleway"/>
              <a:ea typeface="Raleway"/>
              <a:cs typeface="Raleway"/>
            </a:endParaRPr>
          </a:p>
          <a:p>
            <a:pPr marL="127000">
              <a:spcBef>
                <a:spcPts val="600"/>
              </a:spcBef>
              <a:spcAft>
                <a:spcPts val="600"/>
              </a:spcAft>
              <a:buSzPts val="1600"/>
            </a:pPr>
            <a:r>
              <a:rPr lang="es-ES" sz="1600" noProof="0" dirty="0" err="1">
                <a:solidFill>
                  <a:schemeClr val="accent1"/>
                </a:solidFill>
                <a:latin typeface="Raleway"/>
                <a:ea typeface="Raleway"/>
                <a:cs typeface="Times New Roman"/>
              </a:rPr>
              <a:t>Samulska-Kholina</a:t>
            </a:r>
            <a:r>
              <a:rPr lang="es-ES" sz="1600" noProof="0" dirty="0">
                <a:solidFill>
                  <a:schemeClr val="accent1"/>
                </a:solidFill>
                <a:latin typeface="Raleway"/>
                <a:ea typeface="Raleway"/>
                <a:cs typeface="Times New Roman"/>
              </a:rPr>
              <a:t>, A. (2024, </a:t>
            </a:r>
            <a:r>
              <a:rPr lang="es-ES" sz="1600" noProof="0" dirty="0" err="1">
                <a:solidFill>
                  <a:schemeClr val="accent1"/>
                </a:solidFill>
                <a:latin typeface="Raleway"/>
                <a:ea typeface="Raleway"/>
                <a:cs typeface="Times New Roman"/>
              </a:rPr>
              <a:t>November</a:t>
            </a:r>
            <a:r>
              <a:rPr lang="es-ES" sz="1600" noProof="0" dirty="0">
                <a:solidFill>
                  <a:schemeClr val="accent1"/>
                </a:solidFill>
                <a:latin typeface="Raleway"/>
                <a:ea typeface="Raleway"/>
                <a:cs typeface="Times New Roman"/>
              </a:rPr>
              <a:t> 23). 5 </a:t>
            </a:r>
            <a:r>
              <a:rPr lang="es-ES" sz="1600" noProof="0" dirty="0" err="1">
                <a:solidFill>
                  <a:schemeClr val="accent1"/>
                </a:solidFill>
                <a:latin typeface="Raleway"/>
                <a:ea typeface="Raleway"/>
                <a:cs typeface="Times New Roman"/>
              </a:rPr>
              <a:t>types</a:t>
            </a:r>
            <a:r>
              <a:rPr lang="es-ES" sz="1600" noProof="0" dirty="0">
                <a:solidFill>
                  <a:schemeClr val="accent1"/>
                </a:solidFill>
                <a:latin typeface="Raleway"/>
                <a:ea typeface="Raleway"/>
                <a:cs typeface="Times New Roman"/>
              </a:rPr>
              <a:t> of </a:t>
            </a:r>
            <a:r>
              <a:rPr lang="es-ES" sz="1600" noProof="0" dirty="0" err="1">
                <a:solidFill>
                  <a:schemeClr val="accent1"/>
                </a:solidFill>
                <a:latin typeface="Raleway"/>
                <a:ea typeface="Raleway"/>
                <a:cs typeface="Times New Roman"/>
              </a:rPr>
              <a:t>business</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presentations</a:t>
            </a:r>
            <a:r>
              <a:rPr lang="es-ES" sz="1600" noProof="0" dirty="0">
                <a:solidFill>
                  <a:schemeClr val="accent1"/>
                </a:solidFill>
                <a:latin typeface="Raleway"/>
                <a:ea typeface="Raleway"/>
                <a:cs typeface="Times New Roman"/>
              </a:rPr>
              <a:t> and pitches. </a:t>
            </a:r>
            <a:r>
              <a:rPr lang="es-ES" sz="1600" noProof="0" dirty="0" err="1">
                <a:solidFill>
                  <a:schemeClr val="accent1"/>
                </a:solidFill>
                <a:latin typeface="Raleway"/>
                <a:ea typeface="Raleway"/>
                <a:cs typeface="Times New Roman"/>
              </a:rPr>
              <a:t>Retrieved</a:t>
            </a:r>
            <a:r>
              <a:rPr lang="es-ES" sz="1600" noProof="0" dirty="0">
                <a:solidFill>
                  <a:schemeClr val="accent1"/>
                </a:solidFill>
                <a:latin typeface="Raleway"/>
                <a:ea typeface="Raleway"/>
                <a:cs typeface="Times New Roman"/>
              </a:rPr>
              <a:t> </a:t>
            </a:r>
            <a:r>
              <a:rPr lang="es-ES" sz="1600" noProof="0" dirty="0" err="1">
                <a:solidFill>
                  <a:schemeClr val="accent1"/>
                </a:solidFill>
                <a:latin typeface="Raleway"/>
                <a:ea typeface="Raleway"/>
                <a:cs typeface="Times New Roman"/>
              </a:rPr>
              <a:t>from</a:t>
            </a:r>
            <a:r>
              <a:rPr lang="es-ES" sz="1600" noProof="0" dirty="0">
                <a:solidFill>
                  <a:schemeClr val="accent1"/>
                </a:solidFill>
                <a:latin typeface="Raleway"/>
                <a:ea typeface="Raleway"/>
                <a:cs typeface="Times New Roman"/>
              </a:rPr>
              <a:t> </a:t>
            </a:r>
            <a:r>
              <a:rPr lang="es-ES" sz="1600" noProof="0" dirty="0">
                <a:solidFill>
                  <a:schemeClr val="bg1">
                    <a:lumMod val="75000"/>
                  </a:schemeClr>
                </a:solidFill>
                <a:latin typeface="Raleway"/>
                <a:ea typeface="Raleway"/>
                <a:cs typeface="Times New Roman"/>
                <a:hlinkClick r:id="rId6">
                  <a:extLst>
                    <a:ext uri="{A12FA001-AC4F-418D-AE19-62706E023703}">
                      <ahyp:hlinkClr xmlns:ahyp="http://schemas.microsoft.com/office/drawing/2018/hyperlinkcolor" val="tx"/>
                    </a:ext>
                  </a:extLst>
                </a:hlinkClick>
              </a:rPr>
              <a:t>https://stripo.email/blog/types-of-business-presentations-and-pitches/</a:t>
            </a:r>
            <a:endParaRPr lang="es-ES" sz="1600" noProof="0" dirty="0">
              <a:solidFill>
                <a:schemeClr val="bg1">
                  <a:lumMod val="75000"/>
                </a:schemeClr>
              </a:solidFill>
              <a:latin typeface="Raleway"/>
              <a:ea typeface="Raleway"/>
              <a:cs typeface="Times New Roman"/>
            </a:endParaRPr>
          </a:p>
        </p:txBody>
      </p:sp>
    </p:spTree>
    <p:extLst>
      <p:ext uri="{BB962C8B-B14F-4D97-AF65-F5344CB8AC3E}">
        <p14:creationId xmlns:p14="http://schemas.microsoft.com/office/powerpoint/2010/main" val="145432899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8"/>
          <p:cNvSpPr txBox="1">
            <a:spLocks noGrp="1"/>
          </p:cNvSpPr>
          <p:nvPr>
            <p:ph type="title"/>
          </p:nvPr>
        </p:nvSpPr>
        <p:spPr>
          <a:xfrm>
            <a:off x="838200" y="365126"/>
            <a:ext cx="10515600" cy="1253414"/>
          </a:xfrm>
          <a:prstGeom prst="rect">
            <a:avLst/>
          </a:prstGeom>
          <a:noFill/>
          <a:ln>
            <a:noFill/>
          </a:ln>
        </p:spPr>
        <p:txBody>
          <a:bodyPr spcFirstLastPara="1" wrap="square" lIns="91425" tIns="45700" rIns="91425" bIns="45700" anchor="ctr" anchorCtr="0">
            <a:normAutofit/>
          </a:bodyPr>
          <a:lstStyle/>
          <a:p>
            <a:r>
              <a:rPr lang="es-ES" b="1" noProof="0" dirty="0"/>
              <a:t>Socios FEM-Up</a:t>
            </a:r>
          </a:p>
        </p:txBody>
      </p:sp>
      <p:sp>
        <p:nvSpPr>
          <p:cNvPr id="2" name="PoljeZBesedilom 1">
            <a:extLst>
              <a:ext uri="{FF2B5EF4-FFF2-40B4-BE49-F238E27FC236}">
                <a16:creationId xmlns:a16="http://schemas.microsoft.com/office/drawing/2014/main" id="{76F77396-CAAC-D63A-6C8D-2E66C8449BFE}"/>
              </a:ext>
            </a:extLst>
          </p:cNvPr>
          <p:cNvSpPr txBox="1"/>
          <p:nvPr/>
        </p:nvSpPr>
        <p:spPr>
          <a:xfrm>
            <a:off x="6335210" y="2457691"/>
            <a:ext cx="4450465"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3200" b="1" noProof="0" dirty="0">
                <a:solidFill>
                  <a:srgbClr val="F3B75B"/>
                </a:solidFill>
                <a:latin typeface="Raleway"/>
              </a:rPr>
              <a:t>¡Gracias por completar esta unidad!</a:t>
            </a:r>
            <a:endParaRPr lang="es-ES" noProof="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g2eb676f3e53_0_19"/>
          <p:cNvSpPr txBox="1">
            <a:spLocks noGrp="1"/>
          </p:cNvSpPr>
          <p:nvPr>
            <p:ph type="title"/>
          </p:nvPr>
        </p:nvSpPr>
        <p:spPr>
          <a:xfrm>
            <a:off x="525945" y="199459"/>
            <a:ext cx="10515600" cy="1325700"/>
          </a:xfrm>
          <a:prstGeom prst="rect">
            <a:avLst/>
          </a:prstGeom>
          <a:noFill/>
          <a:ln>
            <a:noFill/>
          </a:ln>
        </p:spPr>
        <p:txBody>
          <a:bodyPr spcFirstLastPara="1" wrap="square" lIns="91425" tIns="45700" rIns="91425" bIns="45700" anchor="ctr" anchorCtr="0">
            <a:normAutofit/>
          </a:bodyPr>
          <a:lstStyle/>
          <a:p>
            <a:pPr>
              <a:buSzPts val="4000"/>
            </a:pPr>
            <a:r>
              <a:rPr lang="es-ES" sz="3400" b="1" noProof="0" dirty="0"/>
              <a:t>¿Cómo se produce la falta de comunicación?</a:t>
            </a:r>
            <a:endParaRPr lang="es-ES" sz="3400" b="1" noProof="0" dirty="0">
              <a:highlight>
                <a:srgbClr val="FFFF00"/>
              </a:highlight>
            </a:endParaRPr>
          </a:p>
        </p:txBody>
      </p:sp>
      <p:sp>
        <p:nvSpPr>
          <p:cNvPr id="2" name="TextBox 1">
            <a:extLst>
              <a:ext uri="{FF2B5EF4-FFF2-40B4-BE49-F238E27FC236}">
                <a16:creationId xmlns:a16="http://schemas.microsoft.com/office/drawing/2014/main" id="{4719C50E-774B-94AB-CC01-93EFABBF9514}"/>
              </a:ext>
            </a:extLst>
          </p:cNvPr>
          <p:cNvSpPr txBox="1"/>
          <p:nvPr/>
        </p:nvSpPr>
        <p:spPr>
          <a:xfrm>
            <a:off x="6374232" y="6426701"/>
            <a:ext cx="581793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ea typeface="Roboto"/>
                <a:cs typeface="Roboto"/>
              </a:rPr>
              <a:t>Fuente: </a:t>
            </a:r>
            <a:r>
              <a:rPr lang="es-ES" sz="1000" noProof="0" dirty="0" err="1">
                <a:solidFill>
                  <a:srgbClr val="0F0F0F"/>
                </a:solidFill>
                <a:latin typeface="Raleway"/>
                <a:ea typeface="Roboto"/>
                <a:cs typeface="Roboto"/>
                <a:hlinkClick r:id="rId4">
                  <a:extLst>
                    <a:ext uri="{A12FA001-AC4F-418D-AE19-62706E023703}">
                      <ahyp:hlinkClr xmlns:ahyp="http://schemas.microsoft.com/office/drawing/2018/hyperlinkcolor" val="tx"/>
                    </a:ext>
                  </a:extLst>
                </a:hlinkClick>
              </a:rPr>
              <a:t>How</a:t>
            </a:r>
            <a:r>
              <a:rPr lang="es-ES" sz="1000" noProof="0" dirty="0">
                <a:solidFill>
                  <a:srgbClr val="0F0F0F"/>
                </a:solidFill>
                <a:latin typeface="Raleway"/>
                <a:ea typeface="Roboto"/>
                <a:cs typeface="Roboto"/>
                <a:hlinkClick r:id="rId4">
                  <a:extLst>
                    <a:ext uri="{A12FA001-AC4F-418D-AE19-62706E023703}">
                      <ahyp:hlinkClr xmlns:ahyp="http://schemas.microsoft.com/office/drawing/2018/hyperlinkcolor" val="tx"/>
                    </a:ext>
                  </a:extLst>
                </a:hlinkClick>
              </a:rPr>
              <a:t> </a:t>
            </a:r>
            <a:r>
              <a:rPr lang="es-ES" sz="1000" noProof="0" dirty="0" err="1">
                <a:solidFill>
                  <a:srgbClr val="0F0F0F"/>
                </a:solidFill>
                <a:latin typeface="Raleway"/>
                <a:ea typeface="Roboto"/>
                <a:cs typeface="Roboto"/>
                <a:hlinkClick r:id="rId4">
                  <a:extLst>
                    <a:ext uri="{A12FA001-AC4F-418D-AE19-62706E023703}">
                      <ahyp:hlinkClr xmlns:ahyp="http://schemas.microsoft.com/office/drawing/2018/hyperlinkcolor" val="tx"/>
                    </a:ext>
                  </a:extLst>
                </a:hlinkClick>
              </a:rPr>
              <a:t>miscommunication</a:t>
            </a:r>
            <a:r>
              <a:rPr lang="es-ES" sz="1000" noProof="0" dirty="0">
                <a:solidFill>
                  <a:srgbClr val="0F0F0F"/>
                </a:solidFill>
                <a:latin typeface="Raleway"/>
                <a:ea typeface="Roboto"/>
                <a:cs typeface="Roboto"/>
                <a:hlinkClick r:id="rId4">
                  <a:extLst>
                    <a:ext uri="{A12FA001-AC4F-418D-AE19-62706E023703}">
                      <ahyp:hlinkClr xmlns:ahyp="http://schemas.microsoft.com/office/drawing/2018/hyperlinkcolor" val="tx"/>
                    </a:ext>
                  </a:extLst>
                </a:hlinkClick>
              </a:rPr>
              <a:t> </a:t>
            </a:r>
            <a:r>
              <a:rPr lang="es-ES" sz="1000" noProof="0" dirty="0" err="1">
                <a:solidFill>
                  <a:srgbClr val="0F0F0F"/>
                </a:solidFill>
                <a:latin typeface="Raleway"/>
                <a:ea typeface="Roboto"/>
                <a:cs typeface="Roboto"/>
                <a:hlinkClick r:id="rId4">
                  <a:extLst>
                    <a:ext uri="{A12FA001-AC4F-418D-AE19-62706E023703}">
                      <ahyp:hlinkClr xmlns:ahyp="http://schemas.microsoft.com/office/drawing/2018/hyperlinkcolor" val="tx"/>
                    </a:ext>
                  </a:extLst>
                </a:hlinkClick>
              </a:rPr>
              <a:t>happens</a:t>
            </a:r>
            <a:r>
              <a:rPr lang="es-ES" sz="1000" noProof="0" dirty="0">
                <a:solidFill>
                  <a:srgbClr val="0F0F0F"/>
                </a:solidFill>
                <a:latin typeface="Raleway"/>
                <a:ea typeface="Roboto"/>
                <a:cs typeface="Roboto"/>
                <a:hlinkClick r:id="rId4">
                  <a:extLst>
                    <a:ext uri="{A12FA001-AC4F-418D-AE19-62706E023703}">
                      <ahyp:hlinkClr xmlns:ahyp="http://schemas.microsoft.com/office/drawing/2018/hyperlinkcolor" val="tx"/>
                    </a:ext>
                  </a:extLst>
                </a:hlinkClick>
              </a:rPr>
              <a:t> (and </a:t>
            </a:r>
            <a:r>
              <a:rPr lang="es-ES" sz="1000" noProof="0" dirty="0" err="1">
                <a:solidFill>
                  <a:srgbClr val="0F0F0F"/>
                </a:solidFill>
                <a:latin typeface="Raleway"/>
                <a:ea typeface="Roboto"/>
                <a:cs typeface="Roboto"/>
                <a:hlinkClick r:id="rId4">
                  <a:extLst>
                    <a:ext uri="{A12FA001-AC4F-418D-AE19-62706E023703}">
                      <ahyp:hlinkClr xmlns:ahyp="http://schemas.microsoft.com/office/drawing/2018/hyperlinkcolor" val="tx"/>
                    </a:ext>
                  </a:extLst>
                </a:hlinkClick>
              </a:rPr>
              <a:t>how</a:t>
            </a:r>
            <a:r>
              <a:rPr lang="es-ES" sz="1000" noProof="0" dirty="0">
                <a:solidFill>
                  <a:srgbClr val="0F0F0F"/>
                </a:solidFill>
                <a:latin typeface="Raleway"/>
                <a:ea typeface="Roboto"/>
                <a:cs typeface="Roboto"/>
                <a:hlinkClick r:id="rId4">
                  <a:extLst>
                    <a:ext uri="{A12FA001-AC4F-418D-AE19-62706E023703}">
                      <ahyp:hlinkClr xmlns:ahyp="http://schemas.microsoft.com/office/drawing/2018/hyperlinkcolor" val="tx"/>
                    </a:ext>
                  </a:extLst>
                </a:hlinkClick>
              </a:rPr>
              <a:t> </a:t>
            </a:r>
            <a:r>
              <a:rPr lang="es-ES" sz="1000" noProof="0" dirty="0" err="1">
                <a:solidFill>
                  <a:srgbClr val="0F0F0F"/>
                </a:solidFill>
                <a:latin typeface="Raleway"/>
                <a:ea typeface="Roboto"/>
                <a:cs typeface="Roboto"/>
                <a:hlinkClick r:id="rId4">
                  <a:extLst>
                    <a:ext uri="{A12FA001-AC4F-418D-AE19-62706E023703}">
                      <ahyp:hlinkClr xmlns:ahyp="http://schemas.microsoft.com/office/drawing/2018/hyperlinkcolor" val="tx"/>
                    </a:ext>
                  </a:extLst>
                </a:hlinkClick>
              </a:rPr>
              <a:t>to</a:t>
            </a:r>
            <a:r>
              <a:rPr lang="es-ES" sz="1000" noProof="0" dirty="0">
                <a:solidFill>
                  <a:srgbClr val="0F0F0F"/>
                </a:solidFill>
                <a:latin typeface="Raleway"/>
                <a:ea typeface="Roboto"/>
                <a:cs typeface="Roboto"/>
                <a:hlinkClick r:id="rId4">
                  <a:extLst>
                    <a:ext uri="{A12FA001-AC4F-418D-AE19-62706E023703}">
                      <ahyp:hlinkClr xmlns:ahyp="http://schemas.microsoft.com/office/drawing/2018/hyperlinkcolor" val="tx"/>
                    </a:ext>
                  </a:extLst>
                </a:hlinkClick>
              </a:rPr>
              <a:t> </a:t>
            </a:r>
            <a:r>
              <a:rPr lang="es-ES" sz="1000" noProof="0" dirty="0" err="1">
                <a:solidFill>
                  <a:srgbClr val="0F0F0F"/>
                </a:solidFill>
                <a:latin typeface="Raleway"/>
                <a:ea typeface="Roboto"/>
                <a:cs typeface="Roboto"/>
                <a:hlinkClick r:id="rId4">
                  <a:extLst>
                    <a:ext uri="{A12FA001-AC4F-418D-AE19-62706E023703}">
                      <ahyp:hlinkClr xmlns:ahyp="http://schemas.microsoft.com/office/drawing/2018/hyperlinkcolor" val="tx"/>
                    </a:ext>
                  </a:extLst>
                </a:hlinkClick>
              </a:rPr>
              <a:t>avoid</a:t>
            </a:r>
            <a:r>
              <a:rPr lang="es-ES" sz="1000" noProof="0" dirty="0">
                <a:solidFill>
                  <a:srgbClr val="0F0F0F"/>
                </a:solidFill>
                <a:latin typeface="Raleway"/>
                <a:ea typeface="Roboto"/>
                <a:cs typeface="Roboto"/>
                <a:hlinkClick r:id="rId4">
                  <a:extLst>
                    <a:ext uri="{A12FA001-AC4F-418D-AE19-62706E023703}">
                      <ahyp:hlinkClr xmlns:ahyp="http://schemas.microsoft.com/office/drawing/2018/hyperlinkcolor" val="tx"/>
                    </a:ext>
                  </a:extLst>
                </a:hlinkClick>
              </a:rPr>
              <a:t> </a:t>
            </a:r>
            <a:r>
              <a:rPr lang="es-ES" sz="1000" noProof="0" dirty="0" err="1">
                <a:solidFill>
                  <a:srgbClr val="0F0F0F"/>
                </a:solidFill>
                <a:latin typeface="Raleway"/>
                <a:ea typeface="Roboto"/>
                <a:cs typeface="Roboto"/>
                <a:hlinkClick r:id="rId4">
                  <a:extLst>
                    <a:ext uri="{A12FA001-AC4F-418D-AE19-62706E023703}">
                      <ahyp:hlinkClr xmlns:ahyp="http://schemas.microsoft.com/office/drawing/2018/hyperlinkcolor" val="tx"/>
                    </a:ext>
                  </a:extLst>
                </a:hlinkClick>
              </a:rPr>
              <a:t>it</a:t>
            </a:r>
            <a:r>
              <a:rPr lang="es-ES" sz="1000" noProof="0" dirty="0">
                <a:solidFill>
                  <a:srgbClr val="0F0F0F"/>
                </a:solidFill>
                <a:latin typeface="Raleway"/>
                <a:ea typeface="Roboto"/>
                <a:cs typeface="Roboto"/>
                <a:hlinkClick r:id="rId4">
                  <a:extLst>
                    <a:ext uri="{A12FA001-AC4F-418D-AE19-62706E023703}">
                      <ahyp:hlinkClr xmlns:ahyp="http://schemas.microsoft.com/office/drawing/2018/hyperlinkcolor" val="tx"/>
                    </a:ext>
                  </a:extLst>
                </a:hlinkClick>
              </a:rPr>
              <a:t>)</a:t>
            </a:r>
            <a:r>
              <a:rPr lang="es-ES" sz="1000" noProof="0" dirty="0">
                <a:solidFill>
                  <a:srgbClr val="0F0F0F"/>
                </a:solidFill>
                <a:latin typeface="Raleway"/>
                <a:ea typeface="Roboto"/>
                <a:cs typeface="Roboto"/>
              </a:rPr>
              <a:t> por TED-Ed</a:t>
            </a:r>
            <a:endParaRPr lang="es-ES" sz="1000" noProof="0" dirty="0"/>
          </a:p>
        </p:txBody>
      </p:sp>
      <p:sp>
        <p:nvSpPr>
          <p:cNvPr id="3" name="TextBox 2">
            <a:extLst>
              <a:ext uri="{FF2B5EF4-FFF2-40B4-BE49-F238E27FC236}">
                <a16:creationId xmlns:a16="http://schemas.microsoft.com/office/drawing/2014/main" id="{C5184A37-B9D6-4841-B7F1-907EF8C3B360}"/>
              </a:ext>
            </a:extLst>
          </p:cNvPr>
          <p:cNvSpPr txBox="1"/>
          <p:nvPr/>
        </p:nvSpPr>
        <p:spPr>
          <a:xfrm>
            <a:off x="394704" y="1901527"/>
            <a:ext cx="3578206" cy="40010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spcBef>
                <a:spcPts val="600"/>
              </a:spcBef>
              <a:spcAft>
                <a:spcPts val="600"/>
              </a:spcAft>
            </a:pPr>
            <a:r>
              <a:rPr lang="es-ES" sz="1800" b="1" noProof="0" dirty="0">
                <a:latin typeface="Raleway"/>
              </a:rPr>
              <a:t>Mira este video</a:t>
            </a:r>
            <a:r>
              <a:rPr lang="es-ES" sz="1800" noProof="0" dirty="0">
                <a:latin typeface="Raleway"/>
              </a:rPr>
              <a:t> para comprender cómo se produce la </a:t>
            </a:r>
            <a:r>
              <a:rPr lang="es-ES" sz="1800" b="1" noProof="0" dirty="0">
                <a:solidFill>
                  <a:srgbClr val="FF0000"/>
                </a:solidFill>
                <a:latin typeface="Raleway"/>
              </a:rPr>
              <a:t>falta de comunicación y cómo poder evitarla</a:t>
            </a:r>
            <a:r>
              <a:rPr lang="es-ES" sz="1800" noProof="0" dirty="0">
                <a:latin typeface="Raleway"/>
              </a:rPr>
              <a:t> en </a:t>
            </a:r>
            <a:r>
              <a:rPr lang="es-ES" sz="1800" dirty="0">
                <a:latin typeface="Raleway"/>
              </a:rPr>
              <a:t>tus </a:t>
            </a:r>
            <a:r>
              <a:rPr lang="es-ES" sz="1800" noProof="0" dirty="0">
                <a:latin typeface="Raleway"/>
              </a:rPr>
              <a:t>interacciones cotidianas.  </a:t>
            </a:r>
          </a:p>
          <a:p>
            <a:pPr algn="just">
              <a:spcBef>
                <a:spcPts val="600"/>
              </a:spcBef>
              <a:spcAft>
                <a:spcPts val="600"/>
              </a:spcAft>
            </a:pPr>
            <a:endParaRPr lang="es-ES" sz="1800" noProof="0" dirty="0"/>
          </a:p>
          <a:p>
            <a:pPr algn="just">
              <a:spcBef>
                <a:spcPts val="600"/>
              </a:spcBef>
              <a:spcAft>
                <a:spcPts val="600"/>
              </a:spcAft>
            </a:pPr>
            <a:r>
              <a:rPr lang="es-ES" sz="1800" noProof="0" dirty="0">
                <a:latin typeface="Raleway"/>
              </a:rPr>
              <a:t>Después, </a:t>
            </a:r>
            <a:r>
              <a:rPr lang="es-ES" sz="1800" b="1" noProof="0" dirty="0">
                <a:latin typeface="Raleway"/>
              </a:rPr>
              <a:t>tómate un momento para reflexionar </a:t>
            </a:r>
            <a:r>
              <a:rPr lang="es-ES" sz="1800" noProof="0" dirty="0">
                <a:latin typeface="Raleway"/>
              </a:rPr>
              <a:t>sobre cómo manejas actualmente la falta de comunicación en situaciones cotidianas e identifica formas en las que podrías mejorar tus habilidades comunicativas.</a:t>
            </a:r>
          </a:p>
        </p:txBody>
      </p:sp>
      <p:pic>
        <p:nvPicPr>
          <p:cNvPr id="4" name="Online Media 3" title="How miscommunication happens (and how to avoid it) - Katherine Hampsten">
            <a:hlinkClick r:id="" action="ppaction://media"/>
            <a:extLst>
              <a:ext uri="{FF2B5EF4-FFF2-40B4-BE49-F238E27FC236}">
                <a16:creationId xmlns:a16="http://schemas.microsoft.com/office/drawing/2014/main" id="{511ADD17-FEF7-76EE-C344-B74645C575F6}"/>
              </a:ext>
            </a:extLst>
          </p:cNvPr>
          <p:cNvPicPr>
            <a:picLocks noRot="1" noChangeAspect="1"/>
          </p:cNvPicPr>
          <p:nvPr>
            <a:videoFile r:link="rId1"/>
          </p:nvPr>
        </p:nvPicPr>
        <p:blipFill>
          <a:blip r:embed="rId5"/>
          <a:stretch>
            <a:fillRect/>
          </a:stretch>
        </p:blipFill>
        <p:spPr>
          <a:xfrm>
            <a:off x="4086225" y="1524000"/>
            <a:ext cx="7704138" cy="47561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g2eb676f3e53_0_24"/>
          <p:cNvSpPr txBox="1">
            <a:spLocks noGrp="1"/>
          </p:cNvSpPr>
          <p:nvPr>
            <p:ph type="title"/>
          </p:nvPr>
        </p:nvSpPr>
        <p:spPr>
          <a:xfrm>
            <a:off x="581175" y="319775"/>
            <a:ext cx="111513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Comunicación Verbal </a:t>
            </a:r>
          </a:p>
        </p:txBody>
      </p:sp>
      <p:sp>
        <p:nvSpPr>
          <p:cNvPr id="113" name="Google Shape;113;g2eb676f3e53_0_24"/>
          <p:cNvSpPr txBox="1"/>
          <p:nvPr/>
        </p:nvSpPr>
        <p:spPr>
          <a:xfrm>
            <a:off x="581175" y="1759200"/>
            <a:ext cx="11060400" cy="1723518"/>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s-ES" sz="2000" b="1" noProof="0" dirty="0">
                <a:solidFill>
                  <a:schemeClr val="accent1"/>
                </a:solidFill>
                <a:latin typeface="Raleway"/>
                <a:ea typeface="Raleway"/>
                <a:cs typeface="Raleway"/>
                <a:sym typeface="Raleway"/>
              </a:rPr>
              <a:t>Comunicación Verbal</a:t>
            </a:r>
            <a:r>
              <a:rPr lang="es-ES" sz="2000" noProof="0" dirty="0">
                <a:solidFill>
                  <a:schemeClr val="accent1"/>
                </a:solidFill>
                <a:latin typeface="Raleway"/>
                <a:ea typeface="Raleway"/>
                <a:cs typeface="Raleway"/>
                <a:sym typeface="Raleway"/>
              </a:rPr>
              <a:t> no es más que el </a:t>
            </a:r>
            <a:r>
              <a:rPr lang="es-ES" sz="2000" b="1" noProof="0" dirty="0">
                <a:solidFill>
                  <a:srgbClr val="FF0000"/>
                </a:solidFill>
                <a:latin typeface="Raleway"/>
                <a:ea typeface="Raleway"/>
                <a:cs typeface="Raleway"/>
                <a:sym typeface="Raleway"/>
              </a:rPr>
              <a:t>intercambio de información </a:t>
            </a:r>
            <a:r>
              <a:rPr lang="es-ES" sz="2000" noProof="0" dirty="0">
                <a:solidFill>
                  <a:schemeClr val="accent1"/>
                </a:solidFill>
                <a:latin typeface="Raleway"/>
                <a:ea typeface="Raleway"/>
                <a:cs typeface="Raleway"/>
                <a:sym typeface="Raleway"/>
              </a:rPr>
              <a:t>entre dos personas a través de las palabras.</a:t>
            </a:r>
            <a:endParaRPr lang="es-ES" sz="2000" noProof="0" dirty="0">
              <a:solidFill>
                <a:schemeClr val="accent1"/>
              </a:solidFill>
              <a:latin typeface="Raleway"/>
              <a:ea typeface="Raleway"/>
              <a:cs typeface="Raleway"/>
            </a:endParaRPr>
          </a:p>
          <a:p>
            <a:pPr marL="0" lvl="0" indent="0" algn="just" rtl="0">
              <a:spcBef>
                <a:spcPts val="600"/>
              </a:spcBef>
              <a:spcAft>
                <a:spcPts val="600"/>
              </a:spcAft>
              <a:buNone/>
            </a:pPr>
            <a:r>
              <a:rPr lang="es-ES" sz="2000" noProof="0" dirty="0">
                <a:solidFill>
                  <a:schemeClr val="accent1"/>
                </a:solidFill>
                <a:latin typeface="Raleway"/>
                <a:ea typeface="Raleway"/>
                <a:cs typeface="Raleway"/>
                <a:sym typeface="Raleway"/>
              </a:rPr>
              <a:t>Las palabras que elegimos y el lenguaje que utilizamos tienen el </a:t>
            </a:r>
            <a:r>
              <a:rPr lang="es-ES" sz="2000" b="1" noProof="0" dirty="0">
                <a:solidFill>
                  <a:schemeClr val="accent1"/>
                </a:solidFill>
                <a:latin typeface="Raleway"/>
                <a:ea typeface="Raleway"/>
                <a:cs typeface="Raleway"/>
                <a:sym typeface="Raleway"/>
              </a:rPr>
              <a:t>poder de afectar a las personas y al mundo que nos rodea</a:t>
            </a:r>
            <a:r>
              <a:rPr lang="es-ES" sz="2000" noProof="0" dirty="0">
                <a:solidFill>
                  <a:schemeClr val="accent1"/>
                </a:solidFill>
                <a:latin typeface="Raleway"/>
                <a:ea typeface="Raleway"/>
                <a:cs typeface="Raleway"/>
                <a:sym typeface="Raleway"/>
              </a:rPr>
              <a:t>.</a:t>
            </a:r>
            <a:endParaRPr lang="es-ES" sz="2000" noProof="0" dirty="0">
              <a:solidFill>
                <a:schemeClr val="accent1"/>
              </a:solidFill>
              <a:latin typeface="Raleway"/>
              <a:ea typeface="Raleway"/>
              <a:cs typeface="Raleway"/>
            </a:endParaRPr>
          </a:p>
        </p:txBody>
      </p:sp>
      <p:sp>
        <p:nvSpPr>
          <p:cNvPr id="114" name="Google Shape;114;g2eb676f3e53_0_24"/>
          <p:cNvSpPr txBox="1"/>
          <p:nvPr/>
        </p:nvSpPr>
        <p:spPr>
          <a:xfrm>
            <a:off x="2859996" y="4044702"/>
            <a:ext cx="9332004" cy="1723518"/>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s-ES" sz="2000" b="1" noProof="0" dirty="0">
                <a:solidFill>
                  <a:schemeClr val="accent1"/>
                </a:solidFill>
                <a:latin typeface="Raleway"/>
                <a:ea typeface="Raleway"/>
                <a:cs typeface="Raleway"/>
                <a:sym typeface="Raleway"/>
              </a:rPr>
              <a:t>¿Cómo se puede mejorar la comunicación verbal? </a:t>
            </a:r>
          </a:p>
          <a:p>
            <a:pPr marL="0" lvl="0" indent="0" algn="l" rtl="0">
              <a:spcBef>
                <a:spcPts val="600"/>
              </a:spcBef>
              <a:spcAft>
                <a:spcPts val="600"/>
              </a:spcAft>
              <a:buNone/>
            </a:pPr>
            <a:r>
              <a:rPr lang="es-ES" sz="2000" b="1" noProof="0" dirty="0">
                <a:solidFill>
                  <a:srgbClr val="FF0000"/>
                </a:solidFill>
                <a:latin typeface="Raleway"/>
                <a:ea typeface="Raleway"/>
                <a:cs typeface="Raleway"/>
                <a:sym typeface="Raleway"/>
              </a:rPr>
              <a:t>Ampliar el vocabulario</a:t>
            </a:r>
            <a:r>
              <a:rPr lang="es-ES" sz="2000" noProof="0" dirty="0">
                <a:solidFill>
                  <a:schemeClr val="accent1"/>
                </a:solidFill>
                <a:latin typeface="Raleway"/>
                <a:ea typeface="Raleway"/>
                <a:cs typeface="Raleway"/>
                <a:sym typeface="Raleway"/>
              </a:rPr>
              <a:t>: Un vocabulario rico permite expresar las ideas con mayor precisión y eficacia. Leer y aprender nuevas palabras puede ayudar en este aspecto.</a:t>
            </a:r>
            <a:endParaRPr lang="es-ES" sz="2000" noProof="0" dirty="0">
              <a:solidFill>
                <a:schemeClr val="accent1"/>
              </a:solidFill>
              <a:latin typeface="Raleway"/>
              <a:ea typeface="Raleway"/>
              <a:cs typeface="Raleway"/>
            </a:endParaRPr>
          </a:p>
        </p:txBody>
      </p:sp>
      <p:pic>
        <p:nvPicPr>
          <p:cNvPr id="115" name="Google Shape;115;g2eb676f3e53_0_24"/>
          <p:cNvPicPr preferRelativeResize="0"/>
          <p:nvPr/>
        </p:nvPicPr>
        <p:blipFill>
          <a:blip r:embed="rId3">
            <a:alphaModFix/>
          </a:blip>
          <a:stretch>
            <a:fillRect/>
          </a:stretch>
        </p:blipFill>
        <p:spPr>
          <a:xfrm>
            <a:off x="578571" y="3831325"/>
            <a:ext cx="1483169" cy="1509906"/>
          </a:xfrm>
          <a:prstGeom prst="rect">
            <a:avLst/>
          </a:prstGeom>
          <a:noFill/>
          <a:ln>
            <a:noFill/>
          </a:ln>
        </p:spPr>
      </p:pic>
      <p:sp>
        <p:nvSpPr>
          <p:cNvPr id="3" name="TextBox 2">
            <a:extLst>
              <a:ext uri="{FF2B5EF4-FFF2-40B4-BE49-F238E27FC236}">
                <a16:creationId xmlns:a16="http://schemas.microsoft.com/office/drawing/2014/main" id="{EA806684-98A4-953E-6EB3-65E9EAC63437}"/>
              </a:ext>
            </a:extLst>
          </p:cNvPr>
          <p:cNvSpPr txBox="1"/>
          <p:nvPr/>
        </p:nvSpPr>
        <p:spPr>
          <a:xfrm>
            <a:off x="411107" y="5337334"/>
            <a:ext cx="164756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latin typeface="Raleway"/>
              </a:rPr>
              <a:t>Fuente de Imagen: </a:t>
            </a:r>
            <a:r>
              <a:rPr lang="es-ES" sz="1000" noProof="0" dirty="0" err="1">
                <a:solidFill>
                  <a:schemeClr val="accent1"/>
                </a:solidFill>
                <a:latin typeface="Raleway"/>
                <a:hlinkClick r:id="rId4">
                  <a:extLst>
                    <a:ext uri="{A12FA001-AC4F-418D-AE19-62706E023703}">
                      <ahyp:hlinkClr xmlns:ahyp="http://schemas.microsoft.com/office/drawing/2018/hyperlinkcolor" val="tx"/>
                    </a:ext>
                  </a:extLst>
                </a:hlinkClick>
              </a:rPr>
              <a:t>Freepik</a:t>
            </a:r>
            <a:endParaRPr lang="es-ES" sz="1000" noProof="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g2eb676f3e53_0_29"/>
          <p:cNvSpPr txBox="1">
            <a:spLocks noGrp="1"/>
          </p:cNvSpPr>
          <p:nvPr>
            <p:ph type="title"/>
          </p:nvPr>
        </p:nvSpPr>
        <p:spPr>
          <a:xfrm>
            <a:off x="542600" y="3323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Comunicación No-Verbal</a:t>
            </a:r>
          </a:p>
        </p:txBody>
      </p:sp>
      <p:sp>
        <p:nvSpPr>
          <p:cNvPr id="121" name="Google Shape;121;g2eb676f3e53_0_29"/>
          <p:cNvSpPr txBox="1">
            <a:spLocks noGrp="1"/>
          </p:cNvSpPr>
          <p:nvPr>
            <p:ph type="body" idx="1"/>
          </p:nvPr>
        </p:nvSpPr>
        <p:spPr>
          <a:xfrm>
            <a:off x="504626" y="2309203"/>
            <a:ext cx="10885329" cy="2661857"/>
          </a:xfrm>
          <a:prstGeom prst="rect">
            <a:avLst/>
          </a:prstGeom>
          <a:noFill/>
          <a:ln>
            <a:noFill/>
          </a:ln>
        </p:spPr>
        <p:txBody>
          <a:bodyPr spcFirstLastPara="1" wrap="square" lIns="91425" tIns="45700" rIns="91425" bIns="45700" anchor="t" anchorCtr="0">
            <a:noAutofit/>
          </a:bodyPr>
          <a:lstStyle/>
          <a:p>
            <a:pPr marL="0" indent="0" algn="just">
              <a:lnSpc>
                <a:spcPct val="100000"/>
              </a:lnSpc>
              <a:spcBef>
                <a:spcPts val="600"/>
              </a:spcBef>
              <a:spcAft>
                <a:spcPts val="600"/>
              </a:spcAft>
            </a:pPr>
            <a:endParaRPr lang="es-ES" sz="2000" noProof="0" dirty="0">
              <a:solidFill>
                <a:schemeClr val="accent1"/>
              </a:solidFill>
            </a:endParaRPr>
          </a:p>
          <a:p>
            <a:pPr marL="0" indent="0" algn="just">
              <a:lnSpc>
                <a:spcPct val="100000"/>
              </a:lnSpc>
              <a:spcBef>
                <a:spcPts val="600"/>
              </a:spcBef>
              <a:spcAft>
                <a:spcPts val="600"/>
              </a:spcAft>
            </a:pPr>
            <a:r>
              <a:rPr lang="es-ES" sz="2000" noProof="0" dirty="0">
                <a:solidFill>
                  <a:schemeClr val="accent1"/>
                </a:solidFill>
              </a:rPr>
              <a:t>Componentes de la comunicación no verbal:</a:t>
            </a:r>
          </a:p>
          <a:p>
            <a:pPr marL="0" indent="0" algn="just">
              <a:lnSpc>
                <a:spcPct val="100000"/>
              </a:lnSpc>
              <a:spcBef>
                <a:spcPts val="600"/>
              </a:spcBef>
              <a:spcAft>
                <a:spcPts val="600"/>
              </a:spcAft>
            </a:pPr>
            <a:r>
              <a:rPr lang="es-ES" sz="2000" noProof="0" dirty="0">
                <a:solidFill>
                  <a:srgbClr val="000000"/>
                </a:solidFill>
                <a:highlight>
                  <a:schemeClr val="lt1"/>
                </a:highlight>
              </a:rPr>
              <a:t>Gestos:</a:t>
            </a:r>
            <a:r>
              <a:rPr lang="es-ES" sz="2000" b="0" noProof="0" dirty="0">
                <a:solidFill>
                  <a:srgbClr val="000000"/>
                </a:solidFill>
              </a:rPr>
              <a:t> Los movimientos de las manos pueden enfatizar puntos o indicar una dirección. Hay que tener cuidado con los gestos repetitivos o que distraen.</a:t>
            </a:r>
          </a:p>
          <a:p>
            <a:pPr marL="0" lvl="0" indent="0" algn="just" rtl="0">
              <a:lnSpc>
                <a:spcPct val="100000"/>
              </a:lnSpc>
              <a:spcBef>
                <a:spcPts val="600"/>
              </a:spcBef>
              <a:spcAft>
                <a:spcPts val="600"/>
              </a:spcAft>
              <a:buNone/>
            </a:pPr>
            <a:r>
              <a:rPr lang="es-ES" sz="2000" noProof="0" dirty="0">
                <a:solidFill>
                  <a:srgbClr val="000000"/>
                </a:solidFill>
                <a:highlight>
                  <a:schemeClr val="lt1"/>
                </a:highlight>
              </a:rPr>
              <a:t>Expresiones Faciales:</a:t>
            </a:r>
            <a:r>
              <a:rPr lang="es-ES" sz="2000" b="0" noProof="0" dirty="0">
                <a:solidFill>
                  <a:srgbClr val="000000"/>
                </a:solidFill>
              </a:rPr>
              <a:t> La cara puede transmitir una amplia gama de emociones. Hay que asegurarse de que las expresiones faciales coincidan con el mensaje transmitido.</a:t>
            </a:r>
          </a:p>
          <a:p>
            <a:pPr marL="0" lvl="0" indent="0" algn="just" rtl="0">
              <a:lnSpc>
                <a:spcPct val="100000"/>
              </a:lnSpc>
              <a:spcBef>
                <a:spcPts val="600"/>
              </a:spcBef>
              <a:spcAft>
                <a:spcPts val="600"/>
              </a:spcAft>
              <a:buNone/>
            </a:pPr>
            <a:r>
              <a:rPr lang="es-ES" sz="2000" noProof="0" dirty="0">
                <a:solidFill>
                  <a:srgbClr val="000000"/>
                </a:solidFill>
                <a:highlight>
                  <a:schemeClr val="lt1"/>
                </a:highlight>
              </a:rPr>
              <a:t>Postura:</a:t>
            </a:r>
            <a:r>
              <a:rPr lang="es-ES" sz="2000" b="0" noProof="0" dirty="0">
                <a:solidFill>
                  <a:srgbClr val="000000"/>
                </a:solidFill>
              </a:rPr>
              <a:t> Estar de pie o sentado con la espalda recta transmite confianza y atención, mientras que encorvarse puede indicar desinterés o fatiga.</a:t>
            </a:r>
            <a:endParaRPr lang="es-ES" sz="2000" noProof="0" dirty="0">
              <a:solidFill>
                <a:srgbClr val="000000"/>
              </a:solidFill>
              <a:latin typeface="Arial"/>
              <a:ea typeface="Arial"/>
              <a:cs typeface="Arial"/>
            </a:endParaRPr>
          </a:p>
        </p:txBody>
      </p:sp>
      <p:sp>
        <p:nvSpPr>
          <p:cNvPr id="122" name="Google Shape;122;g2eb676f3e53_0_29"/>
          <p:cNvSpPr txBox="1">
            <a:spLocks noGrp="1"/>
          </p:cNvSpPr>
          <p:nvPr>
            <p:ph type="body" idx="1"/>
          </p:nvPr>
        </p:nvSpPr>
        <p:spPr>
          <a:xfrm>
            <a:off x="542600" y="1659099"/>
            <a:ext cx="10885456" cy="868569"/>
          </a:xfrm>
          <a:prstGeom prst="rect">
            <a:avLst/>
          </a:prstGeom>
          <a:noFill/>
          <a:ln>
            <a:noFill/>
          </a:ln>
        </p:spPr>
        <p:txBody>
          <a:bodyPr spcFirstLastPara="1" wrap="square" lIns="91425" tIns="45700" rIns="91425" bIns="45700" anchor="t" anchorCtr="0">
            <a:normAutofit/>
          </a:bodyPr>
          <a:lstStyle/>
          <a:p>
            <a:pPr marL="0" lvl="0" indent="0" algn="just" rtl="0">
              <a:lnSpc>
                <a:spcPct val="100000"/>
              </a:lnSpc>
              <a:spcBef>
                <a:spcPts val="600"/>
              </a:spcBef>
              <a:spcAft>
                <a:spcPts val="600"/>
              </a:spcAft>
              <a:buNone/>
            </a:pPr>
            <a:r>
              <a:rPr lang="es-ES" sz="2000" b="0" noProof="0" dirty="0">
                <a:solidFill>
                  <a:schemeClr val="accent1"/>
                </a:solidFill>
                <a:latin typeface="Raleway Bold" pitchFamily="2" charset="0"/>
              </a:rPr>
              <a:t>La comunicación no verbal </a:t>
            </a:r>
            <a:r>
              <a:rPr lang="es-ES" sz="2000" b="0" noProof="0" dirty="0">
                <a:solidFill>
                  <a:schemeClr val="accent1"/>
                </a:solidFill>
              </a:rPr>
              <a:t>consiste en comunicarse sin utilizar palabras. En su lugar, los individuos utilizan comportamientos no verbales para comunicarse. </a:t>
            </a:r>
          </a:p>
          <a:p>
            <a:pPr marL="0" lvl="0" indent="0" algn="just" rtl="0">
              <a:lnSpc>
                <a:spcPct val="100000"/>
              </a:lnSpc>
              <a:spcBef>
                <a:spcPts val="600"/>
              </a:spcBef>
              <a:spcAft>
                <a:spcPts val="600"/>
              </a:spcAft>
              <a:buNone/>
            </a:pPr>
            <a:endParaRPr lang="es-ES" sz="2000" b="0" dirty="0">
              <a:solidFill>
                <a:schemeClr val="accent1"/>
              </a:solidFill>
            </a:endParaRPr>
          </a:p>
          <a:p>
            <a:pPr marL="0" lvl="0" indent="0" algn="just" rtl="0">
              <a:lnSpc>
                <a:spcPct val="100000"/>
              </a:lnSpc>
              <a:spcBef>
                <a:spcPts val="600"/>
              </a:spcBef>
              <a:spcAft>
                <a:spcPts val="600"/>
              </a:spcAft>
              <a:buNone/>
            </a:pPr>
            <a:endParaRPr lang="es-ES" sz="2000" b="0" noProof="0" dirty="0">
              <a:solidFill>
                <a:schemeClr val="accent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9" name="Google Shape;129;g2eb676f3e53_0_87"/>
          <p:cNvSpPr txBox="1"/>
          <p:nvPr/>
        </p:nvSpPr>
        <p:spPr>
          <a:xfrm>
            <a:off x="559025" y="1726536"/>
            <a:ext cx="11052232" cy="1261854"/>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s-ES" sz="2000" b="1" noProof="0" dirty="0">
                <a:highlight>
                  <a:schemeClr val="lt1"/>
                </a:highlight>
                <a:latin typeface="Raleway"/>
                <a:ea typeface="Raleway"/>
                <a:cs typeface="Raleway"/>
                <a:sym typeface="Raleway"/>
              </a:rPr>
              <a:t>Tono</a:t>
            </a:r>
            <a:r>
              <a:rPr lang="es-ES" sz="2000" b="1" noProof="0" dirty="0">
                <a:latin typeface="Raleway"/>
                <a:ea typeface="Raleway"/>
                <a:cs typeface="Raleway"/>
                <a:sym typeface="Raleway"/>
              </a:rPr>
              <a:t> </a:t>
            </a:r>
            <a:r>
              <a:rPr lang="es-ES" sz="2000" noProof="0" dirty="0">
                <a:latin typeface="Raleway"/>
                <a:ea typeface="Raleway"/>
                <a:cs typeface="Raleway"/>
                <a:sym typeface="Raleway"/>
              </a:rPr>
              <a:t>es la calidad o el carácter de la voz que transmite emociones y actitudes. Un tono amable puede hacer que la comunicación sea más atractiva, mientras que un tono áspero puede crear barreras...</a:t>
            </a:r>
            <a:endParaRPr lang="es-ES" sz="2000" noProof="0" dirty="0">
              <a:latin typeface="Raleway"/>
              <a:ea typeface="Raleway"/>
              <a:cs typeface="Raleway"/>
            </a:endParaRPr>
          </a:p>
        </p:txBody>
      </p:sp>
      <p:pic>
        <p:nvPicPr>
          <p:cNvPr id="130" name="Google Shape;130;g2eb676f3e53_0_87"/>
          <p:cNvPicPr preferRelativeResize="0"/>
          <p:nvPr/>
        </p:nvPicPr>
        <p:blipFill>
          <a:blip r:embed="rId3">
            <a:alphaModFix/>
          </a:blip>
          <a:stretch>
            <a:fillRect/>
          </a:stretch>
        </p:blipFill>
        <p:spPr>
          <a:xfrm>
            <a:off x="8268493" y="3239182"/>
            <a:ext cx="3360026" cy="3360026"/>
          </a:xfrm>
          <a:prstGeom prst="rect">
            <a:avLst/>
          </a:prstGeom>
          <a:noFill/>
          <a:ln>
            <a:noFill/>
          </a:ln>
        </p:spPr>
      </p:pic>
      <p:sp>
        <p:nvSpPr>
          <p:cNvPr id="4" name="TextBox 3">
            <a:extLst>
              <a:ext uri="{FF2B5EF4-FFF2-40B4-BE49-F238E27FC236}">
                <a16:creationId xmlns:a16="http://schemas.microsoft.com/office/drawing/2014/main" id="{4989CF95-3885-58A3-C4D7-828D9F5B02DE}"/>
              </a:ext>
            </a:extLst>
          </p:cNvPr>
          <p:cNvSpPr txBox="1"/>
          <p:nvPr/>
        </p:nvSpPr>
        <p:spPr>
          <a:xfrm>
            <a:off x="10312793" y="6598900"/>
            <a:ext cx="263453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err="1">
                <a:solidFill>
                  <a:schemeClr val="accent1"/>
                </a:solidFill>
                <a:latin typeface="Raleway"/>
              </a:rPr>
              <a:t>Image</a:t>
            </a:r>
            <a:r>
              <a:rPr lang="es-ES" sz="1000" noProof="0" dirty="0">
                <a:solidFill>
                  <a:schemeClr val="accent1"/>
                </a:solidFill>
                <a:latin typeface="Raleway"/>
              </a:rPr>
              <a:t> </a:t>
            </a:r>
            <a:r>
              <a:rPr lang="es-ES" sz="1000" noProof="0" dirty="0" err="1">
                <a:solidFill>
                  <a:schemeClr val="accent1"/>
                </a:solidFill>
                <a:latin typeface="Raleway"/>
              </a:rPr>
              <a:t>source</a:t>
            </a:r>
            <a:r>
              <a:rPr lang="es-ES" sz="1000" noProof="0" dirty="0">
                <a:solidFill>
                  <a:schemeClr val="accent1"/>
                </a:solidFill>
                <a:latin typeface="Raleway"/>
              </a:rPr>
              <a:t>: </a:t>
            </a:r>
            <a:r>
              <a:rPr lang="es-ES" sz="1000" noProof="0" dirty="0" err="1">
                <a:solidFill>
                  <a:schemeClr val="accent1"/>
                </a:solidFill>
                <a:latin typeface="Raleway"/>
                <a:hlinkClick r:id="rId4">
                  <a:extLst>
                    <a:ext uri="{A12FA001-AC4F-418D-AE19-62706E023703}">
                      <ahyp:hlinkClr xmlns:ahyp="http://schemas.microsoft.com/office/drawing/2018/hyperlinkcolor" val="tx"/>
                    </a:ext>
                  </a:extLst>
                </a:hlinkClick>
              </a:rPr>
              <a:t>Freepik</a:t>
            </a:r>
            <a:endParaRPr lang="es-ES" sz="1000" noProof="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
        <p:nvSpPr>
          <p:cNvPr id="2" name="Google Shape;129;g2eb676f3e53_0_87">
            <a:extLst>
              <a:ext uri="{FF2B5EF4-FFF2-40B4-BE49-F238E27FC236}">
                <a16:creationId xmlns:a16="http://schemas.microsoft.com/office/drawing/2014/main" id="{5EAA1DE8-31EB-4890-2B8E-78F7B9EEF8B5}"/>
              </a:ext>
            </a:extLst>
          </p:cNvPr>
          <p:cNvSpPr txBox="1"/>
          <p:nvPr/>
        </p:nvSpPr>
        <p:spPr>
          <a:xfrm>
            <a:off x="559024" y="2860010"/>
            <a:ext cx="7413008" cy="3108513"/>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s-ES" sz="2000" b="1" noProof="0" dirty="0">
                <a:highlight>
                  <a:schemeClr val="lt1"/>
                </a:highlight>
                <a:latin typeface="Raleway"/>
                <a:ea typeface="Raleway"/>
                <a:cs typeface="Raleway"/>
                <a:sym typeface="Raleway"/>
              </a:rPr>
              <a:t>Pitch</a:t>
            </a:r>
            <a:r>
              <a:rPr lang="es-ES" sz="2000" b="1" noProof="0" dirty="0">
                <a:latin typeface="Raleway"/>
                <a:ea typeface="Raleway"/>
                <a:cs typeface="Raleway"/>
                <a:sym typeface="Raleway"/>
              </a:rPr>
              <a:t> </a:t>
            </a:r>
            <a:r>
              <a:rPr lang="es-ES" sz="2000" noProof="0" dirty="0">
                <a:latin typeface="Raleway"/>
                <a:ea typeface="Raleway"/>
                <a:cs typeface="Raleway"/>
                <a:sym typeface="Raleway"/>
              </a:rPr>
              <a:t>es el tono alto o bajo de la voz. Las variaciones de tono pueden enfatizar ciertos puntos y mantener la atención del público.</a:t>
            </a:r>
            <a:endParaRPr lang="es-ES" sz="2000" noProof="0" dirty="0">
              <a:latin typeface="Raleway"/>
              <a:ea typeface="Raleway"/>
              <a:cs typeface="Raleway"/>
            </a:endParaRPr>
          </a:p>
          <a:p>
            <a:pPr algn="just">
              <a:spcBef>
                <a:spcPts val="600"/>
              </a:spcBef>
              <a:spcAft>
                <a:spcPts val="600"/>
              </a:spcAft>
            </a:pPr>
            <a:endParaRPr lang="es-ES" sz="2000" noProof="0" dirty="0">
              <a:latin typeface="Raleway"/>
              <a:ea typeface="Raleway"/>
              <a:cs typeface="Raleway"/>
            </a:endParaRPr>
          </a:p>
          <a:p>
            <a:pPr marL="0" lvl="0" indent="0" algn="just" rtl="0">
              <a:spcBef>
                <a:spcPts val="600"/>
              </a:spcBef>
              <a:spcAft>
                <a:spcPts val="600"/>
              </a:spcAft>
              <a:buNone/>
            </a:pPr>
            <a:r>
              <a:rPr lang="es-ES" sz="2000" b="1" noProof="0" dirty="0">
                <a:highlight>
                  <a:schemeClr val="lt1"/>
                </a:highlight>
                <a:latin typeface="Raleway"/>
                <a:ea typeface="Raleway"/>
                <a:cs typeface="Raleway"/>
                <a:sym typeface="Raleway"/>
              </a:rPr>
              <a:t>Ritmo</a:t>
            </a:r>
            <a:r>
              <a:rPr lang="es-ES" sz="2000" b="1" noProof="0" dirty="0">
                <a:latin typeface="Raleway"/>
                <a:ea typeface="Raleway"/>
                <a:cs typeface="Raleway"/>
                <a:sym typeface="Raleway"/>
              </a:rPr>
              <a:t> </a:t>
            </a:r>
            <a:r>
              <a:rPr lang="es-ES" sz="2000" noProof="0" dirty="0">
                <a:latin typeface="Raleway"/>
                <a:ea typeface="Raleway"/>
                <a:cs typeface="Raleway"/>
                <a:sym typeface="Raleway"/>
              </a:rPr>
              <a:t>es la velocidad a la que se habla. Un ritmo moderado suele ser lo ideal, ya que hablar demasiado rápido puede abrumar a los oyentes, mientras que hablar demasiado despacio puede aburrirlos.</a:t>
            </a:r>
            <a:endParaRPr lang="es-ES" sz="2000" noProof="0" dirty="0">
              <a:latin typeface="Raleway"/>
              <a:ea typeface="Raleway"/>
              <a:cs typeface="Raleway"/>
            </a:endParaRPr>
          </a:p>
        </p:txBody>
      </p:sp>
      <p:sp>
        <p:nvSpPr>
          <p:cNvPr id="7" name="Google Shape;120;g2eb676f3e53_0_29">
            <a:extLst>
              <a:ext uri="{FF2B5EF4-FFF2-40B4-BE49-F238E27FC236}">
                <a16:creationId xmlns:a16="http://schemas.microsoft.com/office/drawing/2014/main" id="{19463796-5CF3-B70B-B3D2-5ED028CA04A9}"/>
              </a:ext>
            </a:extLst>
          </p:cNvPr>
          <p:cNvSpPr txBox="1">
            <a:spLocks noGrp="1"/>
          </p:cNvSpPr>
          <p:nvPr>
            <p:ph type="title"/>
          </p:nvPr>
        </p:nvSpPr>
        <p:spPr>
          <a:xfrm>
            <a:off x="542600" y="3323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s-ES" sz="3400" b="1" noProof="0" dirty="0"/>
              <a:t>Comunicación No-Verbal</a:t>
            </a:r>
          </a:p>
        </p:txBody>
      </p:sp>
    </p:spTree>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28B3D6815C772C4D81C6B76302BCB0B9" ma:contentTypeVersion="15" ma:contentTypeDescription="Crear nuevo documento." ma:contentTypeScope="" ma:versionID="39b2f1efcf6a2f28d1b28d037d8efdee">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bc95343b55c720f8ce1d0a51deb0cdd1"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08EDBDE-E4DE-42AF-848C-B94FCC549E9D}">
  <ds:schemaRefs>
    <ds:schemaRef ds:uri="http://schemas.microsoft.com/sharepoint/v3/contenttype/forms"/>
  </ds:schemaRefs>
</ds:datastoreItem>
</file>

<file path=customXml/itemProps2.xml><?xml version="1.0" encoding="utf-8"?>
<ds:datastoreItem xmlns:ds="http://schemas.openxmlformats.org/officeDocument/2006/customXml" ds:itemID="{CA79E985-5F32-44C8-B55A-2B8DEB0584CC}"/>
</file>

<file path=customXml/itemProps3.xml><?xml version="1.0" encoding="utf-8"?>
<ds:datastoreItem xmlns:ds="http://schemas.openxmlformats.org/officeDocument/2006/customXml" ds:itemID="{5599E0E3-A721-49F1-B9FA-181BEEA73977}">
  <ds:schemaRefs>
    <ds:schemaRef ds:uri="26a10de0-e0bd-466a-87c8-f0d3f8c6fbe9"/>
    <ds:schemaRef ds:uri="http://schemas.openxmlformats.org/package/2006/metadata/core-properties"/>
    <ds:schemaRef ds:uri="http://schemas.microsoft.com/office/infopath/2007/PartnerControls"/>
    <ds:schemaRef ds:uri="http://purl.org/dc/terms/"/>
    <ds:schemaRef ds:uri="http://schemas.microsoft.com/office/2006/documentManagement/types"/>
    <ds:schemaRef ds:uri="984ff08c-af25-4174-ad80-e934fe4fddf1"/>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4773</TotalTime>
  <Words>5898</Words>
  <Application>Microsoft Office PowerPoint</Application>
  <PresentationFormat>Panorámica</PresentationFormat>
  <Paragraphs>377</Paragraphs>
  <Slides>57</Slides>
  <Notes>52</Notes>
  <HiddenSlides>0</HiddenSlides>
  <MMClips>11</MMClips>
  <ScaleCrop>false</ScaleCrop>
  <HeadingPairs>
    <vt:vector size="6" baseType="variant">
      <vt:variant>
        <vt:lpstr>Fuentes usadas</vt:lpstr>
      </vt:variant>
      <vt:variant>
        <vt:i4>9</vt:i4>
      </vt:variant>
      <vt:variant>
        <vt:lpstr>Tema</vt:lpstr>
      </vt:variant>
      <vt:variant>
        <vt:i4>3</vt:i4>
      </vt:variant>
      <vt:variant>
        <vt:lpstr>Títulos de diapositiva</vt:lpstr>
      </vt:variant>
      <vt:variant>
        <vt:i4>57</vt:i4>
      </vt:variant>
    </vt:vector>
  </HeadingPairs>
  <TitlesOfParts>
    <vt:vector size="69" baseType="lpstr">
      <vt:lpstr>Courier New</vt:lpstr>
      <vt:lpstr>Raleway Medium</vt:lpstr>
      <vt:lpstr>Raleway SemiBold</vt:lpstr>
      <vt:lpstr>Raleway</vt:lpstr>
      <vt:lpstr>Raleway </vt:lpstr>
      <vt:lpstr>Raleway Bold</vt:lpstr>
      <vt:lpstr>Arial</vt:lpstr>
      <vt:lpstr>TT Firs Neue</vt:lpstr>
      <vt:lpstr>Calibri</vt:lpstr>
      <vt:lpstr>Tema de Office</vt:lpstr>
      <vt:lpstr>Tema de Office</vt:lpstr>
      <vt:lpstr>Tema de Office</vt:lpstr>
      <vt:lpstr>Habilidades en Comunicación &amp;     Presentación  </vt:lpstr>
      <vt:lpstr>Finalidad de la unidad</vt:lpstr>
      <vt:lpstr>Aprendizajes de esta unidad</vt:lpstr>
      <vt:lpstr> ¿Qué es la Comunicación?</vt:lpstr>
      <vt:lpstr>Modelo de Comunicación</vt:lpstr>
      <vt:lpstr>¿Cómo se produce la falta de comunicación?</vt:lpstr>
      <vt:lpstr>Comunicación Verbal </vt:lpstr>
      <vt:lpstr>Comunicación No-Verbal</vt:lpstr>
      <vt:lpstr>Comunicación No-Verbal</vt:lpstr>
      <vt:lpstr>Comunicación No-Verbal</vt:lpstr>
      <vt:lpstr> 1° Crear una historia convincente: ¿Cómo presentar tu idea de negocio? </vt:lpstr>
      <vt:lpstr>¿Qué hay detrás de la narración de tu historia?</vt:lpstr>
      <vt:lpstr>En otras palabras… </vt:lpstr>
      <vt:lpstr>Elementos clave de una historia convincente</vt:lpstr>
      <vt:lpstr>Elementos clave de una historia convincente</vt:lpstr>
      <vt:lpstr>Técnicas para crear tu historia</vt:lpstr>
      <vt:lpstr>Ejemplo: Oprah Winfrey</vt:lpstr>
      <vt:lpstr>Ejemplos de narrativa de marcas</vt:lpstr>
      <vt:lpstr>2° Dominar la oratoria y las técnicas de presentación</vt:lpstr>
      <vt:lpstr>Presentación de PowerPoint</vt:lpstr>
      <vt:lpstr>¿Por qué es importante que las mujeres sean buenas oradoras?</vt:lpstr>
      <vt:lpstr>¿Qué hay que saber para hablar en público?</vt:lpstr>
      <vt:lpstr>¿Qué hay que saber para hablar en público?</vt:lpstr>
      <vt:lpstr>Técnicas para aumentar la confianza</vt:lpstr>
      <vt:lpstr>Presentación de PowerPoint</vt:lpstr>
      <vt:lpstr>Estructurar una presentación</vt:lpstr>
      <vt:lpstr>Controlar la ansiedad</vt:lpstr>
      <vt:lpstr>Atraer a tu público</vt:lpstr>
      <vt:lpstr>Atraer a tu público</vt:lpstr>
      <vt:lpstr>Gestión de preguntas e interrupciones</vt:lpstr>
      <vt:lpstr>Gestión de problemas técnicos</vt:lpstr>
      <vt:lpstr>Diseño de ayudas visuales eficaces</vt:lpstr>
      <vt:lpstr>Diseño de ayudas visuales eficaces</vt:lpstr>
      <vt:lpstr>3°: Comunicación eficaz con inversores y partes interesadas</vt:lpstr>
      <vt:lpstr>Comunicación eficaz</vt:lpstr>
      <vt:lpstr>¿Qué es hace run pitch?</vt:lpstr>
      <vt:lpstr>Tipos de pitches</vt:lpstr>
      <vt:lpstr>Elevator pitch</vt:lpstr>
      <vt:lpstr>Paso a paso para elaborar su propuesta</vt:lpstr>
      <vt:lpstr>Paso a paso para elaborar su propuesta</vt:lpstr>
      <vt:lpstr>¿Cómo presentar tu empresa?</vt:lpstr>
      <vt:lpstr>Consejos para una discurso eficaz</vt:lpstr>
      <vt:lpstr>¿Cómo superar los retos más comunes?</vt:lpstr>
      <vt:lpstr>Ejemplos de pitches empresariales</vt:lpstr>
      <vt:lpstr>Taller Practica tu pitch</vt:lpstr>
      <vt:lpstr>Ejercicio 1</vt:lpstr>
      <vt:lpstr>Ejercicio 2: Practica tu elevator pitch</vt:lpstr>
      <vt:lpstr>Presentación de PowerPoint</vt:lpstr>
      <vt:lpstr>Presentación de PowerPoint</vt:lpstr>
      <vt:lpstr>Más por explorar : Artículos </vt:lpstr>
      <vt:lpstr>Más por explorar : Artículos</vt:lpstr>
      <vt:lpstr>Más por explorar : Ted Talks </vt:lpstr>
      <vt:lpstr>Más por explorar: Ted Talks </vt:lpstr>
      <vt:lpstr>Fuentes usadas para crear esta unidad</vt:lpstr>
      <vt:lpstr>Fuentes usadas para crear esta unidad</vt:lpstr>
      <vt:lpstr>Fuentes usadas para crear esta unidad</vt:lpstr>
      <vt:lpstr>Socios FEM-Up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Communication &amp; Presentation Skills </dc:title>
  <dc:creator>Laure Raso</dc:creator>
  <cp:lastModifiedBy>Laure Raso</cp:lastModifiedBy>
  <cp:revision>1942</cp:revision>
  <dcterms:created xsi:type="dcterms:W3CDTF">2023-12-21T13:42:43Z</dcterms:created>
  <dcterms:modified xsi:type="dcterms:W3CDTF">2025-07-17T09:02:29Z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