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46"/>
  </p:notes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4" r:id="rId31"/>
    <p:sldId id="314" r:id="rId32"/>
    <p:sldId id="297" r:id="rId33"/>
    <p:sldId id="298" r:id="rId34"/>
    <p:sldId id="307" r:id="rId35"/>
    <p:sldId id="306" r:id="rId36"/>
    <p:sldId id="295" r:id="rId37"/>
    <p:sldId id="302" r:id="rId38"/>
    <p:sldId id="311" r:id="rId39"/>
    <p:sldId id="309" r:id="rId40"/>
    <p:sldId id="310" r:id="rId41"/>
    <p:sldId id="275" r:id="rId42"/>
    <p:sldId id="299" r:id="rId43"/>
    <p:sldId id="274"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4E1BBC-6F81-4DA7-BFFD-C34AE1D961B0}" v="1" dt="2025-01-13T16:39:22.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47" autoAdjust="0"/>
  </p:normalViewPr>
  <p:slideViewPr>
    <p:cSldViewPr snapToGrid="0">
      <p:cViewPr varScale="1">
        <p:scale>
          <a:sx n="78" d="100"/>
          <a:sy n="78" d="100"/>
        </p:scale>
        <p:origin x="850" y="1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8" userId="S::epo_38_jogroup.eu#ext#@dobasi.onmicrosoft.com::66d8512a-8ddf-40e0-bce7-ad06085cc67f" providerId="AD" clId="Web-{8146021D-8F7A-9184-EF0A-8315C7083C50}"/>
    <pc:docChg chg="delSld modSld">
      <pc:chgData name="epo_38" userId="S::epo_38_jogroup.eu#ext#@dobasi.onmicrosoft.com::66d8512a-8ddf-40e0-bce7-ad06085cc67f" providerId="AD" clId="Web-{8146021D-8F7A-9184-EF0A-8315C7083C50}" dt="2024-11-28T13:02:37.931" v="175" actId="20577"/>
      <pc:docMkLst>
        <pc:docMk/>
      </pc:docMkLst>
      <pc:sldChg chg="modSp">
        <pc:chgData name="epo_38" userId="S::epo_38_jogroup.eu#ext#@dobasi.onmicrosoft.com::66d8512a-8ddf-40e0-bce7-ad06085cc67f" providerId="AD" clId="Web-{8146021D-8F7A-9184-EF0A-8315C7083C50}" dt="2024-11-28T12:57:05.826" v="163" actId="20577"/>
        <pc:sldMkLst>
          <pc:docMk/>
          <pc:sldMk cId="1177726443" sldId="257"/>
        </pc:sldMkLst>
        <pc:spChg chg="mod">
          <ac:chgData name="epo_38" userId="S::epo_38_jogroup.eu#ext#@dobasi.onmicrosoft.com::66d8512a-8ddf-40e0-bce7-ad06085cc67f" providerId="AD" clId="Web-{8146021D-8F7A-9184-EF0A-8315C7083C50}" dt="2024-11-28T12:57:05.826" v="163"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8146021D-8F7A-9184-EF0A-8315C7083C50}" dt="2024-11-28T12:47:17.618" v="126" actId="20577"/>
        <pc:sldMkLst>
          <pc:docMk/>
          <pc:sldMk cId="2591287154" sldId="258"/>
        </pc:sldMkLst>
        <pc:spChg chg="mod">
          <ac:chgData name="epo_38" userId="S::epo_38_jogroup.eu#ext#@dobasi.onmicrosoft.com::66d8512a-8ddf-40e0-bce7-ad06085cc67f" providerId="AD" clId="Web-{8146021D-8F7A-9184-EF0A-8315C7083C50}" dt="2024-11-28T12:45:04.270" v="111" actId="20577"/>
          <ac:spMkLst>
            <pc:docMk/>
            <pc:sldMk cId="2591287154" sldId="258"/>
            <ac:spMk id="4" creationId="{EDDEB2B8-67A4-DBB2-B33B-FA3A94AEE46E}"/>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5" creationId="{DCBDD218-F9D7-4922-0A12-8A66E5903877}"/>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8146021D-8F7A-9184-EF0A-8315C7083C50}" dt="2024-11-28T12:45:22.208" v="119" actId="20577"/>
        <pc:sldMkLst>
          <pc:docMk/>
          <pc:sldMk cId="2622686270" sldId="262"/>
        </pc:sldMkLst>
        <pc:spChg chg="mod">
          <ac:chgData name="epo_38" userId="S::epo_38_jogroup.eu#ext#@dobasi.onmicrosoft.com::66d8512a-8ddf-40e0-bce7-ad06085cc67f" providerId="AD" clId="Web-{8146021D-8F7A-9184-EF0A-8315C7083C50}" dt="2024-11-28T12:45:22.208" v="119" actId="20577"/>
          <ac:spMkLst>
            <pc:docMk/>
            <pc:sldMk cId="2622686270" sldId="262"/>
            <ac:spMk id="5" creationId="{A7D5D871-3E99-FD69-62E9-BF69DA13EE4B}"/>
          </ac:spMkLst>
        </pc:spChg>
      </pc:sldChg>
      <pc:sldChg chg="modSp">
        <pc:chgData name="epo_38" userId="S::epo_38_jogroup.eu#ext#@dobasi.onmicrosoft.com::66d8512a-8ddf-40e0-bce7-ad06085cc67f" providerId="AD" clId="Web-{8146021D-8F7A-9184-EF0A-8315C7083C50}" dt="2024-11-28T13:02:37.931" v="175" actId="20577"/>
        <pc:sldMkLst>
          <pc:docMk/>
          <pc:sldMk cId="2836730832" sldId="264"/>
        </pc:sldMkLst>
        <pc:spChg chg="mod">
          <ac:chgData name="epo_38" userId="S::epo_38_jogroup.eu#ext#@dobasi.onmicrosoft.com::66d8512a-8ddf-40e0-bce7-ad06085cc67f" providerId="AD" clId="Web-{8146021D-8F7A-9184-EF0A-8315C7083C50}" dt="2024-11-28T13:02:37.931" v="175" actId="20577"/>
          <ac:spMkLst>
            <pc:docMk/>
            <pc:sldMk cId="2836730832" sldId="264"/>
            <ac:spMk id="3" creationId="{3FA24321-240E-937E-F076-EEE551D6E689}"/>
          </ac:spMkLst>
        </pc:spChg>
      </pc:sldChg>
      <pc:sldChg chg="modSp del">
        <pc:chgData name="epo_38" userId="S::epo_38_jogroup.eu#ext#@dobasi.onmicrosoft.com::66d8512a-8ddf-40e0-bce7-ad06085cc67f" providerId="AD" clId="Web-{8146021D-8F7A-9184-EF0A-8315C7083C50}" dt="2024-11-28T12:47:23.322" v="127"/>
        <pc:sldMkLst>
          <pc:docMk/>
          <pc:sldMk cId="3075778947" sldId="268"/>
        </pc:sldMkLst>
      </pc:sldChg>
      <pc:sldChg chg="del">
        <pc:chgData name="epo_38" userId="S::epo_38_jogroup.eu#ext#@dobasi.onmicrosoft.com::66d8512a-8ddf-40e0-bce7-ad06085cc67f" providerId="AD" clId="Web-{8146021D-8F7A-9184-EF0A-8315C7083C50}" dt="2024-11-28T09:06:22.645" v="0"/>
        <pc:sldMkLst>
          <pc:docMk/>
          <pc:sldMk cId="296817470" sldId="269"/>
        </pc:sldMkLst>
      </pc:sldChg>
      <pc:sldChg chg="modSp">
        <pc:chgData name="epo_38" userId="S::epo_38_jogroup.eu#ext#@dobasi.onmicrosoft.com::66d8512a-8ddf-40e0-bce7-ad06085cc67f" providerId="AD" clId="Web-{8146021D-8F7A-9184-EF0A-8315C7083C50}" dt="2024-11-28T12:48:06.745" v="133" actId="20577"/>
        <pc:sldMkLst>
          <pc:docMk/>
          <pc:sldMk cId="3431805615" sldId="271"/>
        </pc:sldMkLst>
        <pc:spChg chg="mod">
          <ac:chgData name="epo_38" userId="S::epo_38_jogroup.eu#ext#@dobasi.onmicrosoft.com::66d8512a-8ddf-40e0-bce7-ad06085cc67f" providerId="AD" clId="Web-{8146021D-8F7A-9184-EF0A-8315C7083C50}" dt="2024-11-28T12:48:06.745" v="133"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146021D-8F7A-9184-EF0A-8315C7083C50}" dt="2024-11-28T12:49:49.686" v="142" actId="20577"/>
        <pc:sldMkLst>
          <pc:docMk/>
          <pc:sldMk cId="3552429914" sldId="276"/>
        </pc:sldMkLst>
        <pc:spChg chg="mod">
          <ac:chgData name="epo_38" userId="S::epo_38_jogroup.eu#ext#@dobasi.onmicrosoft.com::66d8512a-8ddf-40e0-bce7-ad06085cc67f" providerId="AD" clId="Web-{8146021D-8F7A-9184-EF0A-8315C7083C50}" dt="2024-11-28T12:49:49.686" v="142"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146021D-8F7A-9184-EF0A-8315C7083C50}" dt="2024-11-28T12:50:37.203" v="145" actId="20577"/>
        <pc:sldMkLst>
          <pc:docMk/>
          <pc:sldMk cId="1156234365" sldId="280"/>
        </pc:sldMkLst>
        <pc:spChg chg="mod">
          <ac:chgData name="epo_38" userId="S::epo_38_jogroup.eu#ext#@dobasi.onmicrosoft.com::66d8512a-8ddf-40e0-bce7-ad06085cc67f" providerId="AD" clId="Web-{8146021D-8F7A-9184-EF0A-8315C7083C50}" dt="2024-11-28T12:50:37.203" v="145"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8146021D-8F7A-9184-EF0A-8315C7083C50}" dt="2024-11-28T12:52:32.004" v="154" actId="20577"/>
        <pc:sldMkLst>
          <pc:docMk/>
          <pc:sldMk cId="2554502435" sldId="283"/>
        </pc:sldMkLst>
        <pc:spChg chg="mod">
          <ac:chgData name="epo_38" userId="S::epo_38_jogroup.eu#ext#@dobasi.onmicrosoft.com::66d8512a-8ddf-40e0-bce7-ad06085cc67f" providerId="AD" clId="Web-{8146021D-8F7A-9184-EF0A-8315C7083C50}" dt="2024-11-28T09:11:07.705" v="21" actId="1076"/>
          <ac:spMkLst>
            <pc:docMk/>
            <pc:sldMk cId="2554502435" sldId="283"/>
            <ac:spMk id="2" creationId="{6A20C9FB-7A26-31F4-59F8-09C781879DC9}"/>
          </ac:spMkLst>
        </pc:spChg>
        <pc:spChg chg="mod">
          <ac:chgData name="epo_38" userId="S::epo_38_jogroup.eu#ext#@dobasi.onmicrosoft.com::66d8512a-8ddf-40e0-bce7-ad06085cc67f" providerId="AD" clId="Web-{8146021D-8F7A-9184-EF0A-8315C7083C50}" dt="2024-11-28T12:52:32.004" v="154" actId="20577"/>
          <ac:spMkLst>
            <pc:docMk/>
            <pc:sldMk cId="2554502435" sldId="283"/>
            <ac:spMk id="7" creationId="{DB623D69-947F-1117-908B-1663A38CE934}"/>
          </ac:spMkLst>
        </pc:spChg>
      </pc:sldChg>
      <pc:sldChg chg="modSp">
        <pc:chgData name="epo_38" userId="S::epo_38_jogroup.eu#ext#@dobasi.onmicrosoft.com::66d8512a-8ddf-40e0-bce7-ad06085cc67f" providerId="AD" clId="Web-{8146021D-8F7A-9184-EF0A-8315C7083C50}" dt="2024-11-28T12:51:08.564" v="149" actId="20577"/>
        <pc:sldMkLst>
          <pc:docMk/>
          <pc:sldMk cId="892351013" sldId="288"/>
        </pc:sldMkLst>
        <pc:spChg chg="mod">
          <ac:chgData name="epo_38" userId="S::epo_38_jogroup.eu#ext#@dobasi.onmicrosoft.com::66d8512a-8ddf-40e0-bce7-ad06085cc67f" providerId="AD" clId="Web-{8146021D-8F7A-9184-EF0A-8315C7083C50}" dt="2024-11-28T12:51:04.204" v="147" actId="20577"/>
          <ac:spMkLst>
            <pc:docMk/>
            <pc:sldMk cId="892351013" sldId="288"/>
            <ac:spMk id="3" creationId="{0BC567B6-B466-F20A-4422-B51AB92C751E}"/>
          </ac:spMkLst>
        </pc:spChg>
        <pc:spChg chg="mod">
          <ac:chgData name="epo_38" userId="S::epo_38_jogroup.eu#ext#@dobasi.onmicrosoft.com::66d8512a-8ddf-40e0-bce7-ad06085cc67f" providerId="AD" clId="Web-{8146021D-8F7A-9184-EF0A-8315C7083C50}" dt="2024-11-28T12:51:08.564" v="149"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146021D-8F7A-9184-EF0A-8315C7083C50}" dt="2024-11-28T12:52:15.394" v="151" actId="20577"/>
        <pc:sldMkLst>
          <pc:docMk/>
          <pc:sldMk cId="3178659052" sldId="289"/>
        </pc:sldMkLst>
        <pc:spChg chg="mod">
          <ac:chgData name="epo_38" userId="S::epo_38_jogroup.eu#ext#@dobasi.onmicrosoft.com::66d8512a-8ddf-40e0-bce7-ad06085cc67f" providerId="AD" clId="Web-{8146021D-8F7A-9184-EF0A-8315C7083C50}" dt="2024-11-28T12:52:15.394" v="151" actId="20577"/>
          <ac:spMkLst>
            <pc:docMk/>
            <pc:sldMk cId="3178659052" sldId="289"/>
            <ac:spMk id="3" creationId="{0BC567B6-B466-F20A-4422-B51AB92C751E}"/>
          </ac:spMkLst>
        </pc:spChg>
      </pc:sldChg>
      <pc:sldChg chg="modSp">
        <pc:chgData name="epo_38" userId="S::epo_38_jogroup.eu#ext#@dobasi.onmicrosoft.com::66d8512a-8ddf-40e0-bce7-ad06085cc67f" providerId="AD" clId="Web-{8146021D-8F7A-9184-EF0A-8315C7083C50}" dt="2024-11-28T12:55:44.354" v="156" actId="20577"/>
        <pc:sldMkLst>
          <pc:docMk/>
          <pc:sldMk cId="430438383" sldId="291"/>
        </pc:sldMkLst>
        <pc:spChg chg="mod">
          <ac:chgData name="epo_38" userId="S::epo_38_jogroup.eu#ext#@dobasi.onmicrosoft.com::66d8512a-8ddf-40e0-bce7-ad06085cc67f" providerId="AD" clId="Web-{8146021D-8F7A-9184-EF0A-8315C7083C50}" dt="2024-11-28T12:55:44.354" v="156" actId="20577"/>
          <ac:spMkLst>
            <pc:docMk/>
            <pc:sldMk cId="430438383" sldId="291"/>
            <ac:spMk id="4" creationId="{2A093E10-6C42-35BC-5129-C3CA6643FF8E}"/>
          </ac:spMkLst>
        </pc:spChg>
      </pc:sldChg>
      <pc:sldChg chg="modSp">
        <pc:chgData name="epo_38" userId="S::epo_38_jogroup.eu#ext#@dobasi.onmicrosoft.com::66d8512a-8ddf-40e0-bce7-ad06085cc67f" providerId="AD" clId="Web-{8146021D-8F7A-9184-EF0A-8315C7083C50}" dt="2024-11-28T12:56:07.058" v="158" actId="20577"/>
        <pc:sldMkLst>
          <pc:docMk/>
          <pc:sldMk cId="2973963118" sldId="292"/>
        </pc:sldMkLst>
        <pc:spChg chg="mod">
          <ac:chgData name="epo_38" userId="S::epo_38_jogroup.eu#ext#@dobasi.onmicrosoft.com::66d8512a-8ddf-40e0-bce7-ad06085cc67f" providerId="AD" clId="Web-{8146021D-8F7A-9184-EF0A-8315C7083C50}" dt="2024-11-28T12:56:07.058" v="158" actId="20577"/>
          <ac:spMkLst>
            <pc:docMk/>
            <pc:sldMk cId="2973963118" sldId="292"/>
            <ac:spMk id="4" creationId="{99759B9C-C0F9-FA51-D58E-B303C618A7B5}"/>
          </ac:spMkLst>
        </pc:spChg>
      </pc:sldChg>
      <pc:sldChg chg="modSp">
        <pc:chgData name="epo_38" userId="S::epo_38_jogroup.eu#ext#@dobasi.onmicrosoft.com::66d8512a-8ddf-40e0-bce7-ad06085cc67f" providerId="AD" clId="Web-{8146021D-8F7A-9184-EF0A-8315C7083C50}" dt="2024-11-28T12:59:49.831" v="172" actId="1076"/>
        <pc:sldMkLst>
          <pc:docMk/>
          <pc:sldMk cId="1188507578" sldId="295"/>
        </pc:sldMkLst>
        <pc:spChg chg="mod">
          <ac:chgData name="epo_38" userId="S::epo_38_jogroup.eu#ext#@dobasi.onmicrosoft.com::66d8512a-8ddf-40e0-bce7-ad06085cc67f" providerId="AD" clId="Web-{8146021D-8F7A-9184-EF0A-8315C7083C50}" dt="2024-11-28T12:59:38.394" v="171" actId="20577"/>
          <ac:spMkLst>
            <pc:docMk/>
            <pc:sldMk cId="1188507578" sldId="295"/>
            <ac:spMk id="3" creationId="{FE25965F-F485-3E50-014C-5F8DD8016176}"/>
          </ac:spMkLst>
        </pc:spChg>
        <pc:spChg chg="mod">
          <ac:chgData name="epo_38" userId="S::epo_38_jogroup.eu#ext#@dobasi.onmicrosoft.com::66d8512a-8ddf-40e0-bce7-ad06085cc67f" providerId="AD" clId="Web-{8146021D-8F7A-9184-EF0A-8315C7083C50}" dt="2024-11-28T12:59:49.831" v="172" actId="1076"/>
          <ac:spMkLst>
            <pc:docMk/>
            <pc:sldMk cId="1188507578" sldId="295"/>
            <ac:spMk id="4" creationId="{CB7B10C2-7B80-A1CD-723A-B6229507551F}"/>
          </ac:spMkLst>
        </pc:spChg>
      </pc:sldChg>
      <pc:sldChg chg="modSp">
        <pc:chgData name="epo_38" userId="S::epo_38_jogroup.eu#ext#@dobasi.onmicrosoft.com::66d8512a-8ddf-40e0-bce7-ad06085cc67f" providerId="AD" clId="Web-{8146021D-8F7A-9184-EF0A-8315C7083C50}" dt="2024-11-28T12:56:51.856" v="162" actId="20577"/>
        <pc:sldMkLst>
          <pc:docMk/>
          <pc:sldMk cId="329535975" sldId="298"/>
        </pc:sldMkLst>
        <pc:spChg chg="mod">
          <ac:chgData name="epo_38" userId="S::epo_38_jogroup.eu#ext#@dobasi.onmicrosoft.com::66d8512a-8ddf-40e0-bce7-ad06085cc67f" providerId="AD" clId="Web-{8146021D-8F7A-9184-EF0A-8315C7083C50}" dt="2024-11-28T12:56:51.856" v="162"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146021D-8F7A-9184-EF0A-8315C7083C50}" dt="2024-11-28T12:48:58.559" v="138" actId="20577"/>
        <pc:sldMkLst>
          <pc:docMk/>
          <pc:sldMk cId="1931604440" sldId="301"/>
        </pc:sldMkLst>
        <pc:spChg chg="mod">
          <ac:chgData name="epo_38" userId="S::epo_38_jogroup.eu#ext#@dobasi.onmicrosoft.com::66d8512a-8ddf-40e0-bce7-ad06085cc67f" providerId="AD" clId="Web-{8146021D-8F7A-9184-EF0A-8315C7083C50}" dt="2024-11-28T12:48:36.887" v="135" actId="20577"/>
          <ac:spMkLst>
            <pc:docMk/>
            <pc:sldMk cId="1931604440" sldId="301"/>
            <ac:spMk id="3" creationId="{146C5554-E90D-4AD3-7C9A-D7FB23712D9B}"/>
          </ac:spMkLst>
        </pc:spChg>
        <pc:spChg chg="mod">
          <ac:chgData name="epo_38" userId="S::epo_38_jogroup.eu#ext#@dobasi.onmicrosoft.com::66d8512a-8ddf-40e0-bce7-ad06085cc67f" providerId="AD" clId="Web-{8146021D-8F7A-9184-EF0A-8315C7083C50}" dt="2024-11-28T12:48:58.559" v="138"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8146021D-8F7A-9184-EF0A-8315C7083C50}" dt="2024-11-28T10:55:20.097" v="22" actId="1076"/>
        <pc:sldMkLst>
          <pc:docMk/>
          <pc:sldMk cId="2949865065" sldId="303"/>
        </pc:sldMkLst>
        <pc:spChg chg="mod">
          <ac:chgData name="epo_38" userId="S::epo_38_jogroup.eu#ext#@dobasi.onmicrosoft.com::66d8512a-8ddf-40e0-bce7-ad06085cc67f" providerId="AD" clId="Web-{8146021D-8F7A-9184-EF0A-8315C7083C50}" dt="2024-11-28T10:55:20.097" v="22" actId="1076"/>
          <ac:spMkLst>
            <pc:docMk/>
            <pc:sldMk cId="2949865065" sldId="303"/>
            <ac:spMk id="3" creationId="{73B06CFA-549F-BF01-84DA-E23DFB02BD4F}"/>
          </ac:spMkLst>
        </pc:spChg>
      </pc:sldChg>
      <pc:sldChg chg="modSp">
        <pc:chgData name="epo_38" userId="S::epo_38_jogroup.eu#ext#@dobasi.onmicrosoft.com::66d8512a-8ddf-40e0-bce7-ad06085cc67f" providerId="AD" clId="Web-{8146021D-8F7A-9184-EF0A-8315C7083C50}" dt="2024-11-28T09:10:30.828" v="18" actId="20577"/>
        <pc:sldMkLst>
          <pc:docMk/>
          <pc:sldMk cId="971097522" sldId="304"/>
        </pc:sldMkLst>
        <pc:spChg chg="mod">
          <ac:chgData name="epo_38" userId="S::epo_38_jogroup.eu#ext#@dobasi.onmicrosoft.com::66d8512a-8ddf-40e0-bce7-ad06085cc67f" providerId="AD" clId="Web-{8146021D-8F7A-9184-EF0A-8315C7083C50}" dt="2024-11-28T09:10:30.828" v="18" actId="20577"/>
          <ac:spMkLst>
            <pc:docMk/>
            <pc:sldMk cId="971097522" sldId="304"/>
            <ac:spMk id="3" creationId="{15DBB52E-C0AF-9DE3-D35A-39EB4901D12A}"/>
          </ac:spMkLst>
        </pc:spChg>
      </pc:sldChg>
    </pc:docChg>
  </pc:docChgLst>
  <pc:docChgLst>
    <pc:chgData name="Martina Plantak, DOBA" userId="S::martina.plantak@doba.si::de674679-c024-4d92-9c12-6923d982c1a5" providerId="AD" clId="Web-{5D8D71D1-B3FA-AAE1-4D04-73D5D6E98F3A}"/>
    <pc:docChg chg="modSld">
      <pc:chgData name="Martina Plantak, DOBA" userId="S::martina.plantak@doba.si::de674679-c024-4d92-9c12-6923d982c1a5" providerId="AD" clId="Web-{5D8D71D1-B3FA-AAE1-4D04-73D5D6E98F3A}" dt="2024-12-19T09:11:32.548" v="94" actId="20577"/>
      <pc:docMkLst>
        <pc:docMk/>
      </pc:docMkLst>
      <pc:sldChg chg="modSp">
        <pc:chgData name="Martina Plantak, DOBA" userId="S::martina.plantak@doba.si::de674679-c024-4d92-9c12-6923d982c1a5" providerId="AD" clId="Web-{5D8D71D1-B3FA-AAE1-4D04-73D5D6E98F3A}" dt="2024-12-19T09:04:44.038" v="1" actId="20577"/>
        <pc:sldMkLst>
          <pc:docMk/>
          <pc:sldMk cId="1156234365" sldId="280"/>
        </pc:sldMkLst>
        <pc:spChg chg="mod">
          <ac:chgData name="Martina Plantak, DOBA" userId="S::martina.plantak@doba.si::de674679-c024-4d92-9c12-6923d982c1a5" providerId="AD" clId="Web-{5D8D71D1-B3FA-AAE1-4D04-73D5D6E98F3A}" dt="2024-12-19T09:04:44.038" v="1" actId="20577"/>
          <ac:spMkLst>
            <pc:docMk/>
            <pc:sldMk cId="1156234365" sldId="280"/>
            <ac:spMk id="8" creationId="{B8F708FA-81C4-FE4F-D835-48EF394AB05B}"/>
          </ac:spMkLst>
        </pc:spChg>
      </pc:sldChg>
      <pc:sldChg chg="modSp">
        <pc:chgData name="Martina Plantak, DOBA" userId="S::martina.plantak@doba.si::de674679-c024-4d92-9c12-6923d982c1a5" providerId="AD" clId="Web-{5D8D71D1-B3FA-AAE1-4D04-73D5D6E98F3A}" dt="2024-12-19T09:04:57.789" v="5" actId="20577"/>
        <pc:sldMkLst>
          <pc:docMk/>
          <pc:sldMk cId="4099155935" sldId="284"/>
        </pc:sldMkLst>
        <pc:spChg chg="mod">
          <ac:chgData name="Martina Plantak, DOBA" userId="S::martina.plantak@doba.si::de674679-c024-4d92-9c12-6923d982c1a5" providerId="AD" clId="Web-{5D8D71D1-B3FA-AAE1-4D04-73D5D6E98F3A}" dt="2024-12-19T09:04:57.789" v="5" actId="20577"/>
          <ac:spMkLst>
            <pc:docMk/>
            <pc:sldMk cId="4099155935" sldId="284"/>
            <ac:spMk id="2" creationId="{A8E83E1C-5DC7-3619-EF34-D6846E100DED}"/>
          </ac:spMkLst>
        </pc:spChg>
        <pc:spChg chg="mod">
          <ac:chgData name="Martina Plantak, DOBA" userId="S::martina.plantak@doba.si::de674679-c024-4d92-9c12-6923d982c1a5" providerId="AD" clId="Web-{5D8D71D1-B3FA-AAE1-4D04-73D5D6E98F3A}" dt="2024-12-19T09:04:54.820" v="4" actId="20577"/>
          <ac:spMkLst>
            <pc:docMk/>
            <pc:sldMk cId="4099155935" sldId="284"/>
            <ac:spMk id="4" creationId="{FC794028-7497-9DD9-5EBD-45CE27EDAD6A}"/>
          </ac:spMkLst>
        </pc:spChg>
      </pc:sldChg>
      <pc:sldChg chg="modSp">
        <pc:chgData name="Martina Plantak, DOBA" userId="S::martina.plantak@doba.si::de674679-c024-4d92-9c12-6923d982c1a5" providerId="AD" clId="Web-{5D8D71D1-B3FA-AAE1-4D04-73D5D6E98F3A}" dt="2024-12-19T09:05:10.180" v="10" actId="20577"/>
        <pc:sldMkLst>
          <pc:docMk/>
          <pc:sldMk cId="1237435826" sldId="285"/>
        </pc:sldMkLst>
        <pc:spChg chg="mod">
          <ac:chgData name="Martina Plantak, DOBA" userId="S::martina.plantak@doba.si::de674679-c024-4d92-9c12-6923d982c1a5" providerId="AD" clId="Web-{5D8D71D1-B3FA-AAE1-4D04-73D5D6E98F3A}" dt="2024-12-19T09:05:03.461" v="7" actId="20577"/>
          <ac:spMkLst>
            <pc:docMk/>
            <pc:sldMk cId="1237435826" sldId="285"/>
            <ac:spMk id="4" creationId="{6801553B-E956-8294-B8F0-A15F0EA2A240}"/>
          </ac:spMkLst>
        </pc:spChg>
        <pc:spChg chg="mod">
          <ac:chgData name="Martina Plantak, DOBA" userId="S::martina.plantak@doba.si::de674679-c024-4d92-9c12-6923d982c1a5" providerId="AD" clId="Web-{5D8D71D1-B3FA-AAE1-4D04-73D5D6E98F3A}" dt="2024-12-19T09:05:10.180" v="10" actId="20577"/>
          <ac:spMkLst>
            <pc:docMk/>
            <pc:sldMk cId="1237435826" sldId="285"/>
            <ac:spMk id="9" creationId="{A02C3D30-8CB7-3A14-D606-79033763FEAF}"/>
          </ac:spMkLst>
        </pc:spChg>
      </pc:sldChg>
      <pc:sldChg chg="modSp">
        <pc:chgData name="Martina Plantak, DOBA" userId="S::martina.plantak@doba.si::de674679-c024-4d92-9c12-6923d982c1a5" providerId="AD" clId="Web-{5D8D71D1-B3FA-AAE1-4D04-73D5D6E98F3A}" dt="2024-12-19T09:05:20.352" v="15" actId="20577"/>
        <pc:sldMkLst>
          <pc:docMk/>
          <pc:sldMk cId="2313180002" sldId="286"/>
        </pc:sldMkLst>
        <pc:spChg chg="mod">
          <ac:chgData name="Martina Plantak, DOBA" userId="S::martina.plantak@doba.si::de674679-c024-4d92-9c12-6923d982c1a5" providerId="AD" clId="Web-{5D8D71D1-B3FA-AAE1-4D04-73D5D6E98F3A}" dt="2024-12-19T09:05:18.071" v="13" actId="20577"/>
          <ac:spMkLst>
            <pc:docMk/>
            <pc:sldMk cId="2313180002" sldId="286"/>
            <ac:spMk id="7" creationId="{57BC71A9-DD05-0B92-97FC-4D3181B148DC}"/>
          </ac:spMkLst>
        </pc:spChg>
        <pc:spChg chg="mod">
          <ac:chgData name="Martina Plantak, DOBA" userId="S::martina.plantak@doba.si::de674679-c024-4d92-9c12-6923d982c1a5" providerId="AD" clId="Web-{5D8D71D1-B3FA-AAE1-4D04-73D5D6E98F3A}" dt="2024-12-19T09:05:20.352" v="15" actId="20577"/>
          <ac:spMkLst>
            <pc:docMk/>
            <pc:sldMk cId="2313180002" sldId="286"/>
            <ac:spMk id="10" creationId="{720E7D76-585C-F9EA-363E-62EA2C2C34ED}"/>
          </ac:spMkLst>
        </pc:spChg>
      </pc:sldChg>
      <pc:sldChg chg="modSp">
        <pc:chgData name="Martina Plantak, DOBA" userId="S::martina.plantak@doba.si::de674679-c024-4d92-9c12-6923d982c1a5" providerId="AD" clId="Web-{5D8D71D1-B3FA-AAE1-4D04-73D5D6E98F3A}" dt="2024-12-19T09:05:31.227" v="20" actId="20577"/>
        <pc:sldMkLst>
          <pc:docMk/>
          <pc:sldMk cId="414415370" sldId="287"/>
        </pc:sldMkLst>
        <pc:spChg chg="mod">
          <ac:chgData name="Martina Plantak, DOBA" userId="S::martina.plantak@doba.si::de674679-c024-4d92-9c12-6923d982c1a5" providerId="AD" clId="Web-{5D8D71D1-B3FA-AAE1-4D04-73D5D6E98F3A}" dt="2024-12-19T09:05:28.883" v="18" actId="20577"/>
          <ac:spMkLst>
            <pc:docMk/>
            <pc:sldMk cId="414415370" sldId="287"/>
            <ac:spMk id="2" creationId="{016F9354-1B6A-6FBE-1ED2-675040496A2F}"/>
          </ac:spMkLst>
        </pc:spChg>
        <pc:spChg chg="mod">
          <ac:chgData name="Martina Plantak, DOBA" userId="S::martina.plantak@doba.si::de674679-c024-4d92-9c12-6923d982c1a5" providerId="AD" clId="Web-{5D8D71D1-B3FA-AAE1-4D04-73D5D6E98F3A}" dt="2024-12-19T09:05:31.227" v="20" actId="20577"/>
          <ac:spMkLst>
            <pc:docMk/>
            <pc:sldMk cId="414415370" sldId="287"/>
            <ac:spMk id="4" creationId="{CD4630FF-2D3C-16E3-7E7F-C3B9FBD6A68E}"/>
          </ac:spMkLst>
        </pc:spChg>
      </pc:sldChg>
      <pc:sldChg chg="modSp">
        <pc:chgData name="Martina Plantak, DOBA" userId="S::martina.plantak@doba.si::de674679-c024-4d92-9c12-6923d982c1a5" providerId="AD" clId="Web-{5D8D71D1-B3FA-AAE1-4D04-73D5D6E98F3A}" dt="2024-12-19T09:06:32.213" v="33" actId="14100"/>
        <pc:sldMkLst>
          <pc:docMk/>
          <pc:sldMk cId="4096032767" sldId="293"/>
        </pc:sldMkLst>
        <pc:spChg chg="mod">
          <ac:chgData name="Martina Plantak, DOBA" userId="S::martina.plantak@doba.si::de674679-c024-4d92-9c12-6923d982c1a5" providerId="AD" clId="Web-{5D8D71D1-B3FA-AAE1-4D04-73D5D6E98F3A}" dt="2024-12-19T09:06:32.213" v="33" actId="14100"/>
          <ac:spMkLst>
            <pc:docMk/>
            <pc:sldMk cId="4096032767" sldId="293"/>
            <ac:spMk id="2" creationId="{0DDFEBE8-A499-F936-6376-1D4F450F9CD5}"/>
          </ac:spMkLst>
        </pc:spChg>
      </pc:sldChg>
      <pc:sldChg chg="modSp">
        <pc:chgData name="Martina Plantak, DOBA" userId="S::martina.plantak@doba.si::de674679-c024-4d92-9c12-6923d982c1a5" providerId="AD" clId="Web-{5D8D71D1-B3FA-AAE1-4D04-73D5D6E98F3A}" dt="2024-12-19T09:06:46.041" v="40" actId="14100"/>
        <pc:sldMkLst>
          <pc:docMk/>
          <pc:sldMk cId="1971236100" sldId="294"/>
        </pc:sldMkLst>
        <pc:spChg chg="mod">
          <ac:chgData name="Martina Plantak, DOBA" userId="S::martina.plantak@doba.si::de674679-c024-4d92-9c12-6923d982c1a5" providerId="AD" clId="Web-{5D8D71D1-B3FA-AAE1-4D04-73D5D6E98F3A}" dt="2024-12-19T09:06:46.041" v="40" actId="14100"/>
          <ac:spMkLst>
            <pc:docMk/>
            <pc:sldMk cId="1971236100" sldId="294"/>
            <ac:spMk id="2" creationId="{E954AB96-0983-5464-7920-65EF0FEF5765}"/>
          </ac:spMkLst>
        </pc:spChg>
      </pc:sldChg>
      <pc:sldChg chg="modSp">
        <pc:chgData name="Martina Plantak, DOBA" userId="S::martina.plantak@doba.si::de674679-c024-4d92-9c12-6923d982c1a5" providerId="AD" clId="Web-{5D8D71D1-B3FA-AAE1-4D04-73D5D6E98F3A}" dt="2024-12-19T09:06:55.792" v="46" actId="14100"/>
        <pc:sldMkLst>
          <pc:docMk/>
          <pc:sldMk cId="820975263" sldId="297"/>
        </pc:sldMkLst>
        <pc:spChg chg="mod">
          <ac:chgData name="Martina Plantak, DOBA" userId="S::martina.plantak@doba.si::de674679-c024-4d92-9c12-6923d982c1a5" providerId="AD" clId="Web-{5D8D71D1-B3FA-AAE1-4D04-73D5D6E98F3A}" dt="2024-12-19T09:06:55.792" v="46" actId="14100"/>
          <ac:spMkLst>
            <pc:docMk/>
            <pc:sldMk cId="820975263" sldId="297"/>
            <ac:spMk id="4" creationId="{25530E1E-A5D5-4D41-A074-9324029D8900}"/>
          </ac:spMkLst>
        </pc:spChg>
      </pc:sldChg>
      <pc:sldChg chg="modSp">
        <pc:chgData name="Martina Plantak, DOBA" userId="S::martina.plantak@doba.si::de674679-c024-4d92-9c12-6923d982c1a5" providerId="AD" clId="Web-{5D8D71D1-B3FA-AAE1-4D04-73D5D6E98F3A}" dt="2024-12-19T09:07:15.511" v="53" actId="1076"/>
        <pc:sldMkLst>
          <pc:docMk/>
          <pc:sldMk cId="329535975" sldId="298"/>
        </pc:sldMkLst>
        <pc:spChg chg="mod">
          <ac:chgData name="Martina Plantak, DOBA" userId="S::martina.plantak@doba.si::de674679-c024-4d92-9c12-6923d982c1a5" providerId="AD" clId="Web-{5D8D71D1-B3FA-AAE1-4D04-73D5D6E98F3A}" dt="2024-12-19T09:07:15.511" v="53" actId="1076"/>
          <ac:spMkLst>
            <pc:docMk/>
            <pc:sldMk cId="329535975" sldId="298"/>
            <ac:spMk id="3" creationId="{D5408051-E7AB-E6B9-1664-6DF39D054986}"/>
          </ac:spMkLst>
        </pc:spChg>
        <pc:spChg chg="mod">
          <ac:chgData name="Martina Plantak, DOBA" userId="S::martina.plantak@doba.si::de674679-c024-4d92-9c12-6923d982c1a5" providerId="AD" clId="Web-{5D8D71D1-B3FA-AAE1-4D04-73D5D6E98F3A}" dt="2024-12-19T09:07:06.682" v="50" actId="20577"/>
          <ac:spMkLst>
            <pc:docMk/>
            <pc:sldMk cId="329535975" sldId="298"/>
            <ac:spMk id="4" creationId="{25530E1E-A5D5-4D41-A074-9324029D8900}"/>
          </ac:spMkLst>
        </pc:spChg>
        <pc:picChg chg="mod">
          <ac:chgData name="Martina Plantak, DOBA" userId="S::martina.plantak@doba.si::de674679-c024-4d92-9c12-6923d982c1a5" providerId="AD" clId="Web-{5D8D71D1-B3FA-AAE1-4D04-73D5D6E98F3A}" dt="2024-12-19T09:07:10.620" v="52" actId="1076"/>
          <ac:picMkLst>
            <pc:docMk/>
            <pc:sldMk cId="329535975" sldId="298"/>
            <ac:picMk id="2" creationId="{C323EC4E-43A0-DE0A-6016-8D36F9CF4C19}"/>
          </ac:picMkLst>
        </pc:picChg>
      </pc:sldChg>
      <pc:sldChg chg="modSp">
        <pc:chgData name="Martina Plantak, DOBA" userId="S::martina.plantak@doba.si::de674679-c024-4d92-9c12-6923d982c1a5" providerId="AD" clId="Web-{5D8D71D1-B3FA-AAE1-4D04-73D5D6E98F3A}" dt="2024-12-19T09:04:32.507" v="0" actId="20577"/>
        <pc:sldMkLst>
          <pc:docMk/>
          <pc:sldMk cId="3739727004" sldId="300"/>
        </pc:sldMkLst>
        <pc:spChg chg="mod">
          <ac:chgData name="Martina Plantak, DOBA" userId="S::martina.plantak@doba.si::de674679-c024-4d92-9c12-6923d982c1a5" providerId="AD" clId="Web-{5D8D71D1-B3FA-AAE1-4D04-73D5D6E98F3A}" dt="2024-12-19T09:04:32.507" v="0" actId="20577"/>
          <ac:spMkLst>
            <pc:docMk/>
            <pc:sldMk cId="3739727004" sldId="300"/>
            <ac:spMk id="2" creationId="{89D02B57-F12E-FDA4-4065-D6EB0AC77CAE}"/>
          </ac:spMkLst>
        </pc:spChg>
      </pc:sldChg>
      <pc:sldChg chg="addSp modSp">
        <pc:chgData name="Martina Plantak, DOBA" userId="S::martina.plantak@doba.si::de674679-c024-4d92-9c12-6923d982c1a5" providerId="AD" clId="Web-{5D8D71D1-B3FA-AAE1-4D04-73D5D6E98F3A}" dt="2024-12-19T09:10:49.610" v="82" actId="20577"/>
        <pc:sldMkLst>
          <pc:docMk/>
          <pc:sldMk cId="1742645539" sldId="302"/>
        </pc:sldMkLst>
        <pc:spChg chg="mod">
          <ac:chgData name="Martina Plantak, DOBA" userId="S::martina.plantak@doba.si::de674679-c024-4d92-9c12-6923d982c1a5" providerId="AD" clId="Web-{5D8D71D1-B3FA-AAE1-4D04-73D5D6E98F3A}" dt="2024-12-19T09:10:49.610" v="82" actId="20577"/>
          <ac:spMkLst>
            <pc:docMk/>
            <pc:sldMk cId="1742645539" sldId="302"/>
            <ac:spMk id="5" creationId="{1CEEF4C6-3929-957A-CB83-F56A0C3A7C1E}"/>
          </ac:spMkLst>
        </pc:spChg>
        <pc:spChg chg="add mod">
          <ac:chgData name="Martina Plantak, DOBA" userId="S::martina.plantak@doba.si::de674679-c024-4d92-9c12-6923d982c1a5" providerId="AD" clId="Web-{5D8D71D1-B3FA-AAE1-4D04-73D5D6E98F3A}" dt="2024-12-19T09:09:54.140" v="78" actId="1076"/>
          <ac:spMkLst>
            <pc:docMk/>
            <pc:sldMk cId="1742645539" sldId="302"/>
            <ac:spMk id="6" creationId="{08E1E3F2-8E9F-3D13-2893-AA5E67813EC0}"/>
          </ac:spMkLst>
        </pc:spChg>
        <pc:picChg chg="add mod">
          <ac:chgData name="Martina Plantak, DOBA" userId="S::martina.plantak@doba.si::de674679-c024-4d92-9c12-6923d982c1a5" providerId="AD" clId="Web-{5D8D71D1-B3FA-AAE1-4D04-73D5D6E98F3A}" dt="2024-12-19T09:09:03.966" v="57" actId="1076"/>
          <ac:picMkLst>
            <pc:docMk/>
            <pc:sldMk cId="1742645539" sldId="302"/>
            <ac:picMk id="4" creationId="{48211FA6-5EF5-06B6-2BFC-0CE207447865}"/>
          </ac:picMkLst>
        </pc:picChg>
      </pc:sldChg>
      <pc:sldChg chg="modSp">
        <pc:chgData name="Martina Plantak, DOBA" userId="S::martina.plantak@doba.si::de674679-c024-4d92-9c12-6923d982c1a5" providerId="AD" clId="Web-{5D8D71D1-B3FA-AAE1-4D04-73D5D6E98F3A}" dt="2024-12-19T09:06:05.884" v="26" actId="20577"/>
        <pc:sldMkLst>
          <pc:docMk/>
          <pc:sldMk cId="4122332720" sldId="305"/>
        </pc:sldMkLst>
        <pc:spChg chg="mod">
          <ac:chgData name="Martina Plantak, DOBA" userId="S::martina.plantak@doba.si::de674679-c024-4d92-9c12-6923d982c1a5" providerId="AD" clId="Web-{5D8D71D1-B3FA-AAE1-4D04-73D5D6E98F3A}" dt="2024-12-19T09:06:05.884" v="26" actId="20577"/>
          <ac:spMkLst>
            <pc:docMk/>
            <pc:sldMk cId="4122332720" sldId="305"/>
            <ac:spMk id="3" creationId="{15DBB52E-C0AF-9DE3-D35A-39EB4901D12A}"/>
          </ac:spMkLst>
        </pc:spChg>
      </pc:sldChg>
      <pc:sldChg chg="modSp">
        <pc:chgData name="Martina Plantak, DOBA" userId="S::martina.plantak@doba.si::de674679-c024-4d92-9c12-6923d982c1a5" providerId="AD" clId="Web-{5D8D71D1-B3FA-AAE1-4D04-73D5D6E98F3A}" dt="2024-12-19T09:11:32.548" v="94" actId="20577"/>
        <pc:sldMkLst>
          <pc:docMk/>
          <pc:sldMk cId="3884032397" sldId="311"/>
        </pc:sldMkLst>
        <pc:spChg chg="mod">
          <ac:chgData name="Martina Plantak, DOBA" userId="S::martina.plantak@doba.si::de674679-c024-4d92-9c12-6923d982c1a5" providerId="AD" clId="Web-{5D8D71D1-B3FA-AAE1-4D04-73D5D6E98F3A}" dt="2024-12-19T09:11:32.548" v="94" actId="20577"/>
          <ac:spMkLst>
            <pc:docMk/>
            <pc:sldMk cId="3884032397" sldId="311"/>
            <ac:spMk id="2" creationId="{2E2523D0-8F63-DB9E-7D8B-1F7AFAB4803B}"/>
          </ac:spMkLst>
        </pc:spChg>
      </pc:sldChg>
    </pc:docChg>
  </pc:docChgLst>
  <pc:docChgLst>
    <pc:chgData name="epo_35" userId="S::epo_35_jogroup.eu#ext#@dobasi.onmicrosoft.com::edd5f0fd-77c0-4369-83c5-84439aafe912" providerId="AD" clId="Web-{404ABF9B-E018-CAB1-6CFF-E214A0A67E51}"/>
    <pc:docChg chg="modSld">
      <pc:chgData name="epo_35" userId="S::epo_35_jogroup.eu#ext#@dobasi.onmicrosoft.com::edd5f0fd-77c0-4369-83c5-84439aafe912" providerId="AD" clId="Web-{404ABF9B-E018-CAB1-6CFF-E214A0A67E51}" dt="2024-12-16T11:00:56.515" v="254" actId="1076"/>
      <pc:docMkLst>
        <pc:docMk/>
      </pc:docMkLst>
      <pc:sldChg chg="modSp">
        <pc:chgData name="epo_35" userId="S::epo_35_jogroup.eu#ext#@dobasi.onmicrosoft.com::edd5f0fd-77c0-4369-83c5-84439aafe912" providerId="AD" clId="Web-{404ABF9B-E018-CAB1-6CFF-E214A0A67E51}" dt="2024-12-16T10:44:53.200" v="238" actId="20577"/>
        <pc:sldMkLst>
          <pc:docMk/>
          <pc:sldMk cId="1177726443" sldId="257"/>
        </pc:sldMkLst>
        <pc:spChg chg="mod">
          <ac:chgData name="epo_35" userId="S::epo_35_jogroup.eu#ext#@dobasi.onmicrosoft.com::edd5f0fd-77c0-4369-83c5-84439aafe912" providerId="AD" clId="Web-{404ABF9B-E018-CAB1-6CFF-E214A0A67E51}" dt="2024-12-16T10:44:53.200" v="238" actId="20577"/>
          <ac:spMkLst>
            <pc:docMk/>
            <pc:sldMk cId="1177726443" sldId="257"/>
            <ac:spMk id="2" creationId="{F2C0D52E-A62B-F6E5-F2B0-7344F0CE8600}"/>
          </ac:spMkLst>
        </pc:spChg>
      </pc:sldChg>
      <pc:sldChg chg="modSp">
        <pc:chgData name="epo_35" userId="S::epo_35_jogroup.eu#ext#@dobasi.onmicrosoft.com::edd5f0fd-77c0-4369-83c5-84439aafe912" providerId="AD" clId="Web-{404ABF9B-E018-CAB1-6CFF-E214A0A67E51}" dt="2024-12-16T10:44:57.590" v="239" actId="20577"/>
        <pc:sldMkLst>
          <pc:docMk/>
          <pc:sldMk cId="2591287154" sldId="258"/>
        </pc:sldMkLst>
        <pc:spChg chg="mod">
          <ac:chgData name="epo_35" userId="S::epo_35_jogroup.eu#ext#@dobasi.onmicrosoft.com::edd5f0fd-77c0-4369-83c5-84439aafe912" providerId="AD" clId="Web-{404ABF9B-E018-CAB1-6CFF-E214A0A67E51}" dt="2024-12-16T10:44:57.590" v="239" actId="20577"/>
          <ac:spMkLst>
            <pc:docMk/>
            <pc:sldMk cId="2591287154" sldId="258"/>
            <ac:spMk id="4" creationId="{EDDEB2B8-67A4-DBB2-B33B-FA3A94AEE46E}"/>
          </ac:spMkLst>
        </pc:spChg>
        <pc:spChg chg="mod">
          <ac:chgData name="epo_35" userId="S::epo_35_jogroup.eu#ext#@dobasi.onmicrosoft.com::edd5f0fd-77c0-4369-83c5-84439aafe912" providerId="AD" clId="Web-{404ABF9B-E018-CAB1-6CFF-E214A0A67E51}" dt="2024-12-16T10:43:28.244" v="223" actId="20577"/>
          <ac:spMkLst>
            <pc:docMk/>
            <pc:sldMk cId="2591287154" sldId="258"/>
            <ac:spMk id="5" creationId="{DCBDD218-F9D7-4922-0A12-8A66E5903877}"/>
          </ac:spMkLst>
        </pc:spChg>
      </pc:sldChg>
      <pc:sldChg chg="modSp">
        <pc:chgData name="epo_35" userId="S::epo_35_jogroup.eu#ext#@dobasi.onmicrosoft.com::edd5f0fd-77c0-4369-83c5-84439aafe912" providerId="AD" clId="Web-{404ABF9B-E018-CAB1-6CFF-E214A0A67E51}" dt="2024-12-16T10:45:06.810" v="240" actId="20577"/>
        <pc:sldMkLst>
          <pc:docMk/>
          <pc:sldMk cId="2836730832" sldId="264"/>
        </pc:sldMkLst>
        <pc:spChg chg="mod">
          <ac:chgData name="epo_35" userId="S::epo_35_jogroup.eu#ext#@dobasi.onmicrosoft.com::edd5f0fd-77c0-4369-83c5-84439aafe912" providerId="AD" clId="Web-{404ABF9B-E018-CAB1-6CFF-E214A0A67E51}" dt="2024-12-16T10:45:06.810" v="240" actId="20577"/>
          <ac:spMkLst>
            <pc:docMk/>
            <pc:sldMk cId="2836730832" sldId="264"/>
            <ac:spMk id="2" creationId="{0937FAFC-A5E7-13FB-EF58-194941F44C39}"/>
          </ac:spMkLst>
        </pc:spChg>
      </pc:sldChg>
      <pc:sldChg chg="modSp">
        <pc:chgData name="epo_35" userId="S::epo_35_jogroup.eu#ext#@dobasi.onmicrosoft.com::edd5f0fd-77c0-4369-83c5-84439aafe912" providerId="AD" clId="Web-{404ABF9B-E018-CAB1-6CFF-E214A0A67E51}" dt="2024-12-16T10:45:12.450" v="241" actId="20577"/>
        <pc:sldMkLst>
          <pc:docMk/>
          <pc:sldMk cId="3431805615" sldId="271"/>
        </pc:sldMkLst>
        <pc:spChg chg="mod">
          <ac:chgData name="epo_35" userId="S::epo_35_jogroup.eu#ext#@dobasi.onmicrosoft.com::edd5f0fd-77c0-4369-83c5-84439aafe912" providerId="AD" clId="Web-{404ABF9B-E018-CAB1-6CFF-E214A0A67E51}" dt="2024-12-16T10:45:12.450" v="241" actId="20577"/>
          <ac:spMkLst>
            <pc:docMk/>
            <pc:sldMk cId="3431805615" sldId="271"/>
            <ac:spMk id="2" creationId="{4043A42C-A1D8-09B2-B726-F3F32A4D58B6}"/>
          </ac:spMkLst>
        </pc:spChg>
      </pc:sldChg>
      <pc:sldChg chg="modSp">
        <pc:chgData name="epo_35" userId="S::epo_35_jogroup.eu#ext#@dobasi.onmicrosoft.com::edd5f0fd-77c0-4369-83c5-84439aafe912" providerId="AD" clId="Web-{404ABF9B-E018-CAB1-6CFF-E214A0A67E51}" dt="2024-12-16T11:00:03.170" v="251" actId="20577"/>
        <pc:sldMkLst>
          <pc:docMk/>
          <pc:sldMk cId="1111956171" sldId="272"/>
        </pc:sldMkLst>
        <pc:spChg chg="mod">
          <ac:chgData name="epo_35" userId="S::epo_35_jogroup.eu#ext#@dobasi.onmicrosoft.com::edd5f0fd-77c0-4369-83c5-84439aafe912" providerId="AD" clId="Web-{404ABF9B-E018-CAB1-6CFF-E214A0A67E51}" dt="2024-12-16T11:00:03.170" v="251" actId="20577"/>
          <ac:spMkLst>
            <pc:docMk/>
            <pc:sldMk cId="1111956171" sldId="272"/>
            <ac:spMk id="2" creationId="{087EC5B9-3E3F-9704-C006-9AC9008A8F38}"/>
          </ac:spMkLst>
        </pc:spChg>
      </pc:sldChg>
      <pc:sldChg chg="addSp delSp modSp">
        <pc:chgData name="epo_35" userId="S::epo_35_jogroup.eu#ext#@dobasi.onmicrosoft.com::edd5f0fd-77c0-4369-83c5-84439aafe912" providerId="AD" clId="Web-{404ABF9B-E018-CAB1-6CFF-E214A0A67E51}" dt="2024-12-16T10:44:28.371" v="237" actId="20577"/>
        <pc:sldMkLst>
          <pc:docMk/>
          <pc:sldMk cId="1672662652" sldId="273"/>
        </pc:sldMkLst>
        <pc:spChg chg="add mod">
          <ac:chgData name="epo_35" userId="S::epo_35_jogroup.eu#ext#@dobasi.onmicrosoft.com::edd5f0fd-77c0-4369-83c5-84439aafe912" providerId="AD" clId="Web-{404ABF9B-E018-CAB1-6CFF-E214A0A67E51}" dt="2024-12-16T10:17:29.141" v="24" actId="1076"/>
          <ac:spMkLst>
            <pc:docMk/>
            <pc:sldMk cId="1672662652" sldId="273"/>
            <ac:spMk id="2" creationId="{1699F585-5DF2-2361-8962-9382A2DDDAD1}"/>
          </ac:spMkLst>
        </pc:spChg>
        <pc:spChg chg="mod">
          <ac:chgData name="epo_35" userId="S::epo_35_jogroup.eu#ext#@dobasi.onmicrosoft.com::edd5f0fd-77c0-4369-83c5-84439aafe912" providerId="AD" clId="Web-{404ABF9B-E018-CAB1-6CFF-E214A0A67E51}" dt="2024-12-16T10:44:19.105" v="231" actId="20577"/>
          <ac:spMkLst>
            <pc:docMk/>
            <pc:sldMk cId="1672662652" sldId="273"/>
            <ac:spMk id="3" creationId="{6EA409F3-B3CE-20D5-D95A-16DA3A712F61}"/>
          </ac:spMkLst>
        </pc:spChg>
        <pc:spChg chg="mod">
          <ac:chgData name="epo_35" userId="S::epo_35_jogroup.eu#ext#@dobasi.onmicrosoft.com::edd5f0fd-77c0-4369-83c5-84439aafe912" providerId="AD" clId="Web-{404ABF9B-E018-CAB1-6CFF-E214A0A67E51}" dt="2024-12-16T10:44:28.371" v="237" actId="20577"/>
          <ac:spMkLst>
            <pc:docMk/>
            <pc:sldMk cId="1672662652" sldId="273"/>
            <ac:spMk id="10" creationId="{088B3332-7E18-E328-1760-0A6E78C8086F}"/>
          </ac:spMkLst>
        </pc:spChg>
        <pc:spChg chg="del mod">
          <ac:chgData name="epo_35" userId="S::epo_35_jogroup.eu#ext#@dobasi.onmicrosoft.com::edd5f0fd-77c0-4369-83c5-84439aafe912" providerId="AD" clId="Web-{404ABF9B-E018-CAB1-6CFF-E214A0A67E51}" dt="2024-12-16T10:17:26.251" v="23"/>
          <ac:spMkLst>
            <pc:docMk/>
            <pc:sldMk cId="1672662652" sldId="273"/>
            <ac:spMk id="12" creationId="{F1B72691-4349-07E3-A49E-CB94E70227E1}"/>
          </ac:spMkLst>
        </pc:spChg>
      </pc:sldChg>
      <pc:sldChg chg="modSp">
        <pc:chgData name="epo_35" userId="S::epo_35_jogroup.eu#ext#@dobasi.onmicrosoft.com::edd5f0fd-77c0-4369-83c5-84439aafe912" providerId="AD" clId="Web-{404ABF9B-E018-CAB1-6CFF-E214A0A67E51}" dt="2024-12-16T10:33:20.222" v="211" actId="20577"/>
        <pc:sldMkLst>
          <pc:docMk/>
          <pc:sldMk cId="3119389221" sldId="275"/>
        </pc:sldMkLst>
        <pc:spChg chg="mod">
          <ac:chgData name="epo_35" userId="S::epo_35_jogroup.eu#ext#@dobasi.onmicrosoft.com::edd5f0fd-77c0-4369-83c5-84439aafe912" providerId="AD" clId="Web-{404ABF9B-E018-CAB1-6CFF-E214A0A67E51}" dt="2024-12-16T10:33:20.222" v="211" actId="20577"/>
          <ac:spMkLst>
            <pc:docMk/>
            <pc:sldMk cId="3119389221" sldId="275"/>
            <ac:spMk id="2" creationId="{D1FA6C79-B804-ABC5-686B-1894D0168E33}"/>
          </ac:spMkLst>
        </pc:spChg>
      </pc:sldChg>
      <pc:sldChg chg="modSp">
        <pc:chgData name="epo_35" userId="S::epo_35_jogroup.eu#ext#@dobasi.onmicrosoft.com::edd5f0fd-77c0-4369-83c5-84439aafe912" providerId="AD" clId="Web-{404ABF9B-E018-CAB1-6CFF-E214A0A67E51}" dt="2024-12-16T10:58:53.542" v="250" actId="20577"/>
        <pc:sldMkLst>
          <pc:docMk/>
          <pc:sldMk cId="3552429914" sldId="276"/>
        </pc:sldMkLst>
        <pc:spChg chg="mod">
          <ac:chgData name="epo_35" userId="S::epo_35_jogroup.eu#ext#@dobasi.onmicrosoft.com::edd5f0fd-77c0-4369-83c5-84439aafe912" providerId="AD" clId="Web-{404ABF9B-E018-CAB1-6CFF-E214A0A67E51}" dt="2024-12-16T10:58:53.542" v="250" actId="20577"/>
          <ac:spMkLst>
            <pc:docMk/>
            <pc:sldMk cId="3552429914" sldId="276"/>
            <ac:spMk id="2" creationId="{5D01C383-7D70-6189-FB53-86FED887320B}"/>
          </ac:spMkLst>
        </pc:spChg>
      </pc:sldChg>
      <pc:sldChg chg="modSp">
        <pc:chgData name="epo_35" userId="S::epo_35_jogroup.eu#ext#@dobasi.onmicrosoft.com::edd5f0fd-77c0-4369-83c5-84439aafe912" providerId="AD" clId="Web-{404ABF9B-E018-CAB1-6CFF-E214A0A67E51}" dt="2024-12-16T10:17:47.642" v="25" actId="14100"/>
        <pc:sldMkLst>
          <pc:docMk/>
          <pc:sldMk cId="1156234365" sldId="280"/>
        </pc:sldMkLst>
        <pc:spChg chg="mod">
          <ac:chgData name="epo_35" userId="S::epo_35_jogroup.eu#ext#@dobasi.onmicrosoft.com::edd5f0fd-77c0-4369-83c5-84439aafe912" providerId="AD" clId="Web-{404ABF9B-E018-CAB1-6CFF-E214A0A67E51}" dt="2024-12-16T10:17:47.642" v="25" actId="14100"/>
          <ac:spMkLst>
            <pc:docMk/>
            <pc:sldMk cId="1156234365" sldId="280"/>
            <ac:spMk id="8" creationId="{B8F708FA-81C4-FE4F-D835-48EF394AB05B}"/>
          </ac:spMkLst>
        </pc:spChg>
      </pc:sldChg>
      <pc:sldChg chg="modSp">
        <pc:chgData name="epo_35" userId="S::epo_35_jogroup.eu#ext#@dobasi.onmicrosoft.com::edd5f0fd-77c0-4369-83c5-84439aafe912" providerId="AD" clId="Web-{404ABF9B-E018-CAB1-6CFF-E214A0A67E51}" dt="2024-12-16T11:00:56.515" v="254" actId="1076"/>
        <pc:sldMkLst>
          <pc:docMk/>
          <pc:sldMk cId="68350863" sldId="281"/>
        </pc:sldMkLst>
        <pc:spChg chg="mod">
          <ac:chgData name="epo_35" userId="S::epo_35_jogroup.eu#ext#@dobasi.onmicrosoft.com::edd5f0fd-77c0-4369-83c5-84439aafe912" providerId="AD" clId="Web-{404ABF9B-E018-CAB1-6CFF-E214A0A67E51}" dt="2024-12-16T11:00:56.515" v="254" actId="1076"/>
          <ac:spMkLst>
            <pc:docMk/>
            <pc:sldMk cId="68350863" sldId="281"/>
            <ac:spMk id="2" creationId="{A972BB76-5013-1F1B-672B-52DB3B606AB3}"/>
          </ac:spMkLst>
        </pc:spChg>
      </pc:sldChg>
      <pc:sldChg chg="addSp delSp modSp">
        <pc:chgData name="epo_35" userId="S::epo_35_jogroup.eu#ext#@dobasi.onmicrosoft.com::edd5f0fd-77c0-4369-83c5-84439aafe912" providerId="AD" clId="Web-{404ABF9B-E018-CAB1-6CFF-E214A0A67E51}" dt="2024-12-16T10:21:05.618" v="60"/>
        <pc:sldMkLst>
          <pc:docMk/>
          <pc:sldMk cId="4099155935" sldId="284"/>
        </pc:sldMkLst>
        <pc:spChg chg="add mod">
          <ac:chgData name="epo_35" userId="S::epo_35_jogroup.eu#ext#@dobasi.onmicrosoft.com::edd5f0fd-77c0-4369-83c5-84439aafe912" providerId="AD" clId="Web-{404ABF9B-E018-CAB1-6CFF-E214A0A67E51}" dt="2024-12-16T10:19:04.473" v="55" actId="20577"/>
          <ac:spMkLst>
            <pc:docMk/>
            <pc:sldMk cId="4099155935" sldId="284"/>
            <ac:spMk id="2" creationId="{A8E83E1C-5DC7-3619-EF34-D6846E100DED}"/>
          </ac:spMkLst>
        </pc:spChg>
        <pc:spChg chg="add mod">
          <ac:chgData name="epo_35" userId="S::epo_35_jogroup.eu#ext#@dobasi.onmicrosoft.com::edd5f0fd-77c0-4369-83c5-84439aafe912" providerId="AD" clId="Web-{404ABF9B-E018-CAB1-6CFF-E214A0A67E51}" dt="2024-12-16T10:21:02.696" v="59" actId="1076"/>
          <ac:spMkLst>
            <pc:docMk/>
            <pc:sldMk cId="4099155935" sldId="284"/>
            <ac:spMk id="4" creationId="{FC794028-7497-9DD9-5EBD-45CE27EDAD6A}"/>
          </ac:spMkLst>
        </pc:spChg>
        <pc:spChg chg="del mod">
          <ac:chgData name="epo_35" userId="S::epo_35_jogroup.eu#ext#@dobasi.onmicrosoft.com::edd5f0fd-77c0-4369-83c5-84439aafe912" providerId="AD" clId="Web-{404ABF9B-E018-CAB1-6CFF-E214A0A67E51}" dt="2024-12-16T10:20:48.852" v="56"/>
          <ac:spMkLst>
            <pc:docMk/>
            <pc:sldMk cId="4099155935" sldId="284"/>
            <ac:spMk id="6" creationId="{4ABF59D8-BA1C-5AED-5E7E-6957B0BB4012}"/>
          </ac:spMkLst>
        </pc:spChg>
        <pc:spChg chg="del mod">
          <ac:chgData name="epo_35" userId="S::epo_35_jogroup.eu#ext#@dobasi.onmicrosoft.com::edd5f0fd-77c0-4369-83c5-84439aafe912" providerId="AD" clId="Web-{404ABF9B-E018-CAB1-6CFF-E214A0A67E51}" dt="2024-12-16T10:21:05.618" v="60"/>
          <ac:spMkLst>
            <pc:docMk/>
            <pc:sldMk cId="4099155935" sldId="284"/>
            <ac:spMk id="10" creationId="{3BD27CC7-C5AD-4142-6132-BF63542E010D}"/>
          </ac:spMkLst>
        </pc:spChg>
      </pc:sldChg>
      <pc:sldChg chg="addSp delSp modSp">
        <pc:chgData name="epo_35" userId="S::epo_35_jogroup.eu#ext#@dobasi.onmicrosoft.com::edd5f0fd-77c0-4369-83c5-84439aafe912" providerId="AD" clId="Web-{404ABF9B-E018-CAB1-6CFF-E214A0A67E51}" dt="2024-12-16T10:22:02.776" v="72"/>
        <pc:sldMkLst>
          <pc:docMk/>
          <pc:sldMk cId="1237435826" sldId="285"/>
        </pc:sldMkLst>
        <pc:spChg chg="add mod">
          <ac:chgData name="epo_35" userId="S::epo_35_jogroup.eu#ext#@dobasi.onmicrosoft.com::edd5f0fd-77c0-4369-83c5-84439aafe912" providerId="AD" clId="Web-{404ABF9B-E018-CAB1-6CFF-E214A0A67E51}" dt="2024-12-16T10:21:51.526" v="70" actId="1076"/>
          <ac:spMkLst>
            <pc:docMk/>
            <pc:sldMk cId="1237435826" sldId="285"/>
            <ac:spMk id="4" creationId="{6801553B-E956-8294-B8F0-A15F0EA2A240}"/>
          </ac:spMkLst>
        </pc:spChg>
        <pc:spChg chg="del mod">
          <ac:chgData name="epo_35" userId="S::epo_35_jogroup.eu#ext#@dobasi.onmicrosoft.com::edd5f0fd-77c0-4369-83c5-84439aafe912" providerId="AD" clId="Web-{404ABF9B-E018-CAB1-6CFF-E214A0A67E51}" dt="2024-12-16T10:21:55.245" v="71"/>
          <ac:spMkLst>
            <pc:docMk/>
            <pc:sldMk cId="1237435826" sldId="285"/>
            <ac:spMk id="6" creationId="{4ABF59D8-BA1C-5AED-5E7E-6957B0BB4012}"/>
          </ac:spMkLst>
        </pc:spChg>
        <pc:spChg chg="add mod">
          <ac:chgData name="epo_35" userId="S::epo_35_jogroup.eu#ext#@dobasi.onmicrosoft.com::edd5f0fd-77c0-4369-83c5-84439aafe912" providerId="AD" clId="Web-{404ABF9B-E018-CAB1-6CFF-E214A0A67E51}" dt="2024-12-16T10:21:47.963" v="69" actId="1076"/>
          <ac:spMkLst>
            <pc:docMk/>
            <pc:sldMk cId="1237435826" sldId="285"/>
            <ac:spMk id="9" creationId="{A02C3D30-8CB7-3A14-D606-79033763FEAF}"/>
          </ac:spMkLst>
        </pc:spChg>
        <pc:spChg chg="del mod">
          <ac:chgData name="epo_35" userId="S::epo_35_jogroup.eu#ext#@dobasi.onmicrosoft.com::edd5f0fd-77c0-4369-83c5-84439aafe912" providerId="AD" clId="Web-{404ABF9B-E018-CAB1-6CFF-E214A0A67E51}" dt="2024-12-16T10:22:02.776" v="72"/>
          <ac:spMkLst>
            <pc:docMk/>
            <pc:sldMk cId="1237435826" sldId="285"/>
            <ac:spMk id="10" creationId="{3BD27CC7-C5AD-4142-6132-BF63542E010D}"/>
          </ac:spMkLst>
        </pc:spChg>
        <pc:picChg chg="mod">
          <ac:chgData name="epo_35" userId="S::epo_35_jogroup.eu#ext#@dobasi.onmicrosoft.com::edd5f0fd-77c0-4369-83c5-84439aafe912" providerId="AD" clId="Web-{404ABF9B-E018-CAB1-6CFF-E214A0A67E51}" dt="2024-12-16T10:21:19.821" v="62" actId="1076"/>
          <ac:picMkLst>
            <pc:docMk/>
            <pc:sldMk cId="1237435826" sldId="285"/>
            <ac:picMk id="7" creationId="{70FF3323-5F54-C075-248A-4BB26BB9CC74}"/>
          </ac:picMkLst>
        </pc:picChg>
      </pc:sldChg>
      <pc:sldChg chg="addSp delSp modSp">
        <pc:chgData name="epo_35" userId="S::epo_35_jogroup.eu#ext#@dobasi.onmicrosoft.com::edd5f0fd-77c0-4369-83c5-84439aafe912" providerId="AD" clId="Web-{404ABF9B-E018-CAB1-6CFF-E214A0A67E51}" dt="2024-12-16T10:22:47.809" v="81"/>
        <pc:sldMkLst>
          <pc:docMk/>
          <pc:sldMk cId="2313180002" sldId="286"/>
        </pc:sldMkLst>
        <pc:spChg chg="del mod">
          <ac:chgData name="epo_35" userId="S::epo_35_jogroup.eu#ext#@dobasi.onmicrosoft.com::edd5f0fd-77c0-4369-83c5-84439aafe912" providerId="AD" clId="Web-{404ABF9B-E018-CAB1-6CFF-E214A0A67E51}" dt="2024-12-16T10:22:43.512" v="80"/>
          <ac:spMkLst>
            <pc:docMk/>
            <pc:sldMk cId="2313180002" sldId="286"/>
            <ac:spMk id="6" creationId="{4ABF59D8-BA1C-5AED-5E7E-6957B0BB4012}"/>
          </ac:spMkLst>
        </pc:spChg>
        <pc:spChg chg="add mod">
          <ac:chgData name="epo_35" userId="S::epo_35_jogroup.eu#ext#@dobasi.onmicrosoft.com::edd5f0fd-77c0-4369-83c5-84439aafe912" providerId="AD" clId="Web-{404ABF9B-E018-CAB1-6CFF-E214A0A67E51}" dt="2024-12-16T10:22:25.824" v="75" actId="1076"/>
          <ac:spMkLst>
            <pc:docMk/>
            <pc:sldMk cId="2313180002" sldId="286"/>
            <ac:spMk id="7" creationId="{57BC71A9-DD05-0B92-97FC-4D3181B148DC}"/>
          </ac:spMkLst>
        </pc:spChg>
        <pc:spChg chg="del mod">
          <ac:chgData name="epo_35" userId="S::epo_35_jogroup.eu#ext#@dobasi.onmicrosoft.com::edd5f0fd-77c0-4369-83c5-84439aafe912" providerId="AD" clId="Web-{404ABF9B-E018-CAB1-6CFF-E214A0A67E51}" dt="2024-12-16T10:22:47.809" v="81"/>
          <ac:spMkLst>
            <pc:docMk/>
            <pc:sldMk cId="2313180002" sldId="286"/>
            <ac:spMk id="9" creationId="{D69E58BF-2979-9E3D-360C-0564BB9812D1}"/>
          </ac:spMkLst>
        </pc:spChg>
        <pc:spChg chg="add mod">
          <ac:chgData name="epo_35" userId="S::epo_35_jogroup.eu#ext#@dobasi.onmicrosoft.com::edd5f0fd-77c0-4369-83c5-84439aafe912" providerId="AD" clId="Web-{404ABF9B-E018-CAB1-6CFF-E214A0A67E51}" dt="2024-12-16T10:22:40.418" v="79" actId="1076"/>
          <ac:spMkLst>
            <pc:docMk/>
            <pc:sldMk cId="2313180002" sldId="286"/>
            <ac:spMk id="10" creationId="{720E7D76-585C-F9EA-363E-62EA2C2C34ED}"/>
          </ac:spMkLst>
        </pc:spChg>
        <pc:picChg chg="mod">
          <ac:chgData name="epo_35" userId="S::epo_35_jogroup.eu#ext#@dobasi.onmicrosoft.com::edd5f0fd-77c0-4369-83c5-84439aafe912" providerId="AD" clId="Web-{404ABF9B-E018-CAB1-6CFF-E214A0A67E51}" dt="2024-12-16T10:22:35.699" v="78" actId="1076"/>
          <ac:picMkLst>
            <pc:docMk/>
            <pc:sldMk cId="2313180002" sldId="286"/>
            <ac:picMk id="5" creationId="{C8C45F42-5ED9-10D6-7AF1-A6FFF15E1FA1}"/>
          </ac:picMkLst>
        </pc:picChg>
      </pc:sldChg>
      <pc:sldChg chg="addSp delSp modSp">
        <pc:chgData name="epo_35" userId="S::epo_35_jogroup.eu#ext#@dobasi.onmicrosoft.com::edd5f0fd-77c0-4369-83c5-84439aafe912" providerId="AD" clId="Web-{404ABF9B-E018-CAB1-6CFF-E214A0A67E51}" dt="2024-12-16T10:24:17.515" v="105" actId="14100"/>
        <pc:sldMkLst>
          <pc:docMk/>
          <pc:sldMk cId="414415370" sldId="287"/>
        </pc:sldMkLst>
        <pc:spChg chg="add mod">
          <ac:chgData name="epo_35" userId="S::epo_35_jogroup.eu#ext#@dobasi.onmicrosoft.com::edd5f0fd-77c0-4369-83c5-84439aafe912" providerId="AD" clId="Web-{404ABF9B-E018-CAB1-6CFF-E214A0A67E51}" dt="2024-12-16T10:23:43.842" v="101" actId="20577"/>
          <ac:spMkLst>
            <pc:docMk/>
            <pc:sldMk cId="414415370" sldId="287"/>
            <ac:spMk id="2" creationId="{016F9354-1B6A-6FBE-1ED2-675040496A2F}"/>
          </ac:spMkLst>
        </pc:spChg>
        <pc:spChg chg="add mod">
          <ac:chgData name="epo_35" userId="S::epo_35_jogroup.eu#ext#@dobasi.onmicrosoft.com::edd5f0fd-77c0-4369-83c5-84439aafe912" providerId="AD" clId="Web-{404ABF9B-E018-CAB1-6CFF-E214A0A67E51}" dt="2024-12-16T10:24:00.608" v="104" actId="1076"/>
          <ac:spMkLst>
            <pc:docMk/>
            <pc:sldMk cId="414415370" sldId="287"/>
            <ac:spMk id="4" creationId="{CD4630FF-2D3C-16E3-7E7F-C3B9FBD6A68E}"/>
          </ac:spMkLst>
        </pc:spChg>
        <pc:spChg chg="del mod">
          <ac:chgData name="epo_35" userId="S::epo_35_jogroup.eu#ext#@dobasi.onmicrosoft.com::edd5f0fd-77c0-4369-83c5-84439aafe912" providerId="AD" clId="Web-{404ABF9B-E018-CAB1-6CFF-E214A0A67E51}" dt="2024-12-16T10:23:30.404" v="95"/>
          <ac:spMkLst>
            <pc:docMk/>
            <pc:sldMk cId="414415370" sldId="287"/>
            <ac:spMk id="5" creationId="{46CA8FD4-2413-0548-A480-9E8DF56AF430}"/>
          </ac:spMkLst>
        </pc:spChg>
        <pc:spChg chg="del">
          <ac:chgData name="epo_35" userId="S::epo_35_jogroup.eu#ext#@dobasi.onmicrosoft.com::edd5f0fd-77c0-4369-83c5-84439aafe912" providerId="AD" clId="Web-{404ABF9B-E018-CAB1-6CFF-E214A0A67E51}" dt="2024-12-16T10:23:52.796" v="103"/>
          <ac:spMkLst>
            <pc:docMk/>
            <pc:sldMk cId="414415370" sldId="287"/>
            <ac:spMk id="6" creationId="{4ABF59D8-BA1C-5AED-5E7E-6957B0BB4012}"/>
          </ac:spMkLst>
        </pc:spChg>
        <pc:picChg chg="mod">
          <ac:chgData name="epo_35" userId="S::epo_35_jogroup.eu#ext#@dobasi.onmicrosoft.com::edd5f0fd-77c0-4369-83c5-84439aafe912" providerId="AD" clId="Web-{404ABF9B-E018-CAB1-6CFF-E214A0A67E51}" dt="2024-12-16T10:24:17.515" v="105" actId="14100"/>
          <ac:picMkLst>
            <pc:docMk/>
            <pc:sldMk cId="414415370" sldId="287"/>
            <ac:picMk id="10" creationId="{73A16D31-22AC-873C-8436-2DA6FE62BD6B}"/>
          </ac:picMkLst>
        </pc:picChg>
      </pc:sldChg>
      <pc:sldChg chg="modSp">
        <pc:chgData name="epo_35" userId="S::epo_35_jogroup.eu#ext#@dobasi.onmicrosoft.com::edd5f0fd-77c0-4369-83c5-84439aafe912" providerId="AD" clId="Web-{404ABF9B-E018-CAB1-6CFF-E214A0A67E51}" dt="2024-12-16T10:24:42.704" v="107" actId="1076"/>
        <pc:sldMkLst>
          <pc:docMk/>
          <pc:sldMk cId="2973963118" sldId="292"/>
        </pc:sldMkLst>
        <pc:spChg chg="mod">
          <ac:chgData name="epo_35" userId="S::epo_35_jogroup.eu#ext#@dobasi.onmicrosoft.com::edd5f0fd-77c0-4369-83c5-84439aafe912" providerId="AD" clId="Web-{404ABF9B-E018-CAB1-6CFF-E214A0A67E51}" dt="2024-12-16T10:24:42.704" v="107" actId="1076"/>
          <ac:spMkLst>
            <pc:docMk/>
            <pc:sldMk cId="2973963118" sldId="292"/>
            <ac:spMk id="8" creationId="{E3EED00D-BA8F-43EA-C6CF-8253DB722B14}"/>
          </ac:spMkLst>
        </pc:spChg>
      </pc:sldChg>
      <pc:sldChg chg="modSp">
        <pc:chgData name="epo_35" userId="S::epo_35_jogroup.eu#ext#@dobasi.onmicrosoft.com::edd5f0fd-77c0-4369-83c5-84439aafe912" providerId="AD" clId="Web-{404ABF9B-E018-CAB1-6CFF-E214A0A67E51}" dt="2024-12-16T10:25:14.939" v="109" actId="20577"/>
        <pc:sldMkLst>
          <pc:docMk/>
          <pc:sldMk cId="2971977187" sldId="296"/>
        </pc:sldMkLst>
        <pc:spChg chg="mod">
          <ac:chgData name="epo_35" userId="S::epo_35_jogroup.eu#ext#@dobasi.onmicrosoft.com::edd5f0fd-77c0-4369-83c5-84439aafe912" providerId="AD" clId="Web-{404ABF9B-E018-CAB1-6CFF-E214A0A67E51}" dt="2024-12-16T10:25:14.939" v="109" actId="20577"/>
          <ac:spMkLst>
            <pc:docMk/>
            <pc:sldMk cId="2971977187" sldId="296"/>
            <ac:spMk id="2" creationId="{D283B45D-2256-5946-5C8E-077C7FE8B118}"/>
          </ac:spMkLst>
        </pc:spChg>
      </pc:sldChg>
      <pc:sldChg chg="modSp">
        <pc:chgData name="epo_35" userId="S::epo_35_jogroup.eu#ext#@dobasi.onmicrosoft.com::edd5f0fd-77c0-4369-83c5-84439aafe912" providerId="AD" clId="Web-{404ABF9B-E018-CAB1-6CFF-E214A0A67E51}" dt="2024-12-16T10:45:21.169" v="242" actId="20577"/>
        <pc:sldMkLst>
          <pc:docMk/>
          <pc:sldMk cId="3739727004" sldId="300"/>
        </pc:sldMkLst>
        <pc:spChg chg="mod">
          <ac:chgData name="epo_35" userId="S::epo_35_jogroup.eu#ext#@dobasi.onmicrosoft.com::edd5f0fd-77c0-4369-83c5-84439aafe912" providerId="AD" clId="Web-{404ABF9B-E018-CAB1-6CFF-E214A0A67E51}" dt="2024-12-16T10:45:21.169" v="242" actId="20577"/>
          <ac:spMkLst>
            <pc:docMk/>
            <pc:sldMk cId="3739727004" sldId="300"/>
            <ac:spMk id="8" creationId="{79D38EB3-140B-4914-005A-59A1174B2D3C}"/>
          </ac:spMkLst>
        </pc:spChg>
      </pc:sldChg>
      <pc:sldChg chg="modSp">
        <pc:chgData name="epo_35" userId="S::epo_35_jogroup.eu#ext#@dobasi.onmicrosoft.com::edd5f0fd-77c0-4369-83c5-84439aafe912" providerId="AD" clId="Web-{404ABF9B-E018-CAB1-6CFF-E214A0A67E51}" dt="2024-12-16T10:44:10.886" v="227" actId="20577"/>
        <pc:sldMkLst>
          <pc:docMk/>
          <pc:sldMk cId="1931604440" sldId="301"/>
        </pc:sldMkLst>
        <pc:spChg chg="mod">
          <ac:chgData name="epo_35" userId="S::epo_35_jogroup.eu#ext#@dobasi.onmicrosoft.com::edd5f0fd-77c0-4369-83c5-84439aafe912" providerId="AD" clId="Web-{404ABF9B-E018-CAB1-6CFF-E214A0A67E51}" dt="2024-12-16T10:44:08.151" v="226" actId="20577"/>
          <ac:spMkLst>
            <pc:docMk/>
            <pc:sldMk cId="1931604440" sldId="301"/>
            <ac:spMk id="3" creationId="{146C5554-E90D-4AD3-7C9A-D7FB23712D9B}"/>
          </ac:spMkLst>
        </pc:spChg>
        <pc:spChg chg="mod">
          <ac:chgData name="epo_35" userId="S::epo_35_jogroup.eu#ext#@dobasi.onmicrosoft.com::edd5f0fd-77c0-4369-83c5-84439aafe912" providerId="AD" clId="Web-{404ABF9B-E018-CAB1-6CFF-E214A0A67E51}" dt="2024-12-16T10:44:10.886" v="227" actId="20577"/>
          <ac:spMkLst>
            <pc:docMk/>
            <pc:sldMk cId="1931604440" sldId="301"/>
            <ac:spMk id="4" creationId="{150E2B44-05FF-6881-7F64-3864A90BF62C}"/>
          </ac:spMkLst>
        </pc:spChg>
      </pc:sldChg>
      <pc:sldChg chg="modSp">
        <pc:chgData name="epo_35" userId="S::epo_35_jogroup.eu#ext#@dobasi.onmicrosoft.com::edd5f0fd-77c0-4369-83c5-84439aafe912" providerId="AD" clId="Web-{404ABF9B-E018-CAB1-6CFF-E214A0A67E51}" dt="2024-12-16T10:32:18.470" v="204" actId="20577"/>
        <pc:sldMkLst>
          <pc:docMk/>
          <pc:sldMk cId="1742645539" sldId="302"/>
        </pc:sldMkLst>
        <pc:spChg chg="mod">
          <ac:chgData name="epo_35" userId="S::epo_35_jogroup.eu#ext#@dobasi.onmicrosoft.com::edd5f0fd-77c0-4369-83c5-84439aafe912" providerId="AD" clId="Web-{404ABF9B-E018-CAB1-6CFF-E214A0A67E51}" dt="2024-12-16T10:32:18.470" v="204" actId="20577"/>
          <ac:spMkLst>
            <pc:docMk/>
            <pc:sldMk cId="1742645539" sldId="302"/>
            <ac:spMk id="3" creationId="{EEA42171-5884-FE06-C203-C460957BC41C}"/>
          </ac:spMkLst>
        </pc:spChg>
      </pc:sldChg>
      <pc:sldChg chg="modSp">
        <pc:chgData name="epo_35" userId="S::epo_35_jogroup.eu#ext#@dobasi.onmicrosoft.com::edd5f0fd-77c0-4369-83c5-84439aafe912" providerId="AD" clId="Web-{404ABF9B-E018-CAB1-6CFF-E214A0A67E51}" dt="2024-12-16T11:00:09.795" v="252" actId="20577"/>
        <pc:sldMkLst>
          <pc:docMk/>
          <pc:sldMk cId="971097522" sldId="304"/>
        </pc:sldMkLst>
        <pc:spChg chg="mod">
          <ac:chgData name="epo_35" userId="S::epo_35_jogroup.eu#ext#@dobasi.onmicrosoft.com::edd5f0fd-77c0-4369-83c5-84439aafe912" providerId="AD" clId="Web-{404ABF9B-E018-CAB1-6CFF-E214A0A67E51}" dt="2024-12-16T11:00:09.795" v="252" actId="20577"/>
          <ac:spMkLst>
            <pc:docMk/>
            <pc:sldMk cId="971097522" sldId="304"/>
            <ac:spMk id="2" creationId="{E4A83FA3-72A8-EA99-78F0-67935A02AB3E}"/>
          </ac:spMkLst>
        </pc:spChg>
      </pc:sldChg>
      <pc:sldChg chg="modSp">
        <pc:chgData name="epo_35" userId="S::epo_35_jogroup.eu#ext#@dobasi.onmicrosoft.com::edd5f0fd-77c0-4369-83c5-84439aafe912" providerId="AD" clId="Web-{404ABF9B-E018-CAB1-6CFF-E214A0A67E51}" dt="2024-12-16T10:31:32.890" v="200" actId="20577"/>
        <pc:sldMkLst>
          <pc:docMk/>
          <pc:sldMk cId="942325739" sldId="306"/>
        </pc:sldMkLst>
        <pc:spChg chg="mod">
          <ac:chgData name="epo_35" userId="S::epo_35_jogroup.eu#ext#@dobasi.onmicrosoft.com::edd5f0fd-77c0-4369-83c5-84439aafe912" providerId="AD" clId="Web-{404ABF9B-E018-CAB1-6CFF-E214A0A67E51}" dt="2024-12-16T10:31:25.780" v="194" actId="1076"/>
          <ac:spMkLst>
            <pc:docMk/>
            <pc:sldMk cId="942325739" sldId="306"/>
            <ac:spMk id="2" creationId="{2D6C4247-4773-6339-F2C2-D7349115063C}"/>
          </ac:spMkLst>
        </pc:spChg>
        <pc:spChg chg="mod">
          <ac:chgData name="epo_35" userId="S::epo_35_jogroup.eu#ext#@dobasi.onmicrosoft.com::edd5f0fd-77c0-4369-83c5-84439aafe912" providerId="AD" clId="Web-{404ABF9B-E018-CAB1-6CFF-E214A0A67E51}" dt="2024-12-16T10:31:32.890" v="200" actId="20577"/>
          <ac:spMkLst>
            <pc:docMk/>
            <pc:sldMk cId="942325739" sldId="306"/>
            <ac:spMk id="8" creationId="{49CFEE05-7B74-9CDE-D067-B9C807FF45C0}"/>
          </ac:spMkLst>
        </pc:spChg>
      </pc:sldChg>
      <pc:sldChg chg="modSp">
        <pc:chgData name="epo_35" userId="S::epo_35_jogroup.eu#ext#@dobasi.onmicrosoft.com::edd5f0fd-77c0-4369-83c5-84439aafe912" providerId="AD" clId="Web-{404ABF9B-E018-CAB1-6CFF-E214A0A67E51}" dt="2024-12-16T10:31:16.827" v="193" actId="20577"/>
        <pc:sldMkLst>
          <pc:docMk/>
          <pc:sldMk cId="2815572369" sldId="307"/>
        </pc:sldMkLst>
        <pc:spChg chg="mod">
          <ac:chgData name="epo_35" userId="S::epo_35_jogroup.eu#ext#@dobasi.onmicrosoft.com::edd5f0fd-77c0-4369-83c5-84439aafe912" providerId="AD" clId="Web-{404ABF9B-E018-CAB1-6CFF-E214A0A67E51}" dt="2024-12-16T10:31:16.827" v="193" actId="20577"/>
          <ac:spMkLst>
            <pc:docMk/>
            <pc:sldMk cId="2815572369" sldId="307"/>
            <ac:spMk id="3" creationId="{492D77B2-98A5-B3E2-7D84-6839DC92E2A0}"/>
          </ac:spMkLst>
        </pc:spChg>
        <pc:spChg chg="mod">
          <ac:chgData name="epo_35" userId="S::epo_35_jogroup.eu#ext#@dobasi.onmicrosoft.com::edd5f0fd-77c0-4369-83c5-84439aafe912" providerId="AD" clId="Web-{404ABF9B-E018-CAB1-6CFF-E214A0A67E51}" dt="2024-12-16T10:31:04.670" v="191" actId="1076"/>
          <ac:spMkLst>
            <pc:docMk/>
            <pc:sldMk cId="2815572369" sldId="307"/>
            <ac:spMk id="6" creationId="{E599D616-4E7D-2E02-3816-2FB6558AF0E3}"/>
          </ac:spMkLst>
        </pc:spChg>
        <pc:picChg chg="mod">
          <ac:chgData name="epo_35" userId="S::epo_35_jogroup.eu#ext#@dobasi.onmicrosoft.com::edd5f0fd-77c0-4369-83c5-84439aafe912" providerId="AD" clId="Web-{404ABF9B-E018-CAB1-6CFF-E214A0A67E51}" dt="2024-12-16T10:30:57.748" v="190" actId="14100"/>
          <ac:picMkLst>
            <pc:docMk/>
            <pc:sldMk cId="2815572369" sldId="307"/>
            <ac:picMk id="4" creationId="{E8C8B8CC-86E5-CF33-156E-B2E26702ADDD}"/>
          </ac:picMkLst>
        </pc:picChg>
      </pc:sldChg>
      <pc:sldChg chg="modSp">
        <pc:chgData name="epo_35" userId="S::epo_35_jogroup.eu#ext#@dobasi.onmicrosoft.com::edd5f0fd-77c0-4369-83c5-84439aafe912" providerId="AD" clId="Web-{404ABF9B-E018-CAB1-6CFF-E214A0A67E51}" dt="2024-12-16T10:32:37.674" v="208" actId="1076"/>
        <pc:sldMkLst>
          <pc:docMk/>
          <pc:sldMk cId="3884032397" sldId="311"/>
        </pc:sldMkLst>
        <pc:spChg chg="mod">
          <ac:chgData name="epo_35" userId="S::epo_35_jogroup.eu#ext#@dobasi.onmicrosoft.com::edd5f0fd-77c0-4369-83c5-84439aafe912" providerId="AD" clId="Web-{404ABF9B-E018-CAB1-6CFF-E214A0A67E51}" dt="2024-12-16T10:32:37.674" v="208" actId="1076"/>
          <ac:spMkLst>
            <pc:docMk/>
            <pc:sldMk cId="3884032397" sldId="311"/>
            <ac:spMk id="6" creationId="{357613AA-54A5-18CD-09EA-2A9C06144343}"/>
          </ac:spMkLst>
        </pc:spChg>
      </pc:sldChg>
      <pc:sldChg chg="modSp">
        <pc:chgData name="epo_35" userId="S::epo_35_jogroup.eu#ext#@dobasi.onmicrosoft.com::edd5f0fd-77c0-4369-83c5-84439aafe912" providerId="AD" clId="Web-{404ABF9B-E018-CAB1-6CFF-E214A0A67E51}" dt="2024-12-16T10:24:36.422" v="106" actId="1076"/>
        <pc:sldMkLst>
          <pc:docMk/>
          <pc:sldMk cId="3879384195" sldId="313"/>
        </pc:sldMkLst>
        <pc:picChg chg="mod">
          <ac:chgData name="epo_35" userId="S::epo_35_jogroup.eu#ext#@dobasi.onmicrosoft.com::edd5f0fd-77c0-4369-83c5-84439aafe912" providerId="AD" clId="Web-{404ABF9B-E018-CAB1-6CFF-E214A0A67E51}" dt="2024-12-16T10:24:36.422" v="10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FA1646D4-5D43-7328-229C-1473F0131C02}"/>
    <pc:docChg chg="modSld">
      <pc:chgData name="epo_38" userId="S::epo_38_jogroup.eu#ext#@dobasi.onmicrosoft.com::66d8512a-8ddf-40e0-bce7-ad06085cc67f" providerId="AD" clId="Web-{FA1646D4-5D43-7328-229C-1473F0131C02}" dt="2024-11-21T11:19:54.687" v="143" actId="20577"/>
      <pc:docMkLst>
        <pc:docMk/>
      </pc:docMkLst>
      <pc:sldChg chg="modSp">
        <pc:chgData name="epo_38" userId="S::epo_38_jogroup.eu#ext#@dobasi.onmicrosoft.com::66d8512a-8ddf-40e0-bce7-ad06085cc67f" providerId="AD" clId="Web-{FA1646D4-5D43-7328-229C-1473F0131C02}" dt="2024-11-21T11:09:46.060" v="61" actId="20577"/>
        <pc:sldMkLst>
          <pc:docMk/>
          <pc:sldMk cId="1177726443" sldId="257"/>
        </pc:sldMkLst>
        <pc:spChg chg="mod">
          <ac:chgData name="epo_38" userId="S::epo_38_jogroup.eu#ext#@dobasi.onmicrosoft.com::66d8512a-8ddf-40e0-bce7-ad06085cc67f" providerId="AD" clId="Web-{FA1646D4-5D43-7328-229C-1473F0131C02}" dt="2024-11-21T11:09:46.060" v="6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FA1646D4-5D43-7328-229C-1473F0131C02}" dt="2024-11-21T11:10:13.608" v="67" actId="20577"/>
        <pc:sldMkLst>
          <pc:docMk/>
          <pc:sldMk cId="2591287154" sldId="258"/>
        </pc:sldMkLst>
        <pc:spChg chg="mod">
          <ac:chgData name="epo_38" userId="S::epo_38_jogroup.eu#ext#@dobasi.onmicrosoft.com::66d8512a-8ddf-40e0-bce7-ad06085cc67f" providerId="AD" clId="Web-{FA1646D4-5D43-7328-229C-1473F0131C02}" dt="2024-11-21T11:10:10.514" v="65" actId="20577"/>
          <ac:spMkLst>
            <pc:docMk/>
            <pc:sldMk cId="2591287154" sldId="258"/>
            <ac:spMk id="5" creationId="{DCBDD218-F9D7-4922-0A12-8A66E5903877}"/>
          </ac:spMkLst>
        </pc:spChg>
        <pc:spChg chg="mod">
          <ac:chgData name="epo_38" userId="S::epo_38_jogroup.eu#ext#@dobasi.onmicrosoft.com::66d8512a-8ddf-40e0-bce7-ad06085cc67f" providerId="AD" clId="Web-{FA1646D4-5D43-7328-229C-1473F0131C02}" dt="2024-11-21T11:10:13.608" v="67"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FA1646D4-5D43-7328-229C-1473F0131C02}" dt="2024-11-21T11:10:29.390" v="76" actId="20577"/>
        <pc:sldMkLst>
          <pc:docMk/>
          <pc:sldMk cId="2622686270" sldId="262"/>
        </pc:sldMkLst>
        <pc:spChg chg="mod">
          <ac:chgData name="epo_38" userId="S::epo_38_jogroup.eu#ext#@dobasi.onmicrosoft.com::66d8512a-8ddf-40e0-bce7-ad06085cc67f" providerId="AD" clId="Web-{FA1646D4-5D43-7328-229C-1473F0131C02}" dt="2024-11-21T11:10:29.390" v="76" actId="20577"/>
          <ac:spMkLst>
            <pc:docMk/>
            <pc:sldMk cId="2622686270" sldId="262"/>
            <ac:spMk id="6" creationId="{EB11BF46-431B-3205-D430-AEF0751A0D23}"/>
          </ac:spMkLst>
        </pc:spChg>
      </pc:sldChg>
      <pc:sldChg chg="addSp modSp">
        <pc:chgData name="epo_38" userId="S::epo_38_jogroup.eu#ext#@dobasi.onmicrosoft.com::66d8512a-8ddf-40e0-bce7-ad06085cc67f" providerId="AD" clId="Web-{FA1646D4-5D43-7328-229C-1473F0131C02}" dt="2024-11-21T11:10:55.937" v="78" actId="1076"/>
        <pc:sldMkLst>
          <pc:docMk/>
          <pc:sldMk cId="2836730832" sldId="264"/>
        </pc:sldMkLst>
        <pc:picChg chg="add mod">
          <ac:chgData name="epo_38" userId="S::epo_38_jogroup.eu#ext#@dobasi.onmicrosoft.com::66d8512a-8ddf-40e0-bce7-ad06085cc67f" providerId="AD" clId="Web-{FA1646D4-5D43-7328-229C-1473F0131C02}" dt="2024-11-21T11:10:55.937" v="78" actId="1076"/>
          <ac:picMkLst>
            <pc:docMk/>
            <pc:sldMk cId="2836730832" sldId="264"/>
            <ac:picMk id="4" creationId="{5E34A4F2-E758-CC28-46D5-16EAE5851C78}"/>
          </ac:picMkLst>
        </pc:picChg>
      </pc:sldChg>
      <pc:sldChg chg="addSp modSp">
        <pc:chgData name="epo_38" userId="S::epo_38_jogroup.eu#ext#@dobasi.onmicrosoft.com::66d8512a-8ddf-40e0-bce7-ad06085cc67f" providerId="AD" clId="Web-{FA1646D4-5D43-7328-229C-1473F0131C02}" dt="2024-11-21T11:11:16.329" v="81" actId="1076"/>
        <pc:sldMkLst>
          <pc:docMk/>
          <pc:sldMk cId="3431805615" sldId="271"/>
        </pc:sldMkLst>
        <pc:picChg chg="add mod">
          <ac:chgData name="epo_38" userId="S::epo_38_jogroup.eu#ext#@dobasi.onmicrosoft.com::66d8512a-8ddf-40e0-bce7-ad06085cc67f" providerId="AD" clId="Web-{FA1646D4-5D43-7328-229C-1473F0131C02}" dt="2024-11-21T11:11:16.329" v="81" actId="1076"/>
          <ac:picMkLst>
            <pc:docMk/>
            <pc:sldMk cId="3431805615" sldId="271"/>
            <ac:picMk id="3" creationId="{F36F9ECB-CC4F-2B79-EEDC-449AD149DA48}"/>
          </ac:picMkLst>
        </pc:picChg>
      </pc:sldChg>
      <pc:sldChg chg="delSp modSp">
        <pc:chgData name="epo_38" userId="S::epo_38_jogroup.eu#ext#@dobasi.onmicrosoft.com::66d8512a-8ddf-40e0-bce7-ad06085cc67f" providerId="AD" clId="Web-{FA1646D4-5D43-7328-229C-1473F0131C02}" dt="2024-11-21T11:15:56.243" v="89" actId="1076"/>
        <pc:sldMkLst>
          <pc:docMk/>
          <pc:sldMk cId="1111956171" sldId="272"/>
        </pc:sldMkLst>
        <pc:spChg chg="mod">
          <ac:chgData name="epo_38" userId="S::epo_38_jogroup.eu#ext#@dobasi.onmicrosoft.com::66d8512a-8ddf-40e0-bce7-ad06085cc67f" providerId="AD" clId="Web-{FA1646D4-5D43-7328-229C-1473F0131C02}" dt="2024-11-21T11:15:56.243" v="89" actId="1076"/>
          <ac:spMkLst>
            <pc:docMk/>
            <pc:sldMk cId="1111956171" sldId="272"/>
            <ac:spMk id="2" creationId="{087EC5B9-3E3F-9704-C006-9AC9008A8F38}"/>
          </ac:spMkLst>
        </pc:spChg>
      </pc:sldChg>
      <pc:sldChg chg="addSp modSp">
        <pc:chgData name="epo_38" userId="S::epo_38_jogroup.eu#ext#@dobasi.onmicrosoft.com::66d8512a-8ddf-40e0-bce7-ad06085cc67f" providerId="AD" clId="Web-{FA1646D4-5D43-7328-229C-1473F0131C02}" dt="2024-11-21T11:11:46.970" v="84" actId="14100"/>
        <pc:sldMkLst>
          <pc:docMk/>
          <pc:sldMk cId="3552429914" sldId="276"/>
        </pc:sldMkLst>
        <pc:picChg chg="add mod">
          <ac:chgData name="epo_38" userId="S::epo_38_jogroup.eu#ext#@dobasi.onmicrosoft.com::66d8512a-8ddf-40e0-bce7-ad06085cc67f" providerId="AD" clId="Web-{FA1646D4-5D43-7328-229C-1473F0131C02}" dt="2024-11-21T11:11:46.970" v="84" actId="14100"/>
          <ac:picMkLst>
            <pc:docMk/>
            <pc:sldMk cId="3552429914" sldId="276"/>
            <ac:picMk id="4" creationId="{F77D14F2-4193-8289-8910-1DF489DF2AF4}"/>
          </ac:picMkLst>
        </pc:picChg>
      </pc:sldChg>
      <pc:sldChg chg="modSp">
        <pc:chgData name="epo_38" userId="S::epo_38_jogroup.eu#ext#@dobasi.onmicrosoft.com::66d8512a-8ddf-40e0-bce7-ad06085cc67f" providerId="AD" clId="Web-{FA1646D4-5D43-7328-229C-1473F0131C02}" dt="2024-11-21T11:16:06.946" v="97" actId="20577"/>
        <pc:sldMkLst>
          <pc:docMk/>
          <pc:sldMk cId="2554502435" sldId="283"/>
        </pc:sldMkLst>
        <pc:spChg chg="mod">
          <ac:chgData name="epo_38" userId="S::epo_38_jogroup.eu#ext#@dobasi.onmicrosoft.com::66d8512a-8ddf-40e0-bce7-ad06085cc67f" providerId="AD" clId="Web-{FA1646D4-5D43-7328-229C-1473F0131C02}" dt="2024-11-21T11:16:06.946" v="97" actId="20577"/>
          <ac:spMkLst>
            <pc:docMk/>
            <pc:sldMk cId="2554502435" sldId="283"/>
            <ac:spMk id="3" creationId="{0D29FF20-FC95-C391-141B-983AB072CFFF}"/>
          </ac:spMkLst>
        </pc:spChg>
      </pc:sldChg>
      <pc:sldChg chg="addSp modSp">
        <pc:chgData name="epo_38" userId="S::epo_38_jogroup.eu#ext#@dobasi.onmicrosoft.com::66d8512a-8ddf-40e0-bce7-ad06085cc67f" providerId="AD" clId="Web-{FA1646D4-5D43-7328-229C-1473F0131C02}" dt="2024-11-21T11:17:16.605" v="118" actId="1076"/>
        <pc:sldMkLst>
          <pc:docMk/>
          <pc:sldMk cId="414415370" sldId="287"/>
        </pc:sldMkLst>
        <pc:spChg chg="add mod">
          <ac:chgData name="epo_38" userId="S::epo_38_jogroup.eu#ext#@dobasi.onmicrosoft.com::66d8512a-8ddf-40e0-bce7-ad06085cc67f" providerId="AD" clId="Web-{FA1646D4-5D43-7328-229C-1473F0131C02}" dt="2024-11-21T11:17:16.605" v="118" actId="1076"/>
          <ac:spMkLst>
            <pc:docMk/>
            <pc:sldMk cId="414415370" sldId="287"/>
            <ac:spMk id="2" creationId="{99B502FD-C548-EF68-F44F-D65646C27109}"/>
          </ac:spMkLst>
        </pc:spChg>
        <pc:spChg chg="add mod">
          <ac:chgData name="epo_38" userId="S::epo_38_jogroup.eu#ext#@dobasi.onmicrosoft.com::66d8512a-8ddf-40e0-bce7-ad06085cc67f" providerId="AD" clId="Web-{FA1646D4-5D43-7328-229C-1473F0131C02}" dt="2024-11-21T11:17:12.245" v="117" actId="1076"/>
          <ac:spMkLst>
            <pc:docMk/>
            <pc:sldMk cId="414415370" sldId="287"/>
            <ac:spMk id="4" creationId="{67913F3F-94D2-AF61-427D-9760957F3949}"/>
          </ac:spMkLst>
        </pc:spChg>
        <pc:spChg chg="mod">
          <ac:chgData name="epo_38" userId="S::epo_38_jogroup.eu#ext#@dobasi.onmicrosoft.com::66d8512a-8ddf-40e0-bce7-ad06085cc67f" providerId="AD" clId="Web-{FA1646D4-5D43-7328-229C-1473F0131C02}" dt="2024-11-21T11:17:06.245" v="115" actId="1076"/>
          <ac:spMkLst>
            <pc:docMk/>
            <pc:sldMk cId="414415370" sldId="287"/>
            <ac:spMk id="6" creationId="{4ABF59D8-BA1C-5AED-5E7E-6957B0BB4012}"/>
          </ac:spMkLst>
        </pc:spChg>
        <pc:picChg chg="mod">
          <ac:chgData name="epo_38" userId="S::epo_38_jogroup.eu#ext#@dobasi.onmicrosoft.com::66d8512a-8ddf-40e0-bce7-ad06085cc67f" providerId="AD" clId="Web-{FA1646D4-5D43-7328-229C-1473F0131C02}" dt="2024-11-21T11:16:57.510" v="114" actId="1076"/>
          <ac:picMkLst>
            <pc:docMk/>
            <pc:sldMk cId="414415370" sldId="287"/>
            <ac:picMk id="7" creationId="{20C952EE-C499-A0B1-33A6-31D2A7485FA2}"/>
          </ac:picMkLst>
        </pc:picChg>
        <pc:picChg chg="mod">
          <ac:chgData name="epo_38" userId="S::epo_38_jogroup.eu#ext#@dobasi.onmicrosoft.com::66d8512a-8ddf-40e0-bce7-ad06085cc67f" providerId="AD" clId="Web-{FA1646D4-5D43-7328-229C-1473F0131C02}" dt="2024-11-21T11:17:08.229" v="116" actId="1076"/>
          <ac:picMkLst>
            <pc:docMk/>
            <pc:sldMk cId="414415370" sldId="287"/>
            <ac:picMk id="10" creationId="{73A16D31-22AC-873C-8436-2DA6FE62BD6B}"/>
          </ac:picMkLst>
        </pc:picChg>
      </pc:sldChg>
      <pc:sldChg chg="modSp">
        <pc:chgData name="epo_38" userId="S::epo_38_jogroup.eu#ext#@dobasi.onmicrosoft.com::66d8512a-8ddf-40e0-bce7-ad06085cc67f" providerId="AD" clId="Web-{FA1646D4-5D43-7328-229C-1473F0131C02}" dt="2024-11-21T11:17:27.277" v="120" actId="20577"/>
        <pc:sldMkLst>
          <pc:docMk/>
          <pc:sldMk cId="430438383" sldId="291"/>
        </pc:sldMkLst>
        <pc:spChg chg="mod">
          <ac:chgData name="epo_38" userId="S::epo_38_jogroup.eu#ext#@dobasi.onmicrosoft.com::66d8512a-8ddf-40e0-bce7-ad06085cc67f" providerId="AD" clId="Web-{FA1646D4-5D43-7328-229C-1473F0131C02}" dt="2024-11-21T11:17:27.277" v="120" actId="20577"/>
          <ac:spMkLst>
            <pc:docMk/>
            <pc:sldMk cId="430438383" sldId="291"/>
            <ac:spMk id="3" creationId="{89373BED-291E-7784-A979-DA9A95E63949}"/>
          </ac:spMkLst>
        </pc:spChg>
      </pc:sldChg>
      <pc:sldChg chg="addSp modSp">
        <pc:chgData name="epo_38" userId="S::epo_38_jogroup.eu#ext#@dobasi.onmicrosoft.com::66d8512a-8ddf-40e0-bce7-ad06085cc67f" providerId="AD" clId="Web-{FA1646D4-5D43-7328-229C-1473F0131C02}" dt="2024-11-21T11:18:10.841" v="139" actId="1076"/>
        <pc:sldMkLst>
          <pc:docMk/>
          <pc:sldMk cId="329535975" sldId="298"/>
        </pc:sldMkLst>
        <pc:spChg chg="add mod">
          <ac:chgData name="epo_38" userId="S::epo_38_jogroup.eu#ext#@dobasi.onmicrosoft.com::66d8512a-8ddf-40e0-bce7-ad06085cc67f" providerId="AD" clId="Web-{FA1646D4-5D43-7328-229C-1473F0131C02}" dt="2024-11-21T11:18:10.841" v="139" actId="1076"/>
          <ac:spMkLst>
            <pc:docMk/>
            <pc:sldMk cId="329535975" sldId="298"/>
            <ac:spMk id="3" creationId="{D5408051-E7AB-E6B9-1664-6DF39D054986}"/>
          </ac:spMkLst>
        </pc:spChg>
      </pc:sldChg>
      <pc:sldChg chg="modSp">
        <pc:chgData name="epo_38" userId="S::epo_38_jogroup.eu#ext#@dobasi.onmicrosoft.com::66d8512a-8ddf-40e0-bce7-ad06085cc67f" providerId="AD" clId="Web-{FA1646D4-5D43-7328-229C-1473F0131C02}" dt="2024-11-21T11:19:54.687" v="143" actId="20577"/>
        <pc:sldMkLst>
          <pc:docMk/>
          <pc:sldMk cId="1742645539" sldId="302"/>
        </pc:sldMkLst>
        <pc:spChg chg="mod">
          <ac:chgData name="epo_38" userId="S::epo_38_jogroup.eu#ext#@dobasi.onmicrosoft.com::66d8512a-8ddf-40e0-bce7-ad06085cc67f" providerId="AD" clId="Web-{FA1646D4-5D43-7328-229C-1473F0131C02}" dt="2024-11-21T11:18:43.826" v="141" actId="20577"/>
          <ac:spMkLst>
            <pc:docMk/>
            <pc:sldMk cId="1742645539" sldId="302"/>
            <ac:spMk id="3" creationId="{EEA42171-5884-FE06-C203-C460957BC41C}"/>
          </ac:spMkLst>
        </pc:spChg>
        <pc:spChg chg="mod">
          <ac:chgData name="epo_38" userId="S::epo_38_jogroup.eu#ext#@dobasi.onmicrosoft.com::66d8512a-8ddf-40e0-bce7-ad06085cc67f" providerId="AD" clId="Web-{FA1646D4-5D43-7328-229C-1473F0131C02}" dt="2024-11-21T11:19:54.687" v="143" actId="20577"/>
          <ac:spMkLst>
            <pc:docMk/>
            <pc:sldMk cId="1742645539" sldId="302"/>
            <ac:spMk id="5" creationId="{1CEEF4C6-3929-957A-CB83-F56A0C3A7C1E}"/>
          </ac:spMkLst>
        </pc:spChg>
      </pc:sldChg>
    </pc:docChg>
  </pc:docChgLst>
  <pc:docChgLst>
    <pc:chgData name="Martina Plantak, DOBA" userId="S::martina.plantak@doba.si::de674679-c024-4d92-9c12-6923d982c1a5" providerId="AD" clId="Web-{8498EE6B-E646-CE35-537E-5EBC52C015DB}"/>
    <pc:docChg chg="modSld">
      <pc:chgData name="Martina Plantak, DOBA" userId="S::martina.plantak@doba.si::de674679-c024-4d92-9c12-6923d982c1a5" providerId="AD" clId="Web-{8498EE6B-E646-CE35-537E-5EBC52C015DB}" dt="2024-11-04T14:48:43.670" v="1" actId="20577"/>
      <pc:docMkLst>
        <pc:docMk/>
      </pc:docMkLst>
      <pc:sldChg chg="modSp">
        <pc:chgData name="Martina Plantak, DOBA" userId="S::martina.plantak@doba.si::de674679-c024-4d92-9c12-6923d982c1a5" providerId="AD" clId="Web-{8498EE6B-E646-CE35-537E-5EBC52C015DB}" dt="2024-11-04T14:48:43.670" v="1" actId="20577"/>
        <pc:sldMkLst>
          <pc:docMk/>
          <pc:sldMk cId="1742645539" sldId="302"/>
        </pc:sldMkLst>
        <pc:spChg chg="mod">
          <ac:chgData name="Martina Plantak, DOBA" userId="S::martina.plantak@doba.si::de674679-c024-4d92-9c12-6923d982c1a5" providerId="AD" clId="Web-{8498EE6B-E646-CE35-537E-5EBC52C015DB}" dt="2024-11-04T14:48:43.670" v="1" actId="20577"/>
          <ac:spMkLst>
            <pc:docMk/>
            <pc:sldMk cId="1742645539" sldId="302"/>
            <ac:spMk id="3" creationId="{EEA42171-5884-FE06-C203-C460957BC41C}"/>
          </ac:spMkLst>
        </pc:spChg>
      </pc:sldChg>
    </pc:docChg>
  </pc:docChgLst>
  <pc:docChgLst>
    <pc:chgData name="epo_38" userId="S::epo_38_jogroup.eu#ext#@dobasi.onmicrosoft.com::66d8512a-8ddf-40e0-bce7-ad06085cc67f" providerId="AD" clId="Web-{FA9FE551-7672-EF08-8CCA-D3BDEAB681F3}"/>
    <pc:docChg chg="modSld">
      <pc:chgData name="epo_38" userId="S::epo_38_jogroup.eu#ext#@dobasi.onmicrosoft.com::66d8512a-8ddf-40e0-bce7-ad06085cc67f" providerId="AD" clId="Web-{FA9FE551-7672-EF08-8CCA-D3BDEAB681F3}" dt="2024-11-27T11:58:40.240" v="0" actId="1076"/>
      <pc:docMkLst>
        <pc:docMk/>
      </pc:docMkLst>
      <pc:sldChg chg="modSp">
        <pc:chgData name="epo_38" userId="S::epo_38_jogroup.eu#ext#@dobasi.onmicrosoft.com::66d8512a-8ddf-40e0-bce7-ad06085cc67f" providerId="AD" clId="Web-{FA9FE551-7672-EF08-8CCA-D3BDEAB681F3}" dt="2024-11-27T11:58:40.240" v="0" actId="1076"/>
        <pc:sldMkLst>
          <pc:docMk/>
          <pc:sldMk cId="3431805615" sldId="271"/>
        </pc:sldMkLst>
        <pc:spChg chg="mod">
          <ac:chgData name="epo_38" userId="S::epo_38_jogroup.eu#ext#@dobasi.onmicrosoft.com::66d8512a-8ddf-40e0-bce7-ad06085cc67f" providerId="AD" clId="Web-{FA9FE551-7672-EF08-8CCA-D3BDEAB681F3}" dt="2024-11-27T11:58:40.240" v="0" actId="1076"/>
          <ac:spMkLst>
            <pc:docMk/>
            <pc:sldMk cId="3431805615" sldId="271"/>
            <ac:spMk id="2" creationId="{4043A42C-A1D8-09B2-B726-F3F32A4D58B6}"/>
          </ac:spMkLst>
        </pc:spChg>
      </pc:sldChg>
    </pc:docChg>
  </pc:docChgLst>
  <pc:docChgLst>
    <pc:chgData name="epo_35" userId="S::epo_35_jogroup.eu#ext#@dobasi.onmicrosoft.com::edd5f0fd-77c0-4369-83c5-84439aafe912" providerId="AD" clId="Web-{3B310266-A238-DDA5-2935-CFF019AF5852}"/>
    <pc:docChg chg="addSld delSld modSld addMainMaster">
      <pc:chgData name="epo_35" userId="S::epo_35_jogroup.eu#ext#@dobasi.onmicrosoft.com::edd5f0fd-77c0-4369-83c5-84439aafe912" providerId="AD" clId="Web-{3B310266-A238-DDA5-2935-CFF019AF5852}" dt="2024-11-04T13:53:07.835" v="102"/>
      <pc:docMkLst>
        <pc:docMk/>
      </pc:docMkLst>
      <pc:sldChg chg="del">
        <pc:chgData name="epo_35" userId="S::epo_35_jogroup.eu#ext#@dobasi.onmicrosoft.com::edd5f0fd-77c0-4369-83c5-84439aafe912" providerId="AD" clId="Web-{3B310266-A238-DDA5-2935-CFF019AF5852}" dt="2024-11-04T13:37:58.853" v="18"/>
        <pc:sldMkLst>
          <pc:docMk/>
          <pc:sldMk cId="1326018968" sldId="256"/>
        </pc:sldMkLst>
      </pc:sldChg>
      <pc:sldChg chg="addSp delSp modSp">
        <pc:chgData name="epo_35" userId="S::epo_35_jogroup.eu#ext#@dobasi.onmicrosoft.com::edd5f0fd-77c0-4369-83c5-84439aafe912" providerId="AD" clId="Web-{3B310266-A238-DDA5-2935-CFF019AF5852}" dt="2024-11-04T13:53:07.835" v="102"/>
        <pc:sldMkLst>
          <pc:docMk/>
          <pc:sldMk cId="1742645539" sldId="302"/>
        </pc:sldMkLst>
        <pc:spChg chg="add mod">
          <ac:chgData name="epo_35" userId="S::epo_35_jogroup.eu#ext#@dobasi.onmicrosoft.com::edd5f0fd-77c0-4369-83c5-84439aafe912" providerId="AD" clId="Web-{3B310266-A238-DDA5-2935-CFF019AF5852}" dt="2024-11-04T13:51:37.973" v="96" actId="20577"/>
          <ac:spMkLst>
            <pc:docMk/>
            <pc:sldMk cId="1742645539" sldId="302"/>
            <ac:spMk id="3" creationId="{EEA42171-5884-FE06-C203-C460957BC41C}"/>
          </ac:spMkLst>
        </pc:spChg>
        <pc:spChg chg="add mod">
          <ac:chgData name="epo_35" userId="S::epo_35_jogroup.eu#ext#@dobasi.onmicrosoft.com::edd5f0fd-77c0-4369-83c5-84439aafe912" providerId="AD" clId="Web-{3B310266-A238-DDA5-2935-CFF019AF5852}" dt="2024-11-04T13:53:01.226" v="100" actId="20577"/>
          <ac:spMkLst>
            <pc:docMk/>
            <pc:sldMk cId="1742645539" sldId="302"/>
            <ac:spMk id="5" creationId="{1CEEF4C6-3929-957A-CB83-F56A0C3A7C1E}"/>
          </ac:spMkLst>
        </pc:spChg>
      </pc:sldChg>
      <pc:sldChg chg="add del">
        <pc:chgData name="epo_35" userId="S::epo_35_jogroup.eu#ext#@dobasi.onmicrosoft.com::edd5f0fd-77c0-4369-83c5-84439aafe912" providerId="AD" clId="Web-{3B310266-A238-DDA5-2935-CFF019AF5852}" dt="2024-11-04T13:36:30.054" v="5"/>
        <pc:sldMkLst>
          <pc:docMk/>
          <pc:sldMk cId="565073497" sldId="303"/>
        </pc:sldMkLst>
      </pc:sldChg>
      <pc:sldChg chg="add del">
        <pc:chgData name="epo_35" userId="S::epo_35_jogroup.eu#ext#@dobasi.onmicrosoft.com::edd5f0fd-77c0-4369-83c5-84439aafe912" providerId="AD" clId="Web-{3B310266-A238-DDA5-2935-CFF019AF5852}" dt="2024-11-04T13:36:03.803" v="2"/>
        <pc:sldMkLst>
          <pc:docMk/>
          <pc:sldMk cId="1211073359" sldId="303"/>
        </pc:sldMkLst>
      </pc:sldChg>
      <pc:sldChg chg="addSp modSp add">
        <pc:chgData name="epo_35" userId="S::epo_35_jogroup.eu#ext#@dobasi.onmicrosoft.com::edd5f0fd-77c0-4369-83c5-84439aafe912" providerId="AD" clId="Web-{3B310266-A238-DDA5-2935-CFF019AF5852}" dt="2024-11-04T13:37:55.088" v="17" actId="1076"/>
        <pc:sldMkLst>
          <pc:docMk/>
          <pc:sldMk cId="2949865065" sldId="303"/>
        </pc:sldMkLst>
        <pc:spChg chg="mod">
          <ac:chgData name="epo_35" userId="S::epo_35_jogroup.eu#ext#@dobasi.onmicrosoft.com::edd5f0fd-77c0-4369-83c5-84439aafe912" providerId="AD" clId="Web-{3B310266-A238-DDA5-2935-CFF019AF5852}" dt="2024-11-04T13:37:55.088" v="17" actId="1076"/>
          <ac:spMkLst>
            <pc:docMk/>
            <pc:sldMk cId="2949865065" sldId="303"/>
            <ac:spMk id="2" creationId="{6914FE02-1D5B-5285-03EF-401433043FA6}"/>
          </ac:spMkLst>
        </pc:spChg>
        <pc:spChg chg="mod">
          <ac:chgData name="epo_35" userId="S::epo_35_jogroup.eu#ext#@dobasi.onmicrosoft.com::edd5f0fd-77c0-4369-83c5-84439aafe912" providerId="AD" clId="Web-{3B310266-A238-DDA5-2935-CFF019AF5852}" dt="2024-11-04T13:37:15.821" v="13" actId="1076"/>
          <ac:spMkLst>
            <pc:docMk/>
            <pc:sldMk cId="2949865065" sldId="303"/>
            <ac:spMk id="3" creationId="{73B06CFA-549F-BF01-84DA-E23DFB02BD4F}"/>
          </ac:spMkLst>
        </pc:spChg>
      </pc:sldChg>
      <pc:sldChg chg="add del">
        <pc:chgData name="epo_35" userId="S::epo_35_jogroup.eu#ext#@dobasi.onmicrosoft.com::edd5f0fd-77c0-4369-83c5-84439aafe912" providerId="AD" clId="Web-{3B310266-A238-DDA5-2935-CFF019AF5852}" dt="2024-11-04T13:36:05.584" v="3"/>
        <pc:sldMkLst>
          <pc:docMk/>
          <pc:sldMk cId="2524818027" sldId="304"/>
        </pc:sldMkLst>
      </pc:sldChg>
      <pc:sldMasterChg chg="add addSldLayout">
        <pc:chgData name="epo_35" userId="S::epo_35_jogroup.eu#ext#@dobasi.onmicrosoft.com::edd5f0fd-77c0-4369-83c5-84439aafe912" providerId="AD" clId="Web-{3B310266-A238-DDA5-2935-CFF019AF5852}" dt="2024-11-04T13:36:35.429" v="6"/>
        <pc:sldMasterMkLst>
          <pc:docMk/>
          <pc:sldMasterMk cId="473381627" sldId="2147483662"/>
        </pc:sldMasterMkLst>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3774978" sldId="2147483674"/>
          </pc:sldLayoutMkLst>
        </pc:sldLayoutChg>
      </pc:sldMasterChg>
    </pc:docChg>
  </pc:docChgLst>
  <pc:docChgLst>
    <pc:chgData name="Martina Plantak, DOBA" userId="S::martina.plantak@doba.si::de674679-c024-4d92-9c12-6923d982c1a5" providerId="AD" clId="Web-{79DA3283-601C-1E3C-078C-66A3FFFAE190}"/>
    <pc:docChg chg="modSld">
      <pc:chgData name="Martina Plantak, DOBA" userId="S::martina.plantak@doba.si::de674679-c024-4d92-9c12-6923d982c1a5" providerId="AD" clId="Web-{79DA3283-601C-1E3C-078C-66A3FFFAE190}" dt="2024-12-18T11:33:23.072" v="126" actId="1076"/>
      <pc:docMkLst>
        <pc:docMk/>
      </pc:docMkLst>
      <pc:sldChg chg="modSp">
        <pc:chgData name="Martina Plantak, DOBA" userId="S::martina.plantak@doba.si::de674679-c024-4d92-9c12-6923d982c1a5" providerId="AD" clId="Web-{79DA3283-601C-1E3C-078C-66A3FFFAE190}" dt="2024-12-18T11:21:53.689" v="6" actId="20577"/>
        <pc:sldMkLst>
          <pc:docMk/>
          <pc:sldMk cId="1177726443" sldId="257"/>
        </pc:sldMkLst>
        <pc:spChg chg="mod">
          <ac:chgData name="Martina Plantak, DOBA" userId="S::martina.plantak@doba.si::de674679-c024-4d92-9c12-6923d982c1a5" providerId="AD" clId="Web-{79DA3283-601C-1E3C-078C-66A3FFFAE190}" dt="2024-12-18T11:21:53.689" v="6" actId="20577"/>
          <ac:spMkLst>
            <pc:docMk/>
            <pc:sldMk cId="1177726443" sldId="257"/>
            <ac:spMk id="3" creationId="{8D0089E8-9EEB-047C-855D-C0D6B24BE56F}"/>
          </ac:spMkLst>
        </pc:spChg>
      </pc:sldChg>
      <pc:sldChg chg="modSp">
        <pc:chgData name="Martina Plantak, DOBA" userId="S::martina.plantak@doba.si::de674679-c024-4d92-9c12-6923d982c1a5" providerId="AD" clId="Web-{79DA3283-601C-1E3C-078C-66A3FFFAE190}" dt="2024-12-18T11:25:20.915" v="34" actId="20577"/>
        <pc:sldMkLst>
          <pc:docMk/>
          <pc:sldMk cId="2622686270" sldId="262"/>
        </pc:sldMkLst>
        <pc:spChg chg="mod">
          <ac:chgData name="Martina Plantak, DOBA" userId="S::martina.plantak@doba.si::de674679-c024-4d92-9c12-6923d982c1a5" providerId="AD" clId="Web-{79DA3283-601C-1E3C-078C-66A3FFFAE190}" dt="2024-12-18T11:25:20.915" v="34" actId="20577"/>
          <ac:spMkLst>
            <pc:docMk/>
            <pc:sldMk cId="2622686270" sldId="262"/>
            <ac:spMk id="8" creationId="{744F0D38-A291-0073-2C87-B6F7C7DA5F9D}"/>
          </ac:spMkLst>
        </pc:spChg>
      </pc:sldChg>
      <pc:sldChg chg="modSp">
        <pc:chgData name="Martina Plantak, DOBA" userId="S::martina.plantak@doba.si::de674679-c024-4d92-9c12-6923d982c1a5" providerId="AD" clId="Web-{79DA3283-601C-1E3C-078C-66A3FFFAE190}" dt="2024-12-18T11:23:40.365" v="13" actId="1076"/>
        <pc:sldMkLst>
          <pc:docMk/>
          <pc:sldMk cId="2836730832" sldId="264"/>
        </pc:sldMkLst>
        <pc:spChg chg="mod">
          <ac:chgData name="Martina Plantak, DOBA" userId="S::martina.plantak@doba.si::de674679-c024-4d92-9c12-6923d982c1a5" providerId="AD" clId="Web-{79DA3283-601C-1E3C-078C-66A3FFFAE190}" dt="2024-12-18T11:23:40.365" v="13" actId="1076"/>
          <ac:spMkLst>
            <pc:docMk/>
            <pc:sldMk cId="2836730832" sldId="264"/>
            <ac:spMk id="5" creationId="{B662C0C1-9334-6EBE-F622-55457612399E}"/>
          </ac:spMkLst>
        </pc:spChg>
      </pc:sldChg>
      <pc:sldChg chg="modSp">
        <pc:chgData name="Martina Plantak, DOBA" userId="S::martina.plantak@doba.si::de674679-c024-4d92-9c12-6923d982c1a5" providerId="AD" clId="Web-{79DA3283-601C-1E3C-078C-66A3FFFAE190}" dt="2024-12-18T11:23:51.037" v="15" actId="20577"/>
        <pc:sldMkLst>
          <pc:docMk/>
          <pc:sldMk cId="3431805615" sldId="271"/>
        </pc:sldMkLst>
        <pc:spChg chg="mod">
          <ac:chgData name="Martina Plantak, DOBA" userId="S::martina.plantak@doba.si::de674679-c024-4d92-9c12-6923d982c1a5" providerId="AD" clId="Web-{79DA3283-601C-1E3C-078C-66A3FFFAE190}" dt="2024-12-18T11:23:51.037" v="15" actId="20577"/>
          <ac:spMkLst>
            <pc:docMk/>
            <pc:sldMk cId="3431805615" sldId="271"/>
            <ac:spMk id="4" creationId="{03D0B485-394E-5860-3D89-9044C07FCD43}"/>
          </ac:spMkLst>
        </pc:spChg>
      </pc:sldChg>
      <pc:sldChg chg="modSp">
        <pc:chgData name="Martina Plantak, DOBA" userId="S::martina.plantak@doba.si::de674679-c024-4d92-9c12-6923d982c1a5" providerId="AD" clId="Web-{79DA3283-601C-1E3C-078C-66A3FFFAE190}" dt="2024-12-18T11:25:12.087" v="33" actId="20577"/>
        <pc:sldMkLst>
          <pc:docMk/>
          <pc:sldMk cId="1111956171" sldId="272"/>
        </pc:sldMkLst>
        <pc:spChg chg="mod">
          <ac:chgData name="Martina Plantak, DOBA" userId="S::martina.plantak@doba.si::de674679-c024-4d92-9c12-6923d982c1a5" providerId="AD" clId="Web-{79DA3283-601C-1E3C-078C-66A3FFFAE190}" dt="2024-12-18T11:25:12.087" v="33" actId="20577"/>
          <ac:spMkLst>
            <pc:docMk/>
            <pc:sldMk cId="1111956171" sldId="272"/>
            <ac:spMk id="3" creationId="{B5F4D721-E34D-8CD6-47AD-8D62BDF99A60}"/>
          </ac:spMkLst>
        </pc:spChg>
      </pc:sldChg>
      <pc:sldChg chg="modSp">
        <pc:chgData name="Martina Plantak, DOBA" userId="S::martina.plantak@doba.si::de674679-c024-4d92-9c12-6923d982c1a5" providerId="AD" clId="Web-{79DA3283-601C-1E3C-078C-66A3FFFAE190}" dt="2024-12-18T11:24:17.522" v="21" actId="20577"/>
        <pc:sldMkLst>
          <pc:docMk/>
          <pc:sldMk cId="1672662652" sldId="273"/>
        </pc:sldMkLst>
        <pc:spChg chg="mod">
          <ac:chgData name="Martina Plantak, DOBA" userId="S::martina.plantak@doba.si::de674679-c024-4d92-9c12-6923d982c1a5" providerId="AD" clId="Web-{79DA3283-601C-1E3C-078C-66A3FFFAE190}" dt="2024-12-18T11:24:17.522" v="21" actId="20577"/>
          <ac:spMkLst>
            <pc:docMk/>
            <pc:sldMk cId="1672662652" sldId="273"/>
            <ac:spMk id="2" creationId="{1699F585-5DF2-2361-8962-9382A2DDDAD1}"/>
          </ac:spMkLst>
        </pc:spChg>
      </pc:sldChg>
      <pc:sldChg chg="modSp">
        <pc:chgData name="Martina Plantak, DOBA" userId="S::martina.plantak@doba.si::de674679-c024-4d92-9c12-6923d982c1a5" providerId="AD" clId="Web-{79DA3283-601C-1E3C-078C-66A3FFFAE190}" dt="2024-12-18T11:24:35.367" v="27" actId="20577"/>
        <pc:sldMkLst>
          <pc:docMk/>
          <pc:sldMk cId="3552429914" sldId="276"/>
        </pc:sldMkLst>
        <pc:spChg chg="mod">
          <ac:chgData name="Martina Plantak, DOBA" userId="S::martina.plantak@doba.si::de674679-c024-4d92-9c12-6923d982c1a5" providerId="AD" clId="Web-{79DA3283-601C-1E3C-078C-66A3FFFAE190}" dt="2024-12-18T11:24:35.367" v="27" actId="20577"/>
          <ac:spMkLst>
            <pc:docMk/>
            <pc:sldMk cId="3552429914" sldId="276"/>
            <ac:spMk id="8" creationId="{4FBBB0DC-F93D-08D9-C1DE-803BADD09DE8}"/>
          </ac:spMkLst>
        </pc:spChg>
      </pc:sldChg>
      <pc:sldChg chg="modSp">
        <pc:chgData name="Martina Plantak, DOBA" userId="S::martina.plantak@doba.si::de674679-c024-4d92-9c12-6923d982c1a5" providerId="AD" clId="Web-{79DA3283-601C-1E3C-078C-66A3FFFAE190}" dt="2024-12-18T11:25:47.838" v="48" actId="20577"/>
        <pc:sldMkLst>
          <pc:docMk/>
          <pc:sldMk cId="1156234365" sldId="280"/>
        </pc:sldMkLst>
        <pc:spChg chg="mod">
          <ac:chgData name="Martina Plantak, DOBA" userId="S::martina.plantak@doba.si::de674679-c024-4d92-9c12-6923d982c1a5" providerId="AD" clId="Web-{79DA3283-601C-1E3C-078C-66A3FFFAE190}" dt="2024-12-18T11:25:47.838" v="48" actId="20577"/>
          <ac:spMkLst>
            <pc:docMk/>
            <pc:sldMk cId="1156234365" sldId="280"/>
            <ac:spMk id="8" creationId="{B8F708FA-81C4-FE4F-D835-48EF394AB05B}"/>
          </ac:spMkLst>
        </pc:spChg>
      </pc:sldChg>
      <pc:sldChg chg="modSp">
        <pc:chgData name="Martina Plantak, DOBA" userId="S::martina.plantak@doba.si::de674679-c024-4d92-9c12-6923d982c1a5" providerId="AD" clId="Web-{79DA3283-601C-1E3C-078C-66A3FFFAE190}" dt="2024-12-18T11:26:37.777" v="66" actId="20577"/>
        <pc:sldMkLst>
          <pc:docMk/>
          <pc:sldMk cId="4099155935" sldId="284"/>
        </pc:sldMkLst>
        <pc:spChg chg="mod">
          <ac:chgData name="Martina Plantak, DOBA" userId="S::martina.plantak@doba.si::de674679-c024-4d92-9c12-6923d982c1a5" providerId="AD" clId="Web-{79DA3283-601C-1E3C-078C-66A3FFFAE190}" dt="2024-12-18T11:26:16.995" v="57" actId="20577"/>
          <ac:spMkLst>
            <pc:docMk/>
            <pc:sldMk cId="4099155935" sldId="284"/>
            <ac:spMk id="2" creationId="{A8E83E1C-5DC7-3619-EF34-D6846E100DED}"/>
          </ac:spMkLst>
        </pc:spChg>
        <pc:spChg chg="mod">
          <ac:chgData name="Martina Plantak, DOBA" userId="S::martina.plantak@doba.si::de674679-c024-4d92-9c12-6923d982c1a5" providerId="AD" clId="Web-{79DA3283-601C-1E3C-078C-66A3FFFAE190}" dt="2024-12-18T11:26:37.777" v="66" actId="20577"/>
          <ac:spMkLst>
            <pc:docMk/>
            <pc:sldMk cId="4099155935" sldId="284"/>
            <ac:spMk id="3" creationId="{3231B5ED-03F5-0C53-BCE9-AA9142962C6D}"/>
          </ac:spMkLst>
        </pc:spChg>
        <pc:spChg chg="mod">
          <ac:chgData name="Martina Plantak, DOBA" userId="S::martina.plantak@doba.si::de674679-c024-4d92-9c12-6923d982c1a5" providerId="AD" clId="Web-{79DA3283-601C-1E3C-078C-66A3FFFAE190}" dt="2024-12-18T11:26:11.589" v="55" actId="20577"/>
          <ac:spMkLst>
            <pc:docMk/>
            <pc:sldMk cId="4099155935" sldId="284"/>
            <ac:spMk id="4" creationId="{FC794028-7497-9DD9-5EBD-45CE27EDAD6A}"/>
          </ac:spMkLst>
        </pc:spChg>
      </pc:sldChg>
      <pc:sldChg chg="modSp">
        <pc:chgData name="Martina Plantak, DOBA" userId="S::martina.plantak@doba.si::de674679-c024-4d92-9c12-6923d982c1a5" providerId="AD" clId="Web-{79DA3283-601C-1E3C-078C-66A3FFFAE190}" dt="2024-12-18T11:26:50.324" v="70" actId="20577"/>
        <pc:sldMkLst>
          <pc:docMk/>
          <pc:sldMk cId="1237435826" sldId="285"/>
        </pc:sldMkLst>
        <pc:spChg chg="mod">
          <ac:chgData name="Martina Plantak, DOBA" userId="S::martina.plantak@doba.si::de674679-c024-4d92-9c12-6923d982c1a5" providerId="AD" clId="Web-{79DA3283-601C-1E3C-078C-66A3FFFAE190}" dt="2024-12-18T11:26:50.324" v="70" actId="20577"/>
          <ac:spMkLst>
            <pc:docMk/>
            <pc:sldMk cId="1237435826" sldId="285"/>
            <ac:spMk id="4" creationId="{6801553B-E956-8294-B8F0-A15F0EA2A240}"/>
          </ac:spMkLst>
        </pc:spChg>
        <pc:spChg chg="mod">
          <ac:chgData name="Martina Plantak, DOBA" userId="S::martina.plantak@doba.si::de674679-c024-4d92-9c12-6923d982c1a5" providerId="AD" clId="Web-{79DA3283-601C-1E3C-078C-66A3FFFAE190}" dt="2024-12-18T11:26:46.356" v="68" actId="20577"/>
          <ac:spMkLst>
            <pc:docMk/>
            <pc:sldMk cId="1237435826" sldId="285"/>
            <ac:spMk id="9" creationId="{A02C3D30-8CB7-3A14-D606-79033763FEAF}"/>
          </ac:spMkLst>
        </pc:spChg>
      </pc:sldChg>
      <pc:sldChg chg="modSp">
        <pc:chgData name="Martina Plantak, DOBA" userId="S::martina.plantak@doba.si::de674679-c024-4d92-9c12-6923d982c1a5" providerId="AD" clId="Web-{79DA3283-601C-1E3C-078C-66A3FFFAE190}" dt="2024-12-18T11:27:03.591" v="79" actId="20577"/>
        <pc:sldMkLst>
          <pc:docMk/>
          <pc:sldMk cId="2313180002" sldId="286"/>
        </pc:sldMkLst>
        <pc:spChg chg="mod">
          <ac:chgData name="Martina Plantak, DOBA" userId="S::martina.plantak@doba.si::de674679-c024-4d92-9c12-6923d982c1a5" providerId="AD" clId="Web-{79DA3283-601C-1E3C-078C-66A3FFFAE190}" dt="2024-12-18T11:26:56.200" v="72" actId="20577"/>
          <ac:spMkLst>
            <pc:docMk/>
            <pc:sldMk cId="2313180002" sldId="286"/>
            <ac:spMk id="7" creationId="{57BC71A9-DD05-0B92-97FC-4D3181B148DC}"/>
          </ac:spMkLst>
        </pc:spChg>
        <pc:spChg chg="mod">
          <ac:chgData name="Martina Plantak, DOBA" userId="S::martina.plantak@doba.si::de674679-c024-4d92-9c12-6923d982c1a5" providerId="AD" clId="Web-{79DA3283-601C-1E3C-078C-66A3FFFAE190}" dt="2024-12-18T11:27:03.591" v="79" actId="20577"/>
          <ac:spMkLst>
            <pc:docMk/>
            <pc:sldMk cId="2313180002" sldId="286"/>
            <ac:spMk id="10" creationId="{720E7D76-585C-F9EA-363E-62EA2C2C34ED}"/>
          </ac:spMkLst>
        </pc:spChg>
      </pc:sldChg>
      <pc:sldChg chg="modSp">
        <pc:chgData name="Martina Plantak, DOBA" userId="S::martina.plantak@doba.si::de674679-c024-4d92-9c12-6923d982c1a5" providerId="AD" clId="Web-{79DA3283-601C-1E3C-078C-66A3FFFAE190}" dt="2024-12-18T11:27:12.356" v="83" actId="20577"/>
        <pc:sldMkLst>
          <pc:docMk/>
          <pc:sldMk cId="414415370" sldId="287"/>
        </pc:sldMkLst>
        <pc:spChg chg="mod">
          <ac:chgData name="Martina Plantak, DOBA" userId="S::martina.plantak@doba.si::de674679-c024-4d92-9c12-6923d982c1a5" providerId="AD" clId="Web-{79DA3283-601C-1E3C-078C-66A3FFFAE190}" dt="2024-12-18T11:27:08.700" v="81" actId="20577"/>
          <ac:spMkLst>
            <pc:docMk/>
            <pc:sldMk cId="414415370" sldId="287"/>
            <ac:spMk id="2" creationId="{016F9354-1B6A-6FBE-1ED2-675040496A2F}"/>
          </ac:spMkLst>
        </pc:spChg>
        <pc:spChg chg="mod">
          <ac:chgData name="Martina Plantak, DOBA" userId="S::martina.plantak@doba.si::de674679-c024-4d92-9c12-6923d982c1a5" providerId="AD" clId="Web-{79DA3283-601C-1E3C-078C-66A3FFFAE190}" dt="2024-12-18T11:27:12.356" v="83" actId="20577"/>
          <ac:spMkLst>
            <pc:docMk/>
            <pc:sldMk cId="414415370" sldId="287"/>
            <ac:spMk id="4" creationId="{CD4630FF-2D3C-16E3-7E7F-C3B9FBD6A68E}"/>
          </ac:spMkLst>
        </pc:spChg>
      </pc:sldChg>
      <pc:sldChg chg="modSp">
        <pc:chgData name="Martina Plantak, DOBA" userId="S::martina.plantak@doba.si::de674679-c024-4d92-9c12-6923d982c1a5" providerId="AD" clId="Web-{79DA3283-601C-1E3C-078C-66A3FFFAE190}" dt="2024-12-18T11:28:57.110" v="100" actId="20577"/>
        <pc:sldMkLst>
          <pc:docMk/>
          <pc:sldMk cId="2973963118" sldId="292"/>
        </pc:sldMkLst>
        <pc:spChg chg="mod">
          <ac:chgData name="Martina Plantak, DOBA" userId="S::martina.plantak@doba.si::de674679-c024-4d92-9c12-6923d982c1a5" providerId="AD" clId="Web-{79DA3283-601C-1E3C-078C-66A3FFFAE190}" dt="2024-12-18T11:28:57.110" v="100" actId="20577"/>
          <ac:spMkLst>
            <pc:docMk/>
            <pc:sldMk cId="2973963118" sldId="292"/>
            <ac:spMk id="8" creationId="{E3EED00D-BA8F-43EA-C6CF-8253DB722B14}"/>
          </ac:spMkLst>
        </pc:spChg>
      </pc:sldChg>
      <pc:sldChg chg="modSp">
        <pc:chgData name="Martina Plantak, DOBA" userId="S::martina.plantak@doba.si::de674679-c024-4d92-9c12-6923d982c1a5" providerId="AD" clId="Web-{79DA3283-601C-1E3C-078C-66A3FFFAE190}" dt="2024-12-18T11:32:45.540" v="115" actId="20577"/>
        <pc:sldMkLst>
          <pc:docMk/>
          <pc:sldMk cId="1188507578" sldId="295"/>
        </pc:sldMkLst>
        <pc:spChg chg="mod">
          <ac:chgData name="Martina Plantak, DOBA" userId="S::martina.plantak@doba.si::de674679-c024-4d92-9c12-6923d982c1a5" providerId="AD" clId="Web-{79DA3283-601C-1E3C-078C-66A3FFFAE190}" dt="2024-12-18T11:32:45.540" v="115" actId="20577"/>
          <ac:spMkLst>
            <pc:docMk/>
            <pc:sldMk cId="1188507578" sldId="295"/>
            <ac:spMk id="5" creationId="{A11997F4-7049-871D-66B2-915ABDA18DAC}"/>
          </ac:spMkLst>
        </pc:spChg>
      </pc:sldChg>
      <pc:sldChg chg="modSp">
        <pc:chgData name="Martina Plantak, DOBA" userId="S::martina.plantak@doba.si::de674679-c024-4d92-9c12-6923d982c1a5" providerId="AD" clId="Web-{79DA3283-601C-1E3C-078C-66A3FFFAE190}" dt="2024-12-18T11:29:10.423" v="103" actId="1076"/>
        <pc:sldMkLst>
          <pc:docMk/>
          <pc:sldMk cId="2971977187" sldId="296"/>
        </pc:sldMkLst>
        <pc:spChg chg="mod">
          <ac:chgData name="Martina Plantak, DOBA" userId="S::martina.plantak@doba.si::de674679-c024-4d92-9c12-6923d982c1a5" providerId="AD" clId="Web-{79DA3283-601C-1E3C-078C-66A3FFFAE190}" dt="2024-12-18T11:29:10.423" v="103" actId="1076"/>
          <ac:spMkLst>
            <pc:docMk/>
            <pc:sldMk cId="2971977187" sldId="296"/>
            <ac:spMk id="3" creationId="{4A259382-891E-BE43-4B9B-C90F07C7E270}"/>
          </ac:spMkLst>
        </pc:spChg>
      </pc:sldChg>
      <pc:sldChg chg="modSp">
        <pc:chgData name="Martina Plantak, DOBA" userId="S::martina.plantak@doba.si::de674679-c024-4d92-9c12-6923d982c1a5" providerId="AD" clId="Web-{79DA3283-601C-1E3C-078C-66A3FFFAE190}" dt="2024-12-18T11:32:16.804" v="105" actId="20577"/>
        <pc:sldMkLst>
          <pc:docMk/>
          <pc:sldMk cId="329535975" sldId="298"/>
        </pc:sldMkLst>
        <pc:spChg chg="mod">
          <ac:chgData name="Martina Plantak, DOBA" userId="S::martina.plantak@doba.si::de674679-c024-4d92-9c12-6923d982c1a5" providerId="AD" clId="Web-{79DA3283-601C-1E3C-078C-66A3FFFAE190}" dt="2024-12-18T11:32:16.804" v="105" actId="20577"/>
          <ac:spMkLst>
            <pc:docMk/>
            <pc:sldMk cId="329535975" sldId="298"/>
            <ac:spMk id="3" creationId="{D5408051-E7AB-E6B9-1664-6DF39D054986}"/>
          </ac:spMkLst>
        </pc:spChg>
      </pc:sldChg>
      <pc:sldChg chg="modSp">
        <pc:chgData name="Martina Plantak, DOBA" userId="S::martina.plantak@doba.si::de674679-c024-4d92-9c12-6923d982c1a5" providerId="AD" clId="Web-{79DA3283-601C-1E3C-078C-66A3FFFAE190}" dt="2024-12-18T11:24:30.148" v="25" actId="20577"/>
        <pc:sldMkLst>
          <pc:docMk/>
          <pc:sldMk cId="3739727004" sldId="300"/>
        </pc:sldMkLst>
        <pc:spChg chg="mod">
          <ac:chgData name="Martina Plantak, DOBA" userId="S::martina.plantak@doba.si::de674679-c024-4d92-9c12-6923d982c1a5" providerId="AD" clId="Web-{79DA3283-601C-1E3C-078C-66A3FFFAE190}" dt="2024-12-18T11:24:30.148" v="25" actId="20577"/>
          <ac:spMkLst>
            <pc:docMk/>
            <pc:sldMk cId="3739727004" sldId="300"/>
            <ac:spMk id="2" creationId="{89D02B57-F12E-FDA4-4065-D6EB0AC77CAE}"/>
          </ac:spMkLst>
        </pc:spChg>
      </pc:sldChg>
      <pc:sldChg chg="modSp">
        <pc:chgData name="Martina Plantak, DOBA" userId="S::martina.plantak@doba.si::de674679-c024-4d92-9c12-6923d982c1a5" providerId="AD" clId="Web-{79DA3283-601C-1E3C-078C-66A3FFFAE190}" dt="2024-12-18T11:32:59.087" v="118" actId="20577"/>
        <pc:sldMkLst>
          <pc:docMk/>
          <pc:sldMk cId="1742645539" sldId="302"/>
        </pc:sldMkLst>
        <pc:spChg chg="mod">
          <ac:chgData name="Martina Plantak, DOBA" userId="S::martina.plantak@doba.si::de674679-c024-4d92-9c12-6923d982c1a5" providerId="AD" clId="Web-{79DA3283-601C-1E3C-078C-66A3FFFAE190}" dt="2024-12-18T11:32:59.087" v="118" actId="20577"/>
          <ac:spMkLst>
            <pc:docMk/>
            <pc:sldMk cId="1742645539" sldId="302"/>
            <ac:spMk id="5" creationId="{1CEEF4C6-3929-957A-CB83-F56A0C3A7C1E}"/>
          </ac:spMkLst>
        </pc:spChg>
      </pc:sldChg>
      <pc:sldChg chg="modSp">
        <pc:chgData name="Martina Plantak, DOBA" userId="S::martina.plantak@doba.si::de674679-c024-4d92-9c12-6923d982c1a5" providerId="AD" clId="Web-{79DA3283-601C-1E3C-078C-66A3FFFAE190}" dt="2024-12-18T11:32:30.570" v="109" actId="20577"/>
        <pc:sldMkLst>
          <pc:docMk/>
          <pc:sldMk cId="942325739" sldId="306"/>
        </pc:sldMkLst>
        <pc:spChg chg="mod">
          <ac:chgData name="Martina Plantak, DOBA" userId="S::martina.plantak@doba.si::de674679-c024-4d92-9c12-6923d982c1a5" providerId="AD" clId="Web-{79DA3283-601C-1E3C-078C-66A3FFFAE190}" dt="2024-12-18T11:32:30.570" v="109" actId="20577"/>
          <ac:spMkLst>
            <pc:docMk/>
            <pc:sldMk cId="942325739" sldId="306"/>
            <ac:spMk id="8" creationId="{49CFEE05-7B74-9CDE-D067-B9C807FF45C0}"/>
          </ac:spMkLst>
        </pc:spChg>
      </pc:sldChg>
      <pc:sldChg chg="modSp">
        <pc:chgData name="Martina Plantak, DOBA" userId="S::martina.plantak@doba.si::de674679-c024-4d92-9c12-6923d982c1a5" providerId="AD" clId="Web-{79DA3283-601C-1E3C-078C-66A3FFFAE190}" dt="2024-12-18T11:32:26.070" v="107" actId="20577"/>
        <pc:sldMkLst>
          <pc:docMk/>
          <pc:sldMk cId="2815572369" sldId="307"/>
        </pc:sldMkLst>
        <pc:spChg chg="mod">
          <ac:chgData name="Martina Plantak, DOBA" userId="S::martina.plantak@doba.si::de674679-c024-4d92-9c12-6923d982c1a5" providerId="AD" clId="Web-{79DA3283-601C-1E3C-078C-66A3FFFAE190}" dt="2024-12-18T11:32:26.070" v="107" actId="20577"/>
          <ac:spMkLst>
            <pc:docMk/>
            <pc:sldMk cId="2815572369" sldId="307"/>
            <ac:spMk id="6" creationId="{E599D616-4E7D-2E02-3816-2FB6558AF0E3}"/>
          </ac:spMkLst>
        </pc:spChg>
      </pc:sldChg>
      <pc:sldChg chg="modSp">
        <pc:chgData name="Martina Plantak, DOBA" userId="S::martina.plantak@doba.si::de674679-c024-4d92-9c12-6923d982c1a5" providerId="AD" clId="Web-{79DA3283-601C-1E3C-078C-66A3FFFAE190}" dt="2024-12-18T11:33:23.072" v="126" actId="1076"/>
        <pc:sldMkLst>
          <pc:docMk/>
          <pc:sldMk cId="3884032397" sldId="311"/>
        </pc:sldMkLst>
        <pc:spChg chg="mod">
          <ac:chgData name="Martina Plantak, DOBA" userId="S::martina.plantak@doba.si::de674679-c024-4d92-9c12-6923d982c1a5" providerId="AD" clId="Web-{79DA3283-601C-1E3C-078C-66A3FFFAE190}" dt="2024-12-18T11:33:23.072" v="126" actId="1076"/>
          <ac:spMkLst>
            <pc:docMk/>
            <pc:sldMk cId="3884032397" sldId="311"/>
            <ac:spMk id="6" creationId="{357613AA-54A5-18CD-09EA-2A9C06144343}"/>
          </ac:spMkLst>
        </pc:spChg>
      </pc:sldChg>
      <pc:sldChg chg="modSp">
        <pc:chgData name="Martina Plantak, DOBA" userId="S::martina.plantak@doba.si::de674679-c024-4d92-9c12-6923d982c1a5" providerId="AD" clId="Web-{79DA3283-601C-1E3C-078C-66A3FFFAE190}" dt="2024-12-18T11:26:05.698" v="53" actId="20577"/>
        <pc:sldMkLst>
          <pc:docMk/>
          <pc:sldMk cId="1215440561" sldId="312"/>
        </pc:sldMkLst>
        <pc:spChg chg="mod">
          <ac:chgData name="Martina Plantak, DOBA" userId="S::martina.plantak@doba.si::de674679-c024-4d92-9c12-6923d982c1a5" providerId="AD" clId="Web-{79DA3283-601C-1E3C-078C-66A3FFFAE190}" dt="2024-12-18T11:26:05.698" v="53" actId="20577"/>
          <ac:spMkLst>
            <pc:docMk/>
            <pc:sldMk cId="1215440561" sldId="312"/>
            <ac:spMk id="16" creationId="{B9197181-1F66-CAF9-F4B2-714C57975D29}"/>
          </ac:spMkLst>
        </pc:spChg>
      </pc:sldChg>
      <pc:sldChg chg="modSp">
        <pc:chgData name="Martina Plantak, DOBA" userId="S::martina.plantak@doba.si::de674679-c024-4d92-9c12-6923d982c1a5" providerId="AD" clId="Web-{79DA3283-601C-1E3C-078C-66A3FFFAE190}" dt="2024-12-18T11:28:41.141" v="90" actId="20577"/>
        <pc:sldMkLst>
          <pc:docMk/>
          <pc:sldMk cId="3879384195" sldId="313"/>
        </pc:sldMkLst>
        <pc:spChg chg="mod">
          <ac:chgData name="Martina Plantak, DOBA" userId="S::martina.plantak@doba.si::de674679-c024-4d92-9c12-6923d982c1a5" providerId="AD" clId="Web-{79DA3283-601C-1E3C-078C-66A3FFFAE190}" dt="2024-12-18T11:28:28.078" v="84" actId="14100"/>
          <ac:spMkLst>
            <pc:docMk/>
            <pc:sldMk cId="3879384195" sldId="313"/>
            <ac:spMk id="7" creationId="{CA78A96B-D1D6-579D-F128-777F793F665A}"/>
          </ac:spMkLst>
        </pc:spChg>
        <pc:spChg chg="mod">
          <ac:chgData name="Martina Plantak, DOBA" userId="S::martina.plantak@doba.si::de674679-c024-4d92-9c12-6923d982c1a5" providerId="AD" clId="Web-{79DA3283-601C-1E3C-078C-66A3FFFAE190}" dt="2024-12-18T11:28:41.141" v="90" actId="20577"/>
          <ac:spMkLst>
            <pc:docMk/>
            <pc:sldMk cId="3879384195" sldId="313"/>
            <ac:spMk id="13" creationId="{23B38ADD-5A5B-8396-DDE9-B3660F560ABB}"/>
          </ac:spMkLst>
        </pc:spChg>
      </pc:sldChg>
    </pc:docChg>
  </pc:docChgLst>
  <pc:docChgLst>
    <pc:chgData name="epo_35" userId="S::epo_35_jogroup.eu#ext#@dobasi.onmicrosoft.com::edd5f0fd-77c0-4369-83c5-84439aafe912" providerId="AD" clId="Web-{192F1AAA-AD11-848F-744B-A291715C3434}"/>
    <pc:docChg chg="addSld delSld modSld">
      <pc:chgData name="epo_35" userId="S::epo_35_jogroup.eu#ext#@dobasi.onmicrosoft.com::edd5f0fd-77c0-4369-83c5-84439aafe912" providerId="AD" clId="Web-{192F1AAA-AD11-848F-744B-A291715C3434}" dt="2024-12-13T14:27:11.932" v="669" actId="20577"/>
      <pc:docMkLst>
        <pc:docMk/>
      </pc:docMkLst>
      <pc:sldChg chg="modSp">
        <pc:chgData name="epo_35" userId="S::epo_35_jogroup.eu#ext#@dobasi.onmicrosoft.com::edd5f0fd-77c0-4369-83c5-84439aafe912" providerId="AD" clId="Web-{192F1AAA-AD11-848F-744B-A291715C3434}" dt="2024-12-13T13:37:38.939" v="24" actId="20577"/>
        <pc:sldMkLst>
          <pc:docMk/>
          <pc:sldMk cId="1177726443" sldId="257"/>
        </pc:sldMkLst>
        <pc:spChg chg="mod">
          <ac:chgData name="epo_35" userId="S::epo_35_jogroup.eu#ext#@dobasi.onmicrosoft.com::edd5f0fd-77c0-4369-83c5-84439aafe912" providerId="AD" clId="Web-{192F1AAA-AD11-848F-744B-A291715C3434}" dt="2024-12-13T13:37:38.939" v="24"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192F1AAA-AD11-848F-744B-A291715C3434}" dt="2024-12-13T13:53:10.476" v="65" actId="20577"/>
        <pc:sldMkLst>
          <pc:docMk/>
          <pc:sldMk cId="2622686270" sldId="262"/>
        </pc:sldMkLst>
        <pc:spChg chg="mod">
          <ac:chgData name="epo_35" userId="S::epo_35_jogroup.eu#ext#@dobasi.onmicrosoft.com::edd5f0fd-77c0-4369-83c5-84439aafe912" providerId="AD" clId="Web-{192F1AAA-AD11-848F-744B-A291715C3434}" dt="2024-12-13T13:53:10.476" v="65" actId="20577"/>
          <ac:spMkLst>
            <pc:docMk/>
            <pc:sldMk cId="2622686270" sldId="262"/>
            <ac:spMk id="5" creationId="{A7D5D871-3E99-FD69-62E9-BF69DA13EE4B}"/>
          </ac:spMkLst>
        </pc:spChg>
      </pc:sldChg>
      <pc:sldChg chg="addSp delSp modSp">
        <pc:chgData name="epo_35" userId="S::epo_35_jogroup.eu#ext#@dobasi.onmicrosoft.com::edd5f0fd-77c0-4369-83c5-84439aafe912" providerId="AD" clId="Web-{192F1AAA-AD11-848F-744B-A291715C3434}" dt="2024-12-13T13:55:42.748" v="92" actId="20577"/>
        <pc:sldMkLst>
          <pc:docMk/>
          <pc:sldMk cId="2836730832" sldId="264"/>
        </pc:sldMkLst>
        <pc:spChg chg="mod">
          <ac:chgData name="epo_35" userId="S::epo_35_jogroup.eu#ext#@dobasi.onmicrosoft.com::edd5f0fd-77c0-4369-83c5-84439aafe912" providerId="AD" clId="Web-{192F1AAA-AD11-848F-744B-A291715C3434}" dt="2024-12-13T13:55:42.748" v="92" actId="20577"/>
          <ac:spMkLst>
            <pc:docMk/>
            <pc:sldMk cId="2836730832" sldId="264"/>
            <ac:spMk id="2" creationId="{0937FAFC-A5E7-13FB-EF58-194941F44C39}"/>
          </ac:spMkLst>
        </pc:spChg>
        <pc:spChg chg="add mod">
          <ac:chgData name="epo_35" userId="S::epo_35_jogroup.eu#ext#@dobasi.onmicrosoft.com::edd5f0fd-77c0-4369-83c5-84439aafe912" providerId="AD" clId="Web-{192F1AAA-AD11-848F-744B-A291715C3434}" dt="2024-12-13T13:38:39.348" v="41" actId="20577"/>
          <ac:spMkLst>
            <pc:docMk/>
            <pc:sldMk cId="2836730832" sldId="264"/>
            <ac:spMk id="5" creationId="{B662C0C1-9334-6EBE-F622-55457612399E}"/>
          </ac:spMkLst>
        </pc:spChg>
        <pc:picChg chg="del mod">
          <ac:chgData name="epo_35" userId="S::epo_35_jogroup.eu#ext#@dobasi.onmicrosoft.com::edd5f0fd-77c0-4369-83c5-84439aafe912" providerId="AD" clId="Web-{192F1AAA-AD11-848F-744B-A291715C3434}" dt="2024-12-13T13:38:31.473" v="36"/>
          <ac:picMkLst>
            <pc:docMk/>
            <pc:sldMk cId="2836730832" sldId="264"/>
            <ac:picMk id="4" creationId="{5E34A4F2-E758-CC28-46D5-16EAE5851C78}"/>
          </ac:picMkLst>
        </pc:picChg>
      </pc:sldChg>
      <pc:sldChg chg="addSp delSp modSp">
        <pc:chgData name="epo_35" userId="S::epo_35_jogroup.eu#ext#@dobasi.onmicrosoft.com::edd5f0fd-77c0-4369-83c5-84439aafe912" providerId="AD" clId="Web-{192F1AAA-AD11-848F-744B-A291715C3434}" dt="2024-12-13T13:55:35.263" v="89" actId="20577"/>
        <pc:sldMkLst>
          <pc:docMk/>
          <pc:sldMk cId="3431805615" sldId="271"/>
        </pc:sldMkLst>
        <pc:spChg chg="mod">
          <ac:chgData name="epo_35" userId="S::epo_35_jogroup.eu#ext#@dobasi.onmicrosoft.com::edd5f0fd-77c0-4369-83c5-84439aafe912" providerId="AD" clId="Web-{192F1AAA-AD11-848F-744B-A291715C3434}" dt="2024-12-13T13:55:35.263" v="89" actId="20577"/>
          <ac:spMkLst>
            <pc:docMk/>
            <pc:sldMk cId="3431805615" sldId="271"/>
            <ac:spMk id="2" creationId="{4043A42C-A1D8-09B2-B726-F3F32A4D58B6}"/>
          </ac:spMkLst>
        </pc:spChg>
        <pc:spChg chg="add mod">
          <ac:chgData name="epo_35" userId="S::epo_35_jogroup.eu#ext#@dobasi.onmicrosoft.com::edd5f0fd-77c0-4369-83c5-84439aafe912" providerId="AD" clId="Web-{192F1AAA-AD11-848F-744B-A291715C3434}" dt="2024-12-13T13:39:17.287" v="57" actId="20577"/>
          <ac:spMkLst>
            <pc:docMk/>
            <pc:sldMk cId="3431805615" sldId="271"/>
            <ac:spMk id="4" creationId="{03D0B485-394E-5860-3D89-9044C07FCD43}"/>
          </ac:spMkLst>
        </pc:spChg>
        <pc:picChg chg="del mod">
          <ac:chgData name="epo_35" userId="S::epo_35_jogroup.eu#ext#@dobasi.onmicrosoft.com::edd5f0fd-77c0-4369-83c5-84439aafe912" providerId="AD" clId="Web-{192F1AAA-AD11-848F-744B-A291715C3434}" dt="2024-12-13T13:38:49.833" v="43"/>
          <ac:picMkLst>
            <pc:docMk/>
            <pc:sldMk cId="3431805615" sldId="271"/>
            <ac:picMk id="3" creationId="{F36F9ECB-CC4F-2B79-EEDC-449AD149DA48}"/>
          </ac:picMkLst>
        </pc:picChg>
      </pc:sldChg>
      <pc:sldChg chg="addSp delSp modSp">
        <pc:chgData name="epo_35" userId="S::epo_35_jogroup.eu#ext#@dobasi.onmicrosoft.com::edd5f0fd-77c0-4369-83c5-84439aafe912" providerId="AD" clId="Web-{192F1AAA-AD11-848F-744B-A291715C3434}" dt="2024-12-13T13:57:07.986" v="112" actId="20577"/>
        <pc:sldMkLst>
          <pc:docMk/>
          <pc:sldMk cId="1111956171" sldId="272"/>
        </pc:sldMkLst>
        <pc:spChg chg="add mod">
          <ac:chgData name="epo_35" userId="S::epo_35_jogroup.eu#ext#@dobasi.onmicrosoft.com::edd5f0fd-77c0-4369-83c5-84439aafe912" providerId="AD" clId="Web-{192F1AAA-AD11-848F-744B-A291715C3434}" dt="2024-12-13T13:57:07.986" v="112" actId="20577"/>
          <ac:spMkLst>
            <pc:docMk/>
            <pc:sldMk cId="1111956171" sldId="272"/>
            <ac:spMk id="3" creationId="{B5F4D721-E34D-8CD6-47AD-8D62BDF99A60}"/>
          </ac:spMkLst>
        </pc:spChg>
        <pc:spChg chg="del mod">
          <ac:chgData name="epo_35" userId="S::epo_35_jogroup.eu#ext#@dobasi.onmicrosoft.com::edd5f0fd-77c0-4369-83c5-84439aafe912" providerId="AD" clId="Web-{192F1AAA-AD11-848F-744B-A291715C3434}" dt="2024-12-13T13:56:53.391" v="109"/>
          <ac:spMkLst>
            <pc:docMk/>
            <pc:sldMk cId="1111956171" sldId="272"/>
            <ac:spMk id="13" creationId="{DFD83602-A978-3470-A0BC-2CE829283DF9}"/>
          </ac:spMkLst>
        </pc:spChg>
        <pc:picChg chg="mod">
          <ac:chgData name="epo_35" userId="S::epo_35_jogroup.eu#ext#@dobasi.onmicrosoft.com::edd5f0fd-77c0-4369-83c5-84439aafe912" providerId="AD" clId="Web-{192F1AAA-AD11-848F-744B-A291715C3434}" dt="2024-12-13T13:56:55.876" v="110" actId="1076"/>
          <ac:picMkLst>
            <pc:docMk/>
            <pc:sldMk cId="1111956171" sldId="272"/>
            <ac:picMk id="9" creationId="{7D84E08B-902D-D058-0C6A-14A9A8E136A4}"/>
          </ac:picMkLst>
        </pc:picChg>
      </pc:sldChg>
      <pc:sldChg chg="modSp">
        <pc:chgData name="epo_35" userId="S::epo_35_jogroup.eu#ext#@dobasi.onmicrosoft.com::edd5f0fd-77c0-4369-83c5-84439aafe912" providerId="AD" clId="Web-{192F1AAA-AD11-848F-744B-A291715C3434}" dt="2024-12-13T14:27:11.932" v="669" actId="20577"/>
        <pc:sldMkLst>
          <pc:docMk/>
          <pc:sldMk cId="1821673080" sldId="274"/>
        </pc:sldMkLst>
        <pc:spChg chg="mod">
          <ac:chgData name="epo_35" userId="S::epo_35_jogroup.eu#ext#@dobasi.onmicrosoft.com::edd5f0fd-77c0-4369-83c5-84439aafe912" providerId="AD" clId="Web-{192F1AAA-AD11-848F-744B-A291715C3434}" dt="2024-12-13T14:26:16.164" v="652" actId="20577"/>
          <ac:spMkLst>
            <pc:docMk/>
            <pc:sldMk cId="1821673080" sldId="274"/>
            <ac:spMk id="2" creationId="{A8CA2A01-FEBB-2999-71E2-A85F43AAA972}"/>
          </ac:spMkLst>
        </pc:spChg>
        <pc:spChg chg="mod">
          <ac:chgData name="epo_35" userId="S::epo_35_jogroup.eu#ext#@dobasi.onmicrosoft.com::edd5f0fd-77c0-4369-83c5-84439aafe912" providerId="AD" clId="Web-{192F1AAA-AD11-848F-744B-A291715C3434}" dt="2024-12-13T14:27:11.932" v="669"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192F1AAA-AD11-848F-744B-A291715C3434}" dt="2024-12-13T14:26:51.556" v="663" actId="20577"/>
        <pc:sldMkLst>
          <pc:docMk/>
          <pc:sldMk cId="3119389221" sldId="275"/>
        </pc:sldMkLst>
        <pc:spChg chg="mod">
          <ac:chgData name="epo_35" userId="S::epo_35_jogroup.eu#ext#@dobasi.onmicrosoft.com::edd5f0fd-77c0-4369-83c5-84439aafe912" providerId="AD" clId="Web-{192F1AAA-AD11-848F-744B-A291715C3434}" dt="2024-12-13T14:26:45.259" v="662" actId="20577"/>
          <ac:spMkLst>
            <pc:docMk/>
            <pc:sldMk cId="3119389221" sldId="275"/>
            <ac:spMk id="2" creationId="{D1FA6C79-B804-ABC5-686B-1894D0168E33}"/>
          </ac:spMkLst>
        </pc:spChg>
        <pc:spChg chg="mod">
          <ac:chgData name="epo_35" userId="S::epo_35_jogroup.eu#ext#@dobasi.onmicrosoft.com::edd5f0fd-77c0-4369-83c5-84439aafe912" providerId="AD" clId="Web-{192F1AAA-AD11-848F-744B-A291715C3434}" dt="2024-12-13T14:26:51.556" v="66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192F1AAA-AD11-848F-744B-A291715C3434}" dt="2024-12-13T13:56:09.218" v="95" actId="20577"/>
        <pc:sldMkLst>
          <pc:docMk/>
          <pc:sldMk cId="3552429914" sldId="276"/>
        </pc:sldMkLst>
        <pc:spChg chg="mod">
          <ac:chgData name="epo_35" userId="S::epo_35_jogroup.eu#ext#@dobasi.onmicrosoft.com::edd5f0fd-77c0-4369-83c5-84439aafe912" providerId="AD" clId="Web-{192F1AAA-AD11-848F-744B-A291715C3434}" dt="2024-12-13T13:56:09.218" v="95" actId="20577"/>
          <ac:spMkLst>
            <pc:docMk/>
            <pc:sldMk cId="3552429914" sldId="276"/>
            <ac:spMk id="2" creationId="{5D01C383-7D70-6189-FB53-86FED887320B}"/>
          </ac:spMkLst>
        </pc:spChg>
      </pc:sldChg>
      <pc:sldChg chg="addSp delSp modSp">
        <pc:chgData name="epo_35" userId="S::epo_35_jogroup.eu#ext#@dobasi.onmicrosoft.com::edd5f0fd-77c0-4369-83c5-84439aafe912" providerId="AD" clId="Web-{192F1AAA-AD11-848F-744B-A291715C3434}" dt="2024-12-13T13:59:08.662" v="144" actId="20577"/>
        <pc:sldMkLst>
          <pc:docMk/>
          <pc:sldMk cId="1156234365" sldId="280"/>
        </pc:sldMkLst>
        <pc:spChg chg="mod">
          <ac:chgData name="epo_35" userId="S::epo_35_jogroup.eu#ext#@dobasi.onmicrosoft.com::edd5f0fd-77c0-4369-83c5-84439aafe912" providerId="AD" clId="Web-{192F1AAA-AD11-848F-744B-A291715C3434}" dt="2024-12-13T13:59:08.662" v="144" actId="20577"/>
          <ac:spMkLst>
            <pc:docMk/>
            <pc:sldMk cId="1156234365" sldId="280"/>
            <ac:spMk id="2" creationId="{50ABC507-E7F2-965E-C444-0827B238DD41}"/>
          </ac:spMkLst>
        </pc:spChg>
        <pc:spChg chg="del mod">
          <ac:chgData name="epo_35" userId="S::epo_35_jogroup.eu#ext#@dobasi.onmicrosoft.com::edd5f0fd-77c0-4369-83c5-84439aafe912" providerId="AD" clId="Web-{192F1AAA-AD11-848F-744B-A291715C3434}" dt="2024-12-13T13:58:57.209" v="140"/>
          <ac:spMkLst>
            <pc:docMk/>
            <pc:sldMk cId="1156234365" sldId="280"/>
            <ac:spMk id="4" creationId="{30006401-6060-BE81-12E0-6BE06F626180}"/>
          </ac:spMkLst>
        </pc:spChg>
        <pc:spChg chg="mod">
          <ac:chgData name="epo_35" userId="S::epo_35_jogroup.eu#ext#@dobasi.onmicrosoft.com::edd5f0fd-77c0-4369-83c5-84439aafe912" providerId="AD" clId="Web-{192F1AAA-AD11-848F-744B-A291715C3434}" dt="2024-12-13T13:58:11.910" v="124" actId="20577"/>
          <ac:spMkLst>
            <pc:docMk/>
            <pc:sldMk cId="1156234365" sldId="280"/>
            <ac:spMk id="5" creationId="{A7D5D871-3E99-FD69-62E9-BF69DA13EE4B}"/>
          </ac:spMkLst>
        </pc:spChg>
        <pc:spChg chg="add mod">
          <ac:chgData name="epo_35" userId="S::epo_35_jogroup.eu#ext#@dobasi.onmicrosoft.com::edd5f0fd-77c0-4369-83c5-84439aafe912" providerId="AD" clId="Web-{192F1AAA-AD11-848F-744B-A291715C3434}" dt="2024-12-13T13:59:03.428" v="142" actId="1076"/>
          <ac:spMkLst>
            <pc:docMk/>
            <pc:sldMk cId="1156234365" sldId="280"/>
            <ac:spMk id="8" creationId="{B8F708FA-81C4-FE4F-D835-48EF394AB05B}"/>
          </ac:spMkLst>
        </pc:spChg>
      </pc:sldChg>
      <pc:sldChg chg="addSp delSp modSp">
        <pc:chgData name="epo_35" userId="S::epo_35_jogroup.eu#ext#@dobasi.onmicrosoft.com::edd5f0fd-77c0-4369-83c5-84439aafe912" providerId="AD" clId="Web-{192F1AAA-AD11-848F-744B-A291715C3434}" dt="2024-12-13T14:00:59.839" v="154" actId="14100"/>
        <pc:sldMkLst>
          <pc:docMk/>
          <pc:sldMk cId="68350863" sldId="281"/>
        </pc:sldMkLst>
        <pc:spChg chg="add mod">
          <ac:chgData name="epo_35" userId="S::epo_35_jogroup.eu#ext#@dobasi.onmicrosoft.com::edd5f0fd-77c0-4369-83c5-84439aafe912" providerId="AD" clId="Web-{192F1AAA-AD11-848F-744B-A291715C3434}" dt="2024-12-13T14:00:59.839" v="154" actId="14100"/>
          <ac:spMkLst>
            <pc:docMk/>
            <pc:sldMk cId="68350863" sldId="281"/>
            <ac:spMk id="3" creationId="{FCC65661-2E1D-A1B5-B84A-2484E53502FF}"/>
          </ac:spMkLst>
        </pc:spChg>
        <pc:spChg chg="del">
          <ac:chgData name="epo_35" userId="S::epo_35_jogroup.eu#ext#@dobasi.onmicrosoft.com::edd5f0fd-77c0-4369-83c5-84439aafe912" providerId="AD" clId="Web-{192F1AAA-AD11-848F-744B-A291715C3434}" dt="2024-12-13T14:00:45.197" v="149"/>
          <ac:spMkLst>
            <pc:docMk/>
            <pc:sldMk cId="68350863" sldId="281"/>
            <ac:spMk id="11" creationId="{A58F75B6-4036-E026-C002-6443D77F1DFC}"/>
          </ac:spMkLst>
        </pc:spChg>
      </pc:sldChg>
      <pc:sldChg chg="addSp modSp del">
        <pc:chgData name="epo_35" userId="S::epo_35_jogroup.eu#ext#@dobasi.onmicrosoft.com::edd5f0fd-77c0-4369-83c5-84439aafe912" providerId="AD" clId="Web-{192F1AAA-AD11-848F-744B-A291715C3434}" dt="2024-12-13T14:03:29.391" v="181"/>
        <pc:sldMkLst>
          <pc:docMk/>
          <pc:sldMk cId="2554502435" sldId="283"/>
        </pc:sldMkLst>
        <pc:spChg chg="mod">
          <ac:chgData name="epo_35" userId="S::epo_35_jogroup.eu#ext#@dobasi.onmicrosoft.com::edd5f0fd-77c0-4369-83c5-84439aafe912" providerId="AD" clId="Web-{192F1AAA-AD11-848F-744B-A291715C3434}" dt="2024-12-13T14:01:19.886" v="158" actId="20577"/>
          <ac:spMkLst>
            <pc:docMk/>
            <pc:sldMk cId="2554502435" sldId="283"/>
            <ac:spMk id="7" creationId="{DB623D69-947F-1117-908B-1663A38CE934}"/>
          </ac:spMkLst>
        </pc:spChg>
        <pc:spChg chg="add">
          <ac:chgData name="epo_35" userId="S::epo_35_jogroup.eu#ext#@dobasi.onmicrosoft.com::edd5f0fd-77c0-4369-83c5-84439aafe912" providerId="AD" clId="Web-{192F1AAA-AD11-848F-744B-A291715C3434}" dt="2024-12-13T14:02:15.545" v="166"/>
          <ac:spMkLst>
            <pc:docMk/>
            <pc:sldMk cId="2554502435" sldId="283"/>
            <ac:spMk id="8" creationId="{2A7C3EF4-E585-9E61-4CBE-91D8DD2C26C5}"/>
          </ac:spMkLst>
        </pc:spChg>
        <pc:picChg chg="mod">
          <ac:chgData name="epo_35" userId="S::epo_35_jogroup.eu#ext#@dobasi.onmicrosoft.com::edd5f0fd-77c0-4369-83c5-84439aafe912" providerId="AD" clId="Web-{192F1AAA-AD11-848F-744B-A291715C3434}" dt="2024-12-13T14:01:16.074" v="155" actId="1076"/>
          <ac:picMkLst>
            <pc:docMk/>
            <pc:sldMk cId="2554502435" sldId="283"/>
            <ac:picMk id="4" creationId="{E1EBF5E5-439B-E0FD-D06B-7D5F7C939077}"/>
          </ac:picMkLst>
        </pc:picChg>
      </pc:sldChg>
      <pc:sldChg chg="modSp">
        <pc:chgData name="epo_35" userId="S::epo_35_jogroup.eu#ext#@dobasi.onmicrosoft.com::edd5f0fd-77c0-4369-83c5-84439aafe912" providerId="AD" clId="Web-{192F1AAA-AD11-848F-744B-A291715C3434}" dt="2024-12-13T14:07:00.853" v="202" actId="20577"/>
        <pc:sldMkLst>
          <pc:docMk/>
          <pc:sldMk cId="4099155935" sldId="284"/>
        </pc:sldMkLst>
        <pc:spChg chg="mod">
          <ac:chgData name="epo_35" userId="S::epo_35_jogroup.eu#ext#@dobasi.onmicrosoft.com::edd5f0fd-77c0-4369-83c5-84439aafe912" providerId="AD" clId="Web-{192F1AAA-AD11-848F-744B-A291715C3434}" dt="2024-12-13T14:07:00.853" v="202" actId="20577"/>
          <ac:spMkLst>
            <pc:docMk/>
            <pc:sldMk cId="4099155935" sldId="284"/>
            <ac:spMk id="3" creationId="{3231B5ED-03F5-0C53-BCE9-AA9142962C6D}"/>
          </ac:spMkLst>
        </pc:spChg>
        <pc:spChg chg="mod">
          <ac:chgData name="epo_35" userId="S::epo_35_jogroup.eu#ext#@dobasi.onmicrosoft.com::edd5f0fd-77c0-4369-83c5-84439aafe912" providerId="AD" clId="Web-{192F1AAA-AD11-848F-744B-A291715C3434}" dt="2024-12-13T14:06:08.445" v="186" actId="20577"/>
          <ac:spMkLst>
            <pc:docMk/>
            <pc:sldMk cId="4099155935" sldId="284"/>
            <ac:spMk id="6" creationId="{4ABF59D8-BA1C-5AED-5E7E-6957B0BB4012}"/>
          </ac:spMkLst>
        </pc:spChg>
        <pc:spChg chg="mod">
          <ac:chgData name="epo_35" userId="S::epo_35_jogroup.eu#ext#@dobasi.onmicrosoft.com::edd5f0fd-77c0-4369-83c5-84439aafe912" providerId="AD" clId="Web-{192F1AAA-AD11-848F-744B-A291715C3434}" dt="2024-12-13T14:06:19.117" v="190" actId="1076"/>
          <ac:spMkLst>
            <pc:docMk/>
            <pc:sldMk cId="4099155935" sldId="284"/>
            <ac:spMk id="10" creationId="{3BD27CC7-C5AD-4142-6132-BF63542E010D}"/>
          </ac:spMkLst>
        </pc:spChg>
        <pc:picChg chg="mod">
          <ac:chgData name="epo_35" userId="S::epo_35_jogroup.eu#ext#@dobasi.onmicrosoft.com::edd5f0fd-77c0-4369-83c5-84439aafe912" providerId="AD" clId="Web-{192F1AAA-AD11-848F-744B-A291715C3434}" dt="2024-12-13T14:06:13.226" v="189" actId="1076"/>
          <ac:picMkLst>
            <pc:docMk/>
            <pc:sldMk cId="4099155935" sldId="284"/>
            <ac:picMk id="9" creationId="{8FE9F898-BE29-0E4D-D156-14E744F99F92}"/>
          </ac:picMkLst>
        </pc:picChg>
      </pc:sldChg>
      <pc:sldChg chg="modSp">
        <pc:chgData name="epo_35" userId="S::epo_35_jogroup.eu#ext#@dobasi.onmicrosoft.com::edd5f0fd-77c0-4369-83c5-84439aafe912" providerId="AD" clId="Web-{192F1AAA-AD11-848F-744B-A291715C3434}" dt="2024-12-13T14:07:14.557" v="207" actId="20577"/>
        <pc:sldMkLst>
          <pc:docMk/>
          <pc:sldMk cId="1237435826" sldId="285"/>
        </pc:sldMkLst>
        <pc:spChg chg="mod">
          <ac:chgData name="epo_35" userId="S::epo_35_jogroup.eu#ext#@dobasi.onmicrosoft.com::edd5f0fd-77c0-4369-83c5-84439aafe912" providerId="AD" clId="Web-{192F1AAA-AD11-848F-744B-A291715C3434}" dt="2024-12-13T14:07:14.557" v="207" actId="20577"/>
          <ac:spMkLst>
            <pc:docMk/>
            <pc:sldMk cId="1237435826" sldId="285"/>
            <ac:spMk id="3" creationId="{3231B5ED-03F5-0C53-BCE9-AA9142962C6D}"/>
          </ac:spMkLst>
        </pc:spChg>
        <pc:spChg chg="mod">
          <ac:chgData name="epo_35" userId="S::epo_35_jogroup.eu#ext#@dobasi.onmicrosoft.com::edd5f0fd-77c0-4369-83c5-84439aafe912" providerId="AD" clId="Web-{192F1AAA-AD11-848F-744B-A291715C3434}" dt="2024-12-13T14:06:25.805" v="192" actId="20577"/>
          <ac:spMkLst>
            <pc:docMk/>
            <pc:sldMk cId="1237435826" sldId="285"/>
            <ac:spMk id="6" creationId="{4ABF59D8-BA1C-5AED-5E7E-6957B0BB4012}"/>
          </ac:spMkLst>
        </pc:spChg>
        <pc:spChg chg="mod">
          <ac:chgData name="epo_35" userId="S::epo_35_jogroup.eu#ext#@dobasi.onmicrosoft.com::edd5f0fd-77c0-4369-83c5-84439aafe912" providerId="AD" clId="Web-{192F1AAA-AD11-848F-744B-A291715C3434}" dt="2024-12-13T14:06:32.977" v="194" actId="20577"/>
          <ac:spMkLst>
            <pc:docMk/>
            <pc:sldMk cId="1237435826" sldId="285"/>
            <ac:spMk id="10" creationId="{3BD27CC7-C5AD-4142-6132-BF63542E010D}"/>
          </ac:spMkLst>
        </pc:spChg>
      </pc:sldChg>
      <pc:sldChg chg="modSp">
        <pc:chgData name="epo_35" userId="S::epo_35_jogroup.eu#ext#@dobasi.onmicrosoft.com::edd5f0fd-77c0-4369-83c5-84439aafe912" providerId="AD" clId="Web-{192F1AAA-AD11-848F-744B-A291715C3434}" dt="2024-12-13T14:07:19.447" v="209" actId="20577"/>
        <pc:sldMkLst>
          <pc:docMk/>
          <pc:sldMk cId="2313180002" sldId="286"/>
        </pc:sldMkLst>
        <pc:spChg chg="mod">
          <ac:chgData name="epo_35" userId="S::epo_35_jogroup.eu#ext#@dobasi.onmicrosoft.com::edd5f0fd-77c0-4369-83c5-84439aafe912" providerId="AD" clId="Web-{192F1AAA-AD11-848F-744B-A291715C3434}" dt="2024-12-13T14:07:19.447" v="209" actId="20577"/>
          <ac:spMkLst>
            <pc:docMk/>
            <pc:sldMk cId="2313180002" sldId="286"/>
            <ac:spMk id="3" creationId="{3231B5ED-03F5-0C53-BCE9-AA9142962C6D}"/>
          </ac:spMkLst>
        </pc:spChg>
        <pc:spChg chg="mod">
          <ac:chgData name="epo_35" userId="S::epo_35_jogroup.eu#ext#@dobasi.onmicrosoft.com::edd5f0fd-77c0-4369-83c5-84439aafe912" providerId="AD" clId="Web-{192F1AAA-AD11-848F-744B-A291715C3434}" dt="2024-12-13T14:06:37.555" v="196" actId="20577"/>
          <ac:spMkLst>
            <pc:docMk/>
            <pc:sldMk cId="2313180002" sldId="286"/>
            <ac:spMk id="6" creationId="{4ABF59D8-BA1C-5AED-5E7E-6957B0BB4012}"/>
          </ac:spMkLst>
        </pc:spChg>
        <pc:spChg chg="mod">
          <ac:chgData name="epo_35" userId="S::epo_35_jogroup.eu#ext#@dobasi.onmicrosoft.com::edd5f0fd-77c0-4369-83c5-84439aafe912" providerId="AD" clId="Web-{192F1AAA-AD11-848F-744B-A291715C3434}" dt="2024-12-13T14:06:42.868" v="198" actId="20577"/>
          <ac:spMkLst>
            <pc:docMk/>
            <pc:sldMk cId="2313180002" sldId="286"/>
            <ac:spMk id="9" creationId="{D69E58BF-2979-9E3D-360C-0564BB9812D1}"/>
          </ac:spMkLst>
        </pc:spChg>
      </pc:sldChg>
      <pc:sldChg chg="modSp">
        <pc:chgData name="epo_35" userId="S::epo_35_jogroup.eu#ext#@dobasi.onmicrosoft.com::edd5f0fd-77c0-4369-83c5-84439aafe912" providerId="AD" clId="Web-{192F1AAA-AD11-848F-744B-A291715C3434}" dt="2024-12-13T14:07:26.041" v="211" actId="20577"/>
        <pc:sldMkLst>
          <pc:docMk/>
          <pc:sldMk cId="414415370" sldId="287"/>
        </pc:sldMkLst>
        <pc:spChg chg="mod">
          <ac:chgData name="epo_35" userId="S::epo_35_jogroup.eu#ext#@dobasi.onmicrosoft.com::edd5f0fd-77c0-4369-83c5-84439aafe912" providerId="AD" clId="Web-{192F1AAA-AD11-848F-744B-A291715C3434}" dt="2024-12-13T14:07:26.041" v="211" actId="20577"/>
          <ac:spMkLst>
            <pc:docMk/>
            <pc:sldMk cId="414415370" sldId="287"/>
            <ac:spMk id="3" creationId="{3231B5ED-03F5-0C53-BCE9-AA9142962C6D}"/>
          </ac:spMkLst>
        </pc:spChg>
        <pc:spChg chg="mod">
          <ac:chgData name="epo_35" userId="S::epo_35_jogroup.eu#ext#@dobasi.onmicrosoft.com::edd5f0fd-77c0-4369-83c5-84439aafe912" providerId="AD" clId="Web-{192F1AAA-AD11-848F-744B-A291715C3434}" dt="2024-12-13T14:06:54.728" v="200" actId="20577"/>
          <ac:spMkLst>
            <pc:docMk/>
            <pc:sldMk cId="414415370" sldId="287"/>
            <ac:spMk id="6" creationId="{4ABF59D8-BA1C-5AED-5E7E-6957B0BB4012}"/>
          </ac:spMkLst>
        </pc:spChg>
      </pc:sldChg>
      <pc:sldChg chg="modSp del">
        <pc:chgData name="epo_35" userId="S::epo_35_jogroup.eu#ext#@dobasi.onmicrosoft.com::edd5f0fd-77c0-4369-83c5-84439aafe912" providerId="AD" clId="Web-{192F1AAA-AD11-848F-744B-A291715C3434}" dt="2024-12-13T14:11:49.442" v="290"/>
        <pc:sldMkLst>
          <pc:docMk/>
          <pc:sldMk cId="430438383" sldId="291"/>
        </pc:sldMkLst>
        <pc:spChg chg="mod">
          <ac:chgData name="epo_35" userId="S::epo_35_jogroup.eu#ext#@dobasi.onmicrosoft.com::edd5f0fd-77c0-4369-83c5-84439aafe912" providerId="AD" clId="Web-{192F1AAA-AD11-848F-744B-A291715C3434}" dt="2024-12-13T14:08:23.622" v="221" actId="1076"/>
          <ac:spMkLst>
            <pc:docMk/>
            <pc:sldMk cId="430438383" sldId="291"/>
            <ac:spMk id="2" creationId="{93A846E5-2506-AAFD-BCCA-85721412A1DE}"/>
          </ac:spMkLst>
        </pc:spChg>
      </pc:sldChg>
      <pc:sldChg chg="addSp delSp modSp">
        <pc:chgData name="epo_35" userId="S::epo_35_jogroup.eu#ext#@dobasi.onmicrosoft.com::edd5f0fd-77c0-4369-83c5-84439aafe912" providerId="AD" clId="Web-{192F1AAA-AD11-848F-744B-A291715C3434}" dt="2024-12-13T14:14:14.401" v="310" actId="1076"/>
        <pc:sldMkLst>
          <pc:docMk/>
          <pc:sldMk cId="2973963118" sldId="292"/>
        </pc:sldMkLst>
        <pc:spChg chg="mod">
          <ac:chgData name="epo_35" userId="S::epo_35_jogroup.eu#ext#@dobasi.onmicrosoft.com::edd5f0fd-77c0-4369-83c5-84439aafe912" providerId="AD" clId="Web-{192F1AAA-AD11-848F-744B-A291715C3434}" dt="2024-12-13T14:12:21.178" v="294" actId="14100"/>
          <ac:spMkLst>
            <pc:docMk/>
            <pc:sldMk cId="2973963118" sldId="292"/>
            <ac:spMk id="2" creationId="{AB3F4620-34BC-28BB-3943-CBF4C61E06A7}"/>
          </ac:spMkLst>
        </pc:spChg>
        <pc:spChg chg="mod">
          <ac:chgData name="epo_35" userId="S::epo_35_jogroup.eu#ext#@dobasi.onmicrosoft.com::edd5f0fd-77c0-4369-83c5-84439aafe912" providerId="AD" clId="Web-{192F1AAA-AD11-848F-744B-A291715C3434}" dt="2024-12-13T14:14:14.401" v="310" actId="1076"/>
          <ac:spMkLst>
            <pc:docMk/>
            <pc:sldMk cId="2973963118" sldId="292"/>
            <ac:spMk id="4" creationId="{99759B9C-C0F9-FA51-D58E-B303C618A7B5}"/>
          </ac:spMkLst>
        </pc:spChg>
        <pc:spChg chg="del mod">
          <ac:chgData name="epo_35" userId="S::epo_35_jogroup.eu#ext#@dobasi.onmicrosoft.com::edd5f0fd-77c0-4369-83c5-84439aafe912" providerId="AD" clId="Web-{192F1AAA-AD11-848F-744B-A291715C3434}" dt="2024-12-13T14:13:48.260" v="308"/>
          <ac:spMkLst>
            <pc:docMk/>
            <pc:sldMk cId="2973963118" sldId="292"/>
            <ac:spMk id="6" creationId="{4127FF8C-5FE9-37C3-6166-9C829A9EDD05}"/>
          </ac:spMkLst>
        </pc:spChg>
        <pc:spChg chg="add mod">
          <ac:chgData name="epo_35" userId="S::epo_35_jogroup.eu#ext#@dobasi.onmicrosoft.com::edd5f0fd-77c0-4369-83c5-84439aafe912" providerId="AD" clId="Web-{192F1AAA-AD11-848F-744B-A291715C3434}" dt="2024-12-13T14:14:03.870" v="309" actId="1076"/>
          <ac:spMkLst>
            <pc:docMk/>
            <pc:sldMk cId="2973963118" sldId="292"/>
            <ac:spMk id="8" creationId="{E3EED00D-BA8F-43EA-C6CF-8253DB722B14}"/>
          </ac:spMkLst>
        </pc:spChg>
      </pc:sldChg>
      <pc:sldChg chg="modSp">
        <pc:chgData name="epo_35" userId="S::epo_35_jogroup.eu#ext#@dobasi.onmicrosoft.com::edd5f0fd-77c0-4369-83c5-84439aafe912" providerId="AD" clId="Web-{192F1AAA-AD11-848F-744B-A291715C3434}" dt="2024-12-13T14:17:08.221" v="331" actId="20577"/>
        <pc:sldMkLst>
          <pc:docMk/>
          <pc:sldMk cId="4096032767" sldId="293"/>
        </pc:sldMkLst>
        <pc:spChg chg="mod">
          <ac:chgData name="epo_35" userId="S::epo_35_jogroup.eu#ext#@dobasi.onmicrosoft.com::edd5f0fd-77c0-4369-83c5-84439aafe912" providerId="AD" clId="Web-{192F1AAA-AD11-848F-744B-A291715C3434}" dt="2024-12-13T14:17:08.221" v="331"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192F1AAA-AD11-848F-744B-A291715C3434}" dt="2024-12-13T14:17:14.190" v="333" actId="20577"/>
        <pc:sldMkLst>
          <pc:docMk/>
          <pc:sldMk cId="1971236100" sldId="294"/>
        </pc:sldMkLst>
        <pc:spChg chg="mod">
          <ac:chgData name="epo_35" userId="S::epo_35_jogroup.eu#ext#@dobasi.onmicrosoft.com::edd5f0fd-77c0-4369-83c5-84439aafe912" providerId="AD" clId="Web-{192F1AAA-AD11-848F-744B-A291715C3434}" dt="2024-12-13T14:17:14.190" v="333" actId="20577"/>
          <ac:spMkLst>
            <pc:docMk/>
            <pc:sldMk cId="1971236100" sldId="294"/>
            <ac:spMk id="2" creationId="{E954AB96-0983-5464-7920-65EF0FEF5765}"/>
          </ac:spMkLst>
        </pc:spChg>
      </pc:sldChg>
      <pc:sldChg chg="addSp delSp modSp">
        <pc:chgData name="epo_35" userId="S::epo_35_jogroup.eu#ext#@dobasi.onmicrosoft.com::edd5f0fd-77c0-4369-83c5-84439aafe912" providerId="AD" clId="Web-{192F1AAA-AD11-848F-744B-A291715C3434}" dt="2024-12-13T14:19:45.305" v="369"/>
        <pc:sldMkLst>
          <pc:docMk/>
          <pc:sldMk cId="1188507578" sldId="295"/>
        </pc:sldMkLst>
        <pc:spChg chg="mod">
          <ac:chgData name="epo_35" userId="S::epo_35_jogroup.eu#ext#@dobasi.onmicrosoft.com::edd5f0fd-77c0-4369-83c5-84439aafe912" providerId="AD" clId="Web-{192F1AAA-AD11-848F-744B-A291715C3434}" dt="2024-12-13T14:19:30.258" v="364" actId="1076"/>
          <ac:spMkLst>
            <pc:docMk/>
            <pc:sldMk cId="1188507578" sldId="295"/>
            <ac:spMk id="2" creationId="{0EAC8468-0F23-D201-F207-51A8D6E074CD}"/>
          </ac:spMkLst>
        </pc:spChg>
        <pc:spChg chg="mod">
          <ac:chgData name="epo_35" userId="S::epo_35_jogroup.eu#ext#@dobasi.onmicrosoft.com::edd5f0fd-77c0-4369-83c5-84439aafe912" providerId="AD" clId="Web-{192F1AAA-AD11-848F-744B-A291715C3434}" dt="2024-12-13T14:18:59.694" v="354" actId="20577"/>
          <ac:spMkLst>
            <pc:docMk/>
            <pc:sldMk cId="1188507578" sldId="295"/>
            <ac:spMk id="4" creationId="{CB7B10C2-7B80-A1CD-723A-B6229507551F}"/>
          </ac:spMkLst>
        </pc:spChg>
        <pc:spChg chg="add mod">
          <ac:chgData name="epo_35" userId="S::epo_35_jogroup.eu#ext#@dobasi.onmicrosoft.com::edd5f0fd-77c0-4369-83c5-84439aafe912" providerId="AD" clId="Web-{192F1AAA-AD11-848F-744B-A291715C3434}" dt="2024-12-13T14:19:43.243" v="368" actId="1076"/>
          <ac:spMkLst>
            <pc:docMk/>
            <pc:sldMk cId="1188507578" sldId="295"/>
            <ac:spMk id="5" creationId="{A11997F4-7049-871D-66B2-915ABDA18DAC}"/>
          </ac:spMkLst>
        </pc:spChg>
        <pc:spChg chg="del mod">
          <ac:chgData name="epo_35" userId="S::epo_35_jogroup.eu#ext#@dobasi.onmicrosoft.com::edd5f0fd-77c0-4369-83c5-84439aafe912" providerId="AD" clId="Web-{192F1AAA-AD11-848F-744B-A291715C3434}" dt="2024-12-13T14:19:45.305" v="369"/>
          <ac:spMkLst>
            <pc:docMk/>
            <pc:sldMk cId="1188507578" sldId="295"/>
            <ac:spMk id="7" creationId="{5845395B-7827-B6B5-4370-E76DBA3B6A1A}"/>
          </ac:spMkLst>
        </pc:spChg>
        <pc:picChg chg="mod">
          <ac:chgData name="epo_35" userId="S::epo_35_jogroup.eu#ext#@dobasi.onmicrosoft.com::edd5f0fd-77c0-4369-83c5-84439aafe912" providerId="AD" clId="Web-{192F1AAA-AD11-848F-744B-A291715C3434}" dt="2024-12-13T14:19:33.273" v="365" actId="1076"/>
          <ac:picMkLst>
            <pc:docMk/>
            <pc:sldMk cId="1188507578" sldId="295"/>
            <ac:picMk id="6" creationId="{C9A5459E-166F-318C-9848-54CCC19721DB}"/>
          </ac:picMkLst>
        </pc:picChg>
      </pc:sldChg>
      <pc:sldChg chg="addSp modSp">
        <pc:chgData name="epo_35" userId="S::epo_35_jogroup.eu#ext#@dobasi.onmicrosoft.com::edd5f0fd-77c0-4369-83c5-84439aafe912" providerId="AD" clId="Web-{192F1AAA-AD11-848F-744B-A291715C3434}" dt="2024-12-13T14:16:09.172" v="327" actId="20577"/>
        <pc:sldMkLst>
          <pc:docMk/>
          <pc:sldMk cId="2971977187" sldId="296"/>
        </pc:sldMkLst>
        <pc:spChg chg="add mod">
          <ac:chgData name="epo_35" userId="S::epo_35_jogroup.eu#ext#@dobasi.onmicrosoft.com::edd5f0fd-77c0-4369-83c5-84439aafe912" providerId="AD" clId="Web-{192F1AAA-AD11-848F-744B-A291715C3434}" dt="2024-12-13T14:16:09.172" v="327" actId="20577"/>
          <ac:spMkLst>
            <pc:docMk/>
            <pc:sldMk cId="2971977187" sldId="296"/>
            <ac:spMk id="3" creationId="{4A259382-891E-BE43-4B9B-C90F07C7E270}"/>
          </ac:spMkLst>
        </pc:spChg>
        <pc:spChg chg="mod">
          <ac:chgData name="epo_35" userId="S::epo_35_jogroup.eu#ext#@dobasi.onmicrosoft.com::edd5f0fd-77c0-4369-83c5-84439aafe912" providerId="AD" clId="Web-{192F1AAA-AD11-848F-744B-A291715C3434}" dt="2024-12-13T14:15:11.404" v="314" actId="20577"/>
          <ac:spMkLst>
            <pc:docMk/>
            <pc:sldMk cId="2971977187" sldId="296"/>
            <ac:spMk id="4" creationId="{97C25663-FA9C-5806-5E1C-F5C9B08FD24A}"/>
          </ac:spMkLst>
        </pc:spChg>
      </pc:sldChg>
      <pc:sldChg chg="modSp">
        <pc:chgData name="epo_35" userId="S::epo_35_jogroup.eu#ext#@dobasi.onmicrosoft.com::edd5f0fd-77c0-4369-83c5-84439aafe912" providerId="AD" clId="Web-{192F1AAA-AD11-848F-744B-A291715C3434}" dt="2024-12-13T14:17:24.909" v="337" actId="20577"/>
        <pc:sldMkLst>
          <pc:docMk/>
          <pc:sldMk cId="329535975" sldId="298"/>
        </pc:sldMkLst>
        <pc:spChg chg="mod">
          <ac:chgData name="epo_35" userId="S::epo_35_jogroup.eu#ext#@dobasi.onmicrosoft.com::edd5f0fd-77c0-4369-83c5-84439aafe912" providerId="AD" clId="Web-{192F1AAA-AD11-848F-744B-A291715C3434}" dt="2024-12-13T14:17:24.909" v="337" actId="20577"/>
          <ac:spMkLst>
            <pc:docMk/>
            <pc:sldMk cId="329535975" sldId="298"/>
            <ac:spMk id="4" creationId="{25530E1E-A5D5-4D41-A074-9324029D8900}"/>
          </ac:spMkLst>
        </pc:spChg>
      </pc:sldChg>
      <pc:sldChg chg="addSp delSp modSp">
        <pc:chgData name="epo_35" userId="S::epo_35_jogroup.eu#ext#@dobasi.onmicrosoft.com::edd5f0fd-77c0-4369-83c5-84439aafe912" providerId="AD" clId="Web-{192F1AAA-AD11-848F-744B-A291715C3434}" dt="2024-12-13T13:56:01.374" v="94" actId="20577"/>
        <pc:sldMkLst>
          <pc:docMk/>
          <pc:sldMk cId="3739727004" sldId="300"/>
        </pc:sldMkLst>
        <pc:spChg chg="add mod">
          <ac:chgData name="epo_35" userId="S::epo_35_jogroup.eu#ext#@dobasi.onmicrosoft.com::edd5f0fd-77c0-4369-83c5-84439aafe912" providerId="AD" clId="Web-{192F1AAA-AD11-848F-744B-A291715C3434}" dt="2024-12-13T13:54:55.184" v="79" actId="1076"/>
          <ac:spMkLst>
            <pc:docMk/>
            <pc:sldMk cId="3739727004" sldId="300"/>
            <ac:spMk id="2" creationId="{89D02B57-F12E-FDA4-4065-D6EB0AC77CAE}"/>
          </ac:spMkLst>
        </pc:spChg>
        <pc:spChg chg="del mod">
          <ac:chgData name="epo_35" userId="S::epo_35_jogroup.eu#ext#@dobasi.onmicrosoft.com::edd5f0fd-77c0-4369-83c5-84439aafe912" providerId="AD" clId="Web-{192F1AAA-AD11-848F-744B-A291715C3434}" dt="2024-12-13T13:54:58.137" v="80"/>
          <ac:spMkLst>
            <pc:docMk/>
            <pc:sldMk cId="3739727004" sldId="300"/>
            <ac:spMk id="5" creationId="{23828807-8B84-E7F1-42D7-DFDD2A6C7C1A}"/>
          </ac:spMkLst>
        </pc:spChg>
        <pc:spChg chg="mod">
          <ac:chgData name="epo_35" userId="S::epo_35_jogroup.eu#ext#@dobasi.onmicrosoft.com::edd5f0fd-77c0-4369-83c5-84439aafe912" providerId="AD" clId="Web-{192F1AAA-AD11-848F-744B-A291715C3434}" dt="2024-12-13T13:56:01.374" v="94" actId="20577"/>
          <ac:spMkLst>
            <pc:docMk/>
            <pc:sldMk cId="3739727004" sldId="300"/>
            <ac:spMk id="8" creationId="{79D38EB3-140B-4914-005A-59A1174B2D3C}"/>
          </ac:spMkLst>
        </pc:spChg>
      </pc:sldChg>
      <pc:sldChg chg="addSp delSp modSp">
        <pc:chgData name="epo_35" userId="S::epo_35_jogroup.eu#ext#@dobasi.onmicrosoft.com::edd5f0fd-77c0-4369-83c5-84439aafe912" providerId="AD" clId="Web-{192F1AAA-AD11-848F-744B-A291715C3434}" dt="2024-12-13T14:25:55.570" v="649" actId="1076"/>
        <pc:sldMkLst>
          <pc:docMk/>
          <pc:sldMk cId="1742645539" sldId="302"/>
        </pc:sldMkLst>
        <pc:spChg chg="mod">
          <ac:chgData name="epo_35" userId="S::epo_35_jogroup.eu#ext#@dobasi.onmicrosoft.com::edd5f0fd-77c0-4369-83c5-84439aafe912" providerId="AD" clId="Web-{192F1AAA-AD11-848F-744B-A291715C3434}" dt="2024-12-13T14:20:12.244" v="371" actId="20577"/>
          <ac:spMkLst>
            <pc:docMk/>
            <pc:sldMk cId="1742645539" sldId="302"/>
            <ac:spMk id="3" creationId="{EEA42171-5884-FE06-C203-C460957BC41C}"/>
          </ac:spMkLst>
        </pc:spChg>
        <pc:spChg chg="add del">
          <ac:chgData name="epo_35" userId="S::epo_35_jogroup.eu#ext#@dobasi.onmicrosoft.com::edd5f0fd-77c0-4369-83c5-84439aafe912" providerId="AD" clId="Web-{192F1AAA-AD11-848F-744B-A291715C3434}" dt="2024-12-13T14:21:49.466" v="496"/>
          <ac:spMkLst>
            <pc:docMk/>
            <pc:sldMk cId="1742645539" sldId="302"/>
            <ac:spMk id="4" creationId="{5BACB110-2C6A-95F8-280D-647E2E279830}"/>
          </ac:spMkLst>
        </pc:spChg>
        <pc:spChg chg="mod">
          <ac:chgData name="epo_35" userId="S::epo_35_jogroup.eu#ext#@dobasi.onmicrosoft.com::edd5f0fd-77c0-4369-83c5-84439aafe912" providerId="AD" clId="Web-{192F1AAA-AD11-848F-744B-A291715C3434}" dt="2024-12-13T14:22:46.484" v="614" actId="20577"/>
          <ac:spMkLst>
            <pc:docMk/>
            <pc:sldMk cId="1742645539" sldId="302"/>
            <ac:spMk id="5" creationId="{1CEEF4C6-3929-957A-CB83-F56A0C3A7C1E}"/>
          </ac:spMkLst>
        </pc:spChg>
        <pc:spChg chg="add del mod">
          <ac:chgData name="epo_35" userId="S::epo_35_jogroup.eu#ext#@dobasi.onmicrosoft.com::edd5f0fd-77c0-4369-83c5-84439aafe912" providerId="AD" clId="Web-{192F1AAA-AD11-848F-744B-A291715C3434}" dt="2024-12-13T14:22:47.797" v="615"/>
          <ac:spMkLst>
            <pc:docMk/>
            <pc:sldMk cId="1742645539" sldId="302"/>
            <ac:spMk id="6" creationId="{5BACB110-2C6A-95F8-280D-647E2E279830}"/>
          </ac:spMkLst>
        </pc:spChg>
        <pc:spChg chg="add del mod">
          <ac:chgData name="epo_35" userId="S::epo_35_jogroup.eu#ext#@dobasi.onmicrosoft.com::edd5f0fd-77c0-4369-83c5-84439aafe912" providerId="AD" clId="Web-{192F1AAA-AD11-848F-744B-A291715C3434}" dt="2024-12-13T14:25:17.834" v="646"/>
          <ac:spMkLst>
            <pc:docMk/>
            <pc:sldMk cId="1742645539" sldId="302"/>
            <ac:spMk id="7" creationId="{C124D55F-3F4D-4786-AC52-AA2E25840E06}"/>
          </ac:spMkLst>
        </pc:spChg>
        <pc:picChg chg="mod">
          <ac:chgData name="epo_35" userId="S::epo_35_jogroup.eu#ext#@dobasi.onmicrosoft.com::edd5f0fd-77c0-4369-83c5-84439aafe912" providerId="AD" clId="Web-{192F1AAA-AD11-848F-744B-A291715C3434}" dt="2024-12-13T14:25:55.570" v="649" actId="1076"/>
          <ac:picMkLst>
            <pc:docMk/>
            <pc:sldMk cId="1742645539" sldId="302"/>
            <ac:picMk id="2" creationId="{64D2AC33-8E6E-7417-B02F-2BAE6615408A}"/>
          </ac:picMkLst>
        </pc:picChg>
      </pc:sldChg>
      <pc:sldChg chg="modSp">
        <pc:chgData name="epo_35" userId="S::epo_35_jogroup.eu#ext#@dobasi.onmicrosoft.com::edd5f0fd-77c0-4369-83c5-84439aafe912" providerId="AD" clId="Web-{192F1AAA-AD11-848F-744B-A291715C3434}" dt="2024-12-13T13:57:30.237" v="121" actId="20577"/>
        <pc:sldMkLst>
          <pc:docMk/>
          <pc:sldMk cId="971097522" sldId="304"/>
        </pc:sldMkLst>
        <pc:spChg chg="mod">
          <ac:chgData name="epo_35" userId="S::epo_35_jogroup.eu#ext#@dobasi.onmicrosoft.com::edd5f0fd-77c0-4369-83c5-84439aafe912" providerId="AD" clId="Web-{192F1AAA-AD11-848F-744B-A291715C3434}" dt="2024-12-13T13:57:30.237" v="121" actId="20577"/>
          <ac:spMkLst>
            <pc:docMk/>
            <pc:sldMk cId="971097522" sldId="304"/>
            <ac:spMk id="2" creationId="{E4A83FA3-72A8-EA99-78F0-67935A02AB3E}"/>
          </ac:spMkLst>
        </pc:spChg>
      </pc:sldChg>
      <pc:sldChg chg="modSp">
        <pc:chgData name="epo_35" userId="S::epo_35_jogroup.eu#ext#@dobasi.onmicrosoft.com::edd5f0fd-77c0-4369-83c5-84439aafe912" providerId="AD" clId="Web-{192F1AAA-AD11-848F-744B-A291715C3434}" dt="2024-12-13T14:08:00.590" v="217" actId="20577"/>
        <pc:sldMkLst>
          <pc:docMk/>
          <pc:sldMk cId="4122332720" sldId="305"/>
        </pc:sldMkLst>
        <pc:spChg chg="mod">
          <ac:chgData name="epo_35" userId="S::epo_35_jogroup.eu#ext#@dobasi.onmicrosoft.com::edd5f0fd-77c0-4369-83c5-84439aafe912" providerId="AD" clId="Web-{192F1AAA-AD11-848F-744B-A291715C3434}" dt="2024-12-13T14:08:00.590" v="217"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192F1AAA-AD11-848F-744B-A291715C3434}" dt="2024-12-13T14:17:39.128" v="339" actId="20577"/>
        <pc:sldMkLst>
          <pc:docMk/>
          <pc:sldMk cId="2815572369" sldId="307"/>
        </pc:sldMkLst>
        <pc:spChg chg="mod">
          <ac:chgData name="epo_35" userId="S::epo_35_jogroup.eu#ext#@dobasi.onmicrosoft.com::edd5f0fd-77c0-4369-83c5-84439aafe912" providerId="AD" clId="Web-{192F1AAA-AD11-848F-744B-A291715C3434}" dt="2024-12-13T14:17:39.128" v="339" actId="20577"/>
          <ac:spMkLst>
            <pc:docMk/>
            <pc:sldMk cId="2815572369" sldId="307"/>
            <ac:spMk id="6" creationId="{E599D616-4E7D-2E02-3816-2FB6558AF0E3}"/>
          </ac:spMkLst>
        </pc:spChg>
      </pc:sldChg>
      <pc:sldChg chg="modSp">
        <pc:chgData name="epo_35" userId="S::epo_35_jogroup.eu#ext#@dobasi.onmicrosoft.com::edd5f0fd-77c0-4369-83c5-84439aafe912" providerId="AD" clId="Web-{192F1AAA-AD11-848F-744B-A291715C3434}" dt="2024-12-13T14:26:05.305" v="650" actId="20577"/>
        <pc:sldMkLst>
          <pc:docMk/>
          <pc:sldMk cId="335093352" sldId="309"/>
        </pc:sldMkLst>
        <pc:spChg chg="mod">
          <ac:chgData name="epo_35" userId="S::epo_35_jogroup.eu#ext#@dobasi.onmicrosoft.com::edd5f0fd-77c0-4369-83c5-84439aafe912" providerId="AD" clId="Web-{192F1AAA-AD11-848F-744B-A291715C3434}" dt="2024-12-13T14:26:05.305" v="650" actId="20577"/>
          <ac:spMkLst>
            <pc:docMk/>
            <pc:sldMk cId="335093352" sldId="309"/>
            <ac:spMk id="3" creationId="{F79B2D59-A61A-7071-1363-9FFC8B2839A6}"/>
          </ac:spMkLst>
        </pc:spChg>
      </pc:sldChg>
      <pc:sldChg chg="modSp">
        <pc:chgData name="epo_35" userId="S::epo_35_jogroup.eu#ext#@dobasi.onmicrosoft.com::edd5f0fd-77c0-4369-83c5-84439aafe912" providerId="AD" clId="Web-{192F1AAA-AD11-848F-744B-A291715C3434}" dt="2024-12-13T14:26:10.570" v="651" actId="20577"/>
        <pc:sldMkLst>
          <pc:docMk/>
          <pc:sldMk cId="2015514772" sldId="310"/>
        </pc:sldMkLst>
        <pc:spChg chg="mod">
          <ac:chgData name="epo_35" userId="S::epo_35_jogroup.eu#ext#@dobasi.onmicrosoft.com::edd5f0fd-77c0-4369-83c5-84439aafe912" providerId="AD" clId="Web-{192F1AAA-AD11-848F-744B-A291715C3434}" dt="2024-12-13T14:26:10.570" v="651" actId="20577"/>
          <ac:spMkLst>
            <pc:docMk/>
            <pc:sldMk cId="2015514772" sldId="310"/>
            <ac:spMk id="3" creationId="{E039DA5C-9368-D0B2-219D-B9DCBD4BB6ED}"/>
          </ac:spMkLst>
        </pc:spChg>
      </pc:sldChg>
      <pc:sldChg chg="addSp modSp">
        <pc:chgData name="epo_35" userId="S::epo_35_jogroup.eu#ext#@dobasi.onmicrosoft.com::edd5f0fd-77c0-4369-83c5-84439aafe912" providerId="AD" clId="Web-{192F1AAA-AD11-848F-744B-A291715C3434}" dt="2024-12-13T14:24:13.644" v="641" actId="1076"/>
        <pc:sldMkLst>
          <pc:docMk/>
          <pc:sldMk cId="3884032397" sldId="311"/>
        </pc:sldMkLst>
        <pc:spChg chg="mod">
          <ac:chgData name="epo_35" userId="S::epo_35_jogroup.eu#ext#@dobasi.onmicrosoft.com::edd5f0fd-77c0-4369-83c5-84439aafe912" providerId="AD" clId="Web-{192F1AAA-AD11-848F-744B-A291715C3434}" dt="2024-12-13T14:23:54.752" v="637" actId="20577"/>
          <ac:spMkLst>
            <pc:docMk/>
            <pc:sldMk cId="3884032397" sldId="311"/>
            <ac:spMk id="2" creationId="{2E2523D0-8F63-DB9E-7D8B-1F7AFAB4803B}"/>
          </ac:spMkLst>
        </pc:spChg>
        <pc:spChg chg="add mod">
          <ac:chgData name="epo_35" userId="S::epo_35_jogroup.eu#ext#@dobasi.onmicrosoft.com::edd5f0fd-77c0-4369-83c5-84439aafe912" providerId="AD" clId="Web-{192F1AAA-AD11-848F-744B-A291715C3434}" dt="2024-12-13T14:24:13.644" v="641" actId="1076"/>
          <ac:spMkLst>
            <pc:docMk/>
            <pc:sldMk cId="3884032397" sldId="311"/>
            <ac:spMk id="6" creationId="{357613AA-54A5-18CD-09EA-2A9C06144343}"/>
          </ac:spMkLst>
        </pc:spChg>
        <pc:picChg chg="add mod">
          <ac:chgData name="epo_35" userId="S::epo_35_jogroup.eu#ext#@dobasi.onmicrosoft.com::edd5f0fd-77c0-4369-83c5-84439aafe912" providerId="AD" clId="Web-{192F1AAA-AD11-848F-744B-A291715C3434}" dt="2024-12-13T14:24:10.691" v="640" actId="1076"/>
          <ac:picMkLst>
            <pc:docMk/>
            <pc:sldMk cId="3884032397" sldId="311"/>
            <ac:picMk id="4" creationId="{05E7D211-F0BD-174F-8584-FE7B2DBC38C4}"/>
          </ac:picMkLst>
        </pc:picChg>
      </pc:sldChg>
      <pc:sldChg chg="addSp delSp modSp add replId addAnim">
        <pc:chgData name="epo_35" userId="S::epo_35_jogroup.eu#ext#@dobasi.onmicrosoft.com::edd5f0fd-77c0-4369-83c5-84439aafe912" providerId="AD" clId="Web-{192F1AAA-AD11-848F-744B-A291715C3434}" dt="2024-12-13T14:05:49.553" v="182" actId="1076"/>
        <pc:sldMkLst>
          <pc:docMk/>
          <pc:sldMk cId="1215440561" sldId="312"/>
        </pc:sldMkLst>
        <pc:spChg chg="del">
          <ac:chgData name="epo_35" userId="S::epo_35_jogroup.eu#ext#@dobasi.onmicrosoft.com::edd5f0fd-77c0-4369-83c5-84439aafe912" providerId="AD" clId="Web-{192F1AAA-AD11-848F-744B-A291715C3434}" dt="2024-12-13T14:01:46.747" v="160"/>
          <ac:spMkLst>
            <pc:docMk/>
            <pc:sldMk cId="1215440561" sldId="312"/>
            <ac:spMk id="3" creationId="{0BC567B6-B466-F20A-4422-B51AB92C751E}"/>
          </ac:spMkLst>
        </pc:spChg>
        <pc:spChg chg="del">
          <ac:chgData name="epo_35" userId="S::epo_35_jogroup.eu#ext#@dobasi.onmicrosoft.com::edd5f0fd-77c0-4369-83c5-84439aafe912" providerId="AD" clId="Web-{192F1AAA-AD11-848F-744B-A291715C3434}" dt="2024-12-13T14:01:48.216" v="161"/>
          <ac:spMkLst>
            <pc:docMk/>
            <pc:sldMk cId="1215440561" sldId="312"/>
            <ac:spMk id="4" creationId="{821BC623-86DD-5959-8310-7C4E781A7114}"/>
          </ac:spMkLst>
        </pc:spChg>
        <pc:spChg chg="add del mod">
          <ac:chgData name="epo_35" userId="S::epo_35_jogroup.eu#ext#@dobasi.onmicrosoft.com::edd5f0fd-77c0-4369-83c5-84439aafe912" providerId="AD" clId="Web-{192F1AAA-AD11-848F-744B-A291715C3434}" dt="2024-12-13T14:01:49.700" v="162"/>
          <ac:spMkLst>
            <pc:docMk/>
            <pc:sldMk cId="1215440561" sldId="312"/>
            <ac:spMk id="5" creationId="{2160D356-E906-7D1D-234F-D9BBAFD4EA4D}"/>
          </ac:spMkLst>
        </pc:spChg>
        <pc:spChg chg="add del mod">
          <ac:chgData name="epo_35" userId="S::epo_35_jogroup.eu#ext#@dobasi.onmicrosoft.com::edd5f0fd-77c0-4369-83c5-84439aafe912" providerId="AD" clId="Web-{192F1AAA-AD11-848F-744B-A291715C3434}" dt="2024-12-13T14:01:52.028" v="163"/>
          <ac:spMkLst>
            <pc:docMk/>
            <pc:sldMk cId="1215440561" sldId="312"/>
            <ac:spMk id="7" creationId="{003309D5-3D7A-7B86-0C4B-53778F237F1A}"/>
          </ac:spMkLst>
        </pc:spChg>
        <pc:spChg chg="add mod">
          <ac:chgData name="epo_35" userId="S::epo_35_jogroup.eu#ext#@dobasi.onmicrosoft.com::edd5f0fd-77c0-4369-83c5-84439aafe912" providerId="AD" clId="Web-{192F1AAA-AD11-848F-744B-A291715C3434}" dt="2024-12-13T14:02:44.483" v="171" actId="14100"/>
          <ac:spMkLst>
            <pc:docMk/>
            <pc:sldMk cId="1215440561" sldId="312"/>
            <ac:spMk id="9" creationId="{E29ED065-BCB7-75D2-C044-4F9F847F9ED3}"/>
          </ac:spMkLst>
        </pc:spChg>
        <pc:spChg chg="add mod">
          <ac:chgData name="epo_35" userId="S::epo_35_jogroup.eu#ext#@dobasi.onmicrosoft.com::edd5f0fd-77c0-4369-83c5-84439aafe912" providerId="AD" clId="Web-{192F1AAA-AD11-848F-744B-A291715C3434}" dt="2024-12-13T14:02:46.937" v="172" actId="1076"/>
          <ac:spMkLst>
            <pc:docMk/>
            <pc:sldMk cId="1215440561" sldId="312"/>
            <ac:spMk id="13" creationId="{83991C30-927B-2504-1580-AFE163EB9BE7}"/>
          </ac:spMkLst>
        </pc:spChg>
        <pc:spChg chg="add mod">
          <ac:chgData name="epo_35" userId="S::epo_35_jogroup.eu#ext#@dobasi.onmicrosoft.com::edd5f0fd-77c0-4369-83c5-84439aafe912" providerId="AD" clId="Web-{192F1AAA-AD11-848F-744B-A291715C3434}" dt="2024-12-13T14:02:35.717" v="168"/>
          <ac:spMkLst>
            <pc:docMk/>
            <pc:sldMk cId="1215440561" sldId="312"/>
            <ac:spMk id="15" creationId="{8AB7C3A7-AD44-947B-0C72-8345C7AAC235}"/>
          </ac:spMkLst>
        </pc:spChg>
        <pc:spChg chg="add mod">
          <ac:chgData name="epo_35" userId="S::epo_35_jogroup.eu#ext#@dobasi.onmicrosoft.com::edd5f0fd-77c0-4369-83c5-84439aafe912" providerId="AD" clId="Web-{192F1AAA-AD11-848F-744B-A291715C3434}" dt="2024-12-13T14:05:49.553" v="182" actId="1076"/>
          <ac:spMkLst>
            <pc:docMk/>
            <pc:sldMk cId="1215440561" sldId="312"/>
            <ac:spMk id="16" creationId="{B9197181-1F66-CAF9-F4B2-714C57975D29}"/>
          </ac:spMkLst>
        </pc:spChg>
        <pc:picChg chg="add mod">
          <ac:chgData name="epo_35" userId="S::epo_35_jogroup.eu#ext#@dobasi.onmicrosoft.com::edd5f0fd-77c0-4369-83c5-84439aafe912" providerId="AD" clId="Web-{192F1AAA-AD11-848F-744B-A291715C3434}" dt="2024-12-13T14:02:49.718" v="173" actId="1076"/>
          <ac:picMkLst>
            <pc:docMk/>
            <pc:sldMk cId="1215440561" sldId="312"/>
            <ac:picMk id="11" creationId="{C19BFBD0-789C-DB36-0DA6-25040DF340E6}"/>
          </ac:picMkLst>
        </pc:picChg>
      </pc:sldChg>
      <pc:sldChg chg="addSp delSp modSp new addAnim">
        <pc:chgData name="epo_35" userId="S::epo_35_jogroup.eu#ext#@dobasi.onmicrosoft.com::edd5f0fd-77c0-4369-83c5-84439aafe912" providerId="AD" clId="Web-{192F1AAA-AD11-848F-744B-A291715C3434}" dt="2024-12-13T14:12:05.787" v="292" actId="1076"/>
        <pc:sldMkLst>
          <pc:docMk/>
          <pc:sldMk cId="3879384195" sldId="313"/>
        </pc:sldMkLst>
        <pc:spChg chg="del">
          <ac:chgData name="epo_35" userId="S::epo_35_jogroup.eu#ext#@dobasi.onmicrosoft.com::edd5f0fd-77c0-4369-83c5-84439aafe912" providerId="AD" clId="Web-{192F1AAA-AD11-848F-744B-A291715C3434}" dt="2024-12-13T14:09:04.342" v="225"/>
          <ac:spMkLst>
            <pc:docMk/>
            <pc:sldMk cId="3879384195" sldId="313"/>
            <ac:spMk id="2" creationId="{F4515694-5D9B-655A-59E0-F66F1E12C1F4}"/>
          </ac:spMkLst>
        </pc:spChg>
        <pc:spChg chg="del mod">
          <ac:chgData name="epo_35" userId="S::epo_35_jogroup.eu#ext#@dobasi.onmicrosoft.com::edd5f0fd-77c0-4369-83c5-84439aafe912" providerId="AD" clId="Web-{192F1AAA-AD11-848F-744B-A291715C3434}" dt="2024-12-13T14:09:32.656" v="231"/>
          <ac:spMkLst>
            <pc:docMk/>
            <pc:sldMk cId="3879384195" sldId="313"/>
            <ac:spMk id="3" creationId="{C77CC1DC-408A-A518-201F-5121D2615DC4}"/>
          </ac:spMkLst>
        </pc:spChg>
        <pc:spChg chg="add mod">
          <ac:chgData name="epo_35" userId="S::epo_35_jogroup.eu#ext#@dobasi.onmicrosoft.com::edd5f0fd-77c0-4369-83c5-84439aafe912" providerId="AD" clId="Web-{192F1AAA-AD11-848F-744B-A291715C3434}" dt="2024-12-13T14:09:12.968" v="228" actId="1076"/>
          <ac:spMkLst>
            <pc:docMk/>
            <pc:sldMk cId="3879384195" sldId="313"/>
            <ac:spMk id="5" creationId="{DCABA9E2-8F18-B901-19F7-26ED07C5CBDE}"/>
          </ac:spMkLst>
        </pc:spChg>
        <pc:spChg chg="add mod">
          <ac:chgData name="epo_35" userId="S::epo_35_jogroup.eu#ext#@dobasi.onmicrosoft.com::edd5f0fd-77c0-4369-83c5-84439aafe912" providerId="AD" clId="Web-{192F1AAA-AD11-848F-744B-A291715C3434}" dt="2024-12-13T14:10:12.470" v="264" actId="20577"/>
          <ac:spMkLst>
            <pc:docMk/>
            <pc:sldMk cId="3879384195" sldId="313"/>
            <ac:spMk id="7" creationId="{CA78A96B-D1D6-579D-F128-777F793F665A}"/>
          </ac:spMkLst>
        </pc:spChg>
        <pc:spChg chg="add mod">
          <ac:chgData name="epo_35" userId="S::epo_35_jogroup.eu#ext#@dobasi.onmicrosoft.com::edd5f0fd-77c0-4369-83c5-84439aafe912" providerId="AD" clId="Web-{192F1AAA-AD11-848F-744B-A291715C3434}" dt="2024-12-13T14:12:05.787" v="292" actId="1076"/>
          <ac:spMkLst>
            <pc:docMk/>
            <pc:sldMk cId="3879384195" sldId="313"/>
            <ac:spMk id="8" creationId="{A6150D7C-008B-FEE4-CCCA-11CF186EE808}"/>
          </ac:spMkLst>
        </pc:spChg>
        <pc:spChg chg="add mod">
          <ac:chgData name="epo_35" userId="S::epo_35_jogroup.eu#ext#@dobasi.onmicrosoft.com::edd5f0fd-77c0-4369-83c5-84439aafe912" providerId="AD" clId="Web-{192F1AAA-AD11-848F-744B-A291715C3434}" dt="2024-12-13T14:10:55.628" v="274" actId="1076"/>
          <ac:spMkLst>
            <pc:docMk/>
            <pc:sldMk cId="3879384195" sldId="313"/>
            <ac:spMk id="12" creationId="{6B2455B2-9424-5092-9CE2-C573D2DD0C41}"/>
          </ac:spMkLst>
        </pc:spChg>
        <pc:spChg chg="add mod">
          <ac:chgData name="epo_35" userId="S::epo_35_jogroup.eu#ext#@dobasi.onmicrosoft.com::edd5f0fd-77c0-4369-83c5-84439aafe912" providerId="AD" clId="Web-{192F1AAA-AD11-848F-744B-A291715C3434}" dt="2024-12-13T14:11:45.692" v="289" actId="1076"/>
          <ac:spMkLst>
            <pc:docMk/>
            <pc:sldMk cId="3879384195" sldId="313"/>
            <ac:spMk id="13" creationId="{23B38ADD-5A5B-8396-DDE9-B3660F560ABB}"/>
          </ac:spMkLst>
        </pc:spChg>
        <pc:picChg chg="add mod">
          <ac:chgData name="epo_35" userId="S::epo_35_jogroup.eu#ext#@dobasi.onmicrosoft.com::edd5f0fd-77c0-4369-83c5-84439aafe912" providerId="AD" clId="Web-{192F1AAA-AD11-848F-744B-A291715C3434}" dt="2024-12-13T14:11:09.347" v="27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70E74FA0-F453-C762-4D51-1FE265C3D782}"/>
    <pc:docChg chg="addSld modSld">
      <pc:chgData name="epo_38" userId="S::epo_38_jogroup.eu#ext#@dobasi.onmicrosoft.com::66d8512a-8ddf-40e0-bce7-ad06085cc67f" providerId="AD" clId="Web-{70E74FA0-F453-C762-4D51-1FE265C3D782}" dt="2024-12-03T12:38:36.417" v="781" actId="20577"/>
      <pc:docMkLst>
        <pc:docMk/>
      </pc:docMkLst>
      <pc:sldChg chg="modSp">
        <pc:chgData name="epo_38" userId="S::epo_38_jogroup.eu#ext#@dobasi.onmicrosoft.com::66d8512a-8ddf-40e0-bce7-ad06085cc67f" providerId="AD" clId="Web-{70E74FA0-F453-C762-4D51-1FE265C3D782}" dt="2024-12-03T12:38:36.417" v="781" actId="20577"/>
        <pc:sldMkLst>
          <pc:docMk/>
          <pc:sldMk cId="1177726443" sldId="257"/>
        </pc:sldMkLst>
        <pc:spChg chg="mod">
          <ac:chgData name="epo_38" userId="S::epo_38_jogroup.eu#ext#@dobasi.onmicrosoft.com::66d8512a-8ddf-40e0-bce7-ad06085cc67f" providerId="AD" clId="Web-{70E74FA0-F453-C762-4D51-1FE265C3D782}" dt="2024-12-03T12:38:36.417" v="78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70E74FA0-F453-C762-4D51-1FE265C3D782}" dt="2024-12-03T12:38:23.307" v="779" actId="20577"/>
        <pc:sldMkLst>
          <pc:docMk/>
          <pc:sldMk cId="2591287154" sldId="258"/>
        </pc:sldMkLst>
        <pc:spChg chg="mod">
          <ac:chgData name="epo_38" userId="S::epo_38_jogroup.eu#ext#@dobasi.onmicrosoft.com::66d8512a-8ddf-40e0-bce7-ad06085cc67f" providerId="AD" clId="Web-{70E74FA0-F453-C762-4D51-1FE265C3D782}" dt="2024-12-03T12:38:17.901" v="778" actId="20577"/>
          <ac:spMkLst>
            <pc:docMk/>
            <pc:sldMk cId="2591287154" sldId="258"/>
            <ac:spMk id="5" creationId="{DCBDD218-F9D7-4922-0A12-8A66E5903877}"/>
          </ac:spMkLst>
        </pc:spChg>
        <pc:spChg chg="mod">
          <ac:chgData name="epo_38" userId="S::epo_38_jogroup.eu#ext#@dobasi.onmicrosoft.com::66d8512a-8ddf-40e0-bce7-ad06085cc67f" providerId="AD" clId="Web-{70E74FA0-F453-C762-4D51-1FE265C3D782}" dt="2024-12-03T12:38:23.307" v="779"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70E74FA0-F453-C762-4D51-1FE265C3D782}" dt="2024-12-03T12:38:09.479" v="776" actId="20577"/>
        <pc:sldMkLst>
          <pc:docMk/>
          <pc:sldMk cId="2622686270" sldId="262"/>
        </pc:sldMkLst>
        <pc:spChg chg="mod">
          <ac:chgData name="epo_38" userId="S::epo_38_jogroup.eu#ext#@dobasi.onmicrosoft.com::66d8512a-8ddf-40e0-bce7-ad06085cc67f" providerId="AD" clId="Web-{70E74FA0-F453-C762-4D51-1FE265C3D782}" dt="2024-12-03T12:38:09.479" v="776" actId="20577"/>
          <ac:spMkLst>
            <pc:docMk/>
            <pc:sldMk cId="2622686270" sldId="262"/>
            <ac:spMk id="2" creationId="{50ABC507-E7F2-965E-C444-0827B238DD41}"/>
          </ac:spMkLst>
        </pc:spChg>
      </pc:sldChg>
      <pc:sldChg chg="modSp">
        <pc:chgData name="epo_38" userId="S::epo_38_jogroup.eu#ext#@dobasi.onmicrosoft.com::66d8512a-8ddf-40e0-bce7-ad06085cc67f" providerId="AD" clId="Web-{70E74FA0-F453-C762-4D51-1FE265C3D782}" dt="2024-12-03T12:38:01.869" v="773" actId="20577"/>
        <pc:sldMkLst>
          <pc:docMk/>
          <pc:sldMk cId="2836730832" sldId="264"/>
        </pc:sldMkLst>
        <pc:spChg chg="mod">
          <ac:chgData name="epo_38" userId="S::epo_38_jogroup.eu#ext#@dobasi.onmicrosoft.com::66d8512a-8ddf-40e0-bce7-ad06085cc67f" providerId="AD" clId="Web-{70E74FA0-F453-C762-4D51-1FE265C3D782}" dt="2024-12-03T12:38:01.869" v="773" actId="20577"/>
          <ac:spMkLst>
            <pc:docMk/>
            <pc:sldMk cId="2836730832" sldId="264"/>
            <ac:spMk id="3" creationId="{3FA24321-240E-937E-F076-EEE551D6E689}"/>
          </ac:spMkLst>
        </pc:spChg>
      </pc:sldChg>
      <pc:sldChg chg="modSp">
        <pc:chgData name="epo_38" userId="S::epo_38_jogroup.eu#ext#@dobasi.onmicrosoft.com::66d8512a-8ddf-40e0-bce7-ad06085cc67f" providerId="AD" clId="Web-{70E74FA0-F453-C762-4D51-1FE265C3D782}" dt="2024-12-03T12:37:53.978" v="771" actId="14100"/>
        <pc:sldMkLst>
          <pc:docMk/>
          <pc:sldMk cId="3431805615" sldId="271"/>
        </pc:sldMkLst>
        <pc:spChg chg="mod">
          <ac:chgData name="epo_38" userId="S::epo_38_jogroup.eu#ext#@dobasi.onmicrosoft.com::66d8512a-8ddf-40e0-bce7-ad06085cc67f" providerId="AD" clId="Web-{70E74FA0-F453-C762-4D51-1FE265C3D782}" dt="2024-12-03T12:37:45.416" v="767" actId="1076"/>
          <ac:spMkLst>
            <pc:docMk/>
            <pc:sldMk cId="3431805615" sldId="271"/>
            <ac:spMk id="2" creationId="{4043A42C-A1D8-09B2-B726-F3F32A4D58B6}"/>
          </ac:spMkLst>
        </pc:spChg>
        <pc:spChg chg="mod">
          <ac:chgData name="epo_38" userId="S::epo_38_jogroup.eu#ext#@dobasi.onmicrosoft.com::66d8512a-8ddf-40e0-bce7-ad06085cc67f" providerId="AD" clId="Web-{70E74FA0-F453-C762-4D51-1FE265C3D782}" dt="2024-12-03T12:37:53.978" v="771" actId="14100"/>
          <ac:spMkLst>
            <pc:docMk/>
            <pc:sldMk cId="3431805615" sldId="271"/>
            <ac:spMk id="11" creationId="{9B0AF7E4-0F57-634E-1619-42F0241F3D70}"/>
          </ac:spMkLst>
        </pc:spChg>
      </pc:sldChg>
      <pc:sldChg chg="modSp">
        <pc:chgData name="epo_38" userId="S::epo_38_jogroup.eu#ext#@dobasi.onmicrosoft.com::66d8512a-8ddf-40e0-bce7-ad06085cc67f" providerId="AD" clId="Web-{70E74FA0-F453-C762-4D51-1FE265C3D782}" dt="2024-12-03T12:36:51.336" v="754" actId="20577"/>
        <pc:sldMkLst>
          <pc:docMk/>
          <pc:sldMk cId="1111956171" sldId="272"/>
        </pc:sldMkLst>
        <pc:spChg chg="mod">
          <ac:chgData name="epo_38" userId="S::epo_38_jogroup.eu#ext#@dobasi.onmicrosoft.com::66d8512a-8ddf-40e0-bce7-ad06085cc67f" providerId="AD" clId="Web-{70E74FA0-F453-C762-4D51-1FE265C3D782}" dt="2024-12-03T12:36:51.336" v="754" actId="20577"/>
          <ac:spMkLst>
            <pc:docMk/>
            <pc:sldMk cId="1111956171" sldId="272"/>
            <ac:spMk id="10" creationId="{D12838AC-0E03-6983-D86C-612188C6D529}"/>
          </ac:spMkLst>
        </pc:spChg>
      </pc:sldChg>
      <pc:sldChg chg="modSp">
        <pc:chgData name="epo_38" userId="S::epo_38_jogroup.eu#ext#@dobasi.onmicrosoft.com::66d8512a-8ddf-40e0-bce7-ad06085cc67f" providerId="AD" clId="Web-{70E74FA0-F453-C762-4D51-1FE265C3D782}" dt="2024-12-03T12:37:21.102" v="762" actId="14100"/>
        <pc:sldMkLst>
          <pc:docMk/>
          <pc:sldMk cId="1672662652" sldId="273"/>
        </pc:sldMkLst>
        <pc:spChg chg="mod">
          <ac:chgData name="epo_38" userId="S::epo_38_jogroup.eu#ext#@dobasi.onmicrosoft.com::66d8512a-8ddf-40e0-bce7-ad06085cc67f" providerId="AD" clId="Web-{70E74FA0-F453-C762-4D51-1FE265C3D782}" dt="2024-12-03T12:37:13.993" v="759" actId="20577"/>
          <ac:spMkLst>
            <pc:docMk/>
            <pc:sldMk cId="1672662652" sldId="273"/>
            <ac:spMk id="3" creationId="{6EA409F3-B3CE-20D5-D95A-16DA3A712F61}"/>
          </ac:spMkLst>
        </pc:spChg>
        <pc:spChg chg="mod">
          <ac:chgData name="epo_38" userId="S::epo_38_jogroup.eu#ext#@dobasi.onmicrosoft.com::66d8512a-8ddf-40e0-bce7-ad06085cc67f" providerId="AD" clId="Web-{70E74FA0-F453-C762-4D51-1FE265C3D782}" dt="2024-12-03T12:37:21.102" v="762" actId="14100"/>
          <ac:spMkLst>
            <pc:docMk/>
            <pc:sldMk cId="1672662652" sldId="273"/>
            <ac:spMk id="10" creationId="{088B3332-7E18-E328-1760-0A6E78C8086F}"/>
          </ac:spMkLst>
        </pc:spChg>
      </pc:sldChg>
      <pc:sldChg chg="modSp">
        <pc:chgData name="epo_38" userId="S::epo_38_jogroup.eu#ext#@dobasi.onmicrosoft.com::66d8512a-8ddf-40e0-bce7-ad06085cc67f" providerId="AD" clId="Web-{70E74FA0-F453-C762-4D51-1FE265C3D782}" dt="2024-12-03T12:32:15.139" v="709" actId="20577"/>
        <pc:sldMkLst>
          <pc:docMk/>
          <pc:sldMk cId="1821673080" sldId="274"/>
        </pc:sldMkLst>
        <pc:spChg chg="mod">
          <ac:chgData name="epo_38" userId="S::epo_38_jogroup.eu#ext#@dobasi.onmicrosoft.com::66d8512a-8ddf-40e0-bce7-ad06085cc67f" providerId="AD" clId="Web-{70E74FA0-F453-C762-4D51-1FE265C3D782}" dt="2024-12-03T12:32:15.139" v="70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70E74FA0-F453-C762-4D51-1FE265C3D782}" dt="2024-12-03T12:31:43.247" v="701" actId="20577"/>
        <pc:sldMkLst>
          <pc:docMk/>
          <pc:sldMk cId="3119389221" sldId="275"/>
        </pc:sldMkLst>
        <pc:spChg chg="mod">
          <ac:chgData name="epo_38" userId="S::epo_38_jogroup.eu#ext#@dobasi.onmicrosoft.com::66d8512a-8ddf-40e0-bce7-ad06085cc67f" providerId="AD" clId="Web-{70E74FA0-F453-C762-4D51-1FE265C3D782}" dt="2024-12-03T12:31:43.247" v="70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0E74FA0-F453-C762-4D51-1FE265C3D782}" dt="2024-12-03T12:36:58.742" v="755" actId="20577"/>
        <pc:sldMkLst>
          <pc:docMk/>
          <pc:sldMk cId="3552429914" sldId="276"/>
        </pc:sldMkLst>
        <pc:spChg chg="mod">
          <ac:chgData name="epo_38" userId="S::epo_38_jogroup.eu#ext#@dobasi.onmicrosoft.com::66d8512a-8ddf-40e0-bce7-ad06085cc67f" providerId="AD" clId="Web-{70E74FA0-F453-C762-4D51-1FE265C3D782}" dt="2024-12-03T12:36:58.742" v="755"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70E74FA0-F453-C762-4D51-1FE265C3D782}" dt="2024-12-03T12:36:37.304" v="750" actId="20577"/>
        <pc:sldMkLst>
          <pc:docMk/>
          <pc:sldMk cId="1156234365" sldId="280"/>
        </pc:sldMkLst>
        <pc:spChg chg="mod">
          <ac:chgData name="epo_38" userId="S::epo_38_jogroup.eu#ext#@dobasi.onmicrosoft.com::66d8512a-8ddf-40e0-bce7-ad06085cc67f" providerId="AD" clId="Web-{70E74FA0-F453-C762-4D51-1FE265C3D782}" dt="2024-12-03T12:36:37.304" v="750"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70E74FA0-F453-C762-4D51-1FE265C3D782}" dt="2024-12-03T12:35:49.209" v="740" actId="1076"/>
        <pc:sldMkLst>
          <pc:docMk/>
          <pc:sldMk cId="2554502435" sldId="283"/>
        </pc:sldMkLst>
        <pc:spChg chg="mod">
          <ac:chgData name="epo_38" userId="S::epo_38_jogroup.eu#ext#@dobasi.onmicrosoft.com::66d8512a-8ddf-40e0-bce7-ad06085cc67f" providerId="AD" clId="Web-{70E74FA0-F453-C762-4D51-1FE265C3D782}" dt="2024-12-03T12:35:49.209" v="740" actId="1076"/>
          <ac:spMkLst>
            <pc:docMk/>
            <pc:sldMk cId="2554502435" sldId="283"/>
            <ac:spMk id="2" creationId="{6A20C9FB-7A26-31F4-59F8-09C781879DC9}"/>
          </ac:spMkLst>
        </pc:spChg>
        <pc:spChg chg="mod">
          <ac:chgData name="epo_38" userId="S::epo_38_jogroup.eu#ext#@dobasi.onmicrosoft.com::66d8512a-8ddf-40e0-bce7-ad06085cc67f" providerId="AD" clId="Web-{70E74FA0-F453-C762-4D51-1FE265C3D782}" dt="2024-12-03T12:35:46.849" v="739" actId="1076"/>
          <ac:spMkLst>
            <pc:docMk/>
            <pc:sldMk cId="2554502435" sldId="283"/>
            <ac:spMk id="7" creationId="{DB623D69-947F-1117-908B-1663A38CE934}"/>
          </ac:spMkLst>
        </pc:spChg>
      </pc:sldChg>
      <pc:sldChg chg="modSp">
        <pc:chgData name="epo_38" userId="S::epo_38_jogroup.eu#ext#@dobasi.onmicrosoft.com::66d8512a-8ddf-40e0-bce7-ad06085cc67f" providerId="AD" clId="Web-{70E74FA0-F453-C762-4D51-1FE265C3D782}" dt="2024-12-03T12:35:35.333" v="735" actId="20577"/>
        <pc:sldMkLst>
          <pc:docMk/>
          <pc:sldMk cId="4099155935" sldId="284"/>
        </pc:sldMkLst>
        <pc:spChg chg="mod">
          <ac:chgData name="epo_38" userId="S::epo_38_jogroup.eu#ext#@dobasi.onmicrosoft.com::66d8512a-8ddf-40e0-bce7-ad06085cc67f" providerId="AD" clId="Web-{70E74FA0-F453-C762-4D51-1FE265C3D782}" dt="2024-12-03T12:35:35.333" v="735"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70E74FA0-F453-C762-4D51-1FE265C3D782}" dt="2024-12-03T12:35:12.317" v="726" actId="20577"/>
        <pc:sldMkLst>
          <pc:docMk/>
          <pc:sldMk cId="1237435826" sldId="285"/>
        </pc:sldMkLst>
        <pc:spChg chg="mod">
          <ac:chgData name="epo_38" userId="S::epo_38_jogroup.eu#ext#@dobasi.onmicrosoft.com::66d8512a-8ddf-40e0-bce7-ad06085cc67f" providerId="AD" clId="Web-{70E74FA0-F453-C762-4D51-1FE265C3D782}" dt="2024-12-03T12:35:12.317" v="726"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70E74FA0-F453-C762-4D51-1FE265C3D782}" dt="2024-12-03T12:34:25.065" v="720" actId="20577"/>
        <pc:sldMkLst>
          <pc:docMk/>
          <pc:sldMk cId="414415370" sldId="287"/>
        </pc:sldMkLst>
        <pc:spChg chg="mod">
          <ac:chgData name="epo_38" userId="S::epo_38_jogroup.eu#ext#@dobasi.onmicrosoft.com::66d8512a-8ddf-40e0-bce7-ad06085cc67f" providerId="AD" clId="Web-{70E74FA0-F453-C762-4D51-1FE265C3D782}" dt="2024-12-03T12:34:25.065" v="720" actId="20577"/>
          <ac:spMkLst>
            <pc:docMk/>
            <pc:sldMk cId="414415370" sldId="287"/>
            <ac:spMk id="3" creationId="{3231B5ED-03F5-0C53-BCE9-AA9142962C6D}"/>
          </ac:spMkLst>
        </pc:spChg>
      </pc:sldChg>
      <pc:sldChg chg="modSp">
        <pc:chgData name="epo_38" userId="S::epo_38_jogroup.eu#ext#@dobasi.onmicrosoft.com::66d8512a-8ddf-40e0-bce7-ad06085cc67f" providerId="AD" clId="Web-{70E74FA0-F453-C762-4D51-1FE265C3D782}" dt="2024-12-03T12:36:29.851" v="749" actId="1076"/>
        <pc:sldMkLst>
          <pc:docMk/>
          <pc:sldMk cId="892351013" sldId="288"/>
        </pc:sldMkLst>
        <pc:spChg chg="mod">
          <ac:chgData name="epo_38" userId="S::epo_38_jogroup.eu#ext#@dobasi.onmicrosoft.com::66d8512a-8ddf-40e0-bce7-ad06085cc67f" providerId="AD" clId="Web-{70E74FA0-F453-C762-4D51-1FE265C3D782}" dt="2024-12-03T12:36:20.991" v="746" actId="20577"/>
          <ac:spMkLst>
            <pc:docMk/>
            <pc:sldMk cId="892351013" sldId="288"/>
            <ac:spMk id="3" creationId="{0BC567B6-B466-F20A-4422-B51AB92C751E}"/>
          </ac:spMkLst>
        </pc:spChg>
        <pc:spChg chg="mod">
          <ac:chgData name="epo_38" userId="S::epo_38_jogroup.eu#ext#@dobasi.onmicrosoft.com::66d8512a-8ddf-40e0-bce7-ad06085cc67f" providerId="AD" clId="Web-{70E74FA0-F453-C762-4D51-1FE265C3D782}" dt="2024-12-03T12:36:29.851" v="749" actId="1076"/>
          <ac:spMkLst>
            <pc:docMk/>
            <pc:sldMk cId="892351013" sldId="288"/>
            <ac:spMk id="4" creationId="{821BC623-86DD-5959-8310-7C4E781A7114}"/>
          </ac:spMkLst>
        </pc:spChg>
      </pc:sldChg>
      <pc:sldChg chg="modSp">
        <pc:chgData name="epo_38" userId="S::epo_38_jogroup.eu#ext#@dobasi.onmicrosoft.com::66d8512a-8ddf-40e0-bce7-ad06085cc67f" providerId="AD" clId="Web-{70E74FA0-F453-C762-4D51-1FE265C3D782}" dt="2024-12-03T12:36:11.162" v="744" actId="14100"/>
        <pc:sldMkLst>
          <pc:docMk/>
          <pc:sldMk cId="3178659052" sldId="289"/>
        </pc:sldMkLst>
        <pc:spChg chg="mod">
          <ac:chgData name="epo_38" userId="S::epo_38_jogroup.eu#ext#@dobasi.onmicrosoft.com::66d8512a-8ddf-40e0-bce7-ad06085cc67f" providerId="AD" clId="Web-{70E74FA0-F453-C762-4D51-1FE265C3D782}" dt="2024-12-03T12:35:59.912" v="742" actId="14100"/>
          <ac:spMkLst>
            <pc:docMk/>
            <pc:sldMk cId="3178659052" sldId="289"/>
            <ac:spMk id="3" creationId="{0BC567B6-B466-F20A-4422-B51AB92C751E}"/>
          </ac:spMkLst>
        </pc:spChg>
        <pc:spChg chg="mod">
          <ac:chgData name="epo_38" userId="S::epo_38_jogroup.eu#ext#@dobasi.onmicrosoft.com::66d8512a-8ddf-40e0-bce7-ad06085cc67f" providerId="AD" clId="Web-{70E74FA0-F453-C762-4D51-1FE265C3D782}" dt="2024-12-03T12:36:11.162" v="744" actId="14100"/>
          <ac:spMkLst>
            <pc:docMk/>
            <pc:sldMk cId="3178659052" sldId="289"/>
            <ac:spMk id="4" creationId="{821BC623-86DD-5959-8310-7C4E781A7114}"/>
          </ac:spMkLst>
        </pc:spChg>
      </pc:sldChg>
      <pc:sldChg chg="modSp">
        <pc:chgData name="epo_38" userId="S::epo_38_jogroup.eu#ext#@dobasi.onmicrosoft.com::66d8512a-8ddf-40e0-bce7-ad06085cc67f" providerId="AD" clId="Web-{70E74FA0-F453-C762-4D51-1FE265C3D782}" dt="2024-12-03T12:34:02.689" v="717" actId="14100"/>
        <pc:sldMkLst>
          <pc:docMk/>
          <pc:sldMk cId="430438383" sldId="291"/>
        </pc:sldMkLst>
        <pc:spChg chg="mod">
          <ac:chgData name="epo_38" userId="S::epo_38_jogroup.eu#ext#@dobasi.onmicrosoft.com::66d8512a-8ddf-40e0-bce7-ad06085cc67f" providerId="AD" clId="Web-{70E74FA0-F453-C762-4D51-1FE265C3D782}" dt="2024-12-03T12:34:02.689" v="717" actId="14100"/>
          <ac:spMkLst>
            <pc:docMk/>
            <pc:sldMk cId="430438383" sldId="291"/>
            <ac:spMk id="4" creationId="{2A093E10-6C42-35BC-5129-C3CA6643FF8E}"/>
          </ac:spMkLst>
        </pc:spChg>
      </pc:sldChg>
      <pc:sldChg chg="modSp">
        <pc:chgData name="epo_38" userId="S::epo_38_jogroup.eu#ext#@dobasi.onmicrosoft.com::66d8512a-8ddf-40e0-bce7-ad06085cc67f" providerId="AD" clId="Web-{70E74FA0-F453-C762-4D51-1FE265C3D782}" dt="2024-12-03T12:33:38.861" v="712" actId="20577"/>
        <pc:sldMkLst>
          <pc:docMk/>
          <pc:sldMk cId="2971977187" sldId="296"/>
        </pc:sldMkLst>
        <pc:spChg chg="mod">
          <ac:chgData name="epo_38" userId="S::epo_38_jogroup.eu#ext#@dobasi.onmicrosoft.com::66d8512a-8ddf-40e0-bce7-ad06085cc67f" providerId="AD" clId="Web-{70E74FA0-F453-C762-4D51-1FE265C3D782}" dt="2024-12-03T12:33:38.861" v="712" actId="20577"/>
          <ac:spMkLst>
            <pc:docMk/>
            <pc:sldMk cId="2971977187" sldId="296"/>
            <ac:spMk id="2" creationId="{D283B45D-2256-5946-5C8E-077C7FE8B118}"/>
          </ac:spMkLst>
        </pc:spChg>
      </pc:sldChg>
      <pc:sldChg chg="modSp">
        <pc:chgData name="epo_38" userId="S::epo_38_jogroup.eu#ext#@dobasi.onmicrosoft.com::66d8512a-8ddf-40e0-bce7-ad06085cc67f" providerId="AD" clId="Web-{70E74FA0-F453-C762-4D51-1FE265C3D782}" dt="2024-12-03T12:33:20.985" v="710" actId="20577"/>
        <pc:sldMkLst>
          <pc:docMk/>
          <pc:sldMk cId="329535975" sldId="298"/>
        </pc:sldMkLst>
        <pc:spChg chg="mod">
          <ac:chgData name="epo_38" userId="S::epo_38_jogroup.eu#ext#@dobasi.onmicrosoft.com::66d8512a-8ddf-40e0-bce7-ad06085cc67f" providerId="AD" clId="Web-{70E74FA0-F453-C762-4D51-1FE265C3D782}" dt="2024-12-03T12:33:20.985" v="710" actId="20577"/>
          <ac:spMkLst>
            <pc:docMk/>
            <pc:sldMk cId="329535975" sldId="298"/>
            <ac:spMk id="4" creationId="{25530E1E-A5D5-4D41-A074-9324029D8900}"/>
          </ac:spMkLst>
        </pc:spChg>
      </pc:sldChg>
      <pc:sldChg chg="modSp">
        <pc:chgData name="epo_38" userId="S::epo_38_jogroup.eu#ext#@dobasi.onmicrosoft.com::66d8512a-8ddf-40e0-bce7-ad06085cc67f" providerId="AD" clId="Web-{70E74FA0-F453-C762-4D51-1FE265C3D782}" dt="2024-12-03T12:30:59.980" v="675" actId="20577"/>
        <pc:sldMkLst>
          <pc:docMk/>
          <pc:sldMk cId="1580078791" sldId="299"/>
        </pc:sldMkLst>
        <pc:spChg chg="mod">
          <ac:chgData name="epo_38" userId="S::epo_38_jogroup.eu#ext#@dobasi.onmicrosoft.com::66d8512a-8ddf-40e0-bce7-ad06085cc67f" providerId="AD" clId="Web-{70E74FA0-F453-C762-4D51-1FE265C3D782}" dt="2024-12-03T12:30:59.980" v="675"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70E74FA0-F453-C762-4D51-1FE265C3D782}" dt="2024-12-03T12:37:06.149" v="758" actId="20577"/>
        <pc:sldMkLst>
          <pc:docMk/>
          <pc:sldMk cId="3739727004" sldId="300"/>
        </pc:sldMkLst>
        <pc:spChg chg="mod">
          <ac:chgData name="epo_38" userId="S::epo_38_jogroup.eu#ext#@dobasi.onmicrosoft.com::66d8512a-8ddf-40e0-bce7-ad06085cc67f" providerId="AD" clId="Web-{70E74FA0-F453-C762-4D51-1FE265C3D782}" dt="2024-12-03T12:37:06.149" v="758" actId="20577"/>
          <ac:spMkLst>
            <pc:docMk/>
            <pc:sldMk cId="3739727004" sldId="300"/>
            <ac:spMk id="9" creationId="{41A822B7-EC07-969F-BCDE-7AB192A929E1}"/>
          </ac:spMkLst>
        </pc:spChg>
      </pc:sldChg>
      <pc:sldChg chg="modSp">
        <pc:chgData name="epo_38" userId="S::epo_38_jogroup.eu#ext#@dobasi.onmicrosoft.com::66d8512a-8ddf-40e0-bce7-ad06085cc67f" providerId="AD" clId="Web-{70E74FA0-F453-C762-4D51-1FE265C3D782}" dt="2024-12-03T12:37:34.071" v="764" actId="20577"/>
        <pc:sldMkLst>
          <pc:docMk/>
          <pc:sldMk cId="1931604440" sldId="301"/>
        </pc:sldMkLst>
        <pc:spChg chg="mod">
          <ac:chgData name="epo_38" userId="S::epo_38_jogroup.eu#ext#@dobasi.onmicrosoft.com::66d8512a-8ddf-40e0-bce7-ad06085cc67f" providerId="AD" clId="Web-{70E74FA0-F453-C762-4D51-1FE265C3D782}" dt="2024-12-03T12:37:28.618" v="763" actId="20577"/>
          <ac:spMkLst>
            <pc:docMk/>
            <pc:sldMk cId="1931604440" sldId="301"/>
            <ac:spMk id="3" creationId="{146C5554-E90D-4AD3-7C9A-D7FB23712D9B}"/>
          </ac:spMkLst>
        </pc:spChg>
        <pc:spChg chg="mod">
          <ac:chgData name="epo_38" userId="S::epo_38_jogroup.eu#ext#@dobasi.onmicrosoft.com::66d8512a-8ddf-40e0-bce7-ad06085cc67f" providerId="AD" clId="Web-{70E74FA0-F453-C762-4D51-1FE265C3D782}" dt="2024-12-03T12:37:34.071" v="764"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70E74FA0-F453-C762-4D51-1FE265C3D782}" dt="2024-12-03T12:36:45.445" v="752" actId="20577"/>
        <pc:sldMkLst>
          <pc:docMk/>
          <pc:sldMk cId="971097522" sldId="304"/>
        </pc:sldMkLst>
        <pc:spChg chg="mod">
          <ac:chgData name="epo_38" userId="S::epo_38_jogroup.eu#ext#@dobasi.onmicrosoft.com::66d8512a-8ddf-40e0-bce7-ad06085cc67f" providerId="AD" clId="Web-{70E74FA0-F453-C762-4D51-1FE265C3D782}" dt="2024-12-03T12:36:45.445" v="752" actId="20577"/>
          <ac:spMkLst>
            <pc:docMk/>
            <pc:sldMk cId="971097522" sldId="304"/>
            <ac:spMk id="3" creationId="{15DBB52E-C0AF-9DE3-D35A-39EB4901D12A}"/>
          </ac:spMkLst>
        </pc:spChg>
      </pc:sldChg>
      <pc:sldChg chg="modSp">
        <pc:chgData name="epo_38" userId="S::epo_38_jogroup.eu#ext#@dobasi.onmicrosoft.com::66d8512a-8ddf-40e0-bce7-ad06085cc67f" providerId="AD" clId="Web-{70E74FA0-F453-C762-4D51-1FE265C3D782}" dt="2024-12-03T12:34:14.127" v="719" actId="20577"/>
        <pc:sldMkLst>
          <pc:docMk/>
          <pc:sldMk cId="4122332720" sldId="305"/>
        </pc:sldMkLst>
        <pc:spChg chg="mod">
          <ac:chgData name="epo_38" userId="S::epo_38_jogroup.eu#ext#@dobasi.onmicrosoft.com::66d8512a-8ddf-40e0-bce7-ad06085cc67f" providerId="AD" clId="Web-{70E74FA0-F453-C762-4D51-1FE265C3D782}" dt="2024-12-03T12:34:14.127" v="719" actId="20577"/>
          <ac:spMkLst>
            <pc:docMk/>
            <pc:sldMk cId="4122332720" sldId="305"/>
            <ac:spMk id="3" creationId="{15DBB52E-C0AF-9DE3-D35A-39EB4901D12A}"/>
          </ac:spMkLst>
        </pc:spChg>
      </pc:sldChg>
      <pc:sldChg chg="addSp delSp modSp new">
        <pc:chgData name="epo_38" userId="S::epo_38_jogroup.eu#ext#@dobasi.onmicrosoft.com::66d8512a-8ddf-40e0-bce7-ad06085cc67f" providerId="AD" clId="Web-{70E74FA0-F453-C762-4D51-1FE265C3D782}" dt="2024-12-03T12:29:50.494" v="659" actId="1076"/>
        <pc:sldMkLst>
          <pc:docMk/>
          <pc:sldMk cId="942325739" sldId="306"/>
        </pc:sldMkLst>
        <pc:spChg chg="mod">
          <ac:chgData name="epo_38" userId="S::epo_38_jogroup.eu#ext#@dobasi.onmicrosoft.com::66d8512a-8ddf-40e0-bce7-ad06085cc67f" providerId="AD" clId="Web-{70E74FA0-F453-C762-4D51-1FE265C3D782}" dt="2024-12-03T11:59:50.481" v="213" actId="1076"/>
          <ac:spMkLst>
            <pc:docMk/>
            <pc:sldMk cId="942325739" sldId="306"/>
            <ac:spMk id="2" creationId="{2D6C4247-4773-6339-F2C2-D7349115063C}"/>
          </ac:spMkLst>
        </pc:spChg>
        <pc:spChg chg="mod">
          <ac:chgData name="epo_38" userId="S::epo_38_jogroup.eu#ext#@dobasi.onmicrosoft.com::66d8512a-8ddf-40e0-bce7-ad06085cc67f" providerId="AD" clId="Web-{70E74FA0-F453-C762-4D51-1FE265C3D782}" dt="2024-12-03T12:29:25.727" v="656" actId="20577"/>
          <ac:spMkLst>
            <pc:docMk/>
            <pc:sldMk cId="942325739" sldId="306"/>
            <ac:spMk id="3" creationId="{8F02444F-729F-EF13-4D67-887CA984398E}"/>
          </ac:spMkLst>
        </pc:spChg>
        <pc:spChg chg="add mod">
          <ac:chgData name="epo_38" userId="S::epo_38_jogroup.eu#ext#@dobasi.onmicrosoft.com::66d8512a-8ddf-40e0-bce7-ad06085cc67f" providerId="AD" clId="Web-{70E74FA0-F453-C762-4D51-1FE265C3D782}" dt="2024-12-03T12:29:30.821" v="658" actId="20577"/>
          <ac:spMkLst>
            <pc:docMk/>
            <pc:sldMk cId="942325739" sldId="306"/>
            <ac:spMk id="6" creationId="{248FCF38-A0FE-1C14-5AB1-DDBCE4E9C8C7}"/>
          </ac:spMkLst>
        </pc:spChg>
        <pc:spChg chg="add mod">
          <ac:chgData name="epo_38" userId="S::epo_38_jogroup.eu#ext#@dobasi.onmicrosoft.com::66d8512a-8ddf-40e0-bce7-ad06085cc67f" providerId="AD" clId="Web-{70E74FA0-F453-C762-4D51-1FE265C3D782}" dt="2024-12-03T12:29:50.494" v="659" actId="1076"/>
          <ac:spMkLst>
            <pc:docMk/>
            <pc:sldMk cId="942325739" sldId="306"/>
            <ac:spMk id="7" creationId="{729974A0-BA03-C80C-2735-3F48900A46DF}"/>
          </ac:spMkLst>
        </pc:spChg>
        <pc:picChg chg="add mod">
          <ac:chgData name="epo_38" userId="S::epo_38_jogroup.eu#ext#@dobasi.onmicrosoft.com::66d8512a-8ddf-40e0-bce7-ad06085cc67f" providerId="AD" clId="Web-{70E74FA0-F453-C762-4D51-1FE265C3D782}" dt="2024-12-03T11:58:38.120" v="206" actId="1076"/>
          <ac:picMkLst>
            <pc:docMk/>
            <pc:sldMk cId="942325739" sldId="306"/>
            <ac:picMk id="4" creationId="{90777216-FF1D-BEA2-0D5B-C2383654CE6C}"/>
          </ac:picMkLst>
        </pc:picChg>
        <pc:picChg chg="add mod ord">
          <ac:chgData name="epo_38" userId="S::epo_38_jogroup.eu#ext#@dobasi.onmicrosoft.com::66d8512a-8ddf-40e0-bce7-ad06085cc67f" providerId="AD" clId="Web-{70E74FA0-F453-C762-4D51-1FE265C3D782}" dt="2024-12-03T12:03:14.957" v="249" actId="1076"/>
          <ac:picMkLst>
            <pc:docMk/>
            <pc:sldMk cId="942325739" sldId="306"/>
            <ac:picMk id="9" creationId="{EF663F67-3D12-9B12-1B6F-11A4893BC627}"/>
          </ac:picMkLst>
        </pc:picChg>
        <pc:picChg chg="add mod">
          <ac:chgData name="epo_38" userId="S::epo_38_jogroup.eu#ext#@dobasi.onmicrosoft.com::66d8512a-8ddf-40e0-bce7-ad06085cc67f" providerId="AD" clId="Web-{70E74FA0-F453-C762-4D51-1FE265C3D782}" dt="2024-12-03T12:03:12.566" v="248" actId="1076"/>
          <ac:picMkLst>
            <pc:docMk/>
            <pc:sldMk cId="942325739" sldId="306"/>
            <ac:picMk id="10" creationId="{D453CD83-9BF9-C1B5-E156-349ACBE7EDDE}"/>
          </ac:picMkLst>
        </pc:picChg>
        <pc:picChg chg="add mod">
          <ac:chgData name="epo_38" userId="S::epo_38_jogroup.eu#ext#@dobasi.onmicrosoft.com::66d8512a-8ddf-40e0-bce7-ad06085cc67f" providerId="AD" clId="Web-{70E74FA0-F453-C762-4D51-1FE265C3D782}" dt="2024-12-03T12:03:11.222" v="247" actId="1076"/>
          <ac:picMkLst>
            <pc:docMk/>
            <pc:sldMk cId="942325739" sldId="306"/>
            <ac:picMk id="11" creationId="{39E0BA43-5139-2640-4A29-A665D3950332}"/>
          </ac:picMkLst>
        </pc:picChg>
      </pc:sldChg>
      <pc:sldChg chg="addSp modSp new">
        <pc:chgData name="epo_38" userId="S::epo_38_jogroup.eu#ext#@dobasi.onmicrosoft.com::66d8512a-8ddf-40e0-bce7-ad06085cc67f" providerId="AD" clId="Web-{70E74FA0-F453-C762-4D51-1FE265C3D782}" dt="2024-12-03T12:27:55.287" v="646" actId="20577"/>
        <pc:sldMkLst>
          <pc:docMk/>
          <pc:sldMk cId="2815572369" sldId="307"/>
        </pc:sldMkLst>
        <pc:spChg chg="mod">
          <ac:chgData name="epo_38" userId="S::epo_38_jogroup.eu#ext#@dobasi.onmicrosoft.com::66d8512a-8ddf-40e0-bce7-ad06085cc67f" providerId="AD" clId="Web-{70E74FA0-F453-C762-4D51-1FE265C3D782}" dt="2024-12-03T12:27:23.583" v="643" actId="20577"/>
          <ac:spMkLst>
            <pc:docMk/>
            <pc:sldMk cId="2815572369" sldId="307"/>
            <ac:spMk id="2" creationId="{E07C2BFF-F57F-CAE4-893F-CF9C4EE2A89B}"/>
          </ac:spMkLst>
        </pc:spChg>
        <pc:spChg chg="mod">
          <ac:chgData name="epo_38" userId="S::epo_38_jogroup.eu#ext#@dobasi.onmicrosoft.com::66d8512a-8ddf-40e0-bce7-ad06085cc67f" providerId="AD" clId="Web-{70E74FA0-F453-C762-4D51-1FE265C3D782}" dt="2024-12-03T12:27:55.287" v="646" actId="20577"/>
          <ac:spMkLst>
            <pc:docMk/>
            <pc:sldMk cId="2815572369" sldId="307"/>
            <ac:spMk id="3" creationId="{492D77B2-98A5-B3E2-7D84-6839DC92E2A0}"/>
          </ac:spMkLst>
        </pc:spChg>
        <pc:spChg chg="add mod">
          <ac:chgData name="epo_38" userId="S::epo_38_jogroup.eu#ext#@dobasi.onmicrosoft.com::66d8512a-8ddf-40e0-bce7-ad06085cc67f" providerId="AD" clId="Web-{70E74FA0-F453-C762-4D51-1FE265C3D782}" dt="2024-12-03T12:27:04.691" v="639" actId="1076"/>
          <ac:spMkLst>
            <pc:docMk/>
            <pc:sldMk cId="2815572369" sldId="307"/>
            <ac:spMk id="5" creationId="{BA7BE4AE-4EBA-6853-155E-F7D825A742F9}"/>
          </ac:spMkLst>
        </pc:spChg>
        <pc:picChg chg="add mod">
          <ac:chgData name="epo_38" userId="S::epo_38_jogroup.eu#ext#@dobasi.onmicrosoft.com::66d8512a-8ddf-40e0-bce7-ad06085cc67f" providerId="AD" clId="Web-{70E74FA0-F453-C762-4D51-1FE265C3D782}" dt="2024-12-03T12:23:13.496" v="522" actId="1076"/>
          <ac:picMkLst>
            <pc:docMk/>
            <pc:sldMk cId="2815572369" sldId="307"/>
            <ac:picMk id="4" creationId="{E8C8B8CC-86E5-CF33-156E-B2E26702ADDD}"/>
          </ac:picMkLst>
        </pc:picChg>
      </pc:sldChg>
    </pc:docChg>
  </pc:docChgLst>
  <pc:docChgLst>
    <pc:chgData name="epo_38" userId="S::epo_38_jogroup.eu#ext#@dobasi.onmicrosoft.com::66d8512a-8ddf-40e0-bce7-ad06085cc67f" providerId="AD" clId="Web-{22180288-F261-DD46-54E6-159D99D00358}"/>
    <pc:docChg chg="modSld">
      <pc:chgData name="epo_38" userId="S::epo_38_jogroup.eu#ext#@dobasi.onmicrosoft.com::66d8512a-8ddf-40e0-bce7-ad06085cc67f" providerId="AD" clId="Web-{22180288-F261-DD46-54E6-159D99D00358}" dt="2024-12-05T09:47:58.373" v="32" actId="1076"/>
      <pc:docMkLst>
        <pc:docMk/>
      </pc:docMkLst>
      <pc:sldChg chg="modSp">
        <pc:chgData name="epo_38" userId="S::epo_38_jogroup.eu#ext#@dobasi.onmicrosoft.com::66d8512a-8ddf-40e0-bce7-ad06085cc67f" providerId="AD" clId="Web-{22180288-F261-DD46-54E6-159D99D00358}" dt="2024-12-05T09:47:58.373" v="32" actId="1076"/>
        <pc:sldMkLst>
          <pc:docMk/>
          <pc:sldMk cId="335093352" sldId="309"/>
        </pc:sldMkLst>
        <pc:spChg chg="mod">
          <ac:chgData name="epo_38" userId="S::epo_38_jogroup.eu#ext#@dobasi.onmicrosoft.com::66d8512a-8ddf-40e0-bce7-ad06085cc67f" providerId="AD" clId="Web-{22180288-F261-DD46-54E6-159D99D00358}" dt="2024-12-05T09:47:58.373" v="32" actId="1076"/>
          <ac:spMkLst>
            <pc:docMk/>
            <pc:sldMk cId="335093352" sldId="309"/>
            <ac:spMk id="5" creationId="{9642394A-1ECD-D8D0-586F-852B49593885}"/>
          </ac:spMkLst>
        </pc:spChg>
      </pc:sldChg>
      <pc:sldChg chg="modSp">
        <pc:chgData name="epo_38" userId="S::epo_38_jogroup.eu#ext#@dobasi.onmicrosoft.com::66d8512a-8ddf-40e0-bce7-ad06085cc67f" providerId="AD" clId="Web-{22180288-F261-DD46-54E6-159D99D00358}" dt="2024-12-05T09:47:46.138" v="29" actId="1076"/>
        <pc:sldMkLst>
          <pc:docMk/>
          <pc:sldMk cId="2015514772" sldId="310"/>
        </pc:sldMkLst>
        <pc:spChg chg="mod">
          <ac:chgData name="epo_38" userId="S::epo_38_jogroup.eu#ext#@dobasi.onmicrosoft.com::66d8512a-8ddf-40e0-bce7-ad06085cc67f" providerId="AD" clId="Web-{22180288-F261-DD46-54E6-159D99D00358}" dt="2024-12-05T09:47:46.138" v="29" actId="1076"/>
          <ac:spMkLst>
            <pc:docMk/>
            <pc:sldMk cId="2015514772" sldId="310"/>
            <ac:spMk id="5" creationId="{ADBED3DF-F8B7-3891-3264-FDEC6402F9E8}"/>
          </ac:spMkLst>
        </pc:spChg>
      </pc:sldChg>
    </pc:docChg>
  </pc:docChgLst>
  <pc:docChgLst>
    <pc:chgData name="epo_38" userId="S::epo_38_jogroup.eu#ext#@dobasi.onmicrosoft.com::66d8512a-8ddf-40e0-bce7-ad06085cc67f" providerId="AD" clId="Web-{97ED74B9-0EC3-AFCA-F581-245762318FB5}"/>
    <pc:docChg chg="modSld">
      <pc:chgData name="epo_38" userId="S::epo_38_jogroup.eu#ext#@dobasi.onmicrosoft.com::66d8512a-8ddf-40e0-bce7-ad06085cc67f" providerId="AD" clId="Web-{97ED74B9-0EC3-AFCA-F581-245762318FB5}" dt="2024-12-20T14:08:25.510" v="0" actId="1076"/>
      <pc:docMkLst>
        <pc:docMk/>
      </pc:docMkLst>
      <pc:sldChg chg="modSp">
        <pc:chgData name="epo_38" userId="S::epo_38_jogroup.eu#ext#@dobasi.onmicrosoft.com::66d8512a-8ddf-40e0-bce7-ad06085cc67f" providerId="AD" clId="Web-{97ED74B9-0EC3-AFCA-F581-245762318FB5}" dt="2024-12-20T14:08:25.510" v="0" actId="1076"/>
        <pc:sldMkLst>
          <pc:docMk/>
          <pc:sldMk cId="4122332720" sldId="305"/>
        </pc:sldMkLst>
        <pc:spChg chg="mod">
          <ac:chgData name="epo_38" userId="S::epo_38_jogroup.eu#ext#@dobasi.onmicrosoft.com::66d8512a-8ddf-40e0-bce7-ad06085cc67f" providerId="AD" clId="Web-{97ED74B9-0EC3-AFCA-F581-245762318FB5}" dt="2024-12-20T14:08:25.510" v="0" actId="1076"/>
          <ac:spMkLst>
            <pc:docMk/>
            <pc:sldMk cId="4122332720" sldId="305"/>
            <ac:spMk id="3" creationId="{15DBB52E-C0AF-9DE3-D35A-39EB4901D12A}"/>
          </ac:spMkLst>
        </pc:spChg>
      </pc:sldChg>
    </pc:docChg>
  </pc:docChgLst>
  <pc:docChgLst>
    <pc:chgData name="epo_35" userId="S::epo_35_jogroup.eu#ext#@dobasi.onmicrosoft.com::edd5f0fd-77c0-4369-83c5-84439aafe912" providerId="AD" clId="Web-{848C050E-0F0F-34D7-A7DE-190901EFA303}"/>
    <pc:docChg chg="modSld">
      <pc:chgData name="epo_35" userId="S::epo_35_jogroup.eu#ext#@dobasi.onmicrosoft.com::edd5f0fd-77c0-4369-83c5-84439aafe912" providerId="AD" clId="Web-{848C050E-0F0F-34D7-A7DE-190901EFA303}" dt="2024-11-04T14:04:14.747" v="131" actId="1076"/>
      <pc:docMkLst>
        <pc:docMk/>
      </pc:docMkLst>
      <pc:sldChg chg="addSp modSp">
        <pc:chgData name="epo_35" userId="S::epo_35_jogroup.eu#ext#@dobasi.onmicrosoft.com::edd5f0fd-77c0-4369-83c5-84439aafe912" providerId="AD" clId="Web-{848C050E-0F0F-34D7-A7DE-190901EFA303}" dt="2024-11-04T14:04:14.747" v="131" actId="1076"/>
        <pc:sldMkLst>
          <pc:docMk/>
          <pc:sldMk cId="1742645539" sldId="302"/>
        </pc:sldMkLst>
        <pc:spChg chg="mod">
          <ac:chgData name="epo_35" userId="S::epo_35_jogroup.eu#ext#@dobasi.onmicrosoft.com::edd5f0fd-77c0-4369-83c5-84439aafe912" providerId="AD" clId="Web-{848C050E-0F0F-34D7-A7DE-190901EFA303}" dt="2024-11-04T13:58:50.106" v="43" actId="20577"/>
          <ac:spMkLst>
            <pc:docMk/>
            <pc:sldMk cId="1742645539" sldId="302"/>
            <ac:spMk id="3" creationId="{EEA42171-5884-FE06-C203-C460957BC41C}"/>
          </ac:spMkLst>
        </pc:spChg>
        <pc:spChg chg="mod">
          <ac:chgData name="epo_35" userId="S::epo_35_jogroup.eu#ext#@dobasi.onmicrosoft.com::edd5f0fd-77c0-4369-83c5-84439aafe912" providerId="AD" clId="Web-{848C050E-0F0F-34D7-A7DE-190901EFA303}" dt="2024-11-04T14:04:02.450" v="130" actId="20577"/>
          <ac:spMkLst>
            <pc:docMk/>
            <pc:sldMk cId="1742645539" sldId="302"/>
            <ac:spMk id="5" creationId="{1CEEF4C6-3929-957A-CB83-F56A0C3A7C1E}"/>
          </ac:spMkLst>
        </pc:spChg>
        <pc:spChg chg="add mod">
          <ac:chgData name="epo_35" userId="S::epo_35_jogroup.eu#ext#@dobasi.onmicrosoft.com::edd5f0fd-77c0-4369-83c5-84439aafe912" providerId="AD" clId="Web-{848C050E-0F0F-34D7-A7DE-190901EFA303}" dt="2024-11-04T14:04:14.747" v="131" actId="1076"/>
          <ac:spMkLst>
            <pc:docMk/>
            <pc:sldMk cId="1742645539" sldId="302"/>
            <ac:spMk id="6" creationId="{5BACB110-2C6A-95F8-280D-647E2E279830}"/>
          </ac:spMkLst>
        </pc:spChg>
        <pc:picChg chg="add mod">
          <ac:chgData name="epo_35" userId="S::epo_35_jogroup.eu#ext#@dobasi.onmicrosoft.com::edd5f0fd-77c0-4369-83c5-84439aafe912" providerId="AD" clId="Web-{848C050E-0F0F-34D7-A7DE-190901EFA303}" dt="2024-11-04T14:03:41.089" v="126" actId="1076"/>
          <ac:picMkLst>
            <pc:docMk/>
            <pc:sldMk cId="1742645539" sldId="302"/>
            <ac:picMk id="2" creationId="{64D2AC33-8E6E-7417-B02F-2BAE6615408A}"/>
          </ac:picMkLst>
        </pc:picChg>
      </pc:sldChg>
    </pc:docChg>
  </pc:docChgLst>
  <pc:docChgLst>
    <pc:chgData name="epo_35" userId="S::epo_35_jogroup.eu#ext#@dobasi.onmicrosoft.com::edd5f0fd-77c0-4369-83c5-84439aafe912" providerId="AD" clId="Web-{EF24A94A-43A6-C800-1A51-87CB12C1AA28}"/>
    <pc:docChg chg="modSld">
      <pc:chgData name="epo_35" userId="S::epo_35_jogroup.eu#ext#@dobasi.onmicrosoft.com::edd5f0fd-77c0-4369-83c5-84439aafe912" providerId="AD" clId="Web-{EF24A94A-43A6-C800-1A51-87CB12C1AA28}" dt="2024-11-12T11:46:19.969" v="13" actId="20577"/>
      <pc:docMkLst>
        <pc:docMk/>
      </pc:docMkLst>
      <pc:sldChg chg="modSp">
        <pc:chgData name="epo_35" userId="S::epo_35_jogroup.eu#ext#@dobasi.onmicrosoft.com::edd5f0fd-77c0-4369-83c5-84439aafe912" providerId="AD" clId="Web-{EF24A94A-43A6-C800-1A51-87CB12C1AA28}" dt="2024-11-12T11:04:54.549" v="1" actId="20577"/>
        <pc:sldMkLst>
          <pc:docMk/>
          <pc:sldMk cId="1177726443" sldId="257"/>
        </pc:sldMkLst>
        <pc:spChg chg="mod">
          <ac:chgData name="epo_35" userId="S::epo_35_jogroup.eu#ext#@dobasi.onmicrosoft.com::edd5f0fd-77c0-4369-83c5-84439aafe912" providerId="AD" clId="Web-{EF24A94A-43A6-C800-1A51-87CB12C1AA28}" dt="2024-11-12T11:04:54.549" v="1"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EF24A94A-43A6-C800-1A51-87CB12C1AA28}" dt="2024-11-12T11:27:53.112" v="10" actId="20577"/>
        <pc:sldMkLst>
          <pc:docMk/>
          <pc:sldMk cId="1821673080" sldId="274"/>
        </pc:sldMkLst>
        <pc:spChg chg="mod">
          <ac:chgData name="epo_35" userId="S::epo_35_jogroup.eu#ext#@dobasi.onmicrosoft.com::edd5f0fd-77c0-4369-83c5-84439aafe912" providerId="AD" clId="Web-{EF24A94A-43A6-C800-1A51-87CB12C1AA28}" dt="2024-11-12T11:27:53.112" v="10"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EF24A94A-43A6-C800-1A51-87CB12C1AA28}" dt="2024-11-12T11:27:31.455" v="3" actId="20577"/>
        <pc:sldMkLst>
          <pc:docMk/>
          <pc:sldMk cId="3119389221" sldId="275"/>
        </pc:sldMkLst>
        <pc:spChg chg="mod">
          <ac:chgData name="epo_35" userId="S::epo_35_jogroup.eu#ext#@dobasi.onmicrosoft.com::edd5f0fd-77c0-4369-83c5-84439aafe912" providerId="AD" clId="Web-{EF24A94A-43A6-C800-1A51-87CB12C1AA28}" dt="2024-11-12T11:27:31.455" v="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EF24A94A-43A6-C800-1A51-87CB12C1AA28}" dt="2024-11-12T11:27:38.299" v="6" actId="20577"/>
        <pc:sldMkLst>
          <pc:docMk/>
          <pc:sldMk cId="1580078791" sldId="299"/>
        </pc:sldMkLst>
        <pc:spChg chg="mod">
          <ac:chgData name="epo_35" userId="S::epo_35_jogroup.eu#ext#@dobasi.onmicrosoft.com::edd5f0fd-77c0-4369-83c5-84439aafe912" providerId="AD" clId="Web-{EF24A94A-43A6-C800-1A51-87CB12C1AA28}" dt="2024-11-12T11:27:38.299" v="6" actId="20577"/>
          <ac:spMkLst>
            <pc:docMk/>
            <pc:sldMk cId="1580078791" sldId="299"/>
            <ac:spMk id="3" creationId="{DB24CFCA-BF07-305C-DE4C-C3DD795BF6BF}"/>
          </ac:spMkLst>
        </pc:spChg>
      </pc:sldChg>
      <pc:sldChg chg="modSp">
        <pc:chgData name="epo_35" userId="S::epo_35_jogroup.eu#ext#@dobasi.onmicrosoft.com::edd5f0fd-77c0-4369-83c5-84439aafe912" providerId="AD" clId="Web-{EF24A94A-43A6-C800-1A51-87CB12C1AA28}" dt="2024-11-12T11:46:19.969" v="13" actId="20577"/>
        <pc:sldMkLst>
          <pc:docMk/>
          <pc:sldMk cId="1742645539" sldId="302"/>
        </pc:sldMkLst>
        <pc:spChg chg="mod">
          <ac:chgData name="epo_35" userId="S::epo_35_jogroup.eu#ext#@dobasi.onmicrosoft.com::edd5f0fd-77c0-4369-83c5-84439aafe912" providerId="AD" clId="Web-{EF24A94A-43A6-C800-1A51-87CB12C1AA28}" dt="2024-11-12T11:46:17.875" v="12" actId="20577"/>
          <ac:spMkLst>
            <pc:docMk/>
            <pc:sldMk cId="1742645539" sldId="302"/>
            <ac:spMk id="3" creationId="{EEA42171-5884-FE06-C203-C460957BC41C}"/>
          </ac:spMkLst>
        </pc:spChg>
        <pc:spChg chg="mod">
          <ac:chgData name="epo_35" userId="S::epo_35_jogroup.eu#ext#@dobasi.onmicrosoft.com::edd5f0fd-77c0-4369-83c5-84439aafe912" providerId="AD" clId="Web-{EF24A94A-43A6-C800-1A51-87CB12C1AA28}" dt="2024-11-12T11:46:19.969" v="13" actId="20577"/>
          <ac:spMkLst>
            <pc:docMk/>
            <pc:sldMk cId="1742645539" sldId="302"/>
            <ac:spMk id="5" creationId="{1CEEF4C6-3929-957A-CB83-F56A0C3A7C1E}"/>
          </ac:spMkLst>
        </pc:spChg>
      </pc:sldChg>
    </pc:docChg>
  </pc:docChgLst>
  <pc:docChgLst>
    <pc:chgData name="Martina Plantak, DOBA" userId="S::martina.plantak@doba.si::de674679-c024-4d92-9c12-6923d982c1a5" providerId="AD" clId="Web-{B75CBB4E-401F-08A1-05DC-4006FF41AABE}"/>
    <pc:docChg chg="modSld">
      <pc:chgData name="Martina Plantak, DOBA" userId="S::martina.plantak@doba.si::de674679-c024-4d92-9c12-6923d982c1a5" providerId="AD" clId="Web-{B75CBB4E-401F-08A1-05DC-4006FF41AABE}" dt="2024-12-18T11:34:36.831" v="6" actId="20577"/>
      <pc:docMkLst>
        <pc:docMk/>
      </pc:docMkLst>
      <pc:sldChg chg="modSp">
        <pc:chgData name="Martina Plantak, DOBA" userId="S::martina.plantak@doba.si::de674679-c024-4d92-9c12-6923d982c1a5" providerId="AD" clId="Web-{B75CBB4E-401F-08A1-05DC-4006FF41AABE}" dt="2024-12-18T11:34:36.831" v="6" actId="20577"/>
        <pc:sldMkLst>
          <pc:docMk/>
          <pc:sldMk cId="1177726443" sldId="257"/>
        </pc:sldMkLst>
        <pc:spChg chg="mod">
          <ac:chgData name="Martina Plantak, DOBA" userId="S::martina.plantak@doba.si::de674679-c024-4d92-9c12-6923d982c1a5" providerId="AD" clId="Web-{B75CBB4E-401F-08A1-05DC-4006FF41AABE}" dt="2024-12-18T11:34:36.831" v="6" actId="20577"/>
          <ac:spMkLst>
            <pc:docMk/>
            <pc:sldMk cId="1177726443" sldId="257"/>
            <ac:spMk id="3" creationId="{8D0089E8-9EEB-047C-855D-C0D6B24BE56F}"/>
          </ac:spMkLst>
        </pc:spChg>
      </pc:sldChg>
    </pc:docChg>
  </pc:docChgLst>
  <pc:docChgLst>
    <pc:chgData name="epo_35" userId="S::epo_35_jogroup.eu#ext#@dobasi.onmicrosoft.com::edd5f0fd-77c0-4369-83c5-84439aafe912" providerId="AD" clId="Web-{D8538117-9E4E-8084-B85D-1700F3DF1CA5}"/>
    <pc:docChg chg="modSld">
      <pc:chgData name="epo_35" userId="S::epo_35_jogroup.eu#ext#@dobasi.onmicrosoft.com::edd5f0fd-77c0-4369-83c5-84439aafe912" providerId="AD" clId="Web-{D8538117-9E4E-8084-B85D-1700F3DF1CA5}" dt="2024-11-21T10:06:30.574" v="66"/>
      <pc:docMkLst>
        <pc:docMk/>
      </pc:docMkLst>
      <pc:sldChg chg="modSp">
        <pc:chgData name="epo_35" userId="S::epo_35_jogroup.eu#ext#@dobasi.onmicrosoft.com::edd5f0fd-77c0-4369-83c5-84439aafe912" providerId="AD" clId="Web-{D8538117-9E4E-8084-B85D-1700F3DF1CA5}" dt="2024-11-21T09:55:34.972" v="35" actId="20577"/>
        <pc:sldMkLst>
          <pc:docMk/>
          <pc:sldMk cId="1177726443" sldId="257"/>
        </pc:sldMkLst>
        <pc:spChg chg="mod">
          <ac:chgData name="epo_35" userId="S::epo_35_jogroup.eu#ext#@dobasi.onmicrosoft.com::edd5f0fd-77c0-4369-83c5-84439aafe912" providerId="AD" clId="Web-{D8538117-9E4E-8084-B85D-1700F3DF1CA5}" dt="2024-11-21T09:55:34.972" v="35"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D8538117-9E4E-8084-B85D-1700F3DF1CA5}" dt="2024-11-21T09:58:56.714" v="62" actId="20577"/>
        <pc:sldMkLst>
          <pc:docMk/>
          <pc:sldMk cId="2591287154" sldId="258"/>
        </pc:sldMkLst>
        <pc:spChg chg="mod">
          <ac:chgData name="epo_35" userId="S::epo_35_jogroup.eu#ext#@dobasi.onmicrosoft.com::edd5f0fd-77c0-4369-83c5-84439aafe912" providerId="AD" clId="Web-{D8538117-9E4E-8084-B85D-1700F3DF1CA5}" dt="2024-11-21T09:58:56.714" v="62" actId="20577"/>
          <ac:spMkLst>
            <pc:docMk/>
            <pc:sldMk cId="2591287154" sldId="258"/>
            <ac:spMk id="6" creationId="{0CC214A9-B65D-FDF1-7616-D8081C944C60}"/>
          </ac:spMkLst>
        </pc:spChg>
      </pc:sldChg>
      <pc:sldChg chg="delSp modSp">
        <pc:chgData name="epo_35" userId="S::epo_35_jogroup.eu#ext#@dobasi.onmicrosoft.com::edd5f0fd-77c0-4369-83c5-84439aafe912" providerId="AD" clId="Web-{D8538117-9E4E-8084-B85D-1700F3DF1CA5}" dt="2024-11-21T10:04:01.741" v="65"/>
        <pc:sldMkLst>
          <pc:docMk/>
          <pc:sldMk cId="414415370" sldId="287"/>
        </pc:sldMkLst>
        <pc:spChg chg="mod">
          <ac:chgData name="epo_35" userId="S::epo_35_jogroup.eu#ext#@dobasi.onmicrosoft.com::edd5f0fd-77c0-4369-83c5-84439aafe912" providerId="AD" clId="Web-{D8538117-9E4E-8084-B85D-1700F3DF1CA5}" dt="2024-11-21T10:03:33.255" v="64" actId="20577"/>
          <ac:spMkLst>
            <pc:docMk/>
            <pc:sldMk cId="414415370" sldId="287"/>
            <ac:spMk id="6" creationId="{4ABF59D8-BA1C-5AED-5E7E-6957B0BB4012}"/>
          </ac:spMkLst>
        </pc:spChg>
      </pc:sldChg>
      <pc:sldChg chg="delSp">
        <pc:chgData name="epo_35" userId="S::epo_35_jogroup.eu#ext#@dobasi.onmicrosoft.com::edd5f0fd-77c0-4369-83c5-84439aafe912" providerId="AD" clId="Web-{D8538117-9E4E-8084-B85D-1700F3DF1CA5}" dt="2024-11-21T10:06:30.574" v="66"/>
        <pc:sldMkLst>
          <pc:docMk/>
          <pc:sldMk cId="1188507578" sldId="295"/>
        </pc:sldMkLst>
      </pc:sldChg>
    </pc:docChg>
  </pc:docChgLst>
  <pc:docChgLst>
    <pc:chgData name="epo_35" userId="S::epo_35_jogroup.eu#ext#@dobasi.onmicrosoft.com::edd5f0fd-77c0-4369-83c5-84439aafe912" providerId="AD" clId="Web-{7BC2DE31-6442-B979-6739-17B9AC73D3FA}"/>
    <pc:docChg chg="modSld">
      <pc:chgData name="epo_35" userId="S::epo_35_jogroup.eu#ext#@dobasi.onmicrosoft.com::edd5f0fd-77c0-4369-83c5-84439aafe912" providerId="AD" clId="Web-{7BC2DE31-6442-B979-6739-17B9AC73D3FA}" dt="2024-11-07T15:52:51.242" v="0"/>
      <pc:docMkLst>
        <pc:docMk/>
      </pc:docMkLst>
      <pc:sldChg chg="delSp">
        <pc:chgData name="epo_35" userId="S::epo_35_jogroup.eu#ext#@dobasi.onmicrosoft.com::edd5f0fd-77c0-4369-83c5-84439aafe912" providerId="AD" clId="Web-{7BC2DE31-6442-B979-6739-17B9AC73D3FA}" dt="2024-11-07T15:52:51.242" v="0"/>
        <pc:sldMkLst>
          <pc:docMk/>
          <pc:sldMk cId="2949865065" sldId="303"/>
        </pc:sldMkLst>
      </pc:sldChg>
    </pc:docChg>
  </pc:docChgLst>
  <pc:docChgLst>
    <pc:chgData name="epo_35" userId="S::epo_35_jogroup.eu#ext#@dobasi.onmicrosoft.com::edd5f0fd-77c0-4369-83c5-84439aafe912" providerId="AD" clId="Web-{B978BD62-C57F-6C56-6DD6-0FE3DC2D9F01}"/>
    <pc:docChg chg="addSld modSld">
      <pc:chgData name="epo_35" userId="S::epo_35_jogroup.eu#ext#@dobasi.onmicrosoft.com::edd5f0fd-77c0-4369-83c5-84439aafe912" providerId="AD" clId="Web-{B978BD62-C57F-6C56-6DD6-0FE3DC2D9F01}" dt="2024-11-21T11:27:31.005" v="59" actId="1076"/>
      <pc:docMkLst>
        <pc:docMk/>
      </pc:docMkLst>
      <pc:sldChg chg="modSp">
        <pc:chgData name="epo_35" userId="S::epo_35_jogroup.eu#ext#@dobasi.onmicrosoft.com::edd5f0fd-77c0-4369-83c5-84439aafe912" providerId="AD" clId="Web-{B978BD62-C57F-6C56-6DD6-0FE3DC2D9F01}" dt="2024-11-21T11:24:20.186" v="1" actId="20577"/>
        <pc:sldMkLst>
          <pc:docMk/>
          <pc:sldMk cId="2622686270" sldId="262"/>
        </pc:sldMkLst>
        <pc:spChg chg="mod">
          <ac:chgData name="epo_35" userId="S::epo_35_jogroup.eu#ext#@dobasi.onmicrosoft.com::edd5f0fd-77c0-4369-83c5-84439aafe912" providerId="AD" clId="Web-{B978BD62-C57F-6C56-6DD6-0FE3DC2D9F01}" dt="2024-11-21T11:24:20.186" v="1" actId="20577"/>
          <ac:spMkLst>
            <pc:docMk/>
            <pc:sldMk cId="2622686270" sldId="262"/>
            <ac:spMk id="6" creationId="{EB11BF46-431B-3205-D430-AEF0751A0D23}"/>
          </ac:spMkLst>
        </pc:spChg>
      </pc:sldChg>
      <pc:sldChg chg="modSp">
        <pc:chgData name="epo_35" userId="S::epo_35_jogroup.eu#ext#@dobasi.onmicrosoft.com::edd5f0fd-77c0-4369-83c5-84439aafe912" providerId="AD" clId="Web-{B978BD62-C57F-6C56-6DD6-0FE3DC2D9F01}" dt="2024-11-21T11:24:45.890" v="2" actId="1076"/>
        <pc:sldMkLst>
          <pc:docMk/>
          <pc:sldMk cId="1111956171" sldId="272"/>
        </pc:sldMkLst>
        <pc:spChg chg="mod">
          <ac:chgData name="epo_35" userId="S::epo_35_jogroup.eu#ext#@dobasi.onmicrosoft.com::edd5f0fd-77c0-4369-83c5-84439aafe912" providerId="AD" clId="Web-{B978BD62-C57F-6C56-6DD6-0FE3DC2D9F01}" dt="2024-11-21T11:24:45.890" v="2" actId="1076"/>
          <ac:spMkLst>
            <pc:docMk/>
            <pc:sldMk cId="1111956171" sldId="272"/>
            <ac:spMk id="10" creationId="{D12838AC-0E03-6983-D86C-612188C6D529}"/>
          </ac:spMkLst>
        </pc:spChg>
      </pc:sldChg>
      <pc:sldChg chg="delSp">
        <pc:chgData name="epo_35" userId="S::epo_35_jogroup.eu#ext#@dobasi.onmicrosoft.com::edd5f0fd-77c0-4369-83c5-84439aafe912" providerId="AD" clId="Web-{B978BD62-C57F-6C56-6DD6-0FE3DC2D9F01}" dt="2024-11-21T11:27:01.395" v="53"/>
        <pc:sldMkLst>
          <pc:docMk/>
          <pc:sldMk cId="3552429914" sldId="276"/>
        </pc:sldMkLst>
      </pc:sldChg>
      <pc:sldChg chg="addSp delSp modSp new mod setBg">
        <pc:chgData name="epo_35" userId="S::epo_35_jogroup.eu#ext#@dobasi.onmicrosoft.com::edd5f0fd-77c0-4369-83c5-84439aafe912" providerId="AD" clId="Web-{B978BD62-C57F-6C56-6DD6-0FE3DC2D9F01}" dt="2024-11-21T11:27:31.005" v="59" actId="1076"/>
        <pc:sldMkLst>
          <pc:docMk/>
          <pc:sldMk cId="971097522" sldId="304"/>
        </pc:sldMkLst>
        <pc:spChg chg="mod">
          <ac:chgData name="epo_35" userId="S::epo_35_jogroup.eu#ext#@dobasi.onmicrosoft.com::edd5f0fd-77c0-4369-83c5-84439aafe912" providerId="AD" clId="Web-{B978BD62-C57F-6C56-6DD6-0FE3DC2D9F01}" dt="2024-11-21T11:27:19.380" v="56"/>
          <ac:spMkLst>
            <pc:docMk/>
            <pc:sldMk cId="971097522" sldId="304"/>
            <ac:spMk id="2" creationId="{E4A83FA3-72A8-EA99-78F0-67935A02AB3E}"/>
          </ac:spMkLst>
        </pc:spChg>
        <pc:spChg chg="mod">
          <ac:chgData name="epo_35" userId="S::epo_35_jogroup.eu#ext#@dobasi.onmicrosoft.com::edd5f0fd-77c0-4369-83c5-84439aafe912" providerId="AD" clId="Web-{B978BD62-C57F-6C56-6DD6-0FE3DC2D9F01}" dt="2024-11-21T11:27:19.380" v="56"/>
          <ac:spMkLst>
            <pc:docMk/>
            <pc:sldMk cId="971097522" sldId="304"/>
            <ac:spMk id="3" creationId="{15DBB52E-C0AF-9DE3-D35A-39EB4901D12A}"/>
          </ac:spMkLst>
        </pc:spChg>
      </pc:sldChg>
    </pc:docChg>
  </pc:docChgLst>
  <pc:docChgLst>
    <pc:chgData name="epo_38" userId="S::epo_38_jogroup.eu#ext#@dobasi.onmicrosoft.com::66d8512a-8ddf-40e0-bce7-ad06085cc67f" providerId="AD" clId="Web-{CA994EAC-8508-E4B2-A9A4-284DD21B2644}"/>
    <pc:docChg chg="modSld">
      <pc:chgData name="epo_38" userId="S::epo_38_jogroup.eu#ext#@dobasi.onmicrosoft.com::66d8512a-8ddf-40e0-bce7-ad06085cc67f" providerId="AD" clId="Web-{CA994EAC-8508-E4B2-A9A4-284DD21B2644}" dt="2024-12-13T11:49:19.696" v="31" actId="20577"/>
      <pc:docMkLst>
        <pc:docMk/>
      </pc:docMkLst>
      <pc:sldChg chg="modSp">
        <pc:chgData name="epo_38" userId="S::epo_38_jogroup.eu#ext#@dobasi.onmicrosoft.com::66d8512a-8ddf-40e0-bce7-ad06085cc67f" providerId="AD" clId="Web-{CA994EAC-8508-E4B2-A9A4-284DD21B2644}" dt="2024-12-13T11:46:59.819" v="15" actId="20577"/>
        <pc:sldMkLst>
          <pc:docMk/>
          <pc:sldMk cId="2836730832" sldId="264"/>
        </pc:sldMkLst>
        <pc:spChg chg="mod">
          <ac:chgData name="epo_38" userId="S::epo_38_jogroup.eu#ext#@dobasi.onmicrosoft.com::66d8512a-8ddf-40e0-bce7-ad06085cc67f" providerId="AD" clId="Web-{CA994EAC-8508-E4B2-A9A4-284DD21B2644}" dt="2024-12-13T11:46:59.819" v="15" actId="20577"/>
          <ac:spMkLst>
            <pc:docMk/>
            <pc:sldMk cId="2836730832" sldId="264"/>
            <ac:spMk id="2" creationId="{0937FAFC-A5E7-13FB-EF58-194941F44C39}"/>
          </ac:spMkLst>
        </pc:spChg>
      </pc:sldChg>
      <pc:sldChg chg="modSp">
        <pc:chgData name="epo_38" userId="S::epo_38_jogroup.eu#ext#@dobasi.onmicrosoft.com::66d8512a-8ddf-40e0-bce7-ad06085cc67f" providerId="AD" clId="Web-{CA994EAC-8508-E4B2-A9A4-284DD21B2644}" dt="2024-12-13T11:47:38.945" v="20" actId="20577"/>
        <pc:sldMkLst>
          <pc:docMk/>
          <pc:sldMk cId="1111956171" sldId="272"/>
        </pc:sldMkLst>
        <pc:spChg chg="mod">
          <ac:chgData name="epo_38" userId="S::epo_38_jogroup.eu#ext#@dobasi.onmicrosoft.com::66d8512a-8ddf-40e0-bce7-ad06085cc67f" providerId="AD" clId="Web-{CA994EAC-8508-E4B2-A9A4-284DD21B2644}" dt="2024-12-13T11:47:38.945" v="20" actId="20577"/>
          <ac:spMkLst>
            <pc:docMk/>
            <pc:sldMk cId="1111956171" sldId="272"/>
            <ac:spMk id="10" creationId="{D12838AC-0E03-6983-D86C-612188C6D529}"/>
          </ac:spMkLst>
        </pc:spChg>
      </pc:sldChg>
      <pc:sldChg chg="modSp">
        <pc:chgData name="epo_38" userId="S::epo_38_jogroup.eu#ext#@dobasi.onmicrosoft.com::66d8512a-8ddf-40e0-bce7-ad06085cc67f" providerId="AD" clId="Web-{CA994EAC-8508-E4B2-A9A4-284DD21B2644}" dt="2024-12-13T11:47:16.726" v="17" actId="20577"/>
        <pc:sldMkLst>
          <pc:docMk/>
          <pc:sldMk cId="1672662652" sldId="273"/>
        </pc:sldMkLst>
        <pc:spChg chg="mod">
          <ac:chgData name="epo_38" userId="S::epo_38_jogroup.eu#ext#@dobasi.onmicrosoft.com::66d8512a-8ddf-40e0-bce7-ad06085cc67f" providerId="AD" clId="Web-{CA994EAC-8508-E4B2-A9A4-284DD21B2644}" dt="2024-12-13T11:47:16.726" v="17" actId="20577"/>
          <ac:spMkLst>
            <pc:docMk/>
            <pc:sldMk cId="1672662652" sldId="273"/>
            <ac:spMk id="12" creationId="{F1B72691-4349-07E3-A49E-CB94E70227E1}"/>
          </ac:spMkLst>
        </pc:spChg>
      </pc:sldChg>
      <pc:sldChg chg="modSp">
        <pc:chgData name="epo_38" userId="S::epo_38_jogroup.eu#ext#@dobasi.onmicrosoft.com::66d8512a-8ddf-40e0-bce7-ad06085cc67f" providerId="AD" clId="Web-{CA994EAC-8508-E4B2-A9A4-284DD21B2644}" dt="2024-12-13T11:48:05.992" v="24" actId="20577"/>
        <pc:sldMkLst>
          <pc:docMk/>
          <pc:sldMk cId="1156234365" sldId="280"/>
        </pc:sldMkLst>
        <pc:spChg chg="mod">
          <ac:chgData name="epo_38" userId="S::epo_38_jogroup.eu#ext#@dobasi.onmicrosoft.com::66d8512a-8ddf-40e0-bce7-ad06085cc67f" providerId="AD" clId="Web-{CA994EAC-8508-E4B2-A9A4-284DD21B2644}" dt="2024-12-13T11:48:05.992" v="24"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CA994EAC-8508-E4B2-A9A4-284DD21B2644}" dt="2024-12-13T11:49:19.696" v="31" actId="20577"/>
        <pc:sldMkLst>
          <pc:docMk/>
          <pc:sldMk cId="2554502435" sldId="283"/>
        </pc:sldMkLst>
        <pc:spChg chg="mod">
          <ac:chgData name="epo_38" userId="S::epo_38_jogroup.eu#ext#@dobasi.onmicrosoft.com::66d8512a-8ddf-40e0-bce7-ad06085cc67f" providerId="AD" clId="Web-{CA994EAC-8508-E4B2-A9A4-284DD21B2644}" dt="2024-12-13T11:49:19.696" v="31" actId="20577"/>
          <ac:spMkLst>
            <pc:docMk/>
            <pc:sldMk cId="2554502435" sldId="283"/>
            <ac:spMk id="2" creationId="{6A20C9FB-7A26-31F4-59F8-09C781879DC9}"/>
          </ac:spMkLst>
        </pc:spChg>
      </pc:sldChg>
      <pc:sldChg chg="modSp">
        <pc:chgData name="epo_38" userId="S::epo_38_jogroup.eu#ext#@dobasi.onmicrosoft.com::66d8512a-8ddf-40e0-bce7-ad06085cc67f" providerId="AD" clId="Web-{CA994EAC-8508-E4B2-A9A4-284DD21B2644}" dt="2024-12-13T11:48:23.664" v="26" actId="20577"/>
        <pc:sldMkLst>
          <pc:docMk/>
          <pc:sldMk cId="892351013" sldId="288"/>
        </pc:sldMkLst>
        <pc:spChg chg="mod">
          <ac:chgData name="epo_38" userId="S::epo_38_jogroup.eu#ext#@dobasi.onmicrosoft.com::66d8512a-8ddf-40e0-bce7-ad06085cc67f" providerId="AD" clId="Web-{CA994EAC-8508-E4B2-A9A4-284DD21B2644}" dt="2024-12-13T11:48:17.258" v="25" actId="20577"/>
          <ac:spMkLst>
            <pc:docMk/>
            <pc:sldMk cId="892351013" sldId="288"/>
            <ac:spMk id="3" creationId="{0BC567B6-B466-F20A-4422-B51AB92C751E}"/>
          </ac:spMkLst>
        </pc:spChg>
        <pc:spChg chg="mod">
          <ac:chgData name="epo_38" userId="S::epo_38_jogroup.eu#ext#@dobasi.onmicrosoft.com::66d8512a-8ddf-40e0-bce7-ad06085cc67f" providerId="AD" clId="Web-{CA994EAC-8508-E4B2-A9A4-284DD21B2644}" dt="2024-12-13T11:48:23.664" v="26" actId="20577"/>
          <ac:spMkLst>
            <pc:docMk/>
            <pc:sldMk cId="892351013" sldId="288"/>
            <ac:spMk id="4" creationId="{821BC623-86DD-5959-8310-7C4E781A7114}"/>
          </ac:spMkLst>
        </pc:spChg>
      </pc:sldChg>
      <pc:sldChg chg="modSp">
        <pc:chgData name="epo_38" userId="S::epo_38_jogroup.eu#ext#@dobasi.onmicrosoft.com::66d8512a-8ddf-40e0-bce7-ad06085cc67f" providerId="AD" clId="Web-{CA994EAC-8508-E4B2-A9A4-284DD21B2644}" dt="2024-12-13T11:48:38.352" v="30" actId="20577"/>
        <pc:sldMkLst>
          <pc:docMk/>
          <pc:sldMk cId="3178659052" sldId="289"/>
        </pc:sldMkLst>
        <pc:spChg chg="mod">
          <ac:chgData name="epo_38" userId="S::epo_38_jogroup.eu#ext#@dobasi.onmicrosoft.com::66d8512a-8ddf-40e0-bce7-ad06085cc67f" providerId="AD" clId="Web-{CA994EAC-8508-E4B2-A9A4-284DD21B2644}" dt="2024-12-13T11:48:32.227" v="28" actId="20577"/>
          <ac:spMkLst>
            <pc:docMk/>
            <pc:sldMk cId="3178659052" sldId="289"/>
            <ac:spMk id="3" creationId="{0BC567B6-B466-F20A-4422-B51AB92C751E}"/>
          </ac:spMkLst>
        </pc:spChg>
        <pc:spChg chg="mod">
          <ac:chgData name="epo_38" userId="S::epo_38_jogroup.eu#ext#@dobasi.onmicrosoft.com::66d8512a-8ddf-40e0-bce7-ad06085cc67f" providerId="AD" clId="Web-{CA994EAC-8508-E4B2-A9A4-284DD21B2644}" dt="2024-12-13T11:48:38.352" v="30" actId="20577"/>
          <ac:spMkLst>
            <pc:docMk/>
            <pc:sldMk cId="3178659052" sldId="289"/>
            <ac:spMk id="4" creationId="{821BC623-86DD-5959-8310-7C4E781A7114}"/>
          </ac:spMkLst>
        </pc:spChg>
      </pc:sldChg>
      <pc:sldChg chg="modSp">
        <pc:chgData name="epo_38" userId="S::epo_38_jogroup.eu#ext#@dobasi.onmicrosoft.com::66d8512a-8ddf-40e0-bce7-ad06085cc67f" providerId="AD" clId="Web-{CA994EAC-8508-E4B2-A9A4-284DD21B2644}" dt="2024-12-13T11:47:27.460" v="18" actId="20577"/>
        <pc:sldMkLst>
          <pc:docMk/>
          <pc:sldMk cId="3739727004" sldId="300"/>
        </pc:sldMkLst>
        <pc:spChg chg="mod">
          <ac:chgData name="epo_38" userId="S::epo_38_jogroup.eu#ext#@dobasi.onmicrosoft.com::66d8512a-8ddf-40e0-bce7-ad06085cc67f" providerId="AD" clId="Web-{CA994EAC-8508-E4B2-A9A4-284DD21B2644}" dt="2024-12-13T11:47:27.460" v="18" actId="20577"/>
          <ac:spMkLst>
            <pc:docMk/>
            <pc:sldMk cId="3739727004" sldId="300"/>
            <ac:spMk id="9" creationId="{41A822B7-EC07-969F-BCDE-7AB192A929E1}"/>
          </ac:spMkLst>
        </pc:spChg>
      </pc:sldChg>
      <pc:sldChg chg="addSp delSp modSp">
        <pc:chgData name="epo_38" userId="S::epo_38_jogroup.eu#ext#@dobasi.onmicrosoft.com::66d8512a-8ddf-40e0-bce7-ad06085cc67f" providerId="AD" clId="Web-{CA994EAC-8508-E4B2-A9A4-284DD21B2644}" dt="2024-12-13T11:45:52.365" v="14" actId="20577"/>
        <pc:sldMkLst>
          <pc:docMk/>
          <pc:sldMk cId="2949865065" sldId="303"/>
        </pc:sldMkLst>
        <pc:spChg chg="add del mod">
          <ac:chgData name="epo_38" userId="S::epo_38_jogroup.eu#ext#@dobasi.onmicrosoft.com::66d8512a-8ddf-40e0-bce7-ad06085cc67f" providerId="AD" clId="Web-{CA994EAC-8508-E4B2-A9A4-284DD21B2644}" dt="2024-12-13T11:45:52.365" v="14" actId="20577"/>
          <ac:spMkLst>
            <pc:docMk/>
            <pc:sldMk cId="2949865065" sldId="303"/>
            <ac:spMk id="4" creationId="{73B06CFA-549F-BF01-84DA-E23DFB02BD4F}"/>
          </ac:spMkLst>
        </pc:spChg>
      </pc:sldChg>
      <pc:sldChg chg="modSp">
        <pc:chgData name="epo_38" userId="S::epo_38_jogroup.eu#ext#@dobasi.onmicrosoft.com::66d8512a-8ddf-40e0-bce7-ad06085cc67f" providerId="AD" clId="Web-{CA994EAC-8508-E4B2-A9A4-284DD21B2644}" dt="2024-12-13T11:47:56.039" v="23" actId="20577"/>
        <pc:sldMkLst>
          <pc:docMk/>
          <pc:sldMk cId="971097522" sldId="304"/>
        </pc:sldMkLst>
        <pc:spChg chg="mod">
          <ac:chgData name="epo_38" userId="S::epo_38_jogroup.eu#ext#@dobasi.onmicrosoft.com::66d8512a-8ddf-40e0-bce7-ad06085cc67f" providerId="AD" clId="Web-{CA994EAC-8508-E4B2-A9A4-284DD21B2644}" dt="2024-12-13T11:47:56.039" v="23" actId="20577"/>
          <ac:spMkLst>
            <pc:docMk/>
            <pc:sldMk cId="971097522" sldId="304"/>
            <ac:spMk id="2" creationId="{E4A83FA3-72A8-EA99-78F0-67935A02AB3E}"/>
          </ac:spMkLst>
        </pc:spChg>
        <pc:spChg chg="mod">
          <ac:chgData name="epo_38" userId="S::epo_38_jogroup.eu#ext#@dobasi.onmicrosoft.com::66d8512a-8ddf-40e0-bce7-ad06085cc67f" providerId="AD" clId="Web-{CA994EAC-8508-E4B2-A9A4-284DD21B2644}" dt="2024-12-13T11:47:49.101" v="22" actId="20577"/>
          <ac:spMkLst>
            <pc:docMk/>
            <pc:sldMk cId="971097522" sldId="304"/>
            <ac:spMk id="3" creationId="{15DBB52E-C0AF-9DE3-D35A-39EB4901D12A}"/>
          </ac:spMkLst>
        </pc:spChg>
      </pc:sldChg>
    </pc:docChg>
  </pc:docChgLst>
  <pc:docChgLst>
    <pc:chgData name="epo_35" userId="S::epo_35_jogroup.eu#ext#@dobasi.onmicrosoft.com::edd5f0fd-77c0-4369-83c5-84439aafe912" providerId="AD" clId="Web-{555A82D2-13B5-7922-31A1-E1BB0BFA5735}"/>
    <pc:docChg chg="addSld delSld modSld">
      <pc:chgData name="epo_35" userId="S::epo_35_jogroup.eu#ext#@dobasi.onmicrosoft.com::edd5f0fd-77c0-4369-83c5-84439aafe912" providerId="AD" clId="Web-{555A82D2-13B5-7922-31A1-E1BB0BFA5735}" dt="2024-11-07T12:29:35.890" v="31"/>
      <pc:docMkLst>
        <pc:docMk/>
      </pc:docMkLst>
      <pc:sldChg chg="modSp add del">
        <pc:chgData name="epo_35" userId="S::epo_35_jogroup.eu#ext#@dobasi.onmicrosoft.com::edd5f0fd-77c0-4369-83c5-84439aafe912" providerId="AD" clId="Web-{555A82D2-13B5-7922-31A1-E1BB0BFA5735}" dt="2024-11-07T12:29:35.890" v="31"/>
        <pc:sldMkLst>
          <pc:docMk/>
          <pc:sldMk cId="879302129" sldId="317"/>
        </pc:sldMkLst>
      </pc:sldChg>
    </pc:docChg>
  </pc:docChgLst>
  <pc:docChgLst>
    <pc:chgData name="epo_38" userId="S::epo_38_jogroup.eu#ext#@dobasi.onmicrosoft.com::66d8512a-8ddf-40e0-bce7-ad06085cc67f" providerId="AD" clId="Web-{898B87E7-FF99-C31B-A13E-0743505EDF85}"/>
    <pc:docChg chg="modSld">
      <pc:chgData name="epo_38" userId="S::epo_38_jogroup.eu#ext#@dobasi.onmicrosoft.com::66d8512a-8ddf-40e0-bce7-ad06085cc67f" providerId="AD" clId="Web-{898B87E7-FF99-C31B-A13E-0743505EDF85}" dt="2024-12-16T16:36:18.057" v="301" actId="1076"/>
      <pc:docMkLst>
        <pc:docMk/>
      </pc:docMkLst>
      <pc:sldChg chg="modSp">
        <pc:chgData name="epo_38" userId="S::epo_38_jogroup.eu#ext#@dobasi.onmicrosoft.com::66d8512a-8ddf-40e0-bce7-ad06085cc67f" providerId="AD" clId="Web-{898B87E7-FF99-C31B-A13E-0743505EDF85}" dt="2024-12-16T16:23:08.938" v="147" actId="1076"/>
        <pc:sldMkLst>
          <pc:docMk/>
          <pc:sldMk cId="2591287154" sldId="258"/>
        </pc:sldMkLst>
        <pc:spChg chg="mod">
          <ac:chgData name="epo_38" userId="S::epo_38_jogroup.eu#ext#@dobasi.onmicrosoft.com::66d8512a-8ddf-40e0-bce7-ad06085cc67f" providerId="AD" clId="Web-{898B87E7-FF99-C31B-A13E-0743505EDF85}" dt="2024-12-16T16:23:07.579" v="146" actId="1076"/>
          <ac:spMkLst>
            <pc:docMk/>
            <pc:sldMk cId="2591287154" sldId="258"/>
            <ac:spMk id="5" creationId="{DCBDD218-F9D7-4922-0A12-8A66E5903877}"/>
          </ac:spMkLst>
        </pc:spChg>
        <pc:spChg chg="mod">
          <ac:chgData name="epo_38" userId="S::epo_38_jogroup.eu#ext#@dobasi.onmicrosoft.com::66d8512a-8ddf-40e0-bce7-ad06085cc67f" providerId="AD" clId="Web-{898B87E7-FF99-C31B-A13E-0743505EDF85}" dt="2024-12-16T16:23:08.938" v="147" actId="1076"/>
          <ac:spMkLst>
            <pc:docMk/>
            <pc:sldMk cId="2591287154" sldId="258"/>
            <ac:spMk id="6" creationId="{0CC214A9-B65D-FDF1-7616-D8081C944C60}"/>
          </ac:spMkLst>
        </pc:spChg>
      </pc:sldChg>
      <pc:sldChg chg="modSp">
        <pc:chgData name="epo_38" userId="S::epo_38_jogroup.eu#ext#@dobasi.onmicrosoft.com::66d8512a-8ddf-40e0-bce7-ad06085cc67f" providerId="AD" clId="Web-{898B87E7-FF99-C31B-A13E-0743505EDF85}" dt="2024-12-16T16:24:05.409" v="152" actId="20577"/>
        <pc:sldMkLst>
          <pc:docMk/>
          <pc:sldMk cId="2622686270" sldId="262"/>
        </pc:sldMkLst>
        <pc:spChg chg="mod">
          <ac:chgData name="epo_38" userId="S::epo_38_jogroup.eu#ext#@dobasi.onmicrosoft.com::66d8512a-8ddf-40e0-bce7-ad06085cc67f" providerId="AD" clId="Web-{898B87E7-FF99-C31B-A13E-0743505EDF85}" dt="2024-12-16T16:24:05.409" v="152" actId="20577"/>
          <ac:spMkLst>
            <pc:docMk/>
            <pc:sldMk cId="2622686270" sldId="262"/>
            <ac:spMk id="2" creationId="{50ABC507-E7F2-965E-C444-0827B238DD41}"/>
          </ac:spMkLst>
        </pc:spChg>
        <pc:spChg chg="mod">
          <ac:chgData name="epo_38" userId="S::epo_38_jogroup.eu#ext#@dobasi.onmicrosoft.com::66d8512a-8ddf-40e0-bce7-ad06085cc67f" providerId="AD" clId="Web-{898B87E7-FF99-C31B-A13E-0743505EDF85}" dt="2024-12-16T16:23:55.924" v="149" actId="20577"/>
          <ac:spMkLst>
            <pc:docMk/>
            <pc:sldMk cId="2622686270" sldId="262"/>
            <ac:spMk id="8" creationId="{744F0D38-A291-0073-2C87-B6F7C7DA5F9D}"/>
          </ac:spMkLst>
        </pc:spChg>
      </pc:sldChg>
      <pc:sldChg chg="modSp">
        <pc:chgData name="epo_38" userId="S::epo_38_jogroup.eu#ext#@dobasi.onmicrosoft.com::66d8512a-8ddf-40e0-bce7-ad06085cc67f" providerId="AD" clId="Web-{898B87E7-FF99-C31B-A13E-0743505EDF85}" dt="2024-12-16T16:36:18.057" v="301" actId="1076"/>
        <pc:sldMkLst>
          <pc:docMk/>
          <pc:sldMk cId="361623514" sldId="263"/>
        </pc:sldMkLst>
        <pc:spChg chg="mod">
          <ac:chgData name="epo_38" userId="S::epo_38_jogroup.eu#ext#@dobasi.onmicrosoft.com::66d8512a-8ddf-40e0-bce7-ad06085cc67f" providerId="AD" clId="Web-{898B87E7-FF99-C31B-A13E-0743505EDF85}" dt="2024-12-16T16:21:14.201" v="134" actId="20577"/>
          <ac:spMkLst>
            <pc:docMk/>
            <pc:sldMk cId="361623514" sldId="263"/>
            <ac:spMk id="2" creationId="{6F188D67-A4FD-5D9C-E738-1C70F902003D}"/>
          </ac:spMkLst>
        </pc:spChg>
        <pc:spChg chg="mod">
          <ac:chgData name="epo_38" userId="S::epo_38_jogroup.eu#ext#@dobasi.onmicrosoft.com::66d8512a-8ddf-40e0-bce7-ad06085cc67f" providerId="AD" clId="Web-{898B87E7-FF99-C31B-A13E-0743505EDF85}" dt="2024-12-16T16:36:18.057" v="301" actId="1076"/>
          <ac:spMkLst>
            <pc:docMk/>
            <pc:sldMk cId="361623514" sldId="263"/>
            <ac:spMk id="3" creationId="{2F5A40CF-DD24-6590-A30B-3E7EA8E3796C}"/>
          </ac:spMkLst>
        </pc:spChg>
      </pc:sldChg>
      <pc:sldChg chg="modSp">
        <pc:chgData name="epo_38" userId="S::epo_38_jogroup.eu#ext#@dobasi.onmicrosoft.com::66d8512a-8ddf-40e0-bce7-ad06085cc67f" providerId="AD" clId="Web-{898B87E7-FF99-C31B-A13E-0743505EDF85}" dt="2024-12-16T16:25:17.443" v="157" actId="1076"/>
        <pc:sldMkLst>
          <pc:docMk/>
          <pc:sldMk cId="2836730832" sldId="264"/>
        </pc:sldMkLst>
        <pc:spChg chg="mod">
          <ac:chgData name="epo_38" userId="S::epo_38_jogroup.eu#ext#@dobasi.onmicrosoft.com::66d8512a-8ddf-40e0-bce7-ad06085cc67f" providerId="AD" clId="Web-{898B87E7-FF99-C31B-A13E-0743505EDF85}" dt="2024-12-16T16:25:11.067" v="156" actId="20577"/>
          <ac:spMkLst>
            <pc:docMk/>
            <pc:sldMk cId="2836730832" sldId="264"/>
            <ac:spMk id="3" creationId="{3FA24321-240E-937E-F076-EEE551D6E689}"/>
          </ac:spMkLst>
        </pc:spChg>
        <pc:spChg chg="mod">
          <ac:chgData name="epo_38" userId="S::epo_38_jogroup.eu#ext#@dobasi.onmicrosoft.com::66d8512a-8ddf-40e0-bce7-ad06085cc67f" providerId="AD" clId="Web-{898B87E7-FF99-C31B-A13E-0743505EDF85}" dt="2024-12-16T16:25:17.443" v="157" actId="1076"/>
          <ac:spMkLst>
            <pc:docMk/>
            <pc:sldMk cId="2836730832" sldId="264"/>
            <ac:spMk id="5" creationId="{B662C0C1-9334-6EBE-F622-55457612399E}"/>
          </ac:spMkLst>
        </pc:spChg>
      </pc:sldChg>
      <pc:sldChg chg="modSp">
        <pc:chgData name="epo_38" userId="S::epo_38_jogroup.eu#ext#@dobasi.onmicrosoft.com::66d8512a-8ddf-40e0-bce7-ad06085cc67f" providerId="AD" clId="Web-{898B87E7-FF99-C31B-A13E-0743505EDF85}" dt="2024-12-16T16:25:42.787" v="162" actId="1076"/>
        <pc:sldMkLst>
          <pc:docMk/>
          <pc:sldMk cId="3431805615" sldId="271"/>
        </pc:sldMkLst>
        <pc:spChg chg="mod">
          <ac:chgData name="epo_38" userId="S::epo_38_jogroup.eu#ext#@dobasi.onmicrosoft.com::66d8512a-8ddf-40e0-bce7-ad06085cc67f" providerId="AD" clId="Web-{898B87E7-FF99-C31B-A13E-0743505EDF85}" dt="2024-12-16T16:25:34.818" v="159" actId="20577"/>
          <ac:spMkLst>
            <pc:docMk/>
            <pc:sldMk cId="3431805615" sldId="271"/>
            <ac:spMk id="2" creationId="{4043A42C-A1D8-09B2-B726-F3F32A4D58B6}"/>
          </ac:spMkLst>
        </pc:spChg>
        <pc:spChg chg="mod">
          <ac:chgData name="epo_38" userId="S::epo_38_jogroup.eu#ext#@dobasi.onmicrosoft.com::66d8512a-8ddf-40e0-bce7-ad06085cc67f" providerId="AD" clId="Web-{898B87E7-FF99-C31B-A13E-0743505EDF85}" dt="2024-12-16T16:25:42.787" v="162" actId="1076"/>
          <ac:spMkLst>
            <pc:docMk/>
            <pc:sldMk cId="3431805615" sldId="271"/>
            <ac:spMk id="4" creationId="{03D0B485-394E-5860-3D89-9044C07FCD43}"/>
          </ac:spMkLst>
        </pc:spChg>
        <pc:spChg chg="mod">
          <ac:chgData name="epo_38" userId="S::epo_38_jogroup.eu#ext#@dobasi.onmicrosoft.com::66d8512a-8ddf-40e0-bce7-ad06085cc67f" providerId="AD" clId="Web-{898B87E7-FF99-C31B-A13E-0743505EDF85}" dt="2024-12-16T16:25:41.474" v="161"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98B87E7-FF99-C31B-A13E-0743505EDF85}" dt="2024-12-16T16:06:49.346" v="2" actId="20577"/>
        <pc:sldMkLst>
          <pc:docMk/>
          <pc:sldMk cId="1111956171" sldId="272"/>
        </pc:sldMkLst>
        <pc:spChg chg="mod">
          <ac:chgData name="epo_38" userId="S::epo_38_jogroup.eu#ext#@dobasi.onmicrosoft.com::66d8512a-8ddf-40e0-bce7-ad06085cc67f" providerId="AD" clId="Web-{898B87E7-FF99-C31B-A13E-0743505EDF85}" dt="2024-12-16T16:06:28.517" v="1" actId="1076"/>
          <ac:spMkLst>
            <pc:docMk/>
            <pc:sldMk cId="1111956171" sldId="272"/>
            <ac:spMk id="3" creationId="{B5F4D721-E34D-8CD6-47AD-8D62BDF99A60}"/>
          </ac:spMkLst>
        </pc:spChg>
        <pc:spChg chg="mod">
          <ac:chgData name="epo_38" userId="S::epo_38_jogroup.eu#ext#@dobasi.onmicrosoft.com::66d8512a-8ddf-40e0-bce7-ad06085cc67f" providerId="AD" clId="Web-{898B87E7-FF99-C31B-A13E-0743505EDF85}" dt="2024-12-16T16:06:49.346" v="2" actId="20577"/>
          <ac:spMkLst>
            <pc:docMk/>
            <pc:sldMk cId="1111956171" sldId="272"/>
            <ac:spMk id="5" creationId="{028DB652-7F9E-7DFE-EA7E-92E9C30F6CC4}"/>
          </ac:spMkLst>
        </pc:spChg>
      </pc:sldChg>
      <pc:sldChg chg="modSp">
        <pc:chgData name="epo_38" userId="S::epo_38_jogroup.eu#ext#@dobasi.onmicrosoft.com::66d8512a-8ddf-40e0-bce7-ad06085cc67f" providerId="AD" clId="Web-{898B87E7-FF99-C31B-A13E-0743505EDF85}" dt="2024-12-16T16:26:12.913" v="166" actId="20577"/>
        <pc:sldMkLst>
          <pc:docMk/>
          <pc:sldMk cId="1672662652" sldId="273"/>
        </pc:sldMkLst>
        <pc:spChg chg="mod">
          <ac:chgData name="epo_38" userId="S::epo_38_jogroup.eu#ext#@dobasi.onmicrosoft.com::66d8512a-8ddf-40e0-bce7-ad06085cc67f" providerId="AD" clId="Web-{898B87E7-FF99-C31B-A13E-0743505EDF85}" dt="2024-12-16T16:26:08.038" v="164" actId="20577"/>
          <ac:spMkLst>
            <pc:docMk/>
            <pc:sldMk cId="1672662652" sldId="273"/>
            <ac:spMk id="3" creationId="{6EA409F3-B3CE-20D5-D95A-16DA3A712F61}"/>
          </ac:spMkLst>
        </pc:spChg>
        <pc:spChg chg="mod">
          <ac:chgData name="epo_38" userId="S::epo_38_jogroup.eu#ext#@dobasi.onmicrosoft.com::66d8512a-8ddf-40e0-bce7-ad06085cc67f" providerId="AD" clId="Web-{898B87E7-FF99-C31B-A13E-0743505EDF85}" dt="2024-12-16T16:26:12.913" v="166" actId="20577"/>
          <ac:spMkLst>
            <pc:docMk/>
            <pc:sldMk cId="1672662652" sldId="273"/>
            <ac:spMk id="10" creationId="{088B3332-7E18-E328-1760-0A6E78C8086F}"/>
          </ac:spMkLst>
        </pc:spChg>
      </pc:sldChg>
      <pc:sldChg chg="modSp">
        <pc:chgData name="epo_38" userId="S::epo_38_jogroup.eu#ext#@dobasi.onmicrosoft.com::66d8512a-8ddf-40e0-bce7-ad06085cc67f" providerId="AD" clId="Web-{898B87E7-FF99-C31B-A13E-0743505EDF85}" dt="2024-12-16T16:33:40.864" v="249" actId="20577"/>
        <pc:sldMkLst>
          <pc:docMk/>
          <pc:sldMk cId="1821673080" sldId="274"/>
        </pc:sldMkLst>
        <pc:spChg chg="mod">
          <ac:chgData name="epo_38" userId="S::epo_38_jogroup.eu#ext#@dobasi.onmicrosoft.com::66d8512a-8ddf-40e0-bce7-ad06085cc67f" providerId="AD" clId="Web-{898B87E7-FF99-C31B-A13E-0743505EDF85}" dt="2024-12-16T16:33:40.864" v="24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898B87E7-FF99-C31B-A13E-0743505EDF85}" dt="2024-12-16T16:34:46.382" v="270" actId="20577"/>
        <pc:sldMkLst>
          <pc:docMk/>
          <pc:sldMk cId="3119389221" sldId="275"/>
        </pc:sldMkLst>
        <pc:spChg chg="mod">
          <ac:chgData name="epo_38" userId="S::epo_38_jogroup.eu#ext#@dobasi.onmicrosoft.com::66d8512a-8ddf-40e0-bce7-ad06085cc67f" providerId="AD" clId="Web-{898B87E7-FF99-C31B-A13E-0743505EDF85}" dt="2024-12-16T16:20:30.434" v="124" actId="20577"/>
          <ac:spMkLst>
            <pc:docMk/>
            <pc:sldMk cId="3119389221" sldId="275"/>
            <ac:spMk id="2" creationId="{D1FA6C79-B804-ABC5-686B-1894D0168E33}"/>
          </ac:spMkLst>
        </pc:spChg>
        <pc:spChg chg="mod">
          <ac:chgData name="epo_38" userId="S::epo_38_jogroup.eu#ext#@dobasi.onmicrosoft.com::66d8512a-8ddf-40e0-bce7-ad06085cc67f" providerId="AD" clId="Web-{898B87E7-FF99-C31B-A13E-0743505EDF85}" dt="2024-12-16T16:34:46.382" v="270"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898B87E7-FF99-C31B-A13E-0743505EDF85}" dt="2024-12-16T16:26:44.617" v="173" actId="20577"/>
        <pc:sldMkLst>
          <pc:docMk/>
          <pc:sldMk cId="3552429914" sldId="276"/>
        </pc:sldMkLst>
        <pc:spChg chg="mod">
          <ac:chgData name="epo_38" userId="S::epo_38_jogroup.eu#ext#@dobasi.onmicrosoft.com::66d8512a-8ddf-40e0-bce7-ad06085cc67f" providerId="AD" clId="Web-{898B87E7-FF99-C31B-A13E-0743505EDF85}" dt="2024-12-16T16:26:44.617" v="173" actId="20577"/>
          <ac:spMkLst>
            <pc:docMk/>
            <pc:sldMk cId="3552429914" sldId="276"/>
            <ac:spMk id="2" creationId="{5D01C383-7D70-6189-FB53-86FED887320B}"/>
          </ac:spMkLst>
        </pc:spChg>
        <pc:spChg chg="mod">
          <ac:chgData name="epo_38" userId="S::epo_38_jogroup.eu#ext#@dobasi.onmicrosoft.com::66d8512a-8ddf-40e0-bce7-ad06085cc67f" providerId="AD" clId="Web-{898B87E7-FF99-C31B-A13E-0743505EDF85}" dt="2024-12-16T16:26:39.851" v="171"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98B87E7-FF99-C31B-A13E-0743505EDF85}" dt="2024-12-16T16:07:22.331" v="4" actId="20577"/>
        <pc:sldMkLst>
          <pc:docMk/>
          <pc:sldMk cId="68350863" sldId="281"/>
        </pc:sldMkLst>
        <pc:spChg chg="mod">
          <ac:chgData name="epo_38" userId="S::epo_38_jogroup.eu#ext#@dobasi.onmicrosoft.com::66d8512a-8ddf-40e0-bce7-ad06085cc67f" providerId="AD" clId="Web-{898B87E7-FF99-C31B-A13E-0743505EDF85}" dt="2024-12-16T16:07:22.331" v="4" actId="20577"/>
          <ac:spMkLst>
            <pc:docMk/>
            <pc:sldMk cId="68350863" sldId="281"/>
            <ac:spMk id="3" creationId="{FCC65661-2E1D-A1B5-B84A-2484E53502FF}"/>
          </ac:spMkLst>
        </pc:spChg>
      </pc:sldChg>
      <pc:sldChg chg="modSp">
        <pc:chgData name="epo_38" userId="S::epo_38_jogroup.eu#ext#@dobasi.onmicrosoft.com::66d8512a-8ddf-40e0-bce7-ad06085cc67f" providerId="AD" clId="Web-{898B87E7-FF99-C31B-A13E-0743505EDF85}" dt="2024-12-16T16:27:58.041" v="187" actId="20577"/>
        <pc:sldMkLst>
          <pc:docMk/>
          <pc:sldMk cId="4099155935" sldId="284"/>
        </pc:sldMkLst>
        <pc:spChg chg="mod">
          <ac:chgData name="epo_38" userId="S::epo_38_jogroup.eu#ext#@dobasi.onmicrosoft.com::66d8512a-8ddf-40e0-bce7-ad06085cc67f" providerId="AD" clId="Web-{898B87E7-FF99-C31B-A13E-0743505EDF85}" dt="2024-12-16T16:27:58.041" v="187" actId="20577"/>
          <ac:spMkLst>
            <pc:docMk/>
            <pc:sldMk cId="4099155935" sldId="284"/>
            <ac:spMk id="2" creationId="{A8E83E1C-5DC7-3619-EF34-D6846E100DED}"/>
          </ac:spMkLst>
        </pc:spChg>
      </pc:sldChg>
      <pc:sldChg chg="modSp">
        <pc:chgData name="epo_38" userId="S::epo_38_jogroup.eu#ext#@dobasi.onmicrosoft.com::66d8512a-8ddf-40e0-bce7-ad06085cc67f" providerId="AD" clId="Web-{898B87E7-FF99-C31B-A13E-0743505EDF85}" dt="2024-12-16T16:29:14.669" v="190" actId="20577"/>
        <pc:sldMkLst>
          <pc:docMk/>
          <pc:sldMk cId="1237435826" sldId="285"/>
        </pc:sldMkLst>
        <pc:spChg chg="mod">
          <ac:chgData name="epo_38" userId="S::epo_38_jogroup.eu#ext#@dobasi.onmicrosoft.com::66d8512a-8ddf-40e0-bce7-ad06085cc67f" providerId="AD" clId="Web-{898B87E7-FF99-C31B-A13E-0743505EDF85}" dt="2024-12-16T16:29:14.669" v="190" actId="20577"/>
          <ac:spMkLst>
            <pc:docMk/>
            <pc:sldMk cId="1237435826" sldId="285"/>
            <ac:spMk id="4" creationId="{6801553B-E956-8294-B8F0-A15F0EA2A240}"/>
          </ac:spMkLst>
        </pc:spChg>
        <pc:spChg chg="mod">
          <ac:chgData name="epo_38" userId="S::epo_38_jogroup.eu#ext#@dobasi.onmicrosoft.com::66d8512a-8ddf-40e0-bce7-ad06085cc67f" providerId="AD" clId="Web-{898B87E7-FF99-C31B-A13E-0743505EDF85}" dt="2024-12-16T16:29:09.637" v="189" actId="20577"/>
          <ac:spMkLst>
            <pc:docMk/>
            <pc:sldMk cId="1237435826" sldId="285"/>
            <ac:spMk id="9" creationId="{A02C3D30-8CB7-3A14-D606-79033763FEAF}"/>
          </ac:spMkLst>
        </pc:spChg>
      </pc:sldChg>
      <pc:sldChg chg="modSp">
        <pc:chgData name="epo_38" userId="S::epo_38_jogroup.eu#ext#@dobasi.onmicrosoft.com::66d8512a-8ddf-40e0-bce7-ad06085cc67f" providerId="AD" clId="Web-{898B87E7-FF99-C31B-A13E-0743505EDF85}" dt="2024-12-16T16:29:39.638" v="194" actId="20577"/>
        <pc:sldMkLst>
          <pc:docMk/>
          <pc:sldMk cId="2313180002" sldId="286"/>
        </pc:sldMkLst>
        <pc:spChg chg="mod">
          <ac:chgData name="epo_38" userId="S::epo_38_jogroup.eu#ext#@dobasi.onmicrosoft.com::66d8512a-8ddf-40e0-bce7-ad06085cc67f" providerId="AD" clId="Web-{898B87E7-FF99-C31B-A13E-0743505EDF85}" dt="2024-12-16T16:29:39.638" v="194" actId="20577"/>
          <ac:spMkLst>
            <pc:docMk/>
            <pc:sldMk cId="2313180002" sldId="286"/>
            <ac:spMk id="7" creationId="{57BC71A9-DD05-0B92-97FC-4D3181B148DC}"/>
          </ac:spMkLst>
        </pc:spChg>
        <pc:spChg chg="mod">
          <ac:chgData name="epo_38" userId="S::epo_38_jogroup.eu#ext#@dobasi.onmicrosoft.com::66d8512a-8ddf-40e0-bce7-ad06085cc67f" providerId="AD" clId="Web-{898B87E7-FF99-C31B-A13E-0743505EDF85}" dt="2024-12-16T16:29:29.247" v="191" actId="20577"/>
          <ac:spMkLst>
            <pc:docMk/>
            <pc:sldMk cId="2313180002" sldId="286"/>
            <ac:spMk id="10" creationId="{720E7D76-585C-F9EA-363E-62EA2C2C34ED}"/>
          </ac:spMkLst>
        </pc:spChg>
      </pc:sldChg>
      <pc:sldChg chg="modSp">
        <pc:chgData name="epo_38" userId="S::epo_38_jogroup.eu#ext#@dobasi.onmicrosoft.com::66d8512a-8ddf-40e0-bce7-ad06085cc67f" providerId="AD" clId="Web-{898B87E7-FF99-C31B-A13E-0743505EDF85}" dt="2024-12-16T16:09:06.069" v="16" actId="20577"/>
        <pc:sldMkLst>
          <pc:docMk/>
          <pc:sldMk cId="414415370" sldId="287"/>
        </pc:sldMkLst>
        <pc:spChg chg="mod">
          <ac:chgData name="epo_38" userId="S::epo_38_jogroup.eu#ext#@dobasi.onmicrosoft.com::66d8512a-8ddf-40e0-bce7-ad06085cc67f" providerId="AD" clId="Web-{898B87E7-FF99-C31B-A13E-0743505EDF85}" dt="2024-12-16T16:08:59.193" v="15" actId="20577"/>
          <ac:spMkLst>
            <pc:docMk/>
            <pc:sldMk cId="414415370" sldId="287"/>
            <ac:spMk id="2" creationId="{016F9354-1B6A-6FBE-1ED2-675040496A2F}"/>
          </ac:spMkLst>
        </pc:spChg>
        <pc:spChg chg="mod">
          <ac:chgData name="epo_38" userId="S::epo_38_jogroup.eu#ext#@dobasi.onmicrosoft.com::66d8512a-8ddf-40e0-bce7-ad06085cc67f" providerId="AD" clId="Web-{898B87E7-FF99-C31B-A13E-0743505EDF85}" dt="2024-12-16T16:08:51.443" v="14" actId="20577"/>
          <ac:spMkLst>
            <pc:docMk/>
            <pc:sldMk cId="414415370" sldId="287"/>
            <ac:spMk id="3" creationId="{3231B5ED-03F5-0C53-BCE9-AA9142962C6D}"/>
          </ac:spMkLst>
        </pc:spChg>
        <pc:spChg chg="mod">
          <ac:chgData name="epo_38" userId="S::epo_38_jogroup.eu#ext#@dobasi.onmicrosoft.com::66d8512a-8ddf-40e0-bce7-ad06085cc67f" providerId="AD" clId="Web-{898B87E7-FF99-C31B-A13E-0743505EDF85}" dt="2024-12-16T16:09:06.069" v="16" actId="20577"/>
          <ac:spMkLst>
            <pc:docMk/>
            <pc:sldMk cId="414415370" sldId="287"/>
            <ac:spMk id="4" creationId="{CD4630FF-2D3C-16E3-7E7F-C3B9FBD6A68E}"/>
          </ac:spMkLst>
        </pc:spChg>
      </pc:sldChg>
      <pc:sldChg chg="modSp">
        <pc:chgData name="epo_38" userId="S::epo_38_jogroup.eu#ext#@dobasi.onmicrosoft.com::66d8512a-8ddf-40e0-bce7-ad06085cc67f" providerId="AD" clId="Web-{898B87E7-FF99-C31B-A13E-0743505EDF85}" dt="2024-12-16T16:07:46.394" v="8" actId="20577"/>
        <pc:sldMkLst>
          <pc:docMk/>
          <pc:sldMk cId="892351013" sldId="288"/>
        </pc:sldMkLst>
        <pc:spChg chg="mod">
          <ac:chgData name="epo_38" userId="S::epo_38_jogroup.eu#ext#@dobasi.onmicrosoft.com::66d8512a-8ddf-40e0-bce7-ad06085cc67f" providerId="AD" clId="Web-{898B87E7-FF99-C31B-A13E-0743505EDF85}" dt="2024-12-16T16:07:41.082" v="6" actId="20577"/>
          <ac:spMkLst>
            <pc:docMk/>
            <pc:sldMk cId="892351013" sldId="288"/>
            <ac:spMk id="3" creationId="{0BC567B6-B466-F20A-4422-B51AB92C751E}"/>
          </ac:spMkLst>
        </pc:spChg>
        <pc:spChg chg="mod">
          <ac:chgData name="epo_38" userId="S::epo_38_jogroup.eu#ext#@dobasi.onmicrosoft.com::66d8512a-8ddf-40e0-bce7-ad06085cc67f" providerId="AD" clId="Web-{898B87E7-FF99-C31B-A13E-0743505EDF85}" dt="2024-12-16T16:07:46.394" v="8"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98B87E7-FF99-C31B-A13E-0743505EDF85}" dt="2024-12-16T16:10:17.821" v="29" actId="20577"/>
        <pc:sldMkLst>
          <pc:docMk/>
          <pc:sldMk cId="2973963118" sldId="292"/>
        </pc:sldMkLst>
        <pc:spChg chg="mod">
          <ac:chgData name="epo_38" userId="S::epo_38_jogroup.eu#ext#@dobasi.onmicrosoft.com::66d8512a-8ddf-40e0-bce7-ad06085cc67f" providerId="AD" clId="Web-{898B87E7-FF99-C31B-A13E-0743505EDF85}" dt="2024-12-16T16:10:17.821" v="29" actId="20577"/>
          <ac:spMkLst>
            <pc:docMk/>
            <pc:sldMk cId="2973963118" sldId="292"/>
            <ac:spMk id="2" creationId="{AB3F4620-34BC-28BB-3943-CBF4C61E06A7}"/>
          </ac:spMkLst>
        </pc:spChg>
        <pc:spChg chg="mod">
          <ac:chgData name="epo_38" userId="S::epo_38_jogroup.eu#ext#@dobasi.onmicrosoft.com::66d8512a-8ddf-40e0-bce7-ad06085cc67f" providerId="AD" clId="Web-{898B87E7-FF99-C31B-A13E-0743505EDF85}" dt="2024-12-16T16:10:06.321" v="25" actId="20577"/>
          <ac:spMkLst>
            <pc:docMk/>
            <pc:sldMk cId="2973963118" sldId="292"/>
            <ac:spMk id="4" creationId="{99759B9C-C0F9-FA51-D58E-B303C618A7B5}"/>
          </ac:spMkLst>
        </pc:spChg>
        <pc:spChg chg="mod">
          <ac:chgData name="epo_38" userId="S::epo_38_jogroup.eu#ext#@dobasi.onmicrosoft.com::66d8512a-8ddf-40e0-bce7-ad06085cc67f" providerId="AD" clId="Web-{898B87E7-FF99-C31B-A13E-0743505EDF85}" dt="2024-12-16T16:09:56.602" v="23" actId="1076"/>
          <ac:spMkLst>
            <pc:docMk/>
            <pc:sldMk cId="2973963118" sldId="292"/>
            <ac:spMk id="8" creationId="{E3EED00D-BA8F-43EA-C6CF-8253DB722B14}"/>
          </ac:spMkLst>
        </pc:spChg>
        <pc:picChg chg="mod">
          <ac:chgData name="epo_38" userId="S::epo_38_jogroup.eu#ext#@dobasi.onmicrosoft.com::66d8512a-8ddf-40e0-bce7-ad06085cc67f" providerId="AD" clId="Web-{898B87E7-FF99-C31B-A13E-0743505EDF85}" dt="2024-12-16T16:09:53.679" v="22" actId="1076"/>
          <ac:picMkLst>
            <pc:docMk/>
            <pc:sldMk cId="2973963118" sldId="292"/>
            <ac:picMk id="5" creationId="{54090069-B33A-391B-B38E-F22403D34CD7}"/>
          </ac:picMkLst>
        </pc:picChg>
      </pc:sldChg>
      <pc:sldChg chg="modSp">
        <pc:chgData name="epo_38" userId="S::epo_38_jogroup.eu#ext#@dobasi.onmicrosoft.com::66d8512a-8ddf-40e0-bce7-ad06085cc67f" providerId="AD" clId="Web-{898B87E7-FF99-C31B-A13E-0743505EDF85}" dt="2024-12-16T16:11:25.370" v="38" actId="20577"/>
        <pc:sldMkLst>
          <pc:docMk/>
          <pc:sldMk cId="4096032767" sldId="293"/>
        </pc:sldMkLst>
        <pc:spChg chg="mod">
          <ac:chgData name="epo_38" userId="S::epo_38_jogroup.eu#ext#@dobasi.onmicrosoft.com::66d8512a-8ddf-40e0-bce7-ad06085cc67f" providerId="AD" clId="Web-{898B87E7-FF99-C31B-A13E-0743505EDF85}" dt="2024-12-16T16:11:25.370" v="38" actId="20577"/>
          <ac:spMkLst>
            <pc:docMk/>
            <pc:sldMk cId="4096032767" sldId="293"/>
            <ac:spMk id="2" creationId="{0DDFEBE8-A499-F936-6376-1D4F450F9CD5}"/>
          </ac:spMkLst>
        </pc:spChg>
      </pc:sldChg>
      <pc:sldChg chg="modSp">
        <pc:chgData name="epo_38" userId="S::epo_38_jogroup.eu#ext#@dobasi.onmicrosoft.com::66d8512a-8ddf-40e0-bce7-ad06085cc67f" providerId="AD" clId="Web-{898B87E7-FF99-C31B-A13E-0743505EDF85}" dt="2024-12-16T16:11:36.230" v="40" actId="20577"/>
        <pc:sldMkLst>
          <pc:docMk/>
          <pc:sldMk cId="1971236100" sldId="294"/>
        </pc:sldMkLst>
        <pc:spChg chg="mod">
          <ac:chgData name="epo_38" userId="S::epo_38_jogroup.eu#ext#@dobasi.onmicrosoft.com::66d8512a-8ddf-40e0-bce7-ad06085cc67f" providerId="AD" clId="Web-{898B87E7-FF99-C31B-A13E-0743505EDF85}" dt="2024-12-16T16:11:36.230" v="40" actId="20577"/>
          <ac:spMkLst>
            <pc:docMk/>
            <pc:sldMk cId="1971236100" sldId="294"/>
            <ac:spMk id="2" creationId="{E954AB96-0983-5464-7920-65EF0FEF5765}"/>
          </ac:spMkLst>
        </pc:spChg>
      </pc:sldChg>
      <pc:sldChg chg="addSp delSp modSp">
        <pc:chgData name="epo_38" userId="S::epo_38_jogroup.eu#ext#@dobasi.onmicrosoft.com::66d8512a-8ddf-40e0-bce7-ad06085cc67f" providerId="AD" clId="Web-{898B87E7-FF99-C31B-A13E-0743505EDF85}" dt="2024-12-16T16:31:39.454" v="207" actId="20577"/>
        <pc:sldMkLst>
          <pc:docMk/>
          <pc:sldMk cId="1188507578" sldId="295"/>
        </pc:sldMkLst>
        <pc:spChg chg="mod">
          <ac:chgData name="epo_38" userId="S::epo_38_jogroup.eu#ext#@dobasi.onmicrosoft.com::66d8512a-8ddf-40e0-bce7-ad06085cc67f" providerId="AD" clId="Web-{898B87E7-FF99-C31B-A13E-0743505EDF85}" dt="2024-12-16T16:15:59.722" v="99" actId="1076"/>
          <ac:spMkLst>
            <pc:docMk/>
            <pc:sldMk cId="1188507578" sldId="295"/>
            <ac:spMk id="2" creationId="{0EAC8468-0F23-D201-F207-51A8D6E074CD}"/>
          </ac:spMkLst>
        </pc:spChg>
        <pc:spChg chg="del">
          <ac:chgData name="epo_38" userId="S::epo_38_jogroup.eu#ext#@dobasi.onmicrosoft.com::66d8512a-8ddf-40e0-bce7-ad06085cc67f" providerId="AD" clId="Web-{898B87E7-FF99-C31B-A13E-0743505EDF85}" dt="2024-12-16T16:15:26.143" v="94"/>
          <ac:spMkLst>
            <pc:docMk/>
            <pc:sldMk cId="1188507578" sldId="295"/>
            <ac:spMk id="3" creationId="{FE25965F-F485-3E50-014C-5F8DD8016176}"/>
          </ac:spMkLst>
        </pc:spChg>
        <pc:spChg chg="mod">
          <ac:chgData name="epo_38" userId="S::epo_38_jogroup.eu#ext#@dobasi.onmicrosoft.com::66d8512a-8ddf-40e0-bce7-ad06085cc67f" providerId="AD" clId="Web-{898B87E7-FF99-C31B-A13E-0743505EDF85}" dt="2024-12-16T16:31:39.454" v="207" actId="20577"/>
          <ac:spMkLst>
            <pc:docMk/>
            <pc:sldMk cId="1188507578" sldId="295"/>
            <ac:spMk id="4" creationId="{CB7B10C2-7B80-A1CD-723A-B6229507551F}"/>
          </ac:spMkLst>
        </pc:spChg>
        <pc:spChg chg="mod">
          <ac:chgData name="epo_38" userId="S::epo_38_jogroup.eu#ext#@dobasi.onmicrosoft.com::66d8512a-8ddf-40e0-bce7-ad06085cc67f" providerId="AD" clId="Web-{898B87E7-FF99-C31B-A13E-0743505EDF85}" dt="2024-12-16T16:18:40.633" v="103" actId="20577"/>
          <ac:spMkLst>
            <pc:docMk/>
            <pc:sldMk cId="1188507578" sldId="295"/>
            <ac:spMk id="5" creationId="{A11997F4-7049-871D-66B2-915ABDA18DAC}"/>
          </ac:spMkLst>
        </pc:spChg>
        <pc:spChg chg="add mod">
          <ac:chgData name="epo_38" userId="S::epo_38_jogroup.eu#ext#@dobasi.onmicrosoft.com::66d8512a-8ddf-40e0-bce7-ad06085cc67f" providerId="AD" clId="Web-{898B87E7-FF99-C31B-A13E-0743505EDF85}" dt="2024-12-16T16:18:34.321" v="101" actId="20577"/>
          <ac:spMkLst>
            <pc:docMk/>
            <pc:sldMk cId="1188507578" sldId="295"/>
            <ac:spMk id="8" creationId="{EF78AE45-A1DC-3DFF-B669-5DCC7E908927}"/>
          </ac:spMkLst>
        </pc:spChg>
      </pc:sldChg>
      <pc:sldChg chg="modSp">
        <pc:chgData name="epo_38" userId="S::epo_38_jogroup.eu#ext#@dobasi.onmicrosoft.com::66d8512a-8ddf-40e0-bce7-ad06085cc67f" providerId="AD" clId="Web-{898B87E7-FF99-C31B-A13E-0743505EDF85}" dt="2024-12-16T16:11:12.463" v="36" actId="1076"/>
        <pc:sldMkLst>
          <pc:docMk/>
          <pc:sldMk cId="2971977187" sldId="296"/>
        </pc:sldMkLst>
        <pc:spChg chg="mod">
          <ac:chgData name="epo_38" userId="S::epo_38_jogroup.eu#ext#@dobasi.onmicrosoft.com::66d8512a-8ddf-40e0-bce7-ad06085cc67f" providerId="AD" clId="Web-{898B87E7-FF99-C31B-A13E-0743505EDF85}" dt="2024-12-16T16:11:09.541" v="35" actId="1076"/>
          <ac:spMkLst>
            <pc:docMk/>
            <pc:sldMk cId="2971977187" sldId="296"/>
            <ac:spMk id="2" creationId="{D283B45D-2256-5946-5C8E-077C7FE8B118}"/>
          </ac:spMkLst>
        </pc:spChg>
        <pc:spChg chg="mod">
          <ac:chgData name="epo_38" userId="S::epo_38_jogroup.eu#ext#@dobasi.onmicrosoft.com::66d8512a-8ddf-40e0-bce7-ad06085cc67f" providerId="AD" clId="Web-{898B87E7-FF99-C31B-A13E-0743505EDF85}" dt="2024-12-16T16:10:30.790" v="30" actId="20577"/>
          <ac:spMkLst>
            <pc:docMk/>
            <pc:sldMk cId="2971977187" sldId="296"/>
            <ac:spMk id="3" creationId="{4A259382-891E-BE43-4B9B-C90F07C7E270}"/>
          </ac:spMkLst>
        </pc:spChg>
        <pc:spChg chg="mod">
          <ac:chgData name="epo_38" userId="S::epo_38_jogroup.eu#ext#@dobasi.onmicrosoft.com::66d8512a-8ddf-40e0-bce7-ad06085cc67f" providerId="AD" clId="Web-{898B87E7-FF99-C31B-A13E-0743505EDF85}" dt="2024-12-16T16:11:12.463" v="36" actId="1076"/>
          <ac:spMkLst>
            <pc:docMk/>
            <pc:sldMk cId="2971977187" sldId="296"/>
            <ac:spMk id="4" creationId="{97C25663-FA9C-5806-5E1C-F5C9B08FD24A}"/>
          </ac:spMkLst>
        </pc:spChg>
      </pc:sldChg>
      <pc:sldChg chg="modSp">
        <pc:chgData name="epo_38" userId="S::epo_38_jogroup.eu#ext#@dobasi.onmicrosoft.com::66d8512a-8ddf-40e0-bce7-ad06085cc67f" providerId="AD" clId="Web-{898B87E7-FF99-C31B-A13E-0743505EDF85}" dt="2024-12-16T16:11:46.777" v="41" actId="20577"/>
        <pc:sldMkLst>
          <pc:docMk/>
          <pc:sldMk cId="820975263" sldId="297"/>
        </pc:sldMkLst>
        <pc:spChg chg="mod">
          <ac:chgData name="epo_38" userId="S::epo_38_jogroup.eu#ext#@dobasi.onmicrosoft.com::66d8512a-8ddf-40e0-bce7-ad06085cc67f" providerId="AD" clId="Web-{898B87E7-FF99-C31B-A13E-0743505EDF85}" dt="2024-12-16T16:11:46.777" v="41" actId="20577"/>
          <ac:spMkLst>
            <pc:docMk/>
            <pc:sldMk cId="820975263" sldId="297"/>
            <ac:spMk id="4" creationId="{25530E1E-A5D5-4D41-A074-9324029D8900}"/>
          </ac:spMkLst>
        </pc:spChg>
      </pc:sldChg>
      <pc:sldChg chg="modSp">
        <pc:chgData name="epo_38" userId="S::epo_38_jogroup.eu#ext#@dobasi.onmicrosoft.com::66d8512a-8ddf-40e0-bce7-ad06085cc67f" providerId="AD" clId="Web-{898B87E7-FF99-C31B-A13E-0743505EDF85}" dt="2024-12-16T16:12:05.059" v="44" actId="20577"/>
        <pc:sldMkLst>
          <pc:docMk/>
          <pc:sldMk cId="329535975" sldId="298"/>
        </pc:sldMkLst>
        <pc:spChg chg="mod">
          <ac:chgData name="epo_38" userId="S::epo_38_jogroup.eu#ext#@dobasi.onmicrosoft.com::66d8512a-8ddf-40e0-bce7-ad06085cc67f" providerId="AD" clId="Web-{898B87E7-FF99-C31B-A13E-0743505EDF85}" dt="2024-12-16T16:11:57.949" v="42" actId="20577"/>
          <ac:spMkLst>
            <pc:docMk/>
            <pc:sldMk cId="329535975" sldId="298"/>
            <ac:spMk id="3" creationId="{D5408051-E7AB-E6B9-1664-6DF39D054986}"/>
          </ac:spMkLst>
        </pc:spChg>
        <pc:spChg chg="mod">
          <ac:chgData name="epo_38" userId="S::epo_38_jogroup.eu#ext#@dobasi.onmicrosoft.com::66d8512a-8ddf-40e0-bce7-ad06085cc67f" providerId="AD" clId="Web-{898B87E7-FF99-C31B-A13E-0743505EDF85}" dt="2024-12-16T16:12:05.059" v="44"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98B87E7-FF99-C31B-A13E-0743505EDF85}" dt="2024-12-16T16:36:01.525" v="299" actId="20577"/>
        <pc:sldMkLst>
          <pc:docMk/>
          <pc:sldMk cId="1580078791" sldId="299"/>
        </pc:sldMkLst>
        <pc:spChg chg="mod">
          <ac:chgData name="epo_38" userId="S::epo_38_jogroup.eu#ext#@dobasi.onmicrosoft.com::66d8512a-8ddf-40e0-bce7-ad06085cc67f" providerId="AD" clId="Web-{898B87E7-FF99-C31B-A13E-0743505EDF85}" dt="2024-12-16T16:36:01.525" v="299"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898B87E7-FF99-C31B-A13E-0743505EDF85}" dt="2024-12-16T16:26:30.538" v="169" actId="20577"/>
        <pc:sldMkLst>
          <pc:docMk/>
          <pc:sldMk cId="3739727004" sldId="300"/>
        </pc:sldMkLst>
        <pc:spChg chg="mod">
          <ac:chgData name="epo_38" userId="S::epo_38_jogroup.eu#ext#@dobasi.onmicrosoft.com::66d8512a-8ddf-40e0-bce7-ad06085cc67f" providerId="AD" clId="Web-{898B87E7-FF99-C31B-A13E-0743505EDF85}" dt="2024-12-16T16:26:30.538" v="169" actId="20577"/>
          <ac:spMkLst>
            <pc:docMk/>
            <pc:sldMk cId="3739727004" sldId="300"/>
            <ac:spMk id="2" creationId="{89D02B57-F12E-FDA4-4065-D6EB0AC77CAE}"/>
          </ac:spMkLst>
        </pc:spChg>
        <pc:spChg chg="mod">
          <ac:chgData name="epo_38" userId="S::epo_38_jogroup.eu#ext#@dobasi.onmicrosoft.com::66d8512a-8ddf-40e0-bce7-ad06085cc67f" providerId="AD" clId="Web-{898B87E7-FF99-C31B-A13E-0743505EDF85}" dt="2024-12-16T16:26:22.726" v="167" actId="20577"/>
          <ac:spMkLst>
            <pc:docMk/>
            <pc:sldMk cId="3739727004" sldId="300"/>
            <ac:spMk id="8" creationId="{79D38EB3-140B-4914-005A-59A1174B2D3C}"/>
          </ac:spMkLst>
        </pc:spChg>
      </pc:sldChg>
      <pc:sldChg chg="modSp">
        <pc:chgData name="epo_38" userId="S::epo_38_jogroup.eu#ext#@dobasi.onmicrosoft.com::66d8512a-8ddf-40e0-bce7-ad06085cc67f" providerId="AD" clId="Web-{898B87E7-FF99-C31B-A13E-0743505EDF85}" dt="2024-12-16T16:31:51.361" v="209" actId="20577"/>
        <pc:sldMkLst>
          <pc:docMk/>
          <pc:sldMk cId="1742645539" sldId="302"/>
        </pc:sldMkLst>
        <pc:spChg chg="mod">
          <ac:chgData name="epo_38" userId="S::epo_38_jogroup.eu#ext#@dobasi.onmicrosoft.com::66d8512a-8ddf-40e0-bce7-ad06085cc67f" providerId="AD" clId="Web-{898B87E7-FF99-C31B-A13E-0743505EDF85}" dt="2024-12-16T16:18:47.884" v="105" actId="20577"/>
          <ac:spMkLst>
            <pc:docMk/>
            <pc:sldMk cId="1742645539" sldId="302"/>
            <ac:spMk id="3" creationId="{EEA42171-5884-FE06-C203-C460957BC41C}"/>
          </ac:spMkLst>
        </pc:spChg>
        <pc:spChg chg="mod">
          <ac:chgData name="epo_38" userId="S::epo_38_jogroup.eu#ext#@dobasi.onmicrosoft.com::66d8512a-8ddf-40e0-bce7-ad06085cc67f" providerId="AD" clId="Web-{898B87E7-FF99-C31B-A13E-0743505EDF85}" dt="2024-12-16T16:31:51.361" v="209" actId="20577"/>
          <ac:spMkLst>
            <pc:docMk/>
            <pc:sldMk cId="1742645539" sldId="302"/>
            <ac:spMk id="5" creationId="{1CEEF4C6-3929-957A-CB83-F56A0C3A7C1E}"/>
          </ac:spMkLst>
        </pc:spChg>
      </pc:sldChg>
      <pc:sldChg chg="modSp">
        <pc:chgData name="epo_38" userId="S::epo_38_jogroup.eu#ext#@dobasi.onmicrosoft.com::66d8512a-8ddf-40e0-bce7-ad06085cc67f" providerId="AD" clId="Web-{898B87E7-FF99-C31B-A13E-0743505EDF85}" dt="2024-12-16T16:30:00.201" v="198" actId="20577"/>
        <pc:sldMkLst>
          <pc:docMk/>
          <pc:sldMk cId="4122332720" sldId="305"/>
        </pc:sldMkLst>
        <pc:spChg chg="mod">
          <ac:chgData name="epo_38" userId="S::epo_38_jogroup.eu#ext#@dobasi.onmicrosoft.com::66d8512a-8ddf-40e0-bce7-ad06085cc67f" providerId="AD" clId="Web-{898B87E7-FF99-C31B-A13E-0743505EDF85}" dt="2024-12-16T16:30:00.201" v="198" actId="20577"/>
          <ac:spMkLst>
            <pc:docMk/>
            <pc:sldMk cId="4122332720" sldId="305"/>
            <ac:spMk id="2" creationId="{E4A83FA3-72A8-EA99-78F0-67935A02AB3E}"/>
          </ac:spMkLst>
        </pc:spChg>
      </pc:sldChg>
      <pc:sldChg chg="modSp">
        <pc:chgData name="epo_38" userId="S::epo_38_jogroup.eu#ext#@dobasi.onmicrosoft.com::66d8512a-8ddf-40e0-bce7-ad06085cc67f" providerId="AD" clId="Web-{898B87E7-FF99-C31B-A13E-0743505EDF85}" dt="2024-12-16T16:14:10.875" v="73" actId="20577"/>
        <pc:sldMkLst>
          <pc:docMk/>
          <pc:sldMk cId="942325739" sldId="306"/>
        </pc:sldMkLst>
        <pc:spChg chg="mod">
          <ac:chgData name="epo_38" userId="S::epo_38_jogroup.eu#ext#@dobasi.onmicrosoft.com::66d8512a-8ddf-40e0-bce7-ad06085cc67f" providerId="AD" clId="Web-{898B87E7-FF99-C31B-A13E-0743505EDF85}" dt="2024-12-16T16:13:45.093" v="69" actId="20577"/>
          <ac:spMkLst>
            <pc:docMk/>
            <pc:sldMk cId="942325739" sldId="306"/>
            <ac:spMk id="2" creationId="{2D6C4247-4773-6339-F2C2-D7349115063C}"/>
          </ac:spMkLst>
        </pc:spChg>
        <pc:spChg chg="mod">
          <ac:chgData name="epo_38" userId="S::epo_38_jogroup.eu#ext#@dobasi.onmicrosoft.com::66d8512a-8ddf-40e0-bce7-ad06085cc67f" providerId="AD" clId="Web-{898B87E7-FF99-C31B-A13E-0743505EDF85}" dt="2024-12-16T16:14:05.094" v="71" actId="20577"/>
          <ac:spMkLst>
            <pc:docMk/>
            <pc:sldMk cId="942325739" sldId="306"/>
            <ac:spMk id="3" creationId="{8F02444F-729F-EF13-4D67-887CA984398E}"/>
          </ac:spMkLst>
        </pc:spChg>
        <pc:spChg chg="mod">
          <ac:chgData name="epo_38" userId="S::epo_38_jogroup.eu#ext#@dobasi.onmicrosoft.com::66d8512a-8ddf-40e0-bce7-ad06085cc67f" providerId="AD" clId="Web-{898B87E7-FF99-C31B-A13E-0743505EDF85}" dt="2024-12-16T16:14:10.875" v="73" actId="20577"/>
          <ac:spMkLst>
            <pc:docMk/>
            <pc:sldMk cId="942325739" sldId="306"/>
            <ac:spMk id="6" creationId="{248FCF38-A0FE-1C14-5AB1-DDBCE4E9C8C7}"/>
          </ac:spMkLst>
        </pc:spChg>
        <pc:spChg chg="mod">
          <ac:chgData name="epo_38" userId="S::epo_38_jogroup.eu#ext#@dobasi.onmicrosoft.com::66d8512a-8ddf-40e0-bce7-ad06085cc67f" providerId="AD" clId="Web-{898B87E7-FF99-C31B-A13E-0743505EDF85}" dt="2024-12-16T16:13:32.921" v="67" actId="20577"/>
          <ac:spMkLst>
            <pc:docMk/>
            <pc:sldMk cId="942325739" sldId="306"/>
            <ac:spMk id="8" creationId="{49CFEE05-7B74-9CDE-D067-B9C807FF45C0}"/>
          </ac:spMkLst>
        </pc:spChg>
      </pc:sldChg>
      <pc:sldChg chg="modSp">
        <pc:chgData name="epo_38" userId="S::epo_38_jogroup.eu#ext#@dobasi.onmicrosoft.com::66d8512a-8ddf-40e0-bce7-ad06085cc67f" providerId="AD" clId="Web-{898B87E7-FF99-C31B-A13E-0743505EDF85}" dt="2024-12-16T16:12:48.779" v="54" actId="1076"/>
        <pc:sldMkLst>
          <pc:docMk/>
          <pc:sldMk cId="2815572369" sldId="307"/>
        </pc:sldMkLst>
        <pc:spChg chg="mod">
          <ac:chgData name="epo_38" userId="S::epo_38_jogroup.eu#ext#@dobasi.onmicrosoft.com::66d8512a-8ddf-40e0-bce7-ad06085cc67f" providerId="AD" clId="Web-{898B87E7-FF99-C31B-A13E-0743505EDF85}" dt="2024-12-16T16:12:21.637" v="45" actId="20577"/>
          <ac:spMkLst>
            <pc:docMk/>
            <pc:sldMk cId="2815572369" sldId="307"/>
            <ac:spMk id="2" creationId="{E07C2BFF-F57F-CAE4-893F-CF9C4EE2A89B}"/>
          </ac:spMkLst>
        </pc:spChg>
        <pc:spChg chg="mod">
          <ac:chgData name="epo_38" userId="S::epo_38_jogroup.eu#ext#@dobasi.onmicrosoft.com::66d8512a-8ddf-40e0-bce7-ad06085cc67f" providerId="AD" clId="Web-{898B87E7-FF99-C31B-A13E-0743505EDF85}" dt="2024-12-16T16:12:43.966" v="53" actId="20577"/>
          <ac:spMkLst>
            <pc:docMk/>
            <pc:sldMk cId="2815572369" sldId="307"/>
            <ac:spMk id="3" creationId="{492D77B2-98A5-B3E2-7D84-6839DC92E2A0}"/>
          </ac:spMkLst>
        </pc:spChg>
        <pc:spChg chg="mod">
          <ac:chgData name="epo_38" userId="S::epo_38_jogroup.eu#ext#@dobasi.onmicrosoft.com::66d8512a-8ddf-40e0-bce7-ad06085cc67f" providerId="AD" clId="Web-{898B87E7-FF99-C31B-A13E-0743505EDF85}" dt="2024-12-16T16:12:30.106" v="48" actId="14100"/>
          <ac:spMkLst>
            <pc:docMk/>
            <pc:sldMk cId="2815572369" sldId="307"/>
            <ac:spMk id="5" creationId="{BA7BE4AE-4EBA-6853-155E-F7D825A742F9}"/>
          </ac:spMkLst>
        </pc:spChg>
        <pc:spChg chg="mod">
          <ac:chgData name="epo_38" userId="S::epo_38_jogroup.eu#ext#@dobasi.onmicrosoft.com::66d8512a-8ddf-40e0-bce7-ad06085cc67f" providerId="AD" clId="Web-{898B87E7-FF99-C31B-A13E-0743505EDF85}" dt="2024-12-16T16:12:48.779" v="54" actId="1076"/>
          <ac:spMkLst>
            <pc:docMk/>
            <pc:sldMk cId="2815572369" sldId="307"/>
            <ac:spMk id="6" creationId="{E599D616-4E7D-2E02-3816-2FB6558AF0E3}"/>
          </ac:spMkLst>
        </pc:spChg>
      </pc:sldChg>
      <pc:sldChg chg="modSp">
        <pc:chgData name="epo_38" userId="S::epo_38_jogroup.eu#ext#@dobasi.onmicrosoft.com::66d8512a-8ddf-40e0-bce7-ad06085cc67f" providerId="AD" clId="Web-{898B87E7-FF99-C31B-A13E-0743505EDF85}" dt="2024-12-16T16:19:48.870" v="116" actId="20577"/>
        <pc:sldMkLst>
          <pc:docMk/>
          <pc:sldMk cId="335093352" sldId="309"/>
        </pc:sldMkLst>
        <pc:spChg chg="mod">
          <ac:chgData name="epo_38" userId="S::epo_38_jogroup.eu#ext#@dobasi.onmicrosoft.com::66d8512a-8ddf-40e0-bce7-ad06085cc67f" providerId="AD" clId="Web-{898B87E7-FF99-C31B-A13E-0743505EDF85}" dt="2024-12-16T16:19:48.870" v="116" actId="20577"/>
          <ac:spMkLst>
            <pc:docMk/>
            <pc:sldMk cId="335093352" sldId="309"/>
            <ac:spMk id="3" creationId="{F79B2D59-A61A-7071-1363-9FFC8B2839A6}"/>
          </ac:spMkLst>
        </pc:spChg>
        <pc:spChg chg="mod">
          <ac:chgData name="epo_38" userId="S::epo_38_jogroup.eu#ext#@dobasi.onmicrosoft.com::66d8512a-8ddf-40e0-bce7-ad06085cc67f" providerId="AD" clId="Web-{898B87E7-FF99-C31B-A13E-0743505EDF85}" dt="2024-12-16T16:19:40.291" v="114" actId="20577"/>
          <ac:spMkLst>
            <pc:docMk/>
            <pc:sldMk cId="335093352" sldId="309"/>
            <ac:spMk id="5" creationId="{9642394A-1ECD-D8D0-586F-852B49593885}"/>
          </ac:spMkLst>
        </pc:spChg>
      </pc:sldChg>
      <pc:sldChg chg="modSp">
        <pc:chgData name="epo_38" userId="S::epo_38_jogroup.eu#ext#@dobasi.onmicrosoft.com::66d8512a-8ddf-40e0-bce7-ad06085cc67f" providerId="AD" clId="Web-{898B87E7-FF99-C31B-A13E-0743505EDF85}" dt="2024-12-16T16:20:04.980" v="120" actId="20577"/>
        <pc:sldMkLst>
          <pc:docMk/>
          <pc:sldMk cId="2015514772" sldId="310"/>
        </pc:sldMkLst>
        <pc:spChg chg="mod">
          <ac:chgData name="epo_38" userId="S::epo_38_jogroup.eu#ext#@dobasi.onmicrosoft.com::66d8512a-8ddf-40e0-bce7-ad06085cc67f" providerId="AD" clId="Web-{898B87E7-FF99-C31B-A13E-0743505EDF85}" dt="2024-12-16T16:20:04.980" v="120" actId="20577"/>
          <ac:spMkLst>
            <pc:docMk/>
            <pc:sldMk cId="2015514772" sldId="310"/>
            <ac:spMk id="3" creationId="{E039DA5C-9368-D0B2-219D-B9DCBD4BB6ED}"/>
          </ac:spMkLst>
        </pc:spChg>
        <pc:spChg chg="mod">
          <ac:chgData name="epo_38" userId="S::epo_38_jogroup.eu#ext#@dobasi.onmicrosoft.com::66d8512a-8ddf-40e0-bce7-ad06085cc67f" providerId="AD" clId="Web-{898B87E7-FF99-C31B-A13E-0743505EDF85}" dt="2024-12-16T16:19:57.401" v="118" actId="20577"/>
          <ac:spMkLst>
            <pc:docMk/>
            <pc:sldMk cId="2015514772" sldId="310"/>
            <ac:spMk id="5" creationId="{ADBED3DF-F8B7-3891-3264-FDEC6402F9E8}"/>
          </ac:spMkLst>
        </pc:spChg>
      </pc:sldChg>
      <pc:sldChg chg="modSp">
        <pc:chgData name="epo_38" userId="S::epo_38_jogroup.eu#ext#@dobasi.onmicrosoft.com::66d8512a-8ddf-40e0-bce7-ad06085cc67f" providerId="AD" clId="Web-{898B87E7-FF99-C31B-A13E-0743505EDF85}" dt="2024-12-16T16:19:27.619" v="113" actId="20577"/>
        <pc:sldMkLst>
          <pc:docMk/>
          <pc:sldMk cId="3884032397" sldId="311"/>
        </pc:sldMkLst>
        <pc:spChg chg="mod">
          <ac:chgData name="epo_38" userId="S::epo_38_jogroup.eu#ext#@dobasi.onmicrosoft.com::66d8512a-8ddf-40e0-bce7-ad06085cc67f" providerId="AD" clId="Web-{898B87E7-FF99-C31B-A13E-0743505EDF85}" dt="2024-12-16T16:19:27.619" v="113" actId="20577"/>
          <ac:spMkLst>
            <pc:docMk/>
            <pc:sldMk cId="3884032397" sldId="311"/>
            <ac:spMk id="2" creationId="{2E2523D0-8F63-DB9E-7D8B-1F7AFAB4803B}"/>
          </ac:spMkLst>
        </pc:spChg>
        <pc:spChg chg="mod">
          <ac:chgData name="epo_38" userId="S::epo_38_jogroup.eu#ext#@dobasi.onmicrosoft.com::66d8512a-8ddf-40e0-bce7-ad06085cc67f" providerId="AD" clId="Web-{898B87E7-FF99-C31B-A13E-0743505EDF85}" dt="2024-12-16T16:19:19.885" v="112" actId="20577"/>
          <ac:spMkLst>
            <pc:docMk/>
            <pc:sldMk cId="3884032397" sldId="311"/>
            <ac:spMk id="6" creationId="{357613AA-54A5-18CD-09EA-2A9C06144343}"/>
          </ac:spMkLst>
        </pc:spChg>
      </pc:sldChg>
      <pc:sldChg chg="modSp">
        <pc:chgData name="epo_38" userId="S::epo_38_jogroup.eu#ext#@dobasi.onmicrosoft.com::66d8512a-8ddf-40e0-bce7-ad06085cc67f" providerId="AD" clId="Web-{898B87E7-FF99-C31B-A13E-0743505EDF85}" dt="2024-12-16T16:27:46.650" v="186" actId="1076"/>
        <pc:sldMkLst>
          <pc:docMk/>
          <pc:sldMk cId="1215440561" sldId="312"/>
        </pc:sldMkLst>
        <pc:spChg chg="mod">
          <ac:chgData name="epo_38" userId="S::epo_38_jogroup.eu#ext#@dobasi.onmicrosoft.com::66d8512a-8ddf-40e0-bce7-ad06085cc67f" providerId="AD" clId="Web-{898B87E7-FF99-C31B-A13E-0743505EDF85}" dt="2024-12-16T16:27:13.805" v="181" actId="20577"/>
          <ac:spMkLst>
            <pc:docMk/>
            <pc:sldMk cId="1215440561" sldId="312"/>
            <ac:spMk id="9" creationId="{E29ED065-BCB7-75D2-C044-4F9F847F9ED3}"/>
          </ac:spMkLst>
        </pc:spChg>
        <pc:spChg chg="mod">
          <ac:chgData name="epo_38" userId="S::epo_38_jogroup.eu#ext#@dobasi.onmicrosoft.com::66d8512a-8ddf-40e0-bce7-ad06085cc67f" providerId="AD" clId="Web-{898B87E7-FF99-C31B-A13E-0743505EDF85}" dt="2024-12-16T16:27:39.478" v="185" actId="20577"/>
          <ac:spMkLst>
            <pc:docMk/>
            <pc:sldMk cId="1215440561" sldId="312"/>
            <ac:spMk id="13" creationId="{83991C30-927B-2504-1580-AFE163EB9BE7}"/>
          </ac:spMkLst>
        </pc:spChg>
        <pc:spChg chg="mod">
          <ac:chgData name="epo_38" userId="S::epo_38_jogroup.eu#ext#@dobasi.onmicrosoft.com::66d8512a-8ddf-40e0-bce7-ad06085cc67f" providerId="AD" clId="Web-{898B87E7-FF99-C31B-A13E-0743505EDF85}" dt="2024-12-16T16:27:46.650" v="186" actId="1076"/>
          <ac:spMkLst>
            <pc:docMk/>
            <pc:sldMk cId="1215440561" sldId="312"/>
            <ac:spMk id="15" creationId="{8AB7C3A7-AD44-947B-0C72-8345C7AAC235}"/>
          </ac:spMkLst>
        </pc:spChg>
        <pc:spChg chg="mod">
          <ac:chgData name="epo_38" userId="S::epo_38_jogroup.eu#ext#@dobasi.onmicrosoft.com::66d8512a-8ddf-40e0-bce7-ad06085cc67f" providerId="AD" clId="Web-{898B87E7-FF99-C31B-A13E-0743505EDF85}" dt="2024-12-16T16:27:24.103" v="183" actId="20577"/>
          <ac:spMkLst>
            <pc:docMk/>
            <pc:sldMk cId="1215440561" sldId="312"/>
            <ac:spMk id="16" creationId="{B9197181-1F66-CAF9-F4B2-714C57975D29}"/>
          </ac:spMkLst>
        </pc:spChg>
      </pc:sldChg>
      <pc:sldChg chg="modSp">
        <pc:chgData name="epo_38" userId="S::epo_38_jogroup.eu#ext#@dobasi.onmicrosoft.com::66d8512a-8ddf-40e0-bce7-ad06085cc67f" providerId="AD" clId="Web-{898B87E7-FF99-C31B-A13E-0743505EDF85}" dt="2024-12-16T16:30:43.703" v="206" actId="20577"/>
        <pc:sldMkLst>
          <pc:docMk/>
          <pc:sldMk cId="3879384195" sldId="313"/>
        </pc:sldMkLst>
        <pc:spChg chg="mod">
          <ac:chgData name="epo_38" userId="S::epo_38_jogroup.eu#ext#@dobasi.onmicrosoft.com::66d8512a-8ddf-40e0-bce7-ad06085cc67f" providerId="AD" clId="Web-{898B87E7-FF99-C31B-A13E-0743505EDF85}" dt="2024-12-16T16:09:30.491" v="20" actId="1076"/>
          <ac:spMkLst>
            <pc:docMk/>
            <pc:sldMk cId="3879384195" sldId="313"/>
            <ac:spMk id="3" creationId="{FC2B433E-A29D-2A4E-BA7B-540B855AB5F6}"/>
          </ac:spMkLst>
        </pc:spChg>
        <pc:spChg chg="mod">
          <ac:chgData name="epo_38" userId="S::epo_38_jogroup.eu#ext#@dobasi.onmicrosoft.com::66d8512a-8ddf-40e0-bce7-ad06085cc67f" providerId="AD" clId="Web-{898B87E7-FF99-C31B-A13E-0743505EDF85}" dt="2024-12-16T16:30:07.389" v="200" actId="20577"/>
          <ac:spMkLst>
            <pc:docMk/>
            <pc:sldMk cId="3879384195" sldId="313"/>
            <ac:spMk id="5" creationId="{DCABA9E2-8F18-B901-19F7-26ED07C5CBDE}"/>
          </ac:spMkLst>
        </pc:spChg>
        <pc:spChg chg="mod">
          <ac:chgData name="epo_38" userId="S::epo_38_jogroup.eu#ext#@dobasi.onmicrosoft.com::66d8512a-8ddf-40e0-bce7-ad06085cc67f" providerId="AD" clId="Web-{898B87E7-FF99-C31B-A13E-0743505EDF85}" dt="2024-12-16T16:09:41.695" v="21" actId="20577"/>
          <ac:spMkLst>
            <pc:docMk/>
            <pc:sldMk cId="3879384195" sldId="313"/>
            <ac:spMk id="7" creationId="{CA78A96B-D1D6-579D-F128-777F793F665A}"/>
          </ac:spMkLst>
        </pc:spChg>
        <pc:spChg chg="mod">
          <ac:chgData name="epo_38" userId="S::epo_38_jogroup.eu#ext#@dobasi.onmicrosoft.com::66d8512a-8ddf-40e0-bce7-ad06085cc67f" providerId="AD" clId="Web-{898B87E7-FF99-C31B-A13E-0743505EDF85}" dt="2024-12-16T16:30:19.842" v="202" actId="20577"/>
          <ac:spMkLst>
            <pc:docMk/>
            <pc:sldMk cId="3879384195" sldId="313"/>
            <ac:spMk id="8" creationId="{A6150D7C-008B-FEE4-CCCA-11CF186EE808}"/>
          </ac:spMkLst>
        </pc:spChg>
        <pc:spChg chg="mod">
          <ac:chgData name="epo_38" userId="S::epo_38_jogroup.eu#ext#@dobasi.onmicrosoft.com::66d8512a-8ddf-40e0-bce7-ad06085cc67f" providerId="AD" clId="Web-{898B87E7-FF99-C31B-A13E-0743505EDF85}" dt="2024-12-16T16:30:34.984" v="204" actId="20577"/>
          <ac:spMkLst>
            <pc:docMk/>
            <pc:sldMk cId="3879384195" sldId="313"/>
            <ac:spMk id="12" creationId="{6B2455B2-9424-5092-9CE2-C573D2DD0C41}"/>
          </ac:spMkLst>
        </pc:spChg>
        <pc:spChg chg="mod">
          <ac:chgData name="epo_38" userId="S::epo_38_jogroup.eu#ext#@dobasi.onmicrosoft.com::66d8512a-8ddf-40e0-bce7-ad06085cc67f" providerId="AD" clId="Web-{898B87E7-FF99-C31B-A13E-0743505EDF85}" dt="2024-12-16T16:30:43.703" v="206" actId="20577"/>
          <ac:spMkLst>
            <pc:docMk/>
            <pc:sldMk cId="3879384195" sldId="313"/>
            <ac:spMk id="13" creationId="{23B38ADD-5A5B-8396-DDE9-B3660F560ABB}"/>
          </ac:spMkLst>
        </pc:spChg>
      </pc:sldChg>
    </pc:docChg>
  </pc:docChgLst>
  <pc:docChgLst>
    <pc:chgData name="epo_35" userId="S::epo_35_jogroup.eu#ext#@dobasi.onmicrosoft.com::edd5f0fd-77c0-4369-83c5-84439aafe912" providerId="AD" clId="Web-{23853F06-DE5A-E93C-4CE3-0A084F540F7C}"/>
    <pc:docChg chg="addSld">
      <pc:chgData name="epo_35" userId="S::epo_35_jogroup.eu#ext#@dobasi.onmicrosoft.com::edd5f0fd-77c0-4369-83c5-84439aafe912" providerId="AD" clId="Web-{23853F06-DE5A-E93C-4CE3-0A084F540F7C}" dt="2024-10-31T15:48:34.538" v="0"/>
      <pc:docMkLst>
        <pc:docMk/>
      </pc:docMkLst>
      <pc:sldChg chg="new">
        <pc:chgData name="epo_35" userId="S::epo_35_jogroup.eu#ext#@dobasi.onmicrosoft.com::edd5f0fd-77c0-4369-83c5-84439aafe912" providerId="AD" clId="Web-{23853F06-DE5A-E93C-4CE3-0A084F540F7C}" dt="2024-10-31T15:48:34.538" v="0"/>
        <pc:sldMkLst>
          <pc:docMk/>
          <pc:sldMk cId="1742645539" sldId="302"/>
        </pc:sldMkLst>
      </pc:sldChg>
    </pc:docChg>
  </pc:docChgLst>
  <pc:docChgLst>
    <pc:chgData name="epo_35" userId="S::epo_35_jogroup.eu#ext#@dobasi.onmicrosoft.com::edd5f0fd-77c0-4369-83c5-84439aafe912" providerId="AD" clId="Web-{8FBDCCE7-10EC-D76D-CB58-2E6FEF7A903A}"/>
    <pc:docChg chg="addSld delSld modSld">
      <pc:chgData name="epo_35" userId="S::epo_35_jogroup.eu#ext#@dobasi.onmicrosoft.com::edd5f0fd-77c0-4369-83c5-84439aafe912" providerId="AD" clId="Web-{8FBDCCE7-10EC-D76D-CB58-2E6FEF7A903A}" dt="2024-12-13T13:34:52.540" v="310" actId="20577"/>
      <pc:docMkLst>
        <pc:docMk/>
      </pc:docMkLst>
      <pc:sldChg chg="modSp">
        <pc:chgData name="epo_35" userId="S::epo_35_jogroup.eu#ext#@dobasi.onmicrosoft.com::edd5f0fd-77c0-4369-83c5-84439aafe912" providerId="AD" clId="Web-{8FBDCCE7-10EC-D76D-CB58-2E6FEF7A903A}" dt="2024-12-13T13:34:52.540" v="310" actId="20577"/>
        <pc:sldMkLst>
          <pc:docMk/>
          <pc:sldMk cId="1177726443" sldId="257"/>
        </pc:sldMkLst>
        <pc:spChg chg="mod">
          <ac:chgData name="epo_35" userId="S::epo_35_jogroup.eu#ext#@dobasi.onmicrosoft.com::edd5f0fd-77c0-4369-83c5-84439aafe912" providerId="AD" clId="Web-{8FBDCCE7-10EC-D76D-CB58-2E6FEF7A903A}" dt="2024-12-13T12:05:03.414" v="102" actId="20577"/>
          <ac:spMkLst>
            <pc:docMk/>
            <pc:sldMk cId="1177726443" sldId="257"/>
            <ac:spMk id="2" creationId="{F2C0D52E-A62B-F6E5-F2B0-7344F0CE8600}"/>
          </ac:spMkLst>
        </pc:spChg>
        <pc:spChg chg="mod">
          <ac:chgData name="epo_35" userId="S::epo_35_jogroup.eu#ext#@dobasi.onmicrosoft.com::edd5f0fd-77c0-4369-83c5-84439aafe912" providerId="AD" clId="Web-{8FBDCCE7-10EC-D76D-CB58-2E6FEF7A903A}" dt="2024-12-13T13:34:52.540" v="310"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8FBDCCE7-10EC-D76D-CB58-2E6FEF7A903A}" dt="2024-12-13T12:05:16.711" v="104" actId="20577"/>
        <pc:sldMkLst>
          <pc:docMk/>
          <pc:sldMk cId="2591287154" sldId="258"/>
        </pc:sldMkLst>
        <pc:spChg chg="mod">
          <ac:chgData name="epo_35" userId="S::epo_35_jogroup.eu#ext#@dobasi.onmicrosoft.com::edd5f0fd-77c0-4369-83c5-84439aafe912" providerId="AD" clId="Web-{8FBDCCE7-10EC-D76D-CB58-2E6FEF7A903A}" dt="2024-12-13T12:05:16.711" v="104" actId="20577"/>
          <ac:spMkLst>
            <pc:docMk/>
            <pc:sldMk cId="2591287154" sldId="258"/>
            <ac:spMk id="4" creationId="{EDDEB2B8-67A4-DBB2-B33B-FA3A94AEE46E}"/>
          </ac:spMkLst>
        </pc:spChg>
        <pc:spChg chg="mod">
          <ac:chgData name="epo_35" userId="S::epo_35_jogroup.eu#ext#@dobasi.onmicrosoft.com::edd5f0fd-77c0-4369-83c5-84439aafe912" providerId="AD" clId="Web-{8FBDCCE7-10EC-D76D-CB58-2E6FEF7A903A}" dt="2024-12-13T11:56:00.968" v="9" actId="20577"/>
          <ac:spMkLst>
            <pc:docMk/>
            <pc:sldMk cId="2591287154" sldId="258"/>
            <ac:spMk id="5" creationId="{DCBDD218-F9D7-4922-0A12-8A66E5903877}"/>
          </ac:spMkLst>
        </pc:spChg>
      </pc:sldChg>
      <pc:sldChg chg="addSp delSp modSp">
        <pc:chgData name="epo_35" userId="S::epo_35_jogroup.eu#ext#@dobasi.onmicrosoft.com::edd5f0fd-77c0-4369-83c5-84439aafe912" providerId="AD" clId="Web-{8FBDCCE7-10EC-D76D-CB58-2E6FEF7A903A}" dt="2024-12-13T12:05:28.728" v="106" actId="14100"/>
        <pc:sldMkLst>
          <pc:docMk/>
          <pc:sldMk cId="2622686270" sldId="262"/>
        </pc:sldMkLst>
        <pc:spChg chg="del mod">
          <ac:chgData name="epo_35" userId="S::epo_35_jogroup.eu#ext#@dobasi.onmicrosoft.com::edd5f0fd-77c0-4369-83c5-84439aafe912" providerId="AD" clId="Web-{8FBDCCE7-10EC-D76D-CB58-2E6FEF7A903A}" dt="2024-12-13T12:02:24.782" v="83"/>
          <ac:spMkLst>
            <pc:docMk/>
            <pc:sldMk cId="2622686270" sldId="262"/>
            <ac:spMk id="4" creationId="{30006401-6060-BE81-12E0-6BE06F626180}"/>
          </ac:spMkLst>
        </pc:spChg>
        <pc:spChg chg="mod">
          <ac:chgData name="epo_35" userId="S::epo_35_jogroup.eu#ext#@dobasi.onmicrosoft.com::edd5f0fd-77c0-4369-83c5-84439aafe912" providerId="AD" clId="Web-{8FBDCCE7-10EC-D76D-CB58-2E6FEF7A903A}" dt="2024-12-13T12:05:28.728" v="106" actId="14100"/>
          <ac:spMkLst>
            <pc:docMk/>
            <pc:sldMk cId="2622686270" sldId="262"/>
            <ac:spMk id="5" creationId="{A7D5D871-3E99-FD69-62E9-BF69DA13EE4B}"/>
          </ac:spMkLst>
        </pc:spChg>
        <pc:spChg chg="add mod">
          <ac:chgData name="epo_35" userId="S::epo_35_jogroup.eu#ext#@dobasi.onmicrosoft.com::edd5f0fd-77c0-4369-83c5-84439aafe912" providerId="AD" clId="Web-{8FBDCCE7-10EC-D76D-CB58-2E6FEF7A903A}" dt="2024-12-13T12:03:30.707" v="100" actId="20577"/>
          <ac:spMkLst>
            <pc:docMk/>
            <pc:sldMk cId="2622686270" sldId="262"/>
            <ac:spMk id="8" creationId="{744F0D38-A291-0073-2C87-B6F7C7DA5F9D}"/>
          </ac:spMkLst>
        </pc:spChg>
      </pc:sldChg>
      <pc:sldChg chg="modSp">
        <pc:chgData name="epo_35" userId="S::epo_35_jogroup.eu#ext#@dobasi.onmicrosoft.com::edd5f0fd-77c0-4369-83c5-84439aafe912" providerId="AD" clId="Web-{8FBDCCE7-10EC-D76D-CB58-2E6FEF7A903A}" dt="2024-12-13T12:09:51.536" v="135" actId="1076"/>
        <pc:sldMkLst>
          <pc:docMk/>
          <pc:sldMk cId="1111956171" sldId="272"/>
        </pc:sldMkLst>
        <pc:spChg chg="mod">
          <ac:chgData name="epo_35" userId="S::epo_35_jogroup.eu#ext#@dobasi.onmicrosoft.com::edd5f0fd-77c0-4369-83c5-84439aafe912" providerId="AD" clId="Web-{8FBDCCE7-10EC-D76D-CB58-2E6FEF7A903A}" dt="2024-12-13T12:09:43.177" v="134" actId="20577"/>
          <ac:spMkLst>
            <pc:docMk/>
            <pc:sldMk cId="1111956171" sldId="272"/>
            <ac:spMk id="2" creationId="{087EC5B9-3E3F-9704-C006-9AC9008A8F38}"/>
          </ac:spMkLst>
        </pc:spChg>
        <pc:spChg chg="mod">
          <ac:chgData name="epo_35" userId="S::epo_35_jogroup.eu#ext#@dobasi.onmicrosoft.com::edd5f0fd-77c0-4369-83c5-84439aafe912" providerId="AD" clId="Web-{8FBDCCE7-10EC-D76D-CB58-2E6FEF7A903A}" dt="2024-12-13T12:09:51.536" v="135" actId="1076"/>
          <ac:spMkLst>
            <pc:docMk/>
            <pc:sldMk cId="1111956171" sldId="272"/>
            <ac:spMk id="10" creationId="{D12838AC-0E03-6983-D86C-612188C6D529}"/>
          </ac:spMkLst>
        </pc:spChg>
      </pc:sldChg>
      <pc:sldChg chg="modSp">
        <pc:chgData name="epo_35" userId="S::epo_35_jogroup.eu#ext#@dobasi.onmicrosoft.com::edd5f0fd-77c0-4369-83c5-84439aafe912" providerId="AD" clId="Web-{8FBDCCE7-10EC-D76D-CB58-2E6FEF7A903A}" dt="2024-12-13T12:07:29.358" v="125"/>
        <pc:sldMkLst>
          <pc:docMk/>
          <pc:sldMk cId="3552429914" sldId="276"/>
        </pc:sldMkLst>
        <pc:picChg chg="mod">
          <ac:chgData name="epo_35" userId="S::epo_35_jogroup.eu#ext#@dobasi.onmicrosoft.com::edd5f0fd-77c0-4369-83c5-84439aafe912" providerId="AD" clId="Web-{8FBDCCE7-10EC-D76D-CB58-2E6FEF7A903A}" dt="2024-12-13T12:07:18.623" v="123" actId="1076"/>
          <ac:picMkLst>
            <pc:docMk/>
            <pc:sldMk cId="3552429914" sldId="276"/>
            <ac:picMk id="4" creationId="{F77D14F2-4193-8289-8910-1DF489DF2AF4}"/>
          </ac:picMkLst>
        </pc:picChg>
        <pc:picChg chg="mod modCrop">
          <ac:chgData name="epo_35" userId="S::epo_35_jogroup.eu#ext#@dobasi.onmicrosoft.com::edd5f0fd-77c0-4369-83c5-84439aafe912" providerId="AD" clId="Web-{8FBDCCE7-10EC-D76D-CB58-2E6FEF7A903A}" dt="2024-12-13T12:07:29.358" v="125"/>
          <ac:picMkLst>
            <pc:docMk/>
            <pc:sldMk cId="3552429914" sldId="276"/>
            <ac:picMk id="5" creationId="{AD2334D1-0D9A-806E-A635-CD3896C7C92A}"/>
          </ac:picMkLst>
        </pc:picChg>
      </pc:sldChg>
      <pc:sldChg chg="modSp">
        <pc:chgData name="epo_35" userId="S::epo_35_jogroup.eu#ext#@dobasi.onmicrosoft.com::edd5f0fd-77c0-4369-83c5-84439aafe912" providerId="AD" clId="Web-{8FBDCCE7-10EC-D76D-CB58-2E6FEF7A903A}" dt="2024-12-13T12:11:19.462" v="138" actId="20577"/>
        <pc:sldMkLst>
          <pc:docMk/>
          <pc:sldMk cId="1156234365" sldId="280"/>
        </pc:sldMkLst>
        <pc:spChg chg="mod">
          <ac:chgData name="epo_35" userId="S::epo_35_jogroup.eu#ext#@dobasi.onmicrosoft.com::edd5f0fd-77c0-4369-83c5-84439aafe912" providerId="AD" clId="Web-{8FBDCCE7-10EC-D76D-CB58-2E6FEF7A903A}" dt="2024-12-13T12:11:19.462" v="138" actId="20577"/>
          <ac:spMkLst>
            <pc:docMk/>
            <pc:sldMk cId="1156234365" sldId="280"/>
            <ac:spMk id="5" creationId="{A7D5D871-3E99-FD69-62E9-BF69DA13EE4B}"/>
          </ac:spMkLst>
        </pc:spChg>
      </pc:sldChg>
      <pc:sldChg chg="modSp">
        <pc:chgData name="epo_35" userId="S::epo_35_jogroup.eu#ext#@dobasi.onmicrosoft.com::edd5f0fd-77c0-4369-83c5-84439aafe912" providerId="AD" clId="Web-{8FBDCCE7-10EC-D76D-CB58-2E6FEF7A903A}" dt="2024-12-13T12:11:32.791" v="139" actId="20577"/>
        <pc:sldMkLst>
          <pc:docMk/>
          <pc:sldMk cId="68350863" sldId="281"/>
        </pc:sldMkLst>
        <pc:spChg chg="mod">
          <ac:chgData name="epo_35" userId="S::epo_35_jogroup.eu#ext#@dobasi.onmicrosoft.com::edd5f0fd-77c0-4369-83c5-84439aafe912" providerId="AD" clId="Web-{8FBDCCE7-10EC-D76D-CB58-2E6FEF7A903A}" dt="2024-12-13T12:11:32.791" v="139" actId="20577"/>
          <ac:spMkLst>
            <pc:docMk/>
            <pc:sldMk cId="68350863" sldId="281"/>
            <ac:spMk id="2" creationId="{A972BB76-5013-1F1B-672B-52DB3B606AB3}"/>
          </ac:spMkLst>
        </pc:spChg>
      </pc:sldChg>
      <pc:sldChg chg="modSp">
        <pc:chgData name="epo_35" userId="S::epo_35_jogroup.eu#ext#@dobasi.onmicrosoft.com::edd5f0fd-77c0-4369-83c5-84439aafe912" providerId="AD" clId="Web-{8FBDCCE7-10EC-D76D-CB58-2E6FEF7A903A}" dt="2024-12-13T12:15:21.207" v="180" actId="20577"/>
        <pc:sldMkLst>
          <pc:docMk/>
          <pc:sldMk cId="2554502435" sldId="283"/>
        </pc:sldMkLst>
        <pc:spChg chg="mod">
          <ac:chgData name="epo_35" userId="S::epo_35_jogroup.eu#ext#@dobasi.onmicrosoft.com::edd5f0fd-77c0-4369-83c5-84439aafe912" providerId="AD" clId="Web-{8FBDCCE7-10EC-D76D-CB58-2E6FEF7A903A}" dt="2024-12-13T12:13:16.374" v="148" actId="20577"/>
          <ac:spMkLst>
            <pc:docMk/>
            <pc:sldMk cId="2554502435" sldId="283"/>
            <ac:spMk id="2" creationId="{6A20C9FB-7A26-31F4-59F8-09C781879DC9}"/>
          </ac:spMkLst>
        </pc:spChg>
        <pc:spChg chg="mod">
          <ac:chgData name="epo_35" userId="S::epo_35_jogroup.eu#ext#@dobasi.onmicrosoft.com::edd5f0fd-77c0-4369-83c5-84439aafe912" providerId="AD" clId="Web-{8FBDCCE7-10EC-D76D-CB58-2E6FEF7A903A}" dt="2024-12-13T12:15:21.207" v="180" actId="20577"/>
          <ac:spMkLst>
            <pc:docMk/>
            <pc:sldMk cId="2554502435" sldId="283"/>
            <ac:spMk id="7" creationId="{DB623D69-947F-1117-908B-1663A38CE934}"/>
          </ac:spMkLst>
        </pc:spChg>
      </pc:sldChg>
      <pc:sldChg chg="modSp">
        <pc:chgData name="epo_35" userId="S::epo_35_jogroup.eu#ext#@dobasi.onmicrosoft.com::edd5f0fd-77c0-4369-83c5-84439aafe912" providerId="AD" clId="Web-{8FBDCCE7-10EC-D76D-CB58-2E6FEF7A903A}" dt="2024-12-13T12:17:35.120" v="181" actId="1076"/>
        <pc:sldMkLst>
          <pc:docMk/>
          <pc:sldMk cId="414415370" sldId="287"/>
        </pc:sldMkLst>
        <pc:spChg chg="mod">
          <ac:chgData name="epo_35" userId="S::epo_35_jogroup.eu#ext#@dobasi.onmicrosoft.com::edd5f0fd-77c0-4369-83c5-84439aafe912" providerId="AD" clId="Web-{8FBDCCE7-10EC-D76D-CB58-2E6FEF7A903A}" dt="2024-12-13T12:17:35.120" v="181" actId="1076"/>
          <ac:spMkLst>
            <pc:docMk/>
            <pc:sldMk cId="414415370" sldId="287"/>
            <ac:spMk id="4" creationId="{67913F3F-94D2-AF61-427D-9760957F3949}"/>
          </ac:spMkLst>
        </pc:spChg>
      </pc:sldChg>
      <pc:sldChg chg="modSp">
        <pc:chgData name="epo_35" userId="S::epo_35_jogroup.eu#ext#@dobasi.onmicrosoft.com::edd5f0fd-77c0-4369-83c5-84439aafe912" providerId="AD" clId="Web-{8FBDCCE7-10EC-D76D-CB58-2E6FEF7A903A}" dt="2024-12-13T12:13:06.436" v="146" actId="20577"/>
        <pc:sldMkLst>
          <pc:docMk/>
          <pc:sldMk cId="892351013" sldId="288"/>
        </pc:sldMkLst>
        <pc:spChg chg="mod">
          <ac:chgData name="epo_35" userId="S::epo_35_jogroup.eu#ext#@dobasi.onmicrosoft.com::edd5f0fd-77c0-4369-83c5-84439aafe912" providerId="AD" clId="Web-{8FBDCCE7-10EC-D76D-CB58-2E6FEF7A903A}" dt="2024-12-13T12:12:57.967" v="144" actId="20577"/>
          <ac:spMkLst>
            <pc:docMk/>
            <pc:sldMk cId="892351013" sldId="288"/>
            <ac:spMk id="3" creationId="{0BC567B6-B466-F20A-4422-B51AB92C751E}"/>
          </ac:spMkLst>
        </pc:spChg>
        <pc:spChg chg="mod">
          <ac:chgData name="epo_35" userId="S::epo_35_jogroup.eu#ext#@dobasi.onmicrosoft.com::edd5f0fd-77c0-4369-83c5-84439aafe912" providerId="AD" clId="Web-{8FBDCCE7-10EC-D76D-CB58-2E6FEF7A903A}" dt="2024-12-13T12:13:06.436" v="146" actId="20577"/>
          <ac:spMkLst>
            <pc:docMk/>
            <pc:sldMk cId="892351013" sldId="288"/>
            <ac:spMk id="4" creationId="{821BC623-86DD-5959-8310-7C4E781A7114}"/>
          </ac:spMkLst>
        </pc:spChg>
      </pc:sldChg>
      <pc:sldChg chg="modSp">
        <pc:chgData name="epo_35" userId="S::epo_35_jogroup.eu#ext#@dobasi.onmicrosoft.com::edd5f0fd-77c0-4369-83c5-84439aafe912" providerId="AD" clId="Web-{8FBDCCE7-10EC-D76D-CB58-2E6FEF7A903A}" dt="2024-12-13T12:12:49.138" v="143" actId="20577"/>
        <pc:sldMkLst>
          <pc:docMk/>
          <pc:sldMk cId="3178659052" sldId="289"/>
        </pc:sldMkLst>
        <pc:spChg chg="mod">
          <ac:chgData name="epo_35" userId="S::epo_35_jogroup.eu#ext#@dobasi.onmicrosoft.com::edd5f0fd-77c0-4369-83c5-84439aafe912" providerId="AD" clId="Web-{8FBDCCE7-10EC-D76D-CB58-2E6FEF7A903A}" dt="2024-12-13T12:12:49.138" v="143" actId="20577"/>
          <ac:spMkLst>
            <pc:docMk/>
            <pc:sldMk cId="3178659052" sldId="289"/>
            <ac:spMk id="4" creationId="{821BC623-86DD-5959-8310-7C4E781A7114}"/>
          </ac:spMkLst>
        </pc:spChg>
      </pc:sldChg>
      <pc:sldChg chg="modSp">
        <pc:chgData name="epo_35" userId="S::epo_35_jogroup.eu#ext#@dobasi.onmicrosoft.com::edd5f0fd-77c0-4369-83c5-84439aafe912" providerId="AD" clId="Web-{8FBDCCE7-10EC-D76D-CB58-2E6FEF7A903A}" dt="2024-12-13T12:18:51.904" v="187" actId="20577"/>
        <pc:sldMkLst>
          <pc:docMk/>
          <pc:sldMk cId="430438383" sldId="291"/>
        </pc:sldMkLst>
        <pc:spChg chg="mod">
          <ac:chgData name="epo_35" userId="S::epo_35_jogroup.eu#ext#@dobasi.onmicrosoft.com::edd5f0fd-77c0-4369-83c5-84439aafe912" providerId="AD" clId="Web-{8FBDCCE7-10EC-D76D-CB58-2E6FEF7A903A}" dt="2024-12-13T12:18:51.904" v="187" actId="20577"/>
          <ac:spMkLst>
            <pc:docMk/>
            <pc:sldMk cId="430438383" sldId="291"/>
            <ac:spMk id="2" creationId="{93A846E5-2506-AAFD-BCCA-85721412A1DE}"/>
          </ac:spMkLst>
        </pc:spChg>
        <pc:spChg chg="mod">
          <ac:chgData name="epo_35" userId="S::epo_35_jogroup.eu#ext#@dobasi.onmicrosoft.com::edd5f0fd-77c0-4369-83c5-84439aafe912" providerId="AD" clId="Web-{8FBDCCE7-10EC-D76D-CB58-2E6FEF7A903A}" dt="2024-12-13T12:18:34.560" v="183" actId="20577"/>
          <ac:spMkLst>
            <pc:docMk/>
            <pc:sldMk cId="430438383" sldId="291"/>
            <ac:spMk id="4" creationId="{2A093E10-6C42-35BC-5129-C3CA6643FF8E}"/>
          </ac:spMkLst>
        </pc:spChg>
      </pc:sldChg>
      <pc:sldChg chg="modSp">
        <pc:chgData name="epo_35" userId="S::epo_35_jogroup.eu#ext#@dobasi.onmicrosoft.com::edd5f0fd-77c0-4369-83c5-84439aafe912" providerId="AD" clId="Web-{8FBDCCE7-10EC-D76D-CB58-2E6FEF7A903A}" dt="2024-12-13T12:19:18.656" v="194" actId="20577"/>
        <pc:sldMkLst>
          <pc:docMk/>
          <pc:sldMk cId="2973963118" sldId="292"/>
        </pc:sldMkLst>
        <pc:spChg chg="mod">
          <ac:chgData name="epo_35" userId="S::epo_35_jogroup.eu#ext#@dobasi.onmicrosoft.com::edd5f0fd-77c0-4369-83c5-84439aafe912" providerId="AD" clId="Web-{8FBDCCE7-10EC-D76D-CB58-2E6FEF7A903A}" dt="2024-12-13T12:19:03.202" v="188" actId="20577"/>
          <ac:spMkLst>
            <pc:docMk/>
            <pc:sldMk cId="2973963118" sldId="292"/>
            <ac:spMk id="2" creationId="{AB3F4620-34BC-28BB-3943-CBF4C61E06A7}"/>
          </ac:spMkLst>
        </pc:spChg>
        <pc:spChg chg="mod">
          <ac:chgData name="epo_35" userId="S::epo_35_jogroup.eu#ext#@dobasi.onmicrosoft.com::edd5f0fd-77c0-4369-83c5-84439aafe912" providerId="AD" clId="Web-{8FBDCCE7-10EC-D76D-CB58-2E6FEF7A903A}" dt="2024-12-13T12:19:18.656" v="194" actId="20577"/>
          <ac:spMkLst>
            <pc:docMk/>
            <pc:sldMk cId="2973963118" sldId="292"/>
            <ac:spMk id="4" creationId="{99759B9C-C0F9-FA51-D58E-B303C618A7B5}"/>
          </ac:spMkLst>
        </pc:spChg>
      </pc:sldChg>
      <pc:sldChg chg="modSp">
        <pc:chgData name="epo_35" userId="S::epo_35_jogroup.eu#ext#@dobasi.onmicrosoft.com::edd5f0fd-77c0-4369-83c5-84439aafe912" providerId="AD" clId="Web-{8FBDCCE7-10EC-D76D-CB58-2E6FEF7A903A}" dt="2024-12-13T12:21:36.646" v="218" actId="20577"/>
        <pc:sldMkLst>
          <pc:docMk/>
          <pc:sldMk cId="4096032767" sldId="293"/>
        </pc:sldMkLst>
        <pc:spChg chg="mod">
          <ac:chgData name="epo_35" userId="S::epo_35_jogroup.eu#ext#@dobasi.onmicrosoft.com::edd5f0fd-77c0-4369-83c5-84439aafe912" providerId="AD" clId="Web-{8FBDCCE7-10EC-D76D-CB58-2E6FEF7A903A}" dt="2024-12-13T12:21:36.646" v="218"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8FBDCCE7-10EC-D76D-CB58-2E6FEF7A903A}" dt="2024-12-13T12:22:11.695" v="222" actId="20577"/>
        <pc:sldMkLst>
          <pc:docMk/>
          <pc:sldMk cId="1971236100" sldId="294"/>
        </pc:sldMkLst>
        <pc:spChg chg="mod">
          <ac:chgData name="epo_35" userId="S::epo_35_jogroup.eu#ext#@dobasi.onmicrosoft.com::edd5f0fd-77c0-4369-83c5-84439aafe912" providerId="AD" clId="Web-{8FBDCCE7-10EC-D76D-CB58-2E6FEF7A903A}" dt="2024-12-13T12:22:11.695" v="222" actId="20577"/>
          <ac:spMkLst>
            <pc:docMk/>
            <pc:sldMk cId="1971236100" sldId="294"/>
            <ac:spMk id="2" creationId="{E954AB96-0983-5464-7920-65EF0FEF5765}"/>
          </ac:spMkLst>
        </pc:spChg>
      </pc:sldChg>
      <pc:sldChg chg="modSp">
        <pc:chgData name="epo_35" userId="S::epo_35_jogroup.eu#ext#@dobasi.onmicrosoft.com::edd5f0fd-77c0-4369-83c5-84439aafe912" providerId="AD" clId="Web-{8FBDCCE7-10EC-D76D-CB58-2E6FEF7A903A}" dt="2024-12-13T12:25:56.580" v="282" actId="1076"/>
        <pc:sldMkLst>
          <pc:docMk/>
          <pc:sldMk cId="1188507578" sldId="295"/>
        </pc:sldMkLst>
        <pc:spChg chg="mod">
          <ac:chgData name="epo_35" userId="S::epo_35_jogroup.eu#ext#@dobasi.onmicrosoft.com::edd5f0fd-77c0-4369-83c5-84439aafe912" providerId="AD" clId="Web-{8FBDCCE7-10EC-D76D-CB58-2E6FEF7A903A}" dt="2024-12-13T12:25:53.673" v="281" actId="1076"/>
          <ac:spMkLst>
            <pc:docMk/>
            <pc:sldMk cId="1188507578" sldId="295"/>
            <ac:spMk id="2" creationId="{0EAC8468-0F23-D201-F207-51A8D6E074CD}"/>
          </ac:spMkLst>
        </pc:spChg>
        <pc:spChg chg="mod">
          <ac:chgData name="epo_35" userId="S::epo_35_jogroup.eu#ext#@dobasi.onmicrosoft.com::edd5f0fd-77c0-4369-83c5-84439aafe912" providerId="AD" clId="Web-{8FBDCCE7-10EC-D76D-CB58-2E6FEF7A903A}" dt="2024-12-13T12:25:51.689" v="280" actId="1076"/>
          <ac:spMkLst>
            <pc:docMk/>
            <pc:sldMk cId="1188507578" sldId="295"/>
            <ac:spMk id="3" creationId="{FE25965F-F485-3E50-014C-5F8DD8016176}"/>
          </ac:spMkLst>
        </pc:spChg>
        <pc:spChg chg="mod">
          <ac:chgData name="epo_35" userId="S::epo_35_jogroup.eu#ext#@dobasi.onmicrosoft.com::edd5f0fd-77c0-4369-83c5-84439aafe912" providerId="AD" clId="Web-{8FBDCCE7-10EC-D76D-CB58-2E6FEF7A903A}" dt="2024-12-13T12:25:39.985" v="278" actId="20577"/>
          <ac:spMkLst>
            <pc:docMk/>
            <pc:sldMk cId="1188507578" sldId="295"/>
            <ac:spMk id="4" creationId="{CB7B10C2-7B80-A1CD-723A-B6229507551F}"/>
          </ac:spMkLst>
        </pc:spChg>
        <pc:spChg chg="mod">
          <ac:chgData name="epo_35" userId="S::epo_35_jogroup.eu#ext#@dobasi.onmicrosoft.com::edd5f0fd-77c0-4369-83c5-84439aafe912" providerId="AD" clId="Web-{8FBDCCE7-10EC-D76D-CB58-2E6FEF7A903A}" dt="2024-12-13T12:25:48.017" v="279" actId="1076"/>
          <ac:spMkLst>
            <pc:docMk/>
            <pc:sldMk cId="1188507578" sldId="295"/>
            <ac:spMk id="7" creationId="{5845395B-7827-B6B5-4370-E76DBA3B6A1A}"/>
          </ac:spMkLst>
        </pc:spChg>
        <pc:picChg chg="mod">
          <ac:chgData name="epo_35" userId="S::epo_35_jogroup.eu#ext#@dobasi.onmicrosoft.com::edd5f0fd-77c0-4369-83c5-84439aafe912" providerId="AD" clId="Web-{8FBDCCE7-10EC-D76D-CB58-2E6FEF7A903A}" dt="2024-12-13T12:25:56.580" v="282"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8FBDCCE7-10EC-D76D-CB58-2E6FEF7A903A}" dt="2024-12-13T12:20:43.222" v="210" actId="1076"/>
        <pc:sldMkLst>
          <pc:docMk/>
          <pc:sldMk cId="2971977187" sldId="296"/>
        </pc:sldMkLst>
        <pc:spChg chg="mod">
          <ac:chgData name="epo_35" userId="S::epo_35_jogroup.eu#ext#@dobasi.onmicrosoft.com::edd5f0fd-77c0-4369-83c5-84439aafe912" providerId="AD" clId="Web-{8FBDCCE7-10EC-D76D-CB58-2E6FEF7A903A}" dt="2024-12-13T12:19:29.453" v="196" actId="20577"/>
          <ac:spMkLst>
            <pc:docMk/>
            <pc:sldMk cId="2971977187" sldId="296"/>
            <ac:spMk id="4" creationId="{97C25663-FA9C-5806-5E1C-F5C9B08FD24A}"/>
          </ac:spMkLst>
        </pc:spChg>
        <pc:picChg chg="mod">
          <ac:chgData name="epo_35" userId="S::epo_35_jogroup.eu#ext#@dobasi.onmicrosoft.com::edd5f0fd-77c0-4369-83c5-84439aafe912" providerId="AD" clId="Web-{8FBDCCE7-10EC-D76D-CB58-2E6FEF7A903A}" dt="2024-12-13T12:20:43.222" v="210" actId="1076"/>
          <ac:picMkLst>
            <pc:docMk/>
            <pc:sldMk cId="2971977187" sldId="296"/>
            <ac:picMk id="6" creationId="{4A3F5A39-C2C0-A500-5C95-C5112EE9BE4F}"/>
          </ac:picMkLst>
        </pc:picChg>
      </pc:sldChg>
      <pc:sldChg chg="modSp">
        <pc:chgData name="epo_35" userId="S::epo_35_jogroup.eu#ext#@dobasi.onmicrosoft.com::edd5f0fd-77c0-4369-83c5-84439aafe912" providerId="AD" clId="Web-{8FBDCCE7-10EC-D76D-CB58-2E6FEF7A903A}" dt="2024-12-13T12:21:15.536" v="215" actId="20577"/>
        <pc:sldMkLst>
          <pc:docMk/>
          <pc:sldMk cId="820975263" sldId="297"/>
        </pc:sldMkLst>
        <pc:spChg chg="mod">
          <ac:chgData name="epo_35" userId="S::epo_35_jogroup.eu#ext#@dobasi.onmicrosoft.com::edd5f0fd-77c0-4369-83c5-84439aafe912" providerId="AD" clId="Web-{8FBDCCE7-10EC-D76D-CB58-2E6FEF7A903A}" dt="2024-12-13T12:21:15.536" v="215" actId="20577"/>
          <ac:spMkLst>
            <pc:docMk/>
            <pc:sldMk cId="820975263" sldId="297"/>
            <ac:spMk id="4" creationId="{25530E1E-A5D5-4D41-A074-9324029D8900}"/>
          </ac:spMkLst>
        </pc:spChg>
      </pc:sldChg>
      <pc:sldChg chg="modSp">
        <pc:chgData name="epo_35" userId="S::epo_35_jogroup.eu#ext#@dobasi.onmicrosoft.com::edd5f0fd-77c0-4369-83c5-84439aafe912" providerId="AD" clId="Web-{8FBDCCE7-10EC-D76D-CB58-2E6FEF7A903A}" dt="2024-12-13T12:06:09.245" v="114" actId="1076"/>
        <pc:sldMkLst>
          <pc:docMk/>
          <pc:sldMk cId="3739727004" sldId="300"/>
        </pc:sldMkLst>
        <pc:spChg chg="mod">
          <ac:chgData name="epo_35" userId="S::epo_35_jogroup.eu#ext#@dobasi.onmicrosoft.com::edd5f0fd-77c0-4369-83c5-84439aafe912" providerId="AD" clId="Web-{8FBDCCE7-10EC-D76D-CB58-2E6FEF7A903A}" dt="2024-12-13T12:06:09.245" v="114" actId="1076"/>
          <ac:spMkLst>
            <pc:docMk/>
            <pc:sldMk cId="3739727004" sldId="300"/>
            <ac:spMk id="6" creationId="{DCBB1AE3-58C8-9EE2-58AE-0D4DF6EB95A4}"/>
          </ac:spMkLst>
        </pc:spChg>
        <pc:spChg chg="mod">
          <ac:chgData name="epo_35" userId="S::epo_35_jogroup.eu#ext#@dobasi.onmicrosoft.com::edd5f0fd-77c0-4369-83c5-84439aafe912" providerId="AD" clId="Web-{8FBDCCE7-10EC-D76D-CB58-2E6FEF7A903A}" dt="2024-12-13T12:06:07.011" v="113" actId="1076"/>
          <ac:spMkLst>
            <pc:docMk/>
            <pc:sldMk cId="3739727004" sldId="300"/>
            <ac:spMk id="9" creationId="{41A822B7-EC07-969F-BCDE-7AB192A929E1}"/>
          </ac:spMkLst>
        </pc:spChg>
      </pc:sldChg>
      <pc:sldChg chg="modSp">
        <pc:chgData name="epo_35" userId="S::epo_35_jogroup.eu#ext#@dobasi.onmicrosoft.com::edd5f0fd-77c0-4369-83c5-84439aafe912" providerId="AD" clId="Web-{8FBDCCE7-10EC-D76D-CB58-2E6FEF7A903A}" dt="2024-12-13T12:27:29.693" v="303" actId="1076"/>
        <pc:sldMkLst>
          <pc:docMk/>
          <pc:sldMk cId="1742645539" sldId="302"/>
        </pc:sldMkLst>
        <pc:spChg chg="mod">
          <ac:chgData name="epo_35" userId="S::epo_35_jogroup.eu#ext#@dobasi.onmicrosoft.com::edd5f0fd-77c0-4369-83c5-84439aafe912" providerId="AD" clId="Web-{8FBDCCE7-10EC-D76D-CB58-2E6FEF7A903A}" dt="2024-12-13T12:27:12.505" v="301" actId="1076"/>
          <ac:spMkLst>
            <pc:docMk/>
            <pc:sldMk cId="1742645539" sldId="302"/>
            <ac:spMk id="3" creationId="{EEA42171-5884-FE06-C203-C460957BC41C}"/>
          </ac:spMkLst>
        </pc:spChg>
        <pc:spChg chg="mod">
          <ac:chgData name="epo_35" userId="S::epo_35_jogroup.eu#ext#@dobasi.onmicrosoft.com::edd5f0fd-77c0-4369-83c5-84439aafe912" providerId="AD" clId="Web-{8FBDCCE7-10EC-D76D-CB58-2E6FEF7A903A}" dt="2024-12-13T12:27:02.083" v="298" actId="1076"/>
          <ac:spMkLst>
            <pc:docMk/>
            <pc:sldMk cId="1742645539" sldId="302"/>
            <ac:spMk id="5" creationId="{1CEEF4C6-3929-957A-CB83-F56A0C3A7C1E}"/>
          </ac:spMkLst>
        </pc:spChg>
        <pc:spChg chg="mod">
          <ac:chgData name="epo_35" userId="S::epo_35_jogroup.eu#ext#@dobasi.onmicrosoft.com::edd5f0fd-77c0-4369-83c5-84439aafe912" providerId="AD" clId="Web-{8FBDCCE7-10EC-D76D-CB58-2E6FEF7A903A}" dt="2024-12-13T12:27:08.239" v="300" actId="1076"/>
          <ac:spMkLst>
            <pc:docMk/>
            <pc:sldMk cId="1742645539" sldId="302"/>
            <ac:spMk id="6" creationId="{5BACB110-2C6A-95F8-280D-647E2E279830}"/>
          </ac:spMkLst>
        </pc:spChg>
        <pc:picChg chg="mod">
          <ac:chgData name="epo_35" userId="S::epo_35_jogroup.eu#ext#@dobasi.onmicrosoft.com::edd5f0fd-77c0-4369-83c5-84439aafe912" providerId="AD" clId="Web-{8FBDCCE7-10EC-D76D-CB58-2E6FEF7A903A}" dt="2024-12-13T12:27:29.693" v="303" actId="1076"/>
          <ac:picMkLst>
            <pc:docMk/>
            <pc:sldMk cId="1742645539" sldId="302"/>
            <ac:picMk id="2" creationId="{64D2AC33-8E6E-7417-B02F-2BAE6615408A}"/>
          </ac:picMkLst>
        </pc:picChg>
      </pc:sldChg>
      <pc:sldChg chg="delSp modSp">
        <pc:chgData name="epo_35" userId="S::epo_35_jogroup.eu#ext#@dobasi.onmicrosoft.com::edd5f0fd-77c0-4369-83c5-84439aafe912" providerId="AD" clId="Web-{8FBDCCE7-10EC-D76D-CB58-2E6FEF7A903A}" dt="2024-12-13T13:34:10.914" v="304" actId="1076"/>
        <pc:sldMkLst>
          <pc:docMk/>
          <pc:sldMk cId="2949865065" sldId="303"/>
        </pc:sldMkLst>
        <pc:spChg chg="mod">
          <ac:chgData name="epo_35" userId="S::epo_35_jogroup.eu#ext#@dobasi.onmicrosoft.com::edd5f0fd-77c0-4369-83c5-84439aafe912" providerId="AD" clId="Web-{8FBDCCE7-10EC-D76D-CB58-2E6FEF7A903A}" dt="2024-12-13T13:34:10.914" v="304" actId="1076"/>
          <ac:spMkLst>
            <pc:docMk/>
            <pc:sldMk cId="2949865065" sldId="303"/>
            <ac:spMk id="3" creationId="{73B06CFA-549F-BF01-84DA-E23DFB02BD4F}"/>
          </ac:spMkLst>
        </pc:spChg>
        <pc:spChg chg="del mod">
          <ac:chgData name="epo_35" userId="S::epo_35_jogroup.eu#ext#@dobasi.onmicrosoft.com::edd5f0fd-77c0-4369-83c5-84439aafe912" providerId="AD" clId="Web-{8FBDCCE7-10EC-D76D-CB58-2E6FEF7A903A}" dt="2024-12-13T11:51:19.455" v="3"/>
          <ac:spMkLst>
            <pc:docMk/>
            <pc:sldMk cId="2949865065" sldId="303"/>
            <ac:spMk id="4" creationId="{73B06CFA-549F-BF01-84DA-E23DFB02BD4F}"/>
          </ac:spMkLst>
        </pc:spChg>
      </pc:sldChg>
      <pc:sldChg chg="modSp">
        <pc:chgData name="epo_35" userId="S::epo_35_jogroup.eu#ext#@dobasi.onmicrosoft.com::edd5f0fd-77c0-4369-83c5-84439aafe912" providerId="AD" clId="Web-{8FBDCCE7-10EC-D76D-CB58-2E6FEF7A903A}" dt="2024-12-13T12:08:54.299" v="133" actId="20577"/>
        <pc:sldMkLst>
          <pc:docMk/>
          <pc:sldMk cId="971097522" sldId="304"/>
        </pc:sldMkLst>
        <pc:spChg chg="mod">
          <ac:chgData name="epo_35" userId="S::epo_35_jogroup.eu#ext#@dobasi.onmicrosoft.com::edd5f0fd-77c0-4369-83c5-84439aafe912" providerId="AD" clId="Web-{8FBDCCE7-10EC-D76D-CB58-2E6FEF7A903A}" dt="2024-12-13T12:08:15.016" v="129" actId="20577"/>
          <ac:spMkLst>
            <pc:docMk/>
            <pc:sldMk cId="971097522" sldId="304"/>
            <ac:spMk id="2" creationId="{E4A83FA3-72A8-EA99-78F0-67935A02AB3E}"/>
          </ac:spMkLst>
        </pc:spChg>
        <pc:spChg chg="mod">
          <ac:chgData name="epo_35" userId="S::epo_35_jogroup.eu#ext#@dobasi.onmicrosoft.com::edd5f0fd-77c0-4369-83c5-84439aafe912" providerId="AD" clId="Web-{8FBDCCE7-10EC-D76D-CB58-2E6FEF7A903A}" dt="2024-12-13T12:08:54.299" v="133" actId="20577"/>
          <ac:spMkLst>
            <pc:docMk/>
            <pc:sldMk cId="971097522" sldId="304"/>
            <ac:spMk id="3" creationId="{15DBB52E-C0AF-9DE3-D35A-39EB4901D12A}"/>
          </ac:spMkLst>
        </pc:spChg>
      </pc:sldChg>
      <pc:sldChg chg="modSp">
        <pc:chgData name="epo_35" userId="S::epo_35_jogroup.eu#ext#@dobasi.onmicrosoft.com::edd5f0fd-77c0-4369-83c5-84439aafe912" providerId="AD" clId="Web-{8FBDCCE7-10EC-D76D-CB58-2E6FEF7A903A}" dt="2024-12-13T12:21:45.803" v="219" actId="20577"/>
        <pc:sldMkLst>
          <pc:docMk/>
          <pc:sldMk cId="4122332720" sldId="305"/>
        </pc:sldMkLst>
        <pc:spChg chg="mod">
          <ac:chgData name="epo_35" userId="S::epo_35_jogroup.eu#ext#@dobasi.onmicrosoft.com::edd5f0fd-77c0-4369-83c5-84439aafe912" providerId="AD" clId="Web-{8FBDCCE7-10EC-D76D-CB58-2E6FEF7A903A}" dt="2024-12-13T12:21:45.803" v="219"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8FBDCCE7-10EC-D76D-CB58-2E6FEF7A903A}" dt="2024-12-13T12:24:35.326" v="256" actId="20577"/>
        <pc:sldMkLst>
          <pc:docMk/>
          <pc:sldMk cId="942325739" sldId="306"/>
        </pc:sldMkLst>
        <pc:spChg chg="mod">
          <ac:chgData name="epo_35" userId="S::epo_35_jogroup.eu#ext#@dobasi.onmicrosoft.com::edd5f0fd-77c0-4369-83c5-84439aafe912" providerId="AD" clId="Web-{8FBDCCE7-10EC-D76D-CB58-2E6FEF7A903A}" dt="2024-12-13T12:24:16.091" v="254" actId="20577"/>
          <ac:spMkLst>
            <pc:docMk/>
            <pc:sldMk cId="942325739" sldId="306"/>
            <ac:spMk id="2" creationId="{2D6C4247-4773-6339-F2C2-D7349115063C}"/>
          </ac:spMkLst>
        </pc:spChg>
        <pc:spChg chg="mod">
          <ac:chgData name="epo_35" userId="S::epo_35_jogroup.eu#ext#@dobasi.onmicrosoft.com::edd5f0fd-77c0-4369-83c5-84439aafe912" providerId="AD" clId="Web-{8FBDCCE7-10EC-D76D-CB58-2E6FEF7A903A}" dt="2024-12-13T12:24:29.185" v="255" actId="20577"/>
          <ac:spMkLst>
            <pc:docMk/>
            <pc:sldMk cId="942325739" sldId="306"/>
            <ac:spMk id="3" creationId="{8F02444F-729F-EF13-4D67-887CA984398E}"/>
          </ac:spMkLst>
        </pc:spChg>
        <pc:spChg chg="mod">
          <ac:chgData name="epo_35" userId="S::epo_35_jogroup.eu#ext#@dobasi.onmicrosoft.com::edd5f0fd-77c0-4369-83c5-84439aafe912" providerId="AD" clId="Web-{8FBDCCE7-10EC-D76D-CB58-2E6FEF7A903A}" dt="2024-12-13T12:24:35.326" v="256" actId="20577"/>
          <ac:spMkLst>
            <pc:docMk/>
            <pc:sldMk cId="942325739" sldId="306"/>
            <ac:spMk id="6" creationId="{248FCF38-A0FE-1C14-5AB1-DDBCE4E9C8C7}"/>
          </ac:spMkLst>
        </pc:spChg>
        <pc:spChg chg="mod">
          <ac:chgData name="epo_35" userId="S::epo_35_jogroup.eu#ext#@dobasi.onmicrosoft.com::edd5f0fd-77c0-4369-83c5-84439aafe912" providerId="AD" clId="Web-{8FBDCCE7-10EC-D76D-CB58-2E6FEF7A903A}" dt="2024-12-13T12:20:39.690" v="209" actId="20577"/>
          <ac:spMkLst>
            <pc:docMk/>
            <pc:sldMk cId="942325739" sldId="306"/>
            <ac:spMk id="8" creationId="{49CFEE05-7B74-9CDE-D067-B9C807FF45C0}"/>
          </ac:spMkLst>
        </pc:spChg>
      </pc:sldChg>
      <pc:sldChg chg="modSp">
        <pc:chgData name="epo_35" userId="S::epo_35_jogroup.eu#ext#@dobasi.onmicrosoft.com::edd5f0fd-77c0-4369-83c5-84439aafe912" providerId="AD" clId="Web-{8FBDCCE7-10EC-D76D-CB58-2E6FEF7A903A}" dt="2024-12-13T12:24:11.512" v="251" actId="20577"/>
        <pc:sldMkLst>
          <pc:docMk/>
          <pc:sldMk cId="2815572369" sldId="307"/>
        </pc:sldMkLst>
        <pc:spChg chg="mod">
          <ac:chgData name="epo_35" userId="S::epo_35_jogroup.eu#ext#@dobasi.onmicrosoft.com::edd5f0fd-77c0-4369-83c5-84439aafe912" providerId="AD" clId="Web-{8FBDCCE7-10EC-D76D-CB58-2E6FEF7A903A}" dt="2024-12-13T12:19:47.954" v="197" actId="20577"/>
          <ac:spMkLst>
            <pc:docMk/>
            <pc:sldMk cId="2815572369" sldId="307"/>
            <ac:spMk id="2" creationId="{E07C2BFF-F57F-CAE4-893F-CF9C4EE2A89B}"/>
          </ac:spMkLst>
        </pc:spChg>
        <pc:spChg chg="mod">
          <ac:chgData name="epo_35" userId="S::epo_35_jogroup.eu#ext#@dobasi.onmicrosoft.com::edd5f0fd-77c0-4369-83c5-84439aafe912" providerId="AD" clId="Web-{8FBDCCE7-10EC-D76D-CB58-2E6FEF7A903A}" dt="2024-12-13T12:24:11.512" v="251" actId="20577"/>
          <ac:spMkLst>
            <pc:docMk/>
            <pc:sldMk cId="2815572369" sldId="307"/>
            <ac:spMk id="3" creationId="{492D77B2-98A5-B3E2-7D84-6839DC92E2A0}"/>
          </ac:spMkLst>
        </pc:spChg>
        <pc:spChg chg="mod">
          <ac:chgData name="epo_35" userId="S::epo_35_jogroup.eu#ext#@dobasi.onmicrosoft.com::edd5f0fd-77c0-4369-83c5-84439aafe912" providerId="AD" clId="Web-{8FBDCCE7-10EC-D76D-CB58-2E6FEF7A903A}" dt="2024-12-13T12:23:33.339" v="249" actId="20577"/>
          <ac:spMkLst>
            <pc:docMk/>
            <pc:sldMk cId="2815572369" sldId="307"/>
            <ac:spMk id="6" creationId="{E599D616-4E7D-2E02-3816-2FB6558AF0E3}"/>
          </ac:spMkLst>
        </pc:spChg>
      </pc:sldChg>
      <pc:sldChg chg="new del">
        <pc:chgData name="epo_35" userId="S::epo_35_jogroup.eu#ext#@dobasi.onmicrosoft.com::edd5f0fd-77c0-4369-83c5-84439aafe912" providerId="AD" clId="Web-{8FBDCCE7-10EC-D76D-CB58-2E6FEF7A903A}" dt="2024-12-13T12:14:04.001" v="150"/>
        <pc:sldMkLst>
          <pc:docMk/>
          <pc:sldMk cId="1389743402" sldId="311"/>
        </pc:sldMkLst>
      </pc:sldChg>
      <pc:sldChg chg="addSp modSp new">
        <pc:chgData name="epo_35" userId="S::epo_35_jogroup.eu#ext#@dobasi.onmicrosoft.com::edd5f0fd-77c0-4369-83c5-84439aafe912" providerId="AD" clId="Web-{8FBDCCE7-10EC-D76D-CB58-2E6FEF7A903A}" dt="2024-12-13T12:26:57.879" v="297" actId="20577"/>
        <pc:sldMkLst>
          <pc:docMk/>
          <pc:sldMk cId="3884032397" sldId="311"/>
        </pc:sldMkLst>
        <pc:spChg chg="add mod">
          <ac:chgData name="epo_35" userId="S::epo_35_jogroup.eu#ext#@dobasi.onmicrosoft.com::edd5f0fd-77c0-4369-83c5-84439aafe912" providerId="AD" clId="Web-{8FBDCCE7-10EC-D76D-CB58-2E6FEF7A903A}" dt="2024-12-13T12:26:57.879" v="297" actId="20577"/>
          <ac:spMkLst>
            <pc:docMk/>
            <pc:sldMk cId="3884032397" sldId="311"/>
            <ac:spMk id="2" creationId="{2E2523D0-8F63-DB9E-7D8B-1F7AFAB4803B}"/>
          </ac:spMkLst>
        </pc:spChg>
      </pc:sldChg>
    </pc:docChg>
  </pc:docChgLst>
  <pc:docChgLst>
    <pc:chgData name="Mateja Geder, DOBA" userId="S::mateja.geder@doba.si::ccfd40d0-487c-4fcf-87d0-5a1ee1eda87d" providerId="AD" clId="Web-{5A9FE241-D069-49CC-AEC6-2C2A69D69501}"/>
    <pc:docChg chg="modSld">
      <pc:chgData name="Mateja Geder, DOBA" userId="S::mateja.geder@doba.si::ccfd40d0-487c-4fcf-87d0-5a1ee1eda87d" providerId="AD" clId="Web-{5A9FE241-D069-49CC-AEC6-2C2A69D69501}" dt="2024-11-19T16:40:05.529" v="6" actId="20577"/>
      <pc:docMkLst>
        <pc:docMk/>
      </pc:docMkLst>
      <pc:sldChg chg="modSp">
        <pc:chgData name="Mateja Geder, DOBA" userId="S::mateja.geder@doba.si::ccfd40d0-487c-4fcf-87d0-5a1ee1eda87d" providerId="AD" clId="Web-{5A9FE241-D069-49CC-AEC6-2C2A69D69501}" dt="2024-11-19T16:38:40.539" v="2" actId="20577"/>
        <pc:sldMkLst>
          <pc:docMk/>
          <pc:sldMk cId="2591287154" sldId="258"/>
        </pc:sldMkLst>
        <pc:spChg chg="mod">
          <ac:chgData name="Mateja Geder, DOBA" userId="S::mateja.geder@doba.si::ccfd40d0-487c-4fcf-87d0-5a1ee1eda87d" providerId="AD" clId="Web-{5A9FE241-D069-49CC-AEC6-2C2A69D69501}" dt="2024-11-19T16:38:40.539" v="2" actId="20577"/>
          <ac:spMkLst>
            <pc:docMk/>
            <pc:sldMk cId="2591287154" sldId="258"/>
            <ac:spMk id="6" creationId="{0CC214A9-B65D-FDF1-7616-D8081C944C60}"/>
          </ac:spMkLst>
        </pc:spChg>
      </pc:sldChg>
      <pc:sldChg chg="modSp">
        <pc:chgData name="Mateja Geder, DOBA" userId="S::mateja.geder@doba.si::ccfd40d0-487c-4fcf-87d0-5a1ee1eda87d" providerId="AD" clId="Web-{5A9FE241-D069-49CC-AEC6-2C2A69D69501}" dt="2024-11-19T16:39:30.527" v="4" actId="20577"/>
        <pc:sldMkLst>
          <pc:docMk/>
          <pc:sldMk cId="68350863" sldId="281"/>
        </pc:sldMkLst>
        <pc:spChg chg="mod">
          <ac:chgData name="Mateja Geder, DOBA" userId="S::mateja.geder@doba.si::ccfd40d0-487c-4fcf-87d0-5a1ee1eda87d" providerId="AD" clId="Web-{5A9FE241-D069-49CC-AEC6-2C2A69D69501}" dt="2024-11-19T16:39:30.527" v="4" actId="20577"/>
          <ac:spMkLst>
            <pc:docMk/>
            <pc:sldMk cId="68350863" sldId="281"/>
            <ac:spMk id="2" creationId="{A972BB76-5013-1F1B-672B-52DB3B606AB3}"/>
          </ac:spMkLst>
        </pc:spChg>
      </pc:sldChg>
      <pc:sldChg chg="modSp">
        <pc:chgData name="Mateja Geder, DOBA" userId="S::mateja.geder@doba.si::ccfd40d0-487c-4fcf-87d0-5a1ee1eda87d" providerId="AD" clId="Web-{5A9FE241-D069-49CC-AEC6-2C2A69D69501}" dt="2024-11-19T16:40:05.529" v="6" actId="20577"/>
        <pc:sldMkLst>
          <pc:docMk/>
          <pc:sldMk cId="1237435826" sldId="285"/>
        </pc:sldMkLst>
        <pc:spChg chg="mod">
          <ac:chgData name="Mateja Geder, DOBA" userId="S::mateja.geder@doba.si::ccfd40d0-487c-4fcf-87d0-5a1ee1eda87d" providerId="AD" clId="Web-{5A9FE241-D069-49CC-AEC6-2C2A69D69501}" dt="2024-11-19T16:40:05.529" v="6" actId="20577"/>
          <ac:spMkLst>
            <pc:docMk/>
            <pc:sldMk cId="1237435826" sldId="285"/>
            <ac:spMk id="3" creationId="{3231B5ED-03F5-0C53-BCE9-AA9142962C6D}"/>
          </ac:spMkLst>
        </pc:spChg>
      </pc:sldChg>
    </pc:docChg>
  </pc:docChgLst>
  <pc:docChgLst>
    <pc:chgData name="epo_38" userId="S::epo_38_jogroup.eu#ext#@dobasi.onmicrosoft.com::66d8512a-8ddf-40e0-bce7-ad06085cc67f" providerId="AD" clId="Web-{3BC6FF22-FC1C-5CE5-532D-B67C01441889}"/>
    <pc:docChg chg="modSld">
      <pc:chgData name="epo_38" userId="S::epo_38_jogroup.eu#ext#@dobasi.onmicrosoft.com::66d8512a-8ddf-40e0-bce7-ad06085cc67f" providerId="AD" clId="Web-{3BC6FF22-FC1C-5CE5-532D-B67C01441889}" dt="2024-12-13T16:58:02.179" v="286" actId="20577"/>
      <pc:docMkLst>
        <pc:docMk/>
      </pc:docMkLst>
      <pc:sldChg chg="modSp">
        <pc:chgData name="epo_38" userId="S::epo_38_jogroup.eu#ext#@dobasi.onmicrosoft.com::66d8512a-8ddf-40e0-bce7-ad06085cc67f" providerId="AD" clId="Web-{3BC6FF22-FC1C-5CE5-532D-B67C01441889}" dt="2024-12-13T16:41:37.005" v="3" actId="20577"/>
        <pc:sldMkLst>
          <pc:docMk/>
          <pc:sldMk cId="1177726443" sldId="257"/>
        </pc:sldMkLst>
        <pc:spChg chg="mod">
          <ac:chgData name="epo_38" userId="S::epo_38_jogroup.eu#ext#@dobasi.onmicrosoft.com::66d8512a-8ddf-40e0-bce7-ad06085cc67f" providerId="AD" clId="Web-{3BC6FF22-FC1C-5CE5-532D-B67C01441889}" dt="2024-12-13T16:41:37.005" v="3"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3BC6FF22-FC1C-5CE5-532D-B67C01441889}" dt="2024-12-13T16:41:59.333" v="7" actId="20577"/>
        <pc:sldMkLst>
          <pc:docMk/>
          <pc:sldMk cId="2591287154" sldId="258"/>
        </pc:sldMkLst>
        <pc:spChg chg="mod">
          <ac:chgData name="epo_38" userId="S::epo_38_jogroup.eu#ext#@dobasi.onmicrosoft.com::66d8512a-8ddf-40e0-bce7-ad06085cc67f" providerId="AD" clId="Web-{3BC6FF22-FC1C-5CE5-532D-B67C01441889}" dt="2024-12-13T16:41:49.021" v="4" actId="20577"/>
          <ac:spMkLst>
            <pc:docMk/>
            <pc:sldMk cId="2591287154" sldId="258"/>
            <ac:spMk id="4" creationId="{EDDEB2B8-67A4-DBB2-B33B-FA3A94AEE46E}"/>
          </ac:spMkLst>
        </pc:spChg>
        <pc:spChg chg="mod">
          <ac:chgData name="epo_38" userId="S::epo_38_jogroup.eu#ext#@dobasi.onmicrosoft.com::66d8512a-8ddf-40e0-bce7-ad06085cc67f" providerId="AD" clId="Web-{3BC6FF22-FC1C-5CE5-532D-B67C01441889}" dt="2024-12-13T16:41:59.333" v="7" actId="20577"/>
          <ac:spMkLst>
            <pc:docMk/>
            <pc:sldMk cId="2591287154" sldId="258"/>
            <ac:spMk id="5" creationId="{DCBDD218-F9D7-4922-0A12-8A66E5903877}"/>
          </ac:spMkLst>
        </pc:spChg>
      </pc:sldChg>
      <pc:sldChg chg="modSp">
        <pc:chgData name="epo_38" userId="S::epo_38_jogroup.eu#ext#@dobasi.onmicrosoft.com::66d8512a-8ddf-40e0-bce7-ad06085cc67f" providerId="AD" clId="Web-{3BC6FF22-FC1C-5CE5-532D-B67C01441889}" dt="2024-12-13T16:43:37.273" v="29" actId="20577"/>
        <pc:sldMkLst>
          <pc:docMk/>
          <pc:sldMk cId="2622686270" sldId="262"/>
        </pc:sldMkLst>
        <pc:spChg chg="mod">
          <ac:chgData name="epo_38" userId="S::epo_38_jogroup.eu#ext#@dobasi.onmicrosoft.com::66d8512a-8ddf-40e0-bce7-ad06085cc67f" providerId="AD" clId="Web-{3BC6FF22-FC1C-5CE5-532D-B67C01441889}" dt="2024-12-13T16:42:29.662" v="12" actId="20577"/>
          <ac:spMkLst>
            <pc:docMk/>
            <pc:sldMk cId="2622686270" sldId="262"/>
            <ac:spMk id="2" creationId="{50ABC507-E7F2-965E-C444-0827B238DD41}"/>
          </ac:spMkLst>
        </pc:spChg>
        <pc:spChg chg="mod">
          <ac:chgData name="epo_38" userId="S::epo_38_jogroup.eu#ext#@dobasi.onmicrosoft.com::66d8512a-8ddf-40e0-bce7-ad06085cc67f" providerId="AD" clId="Web-{3BC6FF22-FC1C-5CE5-532D-B67C01441889}" dt="2024-12-13T16:43:37.273" v="29" actId="20577"/>
          <ac:spMkLst>
            <pc:docMk/>
            <pc:sldMk cId="2622686270" sldId="262"/>
            <ac:spMk id="8" creationId="{744F0D38-A291-0073-2C87-B6F7C7DA5F9D}"/>
          </ac:spMkLst>
        </pc:spChg>
      </pc:sldChg>
      <pc:sldChg chg="modSp">
        <pc:chgData name="epo_38" userId="S::epo_38_jogroup.eu#ext#@dobasi.onmicrosoft.com::66d8512a-8ddf-40e0-bce7-ad06085cc67f" providerId="AD" clId="Web-{3BC6FF22-FC1C-5CE5-532D-B67C01441889}" dt="2024-12-13T16:43:48.773" v="32" actId="20577"/>
        <pc:sldMkLst>
          <pc:docMk/>
          <pc:sldMk cId="2836730832" sldId="264"/>
        </pc:sldMkLst>
        <pc:spChg chg="mod">
          <ac:chgData name="epo_38" userId="S::epo_38_jogroup.eu#ext#@dobasi.onmicrosoft.com::66d8512a-8ddf-40e0-bce7-ad06085cc67f" providerId="AD" clId="Web-{3BC6FF22-FC1C-5CE5-532D-B67C01441889}" dt="2024-12-13T16:43:48.773" v="32" actId="20577"/>
          <ac:spMkLst>
            <pc:docMk/>
            <pc:sldMk cId="2836730832" sldId="264"/>
            <ac:spMk id="3" creationId="{3FA24321-240E-937E-F076-EEE551D6E689}"/>
          </ac:spMkLst>
        </pc:spChg>
        <pc:spChg chg="mod">
          <ac:chgData name="epo_38" userId="S::epo_38_jogroup.eu#ext#@dobasi.onmicrosoft.com::66d8512a-8ddf-40e0-bce7-ad06085cc67f" providerId="AD" clId="Web-{3BC6FF22-FC1C-5CE5-532D-B67C01441889}" dt="2024-12-13T16:43:12.506" v="26" actId="20577"/>
          <ac:spMkLst>
            <pc:docMk/>
            <pc:sldMk cId="2836730832" sldId="264"/>
            <ac:spMk id="5" creationId="{B662C0C1-9334-6EBE-F622-55457612399E}"/>
          </ac:spMkLst>
        </pc:spChg>
      </pc:sldChg>
      <pc:sldChg chg="modSp">
        <pc:chgData name="epo_38" userId="S::epo_38_jogroup.eu#ext#@dobasi.onmicrosoft.com::66d8512a-8ddf-40e0-bce7-ad06085cc67f" providerId="AD" clId="Web-{3BC6FF22-FC1C-5CE5-532D-B67C01441889}" dt="2024-12-13T16:44:13.055" v="46" actId="20577"/>
        <pc:sldMkLst>
          <pc:docMk/>
          <pc:sldMk cId="3431805615" sldId="271"/>
        </pc:sldMkLst>
        <pc:spChg chg="mod">
          <ac:chgData name="epo_38" userId="S::epo_38_jogroup.eu#ext#@dobasi.onmicrosoft.com::66d8512a-8ddf-40e0-bce7-ad06085cc67f" providerId="AD" clId="Web-{3BC6FF22-FC1C-5CE5-532D-B67C01441889}" dt="2024-12-13T16:44:13.055" v="46" actId="20577"/>
          <ac:spMkLst>
            <pc:docMk/>
            <pc:sldMk cId="3431805615" sldId="271"/>
            <ac:spMk id="4" creationId="{03D0B485-394E-5860-3D89-9044C07FCD43}"/>
          </ac:spMkLst>
        </pc:spChg>
      </pc:sldChg>
      <pc:sldChg chg="addSp delSp modSp">
        <pc:chgData name="epo_38" userId="S::epo_38_jogroup.eu#ext#@dobasi.onmicrosoft.com::66d8512a-8ddf-40e0-bce7-ad06085cc67f" providerId="AD" clId="Web-{3BC6FF22-FC1C-5CE5-532D-B67C01441889}" dt="2024-12-13T16:48:22.231" v="96" actId="1076"/>
        <pc:sldMkLst>
          <pc:docMk/>
          <pc:sldMk cId="1111956171" sldId="272"/>
        </pc:sldMkLst>
        <pc:spChg chg="add mod">
          <ac:chgData name="epo_38" userId="S::epo_38_jogroup.eu#ext#@dobasi.onmicrosoft.com::66d8512a-8ddf-40e0-bce7-ad06085cc67f" providerId="AD" clId="Web-{3BC6FF22-FC1C-5CE5-532D-B67C01441889}" dt="2024-12-13T16:48:09.574" v="93" actId="1076"/>
          <ac:spMkLst>
            <pc:docMk/>
            <pc:sldMk cId="1111956171" sldId="272"/>
            <ac:spMk id="5" creationId="{028DB652-7F9E-7DFE-EA7E-92E9C30F6CC4}"/>
          </ac:spMkLst>
        </pc:spChg>
        <pc:spChg chg="add mod">
          <ac:chgData name="epo_38" userId="S::epo_38_jogroup.eu#ext#@dobasi.onmicrosoft.com::66d8512a-8ddf-40e0-bce7-ad06085cc67f" providerId="AD" clId="Web-{3BC6FF22-FC1C-5CE5-532D-B67C01441889}" dt="2024-12-13T16:48:22.231" v="96" actId="1076"/>
          <ac:spMkLst>
            <pc:docMk/>
            <pc:sldMk cId="1111956171" sldId="272"/>
            <ac:spMk id="7" creationId="{A791AD4B-A06E-B09B-E477-18E4E4D6251B}"/>
          </ac:spMkLst>
        </pc:spChg>
        <pc:spChg chg="del mod">
          <ac:chgData name="epo_38" userId="S::epo_38_jogroup.eu#ext#@dobasi.onmicrosoft.com::66d8512a-8ddf-40e0-bce7-ad06085cc67f" providerId="AD" clId="Web-{3BC6FF22-FC1C-5CE5-532D-B67C01441889}" dt="2024-12-13T16:48:05.902" v="92"/>
          <ac:spMkLst>
            <pc:docMk/>
            <pc:sldMk cId="1111956171" sldId="272"/>
            <ac:spMk id="10" creationId="{D12838AC-0E03-6983-D86C-612188C6D529}"/>
          </ac:spMkLst>
        </pc:spChg>
      </pc:sldChg>
      <pc:sldChg chg="modSp">
        <pc:chgData name="epo_38" userId="S::epo_38_jogroup.eu#ext#@dobasi.onmicrosoft.com::66d8512a-8ddf-40e0-bce7-ad06085cc67f" providerId="AD" clId="Web-{3BC6FF22-FC1C-5CE5-532D-B67C01441889}" dt="2024-12-13T16:44:57.055" v="55" actId="20577"/>
        <pc:sldMkLst>
          <pc:docMk/>
          <pc:sldMk cId="1672662652" sldId="273"/>
        </pc:sldMkLst>
        <pc:spChg chg="mod">
          <ac:chgData name="epo_38" userId="S::epo_38_jogroup.eu#ext#@dobasi.onmicrosoft.com::66d8512a-8ddf-40e0-bce7-ad06085cc67f" providerId="AD" clId="Web-{3BC6FF22-FC1C-5CE5-532D-B67C01441889}" dt="2024-12-13T16:44:57.055" v="55" actId="20577"/>
          <ac:spMkLst>
            <pc:docMk/>
            <pc:sldMk cId="1672662652" sldId="273"/>
            <ac:spMk id="12" creationId="{F1B72691-4349-07E3-A49E-CB94E70227E1}"/>
          </ac:spMkLst>
        </pc:spChg>
      </pc:sldChg>
      <pc:sldChg chg="addSp delSp modSp">
        <pc:chgData name="epo_38" userId="S::epo_38_jogroup.eu#ext#@dobasi.onmicrosoft.com::66d8512a-8ddf-40e0-bce7-ad06085cc67f" providerId="AD" clId="Web-{3BC6FF22-FC1C-5CE5-532D-B67C01441889}" dt="2024-12-13T16:47:22.011" v="82" actId="20577"/>
        <pc:sldMkLst>
          <pc:docMk/>
          <pc:sldMk cId="3552429914" sldId="276"/>
        </pc:sldMkLst>
        <pc:spChg chg="mod">
          <ac:chgData name="epo_38" userId="S::epo_38_jogroup.eu#ext#@dobasi.onmicrosoft.com::66d8512a-8ddf-40e0-bce7-ad06085cc67f" providerId="AD" clId="Web-{3BC6FF22-FC1C-5CE5-532D-B67C01441889}" dt="2024-12-13T16:47:22.011" v="82" actId="20577"/>
          <ac:spMkLst>
            <pc:docMk/>
            <pc:sldMk cId="3552429914" sldId="276"/>
            <ac:spMk id="3" creationId="{B5611096-1FD1-AC90-8454-9642F47C5B77}"/>
          </ac:spMkLst>
        </pc:spChg>
        <pc:spChg chg="add del mod">
          <ac:chgData name="epo_38" userId="S::epo_38_jogroup.eu#ext#@dobasi.onmicrosoft.com::66d8512a-8ddf-40e0-bce7-ad06085cc67f" providerId="AD" clId="Web-{3BC6FF22-FC1C-5CE5-532D-B67C01441889}" dt="2024-12-13T16:46:53.214" v="76"/>
          <ac:spMkLst>
            <pc:docMk/>
            <pc:sldMk cId="3552429914" sldId="276"/>
            <ac:spMk id="6" creationId="{3590A0C8-2520-390D-198F-26BCBE37A281}"/>
          </ac:spMkLst>
        </pc:spChg>
        <pc:spChg chg="add mod">
          <ac:chgData name="epo_38" userId="S::epo_38_jogroup.eu#ext#@dobasi.onmicrosoft.com::66d8512a-8ddf-40e0-bce7-ad06085cc67f" providerId="AD" clId="Web-{3BC6FF22-FC1C-5CE5-532D-B67C01441889}" dt="2024-12-13T16:47:09.214" v="79" actId="14100"/>
          <ac:spMkLst>
            <pc:docMk/>
            <pc:sldMk cId="3552429914" sldId="276"/>
            <ac:spMk id="8" creationId="{4FBBB0DC-F93D-08D9-C1DE-803BADD09DE8}"/>
          </ac:spMkLst>
        </pc:spChg>
        <pc:picChg chg="del mod modCrop">
          <ac:chgData name="epo_38" userId="S::epo_38_jogroup.eu#ext#@dobasi.onmicrosoft.com::66d8512a-8ddf-40e0-bce7-ad06085cc67f" providerId="AD" clId="Web-{3BC6FF22-FC1C-5CE5-532D-B67C01441889}" dt="2024-12-13T16:46:34.229" v="69"/>
          <ac:picMkLst>
            <pc:docMk/>
            <pc:sldMk cId="3552429914" sldId="276"/>
            <ac:picMk id="4" creationId="{F77D14F2-4193-8289-8910-1DF489DF2AF4}"/>
          </ac:picMkLst>
        </pc:picChg>
        <pc:picChg chg="mod">
          <ac:chgData name="epo_38" userId="S::epo_38_jogroup.eu#ext#@dobasi.onmicrosoft.com::66d8512a-8ddf-40e0-bce7-ad06085cc67f" providerId="AD" clId="Web-{3BC6FF22-FC1C-5CE5-532D-B67C01441889}" dt="2024-12-13T16:47:12.370" v="80" actId="1076"/>
          <ac:picMkLst>
            <pc:docMk/>
            <pc:sldMk cId="3552429914" sldId="276"/>
            <ac:picMk id="5" creationId="{AD2334D1-0D9A-806E-A635-CD3896C7C92A}"/>
          </ac:picMkLst>
        </pc:picChg>
      </pc:sldChg>
      <pc:sldChg chg="modSp">
        <pc:chgData name="epo_38" userId="S::epo_38_jogroup.eu#ext#@dobasi.onmicrosoft.com::66d8512a-8ddf-40e0-bce7-ad06085cc67f" providerId="AD" clId="Web-{3BC6FF22-FC1C-5CE5-532D-B67C01441889}" dt="2024-12-13T16:51:13.875" v="123" actId="20577"/>
        <pc:sldMkLst>
          <pc:docMk/>
          <pc:sldMk cId="1156234365" sldId="280"/>
        </pc:sldMkLst>
        <pc:spChg chg="mod">
          <ac:chgData name="epo_38" userId="S::epo_38_jogroup.eu#ext#@dobasi.onmicrosoft.com::66d8512a-8ddf-40e0-bce7-ad06085cc67f" providerId="AD" clId="Web-{3BC6FF22-FC1C-5CE5-532D-B67C01441889}" dt="2024-12-13T16:49:08.919" v="104" actId="20577"/>
          <ac:spMkLst>
            <pc:docMk/>
            <pc:sldMk cId="1156234365" sldId="280"/>
            <ac:spMk id="2" creationId="{50ABC507-E7F2-965E-C444-0827B238DD41}"/>
          </ac:spMkLst>
        </pc:spChg>
        <pc:spChg chg="mod">
          <ac:chgData name="epo_38" userId="S::epo_38_jogroup.eu#ext#@dobasi.onmicrosoft.com::66d8512a-8ddf-40e0-bce7-ad06085cc67f" providerId="AD" clId="Web-{3BC6FF22-FC1C-5CE5-532D-B67C01441889}" dt="2024-12-13T16:48:55.763" v="101" actId="20577"/>
          <ac:spMkLst>
            <pc:docMk/>
            <pc:sldMk cId="1156234365" sldId="280"/>
            <ac:spMk id="3" creationId="{E84D8AC7-DD0D-24AD-66D0-CD32A902BD3C}"/>
          </ac:spMkLst>
        </pc:spChg>
        <pc:spChg chg="mod">
          <ac:chgData name="epo_38" userId="S::epo_38_jogroup.eu#ext#@dobasi.onmicrosoft.com::66d8512a-8ddf-40e0-bce7-ad06085cc67f" providerId="AD" clId="Web-{3BC6FF22-FC1C-5CE5-532D-B67C01441889}" dt="2024-12-13T16:51:13.875" v="123" actId="20577"/>
          <ac:spMkLst>
            <pc:docMk/>
            <pc:sldMk cId="1156234365" sldId="280"/>
            <ac:spMk id="8" creationId="{B8F708FA-81C4-FE4F-D835-48EF394AB05B}"/>
          </ac:spMkLst>
        </pc:spChg>
      </pc:sldChg>
      <pc:sldChg chg="modSp">
        <pc:chgData name="epo_38" userId="S::epo_38_jogroup.eu#ext#@dobasi.onmicrosoft.com::66d8512a-8ddf-40e0-bce7-ad06085cc67f" providerId="AD" clId="Web-{3BC6FF22-FC1C-5CE5-532D-B67C01441889}" dt="2024-12-13T16:50:02.186" v="110" actId="20577"/>
        <pc:sldMkLst>
          <pc:docMk/>
          <pc:sldMk cId="4099155935" sldId="284"/>
        </pc:sldMkLst>
        <pc:spChg chg="mod">
          <ac:chgData name="epo_38" userId="S::epo_38_jogroup.eu#ext#@dobasi.onmicrosoft.com::66d8512a-8ddf-40e0-bce7-ad06085cc67f" providerId="AD" clId="Web-{3BC6FF22-FC1C-5CE5-532D-B67C01441889}" dt="2024-12-13T16:50:02.186" v="110"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3BC6FF22-FC1C-5CE5-532D-B67C01441889}" dt="2024-12-13T16:50:16.499" v="114" actId="20577"/>
        <pc:sldMkLst>
          <pc:docMk/>
          <pc:sldMk cId="1237435826" sldId="285"/>
        </pc:sldMkLst>
        <pc:spChg chg="mod">
          <ac:chgData name="epo_38" userId="S::epo_38_jogroup.eu#ext#@dobasi.onmicrosoft.com::66d8512a-8ddf-40e0-bce7-ad06085cc67f" providerId="AD" clId="Web-{3BC6FF22-FC1C-5CE5-532D-B67C01441889}" dt="2024-12-13T16:50:16.499" v="114"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3BC6FF22-FC1C-5CE5-532D-B67C01441889}" dt="2024-12-13T16:50:25.030" v="116" actId="20577"/>
        <pc:sldMkLst>
          <pc:docMk/>
          <pc:sldMk cId="2313180002" sldId="286"/>
        </pc:sldMkLst>
        <pc:spChg chg="mod">
          <ac:chgData name="epo_38" userId="S::epo_38_jogroup.eu#ext#@dobasi.onmicrosoft.com::66d8512a-8ddf-40e0-bce7-ad06085cc67f" providerId="AD" clId="Web-{3BC6FF22-FC1C-5CE5-532D-B67C01441889}" dt="2024-12-13T16:50:25.030" v="116" actId="20577"/>
          <ac:spMkLst>
            <pc:docMk/>
            <pc:sldMk cId="2313180002" sldId="286"/>
            <ac:spMk id="3" creationId="{3231B5ED-03F5-0C53-BCE9-AA9142962C6D}"/>
          </ac:spMkLst>
        </pc:spChg>
      </pc:sldChg>
      <pc:sldChg chg="addSp delSp modSp">
        <pc:chgData name="epo_38" userId="S::epo_38_jogroup.eu#ext#@dobasi.onmicrosoft.com::66d8512a-8ddf-40e0-bce7-ad06085cc67f" providerId="AD" clId="Web-{3BC6FF22-FC1C-5CE5-532D-B67C01441889}" dt="2024-12-13T16:53:06.048" v="157" actId="1076"/>
        <pc:sldMkLst>
          <pc:docMk/>
          <pc:sldMk cId="414415370" sldId="287"/>
        </pc:sldMkLst>
        <pc:spChg chg="del mod">
          <ac:chgData name="epo_38" userId="S::epo_38_jogroup.eu#ext#@dobasi.onmicrosoft.com::66d8512a-8ddf-40e0-bce7-ad06085cc67f" providerId="AD" clId="Web-{3BC6FF22-FC1C-5CE5-532D-B67C01441889}" dt="2024-12-13T16:52:55.142" v="152"/>
          <ac:spMkLst>
            <pc:docMk/>
            <pc:sldMk cId="414415370" sldId="287"/>
            <ac:spMk id="2" creationId="{99B502FD-C548-EF68-F44F-D65646C27109}"/>
          </ac:spMkLst>
        </pc:spChg>
        <pc:spChg chg="del mod">
          <ac:chgData name="epo_38" userId="S::epo_38_jogroup.eu#ext#@dobasi.onmicrosoft.com::66d8512a-8ddf-40e0-bce7-ad06085cc67f" providerId="AD" clId="Web-{3BC6FF22-FC1C-5CE5-532D-B67C01441889}" dt="2024-12-13T16:52:53.642" v="151"/>
          <ac:spMkLst>
            <pc:docMk/>
            <pc:sldMk cId="414415370" sldId="287"/>
            <ac:spMk id="4" creationId="{67913F3F-94D2-AF61-427D-9760957F3949}"/>
          </ac:spMkLst>
        </pc:spChg>
        <pc:spChg chg="add mod">
          <ac:chgData name="epo_38" userId="S::epo_38_jogroup.eu#ext#@dobasi.onmicrosoft.com::66d8512a-8ddf-40e0-bce7-ad06085cc67f" providerId="AD" clId="Web-{3BC6FF22-FC1C-5CE5-532D-B67C01441889}" dt="2024-12-13T16:53:04.970" v="156" actId="1076"/>
          <ac:spMkLst>
            <pc:docMk/>
            <pc:sldMk cId="414415370" sldId="287"/>
            <ac:spMk id="5" creationId="{46CA8FD4-2413-0548-A480-9E8DF56AF430}"/>
          </ac:spMkLst>
        </pc:spChg>
        <pc:spChg chg="mod">
          <ac:chgData name="epo_38" userId="S::epo_38_jogroup.eu#ext#@dobasi.onmicrosoft.com::66d8512a-8ddf-40e0-bce7-ad06085cc67f" providerId="AD" clId="Web-{3BC6FF22-FC1C-5CE5-532D-B67C01441889}" dt="2024-12-13T16:53:00.658" v="155" actId="1076"/>
          <ac:spMkLst>
            <pc:docMk/>
            <pc:sldMk cId="414415370" sldId="287"/>
            <ac:spMk id="6" creationId="{4ABF59D8-BA1C-5AED-5E7E-6957B0BB4012}"/>
          </ac:spMkLst>
        </pc:spChg>
        <pc:picChg chg="mod">
          <ac:chgData name="epo_38" userId="S::epo_38_jogroup.eu#ext#@dobasi.onmicrosoft.com::66d8512a-8ddf-40e0-bce7-ad06085cc67f" providerId="AD" clId="Web-{3BC6FF22-FC1C-5CE5-532D-B67C01441889}" dt="2024-12-13T16:53:06.048" v="157" actId="1076"/>
          <ac:picMkLst>
            <pc:docMk/>
            <pc:sldMk cId="414415370" sldId="287"/>
            <ac:picMk id="7" creationId="{20C952EE-C499-A0B1-33A6-31D2A7485FA2}"/>
          </ac:picMkLst>
        </pc:picChg>
        <pc:picChg chg="mod">
          <ac:chgData name="epo_38" userId="S::epo_38_jogroup.eu#ext#@dobasi.onmicrosoft.com::66d8512a-8ddf-40e0-bce7-ad06085cc67f" providerId="AD" clId="Web-{3BC6FF22-FC1C-5CE5-532D-B67C01441889}" dt="2024-12-13T16:52:57.845" v="154" actId="1076"/>
          <ac:picMkLst>
            <pc:docMk/>
            <pc:sldMk cId="414415370" sldId="287"/>
            <ac:picMk id="10" creationId="{73A16D31-22AC-873C-8436-2DA6FE62BD6B}"/>
          </ac:picMkLst>
        </pc:picChg>
      </pc:sldChg>
      <pc:sldChg chg="modSp">
        <pc:chgData name="epo_38" userId="S::epo_38_jogroup.eu#ext#@dobasi.onmicrosoft.com::66d8512a-8ddf-40e0-bce7-ad06085cc67f" providerId="AD" clId="Web-{3BC6FF22-FC1C-5CE5-532D-B67C01441889}" dt="2024-12-13T16:56:03.927" v="233" actId="20577"/>
        <pc:sldMkLst>
          <pc:docMk/>
          <pc:sldMk cId="2971977187" sldId="296"/>
        </pc:sldMkLst>
        <pc:spChg chg="mod">
          <ac:chgData name="epo_38" userId="S::epo_38_jogroup.eu#ext#@dobasi.onmicrosoft.com::66d8512a-8ddf-40e0-bce7-ad06085cc67f" providerId="AD" clId="Web-{3BC6FF22-FC1C-5CE5-532D-B67C01441889}" dt="2024-12-13T16:56:03.927" v="233" actId="20577"/>
          <ac:spMkLst>
            <pc:docMk/>
            <pc:sldMk cId="2971977187" sldId="296"/>
            <ac:spMk id="2" creationId="{D283B45D-2256-5946-5C8E-077C7FE8B118}"/>
          </ac:spMkLst>
        </pc:spChg>
        <pc:spChg chg="mod">
          <ac:chgData name="epo_38" userId="S::epo_38_jogroup.eu#ext#@dobasi.onmicrosoft.com::66d8512a-8ddf-40e0-bce7-ad06085cc67f" providerId="AD" clId="Web-{3BC6FF22-FC1C-5CE5-532D-B67C01441889}" dt="2024-12-13T16:55:50.036" v="230" actId="1076"/>
          <ac:spMkLst>
            <pc:docMk/>
            <pc:sldMk cId="2971977187" sldId="296"/>
            <ac:spMk id="3" creationId="{4A259382-891E-BE43-4B9B-C90F07C7E270}"/>
          </ac:spMkLst>
        </pc:spChg>
        <pc:spChg chg="mod">
          <ac:chgData name="epo_38" userId="S::epo_38_jogroup.eu#ext#@dobasi.onmicrosoft.com::66d8512a-8ddf-40e0-bce7-ad06085cc67f" providerId="AD" clId="Web-{3BC6FF22-FC1C-5CE5-532D-B67C01441889}" dt="2024-12-13T16:54:51.816" v="184" actId="1076"/>
          <ac:spMkLst>
            <pc:docMk/>
            <pc:sldMk cId="2971977187" sldId="296"/>
            <ac:spMk id="4" creationId="{97C25663-FA9C-5806-5E1C-F5C9B08FD24A}"/>
          </ac:spMkLst>
        </pc:spChg>
        <pc:picChg chg="mod">
          <ac:chgData name="epo_38" userId="S::epo_38_jogroup.eu#ext#@dobasi.onmicrosoft.com::66d8512a-8ddf-40e0-bce7-ad06085cc67f" providerId="AD" clId="Web-{3BC6FF22-FC1C-5CE5-532D-B67C01441889}" dt="2024-12-13T16:55:47.926" v="229" actId="1076"/>
          <ac:picMkLst>
            <pc:docMk/>
            <pc:sldMk cId="2971977187" sldId="296"/>
            <ac:picMk id="6" creationId="{4A3F5A39-C2C0-A500-5C95-C5112EE9BE4F}"/>
          </ac:picMkLst>
        </pc:picChg>
      </pc:sldChg>
      <pc:sldChg chg="modSp">
        <pc:chgData name="epo_38" userId="S::epo_38_jogroup.eu#ext#@dobasi.onmicrosoft.com::66d8512a-8ddf-40e0-bce7-ad06085cc67f" providerId="AD" clId="Web-{3BC6FF22-FC1C-5CE5-532D-B67C01441889}" dt="2024-12-13T16:56:32.146" v="256" actId="20577"/>
        <pc:sldMkLst>
          <pc:docMk/>
          <pc:sldMk cId="329535975" sldId="298"/>
        </pc:sldMkLst>
        <pc:spChg chg="mod">
          <ac:chgData name="epo_38" userId="S::epo_38_jogroup.eu#ext#@dobasi.onmicrosoft.com::66d8512a-8ddf-40e0-bce7-ad06085cc67f" providerId="AD" clId="Web-{3BC6FF22-FC1C-5CE5-532D-B67C01441889}" dt="2024-12-13T16:56:32.146" v="256" actId="20577"/>
          <ac:spMkLst>
            <pc:docMk/>
            <pc:sldMk cId="329535975" sldId="298"/>
            <ac:spMk id="3" creationId="{D5408051-E7AB-E6B9-1664-6DF39D054986}"/>
          </ac:spMkLst>
        </pc:spChg>
      </pc:sldChg>
      <pc:sldChg chg="addSp delSp modSp">
        <pc:chgData name="epo_38" userId="S::epo_38_jogroup.eu#ext#@dobasi.onmicrosoft.com::66d8512a-8ddf-40e0-bce7-ad06085cc67f" providerId="AD" clId="Web-{3BC6FF22-FC1C-5CE5-532D-B67C01441889}" dt="2024-12-13T16:48:12.778" v="94" actId="1076"/>
        <pc:sldMkLst>
          <pc:docMk/>
          <pc:sldMk cId="3739727004" sldId="300"/>
        </pc:sldMkLst>
        <pc:spChg chg="add mod">
          <ac:chgData name="epo_38" userId="S::epo_38_jogroup.eu#ext#@dobasi.onmicrosoft.com::66d8512a-8ddf-40e0-bce7-ad06085cc67f" providerId="AD" clId="Web-{3BC6FF22-FC1C-5CE5-532D-B67C01441889}" dt="2024-12-13T16:46:00.353" v="64" actId="1076"/>
          <ac:spMkLst>
            <pc:docMk/>
            <pc:sldMk cId="3739727004" sldId="300"/>
            <ac:spMk id="5" creationId="{AFBB57E5-6036-A754-D0E6-34058706994A}"/>
          </ac:spMkLst>
        </pc:spChg>
        <pc:spChg chg="mod">
          <ac:chgData name="epo_38" userId="S::epo_38_jogroup.eu#ext#@dobasi.onmicrosoft.com::66d8512a-8ddf-40e0-bce7-ad06085cc67f" providerId="AD" clId="Web-{3BC6FF22-FC1C-5CE5-532D-B67C01441889}" dt="2024-12-13T16:48:12.778" v="94" actId="1076"/>
          <ac:spMkLst>
            <pc:docMk/>
            <pc:sldMk cId="3739727004" sldId="300"/>
            <ac:spMk id="6" creationId="{DCBB1AE3-58C8-9EE2-58AE-0D4DF6EB95A4}"/>
          </ac:spMkLst>
        </pc:spChg>
        <pc:spChg chg="del mod">
          <ac:chgData name="epo_38" userId="S::epo_38_jogroup.eu#ext#@dobasi.onmicrosoft.com::66d8512a-8ddf-40e0-bce7-ad06085cc67f" providerId="AD" clId="Web-{3BC6FF22-FC1C-5CE5-532D-B67C01441889}" dt="2024-12-13T16:45:57.009" v="63"/>
          <ac:spMkLst>
            <pc:docMk/>
            <pc:sldMk cId="3739727004" sldId="300"/>
            <ac:spMk id="9" creationId="{41A822B7-EC07-969F-BCDE-7AB192A929E1}"/>
          </ac:spMkLst>
        </pc:spChg>
      </pc:sldChg>
      <pc:sldChg chg="modSp">
        <pc:chgData name="epo_38" userId="S::epo_38_jogroup.eu#ext#@dobasi.onmicrosoft.com::66d8512a-8ddf-40e0-bce7-ad06085cc67f" providerId="AD" clId="Web-{3BC6FF22-FC1C-5CE5-532D-B67C01441889}" dt="2024-12-13T16:44:41.399" v="49" actId="20577"/>
        <pc:sldMkLst>
          <pc:docMk/>
          <pc:sldMk cId="1931604440" sldId="301"/>
        </pc:sldMkLst>
        <pc:spChg chg="mod">
          <ac:chgData name="epo_38" userId="S::epo_38_jogroup.eu#ext#@dobasi.onmicrosoft.com::66d8512a-8ddf-40e0-bce7-ad06085cc67f" providerId="AD" clId="Web-{3BC6FF22-FC1C-5CE5-532D-B67C01441889}" dt="2024-12-13T16:44:34.320" v="47" actId="20577"/>
          <ac:spMkLst>
            <pc:docMk/>
            <pc:sldMk cId="1931604440" sldId="301"/>
            <ac:spMk id="3" creationId="{146C5554-E90D-4AD3-7C9A-D7FB23712D9B}"/>
          </ac:spMkLst>
        </pc:spChg>
        <pc:spChg chg="mod">
          <ac:chgData name="epo_38" userId="S::epo_38_jogroup.eu#ext#@dobasi.onmicrosoft.com::66d8512a-8ddf-40e0-bce7-ad06085cc67f" providerId="AD" clId="Web-{3BC6FF22-FC1C-5CE5-532D-B67C01441889}" dt="2024-12-13T16:44:41.399" v="49"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3BC6FF22-FC1C-5CE5-532D-B67C01441889}" dt="2024-12-13T16:53:15.736" v="159" actId="20577"/>
        <pc:sldMkLst>
          <pc:docMk/>
          <pc:sldMk cId="4122332720" sldId="305"/>
        </pc:sldMkLst>
        <pc:spChg chg="mod">
          <ac:chgData name="epo_38" userId="S::epo_38_jogroup.eu#ext#@dobasi.onmicrosoft.com::66d8512a-8ddf-40e0-bce7-ad06085cc67f" providerId="AD" clId="Web-{3BC6FF22-FC1C-5CE5-532D-B67C01441889}" dt="2024-12-13T16:53:15.736" v="159" actId="20577"/>
          <ac:spMkLst>
            <pc:docMk/>
            <pc:sldMk cId="4122332720" sldId="305"/>
            <ac:spMk id="3" creationId="{15DBB52E-C0AF-9DE3-D35A-39EB4901D12A}"/>
          </ac:spMkLst>
        </pc:spChg>
      </pc:sldChg>
      <pc:sldChg chg="modSp">
        <pc:chgData name="epo_38" userId="S::epo_38_jogroup.eu#ext#@dobasi.onmicrosoft.com::66d8512a-8ddf-40e0-bce7-ad06085cc67f" providerId="AD" clId="Web-{3BC6FF22-FC1C-5CE5-532D-B67C01441889}" dt="2024-12-13T16:58:02.179" v="286" actId="20577"/>
        <pc:sldMkLst>
          <pc:docMk/>
          <pc:sldMk cId="2815572369" sldId="307"/>
        </pc:sldMkLst>
        <pc:spChg chg="mod">
          <ac:chgData name="epo_38" userId="S::epo_38_jogroup.eu#ext#@dobasi.onmicrosoft.com::66d8512a-8ddf-40e0-bce7-ad06085cc67f" providerId="AD" clId="Web-{3BC6FF22-FC1C-5CE5-532D-B67C01441889}" dt="2024-12-13T16:57:25.538" v="270" actId="14100"/>
          <ac:spMkLst>
            <pc:docMk/>
            <pc:sldMk cId="2815572369" sldId="307"/>
            <ac:spMk id="2" creationId="{E07C2BFF-F57F-CAE4-893F-CF9C4EE2A89B}"/>
          </ac:spMkLst>
        </pc:spChg>
        <pc:spChg chg="mod">
          <ac:chgData name="epo_38" userId="S::epo_38_jogroup.eu#ext#@dobasi.onmicrosoft.com::66d8512a-8ddf-40e0-bce7-ad06085cc67f" providerId="AD" clId="Web-{3BC6FF22-FC1C-5CE5-532D-B67C01441889}" dt="2024-12-13T16:58:02.179" v="286" actId="20577"/>
          <ac:spMkLst>
            <pc:docMk/>
            <pc:sldMk cId="2815572369" sldId="307"/>
            <ac:spMk id="3" creationId="{492D77B2-98A5-B3E2-7D84-6839DC92E2A0}"/>
          </ac:spMkLst>
        </pc:spChg>
        <pc:spChg chg="mod">
          <ac:chgData name="epo_38" userId="S::epo_38_jogroup.eu#ext#@dobasi.onmicrosoft.com::66d8512a-8ddf-40e0-bce7-ad06085cc67f" providerId="AD" clId="Web-{3BC6FF22-FC1C-5CE5-532D-B67C01441889}" dt="2024-12-13T16:57:28.100" v="271" actId="1076"/>
          <ac:spMkLst>
            <pc:docMk/>
            <pc:sldMk cId="2815572369" sldId="307"/>
            <ac:spMk id="5" creationId="{BA7BE4AE-4EBA-6853-155E-F7D825A742F9}"/>
          </ac:spMkLst>
        </pc:spChg>
        <pc:spChg chg="mod">
          <ac:chgData name="epo_38" userId="S::epo_38_jogroup.eu#ext#@dobasi.onmicrosoft.com::66d8512a-8ddf-40e0-bce7-ad06085cc67f" providerId="AD" clId="Web-{3BC6FF22-FC1C-5CE5-532D-B67C01441889}" dt="2024-12-13T16:57:42.897" v="275" actId="1076"/>
          <ac:spMkLst>
            <pc:docMk/>
            <pc:sldMk cId="2815572369" sldId="307"/>
            <ac:spMk id="6" creationId="{E599D616-4E7D-2E02-3816-2FB6558AF0E3}"/>
          </ac:spMkLst>
        </pc:spChg>
        <pc:picChg chg="mod">
          <ac:chgData name="epo_38" userId="S::epo_38_jogroup.eu#ext#@dobasi.onmicrosoft.com::66d8512a-8ddf-40e0-bce7-ad06085cc67f" providerId="AD" clId="Web-{3BC6FF22-FC1C-5CE5-532D-B67C01441889}" dt="2024-12-13T16:57:35.163" v="273" actId="1076"/>
          <ac:picMkLst>
            <pc:docMk/>
            <pc:sldMk cId="2815572369" sldId="307"/>
            <ac:picMk id="4" creationId="{E8C8B8CC-86E5-CF33-156E-B2E26702ADDD}"/>
          </ac:picMkLst>
        </pc:picChg>
      </pc:sldChg>
      <pc:sldChg chg="addSp modSp">
        <pc:chgData name="epo_38" userId="S::epo_38_jogroup.eu#ext#@dobasi.onmicrosoft.com::66d8512a-8ddf-40e0-bce7-ad06085cc67f" providerId="AD" clId="Web-{3BC6FF22-FC1C-5CE5-532D-B67C01441889}" dt="2024-12-13T16:49:43.779" v="107" actId="1076"/>
        <pc:sldMkLst>
          <pc:docMk/>
          <pc:sldMk cId="1215440561" sldId="312"/>
        </pc:sldMkLst>
        <pc:spChg chg="add mod">
          <ac:chgData name="epo_38" userId="S::epo_38_jogroup.eu#ext#@dobasi.onmicrosoft.com::66d8512a-8ddf-40e0-bce7-ad06085cc67f" providerId="AD" clId="Web-{3BC6FF22-FC1C-5CE5-532D-B67C01441889}" dt="2024-12-13T16:49:43.779" v="107" actId="1076"/>
          <ac:spMkLst>
            <pc:docMk/>
            <pc:sldMk cId="1215440561" sldId="312"/>
            <ac:spMk id="3" creationId="{E0C04870-F473-581A-89AF-9E7D8CFE181E}"/>
          </ac:spMkLst>
        </pc:spChg>
        <pc:spChg chg="mod">
          <ac:chgData name="epo_38" userId="S::epo_38_jogroup.eu#ext#@dobasi.onmicrosoft.com::66d8512a-8ddf-40e0-bce7-ad06085cc67f" providerId="AD" clId="Web-{3BC6FF22-FC1C-5CE5-532D-B67C01441889}" dt="2024-12-13T16:49:30.654" v="105" actId="1076"/>
          <ac:spMkLst>
            <pc:docMk/>
            <pc:sldMk cId="1215440561" sldId="312"/>
            <ac:spMk id="13" creationId="{83991C30-927B-2504-1580-AFE163EB9BE7}"/>
          </ac:spMkLst>
        </pc:spChg>
      </pc:sldChg>
      <pc:sldChg chg="addSp modSp">
        <pc:chgData name="epo_38" userId="S::epo_38_jogroup.eu#ext#@dobasi.onmicrosoft.com::66d8512a-8ddf-40e0-bce7-ad06085cc67f" providerId="AD" clId="Web-{3BC6FF22-FC1C-5CE5-532D-B67C01441889}" dt="2024-12-13T16:54:16.706" v="178" actId="1076"/>
        <pc:sldMkLst>
          <pc:docMk/>
          <pc:sldMk cId="3879384195" sldId="313"/>
        </pc:sldMkLst>
        <pc:spChg chg="add mod">
          <ac:chgData name="epo_38" userId="S::epo_38_jogroup.eu#ext#@dobasi.onmicrosoft.com::66d8512a-8ddf-40e0-bce7-ad06085cc67f" providerId="AD" clId="Web-{3BC6FF22-FC1C-5CE5-532D-B67C01441889}" dt="2024-12-13T16:54:16.706" v="178" actId="1076"/>
          <ac:spMkLst>
            <pc:docMk/>
            <pc:sldMk cId="3879384195" sldId="313"/>
            <ac:spMk id="3" creationId="{FC2B433E-A29D-2A4E-BA7B-540B855AB5F6}"/>
          </ac:spMkLst>
        </pc:spChg>
        <pc:spChg chg="mod">
          <ac:chgData name="epo_38" userId="S::epo_38_jogroup.eu#ext#@dobasi.onmicrosoft.com::66d8512a-8ddf-40e0-bce7-ad06085cc67f" providerId="AD" clId="Web-{3BC6FF22-FC1C-5CE5-532D-B67C01441889}" dt="2024-12-13T16:53:52.440" v="173" actId="20577"/>
          <ac:spMkLst>
            <pc:docMk/>
            <pc:sldMk cId="3879384195" sldId="313"/>
            <ac:spMk id="5" creationId="{DCABA9E2-8F18-B901-19F7-26ED07C5CBDE}"/>
          </ac:spMkLst>
        </pc:spChg>
        <pc:spChg chg="mod">
          <ac:chgData name="epo_38" userId="S::epo_38_jogroup.eu#ext#@dobasi.onmicrosoft.com::66d8512a-8ddf-40e0-bce7-ad06085cc67f" providerId="AD" clId="Web-{3BC6FF22-FC1C-5CE5-532D-B67C01441889}" dt="2024-12-13T16:53:29.408" v="162" actId="20577"/>
          <ac:spMkLst>
            <pc:docMk/>
            <pc:sldMk cId="3879384195" sldId="313"/>
            <ac:spMk id="7" creationId="{CA78A96B-D1D6-579D-F128-777F793F665A}"/>
          </ac:spMkLst>
        </pc:spChg>
        <pc:spChg chg="mod">
          <ac:chgData name="epo_38" userId="S::epo_38_jogroup.eu#ext#@dobasi.onmicrosoft.com::66d8512a-8ddf-40e0-bce7-ad06085cc67f" providerId="AD" clId="Web-{3BC6FF22-FC1C-5CE5-532D-B67C01441889}" dt="2024-12-13T16:53:21.205" v="160" actId="1076"/>
          <ac:spMkLst>
            <pc:docMk/>
            <pc:sldMk cId="3879384195" sldId="313"/>
            <ac:spMk id="8" creationId="{A6150D7C-008B-FEE4-CCCA-11CF186EE808}"/>
          </ac:spMkLst>
        </pc:spChg>
        <pc:spChg chg="mod">
          <ac:chgData name="epo_38" userId="S::epo_38_jogroup.eu#ext#@dobasi.onmicrosoft.com::66d8512a-8ddf-40e0-bce7-ad06085cc67f" providerId="AD" clId="Web-{3BC6FF22-FC1C-5CE5-532D-B67C01441889}" dt="2024-12-13T16:53:55.299" v="174" actId="1076"/>
          <ac:spMkLst>
            <pc:docMk/>
            <pc:sldMk cId="3879384195" sldId="313"/>
            <ac:spMk id="12" creationId="{6B2455B2-9424-5092-9CE2-C573D2DD0C41}"/>
          </ac:spMkLst>
        </pc:spChg>
        <pc:spChg chg="mod">
          <ac:chgData name="epo_38" userId="S::epo_38_jogroup.eu#ext#@dobasi.onmicrosoft.com::66d8512a-8ddf-40e0-bce7-ad06085cc67f" providerId="AD" clId="Web-{3BC6FF22-FC1C-5CE5-532D-B67C01441889}" dt="2024-12-13T16:53:59.018" v="175" actId="1076"/>
          <ac:spMkLst>
            <pc:docMk/>
            <pc:sldMk cId="3879384195" sldId="313"/>
            <ac:spMk id="13" creationId="{23B38ADD-5A5B-8396-DDE9-B3660F560ABB}"/>
          </ac:spMkLst>
        </pc:spChg>
        <pc:picChg chg="mod">
          <ac:chgData name="epo_38" userId="S::epo_38_jogroup.eu#ext#@dobasi.onmicrosoft.com::66d8512a-8ddf-40e0-bce7-ad06085cc67f" providerId="AD" clId="Web-{3BC6FF22-FC1C-5CE5-532D-B67C01441889}" dt="2024-12-13T16:54:01.237" v="17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76438D45-FC54-B6E5-59DB-BAFE257D30C5}"/>
    <pc:docChg chg="addSld delSld modSld">
      <pc:chgData name="epo_38" userId="S::epo_38_jogroup.eu#ext#@dobasi.onmicrosoft.com::66d8512a-8ddf-40e0-bce7-ad06085cc67f" providerId="AD" clId="Web-{76438D45-FC54-B6E5-59DB-BAFE257D30C5}" dt="2024-12-05T09:44:33.537" v="1289" actId="20577"/>
      <pc:docMkLst>
        <pc:docMk/>
      </pc:docMkLst>
      <pc:sldChg chg="modSp">
        <pc:chgData name="epo_38" userId="S::epo_38_jogroup.eu#ext#@dobasi.onmicrosoft.com::66d8512a-8ddf-40e0-bce7-ad06085cc67f" providerId="AD" clId="Web-{76438D45-FC54-B6E5-59DB-BAFE257D30C5}" dt="2024-12-05T09:30:04.256" v="987" actId="20577"/>
        <pc:sldMkLst>
          <pc:docMk/>
          <pc:sldMk cId="1177726443" sldId="257"/>
        </pc:sldMkLst>
        <pc:spChg chg="mod">
          <ac:chgData name="epo_38" userId="S::epo_38_jogroup.eu#ext#@dobasi.onmicrosoft.com::66d8512a-8ddf-40e0-bce7-ad06085cc67f" providerId="AD" clId="Web-{76438D45-FC54-B6E5-59DB-BAFE257D30C5}" dt="2024-12-05T09:30:04.256" v="987" actId="20577"/>
          <ac:spMkLst>
            <pc:docMk/>
            <pc:sldMk cId="1177726443" sldId="257"/>
            <ac:spMk id="2" creationId="{F2C0D52E-A62B-F6E5-F2B0-7344F0CE8600}"/>
          </ac:spMkLst>
        </pc:spChg>
      </pc:sldChg>
      <pc:sldChg chg="modSp">
        <pc:chgData name="epo_38" userId="S::epo_38_jogroup.eu#ext#@dobasi.onmicrosoft.com::66d8512a-8ddf-40e0-bce7-ad06085cc67f" providerId="AD" clId="Web-{76438D45-FC54-B6E5-59DB-BAFE257D30C5}" dt="2024-12-05T09:30:16.600" v="1013" actId="20577"/>
        <pc:sldMkLst>
          <pc:docMk/>
          <pc:sldMk cId="2591287154" sldId="258"/>
        </pc:sldMkLst>
        <pc:spChg chg="mod">
          <ac:chgData name="epo_38" userId="S::epo_38_jogroup.eu#ext#@dobasi.onmicrosoft.com::66d8512a-8ddf-40e0-bce7-ad06085cc67f" providerId="AD" clId="Web-{76438D45-FC54-B6E5-59DB-BAFE257D30C5}" dt="2024-12-05T09:30:16.600" v="1013" actId="20577"/>
          <ac:spMkLst>
            <pc:docMk/>
            <pc:sldMk cId="2591287154" sldId="258"/>
            <ac:spMk id="4" creationId="{EDDEB2B8-67A4-DBB2-B33B-FA3A94AEE46E}"/>
          </ac:spMkLst>
        </pc:spChg>
        <pc:spChg chg="mod">
          <ac:chgData name="epo_38" userId="S::epo_38_jogroup.eu#ext#@dobasi.onmicrosoft.com::66d8512a-8ddf-40e0-bce7-ad06085cc67f" providerId="AD" clId="Web-{76438D45-FC54-B6E5-59DB-BAFE257D30C5}" dt="2024-12-05T09:07:33.926" v="915" actId="1076"/>
          <ac:spMkLst>
            <pc:docMk/>
            <pc:sldMk cId="2591287154" sldId="258"/>
            <ac:spMk id="5" creationId="{DCBDD218-F9D7-4922-0A12-8A66E5903877}"/>
          </ac:spMkLst>
        </pc:spChg>
        <pc:spChg chg="mod">
          <ac:chgData name="epo_38" userId="S::epo_38_jogroup.eu#ext#@dobasi.onmicrosoft.com::66d8512a-8ddf-40e0-bce7-ad06085cc67f" providerId="AD" clId="Web-{76438D45-FC54-B6E5-59DB-BAFE257D30C5}" dt="2024-12-05T09:07:41.176" v="918" actId="14100"/>
          <ac:spMkLst>
            <pc:docMk/>
            <pc:sldMk cId="2591287154" sldId="258"/>
            <ac:spMk id="6" creationId="{0CC214A9-B65D-FDF1-7616-D8081C944C60}"/>
          </ac:spMkLst>
        </pc:spChg>
      </pc:sldChg>
      <pc:sldChg chg="modSp">
        <pc:chgData name="epo_38" userId="S::epo_38_jogroup.eu#ext#@dobasi.onmicrosoft.com::66d8512a-8ddf-40e0-bce7-ad06085cc67f" providerId="AD" clId="Web-{76438D45-FC54-B6E5-59DB-BAFE257D30C5}" dt="2024-12-05T09:18:14.418" v="927" actId="1076"/>
        <pc:sldMkLst>
          <pc:docMk/>
          <pc:sldMk cId="2622686270" sldId="262"/>
        </pc:sldMkLst>
        <pc:spChg chg="mod">
          <ac:chgData name="epo_38" userId="S::epo_38_jogroup.eu#ext#@dobasi.onmicrosoft.com::66d8512a-8ddf-40e0-bce7-ad06085cc67f" providerId="AD" clId="Web-{76438D45-FC54-B6E5-59DB-BAFE257D30C5}" dt="2024-12-05T09:18:11.590" v="926" actId="1076"/>
          <ac:spMkLst>
            <pc:docMk/>
            <pc:sldMk cId="2622686270" sldId="262"/>
            <ac:spMk id="2" creationId="{50ABC507-E7F2-965E-C444-0827B238DD41}"/>
          </ac:spMkLst>
        </pc:spChg>
        <pc:spChg chg="mod">
          <ac:chgData name="epo_38" userId="S::epo_38_jogroup.eu#ext#@dobasi.onmicrosoft.com::66d8512a-8ddf-40e0-bce7-ad06085cc67f" providerId="AD" clId="Web-{76438D45-FC54-B6E5-59DB-BAFE257D30C5}" dt="2024-12-05T09:18:14.418" v="927" actId="1076"/>
          <ac:spMkLst>
            <pc:docMk/>
            <pc:sldMk cId="2622686270" sldId="262"/>
            <ac:spMk id="5" creationId="{A7D5D871-3E99-FD69-62E9-BF69DA13EE4B}"/>
          </ac:spMkLst>
        </pc:spChg>
      </pc:sldChg>
      <pc:sldChg chg="modSp">
        <pc:chgData name="epo_38" userId="S::epo_38_jogroup.eu#ext#@dobasi.onmicrosoft.com::66d8512a-8ddf-40e0-bce7-ad06085cc67f" providerId="AD" clId="Web-{76438D45-FC54-B6E5-59DB-BAFE257D30C5}" dt="2024-12-05T09:30:48.586" v="1036" actId="20577"/>
        <pc:sldMkLst>
          <pc:docMk/>
          <pc:sldMk cId="2836730832" sldId="264"/>
        </pc:sldMkLst>
        <pc:spChg chg="mod">
          <ac:chgData name="epo_38" userId="S::epo_38_jogroup.eu#ext#@dobasi.onmicrosoft.com::66d8512a-8ddf-40e0-bce7-ad06085cc67f" providerId="AD" clId="Web-{76438D45-FC54-B6E5-59DB-BAFE257D30C5}" dt="2024-12-05T09:30:48.586" v="1036" actId="20577"/>
          <ac:spMkLst>
            <pc:docMk/>
            <pc:sldMk cId="2836730832" sldId="264"/>
            <ac:spMk id="2" creationId="{0937FAFC-A5E7-13FB-EF58-194941F44C39}"/>
          </ac:spMkLst>
        </pc:spChg>
      </pc:sldChg>
      <pc:sldChg chg="modSp">
        <pc:chgData name="epo_38" userId="S::epo_38_jogroup.eu#ext#@dobasi.onmicrosoft.com::66d8512a-8ddf-40e0-bce7-ad06085cc67f" providerId="AD" clId="Web-{76438D45-FC54-B6E5-59DB-BAFE257D30C5}" dt="2024-12-05T09:31:08.461" v="1070" actId="20577"/>
        <pc:sldMkLst>
          <pc:docMk/>
          <pc:sldMk cId="3431805615" sldId="271"/>
        </pc:sldMkLst>
        <pc:spChg chg="mod">
          <ac:chgData name="epo_38" userId="S::epo_38_jogroup.eu#ext#@dobasi.onmicrosoft.com::66d8512a-8ddf-40e0-bce7-ad06085cc67f" providerId="AD" clId="Web-{76438D45-FC54-B6E5-59DB-BAFE257D30C5}" dt="2024-12-05T09:31:08.461" v="1070" actId="20577"/>
          <ac:spMkLst>
            <pc:docMk/>
            <pc:sldMk cId="3431805615" sldId="271"/>
            <ac:spMk id="2" creationId="{4043A42C-A1D8-09B2-B726-F3F32A4D58B6}"/>
          </ac:spMkLst>
        </pc:spChg>
        <pc:spChg chg="mod">
          <ac:chgData name="epo_38" userId="S::epo_38_jogroup.eu#ext#@dobasi.onmicrosoft.com::66d8512a-8ddf-40e0-bce7-ad06085cc67f" providerId="AD" clId="Web-{76438D45-FC54-B6E5-59DB-BAFE257D30C5}" dt="2024-12-05T09:18:42.216" v="929" actId="1076"/>
          <ac:spMkLst>
            <pc:docMk/>
            <pc:sldMk cId="3431805615" sldId="271"/>
            <ac:spMk id="11" creationId="{9B0AF7E4-0F57-634E-1619-42F0241F3D70}"/>
          </ac:spMkLst>
        </pc:spChg>
      </pc:sldChg>
      <pc:sldChg chg="modSp">
        <pc:chgData name="epo_38" userId="S::epo_38_jogroup.eu#ext#@dobasi.onmicrosoft.com::66d8512a-8ddf-40e0-bce7-ad06085cc67f" providerId="AD" clId="Web-{76438D45-FC54-B6E5-59DB-BAFE257D30C5}" dt="2024-12-05T09:33:11.935" v="1130" actId="1076"/>
        <pc:sldMkLst>
          <pc:docMk/>
          <pc:sldMk cId="1111956171" sldId="272"/>
        </pc:sldMkLst>
        <pc:spChg chg="mod">
          <ac:chgData name="epo_38" userId="S::epo_38_jogroup.eu#ext#@dobasi.onmicrosoft.com::66d8512a-8ddf-40e0-bce7-ad06085cc67f" providerId="AD" clId="Web-{76438D45-FC54-B6E5-59DB-BAFE257D30C5}" dt="2024-12-05T09:33:11.935" v="1130" actId="1076"/>
          <ac:spMkLst>
            <pc:docMk/>
            <pc:sldMk cId="1111956171" sldId="272"/>
            <ac:spMk id="2" creationId="{087EC5B9-3E3F-9704-C006-9AC9008A8F38}"/>
          </ac:spMkLst>
        </pc:spChg>
      </pc:sldChg>
      <pc:sldChg chg="modSp">
        <pc:chgData name="epo_38" userId="S::epo_38_jogroup.eu#ext#@dobasi.onmicrosoft.com::66d8512a-8ddf-40e0-bce7-ad06085cc67f" providerId="AD" clId="Web-{76438D45-FC54-B6E5-59DB-BAFE257D30C5}" dt="2024-12-05T09:19:02.123" v="932" actId="1076"/>
        <pc:sldMkLst>
          <pc:docMk/>
          <pc:sldMk cId="1672662652" sldId="273"/>
        </pc:sldMkLst>
        <pc:spChg chg="mod">
          <ac:chgData name="epo_38" userId="S::epo_38_jogroup.eu#ext#@dobasi.onmicrosoft.com::66d8512a-8ddf-40e0-bce7-ad06085cc67f" providerId="AD" clId="Web-{76438D45-FC54-B6E5-59DB-BAFE257D30C5}" dt="2024-12-05T09:18:59.388" v="931" actId="1076"/>
          <ac:spMkLst>
            <pc:docMk/>
            <pc:sldMk cId="1672662652" sldId="273"/>
            <ac:spMk id="3" creationId="{6EA409F3-B3CE-20D5-D95A-16DA3A712F61}"/>
          </ac:spMkLst>
        </pc:spChg>
        <pc:spChg chg="mod">
          <ac:chgData name="epo_38" userId="S::epo_38_jogroup.eu#ext#@dobasi.onmicrosoft.com::66d8512a-8ddf-40e0-bce7-ad06085cc67f" providerId="AD" clId="Web-{76438D45-FC54-B6E5-59DB-BAFE257D30C5}" dt="2024-12-05T09:19:02.123" v="932" actId="1076"/>
          <ac:spMkLst>
            <pc:docMk/>
            <pc:sldMk cId="1672662652" sldId="273"/>
            <ac:spMk id="10" creationId="{088B3332-7E18-E328-1760-0A6E78C8086F}"/>
          </ac:spMkLst>
        </pc:spChg>
      </pc:sldChg>
      <pc:sldChg chg="modSp">
        <pc:chgData name="epo_38" userId="S::epo_38_jogroup.eu#ext#@dobasi.onmicrosoft.com::66d8512a-8ddf-40e0-bce7-ad06085cc67f" providerId="AD" clId="Web-{76438D45-FC54-B6E5-59DB-BAFE257D30C5}" dt="2024-12-05T09:40:06.559" v="1221" actId="20577"/>
        <pc:sldMkLst>
          <pc:docMk/>
          <pc:sldMk cId="1821673080" sldId="274"/>
        </pc:sldMkLst>
        <pc:spChg chg="mod">
          <ac:chgData name="epo_38" userId="S::epo_38_jogroup.eu#ext#@dobasi.onmicrosoft.com::66d8512a-8ddf-40e0-bce7-ad06085cc67f" providerId="AD" clId="Web-{76438D45-FC54-B6E5-59DB-BAFE257D30C5}" dt="2024-12-05T09:40:06.559" v="1221" actId="20577"/>
          <ac:spMkLst>
            <pc:docMk/>
            <pc:sldMk cId="1821673080" sldId="274"/>
            <ac:spMk id="2" creationId="{A8CA2A01-FEBB-2999-71E2-A85F43AAA972}"/>
          </ac:spMkLst>
        </pc:spChg>
        <pc:spChg chg="mod">
          <ac:chgData name="epo_38" userId="S::epo_38_jogroup.eu#ext#@dobasi.onmicrosoft.com::66d8512a-8ddf-40e0-bce7-ad06085cc67f" providerId="AD" clId="Web-{76438D45-FC54-B6E5-59DB-BAFE257D30C5}" dt="2024-12-05T09:39:58.980" v="1218" actId="1076"/>
          <ac:spMkLst>
            <pc:docMk/>
            <pc:sldMk cId="1821673080" sldId="274"/>
            <ac:spMk id="3" creationId="{807B0497-91CD-1A34-8D17-EC644DEC2FC5}"/>
          </ac:spMkLst>
        </pc:spChg>
      </pc:sldChg>
      <pc:sldChg chg="modSp">
        <pc:chgData name="epo_38" userId="S::epo_38_jogroup.eu#ext#@dobasi.onmicrosoft.com::66d8512a-8ddf-40e0-bce7-ad06085cc67f" providerId="AD" clId="Web-{76438D45-FC54-B6E5-59DB-BAFE257D30C5}" dt="2024-12-05T09:41:16.546" v="1241" actId="20577"/>
        <pc:sldMkLst>
          <pc:docMk/>
          <pc:sldMk cId="3119389221" sldId="275"/>
        </pc:sldMkLst>
        <pc:spChg chg="mod">
          <ac:chgData name="epo_38" userId="S::epo_38_jogroup.eu#ext#@dobasi.onmicrosoft.com::66d8512a-8ddf-40e0-bce7-ad06085cc67f" providerId="AD" clId="Web-{76438D45-FC54-B6E5-59DB-BAFE257D30C5}" dt="2024-12-05T09:41:07.030" v="1239" actId="20577"/>
          <ac:spMkLst>
            <pc:docMk/>
            <pc:sldMk cId="3119389221" sldId="275"/>
            <ac:spMk id="2" creationId="{D1FA6C79-B804-ABC5-686B-1894D0168E33}"/>
          </ac:spMkLst>
        </pc:spChg>
        <pc:spChg chg="mod">
          <ac:chgData name="epo_38" userId="S::epo_38_jogroup.eu#ext#@dobasi.onmicrosoft.com::66d8512a-8ddf-40e0-bce7-ad06085cc67f" providerId="AD" clId="Web-{76438D45-FC54-B6E5-59DB-BAFE257D30C5}" dt="2024-12-05T09:41:16.546" v="124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6438D45-FC54-B6E5-59DB-BAFE257D30C5}" dt="2024-12-05T09:32:34.433" v="1107" actId="1076"/>
        <pc:sldMkLst>
          <pc:docMk/>
          <pc:sldMk cId="3552429914" sldId="276"/>
        </pc:sldMkLst>
        <pc:spChg chg="mod">
          <ac:chgData name="epo_38" userId="S::epo_38_jogroup.eu#ext#@dobasi.onmicrosoft.com::66d8512a-8ddf-40e0-bce7-ad06085cc67f" providerId="AD" clId="Web-{76438D45-FC54-B6E5-59DB-BAFE257D30C5}" dt="2024-12-05T09:32:34.433" v="1107" actId="1076"/>
          <ac:spMkLst>
            <pc:docMk/>
            <pc:sldMk cId="3552429914" sldId="276"/>
            <ac:spMk id="2" creationId="{5D01C383-7D70-6189-FB53-86FED887320B}"/>
          </ac:spMkLst>
        </pc:spChg>
      </pc:sldChg>
      <pc:sldChg chg="modSp">
        <pc:chgData name="epo_38" userId="S::epo_38_jogroup.eu#ext#@dobasi.onmicrosoft.com::66d8512a-8ddf-40e0-bce7-ad06085cc67f" providerId="AD" clId="Web-{76438D45-FC54-B6E5-59DB-BAFE257D30C5}" dt="2024-12-05T09:33:48.186" v="1133" actId="20577"/>
        <pc:sldMkLst>
          <pc:docMk/>
          <pc:sldMk cId="1156234365" sldId="280"/>
        </pc:sldMkLst>
        <pc:spChg chg="mod">
          <ac:chgData name="epo_38" userId="S::epo_38_jogroup.eu#ext#@dobasi.onmicrosoft.com::66d8512a-8ddf-40e0-bce7-ad06085cc67f" providerId="AD" clId="Web-{76438D45-FC54-B6E5-59DB-BAFE257D30C5}" dt="2024-12-05T09:19:44.687" v="933" actId="1076"/>
          <ac:spMkLst>
            <pc:docMk/>
            <pc:sldMk cId="1156234365" sldId="280"/>
            <ac:spMk id="2" creationId="{50ABC507-E7F2-965E-C444-0827B238DD41}"/>
          </ac:spMkLst>
        </pc:spChg>
        <pc:spChg chg="mod">
          <ac:chgData name="epo_38" userId="S::epo_38_jogroup.eu#ext#@dobasi.onmicrosoft.com::66d8512a-8ddf-40e0-bce7-ad06085cc67f" providerId="AD" clId="Web-{76438D45-FC54-B6E5-59DB-BAFE257D30C5}" dt="2024-12-05T09:33:48.186" v="1133" actId="20577"/>
          <ac:spMkLst>
            <pc:docMk/>
            <pc:sldMk cId="1156234365" sldId="280"/>
            <ac:spMk id="5" creationId="{A7D5D871-3E99-FD69-62E9-BF69DA13EE4B}"/>
          </ac:spMkLst>
        </pc:spChg>
      </pc:sldChg>
      <pc:sldChg chg="modSp">
        <pc:chgData name="epo_38" userId="S::epo_38_jogroup.eu#ext#@dobasi.onmicrosoft.com::66d8512a-8ddf-40e0-bce7-ad06085cc67f" providerId="AD" clId="Web-{76438D45-FC54-B6E5-59DB-BAFE257D30C5}" dt="2024-12-05T09:34:48.844" v="1160" actId="1076"/>
        <pc:sldMkLst>
          <pc:docMk/>
          <pc:sldMk cId="68350863" sldId="281"/>
        </pc:sldMkLst>
        <pc:spChg chg="mod">
          <ac:chgData name="epo_38" userId="S::epo_38_jogroup.eu#ext#@dobasi.onmicrosoft.com::66d8512a-8ddf-40e0-bce7-ad06085cc67f" providerId="AD" clId="Web-{76438D45-FC54-B6E5-59DB-BAFE257D30C5}" dt="2024-12-05T09:34:48.844" v="1160" actId="1076"/>
          <ac:spMkLst>
            <pc:docMk/>
            <pc:sldMk cId="68350863" sldId="281"/>
            <ac:spMk id="2" creationId="{A972BB76-5013-1F1B-672B-52DB3B606AB3}"/>
          </ac:spMkLst>
        </pc:spChg>
      </pc:sldChg>
      <pc:sldChg chg="modSp">
        <pc:chgData name="epo_38" userId="S::epo_38_jogroup.eu#ext#@dobasi.onmicrosoft.com::66d8512a-8ddf-40e0-bce7-ad06085cc67f" providerId="AD" clId="Web-{76438D45-FC54-B6E5-59DB-BAFE257D30C5}" dt="2024-12-05T09:35:50.706" v="1183" actId="20577"/>
        <pc:sldMkLst>
          <pc:docMk/>
          <pc:sldMk cId="2554502435" sldId="283"/>
        </pc:sldMkLst>
        <pc:spChg chg="mod">
          <ac:chgData name="epo_38" userId="S::epo_38_jogroup.eu#ext#@dobasi.onmicrosoft.com::66d8512a-8ddf-40e0-bce7-ad06085cc67f" providerId="AD" clId="Web-{76438D45-FC54-B6E5-59DB-BAFE257D30C5}" dt="2024-12-05T09:35:50.706" v="1183" actId="20577"/>
          <ac:spMkLst>
            <pc:docMk/>
            <pc:sldMk cId="2554502435" sldId="283"/>
            <ac:spMk id="2" creationId="{6A20C9FB-7A26-31F4-59F8-09C781879DC9}"/>
          </ac:spMkLst>
        </pc:spChg>
        <pc:spChg chg="mod">
          <ac:chgData name="epo_38" userId="S::epo_38_jogroup.eu#ext#@dobasi.onmicrosoft.com::66d8512a-8ddf-40e0-bce7-ad06085cc67f" providerId="AD" clId="Web-{76438D45-FC54-B6E5-59DB-BAFE257D30C5}" dt="2024-12-05T09:21:55.129" v="951" actId="20577"/>
          <ac:spMkLst>
            <pc:docMk/>
            <pc:sldMk cId="2554502435" sldId="283"/>
            <ac:spMk id="7" creationId="{DB623D69-947F-1117-908B-1663A38CE934}"/>
          </ac:spMkLst>
        </pc:spChg>
      </pc:sldChg>
      <pc:sldChg chg="modSp">
        <pc:chgData name="epo_38" userId="S::epo_38_jogroup.eu#ext#@dobasi.onmicrosoft.com::66d8512a-8ddf-40e0-bce7-ad06085cc67f" providerId="AD" clId="Web-{76438D45-FC54-B6E5-59DB-BAFE257D30C5}" dt="2024-12-05T09:23:26.726" v="957" actId="20577"/>
        <pc:sldMkLst>
          <pc:docMk/>
          <pc:sldMk cId="1237435826" sldId="285"/>
        </pc:sldMkLst>
        <pc:spChg chg="mod">
          <ac:chgData name="epo_38" userId="S::epo_38_jogroup.eu#ext#@dobasi.onmicrosoft.com::66d8512a-8ddf-40e0-bce7-ad06085cc67f" providerId="AD" clId="Web-{76438D45-FC54-B6E5-59DB-BAFE257D30C5}" dt="2024-12-05T09:23:26.726" v="957"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76438D45-FC54-B6E5-59DB-BAFE257D30C5}" dt="2024-12-05T09:23:33.382" v="960" actId="20577"/>
        <pc:sldMkLst>
          <pc:docMk/>
          <pc:sldMk cId="2313180002" sldId="286"/>
        </pc:sldMkLst>
        <pc:spChg chg="mod">
          <ac:chgData name="epo_38" userId="S::epo_38_jogroup.eu#ext#@dobasi.onmicrosoft.com::66d8512a-8ddf-40e0-bce7-ad06085cc67f" providerId="AD" clId="Web-{76438D45-FC54-B6E5-59DB-BAFE257D30C5}" dt="2024-12-05T09:23:33.382" v="960" actId="20577"/>
          <ac:spMkLst>
            <pc:docMk/>
            <pc:sldMk cId="2313180002" sldId="286"/>
            <ac:spMk id="3" creationId="{3231B5ED-03F5-0C53-BCE9-AA9142962C6D}"/>
          </ac:spMkLst>
        </pc:spChg>
      </pc:sldChg>
      <pc:sldChg chg="modSp">
        <pc:chgData name="epo_38" userId="S::epo_38_jogroup.eu#ext#@dobasi.onmicrosoft.com::66d8512a-8ddf-40e0-bce7-ad06085cc67f" providerId="AD" clId="Web-{76438D45-FC54-B6E5-59DB-BAFE257D30C5}" dt="2024-12-05T09:21:22.409" v="947" actId="1076"/>
        <pc:sldMkLst>
          <pc:docMk/>
          <pc:sldMk cId="3178659052" sldId="289"/>
        </pc:sldMkLst>
        <pc:spChg chg="mod">
          <ac:chgData name="epo_38" userId="S::epo_38_jogroup.eu#ext#@dobasi.onmicrosoft.com::66d8512a-8ddf-40e0-bce7-ad06085cc67f" providerId="AD" clId="Web-{76438D45-FC54-B6E5-59DB-BAFE257D30C5}" dt="2024-12-05T09:21:14.002" v="945" actId="1076"/>
          <ac:spMkLst>
            <pc:docMk/>
            <pc:sldMk cId="3178659052" sldId="289"/>
            <ac:spMk id="3" creationId="{0BC567B6-B466-F20A-4422-B51AB92C751E}"/>
          </ac:spMkLst>
        </pc:spChg>
        <pc:spChg chg="mod">
          <ac:chgData name="epo_38" userId="S::epo_38_jogroup.eu#ext#@dobasi.onmicrosoft.com::66d8512a-8ddf-40e0-bce7-ad06085cc67f" providerId="AD" clId="Web-{76438D45-FC54-B6E5-59DB-BAFE257D30C5}" dt="2024-12-05T09:21:22.409" v="947" actId="1076"/>
          <ac:spMkLst>
            <pc:docMk/>
            <pc:sldMk cId="3178659052" sldId="289"/>
            <ac:spMk id="4" creationId="{821BC623-86DD-5959-8310-7C4E781A7114}"/>
          </ac:spMkLst>
        </pc:spChg>
      </pc:sldChg>
      <pc:sldChg chg="modSp">
        <pc:chgData name="epo_38" userId="S::epo_38_jogroup.eu#ext#@dobasi.onmicrosoft.com::66d8512a-8ddf-40e0-bce7-ad06085cc67f" providerId="AD" clId="Web-{76438D45-FC54-B6E5-59DB-BAFE257D30C5}" dt="2024-12-05T09:26:28.326" v="968" actId="14100"/>
        <pc:sldMkLst>
          <pc:docMk/>
          <pc:sldMk cId="430438383" sldId="291"/>
        </pc:sldMkLst>
        <pc:spChg chg="mod">
          <ac:chgData name="epo_38" userId="S::epo_38_jogroup.eu#ext#@dobasi.onmicrosoft.com::66d8512a-8ddf-40e0-bce7-ad06085cc67f" providerId="AD" clId="Web-{76438D45-FC54-B6E5-59DB-BAFE257D30C5}" dt="2024-12-05T09:25:49.137" v="966" actId="1076"/>
          <ac:spMkLst>
            <pc:docMk/>
            <pc:sldMk cId="430438383" sldId="291"/>
            <ac:spMk id="2" creationId="{93A846E5-2506-AAFD-BCCA-85721412A1DE}"/>
          </ac:spMkLst>
        </pc:spChg>
        <pc:spChg chg="mod">
          <ac:chgData name="epo_38" userId="S::epo_38_jogroup.eu#ext#@dobasi.onmicrosoft.com::66d8512a-8ddf-40e0-bce7-ad06085cc67f" providerId="AD" clId="Web-{76438D45-FC54-B6E5-59DB-BAFE257D30C5}" dt="2024-12-05T09:26:28.326" v="968" actId="14100"/>
          <ac:spMkLst>
            <pc:docMk/>
            <pc:sldMk cId="430438383" sldId="291"/>
            <ac:spMk id="4" creationId="{2A093E10-6C42-35BC-5129-C3CA6643FF8E}"/>
          </ac:spMkLst>
        </pc:spChg>
      </pc:sldChg>
      <pc:sldChg chg="modSp">
        <pc:chgData name="epo_38" userId="S::epo_38_jogroup.eu#ext#@dobasi.onmicrosoft.com::66d8512a-8ddf-40e0-bce7-ad06085cc67f" providerId="AD" clId="Web-{76438D45-FC54-B6E5-59DB-BAFE257D30C5}" dt="2024-12-05T09:28:50.378" v="970" actId="20577"/>
        <pc:sldMkLst>
          <pc:docMk/>
          <pc:sldMk cId="2973963118" sldId="292"/>
        </pc:sldMkLst>
        <pc:spChg chg="mod">
          <ac:chgData name="epo_38" userId="S::epo_38_jogroup.eu#ext#@dobasi.onmicrosoft.com::66d8512a-8ddf-40e0-bce7-ad06085cc67f" providerId="AD" clId="Web-{76438D45-FC54-B6E5-59DB-BAFE257D30C5}" dt="2024-12-05T09:28:50.378" v="970" actId="20577"/>
          <ac:spMkLst>
            <pc:docMk/>
            <pc:sldMk cId="2973963118" sldId="292"/>
            <ac:spMk id="2" creationId="{AB3F4620-34BC-28BB-3943-CBF4C61E06A7}"/>
          </ac:spMkLst>
        </pc:spChg>
      </pc:sldChg>
      <pc:sldChg chg="modSp">
        <pc:chgData name="epo_38" userId="S::epo_38_jogroup.eu#ext#@dobasi.onmicrosoft.com::66d8512a-8ddf-40e0-bce7-ad06085cc67f" providerId="AD" clId="Web-{76438D45-FC54-B6E5-59DB-BAFE257D30C5}" dt="2024-12-05T09:36:53.380" v="1184" actId="14100"/>
        <pc:sldMkLst>
          <pc:docMk/>
          <pc:sldMk cId="4096032767" sldId="293"/>
        </pc:sldMkLst>
        <pc:spChg chg="mod">
          <ac:chgData name="epo_38" userId="S::epo_38_jogroup.eu#ext#@dobasi.onmicrosoft.com::66d8512a-8ddf-40e0-bce7-ad06085cc67f" providerId="AD" clId="Web-{76438D45-FC54-B6E5-59DB-BAFE257D30C5}" dt="2024-12-05T09:36:53.380" v="1184" actId="14100"/>
          <ac:spMkLst>
            <pc:docMk/>
            <pc:sldMk cId="4096032767" sldId="293"/>
            <ac:spMk id="2" creationId="{0DDFEBE8-A499-F936-6376-1D4F450F9CD5}"/>
          </ac:spMkLst>
        </pc:spChg>
      </pc:sldChg>
      <pc:sldChg chg="modSp">
        <pc:chgData name="epo_38" userId="S::epo_38_jogroup.eu#ext#@dobasi.onmicrosoft.com::66d8512a-8ddf-40e0-bce7-ad06085cc67f" providerId="AD" clId="Web-{76438D45-FC54-B6E5-59DB-BAFE257D30C5}" dt="2024-12-05T09:37:41.632" v="1187" actId="1076"/>
        <pc:sldMkLst>
          <pc:docMk/>
          <pc:sldMk cId="1188507578" sldId="295"/>
        </pc:sldMkLst>
        <pc:spChg chg="mod">
          <ac:chgData name="epo_38" userId="S::epo_38_jogroup.eu#ext#@dobasi.onmicrosoft.com::66d8512a-8ddf-40e0-bce7-ad06085cc67f" providerId="AD" clId="Web-{76438D45-FC54-B6E5-59DB-BAFE257D30C5}" dt="2024-12-05T09:37:41.632" v="1187" actId="1076"/>
          <ac:spMkLst>
            <pc:docMk/>
            <pc:sldMk cId="1188507578" sldId="295"/>
            <ac:spMk id="4" creationId="{CB7B10C2-7B80-A1CD-723A-B6229507551F}"/>
          </ac:spMkLst>
        </pc:spChg>
      </pc:sldChg>
      <pc:sldChg chg="modSp">
        <pc:chgData name="epo_38" userId="S::epo_38_jogroup.eu#ext#@dobasi.onmicrosoft.com::66d8512a-8ddf-40e0-bce7-ad06085cc67f" providerId="AD" clId="Web-{76438D45-FC54-B6E5-59DB-BAFE257D30C5}" dt="2024-12-05T09:29:10.582" v="973" actId="1076"/>
        <pc:sldMkLst>
          <pc:docMk/>
          <pc:sldMk cId="2971977187" sldId="296"/>
        </pc:sldMkLst>
        <pc:spChg chg="mod">
          <ac:chgData name="epo_38" userId="S::epo_38_jogroup.eu#ext#@dobasi.onmicrosoft.com::66d8512a-8ddf-40e0-bce7-ad06085cc67f" providerId="AD" clId="Web-{76438D45-FC54-B6E5-59DB-BAFE257D30C5}" dt="2024-12-05T09:29:10.582" v="973" actId="1076"/>
          <ac:spMkLst>
            <pc:docMk/>
            <pc:sldMk cId="2971977187" sldId="296"/>
            <ac:spMk id="4" creationId="{97C25663-FA9C-5806-5E1C-F5C9B08FD24A}"/>
          </ac:spMkLst>
        </pc:spChg>
      </pc:sldChg>
      <pc:sldChg chg="modSp">
        <pc:chgData name="epo_38" userId="S::epo_38_jogroup.eu#ext#@dobasi.onmicrosoft.com::66d8512a-8ddf-40e0-bce7-ad06085cc67f" providerId="AD" clId="Web-{76438D45-FC54-B6E5-59DB-BAFE257D30C5}" dt="2024-12-05T09:29:33.458" v="974" actId="20577"/>
        <pc:sldMkLst>
          <pc:docMk/>
          <pc:sldMk cId="329535975" sldId="298"/>
        </pc:sldMkLst>
        <pc:spChg chg="mod">
          <ac:chgData name="epo_38" userId="S::epo_38_jogroup.eu#ext#@dobasi.onmicrosoft.com::66d8512a-8ddf-40e0-bce7-ad06085cc67f" providerId="AD" clId="Web-{76438D45-FC54-B6E5-59DB-BAFE257D30C5}" dt="2024-12-05T09:29:33.458" v="974" actId="20577"/>
          <ac:spMkLst>
            <pc:docMk/>
            <pc:sldMk cId="329535975" sldId="298"/>
            <ac:spMk id="4" creationId="{25530E1E-A5D5-4D41-A074-9324029D8900}"/>
          </ac:spMkLst>
        </pc:spChg>
      </pc:sldChg>
      <pc:sldChg chg="modSp">
        <pc:chgData name="epo_38" userId="S::epo_38_jogroup.eu#ext#@dobasi.onmicrosoft.com::66d8512a-8ddf-40e0-bce7-ad06085cc67f" providerId="AD" clId="Web-{76438D45-FC54-B6E5-59DB-BAFE257D30C5}" dt="2024-12-05T09:41:53.906" v="1253" actId="1076"/>
        <pc:sldMkLst>
          <pc:docMk/>
          <pc:sldMk cId="1580078791" sldId="299"/>
        </pc:sldMkLst>
        <pc:spChg chg="mod">
          <ac:chgData name="epo_38" userId="S::epo_38_jogroup.eu#ext#@dobasi.onmicrosoft.com::66d8512a-8ddf-40e0-bce7-ad06085cc67f" providerId="AD" clId="Web-{76438D45-FC54-B6E5-59DB-BAFE257D30C5}" dt="2024-12-05T09:41:53.906" v="1253" actId="1076"/>
          <ac:spMkLst>
            <pc:docMk/>
            <pc:sldMk cId="1580078791" sldId="299"/>
            <ac:spMk id="3" creationId="{DB24CFCA-BF07-305C-DE4C-C3DD795BF6BF}"/>
          </ac:spMkLst>
        </pc:spChg>
      </pc:sldChg>
      <pc:sldChg chg="modSp">
        <pc:chgData name="epo_38" userId="S::epo_38_jogroup.eu#ext#@dobasi.onmicrosoft.com::66d8512a-8ddf-40e0-bce7-ad06085cc67f" providerId="AD" clId="Web-{76438D45-FC54-B6E5-59DB-BAFE257D30C5}" dt="2024-12-05T09:31:46.119" v="1071" actId="1076"/>
        <pc:sldMkLst>
          <pc:docMk/>
          <pc:sldMk cId="3739727004" sldId="300"/>
        </pc:sldMkLst>
        <pc:spChg chg="mod">
          <ac:chgData name="epo_38" userId="S::epo_38_jogroup.eu#ext#@dobasi.onmicrosoft.com::66d8512a-8ddf-40e0-bce7-ad06085cc67f" providerId="AD" clId="Web-{76438D45-FC54-B6E5-59DB-BAFE257D30C5}" dt="2024-12-05T09:31:46.119" v="1071" actId="1076"/>
          <ac:spMkLst>
            <pc:docMk/>
            <pc:sldMk cId="3739727004" sldId="300"/>
            <ac:spMk id="8" creationId="{79D38EB3-140B-4914-005A-59A1174B2D3C}"/>
          </ac:spMkLst>
        </pc:spChg>
      </pc:sldChg>
      <pc:sldChg chg="modSp">
        <pc:chgData name="epo_38" userId="S::epo_38_jogroup.eu#ext#@dobasi.onmicrosoft.com::66d8512a-8ddf-40e0-bce7-ad06085cc67f" providerId="AD" clId="Web-{76438D45-FC54-B6E5-59DB-BAFE257D30C5}" dt="2024-12-05T09:18:51.935" v="930" actId="1076"/>
        <pc:sldMkLst>
          <pc:docMk/>
          <pc:sldMk cId="1931604440" sldId="301"/>
        </pc:sldMkLst>
        <pc:spChg chg="mod">
          <ac:chgData name="epo_38" userId="S::epo_38_jogroup.eu#ext#@dobasi.onmicrosoft.com::66d8512a-8ddf-40e0-bce7-ad06085cc67f" providerId="AD" clId="Web-{76438D45-FC54-B6E5-59DB-BAFE257D30C5}" dt="2024-12-05T09:18:51.935" v="930" actId="1076"/>
          <ac:spMkLst>
            <pc:docMk/>
            <pc:sldMk cId="1931604440" sldId="301"/>
            <ac:spMk id="4" creationId="{150E2B44-05FF-6881-7F64-3864A90BF62C}"/>
          </ac:spMkLst>
        </pc:spChg>
      </pc:sldChg>
      <pc:sldChg chg="modSp">
        <pc:chgData name="epo_38" userId="S::epo_38_jogroup.eu#ext#@dobasi.onmicrosoft.com::66d8512a-8ddf-40e0-bce7-ad06085cc67f" providerId="AD" clId="Web-{76438D45-FC54-B6E5-59DB-BAFE257D30C5}" dt="2024-12-05T09:37:49.648" v="1189" actId="20577"/>
        <pc:sldMkLst>
          <pc:docMk/>
          <pc:sldMk cId="1742645539" sldId="302"/>
        </pc:sldMkLst>
        <pc:spChg chg="mod">
          <ac:chgData name="epo_38" userId="S::epo_38_jogroup.eu#ext#@dobasi.onmicrosoft.com::66d8512a-8ddf-40e0-bce7-ad06085cc67f" providerId="AD" clId="Web-{76438D45-FC54-B6E5-59DB-BAFE257D30C5}" dt="2024-12-05T09:37:49.648" v="1189" actId="20577"/>
          <ac:spMkLst>
            <pc:docMk/>
            <pc:sldMk cId="1742645539" sldId="302"/>
            <ac:spMk id="5" creationId="{1CEEF4C6-3929-957A-CB83-F56A0C3A7C1E}"/>
          </ac:spMkLst>
        </pc:spChg>
      </pc:sldChg>
      <pc:sldChg chg="modSp">
        <pc:chgData name="epo_38" userId="S::epo_38_jogroup.eu#ext#@dobasi.onmicrosoft.com::66d8512a-8ddf-40e0-bce7-ad06085cc67f" providerId="AD" clId="Web-{76438D45-FC54-B6E5-59DB-BAFE257D30C5}" dt="2024-12-05T09:33:23.904" v="1131" actId="1076"/>
        <pc:sldMkLst>
          <pc:docMk/>
          <pc:sldMk cId="971097522" sldId="304"/>
        </pc:sldMkLst>
        <pc:spChg chg="mod">
          <ac:chgData name="epo_38" userId="S::epo_38_jogroup.eu#ext#@dobasi.onmicrosoft.com::66d8512a-8ddf-40e0-bce7-ad06085cc67f" providerId="AD" clId="Web-{76438D45-FC54-B6E5-59DB-BAFE257D30C5}" dt="2024-12-05T09:33:23.904" v="1131" actId="1076"/>
          <ac:spMkLst>
            <pc:docMk/>
            <pc:sldMk cId="971097522" sldId="304"/>
            <ac:spMk id="2" creationId="{E4A83FA3-72A8-EA99-78F0-67935A02AB3E}"/>
          </ac:spMkLst>
        </pc:spChg>
      </pc:sldChg>
      <pc:sldChg chg="addSp modSp">
        <pc:chgData name="epo_38" userId="S::epo_38_jogroup.eu#ext#@dobasi.onmicrosoft.com::66d8512a-8ddf-40e0-bce7-ad06085cc67f" providerId="AD" clId="Web-{76438D45-FC54-B6E5-59DB-BAFE257D30C5}" dt="2024-12-05T09:44:33.537" v="1289" actId="20577"/>
        <pc:sldMkLst>
          <pc:docMk/>
          <pc:sldMk cId="942325739" sldId="306"/>
        </pc:sldMkLst>
        <pc:spChg chg="mod">
          <ac:chgData name="epo_38" userId="S::epo_38_jogroup.eu#ext#@dobasi.onmicrosoft.com::66d8512a-8ddf-40e0-bce7-ad06085cc67f" providerId="AD" clId="Web-{76438D45-FC54-B6E5-59DB-BAFE257D30C5}" dt="2024-12-05T08:30:49.253" v="248" actId="14100"/>
          <ac:spMkLst>
            <pc:docMk/>
            <pc:sldMk cId="942325739" sldId="306"/>
            <ac:spMk id="2" creationId="{2D6C4247-4773-6339-F2C2-D7349115063C}"/>
          </ac:spMkLst>
        </pc:spChg>
        <pc:spChg chg="mod">
          <ac:chgData name="epo_38" userId="S::epo_38_jogroup.eu#ext#@dobasi.onmicrosoft.com::66d8512a-8ddf-40e0-bce7-ad06085cc67f" providerId="AD" clId="Web-{76438D45-FC54-B6E5-59DB-BAFE257D30C5}" dt="2024-12-05T09:37:20.209" v="1185" actId="20577"/>
          <ac:spMkLst>
            <pc:docMk/>
            <pc:sldMk cId="942325739" sldId="306"/>
            <ac:spMk id="3" creationId="{8F02444F-729F-EF13-4D67-887CA984398E}"/>
          </ac:spMkLst>
        </pc:spChg>
        <pc:spChg chg="mod">
          <ac:chgData name="epo_38" userId="S::epo_38_jogroup.eu#ext#@dobasi.onmicrosoft.com::66d8512a-8ddf-40e0-bce7-ad06085cc67f" providerId="AD" clId="Web-{76438D45-FC54-B6E5-59DB-BAFE257D30C5}" dt="2024-12-05T09:37:30.006" v="1186" actId="20577"/>
          <ac:spMkLst>
            <pc:docMk/>
            <pc:sldMk cId="942325739" sldId="306"/>
            <ac:spMk id="6" creationId="{248FCF38-A0FE-1C14-5AB1-DDBCE4E9C8C7}"/>
          </ac:spMkLst>
        </pc:spChg>
        <pc:spChg chg="add mod">
          <ac:chgData name="epo_38" userId="S::epo_38_jogroup.eu#ext#@dobasi.onmicrosoft.com::66d8512a-8ddf-40e0-bce7-ad06085cc67f" providerId="AD" clId="Web-{76438D45-FC54-B6E5-59DB-BAFE257D30C5}" dt="2024-12-05T09:44:33.537" v="1289" actId="20577"/>
          <ac:spMkLst>
            <pc:docMk/>
            <pc:sldMk cId="942325739" sldId="306"/>
            <ac:spMk id="8" creationId="{49CFEE05-7B74-9CDE-D067-B9C807FF45C0}"/>
          </ac:spMkLst>
        </pc:spChg>
      </pc:sldChg>
      <pc:sldChg chg="addSp modSp">
        <pc:chgData name="epo_38" userId="S::epo_38_jogroup.eu#ext#@dobasi.onmicrosoft.com::66d8512a-8ddf-40e0-bce7-ad06085cc67f" providerId="AD" clId="Web-{76438D45-FC54-B6E5-59DB-BAFE257D30C5}" dt="2024-12-05T09:43:17.784" v="1278" actId="20577"/>
        <pc:sldMkLst>
          <pc:docMk/>
          <pc:sldMk cId="2815572369" sldId="307"/>
        </pc:sldMkLst>
        <pc:spChg chg="mod">
          <ac:chgData name="epo_38" userId="S::epo_38_jogroup.eu#ext#@dobasi.onmicrosoft.com::66d8512a-8ddf-40e0-bce7-ad06085cc67f" providerId="AD" clId="Web-{76438D45-FC54-B6E5-59DB-BAFE257D30C5}" dt="2024-12-05T09:29:44.646" v="976" actId="1076"/>
          <ac:spMkLst>
            <pc:docMk/>
            <pc:sldMk cId="2815572369" sldId="307"/>
            <ac:spMk id="2" creationId="{E07C2BFF-F57F-CAE4-893F-CF9C4EE2A89B}"/>
          </ac:spMkLst>
        </pc:spChg>
        <pc:spChg chg="mod">
          <ac:chgData name="epo_38" userId="S::epo_38_jogroup.eu#ext#@dobasi.onmicrosoft.com::66d8512a-8ddf-40e0-bce7-ad06085cc67f" providerId="AD" clId="Web-{76438D45-FC54-B6E5-59DB-BAFE257D30C5}" dt="2024-12-05T08:30:41.268" v="247" actId="1076"/>
          <ac:spMkLst>
            <pc:docMk/>
            <pc:sldMk cId="2815572369" sldId="307"/>
            <ac:spMk id="3" creationId="{492D77B2-98A5-B3E2-7D84-6839DC92E2A0}"/>
          </ac:spMkLst>
        </pc:spChg>
        <pc:spChg chg="mod">
          <ac:chgData name="epo_38" userId="S::epo_38_jogroup.eu#ext#@dobasi.onmicrosoft.com::66d8512a-8ddf-40e0-bce7-ad06085cc67f" providerId="AD" clId="Web-{76438D45-FC54-B6E5-59DB-BAFE257D30C5}" dt="2024-12-05T09:42:32.455" v="1254" actId="14100"/>
          <ac:spMkLst>
            <pc:docMk/>
            <pc:sldMk cId="2815572369" sldId="307"/>
            <ac:spMk id="5" creationId="{BA7BE4AE-4EBA-6853-155E-F7D825A742F9}"/>
          </ac:spMkLst>
        </pc:spChg>
        <pc:spChg chg="add mod">
          <ac:chgData name="epo_38" userId="S::epo_38_jogroup.eu#ext#@dobasi.onmicrosoft.com::66d8512a-8ddf-40e0-bce7-ad06085cc67f" providerId="AD" clId="Web-{76438D45-FC54-B6E5-59DB-BAFE257D30C5}" dt="2024-12-05T09:43:17.784" v="1278" actId="20577"/>
          <ac:spMkLst>
            <pc:docMk/>
            <pc:sldMk cId="2815572369" sldId="307"/>
            <ac:spMk id="6" creationId="{E599D616-4E7D-2E02-3816-2FB6558AF0E3}"/>
          </ac:spMkLst>
        </pc:spChg>
        <pc:picChg chg="mod">
          <ac:chgData name="epo_38" userId="S::epo_38_jogroup.eu#ext#@dobasi.onmicrosoft.com::66d8512a-8ddf-40e0-bce7-ad06085cc67f" providerId="AD" clId="Web-{76438D45-FC54-B6E5-59DB-BAFE257D30C5}" dt="2024-12-05T09:15:35.412" v="920" actId="1076"/>
          <ac:picMkLst>
            <pc:docMk/>
            <pc:sldMk cId="2815572369" sldId="307"/>
            <ac:picMk id="4" creationId="{E8C8B8CC-86E5-CF33-156E-B2E26702ADDD}"/>
          </ac:picMkLst>
        </pc:picChg>
      </pc:sldChg>
      <pc:sldChg chg="addSp delSp modSp new del">
        <pc:chgData name="epo_38" userId="S::epo_38_jogroup.eu#ext#@dobasi.onmicrosoft.com::66d8512a-8ddf-40e0-bce7-ad06085cc67f" providerId="AD" clId="Web-{76438D45-FC54-B6E5-59DB-BAFE257D30C5}" dt="2024-12-05T08:26:44.041" v="233"/>
        <pc:sldMkLst>
          <pc:docMk/>
          <pc:sldMk cId="2250367480" sldId="308"/>
        </pc:sldMkLst>
      </pc:sldChg>
      <pc:sldChg chg="addSp modSp new">
        <pc:chgData name="epo_38" userId="S::epo_38_jogroup.eu#ext#@dobasi.onmicrosoft.com::66d8512a-8ddf-40e0-bce7-ad06085cc67f" providerId="AD" clId="Web-{76438D45-FC54-B6E5-59DB-BAFE257D30C5}" dt="2024-12-05T09:38:44.056" v="1192" actId="1076"/>
        <pc:sldMkLst>
          <pc:docMk/>
          <pc:sldMk cId="335093352" sldId="309"/>
        </pc:sldMkLst>
        <pc:spChg chg="add mod">
          <ac:chgData name="epo_38" userId="S::epo_38_jogroup.eu#ext#@dobasi.onmicrosoft.com::66d8512a-8ddf-40e0-bce7-ad06085cc67f" providerId="AD" clId="Web-{76438D45-FC54-B6E5-59DB-BAFE257D30C5}" dt="2024-12-05T09:38:44.056" v="1192" actId="1076"/>
          <ac:spMkLst>
            <pc:docMk/>
            <pc:sldMk cId="335093352" sldId="309"/>
            <ac:spMk id="3" creationId="{F79B2D59-A61A-7071-1363-9FFC8B2839A6}"/>
          </ac:spMkLst>
        </pc:spChg>
        <pc:spChg chg="add mod">
          <ac:chgData name="epo_38" userId="S::epo_38_jogroup.eu#ext#@dobasi.onmicrosoft.com::66d8512a-8ddf-40e0-bce7-ad06085cc67f" providerId="AD" clId="Web-{76438D45-FC54-B6E5-59DB-BAFE257D30C5}" dt="2024-12-05T09:38:41.337" v="1191" actId="1076"/>
          <ac:spMkLst>
            <pc:docMk/>
            <pc:sldMk cId="335093352" sldId="309"/>
            <ac:spMk id="5" creationId="{9642394A-1ECD-D8D0-586F-852B49593885}"/>
          </ac:spMkLst>
        </pc:spChg>
      </pc:sldChg>
      <pc:sldChg chg="addSp modSp new">
        <pc:chgData name="epo_38" userId="S::epo_38_jogroup.eu#ext#@dobasi.onmicrosoft.com::66d8512a-8ddf-40e0-bce7-ad06085cc67f" providerId="AD" clId="Web-{76438D45-FC54-B6E5-59DB-BAFE257D30C5}" dt="2024-12-05T09:38:52.322" v="1194" actId="1076"/>
        <pc:sldMkLst>
          <pc:docMk/>
          <pc:sldMk cId="2015514772" sldId="310"/>
        </pc:sldMkLst>
        <pc:spChg chg="add mod">
          <ac:chgData name="epo_38" userId="S::epo_38_jogroup.eu#ext#@dobasi.onmicrosoft.com::66d8512a-8ddf-40e0-bce7-ad06085cc67f" providerId="AD" clId="Web-{76438D45-FC54-B6E5-59DB-BAFE257D30C5}" dt="2024-12-05T09:38:52.322" v="1194" actId="1076"/>
          <ac:spMkLst>
            <pc:docMk/>
            <pc:sldMk cId="2015514772" sldId="310"/>
            <ac:spMk id="3" creationId="{E039DA5C-9368-D0B2-219D-B9DCBD4BB6ED}"/>
          </ac:spMkLst>
        </pc:spChg>
        <pc:spChg chg="add mod">
          <ac:chgData name="epo_38" userId="S::epo_38_jogroup.eu#ext#@dobasi.onmicrosoft.com::66d8512a-8ddf-40e0-bce7-ad06085cc67f" providerId="AD" clId="Web-{76438D45-FC54-B6E5-59DB-BAFE257D30C5}" dt="2024-12-05T09:06:04.407" v="908" actId="1076"/>
          <ac:spMkLst>
            <pc:docMk/>
            <pc:sldMk cId="2015514772" sldId="310"/>
            <ac:spMk id="5" creationId="{ADBED3DF-F8B7-3891-3264-FDEC6402F9E8}"/>
          </ac:spMkLst>
        </pc:spChg>
      </pc:sldChg>
    </pc:docChg>
  </pc:docChgLst>
  <pc:docChgLst>
    <pc:chgData name="epo_35" userId="S::epo_35_jogroup.eu#ext#@dobasi.onmicrosoft.com::edd5f0fd-77c0-4369-83c5-84439aafe912" providerId="AD" clId="Web-{357E5672-063A-B05E-82A5-D876DC85E01B}"/>
    <pc:docChg chg="addSld modSld">
      <pc:chgData name="epo_35" userId="S::epo_35_jogroup.eu#ext#@dobasi.onmicrosoft.com::edd5f0fd-77c0-4369-83c5-84439aafe912" providerId="AD" clId="Web-{357E5672-063A-B05E-82A5-D876DC85E01B}" dt="2024-11-21T12:28:39.215" v="311" actId="20577"/>
      <pc:docMkLst>
        <pc:docMk/>
      </pc:docMkLst>
      <pc:sldChg chg="modSp">
        <pc:chgData name="epo_35" userId="S::epo_35_jogroup.eu#ext#@dobasi.onmicrosoft.com::edd5f0fd-77c0-4369-83c5-84439aafe912" providerId="AD" clId="Web-{357E5672-063A-B05E-82A5-D876DC85E01B}" dt="2024-11-21T12:25:12.343" v="286" actId="20577"/>
        <pc:sldMkLst>
          <pc:docMk/>
          <pc:sldMk cId="3119389221" sldId="275"/>
        </pc:sldMkLst>
        <pc:spChg chg="mod">
          <ac:chgData name="epo_35" userId="S::epo_35_jogroup.eu#ext#@dobasi.onmicrosoft.com::edd5f0fd-77c0-4369-83c5-84439aafe912" providerId="AD" clId="Web-{357E5672-063A-B05E-82A5-D876DC85E01B}" dt="2024-11-21T12:25:12.343" v="286" actId="20577"/>
          <ac:spMkLst>
            <pc:docMk/>
            <pc:sldMk cId="3119389221" sldId="275"/>
            <ac:spMk id="3" creationId="{AB797823-5999-9D6B-38B3-975575D2B263}"/>
          </ac:spMkLst>
        </pc:spChg>
      </pc:sldChg>
      <pc:sldChg chg="addSp modSp">
        <pc:chgData name="epo_35" userId="S::epo_35_jogroup.eu#ext#@dobasi.onmicrosoft.com::edd5f0fd-77c0-4369-83c5-84439aafe912" providerId="AD" clId="Web-{357E5672-063A-B05E-82A5-D876DC85E01B}" dt="2024-11-21T11:33:29.208" v="24" actId="1076"/>
        <pc:sldMkLst>
          <pc:docMk/>
          <pc:sldMk cId="3552429914" sldId="276"/>
        </pc:sldMkLst>
        <pc:picChg chg="add mod">
          <ac:chgData name="epo_35" userId="S::epo_35_jogroup.eu#ext#@dobasi.onmicrosoft.com::edd5f0fd-77c0-4369-83c5-84439aafe912" providerId="AD" clId="Web-{357E5672-063A-B05E-82A5-D876DC85E01B}" dt="2024-11-21T11:33:29.208" v="24" actId="1076"/>
          <ac:picMkLst>
            <pc:docMk/>
            <pc:sldMk cId="3552429914" sldId="276"/>
            <ac:picMk id="5" creationId="{AD2334D1-0D9A-806E-A635-CD3896C7C92A}"/>
          </ac:picMkLst>
        </pc:picChg>
      </pc:sldChg>
      <pc:sldChg chg="modSp">
        <pc:chgData name="epo_35" userId="S::epo_35_jogroup.eu#ext#@dobasi.onmicrosoft.com::edd5f0fd-77c0-4369-83c5-84439aafe912" providerId="AD" clId="Web-{357E5672-063A-B05E-82A5-D876DC85E01B}" dt="2024-11-21T11:54:00.358" v="63" actId="20577"/>
        <pc:sldMkLst>
          <pc:docMk/>
          <pc:sldMk cId="414415370" sldId="287"/>
        </pc:sldMkLst>
        <pc:spChg chg="mod">
          <ac:chgData name="epo_35" userId="S::epo_35_jogroup.eu#ext#@dobasi.onmicrosoft.com::edd5f0fd-77c0-4369-83c5-84439aafe912" providerId="AD" clId="Web-{357E5672-063A-B05E-82A5-D876DC85E01B}" dt="2024-11-21T11:53:57.155" v="60" actId="20577"/>
          <ac:spMkLst>
            <pc:docMk/>
            <pc:sldMk cId="414415370" sldId="287"/>
            <ac:spMk id="2" creationId="{99B502FD-C548-EF68-F44F-D65646C27109}"/>
          </ac:spMkLst>
        </pc:spChg>
        <pc:spChg chg="mod">
          <ac:chgData name="epo_35" userId="S::epo_35_jogroup.eu#ext#@dobasi.onmicrosoft.com::edd5f0fd-77c0-4369-83c5-84439aafe912" providerId="AD" clId="Web-{357E5672-063A-B05E-82A5-D876DC85E01B}" dt="2024-11-21T11:54:00.358" v="63" actId="20577"/>
          <ac:spMkLst>
            <pc:docMk/>
            <pc:sldMk cId="414415370" sldId="287"/>
            <ac:spMk id="4" creationId="{67913F3F-94D2-AF61-427D-9760957F3949}"/>
          </ac:spMkLst>
        </pc:spChg>
      </pc:sldChg>
      <pc:sldChg chg="modSp">
        <pc:chgData name="epo_35" userId="S::epo_35_jogroup.eu#ext#@dobasi.onmicrosoft.com::edd5f0fd-77c0-4369-83c5-84439aafe912" providerId="AD" clId="Web-{357E5672-063A-B05E-82A5-D876DC85E01B}" dt="2024-11-21T12:28:34.902" v="307" actId="20577"/>
        <pc:sldMkLst>
          <pc:docMk/>
          <pc:sldMk cId="1188507578" sldId="295"/>
        </pc:sldMkLst>
        <pc:spChg chg="mod">
          <ac:chgData name="epo_35" userId="S::epo_35_jogroup.eu#ext#@dobasi.onmicrosoft.com::edd5f0fd-77c0-4369-83c5-84439aafe912" providerId="AD" clId="Web-{357E5672-063A-B05E-82A5-D876DC85E01B}" dt="2024-11-21T12:02:57.515" v="123" actId="1076"/>
          <ac:spMkLst>
            <pc:docMk/>
            <pc:sldMk cId="1188507578" sldId="295"/>
            <ac:spMk id="2" creationId="{0EAC8468-0F23-D201-F207-51A8D6E074CD}"/>
          </ac:spMkLst>
        </pc:spChg>
        <pc:spChg chg="mod">
          <ac:chgData name="epo_35" userId="S::epo_35_jogroup.eu#ext#@dobasi.onmicrosoft.com::edd5f0fd-77c0-4369-83c5-84439aafe912" providerId="AD" clId="Web-{357E5672-063A-B05E-82A5-D876DC85E01B}" dt="2024-11-21T12:03:08.485" v="125" actId="1076"/>
          <ac:spMkLst>
            <pc:docMk/>
            <pc:sldMk cId="1188507578" sldId="295"/>
            <ac:spMk id="3" creationId="{FE25965F-F485-3E50-014C-5F8DD8016176}"/>
          </ac:spMkLst>
        </pc:spChg>
        <pc:spChg chg="mod">
          <ac:chgData name="epo_35" userId="S::epo_35_jogroup.eu#ext#@dobasi.onmicrosoft.com::edd5f0fd-77c0-4369-83c5-84439aafe912" providerId="AD" clId="Web-{357E5672-063A-B05E-82A5-D876DC85E01B}" dt="2024-11-21T12:28:34.902" v="307" actId="20577"/>
          <ac:spMkLst>
            <pc:docMk/>
            <pc:sldMk cId="1188507578" sldId="295"/>
            <ac:spMk id="4" creationId="{CB7B10C2-7B80-A1CD-723A-B6229507551F}"/>
          </ac:spMkLst>
        </pc:spChg>
        <pc:spChg chg="mod">
          <ac:chgData name="epo_35" userId="S::epo_35_jogroup.eu#ext#@dobasi.onmicrosoft.com::edd5f0fd-77c0-4369-83c5-84439aafe912" providerId="AD" clId="Web-{357E5672-063A-B05E-82A5-D876DC85E01B}" dt="2024-11-21T12:02:53.452" v="122" actId="1076"/>
          <ac:spMkLst>
            <pc:docMk/>
            <pc:sldMk cId="1188507578" sldId="295"/>
            <ac:spMk id="7" creationId="{5845395B-7827-B6B5-4370-E76DBA3B6A1A}"/>
          </ac:spMkLst>
        </pc:spChg>
        <pc:picChg chg="mod">
          <ac:chgData name="epo_35" userId="S::epo_35_jogroup.eu#ext#@dobasi.onmicrosoft.com::edd5f0fd-77c0-4369-83c5-84439aafe912" providerId="AD" clId="Web-{357E5672-063A-B05E-82A5-D876DC85E01B}" dt="2024-11-21T12:02:49.858" v="121"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357E5672-063A-B05E-82A5-D876DC85E01B}" dt="2024-11-21T12:26:42.895" v="293" actId="20577"/>
        <pc:sldMkLst>
          <pc:docMk/>
          <pc:sldMk cId="1580078791" sldId="299"/>
        </pc:sldMkLst>
        <pc:spChg chg="mod">
          <ac:chgData name="epo_35" userId="S::epo_35_jogroup.eu#ext#@dobasi.onmicrosoft.com::edd5f0fd-77c0-4369-83c5-84439aafe912" providerId="AD" clId="Web-{357E5672-063A-B05E-82A5-D876DC85E01B}" dt="2024-11-21T12:26:42.895" v="293" actId="20577"/>
          <ac:spMkLst>
            <pc:docMk/>
            <pc:sldMk cId="1580078791" sldId="299"/>
            <ac:spMk id="3" creationId="{DB24CFCA-BF07-305C-DE4C-C3DD795BF6BF}"/>
          </ac:spMkLst>
        </pc:spChg>
      </pc:sldChg>
      <pc:sldChg chg="delSp modSp">
        <pc:chgData name="epo_35" userId="S::epo_35_jogroup.eu#ext#@dobasi.onmicrosoft.com::edd5f0fd-77c0-4369-83c5-84439aafe912" providerId="AD" clId="Web-{357E5672-063A-B05E-82A5-D876DC85E01B}" dt="2024-11-21T12:28:39.215" v="311" actId="20577"/>
        <pc:sldMkLst>
          <pc:docMk/>
          <pc:sldMk cId="971097522" sldId="304"/>
        </pc:sldMkLst>
        <pc:spChg chg="mod">
          <ac:chgData name="epo_35" userId="S::epo_35_jogroup.eu#ext#@dobasi.onmicrosoft.com::edd5f0fd-77c0-4369-83c5-84439aafe912" providerId="AD" clId="Web-{357E5672-063A-B05E-82A5-D876DC85E01B}" dt="2024-11-21T12:28:39.215" v="311" actId="20577"/>
          <ac:spMkLst>
            <pc:docMk/>
            <pc:sldMk cId="971097522" sldId="304"/>
            <ac:spMk id="2" creationId="{E4A83FA3-72A8-EA99-78F0-67935A02AB3E}"/>
          </ac:spMkLst>
        </pc:spChg>
        <pc:spChg chg="mod">
          <ac:chgData name="epo_35" userId="S::epo_35_jogroup.eu#ext#@dobasi.onmicrosoft.com::edd5f0fd-77c0-4369-83c5-84439aafe912" providerId="AD" clId="Web-{357E5672-063A-B05E-82A5-D876DC85E01B}" dt="2024-11-21T12:01:30.369" v="104" actId="20577"/>
          <ac:spMkLst>
            <pc:docMk/>
            <pc:sldMk cId="971097522" sldId="304"/>
            <ac:spMk id="3" creationId="{15DBB52E-C0AF-9DE3-D35A-39EB4901D12A}"/>
          </ac:spMkLst>
        </pc:spChg>
      </pc:sldChg>
      <pc:sldChg chg="modSp add replId">
        <pc:chgData name="epo_35" userId="S::epo_35_jogroup.eu#ext#@dobasi.onmicrosoft.com::edd5f0fd-77c0-4369-83c5-84439aafe912" providerId="AD" clId="Web-{357E5672-063A-B05E-82A5-D876DC85E01B}" dt="2024-11-21T12:28:21.370" v="303" actId="20577"/>
        <pc:sldMkLst>
          <pc:docMk/>
          <pc:sldMk cId="4122332720" sldId="305"/>
        </pc:sldMkLst>
        <pc:spChg chg="mod">
          <ac:chgData name="epo_35" userId="S::epo_35_jogroup.eu#ext#@dobasi.onmicrosoft.com::edd5f0fd-77c0-4369-83c5-84439aafe912" providerId="AD" clId="Web-{357E5672-063A-B05E-82A5-D876DC85E01B}" dt="2024-11-21T12:28:21.370" v="303" actId="20577"/>
          <ac:spMkLst>
            <pc:docMk/>
            <pc:sldMk cId="4122332720" sldId="305"/>
            <ac:spMk id="2" creationId="{E4A83FA3-72A8-EA99-78F0-67935A02AB3E}"/>
          </ac:spMkLst>
        </pc:spChg>
        <pc:spChg chg="mod">
          <ac:chgData name="epo_35" userId="S::epo_35_jogroup.eu#ext#@dobasi.onmicrosoft.com::edd5f0fd-77c0-4369-83c5-84439aafe912" providerId="AD" clId="Web-{357E5672-063A-B05E-82A5-D876DC85E01B}" dt="2024-11-21T12:01:15.384" v="101" actId="20577"/>
          <ac:spMkLst>
            <pc:docMk/>
            <pc:sldMk cId="4122332720" sldId="305"/>
            <ac:spMk id="3" creationId="{15DBB52E-C0AF-9DE3-D35A-39EB4901D12A}"/>
          </ac:spMkLst>
        </pc:spChg>
      </pc:sldChg>
    </pc:docChg>
  </pc:docChgLst>
  <pc:docChgLst>
    <pc:chgData name="epo_35" userId="S::epo_35_jogroup.eu#ext#@dobasi.onmicrosoft.com::edd5f0fd-77c0-4369-83c5-84439aafe912" providerId="AD" clId="Web-{EB9D736C-8EC5-4317-E211-0B994D955DF7}"/>
    <pc:docChg chg="modSld">
      <pc:chgData name="epo_35" userId="S::epo_35_jogroup.eu#ext#@dobasi.onmicrosoft.com::edd5f0fd-77c0-4369-83c5-84439aafe912" providerId="AD" clId="Web-{EB9D736C-8EC5-4317-E211-0B994D955DF7}" dt="2024-11-08T14:07:44.263" v="11" actId="20577"/>
      <pc:docMkLst>
        <pc:docMk/>
      </pc:docMkLst>
      <pc:sldChg chg="modSp">
        <pc:chgData name="epo_35" userId="S::epo_35_jogroup.eu#ext#@dobasi.onmicrosoft.com::edd5f0fd-77c0-4369-83c5-84439aafe912" providerId="AD" clId="Web-{EB9D736C-8EC5-4317-E211-0B994D955DF7}" dt="2024-11-08T14:07:11.715" v="7" actId="20577"/>
        <pc:sldMkLst>
          <pc:docMk/>
          <pc:sldMk cId="2622686270" sldId="262"/>
        </pc:sldMkLst>
        <pc:spChg chg="mod">
          <ac:chgData name="epo_35" userId="S::epo_35_jogroup.eu#ext#@dobasi.onmicrosoft.com::edd5f0fd-77c0-4369-83c5-84439aafe912" providerId="AD" clId="Web-{EB9D736C-8EC5-4317-E211-0B994D955DF7}" dt="2024-11-08T14:07:11.715" v="7" actId="20577"/>
          <ac:spMkLst>
            <pc:docMk/>
            <pc:sldMk cId="2622686270" sldId="262"/>
            <ac:spMk id="5" creationId="{A7D5D871-3E99-FD69-62E9-BF69DA13EE4B}"/>
          </ac:spMkLst>
        </pc:spChg>
      </pc:sldChg>
      <pc:sldChg chg="modSp">
        <pc:chgData name="epo_35" userId="S::epo_35_jogroup.eu#ext#@dobasi.onmicrosoft.com::edd5f0fd-77c0-4369-83c5-84439aafe912" providerId="AD" clId="Web-{EB9D736C-8EC5-4317-E211-0B994D955DF7}" dt="2024-11-08T14:07:25.684" v="9" actId="20577"/>
        <pc:sldMkLst>
          <pc:docMk/>
          <pc:sldMk cId="1156234365" sldId="280"/>
        </pc:sldMkLst>
        <pc:spChg chg="mod">
          <ac:chgData name="epo_35" userId="S::epo_35_jogroup.eu#ext#@dobasi.onmicrosoft.com::edd5f0fd-77c0-4369-83c5-84439aafe912" providerId="AD" clId="Web-{EB9D736C-8EC5-4317-E211-0B994D955DF7}" dt="2024-11-08T14:07:25.684" v="9" actId="20577"/>
          <ac:spMkLst>
            <pc:docMk/>
            <pc:sldMk cId="1156234365" sldId="280"/>
            <ac:spMk id="5" creationId="{A7D5D871-3E99-FD69-62E9-BF69DA13EE4B}"/>
          </ac:spMkLst>
        </pc:spChg>
      </pc:sldChg>
      <pc:sldChg chg="modSp">
        <pc:chgData name="epo_35" userId="S::epo_35_jogroup.eu#ext#@dobasi.onmicrosoft.com::edd5f0fd-77c0-4369-83c5-84439aafe912" providerId="AD" clId="Web-{EB9D736C-8EC5-4317-E211-0B994D955DF7}" dt="2024-11-08T14:07:44.263" v="11" actId="20577"/>
        <pc:sldMkLst>
          <pc:docMk/>
          <pc:sldMk cId="430438383" sldId="291"/>
        </pc:sldMkLst>
        <pc:spChg chg="mod">
          <ac:chgData name="epo_35" userId="S::epo_35_jogroup.eu#ext#@dobasi.onmicrosoft.com::edd5f0fd-77c0-4369-83c5-84439aafe912" providerId="AD" clId="Web-{EB9D736C-8EC5-4317-E211-0B994D955DF7}" dt="2024-11-08T14:07:44.263" v="11" actId="20577"/>
          <ac:spMkLst>
            <pc:docMk/>
            <pc:sldMk cId="430438383" sldId="291"/>
            <ac:spMk id="2" creationId="{93A846E5-2506-AAFD-BCCA-85721412A1DE}"/>
          </ac:spMkLst>
        </pc:spChg>
      </pc:sldChg>
      <pc:sldChg chg="addSp modSp">
        <pc:chgData name="epo_35" userId="S::epo_35_jogroup.eu#ext#@dobasi.onmicrosoft.com::edd5f0fd-77c0-4369-83c5-84439aafe912" providerId="AD" clId="Web-{EB9D736C-8EC5-4317-E211-0B994D955DF7}" dt="2024-11-08T14:07:00.167" v="2" actId="20577"/>
        <pc:sldMkLst>
          <pc:docMk/>
          <pc:sldMk cId="2949865065" sldId="303"/>
        </pc:sldMkLst>
      </pc:sldChg>
    </pc:docChg>
  </pc:docChgLst>
  <pc:docChgLst>
    <pc:chgData name="epo_35" userId="S::epo_35_jogroup.eu#ext#@dobasi.onmicrosoft.com::edd5f0fd-77c0-4369-83c5-84439aafe912" providerId="AD" clId="Web-{26F23C09-DD13-9A8C-4EA2-766201B46B52}"/>
    <pc:docChg chg="addSld delSld">
      <pc:chgData name="epo_35" userId="S::epo_35_jogroup.eu#ext#@dobasi.onmicrosoft.com::edd5f0fd-77c0-4369-83c5-84439aafe912" providerId="AD" clId="Web-{26F23C09-DD13-9A8C-4EA2-766201B46B52}" dt="2024-11-07T15:55:55.308" v="1"/>
      <pc:docMkLst>
        <pc:docMk/>
      </pc:docMkLst>
      <pc:sldChg chg="add del">
        <pc:chgData name="epo_35" userId="S::epo_35_jogroup.eu#ext#@dobasi.onmicrosoft.com::edd5f0fd-77c0-4369-83c5-84439aafe912" providerId="AD" clId="Web-{26F23C09-DD13-9A8C-4EA2-766201B46B52}" dt="2024-11-07T15:55:55.308" v="1"/>
        <pc:sldMkLst>
          <pc:docMk/>
          <pc:sldMk cId="2949865065" sldId="303"/>
        </pc:sldMkLst>
      </pc:sldChg>
    </pc:docChg>
  </pc:docChgLst>
  <pc:docChgLst>
    <pc:chgData name="Mateja Geder, DOBA" userId="S::mateja.geder@doba.si::ccfd40d0-487c-4fcf-87d0-5a1ee1eda87d" providerId="AD" clId="Web-{6E4E1BBC-6F81-4DA7-BFFD-C34AE1D961B0}"/>
    <pc:docChg chg="modSld">
      <pc:chgData name="Mateja Geder, DOBA" userId="S::mateja.geder@doba.si::ccfd40d0-487c-4fcf-87d0-5a1ee1eda87d" providerId="AD" clId="Web-{6E4E1BBC-6F81-4DA7-BFFD-C34AE1D961B0}" dt="2025-01-13T16:39:22.887" v="0" actId="1076"/>
      <pc:docMkLst>
        <pc:docMk/>
      </pc:docMkLst>
      <pc:sldChg chg="modSp">
        <pc:chgData name="Mateja Geder, DOBA" userId="S::mateja.geder@doba.si::ccfd40d0-487c-4fcf-87d0-5a1ee1eda87d" providerId="AD" clId="Web-{6E4E1BBC-6F81-4DA7-BFFD-C34AE1D961B0}" dt="2025-01-13T16:39:22.887" v="0" actId="1076"/>
        <pc:sldMkLst>
          <pc:docMk/>
          <pc:sldMk cId="1177726443" sldId="257"/>
        </pc:sldMkLst>
        <pc:spChg chg="mod">
          <ac:chgData name="Mateja Geder, DOBA" userId="S::mateja.geder@doba.si::ccfd40d0-487c-4fcf-87d0-5a1ee1eda87d" providerId="AD" clId="Web-{6E4E1BBC-6F81-4DA7-BFFD-C34AE1D961B0}" dt="2025-01-13T16:39:22.887" v="0" actId="1076"/>
          <ac:spMkLst>
            <pc:docMk/>
            <pc:sldMk cId="1177726443" sldId="257"/>
            <ac:spMk id="3" creationId="{8D0089E8-9EEB-047C-855D-C0D6B24BE56F}"/>
          </ac:spMkLst>
        </pc:spChg>
      </pc:sldChg>
    </pc:docChg>
  </pc:docChgLst>
  <pc:docChgLst>
    <pc:chgData name="epo_38" userId="S::epo_38_jogroup.eu#ext#@dobasi.onmicrosoft.com::66d8512a-8ddf-40e0-bce7-ad06085cc67f" providerId="AD" clId="Web-{641DA1C5-0EF9-ED2E-5AAA-FAA87D566880}"/>
    <pc:docChg chg="modSld">
      <pc:chgData name="epo_38" userId="S::epo_38_jogroup.eu#ext#@dobasi.onmicrosoft.com::66d8512a-8ddf-40e0-bce7-ad06085cc67f" providerId="AD" clId="Web-{641DA1C5-0EF9-ED2E-5AAA-FAA87D566880}" dt="2024-11-06T16:56:29.080" v="17" actId="20577"/>
      <pc:docMkLst>
        <pc:docMk/>
      </pc:docMkLst>
      <pc:sldChg chg="modSp">
        <pc:chgData name="epo_38" userId="S::epo_38_jogroup.eu#ext#@dobasi.onmicrosoft.com::66d8512a-8ddf-40e0-bce7-ad06085cc67f" providerId="AD" clId="Web-{641DA1C5-0EF9-ED2E-5AAA-FAA87D566880}" dt="2024-11-06T16:56:29.080" v="17" actId="20577"/>
        <pc:sldMkLst>
          <pc:docMk/>
          <pc:sldMk cId="2591287154" sldId="258"/>
        </pc:sldMkLst>
        <pc:spChg chg="mod">
          <ac:chgData name="epo_38" userId="S::epo_38_jogroup.eu#ext#@dobasi.onmicrosoft.com::66d8512a-8ddf-40e0-bce7-ad06085cc67f" providerId="AD" clId="Web-{641DA1C5-0EF9-ED2E-5AAA-FAA87D566880}" dt="2024-11-06T16:56:01.970" v="16" actId="1076"/>
          <ac:spMkLst>
            <pc:docMk/>
            <pc:sldMk cId="2591287154" sldId="258"/>
            <ac:spMk id="4" creationId="{EDDEB2B8-67A4-DBB2-B33B-FA3A94AEE46E}"/>
          </ac:spMkLst>
        </pc:spChg>
        <pc:spChg chg="mod">
          <ac:chgData name="epo_38" userId="S::epo_38_jogroup.eu#ext#@dobasi.onmicrosoft.com::66d8512a-8ddf-40e0-bce7-ad06085cc67f" providerId="AD" clId="Web-{641DA1C5-0EF9-ED2E-5AAA-FAA87D566880}" dt="2024-11-06T16:56:29.080" v="17" actId="20577"/>
          <ac:spMkLst>
            <pc:docMk/>
            <pc:sldMk cId="2591287154" sldId="258"/>
            <ac:spMk id="6" creationId="{0CC214A9-B65D-FDF1-7616-D8081C944C6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6C5E2C-7412-4AB0-A792-BD2A97E345E6}" type="datetimeFigureOut">
              <a:rPr lang="es-ES" smtClean="0"/>
              <a:t>21/07/2025</a:t>
            </a:fld>
            <a:endParaRPr lang="es-E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57B022-CB75-4C01-8089-858149471602}" type="slidenum">
              <a:rPr lang="es-ES" smtClean="0"/>
              <a:t>‹Nº›</a:t>
            </a:fld>
            <a:endParaRPr lang="es-ES"/>
          </a:p>
        </p:txBody>
      </p:sp>
    </p:spTree>
    <p:extLst>
      <p:ext uri="{BB962C8B-B14F-4D97-AF65-F5344CB8AC3E}">
        <p14:creationId xmlns:p14="http://schemas.microsoft.com/office/powerpoint/2010/main" val="3695686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6</a:t>
            </a:fld>
            <a:endParaRPr lang="es-ES"/>
          </a:p>
        </p:txBody>
      </p:sp>
    </p:spTree>
    <p:extLst>
      <p:ext uri="{BB962C8B-B14F-4D97-AF65-F5344CB8AC3E}">
        <p14:creationId xmlns:p14="http://schemas.microsoft.com/office/powerpoint/2010/main" val="2885386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Referentes:</a:t>
            </a:r>
          </a:p>
          <a:p>
            <a:r>
              <a:rPr lang="es-ES" dirty="0"/>
              <a:t>Lean startup</a:t>
            </a:r>
          </a:p>
          <a:p>
            <a:r>
              <a:rPr lang="es-ES" dirty="0"/>
              <a:t>Lean </a:t>
            </a:r>
            <a:r>
              <a:rPr lang="es-ES" dirty="0" err="1"/>
              <a:t>manufacturing</a:t>
            </a:r>
            <a:r>
              <a:rPr lang="es-ES" dirty="0"/>
              <a:t> </a:t>
            </a:r>
            <a:r>
              <a:rPr lang="es-ES" dirty="0" err="1"/>
              <a:t>toyota</a:t>
            </a:r>
            <a:endParaRPr lang="es-ES" dirty="0"/>
          </a:p>
          <a:p>
            <a:r>
              <a:rPr lang="es-ES" dirty="0"/>
              <a:t>Just in time</a:t>
            </a:r>
          </a:p>
          <a:p>
            <a:r>
              <a:rPr lang="es-ES" dirty="0"/>
              <a:t>Deming </a:t>
            </a:r>
          </a:p>
          <a:p>
            <a:r>
              <a:rPr lang="es-ES" dirty="0"/>
              <a:t>Turan </a:t>
            </a:r>
          </a:p>
          <a:p>
            <a:r>
              <a:rPr lang="es-ES" dirty="0"/>
              <a:t>Americanos y japoneses</a:t>
            </a:r>
          </a:p>
          <a:p>
            <a:endParaRPr lang="es-ES" dirty="0"/>
          </a:p>
          <a:p>
            <a:r>
              <a:rPr lang="es-ES" dirty="0"/>
              <a:t>Ciclos </a:t>
            </a:r>
            <a:r>
              <a:rPr lang="es-ES" dirty="0" err="1"/>
              <a:t>Pdca</a:t>
            </a:r>
            <a:endParaRPr lang="es-ES" dirty="0"/>
          </a:p>
          <a:p>
            <a:r>
              <a:rPr lang="es-ES" dirty="0"/>
              <a:t>Mejora continua – modelo europeo</a:t>
            </a:r>
          </a:p>
          <a:p>
            <a:r>
              <a:rPr lang="es-ES" dirty="0" err="1"/>
              <a:t>Aenor</a:t>
            </a:r>
            <a:r>
              <a:rPr lang="es-ES" dirty="0"/>
              <a:t> normas </a:t>
            </a:r>
            <a:r>
              <a:rPr lang="es-ES" dirty="0" err="1"/>
              <a:t>iso</a:t>
            </a:r>
            <a:r>
              <a:rPr lang="es-ES" dirty="0"/>
              <a:t> 9000</a:t>
            </a:r>
          </a:p>
          <a:p>
            <a:r>
              <a:rPr lang="es-ES" dirty="0"/>
              <a:t>procedimientos</a:t>
            </a:r>
          </a:p>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13</a:t>
            </a:fld>
            <a:endParaRPr lang="es-ES"/>
          </a:p>
        </p:txBody>
      </p:sp>
    </p:spTree>
    <p:extLst>
      <p:ext uri="{BB962C8B-B14F-4D97-AF65-F5344CB8AC3E}">
        <p14:creationId xmlns:p14="http://schemas.microsoft.com/office/powerpoint/2010/main" val="3985226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Ciclos PDCA</a:t>
            </a:r>
            <a:br>
              <a:rPr lang="es-ES" dirty="0"/>
            </a:br>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14</a:t>
            </a:fld>
            <a:endParaRPr lang="es-ES"/>
          </a:p>
        </p:txBody>
      </p:sp>
    </p:spTree>
    <p:extLst>
      <p:ext uri="{BB962C8B-B14F-4D97-AF65-F5344CB8AC3E}">
        <p14:creationId xmlns:p14="http://schemas.microsoft.com/office/powerpoint/2010/main" val="40181082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benchmarking</a:t>
            </a:r>
          </a:p>
        </p:txBody>
      </p:sp>
      <p:sp>
        <p:nvSpPr>
          <p:cNvPr id="4" name="Marcador de número de diapositiva 3"/>
          <p:cNvSpPr>
            <a:spLocks noGrp="1"/>
          </p:cNvSpPr>
          <p:nvPr>
            <p:ph type="sldNum" sz="quarter" idx="5"/>
          </p:nvPr>
        </p:nvSpPr>
        <p:spPr/>
        <p:txBody>
          <a:bodyPr/>
          <a:lstStyle/>
          <a:p>
            <a:fld id="{8B57B022-CB75-4C01-8089-858149471602}" type="slidenum">
              <a:rPr lang="es-ES" smtClean="0"/>
              <a:t>16</a:t>
            </a:fld>
            <a:endParaRPr lang="es-ES"/>
          </a:p>
        </p:txBody>
      </p:sp>
    </p:spTree>
    <p:extLst>
      <p:ext uri="{BB962C8B-B14F-4D97-AF65-F5344CB8AC3E}">
        <p14:creationId xmlns:p14="http://schemas.microsoft.com/office/powerpoint/2010/main" val="5470423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Encuesta Google clientes</a:t>
            </a:r>
          </a:p>
          <a:p>
            <a:r>
              <a:rPr lang="es-ES" dirty="0"/>
              <a:t>Identificación de patrones más repetidos</a:t>
            </a:r>
          </a:p>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22</a:t>
            </a:fld>
            <a:endParaRPr lang="es-ES"/>
          </a:p>
        </p:txBody>
      </p:sp>
    </p:spTree>
    <p:extLst>
      <p:ext uri="{BB962C8B-B14F-4D97-AF65-F5344CB8AC3E}">
        <p14:creationId xmlns:p14="http://schemas.microsoft.com/office/powerpoint/2010/main" val="4009501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DIAGRAMA DE GANT</a:t>
            </a:r>
          </a:p>
          <a:p>
            <a:r>
              <a:rPr lang="es-ES" dirty="0"/>
              <a:t>CALENDARIO ANUAL</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MINDFULNESS</a:t>
            </a:r>
          </a:p>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26</a:t>
            </a:fld>
            <a:endParaRPr lang="es-ES"/>
          </a:p>
        </p:txBody>
      </p:sp>
    </p:spTree>
    <p:extLst>
      <p:ext uri="{BB962C8B-B14F-4D97-AF65-F5344CB8AC3E}">
        <p14:creationId xmlns:p14="http://schemas.microsoft.com/office/powerpoint/2010/main" val="31044678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22C72-C3BD-496C-79FD-85AFDE4E95A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35BD99E-D775-5263-E73A-3CBF7FBAA85C}"/>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E97C8252-98B6-7B52-222F-8001FA916558}"/>
              </a:ext>
            </a:extLst>
          </p:cNvPr>
          <p:cNvSpPr>
            <a:spLocks noGrp="1"/>
          </p:cNvSpPr>
          <p:nvPr>
            <p:ph type="body" idx="1"/>
          </p:nvPr>
        </p:nvSpPr>
        <p:spPr/>
        <p:txBody>
          <a:bodyPr/>
          <a:lstStyle/>
          <a:p>
            <a:r>
              <a:rPr lang="es-ES" dirty="0"/>
              <a:t>DIAGRAMA DE GANT</a:t>
            </a:r>
          </a:p>
          <a:p>
            <a:r>
              <a:rPr lang="es-ES" dirty="0"/>
              <a:t>CALENDARIO ANUAL</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MINDFULNESS</a:t>
            </a:r>
          </a:p>
          <a:p>
            <a:endParaRPr lang="es-ES" dirty="0"/>
          </a:p>
        </p:txBody>
      </p:sp>
      <p:sp>
        <p:nvSpPr>
          <p:cNvPr id="4" name="Marcador de número de diapositiva 3">
            <a:extLst>
              <a:ext uri="{FF2B5EF4-FFF2-40B4-BE49-F238E27FC236}">
                <a16:creationId xmlns:a16="http://schemas.microsoft.com/office/drawing/2014/main" id="{615B7B67-F296-CA7E-E988-A0EAE349163D}"/>
              </a:ext>
            </a:extLst>
          </p:cNvPr>
          <p:cNvSpPr>
            <a:spLocks noGrp="1"/>
          </p:cNvSpPr>
          <p:nvPr>
            <p:ph type="sldNum" sz="quarter" idx="5"/>
          </p:nvPr>
        </p:nvSpPr>
        <p:spPr/>
        <p:txBody>
          <a:bodyPr/>
          <a:lstStyle/>
          <a:p>
            <a:fld id="{8B57B022-CB75-4C01-8089-858149471602}" type="slidenum">
              <a:rPr lang="es-ES" smtClean="0"/>
              <a:t>27</a:t>
            </a:fld>
            <a:endParaRPr lang="es-ES"/>
          </a:p>
        </p:txBody>
      </p:sp>
    </p:spTree>
    <p:extLst>
      <p:ext uri="{BB962C8B-B14F-4D97-AF65-F5344CB8AC3E}">
        <p14:creationId xmlns:p14="http://schemas.microsoft.com/office/powerpoint/2010/main" val="38110446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TRELLO</a:t>
            </a:r>
          </a:p>
          <a:p>
            <a:r>
              <a:rPr lang="es-ES" dirty="0"/>
              <a:t>GANTT</a:t>
            </a:r>
          </a:p>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28</a:t>
            </a:fld>
            <a:endParaRPr lang="es-ES"/>
          </a:p>
        </p:txBody>
      </p:sp>
    </p:spTree>
    <p:extLst>
      <p:ext uri="{BB962C8B-B14F-4D97-AF65-F5344CB8AC3E}">
        <p14:creationId xmlns:p14="http://schemas.microsoft.com/office/powerpoint/2010/main" val="5448064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IKIGAY</a:t>
            </a:r>
          </a:p>
          <a:p>
            <a:r>
              <a:rPr lang="es-ES" dirty="0"/>
              <a:t>PROPOSITO DE VIDA</a:t>
            </a:r>
          </a:p>
          <a:p>
            <a:r>
              <a:rPr lang="es-ES" dirty="0"/>
              <a:t>VISION</a:t>
            </a:r>
          </a:p>
          <a:p>
            <a:r>
              <a:rPr lang="es-ES" dirty="0"/>
              <a:t>EMPRESARIAL Y PERSONAL</a:t>
            </a:r>
          </a:p>
          <a:p>
            <a:endParaRPr lang="es-ES" dirty="0"/>
          </a:p>
        </p:txBody>
      </p:sp>
      <p:sp>
        <p:nvSpPr>
          <p:cNvPr id="4" name="Marcador de número de diapositiva 3"/>
          <p:cNvSpPr>
            <a:spLocks noGrp="1"/>
          </p:cNvSpPr>
          <p:nvPr>
            <p:ph type="sldNum" sz="quarter" idx="5"/>
          </p:nvPr>
        </p:nvSpPr>
        <p:spPr/>
        <p:txBody>
          <a:bodyPr/>
          <a:lstStyle/>
          <a:p>
            <a:fld id="{8B57B022-CB75-4C01-8089-858149471602}" type="slidenum">
              <a:rPr lang="es-ES" smtClean="0"/>
              <a:t>29</a:t>
            </a:fld>
            <a:endParaRPr lang="es-ES"/>
          </a:p>
        </p:txBody>
      </p:sp>
    </p:spTree>
    <p:extLst>
      <p:ext uri="{BB962C8B-B14F-4D97-AF65-F5344CB8AC3E}">
        <p14:creationId xmlns:p14="http://schemas.microsoft.com/office/powerpoint/2010/main" val="418644659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EnDqyyKlbok?feature=oembed"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5.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slideLayout" Target="../slideLayouts/slideLayout2.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slideLayout" Target="../slideLayouts/slideLayout2.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s://trello.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9.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36.jpeg"/><Relationship Id="rId4" Type="http://schemas.openxmlformats.org/officeDocument/2006/relationships/image" Target="../media/image35.jpeg"/></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hyperlink" Target="https://www.youtube.com/watch?v=KIS4L4kn0RM" TargetMode="External"/><Relationship Id="rId2" Type="http://schemas.openxmlformats.org/officeDocument/2006/relationships/hyperlink" Target="https://www.youtube.com/watch?v=9MAHX2Wv8pk" TargetMode="External"/><Relationship Id="rId1" Type="http://schemas.openxmlformats.org/officeDocument/2006/relationships/slideLayout" Target="../slideLayouts/slideLayout2.xml"/><Relationship Id="rId6" Type="http://schemas.openxmlformats.org/officeDocument/2006/relationships/hyperlink" Target="https://www.vanderbilt.edu/risk-education/wp-content/uploads/sites/292/2020/05/Risk-Management-PPT.pptx" TargetMode="External"/><Relationship Id="rId5" Type="http://schemas.openxmlformats.org/officeDocument/2006/relationships/hyperlink" Target="https://www.mys.it/I-principi-del-metodo-AGILE-e-SCRUM-e-i-vantaggi-nelladozione-nella-nostra-organizzazione-1" TargetMode="External"/><Relationship Id="rId4" Type="http://schemas.openxmlformats.org/officeDocument/2006/relationships/hyperlink" Target="https://www.allianz-trade.com/en_US/insights/risk-management-plan.html#:~:text=A%20Risk%20Management%20Plan%20will,reduce%20or%20prevent%20unfavorable%20outcomes" TargetMode="External"/></Relationships>
</file>

<file path=ppt/slides/_rels/slide38.xml.rels><?xml version="1.0" encoding="UTF-8" standalone="yes"?>
<Relationships xmlns="http://schemas.openxmlformats.org/package/2006/relationships"><Relationship Id="rId8" Type="http://schemas.openxmlformats.org/officeDocument/2006/relationships/hyperlink" Target="https://oercommons.s3.amazonaws.com/media/courseware/relatedresource/file/5-1-1-PMF-chap7-time-estimation_T50EEnh.pdf" TargetMode="External"/><Relationship Id="rId3" Type="http://schemas.openxmlformats.org/officeDocument/2006/relationships/hyperlink" Target="https://www.slideshare.net/slideshow/quality-management-72844193/72844193" TargetMode="External"/><Relationship Id="rId7" Type="http://schemas.openxmlformats.org/officeDocument/2006/relationships/hyperlink" Target="https://www.youtube.com/watch?v=QDNoO9fR_M4&amp;t=48s" TargetMode="External"/><Relationship Id="rId2" Type="http://schemas.openxmlformats.org/officeDocument/2006/relationships/hyperlink" Target="https://ieomsociety.org/proceedings/2022malaysia/150.pdf" TargetMode="External"/><Relationship Id="rId1" Type="http://schemas.openxmlformats.org/officeDocument/2006/relationships/slideLayout" Target="../slideLayouts/slideLayout2.xml"/><Relationship Id="rId6" Type="http://schemas.openxmlformats.org/officeDocument/2006/relationships/hyperlink" Target="https://www.youtube.com/watch?v=qRIcX0oJ1k4" TargetMode="External"/><Relationship Id="rId5" Type="http://schemas.openxmlformats.org/officeDocument/2006/relationships/hyperlink" Target="https://www.mindtools.com/aavjrgg/how-good-is-your-time-management" TargetMode="External"/><Relationship Id="rId4" Type="http://schemas.openxmlformats.org/officeDocument/2006/relationships/hyperlink" Target="https://www.lucidchart.com/blog/what-are-the-7-basic-quality-tools" TargetMode="External"/></Relationships>
</file>

<file path=ppt/slides/_rels/slide39.xml.rels><?xml version="1.0" encoding="UTF-8" standalone="yes"?>
<Relationships xmlns="http://schemas.openxmlformats.org/package/2006/relationships"><Relationship Id="rId8" Type="http://schemas.openxmlformats.org/officeDocument/2006/relationships/hyperlink" Target="https://www.academia.edu/8985099/The_concept_of_TQM_Total_Quality_Management" TargetMode="External"/><Relationship Id="rId3" Type="http://schemas.openxmlformats.org/officeDocument/2006/relationships/hyperlink" Target="https://www.academia.edu/8027143/Risk_Management_in_Entrepreneurship?email_work_card=view-paper" TargetMode="External"/><Relationship Id="rId7" Type="http://schemas.openxmlformats.org/officeDocument/2006/relationships/hyperlink" Target="https://www.youtube.com/watch?v=UXChmphBrw0" TargetMode="External"/><Relationship Id="rId12" Type="http://schemas.openxmlformats.org/officeDocument/2006/relationships/hyperlink" Target="https://libguides.avondale.edu.au/academicsupporthub/timemanagement" TargetMode="External"/><Relationship Id="rId2" Type="http://schemas.openxmlformats.org/officeDocument/2006/relationships/hyperlink" Target="https://www.researchgate.net/publication/353444960_Risk_Management_and_Enterprise_Risk_Management" TargetMode="External"/><Relationship Id="rId1" Type="http://schemas.openxmlformats.org/officeDocument/2006/relationships/slideLayout" Target="../slideLayouts/slideLayout2.xml"/><Relationship Id="rId6" Type="http://schemas.openxmlformats.org/officeDocument/2006/relationships/hyperlink" Target="https://www.pmi.org/learning/library/risk-management-9096" TargetMode="External"/><Relationship Id="rId11" Type="http://schemas.openxmlformats.org/officeDocument/2006/relationships/hyperlink" Target="https://www.youtube.com/watch?v=xgp6eELYY1M" TargetMode="External"/><Relationship Id="rId5" Type="http://schemas.openxmlformats.org/officeDocument/2006/relationships/hyperlink" Target="https://www.academia.edu/11684158/RISK_MANAGEMENT_PLAN" TargetMode="External"/><Relationship Id="rId10" Type="http://schemas.openxmlformats.org/officeDocument/2006/relationships/hyperlink" Target="https://www.academia.edu/4096564/IMPORTANCE_OF_TIME_MANAGEMENT" TargetMode="External"/><Relationship Id="rId4" Type="http://schemas.openxmlformats.org/officeDocument/2006/relationships/hyperlink" Target="https://www.youtube.com/watch?v=BLAEuVSAlVM" TargetMode="External"/><Relationship Id="rId9"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slideLayout" Target="../slideLayouts/slideLayout7.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9.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normAutofit/>
          </a:bodyPr>
          <a:lstStyle/>
          <a:p>
            <a:r>
              <a:rPr lang="es-ES" noProof="0" dirty="0"/>
              <a:t>Garantía de Calidad y Gestión del Riesgo </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es-ES" sz="2000" b="0" noProof="0" dirty="0">
                <a:solidFill>
                  <a:schemeClr val="accent1"/>
                </a:solidFill>
              </a:rPr>
              <a:t>BIENVENIDOS A ESTA UNIDAD</a:t>
            </a:r>
            <a:endParaRPr lang="es-ES" noProof="0" dirty="0">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761798" y="495918"/>
            <a:ext cx="11272600" cy="1639414"/>
          </a:xfrm>
        </p:spPr>
        <p:txBody>
          <a:bodyPr>
            <a:normAutofit fontScale="90000"/>
          </a:bodyPr>
          <a:lstStyle/>
          <a:p>
            <a:pPr>
              <a:lnSpc>
                <a:spcPct val="100000"/>
              </a:lnSpc>
            </a:pPr>
            <a:r>
              <a:rPr lang="es-ES" sz="3400" b="1" noProof="0" dirty="0"/>
              <a:t>Buenas prácticas de gestión de riesgos a tener en cuenta</a:t>
            </a:r>
            <a:br>
              <a:rPr lang="es-ES" noProof="0" dirty="0"/>
            </a:br>
            <a:endParaRPr lang="es-ES" noProof="0" dirty="0"/>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8295908" cy="4351338"/>
          </a:xfrm>
        </p:spPr>
        <p:txBody>
          <a:bodyPr vert="horz" lIns="91440" tIns="45720" rIns="91440" bIns="45720" rtlCol="0" anchor="t">
            <a:normAutofit/>
          </a:bodyPr>
          <a:lstStyle/>
          <a:p>
            <a:pPr algn="just">
              <a:lnSpc>
                <a:spcPct val="150000"/>
              </a:lnSpc>
              <a:buFont typeface="Wingdings" panose="05000000000000000000" pitchFamily="2" charset="2"/>
              <a:buChar char="§"/>
            </a:pPr>
            <a:r>
              <a:rPr lang="es-ES" sz="1600" b="0" noProof="0" dirty="0">
                <a:solidFill>
                  <a:schemeClr val="accent1"/>
                </a:solidFill>
              </a:rPr>
              <a:t>Fomenta una cultura en el lugar de trabajo que dé </a:t>
            </a:r>
            <a:r>
              <a:rPr lang="es-ES" sz="1600" noProof="0" dirty="0">
                <a:solidFill>
                  <a:schemeClr val="accent1"/>
                </a:solidFill>
              </a:rPr>
              <a:t>prioridad</a:t>
            </a:r>
            <a:r>
              <a:rPr lang="es-ES" sz="1600" b="0" noProof="0" dirty="0">
                <a:solidFill>
                  <a:schemeClr val="accent1"/>
                </a:solidFill>
              </a:rPr>
              <a:t> a la concienciación sobre los riesgos.</a:t>
            </a:r>
          </a:p>
          <a:p>
            <a:pPr algn="just">
              <a:lnSpc>
                <a:spcPct val="150000"/>
              </a:lnSpc>
              <a:buFont typeface="Wingdings" panose="05000000000000000000" pitchFamily="2" charset="2"/>
              <a:buChar char="§"/>
            </a:pPr>
            <a:r>
              <a:rPr lang="es-ES" sz="1600" noProof="0" dirty="0">
                <a:solidFill>
                  <a:schemeClr val="accent1"/>
                </a:solidFill>
              </a:rPr>
              <a:t>Educa</a:t>
            </a:r>
            <a:r>
              <a:rPr lang="es-ES" sz="1600" b="0" noProof="0" dirty="0">
                <a:solidFill>
                  <a:schemeClr val="accent1"/>
                </a:solidFill>
              </a:rPr>
              <a:t> a los empleados sobre la importancia de la concienciación sobre los riesgos.</a:t>
            </a:r>
          </a:p>
          <a:p>
            <a:pPr algn="just">
              <a:lnSpc>
                <a:spcPct val="150000"/>
              </a:lnSpc>
              <a:buFont typeface="Wingdings" panose="05000000000000000000" pitchFamily="2" charset="2"/>
              <a:buChar char="§"/>
            </a:pPr>
            <a:r>
              <a:rPr lang="es-ES" sz="1600" b="0" noProof="0" dirty="0">
                <a:solidFill>
                  <a:schemeClr val="accent1"/>
                </a:solidFill>
              </a:rPr>
              <a:t>Establece </a:t>
            </a:r>
            <a:r>
              <a:rPr lang="es-ES" sz="1600" noProof="0" dirty="0">
                <a:solidFill>
                  <a:schemeClr val="accent1"/>
                </a:solidFill>
              </a:rPr>
              <a:t>directrices claras</a:t>
            </a:r>
            <a:r>
              <a:rPr lang="es-ES" sz="1600" b="0" noProof="0" dirty="0">
                <a:solidFill>
                  <a:schemeClr val="accent1"/>
                </a:solidFill>
              </a:rPr>
              <a:t> para aplicar las </a:t>
            </a:r>
            <a:r>
              <a:rPr lang="es-ES" sz="1600" noProof="0" dirty="0">
                <a:solidFill>
                  <a:schemeClr val="accent1"/>
                </a:solidFill>
              </a:rPr>
              <a:t>estrategias</a:t>
            </a:r>
            <a:r>
              <a:rPr lang="es-ES" sz="1600" b="0" noProof="0" dirty="0">
                <a:solidFill>
                  <a:schemeClr val="accent1"/>
                </a:solidFill>
              </a:rPr>
              <a:t> de gestión de riesgos.</a:t>
            </a:r>
          </a:p>
          <a:p>
            <a:pPr algn="just">
              <a:lnSpc>
                <a:spcPct val="150000"/>
              </a:lnSpc>
              <a:buFont typeface="Wingdings" panose="05000000000000000000" pitchFamily="2" charset="2"/>
              <a:buChar char="§"/>
            </a:pPr>
            <a:r>
              <a:rPr lang="es-ES" sz="1600" noProof="0" dirty="0">
                <a:solidFill>
                  <a:schemeClr val="accent1"/>
                </a:solidFill>
              </a:rPr>
              <a:t>Comparte y debate </a:t>
            </a:r>
            <a:r>
              <a:rPr lang="es-ES" sz="1600" b="0" noProof="0" dirty="0">
                <a:solidFill>
                  <a:schemeClr val="accent1"/>
                </a:solidFill>
              </a:rPr>
              <a:t>periódicamente las políticas de gestión de riesgos con el equipo.</a:t>
            </a:r>
          </a:p>
          <a:p>
            <a:pPr algn="just">
              <a:lnSpc>
                <a:spcPct val="150000"/>
              </a:lnSpc>
              <a:buFont typeface="Wingdings" panose="05000000000000000000" pitchFamily="2" charset="2"/>
              <a:buChar char="§"/>
            </a:pPr>
            <a:r>
              <a:rPr lang="es-ES" sz="1600" noProof="0" dirty="0">
                <a:solidFill>
                  <a:schemeClr val="accent1"/>
                </a:solidFill>
              </a:rPr>
              <a:t>Evalúa y mejora </a:t>
            </a:r>
            <a:r>
              <a:rPr lang="es-ES" sz="1600" b="0" noProof="0" dirty="0">
                <a:solidFill>
                  <a:schemeClr val="accent1"/>
                </a:solidFill>
              </a:rPr>
              <a:t>continuamente estas políticas según sea necesario.</a:t>
            </a: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a:srcRect l="107" t="391" r="-107" b="-391"/>
          <a:stretch/>
        </p:blipFill>
        <p:spPr>
          <a:xfrm>
            <a:off x="9737842" y="4280811"/>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737842" y="3792156"/>
            <a:ext cx="217856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la imagen</a:t>
            </a:r>
            <a:r>
              <a:rPr lang="es-ES" sz="1000" noProof="0" dirty="0">
                <a:solidFill>
                  <a:schemeClr val="accent1"/>
                </a:solidFill>
              </a:rPr>
              <a:t>: Generada con IA</a:t>
            </a:r>
            <a:endParaRPr lang="es-ES" sz="1050" noProof="0" dirty="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5826" y="732144"/>
            <a:ext cx="11039669" cy="1325563"/>
          </a:xfrm>
        </p:spPr>
        <p:txBody>
          <a:bodyPr/>
          <a:lstStyle/>
          <a:p>
            <a:r>
              <a:rPr lang="es-ES" sz="3400" b="1" noProof="0" dirty="0"/>
              <a:t>¿Algún consejo? Gestión del riesgo usando Excel</a:t>
            </a:r>
            <a:r>
              <a:rPr lang="es-ES" b="1" noProof="0" dirty="0"/>
              <a:t> </a:t>
            </a:r>
          </a:p>
        </p:txBody>
      </p:sp>
      <p:pic>
        <p:nvPicPr>
          <p:cNvPr id="9" name="Elementi multimediali online 8" title="How to Make a Risk Assessment Matrix in Excel">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097743" y="4922847"/>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rgbClr val="1D1D1B"/>
                </a:solidFill>
                <a:cs typeface="Segoe UI"/>
              </a:rPr>
              <a:t>Fuente: Cómo Hacer una Matriz de Evaluación de Riesgos en Excel por</a:t>
            </a:r>
            <a:r>
              <a:rPr lang="es-ES" sz="1000" noProof="0" dirty="0">
                <a:solidFill>
                  <a:srgbClr val="DACDAC"/>
                </a:solidFill>
                <a:cs typeface="Segoe UI"/>
              </a:rPr>
              <a:t> </a:t>
            </a:r>
            <a:r>
              <a:rPr lang="es-ES" sz="1000" noProof="0" dirty="0">
                <a:solidFill>
                  <a:srgbClr val="1D1D1B"/>
                </a:solidFill>
                <a:cs typeface="Segoe UI"/>
              </a:rPr>
              <a:t>David McLachlan</a:t>
            </a:r>
            <a:endParaRPr lang="es-ES" sz="1000" noProof="0" dirty="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600" noProof="0" dirty="0">
                <a:solidFill>
                  <a:schemeClr val="accent1"/>
                </a:solidFill>
              </a:rPr>
              <a:t>Más información sobre consejos útiles para redactar una matriz de evaluación de riesgos con Excel. </a:t>
            </a: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es-ES" sz="3400" b="1" noProof="0" dirty="0"/>
              <a:t>Auto-Reflexión sobre la Gestión del riesgo</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638933"/>
            <a:ext cx="10515600" cy="4351338"/>
          </a:xfrm>
        </p:spPr>
        <p:txBody>
          <a:bodyPr vert="horz" lIns="91440" tIns="45720" rIns="91440" bIns="45720" rtlCol="0" anchor="t">
            <a:normAutofit/>
          </a:bodyPr>
          <a:lstStyle/>
          <a:p>
            <a:pPr marL="0" indent="0" algn="just">
              <a:buNone/>
            </a:pPr>
            <a:r>
              <a:rPr lang="es-ES" sz="1600" noProof="0" dirty="0"/>
              <a:t>¡Es tu turno! </a:t>
            </a:r>
          </a:p>
          <a:p>
            <a:pPr marL="0" indent="0" algn="just">
              <a:buNone/>
            </a:pPr>
            <a:endParaRPr lang="es-ES" sz="1600" noProof="0" dirty="0"/>
          </a:p>
          <a:p>
            <a:pPr marL="0" indent="0" algn="just">
              <a:buNone/>
            </a:pPr>
            <a:r>
              <a:rPr lang="es-ES" sz="1600" b="0" dirty="0">
                <a:solidFill>
                  <a:schemeClr val="accent1"/>
                </a:solidFill>
                <a:ea typeface="+mn-lt"/>
                <a:cs typeface="+mn-lt"/>
              </a:rPr>
              <a:t>Realiza</a:t>
            </a:r>
            <a:r>
              <a:rPr lang="es-ES" sz="1600" b="0" noProof="0" dirty="0">
                <a:solidFill>
                  <a:schemeClr val="accent1"/>
                </a:solidFill>
                <a:ea typeface="+mn-lt"/>
                <a:cs typeface="+mn-lt"/>
              </a:rPr>
              <a:t> este ejercicio para ver si lo has entendido:</a:t>
            </a:r>
          </a:p>
          <a:p>
            <a:pPr algn="just">
              <a:buNone/>
            </a:pPr>
            <a:r>
              <a:rPr lang="es-ES" sz="1600" noProof="0" dirty="0">
                <a:solidFill>
                  <a:schemeClr val="accent1"/>
                </a:solidFill>
                <a:ea typeface="+mn-lt"/>
                <a:cs typeface="+mn-lt"/>
              </a:rPr>
              <a:t>Objetivo</a:t>
            </a:r>
            <a:r>
              <a:rPr lang="es-ES" sz="1600" b="0" noProof="0" dirty="0">
                <a:solidFill>
                  <a:schemeClr val="accent1"/>
                </a:solidFill>
                <a:ea typeface="+mn-lt"/>
                <a:cs typeface="+mn-lt"/>
              </a:rPr>
              <a:t>: Identificar y analizar los riesgos de un proyecto.</a:t>
            </a:r>
            <a:endParaRPr lang="es-ES" sz="1600" noProof="0" dirty="0">
              <a:solidFill>
                <a:schemeClr val="accent1"/>
              </a:solidFill>
            </a:endParaRPr>
          </a:p>
          <a:p>
            <a:pPr marL="0" indent="0" algn="just">
              <a:buNone/>
            </a:pPr>
            <a:r>
              <a:rPr lang="es-ES" sz="1600" dirty="0">
                <a:solidFill>
                  <a:schemeClr val="accent1"/>
                </a:solidFill>
                <a:ea typeface="+mn-lt"/>
                <a:cs typeface="+mn-lt"/>
              </a:rPr>
              <a:t>E</a:t>
            </a:r>
            <a:r>
              <a:rPr lang="es-ES" sz="1600" noProof="0" dirty="0">
                <a:solidFill>
                  <a:schemeClr val="accent1"/>
                </a:solidFill>
                <a:ea typeface="+mn-lt"/>
                <a:cs typeface="+mn-lt"/>
              </a:rPr>
              <a:t>lige un proyecto</a:t>
            </a:r>
            <a:r>
              <a:rPr lang="es-ES" sz="1600" b="0" noProof="0" dirty="0">
                <a:solidFill>
                  <a:schemeClr val="accent1"/>
                </a:solidFill>
                <a:ea typeface="+mn-lt"/>
                <a:cs typeface="+mn-lt"/>
              </a:rPr>
              <a:t> (por ejemplo, la creación de una pequeña empresa o el lanzamiento de un nuevo producto).</a:t>
            </a:r>
            <a:endParaRPr lang="es-ES" sz="1600" noProof="0" dirty="0">
              <a:solidFill>
                <a:schemeClr val="accent1"/>
              </a:solidFill>
            </a:endParaRPr>
          </a:p>
          <a:p>
            <a:pPr marL="0" indent="0" algn="just">
              <a:buNone/>
            </a:pPr>
            <a:r>
              <a:rPr lang="es-ES" sz="1600" noProof="0" dirty="0">
                <a:solidFill>
                  <a:schemeClr val="accent1"/>
                </a:solidFill>
                <a:ea typeface="+mn-lt"/>
                <a:cs typeface="+mn-lt"/>
              </a:rPr>
              <a:t>Identifica riesgos potenciales</a:t>
            </a:r>
            <a:r>
              <a:rPr lang="es-ES" sz="1600" b="0" noProof="0" dirty="0">
                <a:solidFill>
                  <a:schemeClr val="accent1"/>
                </a:solidFill>
                <a:ea typeface="+mn-lt"/>
                <a:cs typeface="+mn-lt"/>
              </a:rPr>
              <a:t> que podrían afectar negativamente al proyecto (por ejemplo, financieros, operativos, jurídicos, relacionados con el mercado, etc.).</a:t>
            </a:r>
            <a:endParaRPr lang="es-ES" sz="1600" noProof="0" dirty="0">
              <a:solidFill>
                <a:schemeClr val="accent1"/>
              </a:solidFill>
            </a:endParaRPr>
          </a:p>
          <a:p>
            <a:pPr marL="0" indent="0" algn="just">
              <a:buNone/>
            </a:pPr>
            <a:r>
              <a:rPr lang="es-ES" sz="1600" dirty="0">
                <a:solidFill>
                  <a:schemeClr val="accent1"/>
                </a:solidFill>
                <a:ea typeface="+mn-lt"/>
                <a:cs typeface="+mn-lt"/>
              </a:rPr>
              <a:t>Para cada riesgo</a:t>
            </a:r>
            <a:r>
              <a:rPr lang="es-ES" sz="1600" b="0" noProof="0" dirty="0">
                <a:solidFill>
                  <a:schemeClr val="accent1"/>
                </a:solidFill>
                <a:ea typeface="+mn-lt"/>
                <a:cs typeface="+mn-lt"/>
              </a:rPr>
              <a:t>, responde a lo siguiente:</a:t>
            </a:r>
            <a:endParaRPr lang="es-ES" sz="1600" noProof="0" dirty="0">
              <a:solidFill>
                <a:schemeClr val="accent1"/>
              </a:solidFill>
            </a:endParaRPr>
          </a:p>
          <a:p>
            <a:pPr marL="742950" lvl="1" indent="-285750" algn="just">
              <a:buFont typeface="Arial"/>
              <a:buChar char="•"/>
            </a:pPr>
            <a:r>
              <a:rPr lang="es-ES" sz="1600" b="0" noProof="0" dirty="0">
                <a:solidFill>
                  <a:schemeClr val="accent1"/>
                </a:solidFill>
                <a:ea typeface="+mn-lt"/>
                <a:cs typeface="+mn-lt"/>
              </a:rPr>
              <a:t>¿Cuál es la probabilidad de que se produzca este riesgo? (Alta, Media, Baja)</a:t>
            </a:r>
          </a:p>
          <a:p>
            <a:pPr marL="742950" lvl="1" indent="-285750" algn="just">
              <a:buFont typeface="Arial"/>
              <a:buChar char="•"/>
            </a:pPr>
            <a:r>
              <a:rPr lang="es-ES" sz="1600" b="0" noProof="0" dirty="0">
                <a:solidFill>
                  <a:schemeClr val="accent1"/>
                </a:solidFill>
                <a:ea typeface="+mn-lt"/>
                <a:cs typeface="+mn-lt"/>
              </a:rPr>
              <a:t>¿Cuál sería el impacto en el proyecto? (Alto, Medio, Bajo)</a:t>
            </a:r>
          </a:p>
          <a:p>
            <a:pPr marL="742950" lvl="1" indent="-285750" algn="just">
              <a:buFont typeface="Arial"/>
              <a:buChar char="•"/>
            </a:pPr>
            <a:r>
              <a:rPr lang="es-ES" sz="1600" b="0" noProof="0" dirty="0">
                <a:solidFill>
                  <a:schemeClr val="accent1"/>
                </a:solidFill>
                <a:ea typeface="+mn-lt"/>
                <a:cs typeface="+mn-lt"/>
              </a:rPr>
              <a:t>¿Cómo gestionarlo?  (por ejemplo, cómo evitar, reducir o aceptar el riesgo).</a:t>
            </a:r>
            <a:endParaRPr lang="es-ES" noProof="0" dirty="0"/>
          </a:p>
          <a:p>
            <a:pPr marL="0" indent="0">
              <a:buNone/>
            </a:pPr>
            <a:endParaRPr lang="es-ES" noProof="0" dirty="0"/>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838199" y="77293"/>
            <a:ext cx="10515600" cy="894508"/>
          </a:xfrm>
        </p:spPr>
        <p:txBody>
          <a:bodyPr>
            <a:normAutofit/>
          </a:bodyPr>
          <a:lstStyle/>
          <a:p>
            <a:pPr algn="ctr"/>
            <a:r>
              <a:rPr lang="es-ES" sz="3400" b="1" noProof="0" dirty="0"/>
              <a:t>2°Sección: Gestión y garantía de calidad </a:t>
            </a:r>
            <a:endParaRPr lang="es-ES" sz="2700" b="1" noProof="0" dirty="0"/>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6" y="971801"/>
            <a:ext cx="12870482" cy="5262979"/>
          </a:xfrm>
          <a:prstGeom prst="rect">
            <a:avLst/>
          </a:prstGeom>
          <a:noFill/>
        </p:spPr>
        <p:txBody>
          <a:bodyPr wrap="square" lIns="91440" tIns="45720" rIns="91440" bIns="45720" rtlCol="0" anchor="t">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lang="es-ES" sz="1600" b="1" noProof="0" dirty="0">
                <a:solidFill>
                  <a:schemeClr val="bg1"/>
                </a:solidFill>
              </a:rPr>
              <a:t>Introducción: definición de la gestión de calidad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La gestión de la calidad es un conjunto de actividades y procesos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diseñados para garantizar que los productos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o servicios de una organización siguen unas normas de calidad. </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s-ES" sz="1600" i="0" u="none" strike="noStrike" kern="1200" cap="none" spc="0" normalizeH="0" baseline="0" noProof="0" dirty="0">
              <a:ln>
                <a:noFill/>
              </a:ln>
              <a:solidFill>
                <a:srgbClr val="1D1D1B"/>
              </a:solidFill>
              <a:effectLst/>
              <a:uLnTx/>
              <a:uFillTx/>
              <a:latin typeface="Raleway"/>
              <a:ea typeface="+mn-ea"/>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La satisfacción del cliente y la competitividad de las empresas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al garantizar que lo que se cumple sus expectativas y necesidades. </a:t>
            </a:r>
          </a:p>
          <a:p>
            <a:pPr marL="0" marR="0" lvl="0" indent="0" algn="just" defTabSz="914400" rtl="0" eaLnBrk="1" fontAlgn="auto" latinLnBrk="0" hangingPunct="1">
              <a:lnSpc>
                <a:spcPct val="150000"/>
              </a:lnSpc>
              <a:spcBef>
                <a:spcPts val="0"/>
              </a:spcBef>
              <a:spcAft>
                <a:spcPts val="0"/>
              </a:spcAft>
              <a:buClrTx/>
              <a:buSzTx/>
              <a:buFontTx/>
              <a:buNone/>
              <a:tabLst/>
              <a:defRPr/>
            </a:pPr>
            <a:endParaRPr lang="es-ES" sz="1600" dirty="0">
              <a:solidFill>
                <a:srgbClr val="1D1D1B"/>
              </a:solidFill>
              <a:latin typeface="Raleway"/>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¿Qué es la calidad? Se refiere al grado en que un producto cumple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los criterios y normas especificados: Es un atributo cuantificable.</a:t>
            </a: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s-ES" sz="1600" i="0" u="none" strike="noStrike" kern="1200" cap="none" spc="0" normalizeH="0" baseline="0" noProof="0" dirty="0">
              <a:ln>
                <a:noFill/>
              </a:ln>
              <a:solidFill>
                <a:srgbClr val="1D1D1B"/>
              </a:solidFill>
              <a:effectLst/>
              <a:uLnTx/>
              <a:uFillTx/>
              <a:latin typeface="Raleway"/>
              <a:ea typeface="+mn-ea"/>
              <a:cs typeface="+mn-cs"/>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Por tanto, un control de calidad eficaz es esencial para cualquier </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organización que pretenda lograr un alto grado de satisfacción del cliente</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 y seguir siendo competitiva en el mercado. </a:t>
            </a:r>
            <a:endParaRPr lang="es-ES" sz="1600" noProof="0" dirty="0">
              <a:solidFill>
                <a:srgbClr val="1D1D1B"/>
              </a:solidFill>
            </a:endParaRPr>
          </a:p>
        </p:txBody>
      </p:sp>
      <p:pic>
        <p:nvPicPr>
          <p:cNvPr id="6" name="Elementi multimediali online 5" title="Quality Management - The Basics">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4"/>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7864150" y="1426112"/>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400" noProof="0" dirty="0">
                <a:solidFill>
                  <a:schemeClr val="accent1"/>
                </a:solidFill>
              </a:rPr>
              <a:t>Más información sobre gestión de la calidad. </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486809"/>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881257" y="5413829"/>
            <a:ext cx="36140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rgbClr val="1D1D1B"/>
                </a:solidFill>
                <a:cs typeface="Segoe UI"/>
              </a:rPr>
              <a:t>Fuente: Quality Management- Los básicos</a:t>
            </a:r>
            <a:endParaRPr lang="es-ES" sz="1000" noProof="0" dirty="0">
              <a:solidFill>
                <a:srgbClr val="DACDAC"/>
              </a:solidFill>
              <a:cs typeface="Segoe UI"/>
            </a:endParaRPr>
          </a:p>
          <a:p>
            <a:pPr algn="ctr"/>
            <a:r>
              <a:rPr lang="es-ES" sz="1000" noProof="0" dirty="0">
                <a:solidFill>
                  <a:srgbClr val="1D1D1B"/>
                </a:solidFill>
                <a:cs typeface="Segoe UI"/>
              </a:rPr>
              <a:t>por PMC Lounge </a:t>
            </a:r>
            <a:endParaRPr lang="es-ES" sz="1200" noProof="0" dirty="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es-ES" sz="3400" noProof="0" dirty="0"/>
              <a:t>Componentes de la gestión de calidad </a:t>
            </a:r>
            <a:r>
              <a:rPr lang="es-ES" noProof="0" dirty="0"/>
              <a:t> </a:t>
            </a:r>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s-ES" b="1" noProof="0" dirty="0">
                <a:solidFill>
                  <a:schemeClr val="accent1"/>
                </a:solidFill>
              </a:rPr>
              <a:t>PLANIFICACIÓN DE CALIDAD</a:t>
            </a: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s-ES" b="1" noProof="0" dirty="0">
                <a:solidFill>
                  <a:schemeClr val="accent1"/>
                </a:solidFill>
              </a:rPr>
              <a:t>GARANTÍA DE CALIDAD </a:t>
            </a: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s-ES" b="1" noProof="0" dirty="0">
                <a:solidFill>
                  <a:schemeClr val="accent1"/>
                </a:solidFill>
              </a:rPr>
              <a:t>MEJORA DE CALIDAD </a:t>
            </a:r>
          </a:p>
        </p:txBody>
      </p:sp>
      <p:sp>
        <p:nvSpPr>
          <p:cNvPr id="9" name="Rettangolo 8">
            <a:extLst>
              <a:ext uri="{FF2B5EF4-FFF2-40B4-BE49-F238E27FC236}">
                <a16:creationId xmlns:a16="http://schemas.microsoft.com/office/drawing/2014/main" id="{1668D9F7-0D79-E98D-9AE8-11C5B4944738}"/>
              </a:ext>
            </a:extLst>
          </p:cNvPr>
          <p:cNvSpPr/>
          <p:nvPr/>
        </p:nvSpPr>
        <p:spPr>
          <a:xfrm>
            <a:off x="7112000"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s-ES" b="1" dirty="0">
                <a:solidFill>
                  <a:schemeClr val="accent1"/>
                </a:solidFill>
              </a:rPr>
              <a:t>CONTROL DE CALIDAD</a:t>
            </a:r>
            <a:endParaRPr lang="es-ES" b="1" noProof="0" dirty="0">
              <a:solidFill>
                <a:schemeClr val="accent1"/>
              </a:solidFill>
            </a:endParaRP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es-ES" b="1" noProof="0" dirty="0">
              <a:solidFill>
                <a:schemeClr val="accent1"/>
              </a:solidFill>
            </a:endParaRPr>
          </a:p>
          <a:p>
            <a:pPr algn="ctr"/>
            <a:r>
              <a:rPr lang="es-ES" b="1" noProof="0" dirty="0">
                <a:solidFill>
                  <a:schemeClr val="accent1"/>
                </a:solidFill>
              </a:rPr>
              <a:t>GESTIÓN DE CALIDAD </a:t>
            </a:r>
            <a:endParaRPr lang="es-ES" noProof="0" dirty="0">
              <a:solidFill>
                <a:schemeClr val="accent1"/>
              </a:solidFill>
            </a:endParaRPr>
          </a:p>
          <a:p>
            <a:pPr algn="ctr"/>
            <a:endParaRPr lang="es-ES" noProof="0" dirty="0"/>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805617" cy="5346539"/>
          </a:xfrm>
        </p:spPr>
        <p:txBody>
          <a:bodyPr vert="horz" lIns="91440" tIns="45720" rIns="91440" bIns="45720" rtlCol="0" anchor="t">
            <a:normAutofit/>
          </a:bodyPr>
          <a:lstStyle/>
          <a:p>
            <a:pPr algn="just">
              <a:lnSpc>
                <a:spcPct val="150000"/>
              </a:lnSpc>
            </a:pPr>
            <a:r>
              <a:rPr kumimoji="0" lang="es-ES" sz="1600" i="0" u="none" strike="noStrike" kern="1200" cap="none" spc="0" normalizeH="0" baseline="0" noProof="0" dirty="0">
                <a:ln>
                  <a:noFill/>
                </a:ln>
                <a:solidFill>
                  <a:srgbClr val="0E9094"/>
                </a:solidFill>
                <a:effectLst/>
                <a:uLnTx/>
                <a:uFillTx/>
                <a:latin typeface="Raleway "/>
                <a:ea typeface="+mj-ea"/>
                <a:cs typeface="+mj-cs"/>
              </a:rPr>
              <a:t>1° PLANIFICACIÓN DE CALIDAD</a:t>
            </a:r>
            <a:endParaRPr lang="es-ES" sz="1600" i="0" u="none" strike="noStrike" kern="1200" cap="none" spc="0" normalizeH="0" baseline="0" noProof="0" dirty="0">
              <a:ln>
                <a:noFill/>
              </a:ln>
              <a:solidFill>
                <a:srgbClr val="0E9094"/>
              </a:solidFill>
              <a:effectLst/>
              <a:uLnTx/>
              <a:uFillTx/>
              <a:latin typeface="Raleway "/>
              <a:ea typeface="+mj-ea"/>
              <a:cs typeface="+mj-cs"/>
            </a:endParaRPr>
          </a:p>
          <a:p>
            <a:pPr algn="just">
              <a:lnSpc>
                <a:spcPct val="150000"/>
              </a:lnSpc>
            </a:pPr>
            <a:r>
              <a:rPr lang="es-ES" sz="1600" b="0" noProof="0" dirty="0">
                <a:solidFill>
                  <a:schemeClr val="accent1"/>
                </a:solidFill>
              </a:rPr>
              <a:t>La planificación de la calidad es un proceso sistemático que consiste en definir las normas y criterios de calidad específicos que debe cumplir un producto, servicio o proceso. </a:t>
            </a:r>
          </a:p>
          <a:p>
            <a:pPr algn="just">
              <a:lnSpc>
                <a:spcPct val="150000"/>
              </a:lnSpc>
            </a:pPr>
            <a:r>
              <a:rPr lang="es-ES" sz="1600" dirty="0">
                <a:solidFill>
                  <a:schemeClr val="accent1"/>
                </a:solidFill>
              </a:rPr>
              <a:t>Componentes Clave: </a:t>
            </a:r>
            <a:endParaRPr lang="es-ES" sz="1600" noProof="0" dirty="0">
              <a:solidFill>
                <a:schemeClr val="accent1"/>
              </a:solidFill>
            </a:endParaRPr>
          </a:p>
          <a:p>
            <a:pPr marL="285750" indent="-285750">
              <a:lnSpc>
                <a:spcPct val="150000"/>
              </a:lnSpc>
              <a:buFont typeface="Arial" panose="05000000000000000000" pitchFamily="2" charset="2"/>
              <a:buChar char="•"/>
            </a:pPr>
            <a:r>
              <a:rPr lang="es-ES" sz="1600" b="0" noProof="0" dirty="0">
                <a:solidFill>
                  <a:schemeClr val="accent1"/>
                </a:solidFill>
              </a:rPr>
              <a:t>Identificación de requisitos</a:t>
            </a:r>
          </a:p>
          <a:p>
            <a:pPr marL="285750" indent="-285750">
              <a:lnSpc>
                <a:spcPct val="150000"/>
              </a:lnSpc>
              <a:buFont typeface="Arial" panose="05000000000000000000" pitchFamily="2" charset="2"/>
              <a:buChar char="•"/>
            </a:pPr>
            <a:r>
              <a:rPr lang="es-ES" sz="1600" b="0" noProof="0" dirty="0">
                <a:solidFill>
                  <a:schemeClr val="accent1"/>
                </a:solidFill>
              </a:rPr>
              <a:t>Establecimiento de criterios de calidad</a:t>
            </a:r>
          </a:p>
          <a:p>
            <a:pPr marL="285750" indent="-285750">
              <a:lnSpc>
                <a:spcPct val="150000"/>
              </a:lnSpc>
              <a:buFont typeface="Arial" panose="05000000000000000000" pitchFamily="2" charset="2"/>
              <a:buChar char="•"/>
            </a:pPr>
            <a:r>
              <a:rPr lang="es-ES" sz="1600" b="0" noProof="0" dirty="0">
                <a:solidFill>
                  <a:schemeClr val="accent1"/>
                </a:solidFill>
              </a:rPr>
              <a:t>Desarrollo de procedimientos</a:t>
            </a:r>
          </a:p>
          <a:p>
            <a:pPr marL="285750" indent="-285750">
              <a:lnSpc>
                <a:spcPct val="150000"/>
              </a:lnSpc>
              <a:buFont typeface="Arial" panose="05000000000000000000" pitchFamily="2" charset="2"/>
              <a:buChar char="•"/>
            </a:pPr>
            <a:r>
              <a:rPr lang="es-ES" sz="1600" b="0" noProof="0" dirty="0">
                <a:solidFill>
                  <a:schemeClr val="accent1"/>
                </a:solidFill>
              </a:rPr>
              <a:t>Asignación de responsabilidades</a:t>
            </a:r>
            <a:endParaRPr lang="es-ES" noProof="0" dirty="0"/>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5271448" cy="5570475"/>
          </a:xfrm>
        </p:spPr>
        <p:txBody>
          <a:bodyPr vert="horz" lIns="91440" tIns="45720" rIns="91440" bIns="45720" rtlCol="0" anchor="t">
            <a:normAutofit/>
          </a:bodyPr>
          <a:lstStyle/>
          <a:p>
            <a:pPr algn="just">
              <a:lnSpc>
                <a:spcPct val="150000"/>
              </a:lnSpc>
            </a:pPr>
            <a:r>
              <a:rPr lang="es-ES" sz="1600" dirty="0">
                <a:solidFill>
                  <a:srgbClr val="0E9094"/>
                </a:solidFill>
                <a:latin typeface="Raleway "/>
                <a:ea typeface="+mj-ea"/>
                <a:cs typeface="+mj-cs"/>
              </a:rPr>
              <a:t>2° CONTROL CALIDAD </a:t>
            </a:r>
          </a:p>
          <a:p>
            <a:pPr algn="just">
              <a:lnSpc>
                <a:spcPct val="150000"/>
              </a:lnSpc>
            </a:pPr>
            <a:r>
              <a:rPr lang="es-ES" sz="1600" b="0" noProof="0" dirty="0">
                <a:solidFill>
                  <a:schemeClr val="accent1"/>
                </a:solidFill>
              </a:rPr>
              <a:t>El control de calidad es esencial para evaluar la calidad de un producto o servicio. La inspección y las pruebas son pasos cruciales para identificar problemas y defectos que requieren corrección. </a:t>
            </a:r>
          </a:p>
          <a:p>
            <a:pPr algn="just">
              <a:lnSpc>
                <a:spcPct val="150000"/>
              </a:lnSpc>
            </a:pPr>
            <a:r>
              <a:rPr lang="es-ES" sz="1600" dirty="0">
                <a:solidFill>
                  <a:schemeClr val="accent1"/>
                </a:solidFill>
              </a:rPr>
              <a:t>Componentes Clave: </a:t>
            </a:r>
            <a:endParaRPr lang="es-ES" sz="1600" noProof="0" dirty="0">
              <a:solidFill>
                <a:schemeClr val="accent1"/>
              </a:solidFill>
            </a:endParaRPr>
          </a:p>
          <a:p>
            <a:pPr marL="285750" indent="-285750" algn="just">
              <a:lnSpc>
                <a:spcPct val="160000"/>
              </a:lnSpc>
              <a:buFont typeface="Arial" panose="05000000000000000000" pitchFamily="2" charset="2"/>
              <a:buChar char="•"/>
            </a:pPr>
            <a:r>
              <a:rPr lang="es-ES" sz="1600" b="0" noProof="0" dirty="0">
                <a:solidFill>
                  <a:schemeClr val="accent1"/>
                </a:solidFill>
              </a:rPr>
              <a:t>Satisfacción del cliente </a:t>
            </a:r>
          </a:p>
          <a:p>
            <a:pPr marL="285750" indent="-285750" algn="just">
              <a:lnSpc>
                <a:spcPct val="160000"/>
              </a:lnSpc>
              <a:buFont typeface="Arial" panose="05000000000000000000" pitchFamily="2" charset="2"/>
              <a:buChar char="•"/>
            </a:pPr>
            <a:r>
              <a:rPr lang="es-ES" sz="1600" b="0" noProof="0" dirty="0">
                <a:solidFill>
                  <a:schemeClr val="accent1"/>
                </a:solidFill>
              </a:rPr>
              <a:t>Conformidad</a:t>
            </a:r>
          </a:p>
          <a:p>
            <a:pPr marL="285750" indent="-285750" algn="just">
              <a:lnSpc>
                <a:spcPct val="160000"/>
              </a:lnSpc>
              <a:buFont typeface="Arial" panose="05000000000000000000" pitchFamily="2" charset="2"/>
              <a:buChar char="•"/>
            </a:pPr>
            <a:r>
              <a:rPr lang="es-ES" sz="1600" b="0" noProof="0" dirty="0">
                <a:solidFill>
                  <a:schemeClr val="accent1"/>
                </a:solidFill>
              </a:rPr>
              <a:t>Eficacia </a:t>
            </a:r>
          </a:p>
          <a:p>
            <a:pPr marL="285750" indent="-285750" algn="just">
              <a:lnSpc>
                <a:spcPct val="160000"/>
              </a:lnSpc>
              <a:buFont typeface="Arial" panose="05000000000000000000" pitchFamily="2" charset="2"/>
              <a:buChar char="•"/>
            </a:pPr>
            <a:r>
              <a:rPr lang="es-ES" sz="1600" b="0" noProof="0" dirty="0">
                <a:solidFill>
                  <a:schemeClr val="accent1"/>
                </a:solidFill>
              </a:rPr>
              <a:t>Mejora continua </a:t>
            </a:r>
          </a:p>
        </p:txBody>
      </p:sp>
    </p:spTree>
    <p:extLst>
      <p:ext uri="{BB962C8B-B14F-4D97-AF65-F5344CB8AC3E}">
        <p14:creationId xmlns:p14="http://schemas.microsoft.com/office/powerpoint/2010/main" val="89235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fontScale="92500" lnSpcReduction="10000"/>
          </a:bodyPr>
          <a:lstStyle/>
          <a:p>
            <a:pPr algn="just">
              <a:lnSpc>
                <a:spcPct val="150000"/>
              </a:lnSpc>
            </a:pPr>
            <a:r>
              <a:rPr lang="es-ES" sz="1700" dirty="0">
                <a:solidFill>
                  <a:srgbClr val="0E9094"/>
                </a:solidFill>
                <a:latin typeface="Raleway "/>
                <a:ea typeface="+mj-ea"/>
                <a:cs typeface="+mj-cs"/>
              </a:rPr>
              <a:t>3° GARANTÍA DE CALIDAD </a:t>
            </a:r>
          </a:p>
          <a:p>
            <a:pPr algn="just">
              <a:lnSpc>
                <a:spcPct val="150000"/>
              </a:lnSpc>
            </a:pPr>
            <a:r>
              <a:rPr lang="es-ES" sz="1600" b="0" noProof="0" dirty="0">
                <a:solidFill>
                  <a:schemeClr val="accent1"/>
                </a:solidFill>
              </a:rPr>
              <a:t>Las empresas deben asegurarse de que </a:t>
            </a:r>
            <a:r>
              <a:rPr lang="es-ES" sz="1600" noProof="0" dirty="0">
                <a:solidFill>
                  <a:schemeClr val="accent1"/>
                </a:solidFill>
              </a:rPr>
              <a:t>se evitan defectos y errores en la fabricación de bienes o la prestación de servicios</a:t>
            </a:r>
            <a:r>
              <a:rPr lang="es-ES" sz="1600" b="0" noProof="0" dirty="0">
                <a:solidFill>
                  <a:schemeClr val="accent1"/>
                </a:solidFill>
              </a:rPr>
              <a:t>. </a:t>
            </a:r>
            <a:r>
              <a:rPr lang="es-ES" sz="1600" b="0" dirty="0">
                <a:solidFill>
                  <a:schemeClr val="accent1"/>
                </a:solidFill>
              </a:rPr>
              <a:t>La garantía </a:t>
            </a:r>
            <a:r>
              <a:rPr lang="es-ES" sz="1600" b="0" noProof="0" dirty="0">
                <a:solidFill>
                  <a:schemeClr val="accent1"/>
                </a:solidFill>
              </a:rPr>
              <a:t>de calidad garantiza resultados coherentes mediante la aplicación de procesos sistemáticos. El control de calidad se centra en proporcionar confianza en que se cumplirán los requisitos de calidad.</a:t>
            </a:r>
          </a:p>
          <a:p>
            <a:pPr algn="just">
              <a:lnSpc>
                <a:spcPct val="150000"/>
              </a:lnSpc>
            </a:pPr>
            <a:r>
              <a:rPr lang="es-ES" sz="1600" b="0" noProof="0" dirty="0">
                <a:solidFill>
                  <a:schemeClr val="accent1"/>
                </a:solidFill>
              </a:rPr>
              <a:t>La </a:t>
            </a:r>
            <a:r>
              <a:rPr lang="es-ES" sz="1600" noProof="0" dirty="0">
                <a:solidFill>
                  <a:schemeClr val="accent1"/>
                </a:solidFill>
              </a:rPr>
              <a:t>garantía y el control de calidad trabajan juntos para evitar errores y defectos</a:t>
            </a:r>
            <a:r>
              <a:rPr lang="es-ES" sz="1600" b="0" noProof="0" dirty="0">
                <a:solidFill>
                  <a:schemeClr val="accent1"/>
                </a:solidFill>
              </a:rPr>
              <a:t>, garantizando que los productos y servicios ofrecidos satisfacen las expectativas de los clientes y cumplen la normativa. Este enfoque integrado no sólo mejora la calidad global, sino que también contribuye a la confianza de los clientes y a la reputación de la empresa.</a:t>
            </a: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fontScale="92500" lnSpcReduction="10000"/>
          </a:bodyPr>
          <a:lstStyle/>
          <a:p>
            <a:pPr algn="just">
              <a:lnSpc>
                <a:spcPct val="150000"/>
              </a:lnSpc>
            </a:pPr>
            <a:r>
              <a:rPr lang="es-ES" sz="1700" dirty="0">
                <a:solidFill>
                  <a:srgbClr val="0E9094"/>
                </a:solidFill>
                <a:latin typeface="Raleway "/>
                <a:ea typeface="+mj-ea"/>
                <a:cs typeface="+mj-cs"/>
              </a:rPr>
              <a:t>4° MEJORA DE CALIDAD </a:t>
            </a:r>
          </a:p>
          <a:p>
            <a:pPr algn="just">
              <a:lnSpc>
                <a:spcPct val="170000"/>
              </a:lnSpc>
            </a:pPr>
            <a:r>
              <a:rPr lang="es-ES" sz="1600" b="0" noProof="0" dirty="0">
                <a:solidFill>
                  <a:schemeClr val="accent1"/>
                </a:solidFill>
              </a:rPr>
              <a:t>Mediante la mejora de la calidad, las organizaciones pueden </a:t>
            </a:r>
            <a:r>
              <a:rPr lang="es-ES" sz="1600" noProof="0" dirty="0">
                <a:solidFill>
                  <a:schemeClr val="accent1"/>
                </a:solidFill>
              </a:rPr>
              <a:t>medir sistemáticamente los resultados e identificar oportunidades de mejora</a:t>
            </a:r>
            <a:r>
              <a:rPr lang="es-ES" sz="1600" b="0" noProof="0" dirty="0">
                <a:solidFill>
                  <a:schemeClr val="accent1"/>
                </a:solidFill>
              </a:rPr>
              <a:t>. Este proceso implica </a:t>
            </a:r>
            <a:r>
              <a:rPr lang="es-ES" sz="1600" noProof="0" dirty="0">
                <a:solidFill>
                  <a:schemeClr val="accent1"/>
                </a:solidFill>
              </a:rPr>
              <a:t>recopilar y analizar datos </a:t>
            </a:r>
            <a:r>
              <a:rPr lang="es-ES" sz="1600" b="0" noProof="0" dirty="0">
                <a:solidFill>
                  <a:schemeClr val="accent1"/>
                </a:solidFill>
              </a:rPr>
              <a:t>relacionados con el rendimiento del producto y las opiniones de los clientes. De este modo, las empresas pueden identificar áreas específicas en las que pueden introducirse mejoras, ya sea en las fases de diseño, fabricación o entrega. La aplicación de estas mejoras no sólo eleva la calidad de los productos o servicios, sino que también conduce a una mayor satisfacción del cliente y a una ventaja competitiva.</a:t>
            </a: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4" y="838772"/>
            <a:ext cx="7203688" cy="5219762"/>
          </a:xfrm>
          <a:prstGeom prst="rect">
            <a:avLst/>
          </a:prstGeom>
          <a:noFill/>
        </p:spPr>
        <p:txBody>
          <a:bodyPr wrap="square" lIns="91440" tIns="45720" rIns="91440" bIns="45720" rtlCol="0" anchor="t">
            <a:spAutoFit/>
          </a:bodyPr>
          <a:lstStyle/>
          <a:p>
            <a:pPr>
              <a:lnSpc>
                <a:spcPct val="150000"/>
              </a:lnSpc>
            </a:pPr>
            <a:r>
              <a:rPr lang="es-ES" sz="1600" noProof="0" dirty="0">
                <a:solidFill>
                  <a:schemeClr val="accent1"/>
                </a:solidFill>
              </a:rPr>
              <a:t>Las </a:t>
            </a:r>
            <a:r>
              <a:rPr lang="es-ES" sz="1600" b="1" noProof="0" dirty="0">
                <a:solidFill>
                  <a:schemeClr val="accent1"/>
                </a:solidFill>
              </a:rPr>
              <a:t>7 Herramientas de Control de Calidad (CC) </a:t>
            </a:r>
            <a:r>
              <a:rPr lang="es-ES" sz="1600" noProof="0" dirty="0">
                <a:solidFill>
                  <a:schemeClr val="accent1"/>
                </a:solidFill>
              </a:rPr>
              <a:t>se utilizan en el ámbito del control de calidad para analizar datos y resolver problemas relacionados con la calidad. Estas herramientas fueron desarrolladas inicialmente por Kaoru Ishikawa, un experto japonés en gestión de la calidad, y se han convertido en una parte esencial de las metodologías de mejora de la calidad. </a:t>
            </a:r>
          </a:p>
          <a:p>
            <a:pPr>
              <a:lnSpc>
                <a:spcPct val="150000"/>
              </a:lnSpc>
            </a:pPr>
            <a:r>
              <a:rPr lang="es-ES" sz="1600" b="1" noProof="0" dirty="0">
                <a:solidFill>
                  <a:schemeClr val="accent1"/>
                </a:solidFill>
              </a:rPr>
              <a:t>Las 7 herramientas de control de calidad son:</a:t>
            </a:r>
          </a:p>
          <a:p>
            <a:pPr marL="285750" indent="-285750">
              <a:lnSpc>
                <a:spcPct val="150000"/>
              </a:lnSpc>
              <a:buFontTx/>
              <a:buChar char="-"/>
            </a:pPr>
            <a:r>
              <a:rPr lang="es-ES" sz="1600" noProof="0" dirty="0">
                <a:solidFill>
                  <a:schemeClr val="accent1"/>
                </a:solidFill>
              </a:rPr>
              <a:t>Diagrama de flujo</a:t>
            </a:r>
          </a:p>
          <a:p>
            <a:pPr marL="285750" indent="-285750">
              <a:lnSpc>
                <a:spcPct val="150000"/>
              </a:lnSpc>
              <a:buFontTx/>
              <a:buChar char="-"/>
            </a:pPr>
            <a:r>
              <a:rPr lang="es-ES" sz="1600" noProof="0" dirty="0">
                <a:solidFill>
                  <a:schemeClr val="accent1"/>
                </a:solidFill>
              </a:rPr>
              <a:t>Hojas de comprobación</a:t>
            </a:r>
          </a:p>
          <a:p>
            <a:pPr marL="285750" indent="-285750">
              <a:lnSpc>
                <a:spcPct val="150000"/>
              </a:lnSpc>
              <a:buFontTx/>
              <a:buChar char="-"/>
            </a:pPr>
            <a:r>
              <a:rPr lang="es-ES" sz="1600" noProof="0" dirty="0">
                <a:solidFill>
                  <a:schemeClr val="accent1"/>
                </a:solidFill>
              </a:rPr>
              <a:t>Diagramas de Pareto</a:t>
            </a:r>
          </a:p>
          <a:p>
            <a:pPr marL="285750" indent="-285750">
              <a:lnSpc>
                <a:spcPct val="150000"/>
              </a:lnSpc>
              <a:buFontTx/>
              <a:buChar char="-"/>
            </a:pPr>
            <a:r>
              <a:rPr lang="es-ES" sz="1600" noProof="0" dirty="0">
                <a:solidFill>
                  <a:schemeClr val="accent1"/>
                </a:solidFill>
              </a:rPr>
              <a:t>Diagrama de causa y efecto </a:t>
            </a:r>
          </a:p>
          <a:p>
            <a:pPr marL="285750" indent="-285750">
              <a:lnSpc>
                <a:spcPct val="150000"/>
              </a:lnSpc>
              <a:buFontTx/>
              <a:buChar char="-"/>
            </a:pPr>
            <a:r>
              <a:rPr lang="es-ES" sz="1600" noProof="0" dirty="0">
                <a:solidFill>
                  <a:schemeClr val="accent1"/>
                </a:solidFill>
              </a:rPr>
              <a:t>Diagramas de dispersión </a:t>
            </a:r>
          </a:p>
          <a:p>
            <a:pPr marL="285750" indent="-285750">
              <a:lnSpc>
                <a:spcPct val="150000"/>
              </a:lnSpc>
              <a:buFontTx/>
              <a:buChar char="-"/>
            </a:pPr>
            <a:r>
              <a:rPr lang="es-ES" sz="1600" noProof="0" dirty="0">
                <a:solidFill>
                  <a:schemeClr val="accent1"/>
                </a:solidFill>
              </a:rPr>
              <a:t>Histograma </a:t>
            </a:r>
          </a:p>
          <a:p>
            <a:pPr marL="285750" indent="-285750">
              <a:lnSpc>
                <a:spcPct val="150000"/>
              </a:lnSpc>
              <a:buFontTx/>
              <a:buChar char="-"/>
            </a:pPr>
            <a:r>
              <a:rPr lang="es-ES" sz="1600" noProof="0" dirty="0">
                <a:solidFill>
                  <a:schemeClr val="accent1"/>
                </a:solidFill>
              </a:rPr>
              <a:t>Gráficos de control</a:t>
            </a:r>
          </a:p>
        </p:txBody>
      </p:sp>
      <p:pic>
        <p:nvPicPr>
          <p:cNvPr id="11" name="Elementi multimediali online 3" title="The 7 Quality Control (QC) Tools Explained with an Example!">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a:stretch>
            <a:fillRect/>
          </a:stretch>
        </p:blipFill>
        <p:spPr>
          <a:xfrm>
            <a:off x="7205652" y="2757842"/>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7860004" y="98973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200" noProof="0" dirty="0">
                <a:solidFill>
                  <a:schemeClr val="accent1"/>
                </a:solidFill>
              </a:rPr>
              <a:t>Antes de pasar a las siguientes diapositivas, donde se explicarán paso a paso los 7 CC, mira este vídeo para entender mejor en qué consisten.</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es-ES" sz="3400" dirty="0"/>
              <a:t>Las</a:t>
            </a:r>
            <a:r>
              <a:rPr lang="es-ES" sz="3400" noProof="0" dirty="0"/>
              <a:t> 7 herramientas de control de calidad  </a:t>
            </a: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8115316" y="5321643"/>
            <a:ext cx="362615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rgbClr val="1D1D1B"/>
                </a:solidFill>
              </a:rPr>
              <a:t>Fuente: </a:t>
            </a:r>
            <a:r>
              <a:rPr lang="es-ES" sz="1000" dirty="0">
                <a:solidFill>
                  <a:srgbClr val="1D1D1B"/>
                </a:solidFill>
              </a:rPr>
              <a:t>imagen</a:t>
            </a:r>
            <a:r>
              <a:rPr lang="es-ES" sz="1000" noProof="0" dirty="0">
                <a:solidFill>
                  <a:srgbClr val="1D1D1B"/>
                </a:solidFill>
              </a:rPr>
              <a:t> Las 7 Herramientas de Control de Calidad (QC) explicadas con un ejemplo por CQE Academy </a:t>
            </a:r>
            <a:endParaRPr lang="es-ES" sz="1000" noProof="0" dirty="0"/>
          </a:p>
        </p:txBody>
      </p:sp>
      <p:sp>
        <p:nvSpPr>
          <p:cNvPr id="3" name="Freccia in giù 2">
            <a:extLst>
              <a:ext uri="{FF2B5EF4-FFF2-40B4-BE49-F238E27FC236}">
                <a16:creationId xmlns:a16="http://schemas.microsoft.com/office/drawing/2014/main" id="{E0C04870-F473-581A-89AF-9E7D8CFE181E}"/>
              </a:ext>
            </a:extLst>
          </p:cNvPr>
          <p:cNvSpPr/>
          <p:nvPr/>
        </p:nvSpPr>
        <p:spPr>
          <a:xfrm>
            <a:off x="9443786" y="2099761"/>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
        <p:nvSpPr>
          <p:cNvPr id="4" name="CuadroTexto 3">
            <a:extLst>
              <a:ext uri="{FF2B5EF4-FFF2-40B4-BE49-F238E27FC236}">
                <a16:creationId xmlns:a16="http://schemas.microsoft.com/office/drawing/2014/main" id="{6DBEA864-E874-68DD-099A-498003066281}"/>
              </a:ext>
            </a:extLst>
          </p:cNvPr>
          <p:cNvSpPr txBox="1"/>
          <p:nvPr/>
        </p:nvSpPr>
        <p:spPr>
          <a:xfrm>
            <a:off x="2814255" y="5908409"/>
            <a:ext cx="6002200" cy="584775"/>
          </a:xfrm>
          <a:prstGeom prst="rect">
            <a:avLst/>
          </a:prstGeom>
          <a:solidFill>
            <a:schemeClr val="bg1">
              <a:lumMod val="60000"/>
              <a:lumOff val="40000"/>
            </a:schemeClr>
          </a:solidFill>
        </p:spPr>
        <p:txBody>
          <a:bodyPr wrap="square">
            <a:spAutoFit/>
          </a:bodyPr>
          <a:lstStyle/>
          <a:p>
            <a:pPr algn="just"/>
            <a:r>
              <a:rPr lang="es-ES" sz="1600" dirty="0">
                <a:solidFill>
                  <a:schemeClr val="accent1"/>
                </a:solidFill>
              </a:rPr>
              <a:t>El 95% de los problemas de calidad pueden resolverse gracias a las 7 herramientas de control de calidad.</a:t>
            </a:r>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199" y="223935"/>
            <a:ext cx="5356123" cy="5953028"/>
          </a:xfrm>
        </p:spPr>
        <p:txBody>
          <a:bodyPr vert="horz" lIns="91440" tIns="45720" rIns="91440" bIns="45720" rtlCol="0" anchor="t">
            <a:normAutofit/>
          </a:bodyPr>
          <a:lstStyle/>
          <a:p>
            <a:pPr marL="0" indent="0">
              <a:lnSpc>
                <a:spcPct val="150000"/>
              </a:lnSpc>
              <a:buNone/>
            </a:pPr>
            <a:r>
              <a:rPr lang="es-ES" sz="1600" noProof="0" dirty="0">
                <a:solidFill>
                  <a:schemeClr val="bg2"/>
                </a:solidFill>
                <a:latin typeface="Raleway"/>
              </a:rPr>
              <a:t>1.Flowchart</a:t>
            </a:r>
          </a:p>
          <a:p>
            <a:pPr marL="0" indent="0">
              <a:lnSpc>
                <a:spcPct val="150000"/>
              </a:lnSpc>
              <a:buNone/>
            </a:pPr>
            <a:r>
              <a:rPr lang="es-ES" sz="1600" b="0" noProof="0" dirty="0">
                <a:solidFill>
                  <a:schemeClr val="accent1"/>
                </a:solidFill>
              </a:rPr>
              <a:t>Una ayuda visual que representa el flujo o la secuencia de un proceso (como información, tareas, </a:t>
            </a:r>
          </a:p>
          <a:p>
            <a:pPr marL="0" indent="0" algn="just">
              <a:lnSpc>
                <a:spcPct val="150000"/>
              </a:lnSpc>
              <a:buNone/>
            </a:pPr>
            <a:r>
              <a:rPr lang="es-ES" sz="1600" b="0" noProof="0" dirty="0">
                <a:solidFill>
                  <a:schemeClr val="accent1"/>
                </a:solidFill>
              </a:rPr>
              <a:t>Personas, material o una decisión). </a:t>
            </a:r>
          </a:p>
          <a:p>
            <a:pPr marL="0" indent="0">
              <a:lnSpc>
                <a:spcPct val="150000"/>
              </a:lnSpc>
              <a:buNone/>
            </a:pPr>
            <a:r>
              <a:rPr lang="es-ES" sz="1600" b="0" noProof="0" dirty="0">
                <a:solidFill>
                  <a:schemeClr val="accent1"/>
                </a:solidFill>
              </a:rPr>
              <a:t>Facilita más fáciles de entender.</a:t>
            </a:r>
          </a:p>
          <a:p>
            <a:pPr marL="0" indent="0">
              <a:lnSpc>
                <a:spcPct val="150000"/>
              </a:lnSpc>
              <a:buNone/>
            </a:pPr>
            <a:endParaRPr lang="es-ES" sz="1600" b="0" noProof="0" dirty="0">
              <a:solidFill>
                <a:schemeClr val="accent1"/>
              </a:solidFill>
            </a:endParaRPr>
          </a:p>
          <a:p>
            <a:pPr marL="0" indent="0">
              <a:lnSpc>
                <a:spcPct val="150000"/>
              </a:lnSpc>
              <a:buNone/>
            </a:pPr>
            <a:r>
              <a:rPr kumimoji="0" lang="es-ES" sz="1600" b="1" i="0" u="none" strike="noStrike" kern="1200" cap="none" spc="0" normalizeH="0" baseline="0" noProof="0" dirty="0">
                <a:ln>
                  <a:noFill/>
                </a:ln>
                <a:solidFill>
                  <a:schemeClr val="bg2"/>
                </a:solidFill>
                <a:effectLst/>
                <a:uLnTx/>
                <a:uFillTx/>
                <a:latin typeface="Raleway"/>
                <a:ea typeface="+mn-ea"/>
                <a:cs typeface="+mn-cs"/>
              </a:rPr>
              <a:t>2. </a:t>
            </a:r>
            <a:r>
              <a:rPr lang="es-ES" sz="1600" dirty="0">
                <a:solidFill>
                  <a:schemeClr val="bg2"/>
                </a:solidFill>
                <a:latin typeface="Raleway"/>
              </a:rPr>
              <a:t>Hoja de control</a:t>
            </a:r>
          </a:p>
          <a:p>
            <a:pPr marL="0" indent="0">
              <a:lnSpc>
                <a:spcPct val="150000"/>
              </a:lnSpc>
              <a:buNone/>
            </a:pPr>
            <a:r>
              <a:rPr lang="es-ES" sz="1600" b="0" noProof="0" dirty="0">
                <a:solidFill>
                  <a:schemeClr val="accent1"/>
                </a:solidFill>
                <a:latin typeface="Raleway"/>
              </a:rPr>
              <a:t>Formulario u hoja de registro </a:t>
            </a:r>
          </a:p>
          <a:p>
            <a:pPr marL="0" indent="0">
              <a:lnSpc>
                <a:spcPct val="150000"/>
              </a:lnSpc>
              <a:buNone/>
            </a:pPr>
            <a:r>
              <a:rPr lang="es-ES" sz="1600" b="0" noProof="0" dirty="0">
                <a:solidFill>
                  <a:schemeClr val="accent1"/>
                </a:solidFill>
                <a:latin typeface="Raleway"/>
              </a:rPr>
              <a:t>utilizado para recopilar datos de forma sistemática. </a:t>
            </a:r>
          </a:p>
          <a:p>
            <a:pPr marL="0" indent="0">
              <a:lnSpc>
                <a:spcPct val="150000"/>
              </a:lnSpc>
              <a:buNone/>
            </a:pPr>
            <a:r>
              <a:rPr lang="es-ES" sz="1600" b="0" noProof="0" dirty="0">
                <a:solidFill>
                  <a:schemeClr val="accent1"/>
                </a:solidFill>
                <a:latin typeface="Raleway"/>
              </a:rPr>
              <a:t>Se utiliza para hacer un seguimiento de sucesos, </a:t>
            </a:r>
          </a:p>
          <a:p>
            <a:pPr marL="0" indent="0">
              <a:lnSpc>
                <a:spcPct val="150000"/>
              </a:lnSpc>
              <a:buNone/>
            </a:pPr>
            <a:r>
              <a:rPr lang="es-ES" sz="1600" b="0" noProof="0" dirty="0">
                <a:solidFill>
                  <a:schemeClr val="accent1"/>
                </a:solidFill>
                <a:latin typeface="Raleway"/>
              </a:rPr>
              <a:t>errores, defectos u otras mediciones importantes.</a:t>
            </a:r>
            <a:endParaRPr lang="es-ES" sz="1600" b="0" noProof="0" dirty="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 </a:t>
            </a:r>
            <a:endParaRPr lang="es-ES" sz="1000" noProof="0" dirty="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a:t>
            </a:r>
            <a:endParaRPr lang="es-ES" sz="1000" b="1" noProof="0" dirty="0"/>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5611761" cy="5953028"/>
          </a:xfrm>
        </p:spPr>
        <p:txBody>
          <a:bodyPr vert="horz" lIns="91440" tIns="45720" rIns="91440" bIns="45720" rtlCol="0" anchor="t">
            <a:normAutofit fontScale="92500" lnSpcReduction="20000"/>
          </a:bodyPr>
          <a:lstStyle/>
          <a:p>
            <a:pPr marL="0" indent="0" algn="just">
              <a:lnSpc>
                <a:spcPct val="150000"/>
              </a:lnSpc>
              <a:buNone/>
            </a:pPr>
            <a:r>
              <a:rPr lang="es-ES" sz="1700" noProof="0" dirty="0">
                <a:solidFill>
                  <a:schemeClr val="bg2"/>
                </a:solidFill>
              </a:rPr>
              <a:t>3. Diagrama de Pareto </a:t>
            </a:r>
          </a:p>
          <a:p>
            <a:pPr marL="0" indent="0" algn="just">
              <a:lnSpc>
                <a:spcPct val="150000"/>
              </a:lnSpc>
              <a:buNone/>
            </a:pPr>
            <a:r>
              <a:rPr lang="es-ES" sz="1700" b="0" noProof="0" dirty="0">
                <a:solidFill>
                  <a:schemeClr val="accent1"/>
                </a:solidFill>
              </a:rPr>
              <a:t>Un gráfico de barras que ordena </a:t>
            </a:r>
          </a:p>
          <a:p>
            <a:pPr marL="0" indent="0" algn="just">
              <a:lnSpc>
                <a:spcPct val="150000"/>
              </a:lnSpc>
              <a:buNone/>
            </a:pPr>
            <a:r>
              <a:rPr lang="es-ES" sz="1700" b="0" noProof="0" dirty="0">
                <a:solidFill>
                  <a:schemeClr val="accent1"/>
                </a:solidFill>
              </a:rPr>
              <a:t>o causas en orden descendente de importancia. </a:t>
            </a:r>
          </a:p>
          <a:p>
            <a:pPr marL="0" indent="0" algn="just">
              <a:lnSpc>
                <a:spcPct val="150000"/>
              </a:lnSpc>
              <a:buNone/>
            </a:pPr>
            <a:r>
              <a:rPr lang="es-ES" sz="1700" b="0" noProof="0" dirty="0">
                <a:solidFill>
                  <a:schemeClr val="accent1"/>
                </a:solidFill>
              </a:rPr>
              <a:t>Se utiliza para identificar y centrarse en las causas clave </a:t>
            </a:r>
          </a:p>
          <a:p>
            <a:pPr marL="0" indent="0" algn="just">
              <a:lnSpc>
                <a:spcPct val="150000"/>
              </a:lnSpc>
              <a:buNone/>
            </a:pPr>
            <a:r>
              <a:rPr lang="es-ES" sz="1700" b="0" noProof="0" dirty="0">
                <a:solidFill>
                  <a:schemeClr val="accent1"/>
                </a:solidFill>
              </a:rPr>
              <a:t>que contribuyen a la mayoría de los problemas.</a:t>
            </a:r>
          </a:p>
          <a:p>
            <a:pPr marL="0" indent="0" algn="just">
              <a:lnSpc>
                <a:spcPct val="150000"/>
              </a:lnSpc>
              <a:buNone/>
            </a:pPr>
            <a:r>
              <a:rPr lang="es-ES" sz="1700" b="0" noProof="0" dirty="0">
                <a:solidFill>
                  <a:schemeClr val="accent1"/>
                </a:solidFill>
              </a:rPr>
              <a:t>Permite analizar los datos.</a:t>
            </a:r>
          </a:p>
          <a:p>
            <a:pPr marL="0" indent="0" algn="just">
              <a:lnSpc>
                <a:spcPct val="150000"/>
              </a:lnSpc>
              <a:buNone/>
            </a:pPr>
            <a:endParaRPr lang="es-ES" sz="1600" b="0" noProof="0" dirty="0">
              <a:solidFill>
                <a:schemeClr val="accent1"/>
              </a:solidFill>
            </a:endParaRPr>
          </a:p>
          <a:p>
            <a:pPr marL="0" indent="0" algn="just">
              <a:lnSpc>
                <a:spcPct val="150000"/>
              </a:lnSpc>
              <a:buNone/>
            </a:pPr>
            <a:r>
              <a:rPr lang="es-ES" sz="1700" noProof="0" dirty="0">
                <a:solidFill>
                  <a:schemeClr val="bg2"/>
                </a:solidFill>
                <a:latin typeface="Raleway"/>
              </a:rPr>
              <a:t>4</a:t>
            </a:r>
            <a:r>
              <a:rPr kumimoji="0" lang="es-ES" sz="1700" b="1" i="0" u="none" strike="noStrike" kern="1200" cap="none" spc="0" normalizeH="0" baseline="0" noProof="0" dirty="0">
                <a:ln>
                  <a:noFill/>
                </a:ln>
                <a:solidFill>
                  <a:schemeClr val="bg2"/>
                </a:solidFill>
                <a:effectLst/>
                <a:uLnTx/>
                <a:uFillTx/>
                <a:latin typeface="Raleway"/>
                <a:ea typeface="+mn-ea"/>
                <a:cs typeface="+mn-cs"/>
              </a:rPr>
              <a:t>. El diagrama de causa-efecto</a:t>
            </a:r>
            <a:endParaRPr lang="es-ES" sz="1700" b="1" i="0" u="none" strike="noStrike" kern="1200" cap="none" spc="0" normalizeH="0" baseline="0" noProof="0" dirty="0">
              <a:ln>
                <a:noFill/>
              </a:ln>
              <a:solidFill>
                <a:schemeClr val="bg2"/>
              </a:solidFill>
              <a:effectLst/>
              <a:uLnTx/>
              <a:uFillTx/>
              <a:latin typeface="Raleway"/>
            </a:endParaRPr>
          </a:p>
          <a:p>
            <a:pPr marL="0" indent="0" algn="just">
              <a:lnSpc>
                <a:spcPct val="150000"/>
              </a:lnSpc>
              <a:buNone/>
            </a:pPr>
            <a:r>
              <a:rPr kumimoji="0" lang="es-ES" sz="1700" b="0" i="0" u="none" strike="noStrike" kern="1200" cap="none" spc="0" normalizeH="0" baseline="0" noProof="0" dirty="0">
                <a:ln>
                  <a:noFill/>
                </a:ln>
                <a:solidFill>
                  <a:schemeClr val="accent1"/>
                </a:solidFill>
                <a:effectLst/>
                <a:uLnTx/>
                <a:uFillTx/>
                <a:latin typeface="Raleway"/>
                <a:ea typeface="+mn-ea"/>
                <a:cs typeface="+mn-cs"/>
              </a:rPr>
              <a:t>Diagrama que ayuda a identificar las posibles causas </a:t>
            </a:r>
          </a:p>
          <a:p>
            <a:pPr marL="0" indent="0" algn="just">
              <a:lnSpc>
                <a:spcPct val="150000"/>
              </a:lnSpc>
              <a:buNone/>
            </a:pPr>
            <a:r>
              <a:rPr kumimoji="0" lang="es-ES" sz="1700" b="0" i="0" u="none" strike="noStrike" kern="1200" cap="none" spc="0" normalizeH="0" baseline="0" noProof="0" dirty="0">
                <a:ln>
                  <a:noFill/>
                </a:ln>
                <a:solidFill>
                  <a:schemeClr val="accent1"/>
                </a:solidFill>
                <a:effectLst/>
                <a:uLnTx/>
                <a:uFillTx/>
                <a:latin typeface="Raleway"/>
                <a:ea typeface="+mn-ea"/>
                <a:cs typeface="+mn-cs"/>
              </a:rPr>
              <a:t>de un problema o una situación indeseable. </a:t>
            </a:r>
          </a:p>
          <a:p>
            <a:pPr marL="0" indent="0" algn="just">
              <a:lnSpc>
                <a:spcPct val="150000"/>
              </a:lnSpc>
              <a:buNone/>
            </a:pPr>
            <a:r>
              <a:rPr kumimoji="0" lang="es-ES" sz="1700" b="0" i="0" u="none" strike="noStrike" kern="1200" cap="none" spc="0" normalizeH="0" baseline="0" noProof="0" dirty="0">
                <a:ln>
                  <a:noFill/>
                </a:ln>
                <a:solidFill>
                  <a:schemeClr val="accent1"/>
                </a:solidFill>
                <a:effectLst/>
                <a:uLnTx/>
                <a:uFillTx/>
                <a:latin typeface="Raleway"/>
                <a:ea typeface="+mn-ea"/>
                <a:cs typeface="+mn-cs"/>
              </a:rPr>
              <a:t>Las categorías utilizadas en el diagrama causa-efecto </a:t>
            </a:r>
          </a:p>
          <a:p>
            <a:pPr marL="0" indent="0" algn="just">
              <a:lnSpc>
                <a:spcPct val="150000"/>
              </a:lnSpc>
              <a:buNone/>
            </a:pPr>
            <a:r>
              <a:rPr kumimoji="0" lang="es-ES" sz="1700" b="0" i="0" u="none" strike="noStrike" kern="1200" cap="none" spc="0" normalizeH="0" baseline="0" noProof="0" dirty="0">
                <a:ln>
                  <a:noFill/>
                </a:ln>
                <a:solidFill>
                  <a:schemeClr val="accent1"/>
                </a:solidFill>
                <a:effectLst/>
                <a:uLnTx/>
                <a:uFillTx/>
                <a:latin typeface="Raleway"/>
                <a:ea typeface="+mn-ea"/>
                <a:cs typeface="+mn-cs"/>
              </a:rPr>
              <a:t>son las 6 «M»: Materiales, Mano de Obra, Método, </a:t>
            </a:r>
          </a:p>
          <a:p>
            <a:pPr marL="0" indent="0" algn="just">
              <a:lnSpc>
                <a:spcPct val="150000"/>
              </a:lnSpc>
              <a:buNone/>
            </a:pPr>
            <a:r>
              <a:rPr kumimoji="0" lang="es-ES" sz="1700" b="0" i="0" u="none" strike="noStrike" kern="1200" cap="none" spc="0" normalizeH="0" baseline="0" noProof="0" dirty="0">
                <a:ln>
                  <a:noFill/>
                </a:ln>
                <a:solidFill>
                  <a:schemeClr val="accent1"/>
                </a:solidFill>
                <a:effectLst/>
                <a:uLnTx/>
                <a:uFillTx/>
                <a:latin typeface="Raleway"/>
                <a:ea typeface="+mn-ea"/>
                <a:cs typeface="+mn-cs"/>
              </a:rPr>
              <a:t>Maquinaria, Entorno y Medidas.</a:t>
            </a:r>
            <a:endParaRPr lang="es-ES" sz="1700" b="0" i="0" u="none" strike="noStrike" kern="1200" cap="none" spc="0" normalizeH="0" baseline="0" noProof="0" dirty="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  </a:t>
            </a:r>
            <a:endParaRPr lang="es-ES" sz="1000" noProof="0" dirty="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a:t>
            </a:r>
            <a:endParaRPr lang="es-ES" sz="1000" i="1" noProof="0" dirty="0"/>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7969" y="394433"/>
            <a:ext cx="6314831" cy="651487"/>
          </a:xfrm>
        </p:spPr>
        <p:txBody>
          <a:bodyPr>
            <a:normAutofit/>
          </a:bodyPr>
          <a:lstStyle/>
          <a:p>
            <a:r>
              <a:rPr lang="es-ES" sz="3400" b="1" noProof="0" dirty="0"/>
              <a:t>Objetivo de la unidad</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a:bodyPr>
          <a:lstStyle/>
          <a:p>
            <a:pPr marL="0" indent="0" algn="just">
              <a:lnSpc>
                <a:spcPct val="150000"/>
              </a:lnSpc>
              <a:buNone/>
            </a:pPr>
            <a:r>
              <a:rPr lang="es-ES" sz="1600" dirty="0"/>
              <a:t>Objetivo General:</a:t>
            </a:r>
            <a:r>
              <a:rPr lang="es-ES" sz="1600" noProof="0" dirty="0"/>
              <a:t> </a:t>
            </a:r>
            <a:r>
              <a:rPr lang="es-ES" sz="1600" b="0" noProof="0" dirty="0">
                <a:solidFill>
                  <a:schemeClr val="accent1"/>
                </a:solidFill>
              </a:rPr>
              <a:t>Con esta unidad, sabrás cómo gestionar eficazmente los </a:t>
            </a:r>
            <a:r>
              <a:rPr lang="es-ES" sz="1600" noProof="0" dirty="0">
                <a:solidFill>
                  <a:schemeClr val="accent1"/>
                </a:solidFill>
              </a:rPr>
              <a:t>riesgos </a:t>
            </a:r>
            <a:r>
              <a:rPr lang="es-ES" sz="1600" b="0" noProof="0" dirty="0">
                <a:solidFill>
                  <a:schemeClr val="accent1"/>
                </a:solidFill>
              </a:rPr>
              <a:t>y desarrollar habilidades esenciales para la </a:t>
            </a:r>
            <a:r>
              <a:rPr lang="es-ES" sz="1600" noProof="0" dirty="0">
                <a:solidFill>
                  <a:schemeClr val="accent1"/>
                </a:solidFill>
              </a:rPr>
              <a:t>gestión de la calidad</a:t>
            </a:r>
            <a:r>
              <a:rPr lang="es-ES" sz="1600" b="0" noProof="0" dirty="0">
                <a:solidFill>
                  <a:schemeClr val="accent1"/>
                </a:solidFill>
              </a:rPr>
              <a:t>. Además, aprenderás consejos sobre cómo </a:t>
            </a:r>
            <a:r>
              <a:rPr lang="es-ES" sz="1600" noProof="0" dirty="0">
                <a:solidFill>
                  <a:schemeClr val="accent1"/>
                </a:solidFill>
              </a:rPr>
              <a:t>gestionar mejor su tiempo</a:t>
            </a:r>
            <a:r>
              <a:rPr lang="es-ES" sz="1600" b="0" noProof="0" dirty="0">
                <a:solidFill>
                  <a:schemeClr val="accent1"/>
                </a:solidFill>
              </a:rPr>
              <a:t>. A lo largo de la unidad, explorarás diversas estrategias y herramientas que le ayudarán a </a:t>
            </a:r>
            <a:r>
              <a:rPr lang="es-ES" sz="1600" noProof="0" dirty="0">
                <a:solidFill>
                  <a:schemeClr val="accent1"/>
                </a:solidFill>
              </a:rPr>
              <a:t>identificar, evaluar y mitigar los riesgos </a:t>
            </a:r>
            <a:r>
              <a:rPr lang="es-ES" sz="1600" b="0" noProof="0" dirty="0">
                <a:solidFill>
                  <a:schemeClr val="accent1"/>
                </a:solidFill>
              </a:rPr>
              <a:t>potenciales en sus proyectos y operaciones. También explorarás los </a:t>
            </a:r>
            <a:r>
              <a:rPr lang="es-ES" sz="1600" noProof="0" dirty="0">
                <a:solidFill>
                  <a:schemeClr val="accent1"/>
                </a:solidFill>
              </a:rPr>
              <a:t>principios y prácticas de la gestión de la calidad</a:t>
            </a:r>
            <a:r>
              <a:rPr lang="es-ES" sz="1600" b="0" noProof="0" dirty="0">
                <a:solidFill>
                  <a:schemeClr val="accent1"/>
                </a:solidFill>
              </a:rPr>
              <a:t>, asegurándote de que puedes mantener un alto nivel y una mejora continua en tu trabajo. Además, la unidad te proporcionará técnicas para mejorar su </a:t>
            </a:r>
            <a:r>
              <a:rPr lang="es-ES" sz="1600" noProof="0" dirty="0">
                <a:solidFill>
                  <a:schemeClr val="accent1"/>
                </a:solidFill>
              </a:rPr>
              <a:t>capacidad de gestión del tiempo</a:t>
            </a:r>
            <a:r>
              <a:rPr lang="es-ES" sz="1600" b="0" noProof="0" dirty="0">
                <a:solidFill>
                  <a:schemeClr val="accent1"/>
                </a:solidFill>
              </a:rPr>
              <a:t>. Esta unidad se divide en 3 secciones: identificación y mitigación de los riesgos empresariales, gestión de la calidad y garantía de calidad, estrategias eficaces de gestión del tiempo para empresarios. </a:t>
            </a:r>
            <a:r>
              <a:rPr lang="es-ES" sz="1600" noProof="0" dirty="0"/>
              <a:t>Duración de la unidad: </a:t>
            </a:r>
            <a:r>
              <a:rPr lang="es-ES" sz="1600" b="0" noProof="0" dirty="0">
                <a:solidFill>
                  <a:schemeClr val="accent1"/>
                </a:solidFill>
              </a:rPr>
              <a:t>1 semana</a:t>
            </a:r>
          </a:p>
          <a:p>
            <a:pPr algn="just">
              <a:buNone/>
            </a:pPr>
            <a:r>
              <a:rPr lang="es-ES" sz="1600" noProof="0" dirty="0">
                <a:solidFill>
                  <a:srgbClr val="F3B75B"/>
                </a:solidFill>
                <a:ea typeface="+mn-lt"/>
                <a:cs typeface="+mn-lt"/>
              </a:rPr>
              <a:t>Carga de trabajo estimada: </a:t>
            </a:r>
            <a:r>
              <a:rPr lang="es-ES" sz="1600" b="0" noProof="0" dirty="0">
                <a:solidFill>
                  <a:schemeClr val="accent1"/>
                </a:solidFill>
              </a:rPr>
              <a:t>7 horas </a:t>
            </a:r>
          </a:p>
          <a:p>
            <a:pPr marL="0" indent="0" algn="just">
              <a:lnSpc>
                <a:spcPct val="150000"/>
              </a:lnSpc>
              <a:buNone/>
            </a:pPr>
            <a:r>
              <a:rPr lang="es-ES" sz="1600" noProof="0" dirty="0"/>
              <a:t>Método de evaluación: </a:t>
            </a:r>
            <a:r>
              <a:rPr lang="es-ES" sz="1600" b="0" noProof="0" dirty="0">
                <a:solidFill>
                  <a:schemeClr val="accent1"/>
                </a:solidFill>
              </a:rPr>
              <a:t>Tareas y cuestionario tipo test</a:t>
            </a:r>
          </a:p>
          <a:p>
            <a:pPr marL="0" indent="0">
              <a:buNone/>
            </a:pPr>
            <a:endParaRPr lang="es-ES" noProof="0" dirty="0"/>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472184"/>
            <a:ext cx="5572432" cy="5953028"/>
          </a:xfrm>
        </p:spPr>
        <p:txBody>
          <a:bodyPr vert="horz" lIns="91440" tIns="45720" rIns="91440" bIns="45720" rtlCol="0" anchor="t">
            <a:normAutofit/>
          </a:bodyPr>
          <a:lstStyle/>
          <a:p>
            <a:pPr marL="0" indent="0">
              <a:lnSpc>
                <a:spcPct val="150000"/>
              </a:lnSpc>
              <a:buNone/>
            </a:pPr>
            <a:r>
              <a:rPr lang="es-ES" sz="1600" noProof="0" dirty="0">
                <a:solidFill>
                  <a:schemeClr val="bg2"/>
                </a:solidFill>
              </a:rPr>
              <a:t>5. Diagramas de Scatter  </a:t>
            </a:r>
          </a:p>
          <a:p>
            <a:pPr marL="0" indent="0">
              <a:lnSpc>
                <a:spcPct val="150000"/>
              </a:lnSpc>
              <a:buNone/>
            </a:pPr>
            <a:r>
              <a:rPr lang="es-ES" sz="1600" b="0" noProof="0" dirty="0">
                <a:solidFill>
                  <a:schemeClr val="accent1"/>
                </a:solidFill>
              </a:rPr>
              <a:t>Gráfico que representa la relación entre dos variables. </a:t>
            </a:r>
          </a:p>
          <a:p>
            <a:pPr marL="0" indent="0">
              <a:lnSpc>
                <a:spcPct val="150000"/>
              </a:lnSpc>
              <a:buNone/>
            </a:pPr>
            <a:r>
              <a:rPr lang="es-ES" sz="1600" b="0" noProof="0" dirty="0">
                <a:solidFill>
                  <a:schemeClr val="accent1"/>
                </a:solidFill>
              </a:rPr>
              <a:t>Se utiliza para identificar correlaciones o patrones entre las variables.</a:t>
            </a:r>
          </a:p>
          <a:p>
            <a:pPr marL="0" indent="0">
              <a:lnSpc>
                <a:spcPct val="150000"/>
              </a:lnSpc>
              <a:buNone/>
            </a:pPr>
            <a:endParaRPr lang="es-ES" sz="1600" b="0" noProof="0" dirty="0">
              <a:solidFill>
                <a:schemeClr val="accent1"/>
              </a:solidFill>
            </a:endParaRPr>
          </a:p>
          <a:p>
            <a:pPr marL="0" indent="0">
              <a:lnSpc>
                <a:spcPct val="150000"/>
              </a:lnSpc>
              <a:buNone/>
            </a:pPr>
            <a:r>
              <a:rPr kumimoji="0" lang="es-ES" sz="1600" b="1" i="0" u="none" strike="noStrike" kern="1200" cap="none" spc="0" normalizeH="0" baseline="0" noProof="0" dirty="0">
                <a:ln>
                  <a:noFill/>
                </a:ln>
                <a:solidFill>
                  <a:schemeClr val="bg2"/>
                </a:solidFill>
                <a:effectLst/>
                <a:uLnTx/>
                <a:uFillTx/>
                <a:latin typeface="Raleway"/>
                <a:ea typeface="+mn-ea"/>
                <a:cs typeface="+mn-cs"/>
              </a:rPr>
              <a:t>6. Histograma</a:t>
            </a:r>
            <a:r>
              <a:rPr lang="es-ES" sz="1600" b="0" noProof="0" dirty="0">
                <a:solidFill>
                  <a:schemeClr val="bg2"/>
                </a:solidFill>
                <a:latin typeface="Raleway"/>
              </a:rPr>
              <a:t> </a:t>
            </a:r>
          </a:p>
          <a:p>
            <a:pPr marL="0" indent="0">
              <a:lnSpc>
                <a:spcPct val="150000"/>
              </a:lnSpc>
              <a:buNone/>
            </a:pPr>
            <a:r>
              <a:rPr lang="es-ES" sz="1600" b="0" noProof="0" dirty="0">
                <a:solidFill>
                  <a:schemeClr val="accent1"/>
                </a:solidFill>
                <a:latin typeface="Raleway"/>
              </a:rPr>
              <a:t>Gráfico que representa la distribución de los datos dentro de un intervalo específico. </a:t>
            </a:r>
          </a:p>
          <a:p>
            <a:pPr marL="0" indent="0">
              <a:lnSpc>
                <a:spcPct val="150000"/>
              </a:lnSpc>
              <a:buNone/>
            </a:pPr>
            <a:r>
              <a:rPr lang="es-ES" sz="1600" b="0" noProof="0" dirty="0">
                <a:solidFill>
                  <a:schemeClr val="accent1"/>
                </a:solidFill>
                <a:latin typeface="Raleway"/>
              </a:rPr>
              <a:t>Se utiliza para visualizar la frecuencia de las mediciones en categorías o intervalos.</a:t>
            </a:r>
            <a:endParaRPr kumimoji="0" lang="es-ES" sz="1600" b="0" i="0" u="none" strike="noStrike" kern="1200" cap="none" spc="0" normalizeH="0" baseline="0" noProof="0" dirty="0">
              <a:ln>
                <a:noFill/>
              </a:ln>
              <a:solidFill>
                <a:schemeClr val="accent1"/>
              </a:solidFill>
              <a:effectLst/>
              <a:uLnTx/>
              <a:uFillTx/>
              <a:latin typeface="Raleway"/>
              <a:ea typeface="+mn-ea"/>
              <a:cs typeface="+mn-cs"/>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 </a:t>
            </a:r>
            <a:endParaRPr lang="es-ES" sz="1000" i="1" noProof="0" dirty="0"/>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Las 7 Herramientas de Control de Calidad (QC) </a:t>
            </a:r>
            <a:r>
              <a:rPr lang="es-ES" sz="1000" dirty="0">
                <a:solidFill>
                  <a:srgbClr val="1D1D1B"/>
                </a:solidFill>
              </a:rPr>
              <a:t>explicadas con ejemplo por </a:t>
            </a:r>
            <a:r>
              <a:rPr lang="es-ES" sz="1000" noProof="0" dirty="0">
                <a:solidFill>
                  <a:srgbClr val="1D1D1B"/>
                </a:solidFill>
              </a:rPr>
              <a:t>CQE Academy  </a:t>
            </a:r>
            <a:endParaRPr lang="es-ES" noProof="0" dirty="0">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7" y="27273"/>
            <a:ext cx="11113863" cy="5953028"/>
          </a:xfrm>
        </p:spPr>
        <p:txBody>
          <a:bodyPr vert="horz" lIns="91440" tIns="45720" rIns="91440" bIns="45720" rtlCol="0" anchor="t">
            <a:normAutofit/>
          </a:bodyPr>
          <a:lstStyle/>
          <a:p>
            <a:pPr marL="0" indent="0">
              <a:buNone/>
            </a:pPr>
            <a:endParaRPr lang="es-ES" sz="2400" noProof="0" dirty="0"/>
          </a:p>
          <a:p>
            <a:pPr marL="0" indent="0">
              <a:lnSpc>
                <a:spcPct val="150000"/>
              </a:lnSpc>
              <a:buNone/>
            </a:pPr>
            <a:r>
              <a:rPr lang="es-ES" sz="1600" noProof="0" dirty="0">
                <a:solidFill>
                  <a:schemeClr val="bg2"/>
                </a:solidFill>
              </a:rPr>
              <a:t>7. Gráfico de Control  </a:t>
            </a:r>
          </a:p>
          <a:p>
            <a:pPr marL="0" indent="0">
              <a:lnSpc>
                <a:spcPct val="150000"/>
              </a:lnSpc>
              <a:buNone/>
            </a:pPr>
            <a:r>
              <a:rPr lang="es-ES" sz="1600" b="0" noProof="0" dirty="0">
                <a:solidFill>
                  <a:schemeClr val="accent1"/>
                </a:solidFill>
              </a:rPr>
              <a:t>Un gráfico que sigue las variaciones de las mediciones a lo largo del tiempo. </a:t>
            </a:r>
          </a:p>
          <a:p>
            <a:pPr marL="0" indent="0">
              <a:lnSpc>
                <a:spcPct val="150000"/>
              </a:lnSpc>
              <a:buNone/>
            </a:pPr>
            <a:r>
              <a:rPr lang="es-ES" sz="1600" b="0" noProof="0" dirty="0">
                <a:solidFill>
                  <a:schemeClr val="accent1"/>
                </a:solidFill>
              </a:rPr>
              <a:t>Se utiliza para determinar si un proceso está bajo control estadístico o muestra signos de desviaciones o problemas.</a:t>
            </a:r>
          </a:p>
          <a:p>
            <a:pPr marL="0" indent="0">
              <a:buNone/>
            </a:pPr>
            <a:endParaRPr lang="es-ES" sz="1800" b="0" noProof="0" dirty="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748972" y="5292877"/>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Ejemplo de Gráfico de control: Out-of-Control Signals  </a:t>
            </a:r>
            <a:r>
              <a:rPr lang="es-ES" sz="1000" dirty="0">
                <a:solidFill>
                  <a:srgbClr val="1D1D1B"/>
                </a:solidFill>
              </a:rPr>
              <a:t>por</a:t>
            </a:r>
            <a:r>
              <a:rPr lang="es-ES" sz="1000" noProof="0" dirty="0">
                <a:solidFill>
                  <a:srgbClr val="1D1D1B"/>
                </a:solidFill>
              </a:rPr>
              <a:t> CQE Academy </a:t>
            </a:r>
            <a:endParaRPr lang="es-ES" sz="1000" i="1" noProof="0" dirty="0"/>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Imagen</a:t>
            </a:r>
            <a:r>
              <a:rPr lang="es-ES" sz="1000" noProof="0" dirty="0">
                <a:solidFill>
                  <a:srgbClr val="1D1D1B"/>
                </a:solidFill>
              </a:rPr>
              <a:t>: Ejemplo de Gráfico de Control: Out-of-Control Signals  por CQE Academy </a:t>
            </a:r>
            <a:endParaRPr lang="es-ES" sz="1000" noProof="0" dirty="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normAutofit/>
          </a:bodyPr>
          <a:lstStyle/>
          <a:p>
            <a:r>
              <a:rPr lang="es-ES" sz="3400" b="1" noProof="0" dirty="0"/>
              <a:t>Auto-Reflexión sobre </a:t>
            </a:r>
            <a:r>
              <a:rPr lang="es-ES" sz="3400" b="1" dirty="0"/>
              <a:t>garantía de calidad</a:t>
            </a:r>
            <a:endParaRPr lang="es-ES" sz="3400" noProof="0" dirty="0"/>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1"/>
            <a:ext cx="10515600" cy="4757557"/>
          </a:xfrm>
        </p:spPr>
        <p:txBody>
          <a:bodyPr vert="horz" lIns="91440" tIns="45720" rIns="91440" bIns="45720" rtlCol="0" anchor="t">
            <a:normAutofit fontScale="92500"/>
          </a:bodyPr>
          <a:lstStyle/>
          <a:p>
            <a:pPr marL="0" indent="0" algn="just">
              <a:lnSpc>
                <a:spcPct val="100000"/>
              </a:lnSpc>
              <a:spcBef>
                <a:spcPts val="600"/>
              </a:spcBef>
              <a:spcAft>
                <a:spcPts val="600"/>
              </a:spcAft>
              <a:buNone/>
            </a:pPr>
            <a:r>
              <a:rPr lang="es-ES" sz="1600" noProof="0" dirty="0"/>
              <a:t>¡Es tu turno! </a:t>
            </a:r>
            <a:endParaRPr lang="es-ES" noProof="0" dirty="0"/>
          </a:p>
          <a:p>
            <a:pPr marL="0" indent="0" algn="just">
              <a:lnSpc>
                <a:spcPct val="100000"/>
              </a:lnSpc>
              <a:spcBef>
                <a:spcPts val="600"/>
              </a:spcBef>
              <a:spcAft>
                <a:spcPts val="600"/>
              </a:spcAft>
              <a:buNone/>
            </a:pPr>
            <a:r>
              <a:rPr lang="es-ES" sz="1600" b="0" noProof="0" dirty="0">
                <a:solidFill>
                  <a:schemeClr val="accent1"/>
                </a:solidFill>
                <a:ea typeface="+mn-lt"/>
                <a:cs typeface="+mn-lt"/>
              </a:rPr>
              <a:t>Imagina que eres la directora de una empresa que fabrica productos electrónicos.</a:t>
            </a:r>
          </a:p>
          <a:p>
            <a:pPr marL="0" indent="0" algn="just">
              <a:lnSpc>
                <a:spcPct val="100000"/>
              </a:lnSpc>
              <a:spcBef>
                <a:spcPts val="600"/>
              </a:spcBef>
              <a:spcAft>
                <a:spcPts val="600"/>
              </a:spcAft>
              <a:buNone/>
            </a:pPr>
            <a:r>
              <a:rPr lang="es-ES" sz="1600" b="0" noProof="0" dirty="0">
                <a:solidFill>
                  <a:schemeClr val="accent1"/>
                </a:solidFill>
                <a:ea typeface="+mn-lt"/>
                <a:cs typeface="+mn-lt"/>
              </a:rPr>
              <a:t>Describe un problema que podría surgir (por ejemplo, defectos en los productos, insatisfacción de los clientes, retrasos en las entregas).</a:t>
            </a:r>
          </a:p>
          <a:p>
            <a:pPr marL="0" indent="0" algn="just">
              <a:lnSpc>
                <a:spcPct val="100000"/>
              </a:lnSpc>
              <a:spcBef>
                <a:spcPts val="600"/>
              </a:spcBef>
              <a:spcAft>
                <a:spcPts val="600"/>
              </a:spcAft>
              <a:buNone/>
            </a:pPr>
            <a:r>
              <a:rPr lang="es-ES" sz="1600" b="0" noProof="0" dirty="0">
                <a:solidFill>
                  <a:schemeClr val="accent1"/>
                </a:solidFill>
                <a:ea typeface="+mn-lt"/>
                <a:cs typeface="+mn-lt"/>
              </a:rPr>
              <a:t>Explica brevemente el problema que podría afectar a las operaciones de la empresa o a la satisfacción del cliente</a:t>
            </a:r>
          </a:p>
          <a:p>
            <a:pPr marL="0" indent="0" algn="just">
              <a:lnSpc>
                <a:spcPct val="100000"/>
              </a:lnSpc>
              <a:spcBef>
                <a:spcPts val="600"/>
              </a:spcBef>
              <a:spcAft>
                <a:spcPts val="600"/>
              </a:spcAft>
              <a:buNone/>
            </a:pPr>
            <a:r>
              <a:rPr lang="es-ES" sz="1600" b="0" noProof="0" dirty="0">
                <a:solidFill>
                  <a:schemeClr val="accent1"/>
                </a:solidFill>
                <a:ea typeface="+mn-lt"/>
                <a:cs typeface="+mn-lt"/>
              </a:rPr>
              <a:t>¿Cómo aplicarías los principios de la gestión de la calidad para resolver el problema?</a:t>
            </a:r>
          </a:p>
          <a:p>
            <a:pPr marL="0" indent="0" algn="just">
              <a:lnSpc>
                <a:spcPct val="100000"/>
              </a:lnSpc>
              <a:spcBef>
                <a:spcPts val="600"/>
              </a:spcBef>
              <a:spcAft>
                <a:spcPts val="600"/>
              </a:spcAft>
              <a:buNone/>
            </a:pPr>
            <a:endParaRPr lang="es-ES" sz="1600" b="0" noProof="0" dirty="0">
              <a:solidFill>
                <a:schemeClr val="accent1"/>
              </a:solidFill>
              <a:ea typeface="+mn-lt"/>
              <a:cs typeface="+mn-lt"/>
            </a:endParaRPr>
          </a:p>
          <a:p>
            <a:pPr marL="0" indent="0" algn="just">
              <a:lnSpc>
                <a:spcPct val="100000"/>
              </a:lnSpc>
              <a:spcBef>
                <a:spcPts val="600"/>
              </a:spcBef>
              <a:spcAft>
                <a:spcPts val="600"/>
              </a:spcAft>
              <a:buNone/>
            </a:pPr>
            <a:r>
              <a:rPr lang="es-ES" sz="1600" b="0" noProof="0" dirty="0">
                <a:solidFill>
                  <a:schemeClr val="accent1"/>
                </a:solidFill>
                <a:ea typeface="+mn-lt"/>
                <a:cs typeface="+mn-lt"/>
              </a:rPr>
              <a:t>Especifica las acciones que llevarías a cabo en las siguientes fases:</a:t>
            </a:r>
            <a:endParaRPr lang="es-ES" sz="1600" b="0" noProof="0" dirty="0">
              <a:solidFill>
                <a:schemeClr val="accent1"/>
              </a:solidFill>
            </a:endParaRPr>
          </a:p>
          <a:p>
            <a:pPr marL="1428750" lvl="2" indent="0" algn="just">
              <a:lnSpc>
                <a:spcPct val="100000"/>
              </a:lnSpc>
              <a:spcBef>
                <a:spcPts val="600"/>
              </a:spcBef>
              <a:spcAft>
                <a:spcPts val="600"/>
              </a:spcAft>
              <a:buFont typeface="Arial"/>
              <a:buChar char="•"/>
            </a:pPr>
            <a:r>
              <a:rPr lang="es-ES" sz="1600" b="1" noProof="0" dirty="0">
                <a:solidFill>
                  <a:schemeClr val="accent1"/>
                </a:solidFill>
                <a:ea typeface="+mn-lt"/>
                <a:cs typeface="+mn-lt"/>
              </a:rPr>
              <a:t>Planificación: </a:t>
            </a:r>
            <a:r>
              <a:rPr lang="es-ES" sz="1600" noProof="0" dirty="0">
                <a:solidFill>
                  <a:schemeClr val="accent1"/>
                </a:solidFill>
                <a:ea typeface="+mn-lt"/>
                <a:cs typeface="+mn-lt"/>
              </a:rPr>
              <a:t>¿Qué pasos darías para abordar el problema de forma proactiva?</a:t>
            </a:r>
          </a:p>
          <a:p>
            <a:pPr marL="1428750" lvl="2" indent="0" algn="just">
              <a:lnSpc>
                <a:spcPct val="100000"/>
              </a:lnSpc>
              <a:spcBef>
                <a:spcPts val="600"/>
              </a:spcBef>
              <a:spcAft>
                <a:spcPts val="600"/>
              </a:spcAft>
              <a:buFont typeface="Arial"/>
              <a:buChar char="•"/>
            </a:pPr>
            <a:r>
              <a:rPr lang="es-ES" sz="1600" b="1" noProof="0" dirty="0">
                <a:solidFill>
                  <a:schemeClr val="accent1"/>
                </a:solidFill>
                <a:ea typeface="+mn-lt"/>
                <a:cs typeface="+mn-lt"/>
              </a:rPr>
              <a:t>Control: </a:t>
            </a:r>
            <a:r>
              <a:rPr lang="es-ES" sz="1600" dirty="0">
                <a:solidFill>
                  <a:schemeClr val="accent1"/>
                </a:solidFill>
                <a:ea typeface="+mn-lt"/>
                <a:cs typeface="+mn-lt"/>
              </a:rPr>
              <a:t>¿Cómo supervisarías y garantizarías que el problema se gestiona eficazmente?</a:t>
            </a:r>
          </a:p>
          <a:p>
            <a:pPr marL="1428750" lvl="2" indent="0" algn="just">
              <a:lnSpc>
                <a:spcPct val="100000"/>
              </a:lnSpc>
              <a:spcBef>
                <a:spcPts val="600"/>
              </a:spcBef>
              <a:spcAft>
                <a:spcPts val="600"/>
              </a:spcAft>
              <a:buFont typeface="Arial"/>
              <a:buChar char="•"/>
            </a:pPr>
            <a:r>
              <a:rPr lang="es-ES" sz="1600" b="1" noProof="0" dirty="0">
                <a:solidFill>
                  <a:schemeClr val="accent1"/>
                </a:solidFill>
                <a:ea typeface="+mn-lt"/>
                <a:cs typeface="+mn-lt"/>
              </a:rPr>
              <a:t>Garantía: </a:t>
            </a:r>
            <a:r>
              <a:rPr lang="es-ES" sz="1600" dirty="0">
                <a:solidFill>
                  <a:schemeClr val="accent1"/>
                </a:solidFill>
                <a:ea typeface="+mn-lt"/>
                <a:cs typeface="+mn-lt"/>
              </a:rPr>
              <a:t>¿Qué medidas tomarías para evitar que el problema se repita?</a:t>
            </a:r>
          </a:p>
          <a:p>
            <a:pPr marL="1428750" lvl="2" indent="0" algn="just">
              <a:lnSpc>
                <a:spcPct val="100000"/>
              </a:lnSpc>
              <a:spcBef>
                <a:spcPts val="600"/>
              </a:spcBef>
              <a:spcAft>
                <a:spcPts val="600"/>
              </a:spcAft>
              <a:buFont typeface="Arial"/>
              <a:buChar char="•"/>
            </a:pPr>
            <a:r>
              <a:rPr lang="es-ES" sz="1600" b="1" noProof="0" dirty="0">
                <a:solidFill>
                  <a:schemeClr val="accent1"/>
                </a:solidFill>
                <a:ea typeface="+mn-lt"/>
                <a:cs typeface="+mn-lt"/>
              </a:rPr>
              <a:t>Mejora continua: </a:t>
            </a:r>
            <a:r>
              <a:rPr lang="es-ES" sz="1600" dirty="0">
                <a:solidFill>
                  <a:schemeClr val="accent1"/>
                </a:solidFill>
                <a:ea typeface="+mn-lt"/>
                <a:cs typeface="+mn-lt"/>
              </a:rPr>
              <a:t>¿Cómo garantizar la mejora continua del problema y evitar que se repita en el futuro?</a:t>
            </a:r>
          </a:p>
          <a:p>
            <a:pPr marL="0" indent="0">
              <a:buNone/>
            </a:pPr>
            <a:endParaRPr lang="es-ES" sz="2000" b="0" noProof="0" dirty="0">
              <a:solidFill>
                <a:schemeClr val="accent1"/>
              </a:solidFill>
            </a:endParaRPr>
          </a:p>
          <a:p>
            <a:pPr marL="0" indent="0">
              <a:buNone/>
            </a:pPr>
            <a:endParaRPr lang="es-ES" noProof="0" dirty="0"/>
          </a:p>
          <a:p>
            <a:pPr marL="0" indent="0">
              <a:buNone/>
            </a:pPr>
            <a:endParaRPr lang="es-ES" noProof="0" dirty="0"/>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4541" y="187285"/>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noProof="0" dirty="0"/>
              <a:t>3° Sección: Estrategias eficaces de gestión del tiempo para empresarios - Crear hábitos de productividad y eficiencia </a:t>
            </a:r>
          </a:p>
        </p:txBody>
      </p:sp>
      <p:sp>
        <p:nvSpPr>
          <p:cNvPr id="7" name="CasellaDiTesto 6">
            <a:extLst>
              <a:ext uri="{FF2B5EF4-FFF2-40B4-BE49-F238E27FC236}">
                <a16:creationId xmlns:a16="http://schemas.microsoft.com/office/drawing/2014/main" id="{CA78A96B-D1D6-579D-F128-777F793F665A}"/>
              </a:ext>
            </a:extLst>
          </p:cNvPr>
          <p:cNvSpPr txBox="1"/>
          <p:nvPr/>
        </p:nvSpPr>
        <p:spPr>
          <a:xfrm>
            <a:off x="184541" y="1553085"/>
            <a:ext cx="6134372" cy="4278094"/>
          </a:xfrm>
          <a:prstGeom prst="rect">
            <a:avLst/>
          </a:prstGeom>
          <a:noFill/>
        </p:spPr>
        <p:txBody>
          <a:bodyPr wrap="square" lIns="91440" tIns="45720" rIns="91440" bIns="45720" rtlCol="0" anchor="t">
            <a:spAutoFit/>
          </a:bodyPr>
          <a:lstStyle/>
          <a:p>
            <a:pPr algn="just"/>
            <a:r>
              <a:rPr lang="es-ES" sz="1600" b="1" noProof="0" dirty="0">
                <a:solidFill>
                  <a:schemeClr val="bg1"/>
                </a:solidFill>
              </a:rPr>
              <a:t>Definición de la gestión del tiempo </a:t>
            </a:r>
            <a:endParaRPr lang="es-ES" sz="1600" noProof="0" dirty="0">
              <a:solidFill>
                <a:schemeClr val="bg1"/>
              </a:solidFill>
            </a:endParaRPr>
          </a:p>
          <a:p>
            <a:pPr algn="just">
              <a:lnSpc>
                <a:spcPct val="150000"/>
              </a:lnSpc>
            </a:pPr>
            <a:r>
              <a:rPr lang="es-ES" sz="1600" noProof="0" dirty="0">
                <a:solidFill>
                  <a:schemeClr val="accent1"/>
                </a:solidFill>
              </a:rPr>
              <a:t>La gestión del tiempo es el </a:t>
            </a:r>
            <a:r>
              <a:rPr lang="es-ES" sz="1600" b="1" noProof="0" dirty="0">
                <a:solidFill>
                  <a:schemeClr val="accent1"/>
                </a:solidFill>
              </a:rPr>
              <a:t>proceso de planificar y                                                    planificar y controlar el tiempo que se dedica a actividades </a:t>
            </a:r>
            <a:r>
              <a:rPr lang="es-ES" sz="1600" noProof="0" dirty="0">
                <a:solidFill>
                  <a:schemeClr val="accent1"/>
                </a:solidFill>
              </a:rPr>
              <a:t>específicas para aumentar la eficacia y la productividad. Este concepto engloba una </a:t>
            </a:r>
            <a:r>
              <a:rPr lang="es-ES" sz="1600" b="1" noProof="0" dirty="0">
                <a:solidFill>
                  <a:schemeClr val="accent1"/>
                </a:solidFill>
              </a:rPr>
              <a:t>serie de técnicas estrategias y herramientas que ayudan a las personas a  más eficazmente el tiempo </a:t>
            </a:r>
            <a:r>
              <a:rPr lang="es-ES" sz="1600" noProof="0" dirty="0">
                <a:solidFill>
                  <a:schemeClr val="accent1"/>
                </a:solidFill>
              </a:rPr>
              <a:t>para alcanzar objetivos personales y profesionales. La gestión del tiempo en el trabajo es esencial para mejorar la productividad, reducir el estrés y alcanzar los objetivos con eficacia. Gestionar bien el tiempo significa planificar organizar y priorizar eficazmente las tareas diarias. </a:t>
            </a:r>
          </a:p>
          <a:p>
            <a:endParaRPr lang="es-ES" sz="1600" noProof="0" dirty="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6620437" y="1515149"/>
            <a:ext cx="509259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s-ES" sz="1600" baseline="0" noProof="0" dirty="0">
                <a:solidFill>
                  <a:srgbClr val="1D1D1B"/>
                </a:solidFill>
                <a:latin typeface="Raleway"/>
                <a:ea typeface="Segoe UI"/>
                <a:cs typeface="Segoe UI"/>
              </a:rPr>
              <a:t>He aquí algunas estrategias prácticas y útiles:</a:t>
            </a:r>
          </a:p>
          <a:p>
            <a:pPr marL="285750" indent="-285750" algn="just" rtl="0">
              <a:buFont typeface="Arial" panose="020B0604020202020204" pitchFamily="34" charset="0"/>
              <a:buChar char="•"/>
            </a:pPr>
            <a:r>
              <a:rPr lang="es-ES" sz="1600" baseline="0" noProof="0" dirty="0">
                <a:solidFill>
                  <a:srgbClr val="1D1D1B"/>
                </a:solidFill>
                <a:latin typeface="Raleway"/>
                <a:ea typeface="Segoe UI"/>
                <a:cs typeface="Segoe UI"/>
              </a:rPr>
              <a:t>Priorizar las tareas</a:t>
            </a:r>
          </a:p>
          <a:p>
            <a:pPr marL="285750" indent="-285750" algn="just" rtl="0">
              <a:buFont typeface="Arial" panose="020B0604020202020204" pitchFamily="34" charset="0"/>
              <a:buChar char="•"/>
            </a:pPr>
            <a:r>
              <a:rPr lang="es-ES" sz="1600" baseline="0" noProof="0" dirty="0">
                <a:solidFill>
                  <a:srgbClr val="1D1D1B"/>
                </a:solidFill>
                <a:latin typeface="Raleway"/>
                <a:ea typeface="Segoe UI"/>
                <a:cs typeface="Segoe UI"/>
              </a:rPr>
              <a:t>Planificar y organizar</a:t>
            </a:r>
          </a:p>
          <a:p>
            <a:pPr marL="285750" indent="-285750" algn="just" rtl="0">
              <a:buFont typeface="Arial" panose="020B0604020202020204" pitchFamily="34" charset="0"/>
              <a:buChar char="•"/>
            </a:pPr>
            <a:r>
              <a:rPr lang="es-ES" sz="1600" baseline="0" noProof="0" dirty="0">
                <a:solidFill>
                  <a:srgbClr val="1D1D1B"/>
                </a:solidFill>
                <a:latin typeface="Raleway"/>
                <a:ea typeface="Segoe UI"/>
                <a:cs typeface="Segoe UI"/>
              </a:rPr>
              <a:t>Gestionar las interrupciones</a:t>
            </a:r>
            <a:endParaRPr lang="es-ES" noProof="0" dirty="0"/>
          </a:p>
        </p:txBody>
      </p:sp>
      <p:pic>
        <p:nvPicPr>
          <p:cNvPr id="10" name="Elementi multimediali online 4" title="How to Manage Your Time Better (TIME MANAGEMENT TIPS FOR WORKING PROFESSIONALS)">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8387889" y="2766301"/>
            <a:ext cx="2933269" cy="82677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200" noProof="0" dirty="0">
                <a:solidFill>
                  <a:schemeClr val="accent1"/>
                </a:solidFill>
              </a:rPr>
              <a:t>Este vídeo te dará algunos consejos sobre cómo gestionar mejor tu tiempo. Míralo para comprender mejor el enfoque a utilizar</a:t>
            </a: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rgbClr val="1D1D1B"/>
                </a:solidFill>
              </a:rPr>
              <a:t>Fuente: Cómo manejar mejor tu tiempo por Adriana Girdler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fontScale="90000"/>
          </a:bodyPr>
          <a:lstStyle/>
          <a:p>
            <a:r>
              <a:rPr lang="es-ES" sz="3400" noProof="0" dirty="0"/>
              <a:t>La importancia de la gestión del tiempo para los empresarios</a:t>
            </a:r>
          </a:p>
        </p:txBody>
      </p:sp>
      <p:sp>
        <p:nvSpPr>
          <p:cNvPr id="4" name="CasellaDiTesto 3">
            <a:extLst>
              <a:ext uri="{FF2B5EF4-FFF2-40B4-BE49-F238E27FC236}">
                <a16:creationId xmlns:a16="http://schemas.microsoft.com/office/drawing/2014/main" id="{99759B9C-C0F9-FA51-D58E-B303C618A7B5}"/>
              </a:ext>
            </a:extLst>
          </p:cNvPr>
          <p:cNvSpPr txBox="1"/>
          <p:nvPr/>
        </p:nvSpPr>
        <p:spPr>
          <a:xfrm>
            <a:off x="281818" y="1251712"/>
            <a:ext cx="11133434" cy="1524007"/>
          </a:xfrm>
          <a:prstGeom prst="rect">
            <a:avLst/>
          </a:prstGeom>
          <a:noFill/>
        </p:spPr>
        <p:txBody>
          <a:bodyPr wrap="square" lIns="91440" tIns="45720" rIns="91440" bIns="45720" rtlCol="0" anchor="t">
            <a:spAutoFit/>
          </a:bodyPr>
          <a:lstStyle/>
          <a:p>
            <a:pPr algn="just">
              <a:lnSpc>
                <a:spcPct val="150000"/>
              </a:lnSpc>
            </a:pPr>
            <a:r>
              <a:rPr lang="es-ES" sz="1600" noProof="0" dirty="0">
                <a:solidFill>
                  <a:schemeClr val="accent1"/>
                </a:solidFill>
              </a:rPr>
              <a:t>La emoción de lanzar una nueva empresa y las numerosas oportunidades que presenta pueden ser abrumadoras para un empresario. Sin embargo, el tiempo se escapa rápidamente y es importante gestionarlo. Sirve para aumentar la productividad, reducir el estrés y lograr un mejor equilibrio entre el trabajo y la vida personal priorizando y organizando el tiempo. </a:t>
            </a:r>
            <a:r>
              <a:rPr lang="es-ES" sz="1600" b="1" noProof="0" dirty="0">
                <a:solidFill>
                  <a:schemeClr val="accent1"/>
                </a:solidFill>
              </a:rPr>
              <a:t>La gestión del tiempo es crucial para los empresarios.</a:t>
            </a:r>
          </a:p>
        </p:txBody>
      </p:sp>
      <p:pic>
        <p:nvPicPr>
          <p:cNvPr id="5" name="Elementi multimediali online 4" title="Time Management: Making Employees More Productive">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943340" y="4403635"/>
            <a:ext cx="3093150" cy="71081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200" dirty="0">
                <a:solidFill>
                  <a:schemeClr val="accent1"/>
                </a:solidFill>
              </a:rPr>
              <a:t>Mira</a:t>
            </a:r>
            <a:r>
              <a:rPr lang="es-ES" sz="1200" noProof="0" dirty="0">
                <a:solidFill>
                  <a:schemeClr val="accent1"/>
                </a:solidFill>
              </a:rPr>
              <a:t> este vídeo para comprender mejor la importancia de gestionar bien el tiempo en los negocios.</a:t>
            </a: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rgbClr val="1D1D1B"/>
                </a:solidFill>
              </a:rPr>
              <a:t>Fuente: Gestión del Tiempo: Haciendo a los Empleados Más Productivos por Management Consulted </a:t>
            </a:r>
            <a:endParaRPr lang="es-ES" sz="1000" noProof="0" dirty="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5991" y="1203839"/>
            <a:ext cx="8612846" cy="3955442"/>
          </a:xfrm>
          <a:prstGeom prst="rect">
            <a:avLst/>
          </a:prstGeom>
          <a:noFill/>
        </p:spPr>
        <p:txBody>
          <a:bodyPr wrap="square" lIns="91440" tIns="45720" rIns="91440" bIns="45720" rtlCol="0" anchor="t">
            <a:spAutoFit/>
          </a:bodyPr>
          <a:lstStyle/>
          <a:p>
            <a:pPr marL="285750" indent="-285750" algn="just">
              <a:lnSpc>
                <a:spcPct val="200000"/>
              </a:lnSpc>
              <a:buFont typeface="Wingdings"/>
              <a:buChar char="v"/>
            </a:pPr>
            <a:r>
              <a:rPr lang="es-ES" sz="1600" b="1" noProof="0" dirty="0">
                <a:solidFill>
                  <a:schemeClr val="bg1"/>
                </a:solidFill>
              </a:rPr>
              <a:t>Entender el valor del tiempo : </a:t>
            </a:r>
            <a:r>
              <a:rPr lang="es-ES" sz="1600" noProof="0" dirty="0">
                <a:solidFill>
                  <a:schemeClr val="accent1"/>
                </a:solidFill>
              </a:rPr>
              <a:t>El tiempo es un recurso limitado que no puede sustituirse. Cada minuto dedicado a tareas que no importan es una oportunidad perdida para centrarse en algo más importante. Como empresario, tu tiempo es tu recurso más valioso, y usarlo sabiamente puede marcar una gran diferencia en tu éxito y felicidad.</a:t>
            </a:r>
            <a:endParaRPr lang="es-ES" noProof="0" dirty="0">
              <a:solidFill>
                <a:schemeClr val="accent1"/>
              </a:solidFill>
            </a:endParaRPr>
          </a:p>
          <a:p>
            <a:pPr marL="285750" indent="-285750" algn="just">
              <a:lnSpc>
                <a:spcPct val="200000"/>
              </a:lnSpc>
              <a:buFont typeface="Wingdings"/>
              <a:buChar char="v"/>
            </a:pPr>
            <a:r>
              <a:rPr lang="es-ES" sz="1600" b="1" noProof="0" dirty="0">
                <a:solidFill>
                  <a:schemeClr val="bg1"/>
                </a:solidFill>
              </a:rPr>
              <a:t>Fijar objetivos y plazos : </a:t>
            </a:r>
            <a:r>
              <a:rPr lang="es-ES" sz="1600" noProof="0" dirty="0">
                <a:solidFill>
                  <a:schemeClr val="accent1"/>
                </a:solidFill>
              </a:rPr>
              <a:t>Este proceso implica determinar tus objetivos, dividirlos en tareas más pequeñas y asignar a cada una de ellas un plazo. Los objetivos y plazos claros te ayudan a mantener la concentración y la motivación. Te ayudan a seguir tus progresos y a hacer los cambios necesarios.</a:t>
            </a:r>
            <a:endParaRPr lang="es-ES" noProof="0" dirty="0"/>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s-ES" sz="3400" noProof="0" dirty="0">
                <a:solidFill>
                  <a:srgbClr val="0E9094"/>
                </a:solidFill>
                <a:latin typeface="Raleway SemiBold"/>
                <a:ea typeface="+mj-ea"/>
                <a:cs typeface="+mj-cs"/>
              </a:rPr>
              <a:t>Buenas prácticas para emprendedores</a:t>
            </a:r>
            <a:endParaRPr lang="es-ES" sz="3400" noProof="0" dirty="0"/>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la imagen</a:t>
            </a:r>
            <a:r>
              <a:rPr lang="es-ES" sz="1000" noProof="0" dirty="0">
                <a:solidFill>
                  <a:schemeClr val="accent1"/>
                </a:solidFill>
              </a:rPr>
              <a:t>: Generada con IA</a:t>
            </a:r>
            <a:endParaRPr lang="es-ES" sz="1050" noProof="0" dirty="0">
              <a:solidFill>
                <a:schemeClr val="accent1"/>
              </a:solidFill>
            </a:endParaRP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515991" y="1260778"/>
            <a:ext cx="11566612" cy="4336444"/>
          </a:xfrm>
          <a:prstGeom prst="rect">
            <a:avLst/>
          </a:prstGeom>
          <a:noFill/>
        </p:spPr>
        <p:txBody>
          <a:bodyPr wrap="square" lIns="91440" tIns="45720" rIns="91440" bIns="45720" rtlCol="0" anchor="t">
            <a:spAutoFit/>
          </a:bodyPr>
          <a:lstStyle/>
          <a:p>
            <a:pPr marL="342900" indent="-342900" algn="just">
              <a:lnSpc>
                <a:spcPct val="200000"/>
              </a:lnSpc>
              <a:buFont typeface="Wingdings" panose="05000000000000000000" pitchFamily="2" charset="2"/>
              <a:buChar char="v"/>
            </a:pPr>
            <a:r>
              <a:rPr lang="es-ES" sz="1400" b="1" dirty="0">
                <a:solidFill>
                  <a:schemeClr val="bg1"/>
                </a:solidFill>
              </a:rPr>
              <a:t>Organización de tareas y asignación de responsabilidades : </a:t>
            </a:r>
            <a:r>
              <a:rPr lang="es-ES" sz="1400" dirty="0">
                <a:solidFill>
                  <a:schemeClr val="accent1"/>
                </a:solidFill>
              </a:rPr>
              <a:t>Priorizar significa centrarse primero en las tareas más importantes, de modo que su tiempo y energía se dediquen a las actividades que tendrán mayor impacto en su negocio. Por ello, debe decidir qué tareas son las más importantes. Delegar tareas es importante para establecer prioridades. Puede ser tentador hacerlo todo uno mismo, pero no funciona bien ni dura mucho. Al delegar tareas, puedes centrarte en tus competencias básicas. Esto te ayuda a trabajar mejor y da más poder a tu equipo, lo que hace más fuerte a la organización. </a:t>
            </a:r>
          </a:p>
          <a:p>
            <a:pPr marL="342900" indent="-342900" algn="just">
              <a:lnSpc>
                <a:spcPct val="200000"/>
              </a:lnSpc>
              <a:buFont typeface="Wingdings" panose="05000000000000000000" pitchFamily="2" charset="2"/>
              <a:buChar char="v"/>
            </a:pPr>
            <a:r>
              <a:rPr lang="es-ES" sz="1400" b="1" dirty="0">
                <a:solidFill>
                  <a:schemeClr val="bg1"/>
                </a:solidFill>
              </a:rPr>
              <a:t>Eliminar las pérdidas de tiempo y las distracciones : </a:t>
            </a:r>
            <a:r>
              <a:rPr lang="es-ES" sz="1400" dirty="0">
                <a:solidFill>
                  <a:schemeClr val="accent1"/>
                </a:solidFill>
              </a:rPr>
              <a:t>Hay muchas cosas que pueden distraerte de tu trabajo, como las redes sociales, los correos electrónicos, las llamadas telefónicas y cosas que parecen urgentes pero no son realmente importantes. Si te centras en lo importante, serás más productivo. Si eliminas las pérdidas de tiempo y las distracciones, podrás centrarte en las tareas prioritarias, terminarlas más rápidamente y obtener mejores resultados en general. Recuerde que cada momento dedicado a actividades que no son importantes es una oportunidad perdida para centrarse en lo esencial.</a:t>
            </a:r>
          </a:p>
        </p:txBody>
      </p:sp>
      <p:sp>
        <p:nvSpPr>
          <p:cNvPr id="3" name="CasellaDiTesto 3">
            <a:extLst>
              <a:ext uri="{FF2B5EF4-FFF2-40B4-BE49-F238E27FC236}">
                <a16:creationId xmlns:a16="http://schemas.microsoft.com/office/drawing/2014/main" id="{7CF05C95-24A7-CD23-3656-B00A6357EB5F}"/>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s-ES" sz="3400" noProof="0" dirty="0">
                <a:solidFill>
                  <a:srgbClr val="0E9094"/>
                </a:solidFill>
                <a:latin typeface="Raleway SemiBold"/>
                <a:ea typeface="+mj-ea"/>
                <a:cs typeface="+mj-cs"/>
              </a:rPr>
              <a:t>Buenas prácticas para emprendedores</a:t>
            </a:r>
            <a:endParaRPr lang="es-ES" sz="3400" noProof="0" dirty="0"/>
          </a:p>
        </p:txBody>
      </p:sp>
    </p:spTree>
    <p:extLst>
      <p:ext uri="{BB962C8B-B14F-4D97-AF65-F5344CB8AC3E}">
        <p14:creationId xmlns:p14="http://schemas.microsoft.com/office/powerpoint/2010/main" val="19712361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AAB78F-B46C-814A-55F4-72556663500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057C7201-F5BE-407C-0AF9-ADD2A039790B}"/>
              </a:ext>
            </a:extLst>
          </p:cNvPr>
          <p:cNvSpPr txBox="1"/>
          <p:nvPr/>
        </p:nvSpPr>
        <p:spPr>
          <a:xfrm>
            <a:off x="515991" y="1084567"/>
            <a:ext cx="11566612" cy="4942763"/>
          </a:xfrm>
          <a:prstGeom prst="rect">
            <a:avLst/>
          </a:prstGeom>
          <a:noFill/>
        </p:spPr>
        <p:txBody>
          <a:bodyPr wrap="square" lIns="91440" tIns="45720" rIns="91440" bIns="45720" rtlCol="0" anchor="t">
            <a:spAutoFit/>
          </a:bodyPr>
          <a:lstStyle/>
          <a:p>
            <a:pPr marL="285750" indent="-285750" algn="just">
              <a:lnSpc>
                <a:spcPct val="200000"/>
              </a:lnSpc>
              <a:buFont typeface="Wingdings" panose="05000000000000000000" pitchFamily="2" charset="2"/>
              <a:buChar char="v"/>
            </a:pPr>
            <a:r>
              <a:rPr lang="es-ES" sz="1600" b="1" noProof="0" dirty="0">
                <a:solidFill>
                  <a:schemeClr val="bg1"/>
                </a:solidFill>
              </a:rPr>
              <a:t>Mantener un calendario : </a:t>
            </a:r>
            <a:r>
              <a:rPr lang="es-ES" sz="1600" noProof="0" dirty="0">
                <a:solidFill>
                  <a:schemeClr val="accent1"/>
                </a:solidFill>
              </a:rPr>
              <a:t>Para los emprendedores es importante establecer un horario y cumplirlo. Esto significa hacer un plan sobre cómo vas a emplear tu tiempo diaria, semanal o mensualmente y ceñirte a él. Un horario le ayuda a priorizar tareas, gestionar su tiempo y mantener el orden. Si haces un plan y lo cumples, estarás más centrado, serás más productivo y estarás más equilibrado. </a:t>
            </a:r>
          </a:p>
          <a:p>
            <a:pPr marL="285750" indent="-285750" algn="just">
              <a:lnSpc>
                <a:spcPct val="200000"/>
              </a:lnSpc>
              <a:buFont typeface="Wingdings" panose="05000000000000000000" pitchFamily="2" charset="2"/>
              <a:buChar char="v"/>
            </a:pPr>
            <a:r>
              <a:rPr lang="es-ES" sz="1600" b="1" noProof="0" dirty="0">
                <a:solidFill>
                  <a:schemeClr val="bg1"/>
                </a:solidFill>
              </a:rPr>
              <a:t>Hacer descansos : </a:t>
            </a:r>
            <a:r>
              <a:rPr lang="es-ES" sz="1600" noProof="0" dirty="0">
                <a:solidFill>
                  <a:schemeClr val="accent1"/>
                </a:solidFill>
              </a:rPr>
              <a:t>Esto significa comprender lo importante que es recargar las pilas y hacer cosas que te hagan feliz. Un enfoque equilibrado del trabajo y la vida reduce el estrés, aumenta el bienestar general e incrementa la creatividad y la productividad. Puedes tomarte descansos regulares para hacer estiramientos, meditar o simplemente alejarte de tu entorno laboral. Además, debes dar prioridad al tiempo con los amigos, las aficiones y el cuidado personal. Es importante comprender que tomarse descansos y mantener un equilibrio saludable entre la vida laboral y personal no es un lujo, sino una necesidad. </a:t>
            </a:r>
          </a:p>
        </p:txBody>
      </p:sp>
      <p:sp>
        <p:nvSpPr>
          <p:cNvPr id="3" name="CasellaDiTesto 3">
            <a:extLst>
              <a:ext uri="{FF2B5EF4-FFF2-40B4-BE49-F238E27FC236}">
                <a16:creationId xmlns:a16="http://schemas.microsoft.com/office/drawing/2014/main" id="{87344F2D-D19D-72A8-D3B8-0C7901F9CDBD}"/>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s-ES" sz="3400" noProof="0" dirty="0">
                <a:solidFill>
                  <a:srgbClr val="0E9094"/>
                </a:solidFill>
                <a:latin typeface="Raleway SemiBold"/>
                <a:ea typeface="+mj-ea"/>
                <a:cs typeface="+mj-cs"/>
              </a:rPr>
              <a:t>Buenas prácticas para emprendedores</a:t>
            </a:r>
            <a:endParaRPr lang="es-ES" sz="3400" noProof="0" dirty="0"/>
          </a:p>
        </p:txBody>
      </p:sp>
    </p:spTree>
    <p:extLst>
      <p:ext uri="{BB962C8B-B14F-4D97-AF65-F5344CB8AC3E}">
        <p14:creationId xmlns:p14="http://schemas.microsoft.com/office/powerpoint/2010/main" val="1899559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515991" y="1144383"/>
            <a:ext cx="11036460" cy="5995304"/>
          </a:xfrm>
        </p:spPr>
        <p:txBody>
          <a:bodyPr vert="horz" lIns="91440" tIns="45720" rIns="91440" bIns="45720" rtlCol="0" anchor="t">
            <a:normAutofit/>
          </a:bodyPr>
          <a:lstStyle/>
          <a:p>
            <a:pPr marL="285750" marR="0" lvl="0" indent="-285750" algn="just" defTabSz="914400">
              <a:lnSpc>
                <a:spcPct val="2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effectLst/>
                <a:uLnTx/>
                <a:uFillTx/>
                <a:latin typeface="Raleway"/>
                <a:ea typeface="+mn-ea"/>
                <a:cs typeface="+mn-cs"/>
              </a:rPr>
              <a:t>Organizarse bien : </a:t>
            </a:r>
            <a:r>
              <a:rPr kumimoji="0" lang="es-ES" sz="1600" b="0" i="0" u="none" strike="noStrike" kern="1200" cap="none" spc="0" normalizeH="0" baseline="0" noProof="0" dirty="0">
                <a:ln>
                  <a:noFill/>
                </a:ln>
                <a:solidFill>
                  <a:srgbClr val="1D1D1B"/>
                </a:solidFill>
                <a:effectLst/>
                <a:uLnTx/>
                <a:uFillTx/>
                <a:latin typeface="Raleway"/>
                <a:ea typeface="+mn-ea"/>
                <a:cs typeface="+mn-cs"/>
              </a:rPr>
              <a:t>Esto significa utilizar herramientas de gestión de proyectos y sistemas organizativos para gestionar eficazmente tus tareas y responsabilidades. Puedes utilizar aplicaciones para organizar tus tareas, calendarios para programar citas y plazos, o sistemas de gestión de archivos para organizar tus documentos. Hay muchas herramientas y sistemas disponibles, así que es importante elegir los que mejor funcionen para tu empresa.</a:t>
            </a:r>
          </a:p>
          <a:p>
            <a:pPr marL="285750" marR="0" lvl="0" indent="-285750" algn="just" defTabSz="914400">
              <a:lnSpc>
                <a:spcPct val="200000"/>
              </a:lnSpc>
              <a:spcBef>
                <a:spcPts val="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effectLst/>
                <a:uLnTx/>
                <a:uFillTx/>
                <a:latin typeface="Raleway"/>
                <a:ea typeface="+mn-ea"/>
                <a:cs typeface="+mn-cs"/>
              </a:rPr>
              <a:t>Gestionar el estrés : </a:t>
            </a:r>
            <a:r>
              <a:rPr kumimoji="0" lang="es-ES" sz="1600" b="0" i="0" u="none" strike="noStrike" kern="1200" cap="none" spc="0" normalizeH="0" baseline="0" noProof="0" dirty="0">
                <a:ln>
                  <a:noFill/>
                </a:ln>
                <a:solidFill>
                  <a:srgbClr val="1D1D1B"/>
                </a:solidFill>
                <a:effectLst/>
                <a:uLnTx/>
                <a:uFillTx/>
                <a:latin typeface="Raleway"/>
                <a:ea typeface="+mn-ea"/>
                <a:cs typeface="+mn-cs"/>
              </a:rPr>
              <a:t>Es importante que los empresarios controlen el estrés y eviten el agotamiento. Por ejemplo, puedes probar a hacer ejercicios de respiración profunda, meditación o actividad física regular para controlar el estrés. Es importante saber cuándo te sientes cansado, desconectado del trabajo y descontento con tu vida. Tomar medidas para reducir el estrés puede ayudarle a trabajar mejor, mantenerse sano mental y físicamente y disfrutar de las recompensas de su negocio.</a:t>
            </a:r>
            <a:endParaRPr lang="es-ES" b="0" noProof="0" dirty="0"/>
          </a:p>
        </p:txBody>
      </p:sp>
      <p:sp>
        <p:nvSpPr>
          <p:cNvPr id="2" name="CasellaDiTesto 3">
            <a:extLst>
              <a:ext uri="{FF2B5EF4-FFF2-40B4-BE49-F238E27FC236}">
                <a16:creationId xmlns:a16="http://schemas.microsoft.com/office/drawing/2014/main" id="{1FDE572E-0C2A-FB2A-4EA7-0782DF78FC31}"/>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s-ES" sz="3400" noProof="0" dirty="0">
                <a:solidFill>
                  <a:srgbClr val="0E9094"/>
                </a:solidFill>
                <a:latin typeface="Raleway SemiBold"/>
                <a:ea typeface="+mj-ea"/>
                <a:cs typeface="+mj-cs"/>
              </a:rPr>
              <a:t>Buenas prácticas para emprendedores</a:t>
            </a:r>
            <a:endParaRPr lang="es-ES" sz="3400" noProof="0" dirty="0"/>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515991" y="1001852"/>
            <a:ext cx="10515600" cy="5541963"/>
          </a:xfrm>
        </p:spPr>
        <p:txBody>
          <a:bodyPr vert="horz" lIns="91440" tIns="45720" rIns="91440" bIns="45720" rtlCol="0" anchor="t">
            <a:normAutofit/>
          </a:bodyPr>
          <a:lstStyle/>
          <a:p>
            <a:pPr marL="285750" indent="-285750" algn="just">
              <a:lnSpc>
                <a:spcPct val="210000"/>
              </a:lnSpc>
              <a:spcBef>
                <a:spcPts val="0"/>
              </a:spcBef>
              <a:buFont typeface="Wingdings" panose="05000000000000000000" pitchFamily="2" charset="2"/>
              <a:buChar char="v"/>
              <a:defRPr/>
            </a:pPr>
            <a:r>
              <a:rPr kumimoji="0" lang="es-ES" sz="1600" i="0" u="none" strike="noStrike" kern="1200" cap="none" spc="0" normalizeH="0" baseline="0" noProof="0" dirty="0">
                <a:ln>
                  <a:noFill/>
                </a:ln>
                <a:effectLst/>
                <a:uLnTx/>
                <a:uFillTx/>
                <a:latin typeface="Raleway"/>
                <a:ea typeface="+mn-ea"/>
                <a:cs typeface="+mn-cs"/>
              </a:rPr>
              <a:t>Es importante ser flexible y abierto, creer en la mejora continua</a:t>
            </a:r>
            <a:r>
              <a:rPr kumimoji="0" lang="es-ES" sz="1600" b="0" i="0" u="none" strike="noStrike" kern="1200" cap="none" spc="0" normalizeH="0" baseline="0" noProof="0" dirty="0">
                <a:ln>
                  <a:noFill/>
                </a:ln>
                <a:solidFill>
                  <a:srgbClr val="1D1D1B"/>
                </a:solidFill>
                <a:effectLst/>
                <a:uLnTx/>
                <a:uFillTx/>
                <a:latin typeface="Raleway"/>
                <a:ea typeface="+mn-ea"/>
                <a:cs typeface="+mn-cs"/>
              </a:rPr>
              <a:t>.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La gestión del tiempo cambiante.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Si eres flexible y estás dispuesto a cambiar </a:t>
            </a:r>
            <a:r>
              <a:rPr lang="es-ES" sz="1600" b="0" dirty="0">
                <a:solidFill>
                  <a:srgbClr val="1D1D1B"/>
                </a:solidFill>
                <a:latin typeface="Raleway"/>
              </a:rPr>
              <a:t>t</a:t>
            </a:r>
            <a:r>
              <a:rPr kumimoji="0" lang="es-ES" sz="1600" b="0" i="0" u="none" strike="noStrike" kern="1200" cap="none" spc="0" normalizeH="0" baseline="0" noProof="0" dirty="0">
                <a:ln>
                  <a:noFill/>
                </a:ln>
                <a:solidFill>
                  <a:srgbClr val="1D1D1B"/>
                </a:solidFill>
                <a:effectLst/>
                <a:uLnTx/>
                <a:uFillTx/>
                <a:latin typeface="Raleway"/>
                <a:ea typeface="+mn-ea"/>
                <a:cs typeface="+mn-cs"/>
              </a:rPr>
              <a:t>u enfoque, puedes adelantarte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a los acontecimientos y alcanzar tus objetivos empresariales.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La gestión del tiempo es la piedra angular del éxito empresarial.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Si revisas y modificas </a:t>
            </a:r>
            <a:r>
              <a:rPr lang="es-ES" sz="1600" b="0" dirty="0">
                <a:solidFill>
                  <a:srgbClr val="1D1D1B"/>
                </a:solidFill>
                <a:latin typeface="Raleway"/>
              </a:rPr>
              <a:t>t</a:t>
            </a:r>
            <a:r>
              <a:rPr kumimoji="0" lang="es-ES" sz="1600" b="0" i="0" u="none" strike="noStrike" kern="1200" cap="none" spc="0" normalizeH="0" baseline="0" noProof="0" dirty="0">
                <a:ln>
                  <a:noFill/>
                </a:ln>
                <a:solidFill>
                  <a:srgbClr val="1D1D1B"/>
                </a:solidFill>
                <a:effectLst/>
                <a:uLnTx/>
                <a:uFillTx/>
                <a:latin typeface="Raleway"/>
                <a:ea typeface="+mn-ea"/>
                <a:cs typeface="+mn-cs"/>
              </a:rPr>
              <a:t>us estrategias, puedes mantenerte en el buen camino </a:t>
            </a:r>
          </a:p>
          <a:p>
            <a:pPr marL="0" indent="0" algn="just">
              <a:lnSpc>
                <a:spcPct val="210000"/>
              </a:lnSpc>
              <a:spcBef>
                <a:spcPts val="0"/>
              </a:spcBef>
              <a:buNone/>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y aprovechar al máximo cada oportunidad.</a:t>
            </a:r>
            <a:endParaRPr lang="es-ES" b="0" noProof="0" dirty="0"/>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3"/>
          <a:stretch>
            <a:fillRect/>
          </a:stretch>
        </p:blipFill>
        <p:spPr>
          <a:xfrm>
            <a:off x="8263183" y="869657"/>
            <a:ext cx="3569215" cy="3569215"/>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263649" y="4580231"/>
            <a:ext cx="283705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la imagen</a:t>
            </a:r>
            <a:r>
              <a:rPr lang="es-ES" sz="1000" noProof="0" dirty="0">
                <a:solidFill>
                  <a:schemeClr val="accent1"/>
                </a:solidFill>
              </a:rPr>
              <a:t>: Generada con IA</a:t>
            </a:r>
            <a:endParaRPr lang="es-ES" sz="1050" noProof="0" dirty="0">
              <a:solidFill>
                <a:schemeClr val="accent1"/>
              </a:solidFill>
            </a:endParaRPr>
          </a:p>
        </p:txBody>
      </p:sp>
      <p:sp>
        <p:nvSpPr>
          <p:cNvPr id="5" name="CasellaDiTesto 3">
            <a:extLst>
              <a:ext uri="{FF2B5EF4-FFF2-40B4-BE49-F238E27FC236}">
                <a16:creationId xmlns:a16="http://schemas.microsoft.com/office/drawing/2014/main" id="{B3A43A91-7483-3EB6-75F7-2F1F57B869C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s-ES" sz="3400" noProof="0" dirty="0">
                <a:solidFill>
                  <a:srgbClr val="0E9094"/>
                </a:solidFill>
                <a:latin typeface="Raleway SemiBold"/>
                <a:ea typeface="+mj-ea"/>
                <a:cs typeface="+mj-cs"/>
              </a:rPr>
              <a:t>Buenas prácticas para emprendedores</a:t>
            </a:r>
            <a:endParaRPr lang="es-ES" sz="3400" noProof="0" dirty="0"/>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es-ES" sz="3400" b="1" noProof="0" dirty="0"/>
              <a:t>Aprendizajes de la unidad</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51685" y="1538989"/>
            <a:ext cx="5181600" cy="4659249"/>
          </a:xfrm>
        </p:spPr>
        <p:txBody>
          <a:bodyPr vert="horz" lIns="91440" tIns="45720" rIns="91440" bIns="45720" rtlCol="0" anchor="t">
            <a:normAutofit/>
          </a:bodyPr>
          <a:lstStyle/>
          <a:p>
            <a:r>
              <a:rPr lang="es-ES" sz="1600" dirty="0"/>
              <a:t>Obtendrás más conocimientos sobre</a:t>
            </a:r>
            <a:r>
              <a:rPr lang="es-ES" sz="1600" noProof="0" dirty="0"/>
              <a:t>:</a:t>
            </a:r>
          </a:p>
          <a:p>
            <a:pPr marL="342900" indent="-342900">
              <a:lnSpc>
                <a:spcPct val="100000"/>
              </a:lnSpc>
              <a:buFont typeface="Courier New" panose="02070309020205020404" pitchFamily="49" charset="0"/>
              <a:buChar char="o"/>
            </a:pPr>
            <a:r>
              <a:rPr lang="es-ES" sz="1600" b="0" noProof="0" dirty="0">
                <a:solidFill>
                  <a:schemeClr val="accent1"/>
                </a:solidFill>
              </a:rPr>
              <a:t>Qué es la gestión de riesgos y cómo crear un plan de gestión de riesgos </a:t>
            </a:r>
          </a:p>
          <a:p>
            <a:pPr marL="342900" indent="-342900">
              <a:lnSpc>
                <a:spcPct val="100000"/>
              </a:lnSpc>
              <a:buFont typeface="Courier New" panose="02070309020205020404" pitchFamily="49" charset="0"/>
              <a:buChar char="o"/>
            </a:pPr>
            <a:r>
              <a:rPr lang="es-ES" sz="1600" b="0" noProof="0" dirty="0">
                <a:solidFill>
                  <a:schemeClr val="accent1"/>
                </a:solidFill>
              </a:rPr>
              <a:t>Cómo crear una evaluación de riesgos en Excel</a:t>
            </a:r>
          </a:p>
          <a:p>
            <a:pPr marL="342900" indent="-342900">
              <a:lnSpc>
                <a:spcPct val="100000"/>
              </a:lnSpc>
              <a:buFont typeface="Courier New" panose="02070309020205020404" pitchFamily="49" charset="0"/>
              <a:buChar char="o"/>
            </a:pPr>
            <a:r>
              <a:rPr lang="es-ES" sz="1600" b="0" noProof="0" dirty="0">
                <a:solidFill>
                  <a:schemeClr val="accent1"/>
                </a:solidFill>
              </a:rPr>
              <a:t>Qué es la gestión de la calidad </a:t>
            </a:r>
          </a:p>
          <a:p>
            <a:pPr marL="342900" indent="-342900">
              <a:lnSpc>
                <a:spcPct val="100000"/>
              </a:lnSpc>
              <a:buFont typeface="Courier New" panose="02070309020205020404" pitchFamily="49" charset="0"/>
              <a:buChar char="o"/>
            </a:pPr>
            <a:r>
              <a:rPr lang="es-ES" sz="1600" b="0" noProof="0" dirty="0">
                <a:solidFill>
                  <a:schemeClr val="accent1"/>
                </a:solidFill>
              </a:rPr>
              <a:t>Las 7 herramientas de control de calidad</a:t>
            </a:r>
          </a:p>
          <a:p>
            <a:pPr marL="342900" indent="-342900">
              <a:lnSpc>
                <a:spcPct val="100000"/>
              </a:lnSpc>
              <a:buFont typeface="Courier New" panose="02070309020205020404" pitchFamily="49" charset="0"/>
              <a:buChar char="o"/>
            </a:pPr>
            <a:r>
              <a:rPr lang="es-ES" sz="1600" b="0" noProof="0" dirty="0">
                <a:solidFill>
                  <a:schemeClr val="accent1"/>
                </a:solidFill>
              </a:rPr>
              <a:t>Qué es la gestión del tiempo y cómo gestionarlo bien</a:t>
            </a:r>
          </a:p>
          <a:p>
            <a:pPr marL="342900" indent="-342900">
              <a:lnSpc>
                <a:spcPct val="100000"/>
              </a:lnSpc>
              <a:buFont typeface="Courier New" panose="02070309020205020404" pitchFamily="49" charset="0"/>
              <a:buChar char="o"/>
            </a:pPr>
            <a:r>
              <a:rPr lang="es-ES" sz="1600" b="0" noProof="0" dirty="0">
                <a:solidFill>
                  <a:schemeClr val="accent1"/>
                </a:solidFill>
              </a:rPr>
              <a:t>La importancia de la gestión del tiempo para los empresarios</a:t>
            </a:r>
          </a:p>
          <a:p>
            <a:pPr marL="342900" indent="-342900">
              <a:lnSpc>
                <a:spcPct val="100000"/>
              </a:lnSpc>
              <a:buFont typeface="Courier New" panose="02070309020205020404" pitchFamily="49" charset="0"/>
              <a:buChar char="o"/>
            </a:pPr>
            <a:r>
              <a:rPr lang="es-ES" sz="1600" b="0" noProof="0" dirty="0">
                <a:solidFill>
                  <a:schemeClr val="accent1"/>
                </a:solidFill>
              </a:rPr>
              <a:t>Creación de un plan estratégico </a:t>
            </a: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727617" y="1529197"/>
            <a:ext cx="5298314" cy="3616800"/>
          </a:xfrm>
        </p:spPr>
        <p:txBody>
          <a:bodyPr vert="horz" lIns="91440" tIns="45720" rIns="91440" bIns="45720" rtlCol="0" anchor="t">
            <a:normAutofit/>
          </a:bodyPr>
          <a:lstStyle/>
          <a:p>
            <a:r>
              <a:rPr lang="es-ES" sz="1600" noProof="0" dirty="0"/>
              <a:t>Desarrollarás competencias para:</a:t>
            </a:r>
          </a:p>
          <a:p>
            <a:pPr marL="342900" indent="-342900">
              <a:lnSpc>
                <a:spcPct val="150000"/>
              </a:lnSpc>
              <a:buFont typeface="Courier New" panose="02070309020205020404" pitchFamily="49" charset="0"/>
              <a:buChar char="o"/>
            </a:pPr>
            <a:r>
              <a:rPr lang="es-ES" sz="1600" b="0" noProof="0" dirty="0">
                <a:solidFill>
                  <a:schemeClr val="accent1"/>
                </a:solidFill>
              </a:rPr>
              <a:t>Reducir riesgos </a:t>
            </a:r>
            <a:r>
              <a:rPr lang="es-ES" sz="1600" noProof="0" dirty="0">
                <a:solidFill>
                  <a:schemeClr val="accent1"/>
                </a:solidFill>
              </a:rPr>
              <a:t> </a:t>
            </a:r>
            <a:r>
              <a:rPr lang="es-ES" sz="1600" b="0" noProof="0" dirty="0">
                <a:solidFill>
                  <a:schemeClr val="accent1"/>
                </a:solidFill>
              </a:rPr>
              <a:t> </a:t>
            </a:r>
          </a:p>
          <a:p>
            <a:pPr marL="342900" indent="-342900">
              <a:lnSpc>
                <a:spcPct val="150000"/>
              </a:lnSpc>
              <a:buFont typeface="Courier New" panose="02070309020205020404" pitchFamily="49" charset="0"/>
              <a:buChar char="o"/>
            </a:pPr>
            <a:r>
              <a:rPr lang="es-ES" sz="1600" b="0" noProof="0" dirty="0">
                <a:solidFill>
                  <a:schemeClr val="accent1"/>
                </a:solidFill>
              </a:rPr>
              <a:t>Resolver mejor los problemas y tomar mejores decisiones</a:t>
            </a:r>
          </a:p>
          <a:p>
            <a:pPr marL="342900" indent="-342900">
              <a:lnSpc>
                <a:spcPct val="150000"/>
              </a:lnSpc>
              <a:buFont typeface="Courier New" panose="02070309020205020404" pitchFamily="49" charset="0"/>
              <a:buChar char="o"/>
            </a:pPr>
            <a:r>
              <a:rPr lang="es-ES" sz="1600" b="0" noProof="0" dirty="0">
                <a:solidFill>
                  <a:schemeClr val="accent1"/>
                </a:solidFill>
              </a:rPr>
              <a:t>Tener un mejor pensamiento crítico</a:t>
            </a:r>
          </a:p>
          <a:p>
            <a:pPr marL="342900" indent="-342900">
              <a:lnSpc>
                <a:spcPct val="150000"/>
              </a:lnSpc>
              <a:buFont typeface="Courier New" panose="02070309020205020404" pitchFamily="49" charset="0"/>
              <a:buChar char="o"/>
            </a:pPr>
            <a:r>
              <a:rPr lang="es-ES" sz="1600" b="0" noProof="0" dirty="0">
                <a:solidFill>
                  <a:schemeClr val="accent1"/>
                </a:solidFill>
              </a:rPr>
              <a:t>Ser más flexible y adaptable</a:t>
            </a:r>
          </a:p>
          <a:p>
            <a:pPr marL="342900" indent="-342900">
              <a:lnSpc>
                <a:spcPct val="150000"/>
              </a:lnSpc>
              <a:buFont typeface="Courier New" panose="02070309020205020404" pitchFamily="49" charset="0"/>
              <a:buChar char="o"/>
            </a:pPr>
            <a:r>
              <a:rPr lang="es-ES" sz="1600" b="0" noProof="0" dirty="0">
                <a:solidFill>
                  <a:schemeClr val="accent1"/>
                </a:solidFill>
              </a:rPr>
              <a:t>Organizar mejor las tareas</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95740" y="134476"/>
            <a:ext cx="12100076" cy="764530"/>
          </a:xfrm>
        </p:spPr>
        <p:txBody>
          <a:bodyPr>
            <a:noAutofit/>
          </a:bodyPr>
          <a:lstStyle/>
          <a:p>
            <a:r>
              <a:rPr lang="es-ES" sz="2800" noProof="0" dirty="0"/>
              <a:t>Colaboración y trabajo en equipo para el crecimiento y la planificación temporal. TRELLO</a:t>
            </a: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308801" y="3332818"/>
            <a:ext cx="11882361" cy="3239973"/>
          </a:xfrm>
        </p:spPr>
        <p:txBody>
          <a:bodyPr vert="horz" lIns="91440" tIns="45720" rIns="91440" bIns="45720" rtlCol="0" anchor="t">
            <a:normAutofit/>
          </a:bodyPr>
          <a:lstStyle/>
          <a:p>
            <a:pPr marL="0" indent="0" algn="just">
              <a:lnSpc>
                <a:spcPct val="100000"/>
              </a:lnSpc>
              <a:spcBef>
                <a:spcPts val="0"/>
              </a:spcBef>
              <a:buNone/>
            </a:pPr>
            <a:r>
              <a:rPr lang="es-ES" sz="1600" noProof="0" dirty="0">
                <a:latin typeface="Raleway"/>
              </a:rPr>
              <a:t>Herramienta: TRELLO</a:t>
            </a:r>
            <a:endParaRPr lang="es-ES" sz="1600" b="0" noProof="0" dirty="0">
              <a:solidFill>
                <a:srgbClr val="DACDAC"/>
              </a:solidFill>
              <a:latin typeface="Raleway"/>
              <a:cs typeface="Segoe UI"/>
            </a:endParaRPr>
          </a:p>
          <a:p>
            <a:pPr marL="0" indent="0" algn="just">
              <a:lnSpc>
                <a:spcPct val="100000"/>
              </a:lnSpc>
              <a:spcBef>
                <a:spcPts val="0"/>
              </a:spcBef>
              <a:buNone/>
            </a:pPr>
            <a:r>
              <a:rPr lang="es-ES" sz="1600" b="0" noProof="0" dirty="0">
                <a:solidFill>
                  <a:srgbClr val="1D1D1B"/>
                </a:solidFill>
                <a:latin typeface="Raleway"/>
                <a:hlinkClick r:id="rId2"/>
              </a:rPr>
              <a:t>Trello</a:t>
            </a:r>
            <a:r>
              <a:rPr lang="es-ES" sz="1600" b="0" noProof="0" dirty="0">
                <a:solidFill>
                  <a:srgbClr val="1D1D1B"/>
                </a:solidFill>
                <a:latin typeface="Raleway"/>
              </a:rPr>
              <a:t> es una plataforma de colaboración en línea basada en la nube. Es una herramienta eficaz para que los equipos superen los retos de compartir y gestionar tareas mientras trabajan a distancia. Independientemente del tipo de proyecto, flujo de trabajo o equipo, Trello puede ayudarte a mantener las cosas organizadas. Ofrece opciones gratuitas y profesionales (de pago). Los equipos remotos pueden utilizar eficazmente Trello para los siguientes fines:</a:t>
            </a:r>
          </a:p>
          <a:p>
            <a:pPr marL="285750" indent="-285750" algn="just">
              <a:lnSpc>
                <a:spcPct val="100000"/>
              </a:lnSpc>
              <a:spcBef>
                <a:spcPts val="0"/>
              </a:spcBef>
              <a:buFont typeface="Arial" panose="020B0604020202020204" pitchFamily="34" charset="0"/>
              <a:buChar char="•"/>
            </a:pPr>
            <a:r>
              <a:rPr lang="es-ES" sz="1600" noProof="0" dirty="0">
                <a:solidFill>
                  <a:schemeClr val="accent1"/>
                </a:solidFill>
                <a:latin typeface="Raleway"/>
              </a:rPr>
              <a:t>Creación de una lista de tareas para organizarlas en línea,</a:t>
            </a:r>
          </a:p>
          <a:p>
            <a:pPr marL="285750" indent="-285750" algn="just">
              <a:lnSpc>
                <a:spcPct val="100000"/>
              </a:lnSpc>
              <a:spcBef>
                <a:spcPts val="0"/>
              </a:spcBef>
              <a:buFont typeface="Arial" panose="020B0604020202020204" pitchFamily="34" charset="0"/>
              <a:buChar char="•"/>
            </a:pPr>
            <a:r>
              <a:rPr lang="es-ES" sz="1600" noProof="0" dirty="0">
                <a:solidFill>
                  <a:schemeClr val="accent1"/>
                </a:solidFill>
                <a:latin typeface="Raleway"/>
              </a:rPr>
              <a:t>Planificación de proyectos y actividades,</a:t>
            </a:r>
          </a:p>
          <a:p>
            <a:pPr marL="285750" indent="-285750" algn="just">
              <a:lnSpc>
                <a:spcPct val="100000"/>
              </a:lnSpc>
              <a:spcBef>
                <a:spcPts val="0"/>
              </a:spcBef>
              <a:buFont typeface="Arial" panose="020B0604020202020204" pitchFamily="34" charset="0"/>
              <a:buChar char="•"/>
            </a:pPr>
            <a:r>
              <a:rPr lang="es-ES" sz="1600" noProof="0" dirty="0">
                <a:solidFill>
                  <a:schemeClr val="accent1"/>
                </a:solidFill>
                <a:latin typeface="Raleway"/>
              </a:rPr>
              <a:t>Seguimiento de la distribución de tareas en equipo.</a:t>
            </a:r>
          </a:p>
          <a:p>
            <a:pPr marL="0" indent="0" algn="just">
              <a:lnSpc>
                <a:spcPct val="100000"/>
              </a:lnSpc>
              <a:spcBef>
                <a:spcPts val="0"/>
              </a:spcBef>
              <a:buNone/>
            </a:pPr>
            <a:endParaRPr lang="es-ES" sz="1600" b="0" dirty="0">
              <a:latin typeface="Raleway"/>
            </a:endParaRPr>
          </a:p>
          <a:p>
            <a:pPr marL="0" indent="0" algn="just">
              <a:lnSpc>
                <a:spcPct val="100000"/>
              </a:lnSpc>
              <a:spcBef>
                <a:spcPts val="0"/>
              </a:spcBef>
              <a:buNone/>
            </a:pPr>
            <a:r>
              <a:rPr lang="es-ES" sz="1600" b="0" noProof="0" dirty="0">
                <a:solidFill>
                  <a:schemeClr val="accent1"/>
                </a:solidFill>
              </a:rPr>
              <a:t>Con estas funciones, Trello permite a los equipos remotos trabajar juntos como si estuvieran en un entorno de oficina.</a:t>
            </a: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308801" y="1108225"/>
            <a:ext cx="7060569"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ES" sz="1600" b="1" noProof="0" dirty="0">
                <a:solidFill>
                  <a:schemeClr val="bg1"/>
                </a:solidFill>
                <a:latin typeface="Raleway"/>
              </a:rPr>
              <a:t>Marco general : </a:t>
            </a:r>
          </a:p>
          <a:p>
            <a:pPr algn="just"/>
            <a:r>
              <a:rPr lang="es-ES" sz="1600" noProof="0" dirty="0">
                <a:solidFill>
                  <a:srgbClr val="1D1D1B"/>
                </a:solidFill>
                <a:latin typeface="Raleway"/>
              </a:rPr>
              <a:t>La gestión del tiempo y la planificación es algo fiable con las habilidades de trabajo en equipo digital desarrolladas utilizando herramientas de colaboración como Trello, Slack y World Time Buddy. A través de la práctica con estas plataformas, aprenderás a organizar tareas, agilizar la comunicación y coordinar eficazmente a través de diferentes zonas horarias, fomentando un entorno de trabajo remoto productivo.</a:t>
            </a:r>
            <a:endParaRPr lang="es-ES" noProof="0" dirty="0"/>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Imagen</a:t>
            </a:r>
            <a:r>
              <a:rPr lang="es-ES" sz="1000" noProof="0" dirty="0">
                <a:solidFill>
                  <a:schemeClr val="accent1"/>
                </a:solidFill>
              </a:rPr>
              <a:t>: Plataforma Trello </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9292" y="175914"/>
            <a:ext cx="11538728" cy="1325563"/>
          </a:xfrm>
        </p:spPr>
        <p:txBody>
          <a:bodyPr>
            <a:normAutofit/>
          </a:bodyPr>
          <a:lstStyle/>
          <a:p>
            <a:r>
              <a:rPr lang="es-ES" sz="2800" dirty="0"/>
              <a:t>La técnica de</a:t>
            </a:r>
            <a:r>
              <a:rPr lang="es-ES" sz="2800" noProof="0" dirty="0"/>
              <a:t> Pomodoro &amp; la Ley Parkinson</a:t>
            </a: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a:bodyPr>
          <a:lstStyle/>
          <a:p>
            <a:pPr marL="0" indent="0" algn="just">
              <a:buNone/>
            </a:pPr>
            <a:r>
              <a:rPr lang="es-ES" sz="1600" b="0" noProof="0" dirty="0">
                <a:solidFill>
                  <a:schemeClr val="accent1"/>
                </a:solidFill>
              </a:rPr>
              <a:t>Esta técnica consiste en utilizar un temporizador para dividir el trabajo en intervalos, cada uno de los cuales se conoce como Pomodoro. </a:t>
            </a:r>
          </a:p>
          <a:p>
            <a:pPr marL="0" indent="0" algn="just">
              <a:buNone/>
            </a:pPr>
            <a:r>
              <a:rPr lang="es-ES" sz="1600" noProof="0" dirty="0">
                <a:solidFill>
                  <a:schemeClr val="accent1"/>
                </a:solidFill>
              </a:rPr>
              <a:t>Puede ayudar a las personas que se sienten agotadas.</a:t>
            </a: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a:stretch>
            <a:fillRect/>
          </a:stretch>
        </p:blipFill>
        <p:spPr>
          <a:xfrm>
            <a:off x="7806817"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57200" y="4247502"/>
            <a:ext cx="6314303" cy="1519582"/>
          </a:xfrm>
          <a:prstGeom prst="rect">
            <a:avLst/>
          </a:prstGeom>
        </p:spPr>
        <p:txBody>
          <a:bodyPr vert="horz" lIns="91440" tIns="45720" rIns="91440" bIns="45720" rtlCol="0" anchor="t">
            <a:normAutofit lnSpcReduction="10000"/>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s-ES" sz="1600" b="0" noProof="0" dirty="0">
                <a:solidFill>
                  <a:schemeClr val="accent1"/>
                </a:solidFill>
              </a:rPr>
              <a:t>Esta ley se basa en la idea de que la cantidad de tiempo que te das a ti mismo para completar una tarea. Es la cantidad de tiempo que tardarás en completar esa tarea. </a:t>
            </a:r>
          </a:p>
          <a:p>
            <a:pPr marL="0" indent="0" algn="just">
              <a:buNone/>
            </a:pPr>
            <a:endParaRPr lang="es-ES" sz="1600" b="0" dirty="0">
              <a:solidFill>
                <a:schemeClr val="accent1"/>
              </a:solidFill>
            </a:endParaRPr>
          </a:p>
          <a:p>
            <a:pPr marL="0" indent="0" algn="just">
              <a:buNone/>
            </a:pPr>
            <a:r>
              <a:rPr lang="es-ES" sz="1600" noProof="0" dirty="0">
                <a:solidFill>
                  <a:schemeClr val="accent1"/>
                </a:solidFill>
              </a:rPr>
              <a:t>Esta técnica funciona muy bien con los procrastinadores y las personas que trabajan bien bajo presión.</a:t>
            </a: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Imagen</a:t>
            </a:r>
            <a:r>
              <a:rPr lang="es-ES" sz="1000" noProof="0" dirty="0">
                <a:solidFill>
                  <a:schemeClr val="accent1"/>
                </a:solidFill>
              </a:rPr>
              <a:t>: Técnica Pomodoro</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2161938"/>
          </a:xfrm>
          <a:prstGeom prst="rect">
            <a:avLst/>
          </a:prstGeom>
          <a:noFill/>
        </p:spPr>
        <p:txBody>
          <a:bodyPr wrap="square" lIns="91440" tIns="45720" rIns="91440" bIns="45720" anchor="t">
            <a:spAutoFit/>
          </a:bodyPr>
          <a:lstStyle/>
          <a:p>
            <a:pPr>
              <a:lnSpc>
                <a:spcPct val="150000"/>
              </a:lnSpc>
            </a:pPr>
            <a:endParaRPr lang="es-ES" noProof="0" dirty="0">
              <a:solidFill>
                <a:schemeClr val="accent1"/>
              </a:solidFill>
            </a:endParaRPr>
          </a:p>
          <a:p>
            <a:pPr algn="ctr">
              <a:lnSpc>
                <a:spcPct val="150000"/>
              </a:lnSpc>
            </a:pPr>
            <a:r>
              <a:rPr lang="es-ES" sz="3400" noProof="0" dirty="0">
                <a:solidFill>
                  <a:schemeClr val="bg2"/>
                </a:solidFill>
                <a:latin typeface="Raleway SemiBold"/>
              </a:rPr>
              <a:t>Más consejos sobre Gestión del Tiempo </a:t>
            </a:r>
          </a:p>
          <a:p>
            <a:pPr algn="ctr">
              <a:lnSpc>
                <a:spcPct val="150000"/>
              </a:lnSpc>
            </a:pPr>
            <a:r>
              <a:rPr lang="es-ES" sz="2000" b="1" dirty="0">
                <a:solidFill>
                  <a:schemeClr val="bg2"/>
                </a:solidFill>
              </a:rPr>
              <a:t>¿Sabes realmente cómo bien manejar tu tiempo? </a:t>
            </a:r>
            <a:endParaRPr lang="es-ES" noProof="0" dirty="0">
              <a:solidFill>
                <a:schemeClr val="bg2"/>
              </a:solidFill>
            </a:endParaRPr>
          </a:p>
          <a:p>
            <a:pPr>
              <a:lnSpc>
                <a:spcPct val="150000"/>
              </a:lnSpc>
            </a:pPr>
            <a:endParaRPr lang="es-ES" sz="2000" b="1" noProof="0" dirty="0">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5553" y="2853705"/>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ES" noProof="0" dirty="0"/>
          </a:p>
        </p:txBody>
      </p:sp>
      <p:pic>
        <p:nvPicPr>
          <p:cNvPr id="6" name="Elementi multimediali online 5" title="How to Become More Productive at Work">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dirty="0">
                <a:solidFill>
                  <a:srgbClr val="1D1D1B"/>
                </a:solidFill>
                <a:cs typeface="Segoe UI"/>
              </a:rPr>
              <a:t>Fuente</a:t>
            </a:r>
            <a:r>
              <a:rPr lang="es-ES" sz="1000" noProof="0" dirty="0">
                <a:solidFill>
                  <a:srgbClr val="1D1D1B"/>
                </a:solidFill>
                <a:cs typeface="Segoe UI"/>
              </a:rPr>
              <a:t>: </a:t>
            </a:r>
            <a:r>
              <a:rPr lang="es-ES" sz="1000" dirty="0">
                <a:solidFill>
                  <a:srgbClr val="1D1D1B"/>
                </a:solidFill>
                <a:cs typeface="Segoe UI"/>
              </a:rPr>
              <a:t>Cómo volverse más productivo en el trabajo por</a:t>
            </a:r>
            <a:r>
              <a:rPr lang="es-ES" sz="1000" noProof="0" dirty="0">
                <a:solidFill>
                  <a:srgbClr val="1D1D1B"/>
                </a:solidFill>
                <a:cs typeface="Segoe UI"/>
              </a:rPr>
              <a:t> </a:t>
            </a:r>
            <a:r>
              <a:rPr lang="es-ES" sz="1000" noProof="0" dirty="0">
                <a:cs typeface="Segoe UI"/>
              </a:rPr>
              <a:t>​</a:t>
            </a:r>
          </a:p>
          <a:p>
            <a:pPr algn="ctr"/>
            <a:r>
              <a:rPr lang="es-ES" sz="1000" noProof="0" dirty="0">
                <a:solidFill>
                  <a:srgbClr val="1D1D1B"/>
                </a:solidFill>
                <a:cs typeface="Segoe UI"/>
              </a:rPr>
              <a:t>Harvard Business School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19721" y="1912017"/>
            <a:ext cx="2923817" cy="78338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600" noProof="0" dirty="0">
                <a:solidFill>
                  <a:schemeClr val="accent1"/>
                </a:solidFill>
              </a:rPr>
              <a:t>Aprende a ser más productivo en el trabajo viendo este vídeo</a:t>
            </a:r>
            <a:endParaRPr lang="es-ES" noProof="0" dirty="0">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7566" y="588618"/>
            <a:ext cx="12845857"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3400" b="1" noProof="0" dirty="0">
                <a:solidFill>
                  <a:srgbClr val="0E9094"/>
                </a:solidFill>
                <a:latin typeface="Raleway SemiBold"/>
                <a:cs typeface="Segoe UI"/>
              </a:rPr>
              <a:t> IA y otras Herramientas para Aplicaciones Prácticas:  PrometAI</a:t>
            </a:r>
            <a:endParaRPr lang="es-ES" sz="3400" b="1" noProof="0" dirty="0">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736351" y="1864479"/>
            <a:ext cx="6947339"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defRPr/>
            </a:pPr>
            <a:r>
              <a:rPr lang="es-ES" sz="1600" noProof="0" dirty="0">
                <a:ea typeface="+mn-lt"/>
                <a:cs typeface="+mn-lt"/>
                <a:hlinkClick r:id="rId3">
                  <a:extLst>
                    <a:ext uri="{A12FA001-AC4F-418D-AE19-62706E023703}">
                      <ahyp:hlinkClr xmlns:ahyp="http://schemas.microsoft.com/office/drawing/2018/hyperlinkcolor" val="tx"/>
                    </a:ext>
                  </a:extLst>
                </a:hlinkClick>
              </a:rPr>
              <a:t>PrometAI</a:t>
            </a:r>
            <a:r>
              <a:rPr lang="es-ES" sz="1600" noProof="0" dirty="0">
                <a:solidFill>
                  <a:srgbClr val="1D1D1B"/>
                </a:solidFill>
                <a:ea typeface="+mn-lt"/>
                <a:cs typeface="+mn-lt"/>
              </a:rPr>
              <a:t> </a:t>
            </a:r>
            <a:r>
              <a:rPr lang="es-ES" sz="1600" b="0" noProof="0" dirty="0">
                <a:solidFill>
                  <a:srgbClr val="1D1D1B"/>
                </a:solidFill>
                <a:ea typeface="+mn-lt"/>
                <a:cs typeface="+mn-lt"/>
              </a:rPr>
              <a:t>es una plataforma innovadora que </a:t>
            </a:r>
            <a:r>
              <a:rPr lang="es-ES" sz="1600" noProof="0" dirty="0">
                <a:solidFill>
                  <a:srgbClr val="1D1D1B"/>
                </a:solidFill>
                <a:ea typeface="+mn-lt"/>
                <a:cs typeface="+mn-lt"/>
              </a:rPr>
              <a:t>optimiza la planificación </a:t>
            </a:r>
          </a:p>
          <a:p>
            <a:pPr algn="just">
              <a:lnSpc>
                <a:spcPct val="150000"/>
              </a:lnSpc>
              <a:defRPr/>
            </a:pPr>
            <a:r>
              <a:rPr lang="es-ES" sz="1600" noProof="0" dirty="0">
                <a:solidFill>
                  <a:srgbClr val="1D1D1B"/>
                </a:solidFill>
                <a:ea typeface="+mn-lt"/>
                <a:cs typeface="+mn-lt"/>
              </a:rPr>
              <a:t>estratégica </a:t>
            </a:r>
            <a:r>
              <a:rPr lang="es-ES" sz="1600" b="0" noProof="0" dirty="0">
                <a:solidFill>
                  <a:srgbClr val="1D1D1B"/>
                </a:solidFill>
                <a:ea typeface="+mn-lt"/>
                <a:cs typeface="+mn-lt"/>
              </a:rPr>
              <a:t>mediante combinando análisis de datos, visualización </a:t>
            </a:r>
          </a:p>
          <a:p>
            <a:pPr algn="just">
              <a:lnSpc>
                <a:spcPct val="150000"/>
              </a:lnSpc>
              <a:defRPr/>
            </a:pPr>
            <a:r>
              <a:rPr lang="es-ES" sz="1600" b="0" noProof="0" dirty="0">
                <a:solidFill>
                  <a:srgbClr val="1D1D1B"/>
                </a:solidFill>
                <a:ea typeface="+mn-lt"/>
                <a:cs typeface="+mn-lt"/>
              </a:rPr>
              <a:t>y colaboración. Permite a los usuarios establecer objetivos claros </a:t>
            </a:r>
          </a:p>
          <a:p>
            <a:pPr algn="just">
              <a:lnSpc>
                <a:spcPct val="150000"/>
              </a:lnSpc>
              <a:defRPr/>
            </a:pPr>
            <a:r>
              <a:rPr lang="es-ES" sz="1600" b="0" noProof="0" dirty="0">
                <a:solidFill>
                  <a:srgbClr val="1D1D1B"/>
                </a:solidFill>
                <a:ea typeface="+mn-lt"/>
                <a:cs typeface="+mn-lt"/>
              </a:rPr>
              <a:t>y supervisar el progreso mediante indicadores (KPI), lo que permite </a:t>
            </a:r>
          </a:p>
          <a:p>
            <a:pPr algn="just">
              <a:lnSpc>
                <a:spcPct val="150000"/>
              </a:lnSpc>
              <a:defRPr/>
            </a:pPr>
            <a:r>
              <a:rPr lang="es-ES" sz="1600" b="0" noProof="0" dirty="0">
                <a:solidFill>
                  <a:srgbClr val="1D1D1B"/>
                </a:solidFill>
                <a:ea typeface="+mn-lt"/>
                <a:cs typeface="+mn-lt"/>
              </a:rPr>
              <a:t>tomar decisiones informadas en tiempo real. </a:t>
            </a:r>
          </a:p>
          <a:p>
            <a:pPr algn="just">
              <a:lnSpc>
                <a:spcPct val="150000"/>
              </a:lnSpc>
              <a:defRPr/>
            </a:pPr>
            <a:endParaRPr lang="es-ES" sz="1600" b="0" dirty="0">
              <a:solidFill>
                <a:srgbClr val="1D1D1B"/>
              </a:solidFill>
              <a:ea typeface="+mn-lt"/>
              <a:cs typeface="+mn-lt"/>
            </a:endParaRPr>
          </a:p>
          <a:p>
            <a:pPr algn="just">
              <a:lnSpc>
                <a:spcPct val="150000"/>
              </a:lnSpc>
              <a:defRPr/>
            </a:pPr>
            <a:r>
              <a:rPr lang="es-ES" sz="1600" b="0" noProof="0" dirty="0">
                <a:solidFill>
                  <a:srgbClr val="1D1D1B"/>
                </a:solidFill>
                <a:ea typeface="+mn-lt"/>
                <a:cs typeface="+mn-lt"/>
              </a:rPr>
              <a:t>Su interfaz intuitiva y sus herramientas interactivas garantizan la participación efectiva de todas las partes interesadas, simplificando el proceso y mejorando la eficacia organizativa. </a:t>
            </a:r>
            <a:endParaRPr lang="es-ES" sz="1200" b="0" i="1" noProof="0" dirty="0">
              <a:solidFill>
                <a:schemeClr val="accent1"/>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a:stretch>
            <a:fillRect/>
          </a:stretch>
        </p:blipFill>
        <p:spPr>
          <a:xfrm>
            <a:off x="8351135" y="1717560"/>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352138" y="3661353"/>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Imagen</a:t>
            </a:r>
            <a:r>
              <a:rPr lang="es-ES" sz="1000" noProof="0" dirty="0">
                <a:solidFill>
                  <a:schemeClr val="accent1"/>
                </a:solidFill>
              </a:rPr>
              <a:t>: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283819" y="283340"/>
            <a:ext cx="10654706" cy="55543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s-ES" sz="3400" dirty="0">
                <a:solidFill>
                  <a:schemeClr val="bg2"/>
                </a:solidFill>
                <a:latin typeface="Raleway SemiBold"/>
              </a:rPr>
              <a:t>Consejos sobre Gestión del Tiempo</a:t>
            </a:r>
            <a:r>
              <a:rPr lang="es-ES" sz="3400" noProof="0" dirty="0">
                <a:solidFill>
                  <a:schemeClr val="bg2"/>
                </a:solidFill>
                <a:latin typeface="Raleway SemiBold"/>
              </a:rPr>
              <a:t> </a:t>
            </a:r>
            <a:endParaRPr lang="es-ES" noProof="0" dirty="0">
              <a:solidFill>
                <a:schemeClr val="bg2"/>
              </a:solidFill>
            </a:endParaRPr>
          </a:p>
          <a:p>
            <a:pPr>
              <a:lnSpc>
                <a:spcPct val="90000"/>
              </a:lnSpc>
              <a:spcBef>
                <a:spcPts val="1000"/>
              </a:spcBef>
            </a:pPr>
            <a:endParaRPr lang="es-ES" sz="1600" b="1" noProof="0" dirty="0">
              <a:solidFill>
                <a:srgbClr val="F3B75B"/>
              </a:solidFill>
            </a:endParaRPr>
          </a:p>
          <a:p>
            <a:pPr>
              <a:lnSpc>
                <a:spcPct val="90000"/>
              </a:lnSpc>
              <a:spcBef>
                <a:spcPts val="1000"/>
              </a:spcBef>
            </a:pPr>
            <a:r>
              <a:rPr lang="es-ES" sz="1600" b="1" dirty="0">
                <a:solidFill>
                  <a:srgbClr val="F3B75B"/>
                </a:solidFill>
              </a:rPr>
              <a:t>Nuestros Consejos</a:t>
            </a:r>
            <a:endParaRPr lang="es-ES" noProof="0" dirty="0"/>
          </a:p>
          <a:p>
            <a:pPr marL="285750" indent="-285750">
              <a:lnSpc>
                <a:spcPct val="90000"/>
              </a:lnSpc>
              <a:spcBef>
                <a:spcPts val="1000"/>
              </a:spcBef>
              <a:buFont typeface="Arial,Sans-Serif"/>
              <a:buChar char="•"/>
            </a:pPr>
            <a:r>
              <a:rPr lang="es-ES" sz="1600" b="1" noProof="0" dirty="0">
                <a:solidFill>
                  <a:srgbClr val="1D1D1B"/>
                </a:solidFill>
              </a:rPr>
              <a:t>Define objetivos claros:</a:t>
            </a:r>
            <a:r>
              <a:rPr lang="es-ES" sz="1600" noProof="0" dirty="0">
                <a:solidFill>
                  <a:srgbClr val="1D1D1B"/>
                </a:solidFill>
              </a:rPr>
              <a:t> Establece objetivos específicos e indicadores clave </a:t>
            </a:r>
          </a:p>
          <a:p>
            <a:pPr>
              <a:lnSpc>
                <a:spcPct val="90000"/>
              </a:lnSpc>
              <a:spcBef>
                <a:spcPts val="1000"/>
              </a:spcBef>
            </a:pPr>
            <a:r>
              <a:rPr lang="es-ES" sz="1600" noProof="0" dirty="0">
                <a:solidFill>
                  <a:srgbClr val="1D1D1B"/>
                </a:solidFill>
              </a:rPr>
              <a:t>de rendimiento para realizar un seguimiento de los progresos. . </a:t>
            </a:r>
            <a:endParaRPr lang="es-ES" sz="1600" noProof="0" dirty="0"/>
          </a:p>
          <a:p>
            <a:pPr marL="285750" indent="-285750">
              <a:lnSpc>
                <a:spcPct val="90000"/>
              </a:lnSpc>
              <a:spcBef>
                <a:spcPts val="1000"/>
              </a:spcBef>
              <a:buFont typeface="Arial,Sans-Serif"/>
              <a:buChar char="•"/>
            </a:pPr>
            <a:r>
              <a:rPr lang="es-ES" sz="1600" b="1" noProof="0" dirty="0">
                <a:solidFill>
                  <a:srgbClr val="1D1D1B"/>
                </a:solidFill>
              </a:rPr>
              <a:t>Aprovecha el análisis de datos:</a:t>
            </a:r>
            <a:r>
              <a:rPr lang="es-ES" sz="1600" noProof="0" dirty="0">
                <a:solidFill>
                  <a:srgbClr val="1D1D1B"/>
                </a:solidFill>
              </a:rPr>
              <a:t> Recopila información útil para tomar decisiones </a:t>
            </a:r>
          </a:p>
          <a:p>
            <a:pPr>
              <a:lnSpc>
                <a:spcPct val="90000"/>
              </a:lnSpc>
              <a:spcBef>
                <a:spcPts val="1000"/>
              </a:spcBef>
            </a:pPr>
            <a:r>
              <a:rPr lang="es-ES" sz="1600" noProof="0" dirty="0">
                <a:solidFill>
                  <a:srgbClr val="1D1D1B"/>
                </a:solidFill>
              </a:rPr>
              <a:t>estratégicas. . </a:t>
            </a:r>
            <a:endParaRPr lang="es-ES" sz="1600" noProof="0" dirty="0"/>
          </a:p>
          <a:p>
            <a:pPr marL="285750" indent="-285750">
              <a:lnSpc>
                <a:spcPct val="90000"/>
              </a:lnSpc>
              <a:spcBef>
                <a:spcPts val="1000"/>
              </a:spcBef>
              <a:buFont typeface="Arial,Sans-Serif"/>
              <a:buChar char="•"/>
            </a:pPr>
            <a:r>
              <a:rPr lang="es-ES" sz="1600" b="1" noProof="0" dirty="0">
                <a:solidFill>
                  <a:srgbClr val="1D1D1B"/>
                </a:solidFill>
              </a:rPr>
              <a:t>Utiliza visualizaciones:</a:t>
            </a:r>
            <a:r>
              <a:rPr lang="es-ES" sz="1600" noProof="0" dirty="0">
                <a:solidFill>
                  <a:srgbClr val="1D1D1B"/>
                </a:solidFill>
              </a:rPr>
              <a:t> Crea cuadros de mando interactivos para una </a:t>
            </a:r>
          </a:p>
          <a:p>
            <a:pPr>
              <a:lnSpc>
                <a:spcPct val="90000"/>
              </a:lnSpc>
              <a:spcBef>
                <a:spcPts val="1000"/>
              </a:spcBef>
            </a:pPr>
            <a:r>
              <a:rPr lang="es-ES" sz="1600" noProof="0" dirty="0">
                <a:solidFill>
                  <a:srgbClr val="1D1D1B"/>
                </a:solidFill>
              </a:rPr>
              <a:t>comunicación eficaz..</a:t>
            </a:r>
            <a:endParaRPr lang="es-ES" sz="1600" noProof="0" dirty="0"/>
          </a:p>
          <a:p>
            <a:pPr marL="285750" indent="-285750">
              <a:lnSpc>
                <a:spcPct val="90000"/>
              </a:lnSpc>
              <a:spcBef>
                <a:spcPts val="1000"/>
              </a:spcBef>
              <a:buFont typeface="Arial,Sans-Serif"/>
              <a:buChar char="•"/>
            </a:pPr>
            <a:r>
              <a:rPr lang="es-ES" sz="1600" b="1" noProof="0" dirty="0">
                <a:solidFill>
                  <a:srgbClr val="1D1D1B"/>
                </a:solidFill>
              </a:rPr>
              <a:t>Promueve la colaboración:</a:t>
            </a:r>
            <a:r>
              <a:rPr lang="es-ES" sz="1600" noProof="0" dirty="0">
                <a:solidFill>
                  <a:srgbClr val="1D1D1B"/>
                </a:solidFill>
              </a:rPr>
              <a:t> Implica activamente al equipo en el proceso de planificación.</a:t>
            </a:r>
          </a:p>
          <a:p>
            <a:pPr marL="285750" indent="-285750">
              <a:lnSpc>
                <a:spcPct val="90000"/>
              </a:lnSpc>
              <a:spcBef>
                <a:spcPts val="1000"/>
              </a:spcBef>
              <a:buFont typeface="Arial,Sans-Serif"/>
              <a:buChar char="•"/>
            </a:pPr>
            <a:r>
              <a:rPr lang="es-ES" sz="1600" b="1" noProof="0" dirty="0">
                <a:solidFill>
                  <a:srgbClr val="1D1D1B"/>
                </a:solidFill>
              </a:rPr>
              <a:t>Supervisa el progreso:</a:t>
            </a:r>
            <a:r>
              <a:rPr lang="es-ES" sz="1600" noProof="0" dirty="0">
                <a:solidFill>
                  <a:srgbClr val="1D1D1B"/>
                </a:solidFill>
              </a:rPr>
              <a:t> Evalúa periódicamente los indicadores clave de rendimiento y ajusta las estrategias según sea necesario.</a:t>
            </a:r>
            <a:endParaRPr lang="es-ES" sz="1600" noProof="0" dirty="0"/>
          </a:p>
          <a:p>
            <a:pPr marL="285750" indent="-285750">
              <a:lnSpc>
                <a:spcPct val="90000"/>
              </a:lnSpc>
              <a:spcBef>
                <a:spcPts val="1000"/>
              </a:spcBef>
              <a:buFont typeface="Arial,Sans-Serif"/>
              <a:buChar char="•"/>
            </a:pPr>
            <a:r>
              <a:rPr lang="es-ES" sz="1600" b="1" noProof="0" dirty="0">
                <a:solidFill>
                  <a:srgbClr val="1D1D1B"/>
                </a:solidFill>
              </a:rPr>
              <a:t>Fomenta los comentarios:</a:t>
            </a:r>
            <a:r>
              <a:rPr lang="es-ES" sz="1600" noProof="0" dirty="0">
                <a:solidFill>
                  <a:srgbClr val="1D1D1B"/>
                </a:solidFill>
              </a:rPr>
              <a:t> Fomenta un entorno favorable al feedback para mejora continua.</a:t>
            </a:r>
          </a:p>
          <a:p>
            <a:pPr>
              <a:lnSpc>
                <a:spcPct val="90000"/>
              </a:lnSpc>
              <a:spcBef>
                <a:spcPts val="1000"/>
              </a:spcBef>
            </a:pPr>
            <a:endParaRPr lang="es-ES" sz="1600" noProof="0" dirty="0">
              <a:solidFill>
                <a:srgbClr val="1D1D1B"/>
              </a:solidFill>
            </a:endParaRPr>
          </a:p>
          <a:p>
            <a:pPr>
              <a:lnSpc>
                <a:spcPct val="90000"/>
              </a:lnSpc>
              <a:spcBef>
                <a:spcPts val="1000"/>
              </a:spcBef>
            </a:pPr>
            <a:r>
              <a:rPr lang="es-ES" sz="1600" noProof="0" dirty="0">
                <a:solidFill>
                  <a:srgbClr val="1D1D1B"/>
                </a:solidFill>
              </a:rPr>
              <a:t>Estos enfoques ayudan a las organizaciones a maximizar los beneficios de PrometAI y a superar con éxito los retos del mercado. </a:t>
            </a:r>
            <a:endParaRPr lang="es-ES" noProof="0" dirty="0"/>
          </a:p>
        </p:txBody>
      </p:sp>
      <p:pic>
        <p:nvPicPr>
          <p:cNvPr id="4" name="Elementi multimediali online 1" title="Business planning just got fun with PrometAI">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a:stretch>
            <a:fillRect/>
          </a:stretch>
        </p:blipFill>
        <p:spPr>
          <a:xfrm>
            <a:off x="8505919" y="1047933"/>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219532" y="3060510"/>
            <a:ext cx="4097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rgbClr val="1D1D1B"/>
                </a:solidFill>
              </a:rPr>
              <a:t> </a:t>
            </a:r>
            <a:r>
              <a:rPr lang="es-ES" sz="1000" dirty="0">
                <a:solidFill>
                  <a:srgbClr val="1D1D1B"/>
                </a:solidFill>
              </a:rPr>
              <a:t>Fuente</a:t>
            </a:r>
            <a:r>
              <a:rPr lang="es-ES" sz="1000" noProof="0" dirty="0">
                <a:solidFill>
                  <a:srgbClr val="1D1D1B"/>
                </a:solidFill>
              </a:rPr>
              <a:t>: La planificación empresarial se volvió divertida con PrometAI</a:t>
            </a:r>
            <a:endParaRPr lang="es-ES" sz="1000" noProof="0" dirty="0"/>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496277" y="344974"/>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noProof="0" dirty="0"/>
              <a:t>Glosario de la unidad</a:t>
            </a:r>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33400" y="1097533"/>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ES" sz="1600" dirty="0">
                <a:solidFill>
                  <a:schemeClr val="accent1"/>
                </a:solidFill>
              </a:rPr>
              <a:t>Aseguramiento de la calidad: </a:t>
            </a:r>
            <a:r>
              <a:rPr lang="es-ES" sz="1600" b="0" dirty="0">
                <a:solidFill>
                  <a:schemeClr val="accent1"/>
                </a:solidFill>
              </a:rPr>
              <a:t>garantizar que se evitan defectos y errores en la fabricación de bienes o la prestación de servicios.</a:t>
            </a:r>
          </a:p>
          <a:p>
            <a:pPr marL="285750" indent="-285750">
              <a:buFont typeface="Arial" panose="020B0604020202020204" pitchFamily="34" charset="0"/>
              <a:buChar char="•"/>
            </a:pPr>
            <a:r>
              <a:rPr lang="es-ES" sz="1600" dirty="0">
                <a:solidFill>
                  <a:schemeClr val="accent1"/>
                </a:solidFill>
              </a:rPr>
              <a:t>Gestión de la calidad: </a:t>
            </a:r>
            <a:r>
              <a:rPr lang="es-ES" sz="1600" b="0" dirty="0">
                <a:solidFill>
                  <a:schemeClr val="accent1"/>
                </a:solidFill>
              </a:rPr>
              <a:t>conjunto de actividades y procesos diseñados para garantizar que los productos o servicios de una organización cumplen determinadas normas de calidad. </a:t>
            </a:r>
          </a:p>
          <a:p>
            <a:pPr marL="285750" indent="-285750">
              <a:buFont typeface="Arial" panose="020B0604020202020204" pitchFamily="34" charset="0"/>
              <a:buChar char="•"/>
            </a:pPr>
            <a:r>
              <a:rPr lang="es-ES" sz="1600" noProof="0" dirty="0">
                <a:solidFill>
                  <a:schemeClr val="accent1"/>
                </a:solidFill>
              </a:rPr>
              <a:t>Gestión de riesgos: </a:t>
            </a:r>
            <a:r>
              <a:rPr lang="es-ES" sz="1600" b="0" dirty="0">
                <a:solidFill>
                  <a:schemeClr val="accent1"/>
                </a:solidFill>
              </a:rPr>
              <a:t>enfoque sistemático para identificar y evaluar los riesgos</a:t>
            </a:r>
          </a:p>
          <a:p>
            <a:pPr marL="285750" indent="-285750">
              <a:buFont typeface="Arial" panose="020B0604020202020204" pitchFamily="34" charset="0"/>
              <a:buChar char="•"/>
            </a:pPr>
            <a:r>
              <a:rPr lang="es-ES" sz="1600" dirty="0">
                <a:solidFill>
                  <a:schemeClr val="accent1"/>
                </a:solidFill>
              </a:rPr>
              <a:t>Gestión y planificación del tiempo: </a:t>
            </a:r>
            <a:r>
              <a:rPr lang="es-ES" sz="1600" b="0" dirty="0">
                <a:solidFill>
                  <a:schemeClr val="accent1"/>
                </a:solidFill>
              </a:rPr>
              <a:t>planificar y controlar cuánto tiempo dedicar a actividades específicas para aumentar la eficiencia y la productividad</a:t>
            </a:r>
          </a:p>
          <a:p>
            <a:pPr marL="285750" indent="-285750">
              <a:buFont typeface="Arial" panose="020B0604020202020204" pitchFamily="34" charset="0"/>
              <a:buChar char="•"/>
            </a:pPr>
            <a:r>
              <a:rPr lang="es-ES" sz="1600" noProof="0" dirty="0">
                <a:solidFill>
                  <a:schemeClr val="accent1"/>
                </a:solidFill>
              </a:rPr>
              <a:t>Enfoque proactivo: </a:t>
            </a:r>
            <a:r>
              <a:rPr lang="es-ES" sz="1600" b="0" noProof="0" dirty="0">
                <a:solidFill>
                  <a:schemeClr val="accent1"/>
                </a:solidFill>
              </a:rPr>
              <a:t>m</a:t>
            </a:r>
            <a:r>
              <a:rPr lang="es-ES" sz="1600" b="0" dirty="0">
                <a:solidFill>
                  <a:schemeClr val="accent1"/>
                </a:solidFill>
              </a:rPr>
              <a:t>edidas adoptadas antes de que surja un problema para mitigar el riesgo.</a:t>
            </a:r>
          </a:p>
          <a:p>
            <a:pPr marL="285750" indent="-285750">
              <a:buFont typeface="Arial" panose="020B0604020202020204" pitchFamily="34" charset="0"/>
              <a:buChar char="•"/>
            </a:pPr>
            <a:r>
              <a:rPr lang="es-ES" sz="1600" noProof="0" dirty="0">
                <a:solidFill>
                  <a:schemeClr val="accent1"/>
                </a:solidFill>
              </a:rPr>
              <a:t>Enfoque reactivo: </a:t>
            </a:r>
            <a:r>
              <a:rPr lang="es-ES" sz="1600" b="0" noProof="0" dirty="0">
                <a:solidFill>
                  <a:schemeClr val="accent1"/>
                </a:solidFill>
              </a:rPr>
              <a:t>m</a:t>
            </a:r>
            <a:r>
              <a:rPr lang="es-ES" sz="1600" b="0" dirty="0">
                <a:solidFill>
                  <a:schemeClr val="accent1"/>
                </a:solidFill>
              </a:rPr>
              <a:t>edidas adoptadas después de un problema para mitigar sus efectos.</a:t>
            </a:r>
          </a:p>
          <a:p>
            <a:pPr marL="285750" indent="-285750">
              <a:buFont typeface="Arial" panose="020B0604020202020204" pitchFamily="34" charset="0"/>
              <a:buChar char="•"/>
            </a:pPr>
            <a:r>
              <a:rPr lang="es-ES" sz="1600" noProof="0" dirty="0">
                <a:solidFill>
                  <a:schemeClr val="accent1"/>
                </a:solidFill>
              </a:rPr>
              <a:t>Plan de gestión de riesgos: </a:t>
            </a:r>
            <a:r>
              <a:rPr lang="es-ES" sz="1600" b="0" dirty="0">
                <a:solidFill>
                  <a:schemeClr val="accent1"/>
                </a:solidFill>
              </a:rPr>
              <a:t>plan en el que se anotan los pasos para analizar y mitigar el riesgo. </a:t>
            </a:r>
          </a:p>
          <a:p>
            <a:pPr marL="285750" indent="-285750">
              <a:buFont typeface="Arial" panose="020B0604020202020204" pitchFamily="34" charset="0"/>
              <a:buChar char="•"/>
            </a:pPr>
            <a:r>
              <a:rPr lang="es-ES" sz="1600" noProof="0" dirty="0">
                <a:solidFill>
                  <a:schemeClr val="accent1"/>
                </a:solidFill>
              </a:rPr>
              <a:t>Planificación de la calidad: </a:t>
            </a:r>
            <a:r>
              <a:rPr lang="es-ES" sz="1600" b="0" dirty="0">
                <a:solidFill>
                  <a:schemeClr val="accent1"/>
                </a:solidFill>
              </a:rPr>
              <a:t>definición de las normas y criterios de calidad específicos que debe cumplir un producto, servicio o proceso. Control de calidad: evaluar la calidad de un producto o servicio.</a:t>
            </a:r>
          </a:p>
          <a:p>
            <a:pPr marL="285750" indent="-285750">
              <a:buFont typeface="Arial" panose="020B0604020202020204" pitchFamily="34" charset="0"/>
              <a:buChar char="•"/>
            </a:pPr>
            <a:r>
              <a:rPr lang="es-ES" sz="1600" noProof="0" dirty="0">
                <a:solidFill>
                  <a:schemeClr val="accent1"/>
                </a:solidFill>
              </a:rPr>
              <a:t>Mejora de la calidad: </a:t>
            </a:r>
            <a:r>
              <a:rPr lang="es-ES" sz="1600" b="0" dirty="0">
                <a:solidFill>
                  <a:schemeClr val="accent1"/>
                </a:solidFill>
              </a:rPr>
              <a:t>medir los resultados e identificar oportunidades de mejora.</a:t>
            </a:r>
          </a:p>
          <a:p>
            <a:pPr marL="285750" indent="-285750">
              <a:buFont typeface="Arial" panose="020B0604020202020204" pitchFamily="34" charset="0"/>
              <a:buChar char="•"/>
            </a:pPr>
            <a:r>
              <a:rPr lang="es-ES" sz="1600" noProof="0" dirty="0">
                <a:solidFill>
                  <a:schemeClr val="accent1"/>
                </a:solidFill>
              </a:rPr>
              <a:t>Mejores prácticas: </a:t>
            </a:r>
            <a:r>
              <a:rPr lang="es-ES" sz="1600" b="0" noProof="0" dirty="0">
                <a:solidFill>
                  <a:schemeClr val="accent1"/>
                </a:solidFill>
              </a:rPr>
              <a:t>procedimientos correctos y eficientes a seguir </a:t>
            </a:r>
            <a:endParaRPr lang="es-ES" sz="1600" b="0" noProof="0" dirty="0">
              <a:solidFill>
                <a:srgbClr val="1D1D1B"/>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s-ES" sz="3400" noProof="0" dirty="0"/>
              <a:t>Herramientas de la unidad </a:t>
            </a:r>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1139730"/>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s-ES" sz="1600" dirty="0">
                <a:solidFill>
                  <a:schemeClr val="accent1"/>
                </a:solidFill>
              </a:rPr>
              <a:t>Diagrama de causa y efecto: </a:t>
            </a:r>
            <a:r>
              <a:rPr lang="es-ES" sz="1600" b="0" dirty="0">
                <a:solidFill>
                  <a:schemeClr val="accent1"/>
                </a:solidFill>
              </a:rPr>
              <a:t>diagrama que ayuda a identificar las causas potenciales de un problema o una situación indeseable. </a:t>
            </a:r>
          </a:p>
          <a:p>
            <a:pPr marL="285750" indent="-285750">
              <a:buFont typeface="Arial" panose="020B0604020202020204" pitchFamily="34" charset="0"/>
              <a:buChar char="•"/>
            </a:pPr>
            <a:r>
              <a:rPr lang="es-ES" sz="1600" dirty="0">
                <a:solidFill>
                  <a:schemeClr val="accent1"/>
                </a:solidFill>
              </a:rPr>
              <a:t>Diagramas de dispersión: </a:t>
            </a:r>
            <a:r>
              <a:rPr lang="es-ES" sz="1600" b="0" dirty="0">
                <a:solidFill>
                  <a:schemeClr val="accent1"/>
                </a:solidFill>
              </a:rPr>
              <a:t>gráfico que representa la relación entre dos variables</a:t>
            </a:r>
            <a:r>
              <a:rPr lang="es-ES" sz="1600" dirty="0">
                <a:solidFill>
                  <a:schemeClr val="accent1"/>
                </a:solidFill>
              </a:rPr>
              <a:t>.</a:t>
            </a:r>
          </a:p>
          <a:p>
            <a:pPr marL="285750" indent="-285750">
              <a:buFont typeface="Arial" panose="020B0604020202020204" pitchFamily="34" charset="0"/>
              <a:buChar char="•"/>
            </a:pPr>
            <a:r>
              <a:rPr lang="es-ES" sz="1600" dirty="0">
                <a:solidFill>
                  <a:schemeClr val="accent1"/>
                </a:solidFill>
              </a:rPr>
              <a:t>Diagrama de flujo: </a:t>
            </a:r>
            <a:r>
              <a:rPr lang="es-ES" sz="1600" b="0" dirty="0">
                <a:solidFill>
                  <a:schemeClr val="accent1"/>
                </a:solidFill>
              </a:rPr>
              <a:t>ayuda visual que representa el flujo o la secuencia de un proceso</a:t>
            </a:r>
          </a:p>
          <a:p>
            <a:pPr marL="285750" indent="-285750">
              <a:buFont typeface="Arial" panose="020B0604020202020204" pitchFamily="34" charset="0"/>
              <a:buChar char="•"/>
            </a:pPr>
            <a:r>
              <a:rPr lang="es-ES" sz="1600" dirty="0">
                <a:solidFill>
                  <a:schemeClr val="accent1"/>
                </a:solidFill>
              </a:rPr>
              <a:t>Diagrama de </a:t>
            </a:r>
            <a:r>
              <a:rPr lang="es-ES" sz="1600" dirty="0" err="1">
                <a:solidFill>
                  <a:schemeClr val="accent1"/>
                </a:solidFill>
              </a:rPr>
              <a:t>Pereto</a:t>
            </a:r>
            <a:r>
              <a:rPr lang="es-ES" sz="1600" dirty="0">
                <a:solidFill>
                  <a:schemeClr val="accent1"/>
                </a:solidFill>
              </a:rPr>
              <a:t>: </a:t>
            </a:r>
            <a:r>
              <a:rPr lang="es-ES" sz="1600" b="0" dirty="0">
                <a:solidFill>
                  <a:schemeClr val="accent1"/>
                </a:solidFill>
              </a:rPr>
              <a:t>diagrama de barras que ordena los problemas o causas en orden descendente de importancia</a:t>
            </a:r>
          </a:p>
          <a:p>
            <a:pPr marL="285750" indent="-285750">
              <a:buFont typeface="Arial" panose="020B0604020202020204" pitchFamily="34" charset="0"/>
              <a:buChar char="•"/>
            </a:pPr>
            <a:r>
              <a:rPr lang="es-ES" sz="1600" noProof="0" dirty="0">
                <a:solidFill>
                  <a:schemeClr val="accent1"/>
                </a:solidFill>
              </a:rPr>
              <a:t>Excel: </a:t>
            </a:r>
            <a:r>
              <a:rPr lang="es-ES" sz="1600" b="0" noProof="0" dirty="0">
                <a:solidFill>
                  <a:schemeClr val="accent1"/>
                </a:solidFill>
              </a:rPr>
              <a:t>herramienta operativa del MS office para organizar el trabajo </a:t>
            </a:r>
          </a:p>
          <a:p>
            <a:pPr marL="285750" indent="-285750">
              <a:buFont typeface="Arial" panose="020B0604020202020204" pitchFamily="34" charset="0"/>
              <a:buChar char="•"/>
            </a:pPr>
            <a:r>
              <a:rPr lang="es-ES" sz="1600" dirty="0">
                <a:solidFill>
                  <a:schemeClr val="accent1"/>
                </a:solidFill>
              </a:rPr>
              <a:t>Gráficos de control: </a:t>
            </a:r>
            <a:r>
              <a:rPr lang="es-ES" sz="1600" b="0" dirty="0">
                <a:solidFill>
                  <a:schemeClr val="accent1"/>
                </a:solidFill>
              </a:rPr>
              <a:t>gráfico que realiza un seguimiento de las variaciones de las mediciones a lo largo del tiempo</a:t>
            </a:r>
          </a:p>
          <a:p>
            <a:pPr marL="285750" indent="-285750">
              <a:buFont typeface="Arial" panose="020B0604020202020204" pitchFamily="34" charset="0"/>
              <a:buChar char="•"/>
            </a:pPr>
            <a:r>
              <a:rPr lang="es-ES" sz="1600" dirty="0">
                <a:solidFill>
                  <a:schemeClr val="accent1"/>
                </a:solidFill>
              </a:rPr>
              <a:t>Histograma: </a:t>
            </a:r>
            <a:r>
              <a:rPr lang="es-ES" sz="1600" b="0" dirty="0">
                <a:solidFill>
                  <a:schemeClr val="accent1"/>
                </a:solidFill>
              </a:rPr>
              <a:t>gráfico que representa la distribución de los datos dentro de un rango específico</a:t>
            </a:r>
          </a:p>
          <a:p>
            <a:pPr marL="285750" indent="-285750">
              <a:buFont typeface="Arial" panose="020B0604020202020204" pitchFamily="34" charset="0"/>
              <a:buChar char="•"/>
            </a:pPr>
            <a:r>
              <a:rPr lang="es-ES" sz="1600" dirty="0">
                <a:solidFill>
                  <a:schemeClr val="accent1"/>
                </a:solidFill>
              </a:rPr>
              <a:t>Hojas de control: </a:t>
            </a:r>
            <a:r>
              <a:rPr lang="es-ES" sz="1600" b="0" dirty="0">
                <a:solidFill>
                  <a:schemeClr val="accent1"/>
                </a:solidFill>
              </a:rPr>
              <a:t>formulario u hoja de registro utilizado para recopilar datos</a:t>
            </a:r>
          </a:p>
          <a:p>
            <a:pPr marL="285750" indent="-285750">
              <a:buFont typeface="Arial" panose="020B0604020202020204" pitchFamily="34" charset="0"/>
              <a:buChar char="•"/>
            </a:pPr>
            <a:r>
              <a:rPr lang="es-ES" sz="1600" noProof="0" dirty="0">
                <a:solidFill>
                  <a:schemeClr val="accent1"/>
                </a:solidFill>
              </a:rPr>
              <a:t>Plan de acción: </a:t>
            </a:r>
            <a:r>
              <a:rPr lang="es-ES" sz="1600" b="0" dirty="0">
                <a:solidFill>
                  <a:schemeClr val="accent1"/>
                </a:solidFill>
              </a:rPr>
              <a:t>directrices prácticas para la mejor eficacia de la gestión de riesgos </a:t>
            </a:r>
          </a:p>
          <a:p>
            <a:pPr marL="285750" indent="-285750">
              <a:buFont typeface="Arial" panose="020B0604020202020204" pitchFamily="34" charset="0"/>
              <a:buChar char="•"/>
            </a:pPr>
            <a:r>
              <a:rPr lang="es-ES" sz="1600" dirty="0" err="1">
                <a:solidFill>
                  <a:schemeClr val="accent1"/>
                </a:solidFill>
              </a:rPr>
              <a:t>PromotAI</a:t>
            </a:r>
            <a:r>
              <a:rPr lang="es-ES" sz="1600" dirty="0">
                <a:solidFill>
                  <a:schemeClr val="accent1"/>
                </a:solidFill>
              </a:rPr>
              <a:t>: </a:t>
            </a:r>
            <a:r>
              <a:rPr lang="es-ES" sz="1600" b="0" dirty="0">
                <a:solidFill>
                  <a:schemeClr val="accent1"/>
                </a:solidFill>
              </a:rPr>
              <a:t>plataforma para establecer objetivos claros y supervisar el progreso a través del rendimiento clave.</a:t>
            </a:r>
          </a:p>
          <a:p>
            <a:pPr marL="285750" indent="-285750">
              <a:buFont typeface="Arial" panose="020B0604020202020204" pitchFamily="34" charset="0"/>
              <a:buChar char="•"/>
            </a:pPr>
            <a:r>
              <a:rPr lang="es-ES" sz="1600" noProof="0" dirty="0">
                <a:solidFill>
                  <a:schemeClr val="accent1"/>
                </a:solidFill>
              </a:rPr>
              <a:t>Trello: </a:t>
            </a:r>
            <a:r>
              <a:rPr lang="es-ES" sz="1600" b="0" dirty="0">
                <a:solidFill>
                  <a:schemeClr val="accent1"/>
                </a:solidFill>
              </a:rPr>
              <a:t>plataforma para superar los retos de compartir y gestionar tareas mientras se trabaja a distancia.</a:t>
            </a:r>
          </a:p>
          <a:p>
            <a:pPr marL="285750" indent="-285750">
              <a:buFont typeface="Arial" panose="020B0604020202020204" pitchFamily="34" charset="0"/>
              <a:buChar char="•"/>
            </a:pPr>
            <a:r>
              <a:rPr lang="es-ES" sz="1600" noProof="0" dirty="0">
                <a:solidFill>
                  <a:schemeClr val="accent1"/>
                </a:solidFill>
              </a:rPr>
              <a:t>Técnica Pomodoro: </a:t>
            </a:r>
            <a:r>
              <a:rPr lang="es-ES" sz="1600" b="0" dirty="0">
                <a:solidFill>
                  <a:schemeClr val="accent1"/>
                </a:solidFill>
              </a:rPr>
              <a:t>para dividir el trabajo en intervalos.</a:t>
            </a:r>
          </a:p>
          <a:p>
            <a:pPr marL="285750" indent="-285750">
              <a:lnSpc>
                <a:spcPct val="150000"/>
              </a:lnSpc>
              <a:spcBef>
                <a:spcPts val="0"/>
              </a:spcBef>
              <a:buChar char="•"/>
            </a:pPr>
            <a:endParaRPr lang="es-ES" sz="1600" noProof="0" dirty="0">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19929" y="451440"/>
            <a:ext cx="10414518" cy="737120"/>
          </a:xfrm>
        </p:spPr>
        <p:txBody>
          <a:bodyPr>
            <a:normAutofit fontScale="90000"/>
          </a:bodyPr>
          <a:lstStyle/>
          <a:p>
            <a:r>
              <a:rPr lang="es-ES" sz="3400" noProof="0" dirty="0"/>
              <a:t>Fuentes usadas para crear esta unidad</a:t>
            </a:r>
            <a:br>
              <a:rPr lang="es-ES" noProof="0" dirty="0"/>
            </a:br>
            <a:endParaRPr lang="es-ES" noProof="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617871" y="1021412"/>
            <a:ext cx="10956258" cy="5617029"/>
          </a:xfrm>
        </p:spPr>
        <p:txBody>
          <a:bodyPr vert="horz" lIns="91440" tIns="45720" rIns="91440" bIns="45720" rtlCol="0" anchor="t">
            <a:normAutofit/>
          </a:bodyPr>
          <a:lstStyle/>
          <a:p>
            <a:pPr marL="0" indent="0">
              <a:lnSpc>
                <a:spcPct val="150000"/>
              </a:lnSpc>
              <a:buNone/>
            </a:pPr>
            <a:r>
              <a:rPr lang="es-ES" sz="1600" noProof="0" dirty="0">
                <a:solidFill>
                  <a:schemeClr val="accent1"/>
                </a:solidFill>
                <a:latin typeface="Raleway "/>
              </a:rPr>
              <a:t>Sección 1</a:t>
            </a:r>
          </a:p>
          <a:p>
            <a:pPr marL="0" indent="0">
              <a:lnSpc>
                <a:spcPct val="150000"/>
              </a:lnSpc>
              <a:buNone/>
            </a:pPr>
            <a:r>
              <a:rPr lang="es-ES" sz="1600" b="0" dirty="0" err="1">
                <a:solidFill>
                  <a:schemeClr val="accent1"/>
                </a:solidFill>
                <a:latin typeface="Raleway "/>
                <a:ea typeface="+mn-lt"/>
                <a:cs typeface="+mn-lt"/>
              </a:rPr>
              <a:t>How</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to</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create</a:t>
            </a:r>
            <a:r>
              <a:rPr lang="es-ES" sz="1600" b="0" dirty="0">
                <a:solidFill>
                  <a:schemeClr val="accent1"/>
                </a:solidFill>
                <a:latin typeface="Raleway "/>
                <a:ea typeface="+mn-lt"/>
                <a:cs typeface="+mn-lt"/>
              </a:rPr>
              <a:t> a </a:t>
            </a:r>
            <a:r>
              <a:rPr lang="es-ES" sz="1600" b="0" dirty="0" err="1">
                <a:solidFill>
                  <a:schemeClr val="accent1"/>
                </a:solidFill>
                <a:latin typeface="Raleway "/>
                <a:ea typeface="+mn-lt"/>
                <a:cs typeface="+mn-lt"/>
              </a:rPr>
              <a:t>risk</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management</a:t>
            </a:r>
            <a:r>
              <a:rPr lang="es-ES" sz="1600" b="0" dirty="0">
                <a:solidFill>
                  <a:schemeClr val="accent1"/>
                </a:solidFill>
                <a:latin typeface="Raleway "/>
                <a:ea typeface="+mn-lt"/>
                <a:cs typeface="+mn-lt"/>
              </a:rPr>
              <a:t> plan. YouTube, 2021. </a:t>
            </a:r>
            <a:r>
              <a:rPr lang="es-ES" sz="1600" b="0" dirty="0">
                <a:solidFill>
                  <a:schemeClr val="bg1">
                    <a:lumMod val="75000"/>
                  </a:schemeClr>
                </a:solidFill>
                <a:latin typeface="Raleway "/>
                <a:ea typeface="+mn-lt"/>
                <a:cs typeface="+mn-lt"/>
                <a:hlinkClick r:id="rId2">
                  <a:extLst>
                    <a:ext uri="{A12FA001-AC4F-418D-AE19-62706E023703}">
                      <ahyp:hlinkClr xmlns:ahyp="http://schemas.microsoft.com/office/drawing/2018/hyperlinkcolor" val="tx"/>
                    </a:ext>
                  </a:extLst>
                </a:hlinkClick>
              </a:rPr>
              <a:t>https://www.youtube.com/watch?v=9MAHX2Wv8pk</a:t>
            </a:r>
            <a:r>
              <a:rPr lang="es-ES" sz="1600" b="0" dirty="0">
                <a:solidFill>
                  <a:schemeClr val="accent1"/>
                </a:solidFill>
                <a:latin typeface="Raleway "/>
                <a:ea typeface="+mn-lt"/>
                <a:cs typeface="+mn-lt"/>
              </a:rPr>
              <a:t>. </a:t>
            </a:r>
            <a:endParaRPr lang="es-ES" sz="1600" b="0" dirty="0">
              <a:solidFill>
                <a:schemeClr val="accent1"/>
              </a:solidFill>
              <a:latin typeface="Raleway "/>
            </a:endParaRPr>
          </a:p>
          <a:p>
            <a:pPr marL="0" indent="0">
              <a:lnSpc>
                <a:spcPct val="150000"/>
              </a:lnSpc>
              <a:buNone/>
            </a:pPr>
            <a:r>
              <a:rPr lang="es-ES" sz="1600" b="0" dirty="0" err="1">
                <a:solidFill>
                  <a:schemeClr val="accent1"/>
                </a:solidFill>
                <a:latin typeface="Raleway "/>
                <a:ea typeface="+mn-lt"/>
                <a:cs typeface="+mn-lt"/>
              </a:rPr>
              <a:t>How</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to</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make</a:t>
            </a:r>
            <a:r>
              <a:rPr lang="es-ES" sz="1600" b="0" dirty="0">
                <a:solidFill>
                  <a:schemeClr val="accent1"/>
                </a:solidFill>
                <a:latin typeface="Raleway "/>
                <a:ea typeface="+mn-lt"/>
                <a:cs typeface="+mn-lt"/>
              </a:rPr>
              <a:t> a </a:t>
            </a:r>
            <a:r>
              <a:rPr lang="es-ES" sz="1600" b="0" dirty="0" err="1">
                <a:solidFill>
                  <a:schemeClr val="accent1"/>
                </a:solidFill>
                <a:latin typeface="Raleway "/>
                <a:ea typeface="+mn-lt"/>
                <a:cs typeface="+mn-lt"/>
              </a:rPr>
              <a:t>risk</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assessment</a:t>
            </a:r>
            <a:r>
              <a:rPr lang="es-ES" sz="1600" b="0" dirty="0">
                <a:solidFill>
                  <a:schemeClr val="accent1"/>
                </a:solidFill>
                <a:latin typeface="Raleway "/>
                <a:ea typeface="+mn-lt"/>
                <a:cs typeface="+mn-lt"/>
              </a:rPr>
              <a:t> in Excel. YouTube,2022. </a:t>
            </a:r>
            <a:r>
              <a:rPr lang="es-ES" sz="1600" b="0" dirty="0">
                <a:solidFill>
                  <a:schemeClr val="bg1">
                    <a:lumMod val="75000"/>
                  </a:schemeClr>
                </a:solidFill>
                <a:latin typeface="Raleway "/>
                <a:ea typeface="+mn-lt"/>
                <a:cs typeface="+mn-lt"/>
                <a:hlinkClick r:id="rId3">
                  <a:extLst>
                    <a:ext uri="{A12FA001-AC4F-418D-AE19-62706E023703}">
                      <ahyp:hlinkClr xmlns:ahyp="http://schemas.microsoft.com/office/drawing/2018/hyperlinkcolor" val="tx"/>
                    </a:ext>
                  </a:extLst>
                </a:hlinkClick>
              </a:rPr>
              <a:t>https://www.youtube.com/watch?v=KIS4L4kn0RM</a:t>
            </a:r>
            <a:endParaRPr lang="es-ES" sz="1600" b="0" dirty="0">
              <a:solidFill>
                <a:schemeClr val="bg1">
                  <a:lumMod val="75000"/>
                </a:schemeClr>
              </a:solidFill>
              <a:latin typeface="Raleway "/>
            </a:endParaRPr>
          </a:p>
          <a:p>
            <a:pPr marL="0" indent="0">
              <a:lnSpc>
                <a:spcPct val="100000"/>
              </a:lnSpc>
              <a:buNone/>
            </a:pPr>
            <a:r>
              <a:rPr lang="es-ES" sz="1600" b="0" dirty="0" err="1">
                <a:solidFill>
                  <a:schemeClr val="accent1"/>
                </a:solidFill>
                <a:latin typeface="Raleway "/>
                <a:ea typeface="+mn-lt"/>
                <a:cs typeface="+mn-lt"/>
              </a:rPr>
              <a:t>Risk</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management</a:t>
            </a:r>
            <a:r>
              <a:rPr lang="es-ES" sz="1600" b="0" dirty="0">
                <a:solidFill>
                  <a:schemeClr val="accent1"/>
                </a:solidFill>
                <a:latin typeface="Raleway "/>
                <a:ea typeface="+mn-lt"/>
                <a:cs typeface="+mn-lt"/>
              </a:rPr>
              <a:t> plan. Allianz </a:t>
            </a:r>
            <a:r>
              <a:rPr lang="es-ES" sz="1600" b="0" dirty="0" err="1">
                <a:solidFill>
                  <a:schemeClr val="accent1"/>
                </a:solidFill>
                <a:latin typeface="Raleway "/>
                <a:ea typeface="+mn-lt"/>
                <a:cs typeface="+mn-lt"/>
              </a:rPr>
              <a:t>Trade</a:t>
            </a:r>
            <a:r>
              <a:rPr lang="es-ES" sz="1600" b="0" dirty="0">
                <a:solidFill>
                  <a:schemeClr val="accent1"/>
                </a:solidFill>
                <a:latin typeface="Raleway "/>
                <a:ea typeface="+mn-lt"/>
                <a:cs typeface="+mn-lt"/>
              </a:rPr>
              <a:t>, 2024. </a:t>
            </a:r>
            <a:r>
              <a:rPr lang="es-ES" sz="1600" b="0" dirty="0">
                <a:solidFill>
                  <a:schemeClr val="bg1">
                    <a:lumMod val="75000"/>
                  </a:schemeClr>
                </a:solidFill>
                <a:latin typeface="Raleway "/>
                <a:ea typeface="+mn-lt"/>
                <a:cs typeface="+mn-lt"/>
                <a:hlinkClick r:id="rId4">
                  <a:extLst>
                    <a:ext uri="{A12FA001-AC4F-418D-AE19-62706E023703}">
                      <ahyp:hlinkClr xmlns:ahyp="http://schemas.microsoft.com/office/drawing/2018/hyperlinkcolor" val="tx"/>
                    </a:ext>
                  </a:extLst>
                </a:hlinkClick>
              </a:rPr>
              <a:t>https://www.allianz-trade.com/en_US/insights/risk-managementplan.html#:~:text=A%20Risk%20Management%20Plan%20will,reduce%20or%20prevent%20unfavorable%20outcomes</a:t>
            </a:r>
            <a:r>
              <a:rPr lang="es-ES" sz="1600" b="0" dirty="0">
                <a:solidFill>
                  <a:schemeClr val="bg1">
                    <a:lumMod val="75000"/>
                  </a:schemeClr>
                </a:solidFill>
                <a:latin typeface="Raleway "/>
                <a:ea typeface="+mn-lt"/>
                <a:cs typeface="+mn-lt"/>
              </a:rPr>
              <a:t> </a:t>
            </a:r>
          </a:p>
          <a:p>
            <a:pPr marL="0" indent="0">
              <a:lnSpc>
                <a:spcPct val="100000"/>
              </a:lnSpc>
              <a:buNone/>
            </a:pPr>
            <a:r>
              <a:rPr lang="es-ES" sz="1600" b="0" dirty="0" err="1">
                <a:solidFill>
                  <a:schemeClr val="accent1"/>
                </a:solidFill>
                <a:latin typeface="Raleway "/>
                <a:ea typeface="+mn-lt"/>
                <a:cs typeface="+mn-lt"/>
              </a:rPr>
              <a:t>The</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principles</a:t>
            </a:r>
            <a:r>
              <a:rPr lang="es-ES" sz="1600" b="0" dirty="0">
                <a:solidFill>
                  <a:schemeClr val="accent1"/>
                </a:solidFill>
                <a:latin typeface="Raleway "/>
                <a:ea typeface="+mn-lt"/>
                <a:cs typeface="+mn-lt"/>
              </a:rPr>
              <a:t> of </a:t>
            </a:r>
            <a:r>
              <a:rPr lang="es-ES" sz="1600" b="0" dirty="0" err="1">
                <a:solidFill>
                  <a:schemeClr val="accent1"/>
                </a:solidFill>
                <a:latin typeface="Raleway "/>
                <a:ea typeface="+mn-lt"/>
                <a:cs typeface="+mn-lt"/>
              </a:rPr>
              <a:t>the</a:t>
            </a:r>
            <a:r>
              <a:rPr lang="es-ES" sz="1600" b="0" dirty="0">
                <a:solidFill>
                  <a:schemeClr val="accent1"/>
                </a:solidFill>
                <a:latin typeface="Raleway "/>
                <a:ea typeface="+mn-lt"/>
                <a:cs typeface="+mn-lt"/>
              </a:rPr>
              <a:t> AGILE and SCRUM </a:t>
            </a:r>
            <a:r>
              <a:rPr lang="es-ES" sz="1600" b="0" dirty="0" err="1">
                <a:solidFill>
                  <a:schemeClr val="accent1"/>
                </a:solidFill>
                <a:latin typeface="Raleway "/>
                <a:ea typeface="+mn-lt"/>
                <a:cs typeface="+mn-lt"/>
              </a:rPr>
              <a:t>methods</a:t>
            </a:r>
            <a:r>
              <a:rPr lang="es-ES" sz="1600" b="0" dirty="0">
                <a:solidFill>
                  <a:schemeClr val="accent1"/>
                </a:solidFill>
                <a:latin typeface="Raleway "/>
                <a:ea typeface="+mn-lt"/>
                <a:cs typeface="+mn-lt"/>
              </a:rPr>
              <a:t> and </a:t>
            </a:r>
            <a:r>
              <a:rPr lang="es-ES" sz="1600" b="0" dirty="0" err="1">
                <a:solidFill>
                  <a:schemeClr val="accent1"/>
                </a:solidFill>
                <a:latin typeface="Raleway "/>
                <a:ea typeface="+mn-lt"/>
                <a:cs typeface="+mn-lt"/>
              </a:rPr>
              <a:t>the</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benefits</a:t>
            </a:r>
            <a:r>
              <a:rPr lang="es-ES" sz="1600" b="0" dirty="0">
                <a:solidFill>
                  <a:schemeClr val="accent1"/>
                </a:solidFill>
                <a:latin typeface="Raleway "/>
                <a:ea typeface="+mn-lt"/>
                <a:cs typeface="+mn-lt"/>
              </a:rPr>
              <a:t> of </a:t>
            </a:r>
            <a:r>
              <a:rPr lang="es-ES" sz="1600" b="0" dirty="0" err="1">
                <a:solidFill>
                  <a:schemeClr val="accent1"/>
                </a:solidFill>
                <a:latin typeface="Raleway "/>
                <a:ea typeface="+mn-lt"/>
                <a:cs typeface="+mn-lt"/>
              </a:rPr>
              <a:t>adopting</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them</a:t>
            </a:r>
            <a:r>
              <a:rPr lang="es-ES" sz="1600" b="0" dirty="0">
                <a:solidFill>
                  <a:schemeClr val="accent1"/>
                </a:solidFill>
                <a:latin typeface="Raleway "/>
                <a:ea typeface="+mn-lt"/>
                <a:cs typeface="+mn-lt"/>
              </a:rPr>
              <a:t> in </a:t>
            </a:r>
            <a:r>
              <a:rPr lang="es-ES" sz="1600" b="0" dirty="0" err="1">
                <a:solidFill>
                  <a:schemeClr val="accent1"/>
                </a:solidFill>
                <a:latin typeface="Raleway "/>
                <a:ea typeface="+mn-lt"/>
                <a:cs typeface="+mn-lt"/>
              </a:rPr>
              <a:t>our</a:t>
            </a:r>
            <a:r>
              <a:rPr lang="es-ES" sz="1600" b="0" dirty="0">
                <a:solidFill>
                  <a:schemeClr val="accent1"/>
                </a:solidFill>
                <a:latin typeface="Raleway "/>
                <a:ea typeface="+mn-lt"/>
                <a:cs typeface="+mn-lt"/>
              </a:rPr>
              <a:t> </a:t>
            </a:r>
            <a:r>
              <a:rPr lang="es-ES" sz="1600" b="0" dirty="0" err="1">
                <a:solidFill>
                  <a:schemeClr val="accent1"/>
                </a:solidFill>
                <a:latin typeface="Raleway "/>
                <a:ea typeface="+mn-lt"/>
                <a:cs typeface="+mn-lt"/>
              </a:rPr>
              <a:t>organization</a:t>
            </a:r>
            <a:r>
              <a:rPr lang="es-ES" sz="1600" b="0" dirty="0">
                <a:solidFill>
                  <a:schemeClr val="accent1"/>
                </a:solidFill>
                <a:latin typeface="Raleway "/>
                <a:ea typeface="+mn-lt"/>
                <a:cs typeface="+mn-lt"/>
              </a:rPr>
              <a:t>. MYS, 2021.</a:t>
            </a:r>
            <a:r>
              <a:rPr lang="es-ES" sz="1600" b="0" dirty="0">
                <a:solidFill>
                  <a:schemeClr val="accent1"/>
                </a:solidFill>
                <a:latin typeface="Raleway "/>
              </a:rPr>
              <a:t> </a:t>
            </a:r>
            <a:r>
              <a:rPr lang="es-ES" sz="1600" b="0" dirty="0">
                <a:solidFill>
                  <a:schemeClr val="bg1">
                    <a:lumMod val="75000"/>
                  </a:schemeClr>
                </a:solidFill>
                <a:latin typeface="Raleway "/>
                <a:hlinkClick r:id="rId5">
                  <a:extLst>
                    <a:ext uri="{A12FA001-AC4F-418D-AE19-62706E023703}">
                      <ahyp:hlinkClr xmlns:ahyp="http://schemas.microsoft.com/office/drawing/2018/hyperlinkcolor" val="tx"/>
                    </a:ext>
                  </a:extLst>
                </a:hlinkClick>
              </a:rPr>
              <a:t>https://www.mys.it/I-principi-del-metodo-AGILE-e-SCRUM-e-i-vantaggi-nelladozione-nella-nostra-organizzazione-1</a:t>
            </a:r>
            <a:endParaRPr lang="es-ES" sz="1600" b="0" dirty="0">
              <a:solidFill>
                <a:schemeClr val="bg1">
                  <a:lumMod val="75000"/>
                </a:schemeClr>
              </a:solidFill>
              <a:latin typeface="Raleway "/>
            </a:endParaRPr>
          </a:p>
          <a:p>
            <a:pPr marL="0" indent="0">
              <a:lnSpc>
                <a:spcPct val="100000"/>
              </a:lnSpc>
              <a:buNone/>
            </a:pPr>
            <a:r>
              <a:rPr lang="es-ES" sz="1600" b="0" dirty="0">
                <a:solidFill>
                  <a:schemeClr val="accent1"/>
                </a:solidFill>
                <a:latin typeface="Raleway "/>
                <a:ea typeface="+mn-lt"/>
                <a:cs typeface="+mn-lt"/>
              </a:rPr>
              <a:t>Vanderbilt University. 2020. Risk management power-point presentation. Vanderbilt University. </a:t>
            </a:r>
            <a:r>
              <a:rPr lang="es-ES" sz="1600" b="0" noProof="0" dirty="0">
                <a:solidFill>
                  <a:schemeClr val="bg1">
                    <a:lumMod val="75000"/>
                  </a:schemeClr>
                </a:solidFill>
                <a:latin typeface="Raleway "/>
                <a:ea typeface="+mn-lt"/>
                <a:cs typeface="+mn-lt"/>
                <a:hlinkClick r:id="rId6">
                  <a:extLst>
                    <a:ext uri="{A12FA001-AC4F-418D-AE19-62706E023703}">
                      <ahyp:hlinkClr xmlns:ahyp="http://schemas.microsoft.com/office/drawing/2018/hyperlinkcolor" val="tx"/>
                    </a:ext>
                  </a:extLst>
                </a:hlinkClick>
              </a:rPr>
              <a:t>https://www.vanderbilt.edu/risk-education/wp-content/uploads/sites/292/2020/05/Risk-Management-PPT.pptx</a:t>
            </a:r>
            <a:r>
              <a:rPr lang="es-ES" sz="1600" b="0" noProof="0" dirty="0">
                <a:solidFill>
                  <a:schemeClr val="bg1">
                    <a:lumMod val="75000"/>
                  </a:schemeClr>
                </a:solidFill>
                <a:latin typeface="Raleway "/>
                <a:ea typeface="+mn-lt"/>
                <a:cs typeface="+mn-lt"/>
              </a:rPr>
              <a:t>. </a:t>
            </a:r>
          </a:p>
          <a:p>
            <a:pPr marL="0" indent="0">
              <a:lnSpc>
                <a:spcPct val="150000"/>
              </a:lnSpc>
              <a:buNone/>
            </a:pPr>
            <a:r>
              <a:rPr lang="es-ES" sz="1400" b="0" noProof="0" dirty="0">
                <a:solidFill>
                  <a:schemeClr val="accent1"/>
                </a:solidFill>
              </a:rPr>
              <a:t> </a:t>
            </a:r>
          </a:p>
          <a:p>
            <a:pPr marL="285750" indent="-285750">
              <a:lnSpc>
                <a:spcPct val="150000"/>
              </a:lnSpc>
              <a:buFont typeface="Courier New" panose="02070309020205020404" pitchFamily="49" charset="0"/>
              <a:buChar char="o"/>
            </a:pPr>
            <a:endParaRPr lang="es-ES" sz="1600" b="0" noProof="0" dirty="0">
              <a:solidFill>
                <a:schemeClr val="accent1"/>
              </a:solidFill>
            </a:endParaRPr>
          </a:p>
          <a:p>
            <a:pPr marL="285750" indent="-285750">
              <a:lnSpc>
                <a:spcPct val="150000"/>
              </a:lnSpc>
              <a:buFont typeface="Courier New" panose="02070309020205020404" pitchFamily="49" charset="0"/>
              <a:buChar char="o"/>
            </a:pPr>
            <a:endParaRPr lang="es-ES" sz="1600" b="0" noProof="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390644" y="369376"/>
            <a:ext cx="12511778"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lang="es-ES" sz="1600" noProof="0" dirty="0">
                <a:solidFill>
                  <a:schemeClr val="accent1"/>
                </a:solidFill>
                <a:latin typeface="Raleway"/>
              </a:rPr>
              <a:t>Sección 2</a:t>
            </a:r>
            <a:endParaRPr lang="es-ES" sz="1600" b="0" i="0" strike="noStrike" kern="1200" cap="none" spc="0" normalizeH="0" baseline="0" noProof="0" dirty="0">
              <a:ln>
                <a:noFill/>
              </a:ln>
              <a:solidFill>
                <a:schemeClr val="accent1"/>
              </a:solidFill>
              <a:effectLst/>
              <a:uLnTx/>
              <a:uFillTx/>
              <a:latin typeface="Raleway"/>
            </a:endParaRPr>
          </a:p>
          <a:p>
            <a:pPr marL="0" indent="0">
              <a:lnSpc>
                <a:spcPct val="100000"/>
              </a:lnSpc>
              <a:buNone/>
              <a:defRPr/>
            </a:pPr>
            <a:r>
              <a:rPr lang="es-ES" sz="1600" b="0" dirty="0">
                <a:solidFill>
                  <a:srgbClr val="1D1D1B"/>
                </a:solidFill>
                <a:ea typeface="+mn-lt"/>
                <a:cs typeface="+mn-lt"/>
              </a:rPr>
              <a:t>IEOM </a:t>
            </a:r>
            <a:r>
              <a:rPr lang="es-ES" sz="1600" b="0" dirty="0" err="1">
                <a:solidFill>
                  <a:srgbClr val="1D1D1B"/>
                </a:solidFill>
                <a:ea typeface="+mn-lt"/>
                <a:cs typeface="+mn-lt"/>
              </a:rPr>
              <a:t>Society</a:t>
            </a:r>
            <a:r>
              <a:rPr lang="es-ES" sz="1600" b="0" dirty="0">
                <a:solidFill>
                  <a:srgbClr val="1D1D1B"/>
                </a:solidFill>
                <a:ea typeface="+mn-lt"/>
                <a:cs typeface="+mn-lt"/>
              </a:rPr>
              <a:t>. 2022. </a:t>
            </a:r>
            <a:r>
              <a:rPr lang="es-ES" sz="1600" b="0" i="1" dirty="0" err="1">
                <a:solidFill>
                  <a:srgbClr val="1D1D1B"/>
                </a:solidFill>
                <a:ea typeface="+mn-lt"/>
                <a:cs typeface="+mn-lt"/>
              </a:rPr>
              <a:t>Proceedings</a:t>
            </a:r>
            <a:r>
              <a:rPr lang="es-ES" sz="1600" b="0" i="1" dirty="0">
                <a:solidFill>
                  <a:srgbClr val="1D1D1B"/>
                </a:solidFill>
                <a:ea typeface="+mn-lt"/>
                <a:cs typeface="+mn-lt"/>
              </a:rPr>
              <a:t> of </a:t>
            </a:r>
            <a:r>
              <a:rPr lang="es-ES" sz="1600" b="0" i="1" dirty="0" err="1">
                <a:solidFill>
                  <a:srgbClr val="1D1D1B"/>
                </a:solidFill>
                <a:ea typeface="+mn-lt"/>
                <a:cs typeface="+mn-lt"/>
              </a:rPr>
              <a:t>the</a:t>
            </a:r>
            <a:r>
              <a:rPr lang="es-ES" sz="1600" b="0" i="1" dirty="0">
                <a:solidFill>
                  <a:srgbClr val="1D1D1B"/>
                </a:solidFill>
                <a:ea typeface="+mn-lt"/>
                <a:cs typeface="+mn-lt"/>
              </a:rPr>
              <a:t> 2022 Malaysia </a:t>
            </a:r>
            <a:r>
              <a:rPr lang="es-ES" sz="1600" b="0" i="1" dirty="0" err="1">
                <a:solidFill>
                  <a:srgbClr val="1D1D1B"/>
                </a:solidFill>
                <a:ea typeface="+mn-lt"/>
                <a:cs typeface="+mn-lt"/>
              </a:rPr>
              <a:t>Conference</a:t>
            </a:r>
            <a:r>
              <a:rPr lang="es-ES" sz="1600" b="0" i="1" dirty="0">
                <a:solidFill>
                  <a:srgbClr val="1D1D1B"/>
                </a:solidFill>
                <a:ea typeface="+mn-lt"/>
                <a:cs typeface="+mn-lt"/>
              </a:rPr>
              <a:t>, </a:t>
            </a:r>
            <a:r>
              <a:rPr lang="es-ES" sz="1600" b="0" dirty="0">
                <a:solidFill>
                  <a:srgbClr val="1D1D1B"/>
                </a:solidFill>
                <a:ea typeface="+mn-lt"/>
                <a:cs typeface="+mn-lt"/>
              </a:rPr>
              <a:t>EOM </a:t>
            </a:r>
            <a:r>
              <a:rPr lang="es-ES" sz="1600" b="0" dirty="0" err="1">
                <a:solidFill>
                  <a:srgbClr val="1D1D1B"/>
                </a:solidFill>
                <a:ea typeface="+mn-lt"/>
                <a:cs typeface="+mn-lt"/>
              </a:rPr>
              <a:t>Society</a:t>
            </a:r>
            <a:r>
              <a:rPr lang="es-ES" sz="1600" b="0" dirty="0">
                <a:solidFill>
                  <a:srgbClr val="1D1D1B"/>
                </a:solidFill>
                <a:ea typeface="+mn-lt"/>
                <a:cs typeface="+mn-lt"/>
              </a:rPr>
              <a:t>.</a:t>
            </a:r>
            <a:r>
              <a:rPr lang="es-ES" sz="1600" b="0" dirty="0">
                <a:solidFill>
                  <a:schemeClr val="accent1"/>
                </a:solidFill>
                <a:ea typeface="+mn-lt"/>
                <a:cs typeface="+mn-lt"/>
              </a:rPr>
              <a:t> </a:t>
            </a:r>
            <a:r>
              <a:rPr lang="es-ES" sz="1600" b="0" dirty="0">
                <a:solidFill>
                  <a:schemeClr val="bg1">
                    <a:lumMod val="75000"/>
                  </a:schemeClr>
                </a:solidFill>
                <a:ea typeface="+mn-lt"/>
                <a:cs typeface="+mn-lt"/>
                <a:hlinkClick r:id="rId2">
                  <a:extLst>
                    <a:ext uri="{A12FA001-AC4F-418D-AE19-62706E023703}">
                      <ahyp:hlinkClr xmlns:ahyp="http://schemas.microsoft.com/office/drawing/2018/hyperlinkcolor" val="tx"/>
                    </a:ext>
                  </a:extLst>
                </a:hlinkClick>
              </a:rPr>
              <a:t>https://ieomsociety.org/proceedings/2022malaysia/150.pdf</a:t>
            </a:r>
            <a:r>
              <a:rPr lang="es-ES" sz="1600" b="0" dirty="0">
                <a:solidFill>
                  <a:schemeClr val="bg1">
                    <a:lumMod val="75000"/>
                  </a:schemeClr>
                </a:solidFill>
                <a:ea typeface="+mn-lt"/>
                <a:cs typeface="+mn-lt"/>
              </a:rPr>
              <a:t>.</a:t>
            </a:r>
            <a:endParaRPr lang="es-ES" sz="1600" b="0" dirty="0">
              <a:solidFill>
                <a:schemeClr val="bg1">
                  <a:lumMod val="75000"/>
                </a:schemeClr>
              </a:solidFill>
            </a:endParaRPr>
          </a:p>
          <a:p>
            <a:pPr marL="0" indent="0">
              <a:lnSpc>
                <a:spcPct val="100000"/>
              </a:lnSpc>
              <a:buNone/>
              <a:defRPr/>
            </a:pPr>
            <a:r>
              <a:rPr lang="es-ES" sz="1600" b="0" dirty="0" err="1">
                <a:solidFill>
                  <a:srgbClr val="1D1D1B"/>
                </a:solidFill>
                <a:ea typeface="+mn-lt"/>
                <a:cs typeface="+mn-lt"/>
              </a:rPr>
              <a:t>Quality</a:t>
            </a:r>
            <a:r>
              <a:rPr lang="es-ES" sz="1600" b="0" dirty="0">
                <a:solidFill>
                  <a:srgbClr val="1D1D1B"/>
                </a:solidFill>
                <a:ea typeface="+mn-lt"/>
                <a:cs typeface="+mn-lt"/>
              </a:rPr>
              <a:t> </a:t>
            </a:r>
            <a:r>
              <a:rPr lang="es-ES" sz="1600" b="0" dirty="0" err="1">
                <a:solidFill>
                  <a:srgbClr val="1D1D1B"/>
                </a:solidFill>
                <a:ea typeface="+mn-lt"/>
                <a:cs typeface="+mn-lt"/>
              </a:rPr>
              <a:t>management</a:t>
            </a:r>
            <a:r>
              <a:rPr lang="es-ES" sz="1600" b="0" dirty="0">
                <a:solidFill>
                  <a:srgbClr val="1D1D1B"/>
                </a:solidFill>
                <a:ea typeface="+mn-lt"/>
                <a:cs typeface="+mn-lt"/>
              </a:rPr>
              <a:t>. </a:t>
            </a:r>
            <a:r>
              <a:rPr lang="es-ES" sz="1600" b="0" dirty="0" err="1">
                <a:solidFill>
                  <a:srgbClr val="1D1D1B"/>
                </a:solidFill>
                <a:ea typeface="+mn-lt"/>
                <a:cs typeface="+mn-lt"/>
              </a:rPr>
              <a:t>Slideshare</a:t>
            </a:r>
            <a:r>
              <a:rPr lang="es-ES" sz="1600" b="0" dirty="0">
                <a:solidFill>
                  <a:srgbClr val="1D1D1B"/>
                </a:solidFill>
                <a:ea typeface="+mn-lt"/>
                <a:cs typeface="+mn-lt"/>
              </a:rPr>
              <a:t>, 2024. </a:t>
            </a:r>
            <a:r>
              <a:rPr lang="es-ES" sz="1600" b="0" dirty="0">
                <a:solidFill>
                  <a:schemeClr val="bg1">
                    <a:lumMod val="75000"/>
                  </a:schemeClr>
                </a:solidFill>
                <a:ea typeface="+mn-lt"/>
                <a:cs typeface="+mn-lt"/>
                <a:hlinkClick r:id="rId3">
                  <a:extLst>
                    <a:ext uri="{A12FA001-AC4F-418D-AE19-62706E023703}">
                      <ahyp:hlinkClr xmlns:ahyp="http://schemas.microsoft.com/office/drawing/2018/hyperlinkcolor" val="tx"/>
                    </a:ext>
                  </a:extLst>
                </a:hlinkClick>
              </a:rPr>
              <a:t>https://www.slideshare.net/slideshow/quality-management-72844193/72844193</a:t>
            </a:r>
            <a:endParaRPr lang="es-ES" sz="1600" b="0" dirty="0">
              <a:solidFill>
                <a:schemeClr val="bg1">
                  <a:lumMod val="75000"/>
                </a:schemeClr>
              </a:solidFill>
            </a:endParaRPr>
          </a:p>
          <a:p>
            <a:pPr marL="0" indent="0">
              <a:lnSpc>
                <a:spcPct val="100000"/>
              </a:lnSpc>
              <a:buNone/>
              <a:defRPr/>
            </a:pPr>
            <a:r>
              <a:rPr lang="es-ES" sz="1600" b="0" noProof="0" dirty="0" err="1">
                <a:solidFill>
                  <a:srgbClr val="1D1D1B"/>
                </a:solidFill>
                <a:ea typeface="+mn-lt"/>
                <a:cs typeface="+mn-lt"/>
              </a:rPr>
              <a:t>What</a:t>
            </a:r>
            <a:r>
              <a:rPr lang="es-ES" sz="1600" b="0" noProof="0" dirty="0">
                <a:solidFill>
                  <a:srgbClr val="1D1D1B"/>
                </a:solidFill>
                <a:ea typeface="+mn-lt"/>
                <a:cs typeface="+mn-lt"/>
              </a:rPr>
              <a:t> are the 7 basic quality tools? </a:t>
            </a:r>
            <a:r>
              <a:rPr lang="es-ES" sz="1600" b="0" noProof="0" dirty="0" err="1">
                <a:solidFill>
                  <a:srgbClr val="1D1D1B"/>
                </a:solidFill>
                <a:ea typeface="+mn-lt"/>
                <a:cs typeface="+mn-lt"/>
              </a:rPr>
              <a:t>Lucidchart</a:t>
            </a:r>
            <a:r>
              <a:rPr lang="es-ES" sz="1600" b="0" noProof="0" dirty="0">
                <a:solidFill>
                  <a:srgbClr val="1D1D1B"/>
                </a:solidFill>
                <a:ea typeface="+mn-lt"/>
                <a:cs typeface="+mn-lt"/>
              </a:rPr>
              <a:t>, 2024. </a:t>
            </a:r>
            <a:r>
              <a:rPr kumimoji="0" lang="es-ES" sz="1600" b="0" i="0" u="none" strike="noStrike" kern="1200" cap="none" spc="0" normalizeH="0" baseline="0" noProof="0" dirty="0">
                <a:ln>
                  <a:noFill/>
                </a:ln>
                <a:solidFill>
                  <a:schemeClr val="bg1">
                    <a:lumMod val="75000"/>
                  </a:schemeClr>
                </a:solidFill>
                <a:effectLst/>
                <a:uLnTx/>
                <a:uFillTx/>
                <a:ea typeface="+mn-lt"/>
                <a:cs typeface="+mn-lt"/>
                <a:hlinkClick r:id="rId4">
                  <a:extLst>
                    <a:ext uri="{A12FA001-AC4F-418D-AE19-62706E023703}">
                      <ahyp:hlinkClr xmlns:ahyp="http://schemas.microsoft.com/office/drawing/2018/hyperlinkcolor" val="tx"/>
                    </a:ext>
                  </a:extLst>
                </a:hlinkClick>
              </a:rPr>
              <a:t>https://www.lucidchart.com/blog/what-are-the-7-basic-quality-tools</a:t>
            </a:r>
            <a:endParaRPr lang="es-ES" sz="1600" b="0" i="0" u="none" strike="noStrike" kern="1200" cap="none" spc="0" normalizeH="0" baseline="0" noProof="0" dirty="0">
              <a:ln>
                <a:noFill/>
              </a:ln>
              <a:solidFill>
                <a:schemeClr val="bg1">
                  <a:lumMod val="75000"/>
                </a:schemeClr>
              </a:solidFill>
              <a:effectLst/>
              <a:uLnTx/>
              <a:uFillTx/>
              <a:ea typeface="+mn-lt"/>
              <a:cs typeface="+mn-lt"/>
            </a:endParaRPr>
          </a:p>
          <a:p>
            <a:pPr marL="0" indent="0">
              <a:lnSpc>
                <a:spcPct val="150000"/>
              </a:lnSpc>
              <a:buNone/>
              <a:defRPr/>
            </a:pPr>
            <a:r>
              <a:rPr lang="es-ES" sz="1600" dirty="0">
                <a:solidFill>
                  <a:schemeClr val="accent1"/>
                </a:solidFill>
                <a:latin typeface="Raleway"/>
              </a:rPr>
              <a:t>Sección 3</a:t>
            </a:r>
          </a:p>
          <a:p>
            <a:pPr marL="0" indent="0">
              <a:lnSpc>
                <a:spcPct val="100000"/>
              </a:lnSpc>
              <a:buNone/>
            </a:pPr>
            <a:r>
              <a:rPr lang="es-ES" sz="1600" b="0" dirty="0" err="1">
                <a:solidFill>
                  <a:schemeClr val="accent1"/>
                </a:solidFill>
                <a:ea typeface="+mn-lt"/>
                <a:cs typeface="+mn-lt"/>
              </a:rPr>
              <a:t>How</a:t>
            </a:r>
            <a:r>
              <a:rPr lang="es-ES" sz="1600" b="0" dirty="0">
                <a:solidFill>
                  <a:schemeClr val="accent1"/>
                </a:solidFill>
                <a:ea typeface="+mn-lt"/>
                <a:cs typeface="+mn-lt"/>
              </a:rPr>
              <a:t> </a:t>
            </a:r>
            <a:r>
              <a:rPr lang="es-ES" sz="1600" b="0" dirty="0" err="1">
                <a:solidFill>
                  <a:schemeClr val="accent1"/>
                </a:solidFill>
                <a:ea typeface="+mn-lt"/>
                <a:cs typeface="+mn-lt"/>
              </a:rPr>
              <a:t>good</a:t>
            </a:r>
            <a:r>
              <a:rPr lang="es-ES" sz="1600" b="0" dirty="0">
                <a:solidFill>
                  <a:schemeClr val="accent1"/>
                </a:solidFill>
                <a:ea typeface="+mn-lt"/>
                <a:cs typeface="+mn-lt"/>
              </a:rPr>
              <a:t> </a:t>
            </a:r>
            <a:r>
              <a:rPr lang="es-ES" sz="1600" b="0" dirty="0" err="1">
                <a:solidFill>
                  <a:schemeClr val="accent1"/>
                </a:solidFill>
                <a:ea typeface="+mn-lt"/>
                <a:cs typeface="+mn-lt"/>
              </a:rPr>
              <a:t>is</a:t>
            </a:r>
            <a:r>
              <a:rPr lang="es-ES" sz="1600" b="0" dirty="0">
                <a:solidFill>
                  <a:schemeClr val="accent1"/>
                </a:solidFill>
                <a:ea typeface="+mn-lt"/>
                <a:cs typeface="+mn-lt"/>
              </a:rPr>
              <a:t> </a:t>
            </a:r>
            <a:r>
              <a:rPr lang="es-ES" sz="1600" b="0" dirty="0" err="1">
                <a:solidFill>
                  <a:schemeClr val="accent1"/>
                </a:solidFill>
                <a:ea typeface="+mn-lt"/>
                <a:cs typeface="+mn-lt"/>
              </a:rPr>
              <a:t>your</a:t>
            </a:r>
            <a:r>
              <a:rPr lang="es-ES" sz="1600" b="0" dirty="0">
                <a:solidFill>
                  <a:schemeClr val="accent1"/>
                </a:solidFill>
                <a:ea typeface="+mn-lt"/>
                <a:cs typeface="+mn-lt"/>
              </a:rPr>
              <a:t> time </a:t>
            </a:r>
            <a:r>
              <a:rPr lang="es-ES" sz="1600" b="0" dirty="0" err="1">
                <a:solidFill>
                  <a:schemeClr val="accent1"/>
                </a:solidFill>
                <a:ea typeface="+mn-lt"/>
                <a:cs typeface="+mn-lt"/>
              </a:rPr>
              <a:t>management</a:t>
            </a:r>
            <a:r>
              <a:rPr lang="es-ES" sz="1600" b="0" dirty="0">
                <a:solidFill>
                  <a:schemeClr val="accent1"/>
                </a:solidFill>
                <a:ea typeface="+mn-lt"/>
                <a:cs typeface="+mn-lt"/>
              </a:rPr>
              <a:t>? </a:t>
            </a:r>
            <a:r>
              <a:rPr lang="es-ES" sz="1600" b="0" dirty="0" err="1">
                <a:solidFill>
                  <a:schemeClr val="accent1"/>
                </a:solidFill>
                <a:ea typeface="+mn-lt"/>
                <a:cs typeface="+mn-lt"/>
              </a:rPr>
              <a:t>MindTools</a:t>
            </a:r>
            <a:r>
              <a:rPr lang="es-ES" sz="1600" b="0" dirty="0">
                <a:solidFill>
                  <a:schemeClr val="accent1"/>
                </a:solidFill>
                <a:ea typeface="+mn-lt"/>
                <a:cs typeface="+mn-lt"/>
              </a:rPr>
              <a:t>, 2024. </a:t>
            </a:r>
            <a:r>
              <a:rPr lang="es-ES" sz="1600" b="0" dirty="0">
                <a:solidFill>
                  <a:schemeClr val="bg1">
                    <a:lumMod val="75000"/>
                  </a:schemeClr>
                </a:solidFill>
                <a:ea typeface="+mn-lt"/>
                <a:cs typeface="+mn-lt"/>
                <a:hlinkClick r:id="rId5">
                  <a:extLst>
                    <a:ext uri="{A12FA001-AC4F-418D-AE19-62706E023703}">
                      <ahyp:hlinkClr xmlns:ahyp="http://schemas.microsoft.com/office/drawing/2018/hyperlinkcolor" val="tx"/>
                    </a:ext>
                  </a:extLst>
                </a:hlinkClick>
              </a:rPr>
              <a:t>https://www.mindtools.com/aavjrgg/how-good-is-your-time-management</a:t>
            </a:r>
            <a:r>
              <a:rPr lang="es-ES" sz="1600" b="0" dirty="0">
                <a:solidFill>
                  <a:schemeClr val="bg1">
                    <a:lumMod val="75000"/>
                  </a:schemeClr>
                </a:solidFill>
                <a:ea typeface="+mn-lt"/>
                <a:cs typeface="+mn-lt"/>
              </a:rPr>
              <a:t> </a:t>
            </a:r>
          </a:p>
          <a:p>
            <a:pPr marL="0" indent="0">
              <a:lnSpc>
                <a:spcPct val="100000"/>
              </a:lnSpc>
              <a:buNone/>
            </a:pPr>
            <a:r>
              <a:rPr lang="es-ES" sz="1600" b="0" dirty="0" err="1">
                <a:solidFill>
                  <a:schemeClr val="accent1"/>
                </a:solidFill>
                <a:ea typeface="+mn-lt"/>
                <a:cs typeface="+mn-lt"/>
              </a:rPr>
              <a:t>How</a:t>
            </a:r>
            <a:r>
              <a:rPr lang="es-ES" sz="1600" b="0" dirty="0">
                <a:solidFill>
                  <a:schemeClr val="accent1"/>
                </a:solidFill>
                <a:ea typeface="+mn-lt"/>
                <a:cs typeface="+mn-lt"/>
              </a:rPr>
              <a:t> </a:t>
            </a:r>
            <a:r>
              <a:rPr lang="es-ES" sz="1600" b="0" dirty="0" err="1">
                <a:solidFill>
                  <a:schemeClr val="accent1"/>
                </a:solidFill>
                <a:ea typeface="+mn-lt"/>
                <a:cs typeface="+mn-lt"/>
              </a:rPr>
              <a:t>to</a:t>
            </a:r>
            <a:r>
              <a:rPr lang="es-ES" sz="1600" b="0" dirty="0">
                <a:solidFill>
                  <a:schemeClr val="accent1"/>
                </a:solidFill>
                <a:ea typeface="+mn-lt"/>
                <a:cs typeface="+mn-lt"/>
              </a:rPr>
              <a:t> </a:t>
            </a:r>
            <a:r>
              <a:rPr lang="es-ES" sz="1600" b="0" dirty="0" err="1">
                <a:solidFill>
                  <a:schemeClr val="accent1"/>
                </a:solidFill>
                <a:ea typeface="+mn-lt"/>
                <a:cs typeface="+mn-lt"/>
              </a:rPr>
              <a:t>become</a:t>
            </a:r>
            <a:r>
              <a:rPr lang="es-ES" sz="1600" b="0" dirty="0">
                <a:solidFill>
                  <a:schemeClr val="accent1"/>
                </a:solidFill>
                <a:ea typeface="+mn-lt"/>
                <a:cs typeface="+mn-lt"/>
              </a:rPr>
              <a:t> more productive at </a:t>
            </a:r>
            <a:r>
              <a:rPr lang="es-ES" sz="1600" b="0" dirty="0" err="1">
                <a:solidFill>
                  <a:schemeClr val="accent1"/>
                </a:solidFill>
                <a:ea typeface="+mn-lt"/>
                <a:cs typeface="+mn-lt"/>
              </a:rPr>
              <a:t>work</a:t>
            </a:r>
            <a:r>
              <a:rPr lang="es-ES" sz="1600" b="0" dirty="0">
                <a:solidFill>
                  <a:schemeClr val="accent1"/>
                </a:solidFill>
                <a:ea typeface="+mn-lt"/>
                <a:cs typeface="+mn-lt"/>
              </a:rPr>
              <a:t>, YouTube, 2013. </a:t>
            </a:r>
            <a:r>
              <a:rPr lang="es-ES" sz="1600" b="0" dirty="0">
                <a:solidFill>
                  <a:schemeClr val="bg1">
                    <a:lumMod val="75000"/>
                  </a:schemeClr>
                </a:solidFill>
                <a:ea typeface="+mn-lt"/>
                <a:cs typeface="+mn-lt"/>
                <a:hlinkClick r:id="rId6">
                  <a:extLst>
                    <a:ext uri="{A12FA001-AC4F-418D-AE19-62706E023703}">
                      <ahyp:hlinkClr xmlns:ahyp="http://schemas.microsoft.com/office/drawing/2018/hyperlinkcolor" val="tx"/>
                    </a:ext>
                  </a:extLst>
                </a:hlinkClick>
              </a:rPr>
              <a:t>https://www.youtube.com/watch?v=qRIcX0oJ1k4</a:t>
            </a:r>
            <a:r>
              <a:rPr lang="es-ES" sz="1600" b="0" dirty="0">
                <a:solidFill>
                  <a:schemeClr val="accent1"/>
                </a:solidFill>
                <a:ea typeface="+mn-lt"/>
                <a:cs typeface="+mn-lt"/>
              </a:rPr>
              <a:t>.</a:t>
            </a:r>
          </a:p>
          <a:p>
            <a:pPr marL="0" indent="0">
              <a:lnSpc>
                <a:spcPct val="100000"/>
              </a:lnSpc>
              <a:buNone/>
            </a:pPr>
            <a:r>
              <a:rPr lang="es-ES" sz="1600" b="0" dirty="0" err="1">
                <a:solidFill>
                  <a:schemeClr val="accent1"/>
                </a:solidFill>
                <a:ea typeface="+mn-lt"/>
                <a:cs typeface="+mn-lt"/>
              </a:rPr>
              <a:t>How</a:t>
            </a:r>
            <a:r>
              <a:rPr lang="es-ES" sz="1600" b="0" dirty="0">
                <a:solidFill>
                  <a:schemeClr val="accent1"/>
                </a:solidFill>
                <a:ea typeface="+mn-lt"/>
                <a:cs typeface="+mn-lt"/>
              </a:rPr>
              <a:t> </a:t>
            </a:r>
            <a:r>
              <a:rPr lang="es-ES" sz="1600" b="0" dirty="0" err="1">
                <a:solidFill>
                  <a:schemeClr val="accent1"/>
                </a:solidFill>
                <a:ea typeface="+mn-lt"/>
                <a:cs typeface="+mn-lt"/>
              </a:rPr>
              <a:t>to</a:t>
            </a:r>
            <a:r>
              <a:rPr lang="es-ES" sz="1600" b="0" dirty="0">
                <a:solidFill>
                  <a:schemeClr val="accent1"/>
                </a:solidFill>
                <a:ea typeface="+mn-lt"/>
                <a:cs typeface="+mn-lt"/>
              </a:rPr>
              <a:t> </a:t>
            </a:r>
            <a:r>
              <a:rPr lang="es-ES" sz="1600" b="0" dirty="0" err="1">
                <a:solidFill>
                  <a:schemeClr val="accent1"/>
                </a:solidFill>
                <a:ea typeface="+mn-lt"/>
                <a:cs typeface="+mn-lt"/>
              </a:rPr>
              <a:t>manage</a:t>
            </a:r>
            <a:r>
              <a:rPr lang="es-ES" sz="1600" b="0" dirty="0">
                <a:solidFill>
                  <a:schemeClr val="accent1"/>
                </a:solidFill>
                <a:ea typeface="+mn-lt"/>
                <a:cs typeface="+mn-lt"/>
              </a:rPr>
              <a:t> </a:t>
            </a:r>
            <a:r>
              <a:rPr lang="es-ES" sz="1600" b="0" dirty="0" err="1">
                <a:solidFill>
                  <a:schemeClr val="accent1"/>
                </a:solidFill>
                <a:ea typeface="+mn-lt"/>
                <a:cs typeface="+mn-lt"/>
              </a:rPr>
              <a:t>your</a:t>
            </a:r>
            <a:r>
              <a:rPr lang="es-ES" sz="1600" b="0" dirty="0">
                <a:solidFill>
                  <a:schemeClr val="accent1"/>
                </a:solidFill>
                <a:ea typeface="+mn-lt"/>
                <a:cs typeface="+mn-lt"/>
              </a:rPr>
              <a:t> time </a:t>
            </a:r>
            <a:r>
              <a:rPr lang="es-ES" sz="1600" b="0" dirty="0" err="1">
                <a:solidFill>
                  <a:schemeClr val="accent1"/>
                </a:solidFill>
                <a:ea typeface="+mn-lt"/>
                <a:cs typeface="+mn-lt"/>
              </a:rPr>
              <a:t>better</a:t>
            </a:r>
            <a:r>
              <a:rPr lang="es-ES" sz="1600" b="0" dirty="0">
                <a:solidFill>
                  <a:schemeClr val="accent1"/>
                </a:solidFill>
                <a:ea typeface="+mn-lt"/>
                <a:cs typeface="+mn-lt"/>
              </a:rPr>
              <a:t>, YouTube, 2019. </a:t>
            </a:r>
            <a:r>
              <a:rPr lang="es-ES" sz="1600" b="0" dirty="0">
                <a:solidFill>
                  <a:schemeClr val="bg1">
                    <a:lumMod val="75000"/>
                  </a:schemeClr>
                </a:solidFill>
                <a:ea typeface="+mn-lt"/>
                <a:cs typeface="+mn-lt"/>
                <a:hlinkClick r:id="rId7">
                  <a:extLst>
                    <a:ext uri="{A12FA001-AC4F-418D-AE19-62706E023703}">
                      <ahyp:hlinkClr xmlns:ahyp="http://schemas.microsoft.com/office/drawing/2018/hyperlinkcolor" val="tx"/>
                    </a:ext>
                  </a:extLst>
                </a:hlinkClick>
              </a:rPr>
              <a:t>https://www.youtube.com/watch?v=QDNoO9fR_M4&amp;t=48s</a:t>
            </a:r>
            <a:endParaRPr lang="es-ES" sz="1600" b="0" dirty="0">
              <a:solidFill>
                <a:schemeClr val="bg1">
                  <a:lumMod val="75000"/>
                </a:schemeClr>
              </a:solidFill>
            </a:endParaRPr>
          </a:p>
          <a:p>
            <a:pPr marL="0" indent="0">
              <a:lnSpc>
                <a:spcPct val="100000"/>
              </a:lnSpc>
              <a:buNone/>
            </a:pPr>
            <a:r>
              <a:rPr lang="es-ES" sz="1600" b="0" noProof="0" dirty="0">
                <a:solidFill>
                  <a:schemeClr val="accent1"/>
                </a:solidFill>
                <a:ea typeface="+mn-lt"/>
                <a:cs typeface="+mn-lt"/>
              </a:rPr>
              <a:t>PMF Chapter 7: time estimation</a:t>
            </a:r>
            <a:r>
              <a:rPr lang="es-ES" sz="1600" b="0" i="1" noProof="0" dirty="0">
                <a:solidFill>
                  <a:schemeClr val="accent1"/>
                </a:solidFill>
                <a:ea typeface="+mn-lt"/>
                <a:cs typeface="+mn-lt"/>
              </a:rPr>
              <a:t>.</a:t>
            </a:r>
            <a:r>
              <a:rPr lang="es-ES" sz="1600" b="0" noProof="0" dirty="0">
                <a:solidFill>
                  <a:schemeClr val="accent1"/>
                </a:solidFill>
                <a:ea typeface="+mn-lt"/>
                <a:cs typeface="+mn-lt"/>
              </a:rPr>
              <a:t> OER </a:t>
            </a:r>
            <a:r>
              <a:rPr lang="es-ES" sz="1600" b="0" noProof="0" dirty="0" err="1">
                <a:solidFill>
                  <a:schemeClr val="accent1"/>
                </a:solidFill>
                <a:ea typeface="+mn-lt"/>
                <a:cs typeface="+mn-lt"/>
              </a:rPr>
              <a:t>Commons</a:t>
            </a:r>
            <a:r>
              <a:rPr lang="es-ES" sz="1600" b="0" noProof="0" dirty="0">
                <a:solidFill>
                  <a:schemeClr val="accent1"/>
                </a:solidFill>
                <a:ea typeface="+mn-lt"/>
                <a:cs typeface="+mn-lt"/>
              </a:rPr>
              <a:t>, 2024. </a:t>
            </a:r>
            <a:r>
              <a:rPr lang="es-ES" sz="1600" b="0" noProof="0" dirty="0">
                <a:solidFill>
                  <a:schemeClr val="bg1">
                    <a:lumMod val="75000"/>
                  </a:schemeClr>
                </a:solidFill>
                <a:ea typeface="+mn-lt"/>
                <a:cs typeface="+mn-lt"/>
                <a:hlinkClick r:id="rId8">
                  <a:extLst>
                    <a:ext uri="{A12FA001-AC4F-418D-AE19-62706E023703}">
                      <ahyp:hlinkClr xmlns:ahyp="http://schemas.microsoft.com/office/drawing/2018/hyperlinkcolor" val="tx"/>
                    </a:ext>
                  </a:extLst>
                </a:hlinkClick>
              </a:rPr>
              <a:t>https://oercommons.s3.amazonaws.com/media/courseware/relatedresource/file/5-1-1-PMF-chap7-time-estimation_T50EEnh.pdf</a:t>
            </a:r>
            <a:r>
              <a:rPr lang="es-ES" sz="1600" b="0" noProof="0" dirty="0">
                <a:solidFill>
                  <a:schemeClr val="bg1">
                    <a:lumMod val="75000"/>
                  </a:schemeClr>
                </a:solidFill>
                <a:ea typeface="+mn-lt"/>
                <a:cs typeface="+mn-lt"/>
              </a:rPr>
              <a:t>.</a:t>
            </a:r>
            <a:r>
              <a:rPr lang="es-ES" sz="1600" b="0" noProof="0" dirty="0">
                <a:solidFill>
                  <a:schemeClr val="bg1">
                    <a:lumMod val="75000"/>
                  </a:schemeClr>
                </a:solidFill>
              </a:rPr>
              <a:t> </a:t>
            </a:r>
          </a:p>
        </p:txBody>
      </p:sp>
    </p:spTree>
    <p:extLst>
      <p:ext uri="{BB962C8B-B14F-4D97-AF65-F5344CB8AC3E}">
        <p14:creationId xmlns:p14="http://schemas.microsoft.com/office/powerpoint/2010/main" val="158007879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3509"/>
            <a:ext cx="10058400" cy="858415"/>
          </a:xfrm>
        </p:spPr>
        <p:txBody>
          <a:bodyPr>
            <a:normAutofit/>
          </a:bodyPr>
          <a:lstStyle/>
          <a:p>
            <a:r>
              <a:rPr lang="es-ES" sz="3400" noProof="0" dirty="0"/>
              <a:t>Más para explorar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es-ES" sz="1600" noProof="0" dirty="0">
                <a:solidFill>
                  <a:schemeClr val="accent1"/>
                </a:solidFill>
                <a:latin typeface="Raleway"/>
              </a:rPr>
              <a:t>Sección 1</a:t>
            </a:r>
          </a:p>
          <a:p>
            <a:pPr marL="0" indent="0">
              <a:lnSpc>
                <a:spcPct val="100000"/>
              </a:lnSpc>
              <a:buNone/>
            </a:pPr>
            <a:r>
              <a:rPr lang="es-ES" sz="1400" b="0" dirty="0" err="1">
                <a:solidFill>
                  <a:schemeClr val="accent1"/>
                </a:solidFill>
              </a:rPr>
              <a:t>Risk</a:t>
            </a:r>
            <a:r>
              <a:rPr lang="es-ES" sz="1400" b="0" dirty="0">
                <a:solidFill>
                  <a:schemeClr val="accent1"/>
                </a:solidFill>
              </a:rPr>
              <a:t> </a:t>
            </a:r>
            <a:r>
              <a:rPr lang="es-ES" sz="1400" b="0" dirty="0" err="1">
                <a:solidFill>
                  <a:schemeClr val="accent1"/>
                </a:solidFill>
              </a:rPr>
              <a:t>management</a:t>
            </a:r>
            <a:r>
              <a:rPr lang="es-ES" sz="1400" b="0" dirty="0">
                <a:solidFill>
                  <a:schemeClr val="accent1"/>
                </a:solidFill>
              </a:rPr>
              <a:t> and </a:t>
            </a:r>
            <a:r>
              <a:rPr lang="es-ES" sz="1400" b="0" dirty="0" err="1">
                <a:solidFill>
                  <a:schemeClr val="accent1"/>
                </a:solidFill>
              </a:rPr>
              <a:t>enterprise</a:t>
            </a:r>
            <a:r>
              <a:rPr lang="es-ES" sz="1400" b="0" dirty="0">
                <a:solidFill>
                  <a:schemeClr val="accent1"/>
                </a:solidFill>
              </a:rPr>
              <a:t> </a:t>
            </a:r>
            <a:r>
              <a:rPr lang="es-ES" sz="1400" b="0" dirty="0" err="1">
                <a:solidFill>
                  <a:schemeClr val="accent1"/>
                </a:solidFill>
              </a:rPr>
              <a:t>risk</a:t>
            </a:r>
            <a:r>
              <a:rPr lang="es-ES" sz="1400" b="0" dirty="0">
                <a:solidFill>
                  <a:schemeClr val="accent1"/>
                </a:solidFill>
              </a:rPr>
              <a:t> </a:t>
            </a:r>
            <a:r>
              <a:rPr lang="es-ES" sz="1400" b="0" dirty="0" err="1">
                <a:solidFill>
                  <a:schemeClr val="accent1"/>
                </a:solidFill>
              </a:rPr>
              <a:t>management</a:t>
            </a:r>
            <a:r>
              <a:rPr lang="es-ES" sz="1400" b="0" dirty="0">
                <a:solidFill>
                  <a:schemeClr val="accent1"/>
                </a:solidFill>
              </a:rPr>
              <a:t> </a:t>
            </a:r>
            <a:r>
              <a:rPr lang="es-ES" sz="1400" b="0" dirty="0">
                <a:solidFill>
                  <a:schemeClr val="bg1">
                    <a:lumMod val="75000"/>
                  </a:schemeClr>
                </a:solidFill>
                <a:hlinkClick r:id="rId2">
                  <a:extLst>
                    <a:ext uri="{A12FA001-AC4F-418D-AE19-62706E023703}">
                      <ahyp:hlinkClr xmlns:ahyp="http://schemas.microsoft.com/office/drawing/2018/hyperlinkcolor" val="tx"/>
                    </a:ext>
                  </a:extLst>
                </a:hlinkClick>
              </a:rPr>
              <a:t>https://www.researchgate.net/publication/353444960_Risk_Management_and_Enterprise_Risk_Management</a:t>
            </a:r>
            <a:r>
              <a:rPr lang="es-ES" sz="1400" b="0" dirty="0">
                <a:solidFill>
                  <a:schemeClr val="bg1">
                    <a:lumMod val="75000"/>
                  </a:schemeClr>
                </a:solidFill>
              </a:rPr>
              <a:t> </a:t>
            </a:r>
            <a:endParaRPr lang="es-ES" sz="1400" dirty="0">
              <a:solidFill>
                <a:schemeClr val="bg1">
                  <a:lumMod val="75000"/>
                </a:schemeClr>
              </a:solidFill>
            </a:endParaRPr>
          </a:p>
          <a:p>
            <a:pPr marL="0" indent="0">
              <a:lnSpc>
                <a:spcPct val="100000"/>
              </a:lnSpc>
              <a:buNone/>
            </a:pPr>
            <a:r>
              <a:rPr lang="es-ES" sz="1400" b="0" dirty="0" err="1">
                <a:solidFill>
                  <a:schemeClr val="accent1"/>
                </a:solidFill>
              </a:rPr>
              <a:t>Risk</a:t>
            </a:r>
            <a:r>
              <a:rPr lang="es-ES" sz="1400" b="0" dirty="0">
                <a:solidFill>
                  <a:schemeClr val="accent1"/>
                </a:solidFill>
              </a:rPr>
              <a:t> </a:t>
            </a:r>
            <a:r>
              <a:rPr lang="es-ES" sz="1400" b="0" dirty="0" err="1">
                <a:solidFill>
                  <a:schemeClr val="accent1"/>
                </a:solidFill>
              </a:rPr>
              <a:t>management</a:t>
            </a:r>
            <a:r>
              <a:rPr lang="es-ES" sz="1400" b="0" dirty="0">
                <a:solidFill>
                  <a:schemeClr val="accent1"/>
                </a:solidFill>
              </a:rPr>
              <a:t> in </a:t>
            </a:r>
            <a:r>
              <a:rPr lang="es-ES" sz="1400" b="0" dirty="0" err="1">
                <a:solidFill>
                  <a:schemeClr val="accent1"/>
                </a:solidFill>
              </a:rPr>
              <a:t>entrepreneurship</a:t>
            </a:r>
            <a:r>
              <a:rPr lang="es-ES" sz="1400" b="0" dirty="0">
                <a:solidFill>
                  <a:schemeClr val="accent1"/>
                </a:solidFill>
              </a:rPr>
              <a:t>:  </a:t>
            </a:r>
            <a:r>
              <a:rPr lang="es-ES" sz="1400" b="0" dirty="0">
                <a:solidFill>
                  <a:schemeClr val="bg1">
                    <a:lumMod val="75000"/>
                  </a:schemeClr>
                </a:solidFill>
                <a:hlinkClick r:id="rId3">
                  <a:extLst>
                    <a:ext uri="{A12FA001-AC4F-418D-AE19-62706E023703}">
                      <ahyp:hlinkClr xmlns:ahyp="http://schemas.microsoft.com/office/drawing/2018/hyperlinkcolor" val="tx"/>
                    </a:ext>
                  </a:extLst>
                </a:hlinkClick>
              </a:rPr>
              <a:t>https://www.academia.edu/8027143/Risk_Management_in_Entrepreneurship?email_work_card=view-paper</a:t>
            </a:r>
            <a:r>
              <a:rPr lang="es-ES" sz="1400" b="0" dirty="0">
                <a:solidFill>
                  <a:schemeClr val="bg1">
                    <a:lumMod val="75000"/>
                  </a:schemeClr>
                </a:solidFill>
              </a:rPr>
              <a:t>; </a:t>
            </a:r>
            <a:r>
              <a:rPr lang="es-ES" sz="1400" b="0" dirty="0">
                <a:solidFill>
                  <a:schemeClr val="bg1">
                    <a:lumMod val="75000"/>
                  </a:schemeClr>
                </a:solidFill>
                <a:hlinkClick r:id="rId4">
                  <a:extLst>
                    <a:ext uri="{A12FA001-AC4F-418D-AE19-62706E023703}">
                      <ahyp:hlinkClr xmlns:ahyp="http://schemas.microsoft.com/office/drawing/2018/hyperlinkcolor" val="tx"/>
                    </a:ext>
                  </a:extLst>
                </a:hlinkClick>
              </a:rPr>
              <a:t>https://www.youtube.com/watch?v=BLAEuVSAlVM</a:t>
            </a:r>
            <a:r>
              <a:rPr lang="es-ES" sz="1400" b="0" dirty="0">
                <a:solidFill>
                  <a:schemeClr val="bg1">
                    <a:lumMod val="75000"/>
                  </a:schemeClr>
                </a:solidFill>
              </a:rPr>
              <a:t> </a:t>
            </a:r>
          </a:p>
          <a:p>
            <a:pPr marL="0" indent="0">
              <a:lnSpc>
                <a:spcPct val="100000"/>
              </a:lnSpc>
              <a:buNone/>
            </a:pPr>
            <a:r>
              <a:rPr lang="es-ES" sz="1400" b="0" dirty="0" err="1">
                <a:solidFill>
                  <a:schemeClr val="accent1"/>
                </a:solidFill>
              </a:rPr>
              <a:t>What</a:t>
            </a:r>
            <a:r>
              <a:rPr lang="es-ES" sz="1400" b="0" dirty="0">
                <a:solidFill>
                  <a:schemeClr val="accent1"/>
                </a:solidFill>
              </a:rPr>
              <a:t> is risk management? | Risk </a:t>
            </a:r>
            <a:r>
              <a:rPr lang="es-ES" sz="1400" b="0" dirty="0" err="1">
                <a:solidFill>
                  <a:schemeClr val="accent1"/>
                </a:solidFill>
              </a:rPr>
              <a:t>management</a:t>
            </a:r>
            <a:r>
              <a:rPr lang="es-ES" sz="1400" b="0" dirty="0">
                <a:solidFill>
                  <a:schemeClr val="accent1"/>
                </a:solidFill>
              </a:rPr>
              <a:t> </a:t>
            </a:r>
            <a:r>
              <a:rPr lang="es-ES" sz="1400" b="0" dirty="0" err="1">
                <a:solidFill>
                  <a:schemeClr val="accent1"/>
                </a:solidFill>
              </a:rPr>
              <a:t>process</a:t>
            </a:r>
            <a:r>
              <a:rPr lang="es-ES" sz="1400" b="0" dirty="0">
                <a:solidFill>
                  <a:schemeClr val="accent1"/>
                </a:solidFill>
              </a:rPr>
              <a:t>: </a:t>
            </a:r>
            <a:r>
              <a:rPr lang="es-ES" sz="1400" b="0" noProof="0" dirty="0">
                <a:solidFill>
                  <a:schemeClr val="bg1">
                    <a:lumMod val="75000"/>
                  </a:schemeClr>
                </a:solidFill>
                <a:hlinkClick r:id="rId5">
                  <a:extLst>
                    <a:ext uri="{A12FA001-AC4F-418D-AE19-62706E023703}">
                      <ahyp:hlinkClr xmlns:ahyp="http://schemas.microsoft.com/office/drawing/2018/hyperlinkcolor" val="tx"/>
                    </a:ext>
                  </a:extLst>
                </a:hlinkClick>
              </a:rPr>
              <a:t>https://www.academia.edu/11684158/RISK_MANAGEMENT_PLAN</a:t>
            </a:r>
            <a:r>
              <a:rPr lang="es-ES" sz="1400" b="0" noProof="0" dirty="0">
                <a:solidFill>
                  <a:schemeClr val="bg1">
                    <a:lumMod val="75000"/>
                  </a:schemeClr>
                </a:solidFill>
              </a:rPr>
              <a:t>;  </a:t>
            </a:r>
            <a:r>
              <a:rPr lang="es-ES" sz="1400" b="0" noProof="0" dirty="0">
                <a:solidFill>
                  <a:schemeClr val="bg1">
                    <a:lumMod val="75000"/>
                  </a:schemeClr>
                </a:solidFill>
                <a:hlinkClick r:id="rId6">
                  <a:extLst>
                    <a:ext uri="{A12FA001-AC4F-418D-AE19-62706E023703}">
                      <ahyp:hlinkClr xmlns:ahyp="http://schemas.microsoft.com/office/drawing/2018/hyperlinkcolor" val="tx"/>
                    </a:ext>
                  </a:extLst>
                </a:hlinkClick>
              </a:rPr>
              <a:t>https://www.pmi.org/learning/library/risk-management-9096</a:t>
            </a:r>
            <a:r>
              <a:rPr lang="es-ES" sz="1400" b="0" noProof="0" dirty="0">
                <a:solidFill>
                  <a:schemeClr val="bg1">
                    <a:lumMod val="75000"/>
                  </a:schemeClr>
                </a:solidFill>
              </a:rPr>
              <a:t> </a:t>
            </a:r>
            <a:endParaRPr lang="es-ES" sz="1400" noProof="0" dirty="0">
              <a:solidFill>
                <a:schemeClr val="bg1">
                  <a:lumMod val="75000"/>
                </a:schemeClr>
              </a:solidFill>
              <a:ea typeface="+mn-lt"/>
              <a:cs typeface="+mn-lt"/>
            </a:endParaRPr>
          </a:p>
          <a:p>
            <a:pPr marL="0" indent="0">
              <a:lnSpc>
                <a:spcPct val="100000"/>
              </a:lnSpc>
              <a:buNone/>
            </a:pPr>
            <a:r>
              <a:rPr lang="es-ES" sz="1600" dirty="0">
                <a:solidFill>
                  <a:schemeClr val="accent1"/>
                </a:solidFill>
                <a:latin typeface="Raleway"/>
              </a:rPr>
              <a:t>Sección 2</a:t>
            </a:r>
          </a:p>
          <a:p>
            <a:pPr marL="0" indent="0">
              <a:lnSpc>
                <a:spcPct val="100000"/>
              </a:lnSpc>
              <a:buNone/>
            </a:pPr>
            <a:r>
              <a:rPr lang="es-ES" sz="1400" b="0" dirty="0" err="1">
                <a:solidFill>
                  <a:schemeClr val="accent1"/>
                </a:solidFill>
              </a:rPr>
              <a:t>History</a:t>
            </a:r>
            <a:r>
              <a:rPr lang="es-ES" sz="1400" b="0" dirty="0">
                <a:solidFill>
                  <a:schemeClr val="accent1"/>
                </a:solidFill>
              </a:rPr>
              <a:t> of </a:t>
            </a:r>
            <a:r>
              <a:rPr lang="es-ES" sz="1400" b="0" dirty="0" err="1">
                <a:solidFill>
                  <a:schemeClr val="accent1"/>
                </a:solidFill>
              </a:rPr>
              <a:t>quality</a:t>
            </a:r>
            <a:r>
              <a:rPr lang="es-ES" sz="1400" b="0" dirty="0">
                <a:solidFill>
                  <a:schemeClr val="accent1"/>
                </a:solidFill>
              </a:rPr>
              <a:t> </a:t>
            </a:r>
            <a:r>
              <a:rPr lang="es-ES" sz="1400" b="0" dirty="0" err="1">
                <a:solidFill>
                  <a:schemeClr val="accent1"/>
                </a:solidFill>
              </a:rPr>
              <a:t>management</a:t>
            </a:r>
            <a:r>
              <a:rPr lang="es-ES" sz="1400" b="0" dirty="0">
                <a:solidFill>
                  <a:schemeClr val="accent1"/>
                </a:solidFill>
              </a:rPr>
              <a:t>: </a:t>
            </a:r>
            <a:r>
              <a:rPr lang="es-ES" sz="1400" b="0" dirty="0">
                <a:solidFill>
                  <a:schemeClr val="bg1">
                    <a:lumMod val="75000"/>
                  </a:schemeClr>
                </a:solidFill>
                <a:hlinkClick r:id="rId7">
                  <a:extLst>
                    <a:ext uri="{A12FA001-AC4F-418D-AE19-62706E023703}">
                      <ahyp:hlinkClr xmlns:ahyp="http://schemas.microsoft.com/office/drawing/2018/hyperlinkcolor" val="tx"/>
                    </a:ext>
                  </a:extLst>
                </a:hlinkClick>
              </a:rPr>
              <a:t>https://www.youtube.com/watch?v=UXChmphBrw0</a:t>
            </a:r>
            <a:r>
              <a:rPr lang="es-ES" sz="1400" b="0" dirty="0">
                <a:solidFill>
                  <a:schemeClr val="bg1">
                    <a:lumMod val="75000"/>
                  </a:schemeClr>
                </a:solidFill>
              </a:rPr>
              <a:t> </a:t>
            </a:r>
          </a:p>
          <a:p>
            <a:pPr marL="0" indent="0">
              <a:lnSpc>
                <a:spcPct val="100000"/>
              </a:lnSpc>
              <a:buNone/>
            </a:pPr>
            <a:r>
              <a:rPr lang="es-ES" sz="1400" b="0" dirty="0" err="1">
                <a:solidFill>
                  <a:schemeClr val="accent1"/>
                </a:solidFill>
              </a:rPr>
              <a:t>The</a:t>
            </a:r>
            <a:r>
              <a:rPr lang="es-ES" sz="1400" b="0" dirty="0">
                <a:solidFill>
                  <a:schemeClr val="accent1"/>
                </a:solidFill>
              </a:rPr>
              <a:t> concept of TMQ:  </a:t>
            </a:r>
            <a:r>
              <a:rPr lang="es-ES" sz="1400" b="0" noProof="0" dirty="0">
                <a:solidFill>
                  <a:schemeClr val="bg1">
                    <a:lumMod val="75000"/>
                  </a:schemeClr>
                </a:solidFill>
                <a:hlinkClick r:id="rId8">
                  <a:extLst>
                    <a:ext uri="{A12FA001-AC4F-418D-AE19-62706E023703}">
                      <ahyp:hlinkClr xmlns:ahyp="http://schemas.microsoft.com/office/drawing/2018/hyperlinkcolor" val="tx"/>
                    </a:ext>
                  </a:extLst>
                </a:hlinkClick>
              </a:rPr>
              <a:t>https://www.academia.edu/8985099/The_concept_of_TQM_Total_Quality_Management</a:t>
            </a:r>
            <a:endParaRPr lang="es-ES" sz="1400" b="0" noProof="0" dirty="0">
              <a:solidFill>
                <a:schemeClr val="bg1">
                  <a:lumMod val="75000"/>
                </a:schemeClr>
              </a:solidFill>
            </a:endParaRPr>
          </a:p>
          <a:p>
            <a:pPr marL="0" indent="0">
              <a:lnSpc>
                <a:spcPct val="100000"/>
              </a:lnSpc>
              <a:buNone/>
            </a:pPr>
            <a:r>
              <a:rPr lang="es-ES" sz="1400" b="0" noProof="0" dirty="0" err="1">
                <a:solidFill>
                  <a:schemeClr val="accent1"/>
                </a:solidFill>
              </a:rPr>
              <a:t>The</a:t>
            </a:r>
            <a:r>
              <a:rPr lang="es-ES" sz="1400" b="0" noProof="0" dirty="0">
                <a:solidFill>
                  <a:schemeClr val="accent1"/>
                </a:solidFill>
              </a:rPr>
              <a:t> role of quality management in startups: </a:t>
            </a:r>
            <a:r>
              <a:rPr lang="es-ES" sz="1400" b="0" noProof="0" dirty="0">
                <a:solidFill>
                  <a:schemeClr val="bg1">
                    <a:lumMod val="75000"/>
                  </a:schemeClr>
                </a:solidFill>
                <a:hlinkClick r:id="rId9">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lang="es-ES" sz="1400" b="0" noProof="0" dirty="0">
              <a:solidFill>
                <a:schemeClr val="bg1">
                  <a:lumMod val="75000"/>
                </a:schemeClr>
              </a:solidFill>
            </a:endParaRPr>
          </a:p>
          <a:p>
            <a:pPr marL="0" indent="0">
              <a:lnSpc>
                <a:spcPct val="100000"/>
              </a:lnSpc>
              <a:buNone/>
            </a:pPr>
            <a:r>
              <a:rPr lang="es-ES" sz="1600" dirty="0">
                <a:solidFill>
                  <a:schemeClr val="accent1"/>
                </a:solidFill>
                <a:latin typeface="Raleway"/>
              </a:rPr>
              <a:t>Sección 3</a:t>
            </a:r>
          </a:p>
          <a:p>
            <a:pPr marL="0" indent="0">
              <a:lnSpc>
                <a:spcPct val="100000"/>
              </a:lnSpc>
              <a:buNone/>
            </a:pPr>
            <a:r>
              <a:rPr lang="es-ES" sz="1400" b="0" noProof="0" dirty="0" err="1">
                <a:solidFill>
                  <a:schemeClr val="accent1"/>
                </a:solidFill>
              </a:rPr>
              <a:t>Importance</a:t>
            </a:r>
            <a:r>
              <a:rPr lang="es-ES" sz="1400" b="0" noProof="0" dirty="0">
                <a:solidFill>
                  <a:schemeClr val="accent1"/>
                </a:solidFill>
              </a:rPr>
              <a:t> of time </a:t>
            </a:r>
            <a:r>
              <a:rPr lang="es-ES" sz="1400" b="0" noProof="0" dirty="0" err="1">
                <a:solidFill>
                  <a:schemeClr val="accent1"/>
                </a:solidFill>
              </a:rPr>
              <a:t>management</a:t>
            </a:r>
            <a:r>
              <a:rPr lang="es-ES" sz="1400" b="0" noProof="0" dirty="0">
                <a:solidFill>
                  <a:schemeClr val="accent1"/>
                </a:solidFill>
              </a:rPr>
              <a:t>: </a:t>
            </a:r>
            <a:r>
              <a:rPr lang="es-ES" sz="1400" b="0" noProof="0" dirty="0">
                <a:solidFill>
                  <a:schemeClr val="bg1">
                    <a:lumMod val="75000"/>
                  </a:schemeClr>
                </a:solidFill>
                <a:hlinkClick r:id="rId10">
                  <a:extLst>
                    <a:ext uri="{A12FA001-AC4F-418D-AE19-62706E023703}">
                      <ahyp:hlinkClr xmlns:ahyp="http://schemas.microsoft.com/office/drawing/2018/hyperlinkcolor" val="tx"/>
                    </a:ext>
                  </a:extLst>
                </a:hlinkClick>
              </a:rPr>
              <a:t>https://www.academia.edu/4096564/IMPORTANCE_OF_TIME_MANAGEMENT</a:t>
            </a:r>
            <a:endParaRPr lang="es-ES" sz="1400" b="0" noProof="0" dirty="0">
              <a:solidFill>
                <a:schemeClr val="bg1">
                  <a:lumMod val="75000"/>
                </a:schemeClr>
              </a:solidFill>
            </a:endParaRPr>
          </a:p>
          <a:p>
            <a:pPr marL="0" indent="0">
              <a:lnSpc>
                <a:spcPct val="100000"/>
              </a:lnSpc>
              <a:buNone/>
            </a:pPr>
            <a:r>
              <a:rPr lang="es-ES" sz="1400" b="0" dirty="0">
                <a:solidFill>
                  <a:schemeClr val="accent1"/>
                </a:solidFill>
              </a:rPr>
              <a:t>10 Time </a:t>
            </a:r>
            <a:r>
              <a:rPr lang="es-ES" sz="1400" b="0" dirty="0" err="1">
                <a:solidFill>
                  <a:schemeClr val="accent1"/>
                </a:solidFill>
              </a:rPr>
              <a:t>management</a:t>
            </a:r>
            <a:r>
              <a:rPr lang="es-ES" sz="1400" b="0" dirty="0">
                <a:solidFill>
                  <a:schemeClr val="accent1"/>
                </a:solidFill>
              </a:rPr>
              <a:t> </a:t>
            </a:r>
            <a:r>
              <a:rPr lang="es-ES" sz="1400" b="0" dirty="0" err="1">
                <a:solidFill>
                  <a:schemeClr val="accent1"/>
                </a:solidFill>
              </a:rPr>
              <a:t>tips</a:t>
            </a:r>
            <a:r>
              <a:rPr lang="es-ES" sz="1400" b="0" dirty="0">
                <a:solidFill>
                  <a:schemeClr val="accent1"/>
                </a:solidFill>
              </a:rPr>
              <a:t> </a:t>
            </a:r>
            <a:r>
              <a:rPr lang="es-ES" sz="1400" b="0" dirty="0" err="1">
                <a:solidFill>
                  <a:schemeClr val="accent1"/>
                </a:solidFill>
              </a:rPr>
              <a:t>to</a:t>
            </a:r>
            <a:r>
              <a:rPr lang="es-ES" sz="1400" b="0" dirty="0">
                <a:solidFill>
                  <a:schemeClr val="accent1"/>
                </a:solidFill>
              </a:rPr>
              <a:t> </a:t>
            </a:r>
            <a:r>
              <a:rPr lang="es-ES" sz="1400" b="0" dirty="0" err="1">
                <a:solidFill>
                  <a:schemeClr val="accent1"/>
                </a:solidFill>
              </a:rPr>
              <a:t>boost</a:t>
            </a:r>
            <a:r>
              <a:rPr lang="es-ES" sz="1400" b="0" dirty="0">
                <a:solidFill>
                  <a:schemeClr val="accent1"/>
                </a:solidFill>
              </a:rPr>
              <a:t> </a:t>
            </a:r>
            <a:r>
              <a:rPr lang="es-ES" sz="1400" b="0" dirty="0" err="1">
                <a:solidFill>
                  <a:schemeClr val="accent1"/>
                </a:solidFill>
              </a:rPr>
              <a:t>your</a:t>
            </a:r>
            <a:r>
              <a:rPr lang="es-ES" sz="1400" b="0" dirty="0">
                <a:solidFill>
                  <a:schemeClr val="accent1"/>
                </a:solidFill>
              </a:rPr>
              <a:t> </a:t>
            </a:r>
            <a:r>
              <a:rPr lang="es-ES" sz="1400" b="0" dirty="0" err="1">
                <a:solidFill>
                  <a:schemeClr val="accent1"/>
                </a:solidFill>
              </a:rPr>
              <a:t>productivity</a:t>
            </a:r>
            <a:r>
              <a:rPr lang="es-ES" sz="1400" b="0" dirty="0">
                <a:solidFill>
                  <a:schemeClr val="accent1"/>
                </a:solidFill>
              </a:rPr>
              <a:t>: </a:t>
            </a:r>
            <a:r>
              <a:rPr lang="es-ES" sz="1400" b="0" dirty="0">
                <a:solidFill>
                  <a:schemeClr val="bg1">
                    <a:lumMod val="75000"/>
                  </a:schemeClr>
                </a:solidFill>
                <a:hlinkClick r:id="rId11">
                  <a:extLst>
                    <a:ext uri="{A12FA001-AC4F-418D-AE19-62706E023703}">
                      <ahyp:hlinkClr xmlns:ahyp="http://schemas.microsoft.com/office/drawing/2018/hyperlinkcolor" val="tx"/>
                    </a:ext>
                  </a:extLst>
                </a:hlinkClick>
              </a:rPr>
              <a:t>https://www.youtube.com/watch?v=xgp6eELYY1M</a:t>
            </a:r>
            <a:r>
              <a:rPr lang="es-ES" sz="1400" b="0" dirty="0">
                <a:solidFill>
                  <a:schemeClr val="bg1">
                    <a:lumMod val="75000"/>
                  </a:schemeClr>
                </a:solidFill>
              </a:rPr>
              <a:t> </a:t>
            </a:r>
            <a:endParaRPr lang="es-ES" sz="1400" dirty="0">
              <a:solidFill>
                <a:schemeClr val="bg1">
                  <a:lumMod val="75000"/>
                </a:schemeClr>
              </a:solidFill>
            </a:endParaRPr>
          </a:p>
          <a:p>
            <a:pPr marL="0" indent="0">
              <a:lnSpc>
                <a:spcPct val="100000"/>
              </a:lnSpc>
              <a:buNone/>
            </a:pPr>
            <a:r>
              <a:rPr lang="es-ES" sz="1400" b="0" dirty="0">
                <a:solidFill>
                  <a:schemeClr val="accent1"/>
                </a:solidFill>
              </a:rPr>
              <a:t>Time </a:t>
            </a:r>
            <a:r>
              <a:rPr lang="es-ES" sz="1400" b="0" dirty="0" err="1">
                <a:solidFill>
                  <a:schemeClr val="accent1"/>
                </a:solidFill>
              </a:rPr>
              <a:t>management</a:t>
            </a:r>
            <a:r>
              <a:rPr lang="es-ES" sz="1400" b="0" dirty="0">
                <a:solidFill>
                  <a:schemeClr val="accent1"/>
                </a:solidFill>
              </a:rPr>
              <a:t>:  </a:t>
            </a:r>
            <a:r>
              <a:rPr lang="es-ES" sz="1400" b="0" noProof="0" dirty="0">
                <a:solidFill>
                  <a:schemeClr val="bg1">
                    <a:lumMod val="75000"/>
                  </a:schemeClr>
                </a:solidFill>
                <a:hlinkClick r:id="rId12">
                  <a:extLst>
                    <a:ext uri="{A12FA001-AC4F-418D-AE19-62706E023703}">
                      <ahyp:hlinkClr xmlns:ahyp="http://schemas.microsoft.com/office/drawing/2018/hyperlinkcolor" val="tx"/>
                    </a:ext>
                  </a:extLst>
                </a:hlinkClick>
              </a:rPr>
              <a:t>https://libguides.avondale.edu.au/academicsupporthub/timemanagement</a:t>
            </a:r>
            <a:endParaRPr lang="es-ES" sz="1400" b="0" noProof="0" dirty="0">
              <a:solidFill>
                <a:schemeClr val="bg1">
                  <a:lumMod val="75000"/>
                </a:schemeClr>
              </a:solidFill>
            </a:endParaRPr>
          </a:p>
        </p:txBody>
      </p:sp>
    </p:spTree>
    <p:extLst>
      <p:ext uri="{BB962C8B-B14F-4D97-AF65-F5344CB8AC3E}">
        <p14:creationId xmlns:p14="http://schemas.microsoft.com/office/powerpoint/2010/main" val="18216730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730738" y="50488"/>
            <a:ext cx="11619947" cy="959822"/>
          </a:xfrm>
        </p:spPr>
        <p:txBody>
          <a:bodyPr>
            <a:noAutofit/>
          </a:bodyPr>
          <a:lstStyle/>
          <a:p>
            <a:r>
              <a:rPr lang="es-ES" sz="3400" b="1" noProof="0" dirty="0"/>
              <a:t>1° Sección: Identificar y mitigar los riesgos empresariales</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790769" y="1132770"/>
            <a:ext cx="10610461" cy="4154984"/>
          </a:xfrm>
          <a:prstGeom prst="rect">
            <a:avLst/>
          </a:prstGeom>
          <a:noFill/>
        </p:spPr>
        <p:txBody>
          <a:bodyPr wrap="square" lIns="91440" tIns="45720" rIns="91440" bIns="45720" rtlCol="0" anchor="t">
            <a:spAutoFit/>
          </a:bodyPr>
          <a:lstStyle/>
          <a:p>
            <a:pPr>
              <a:lnSpc>
                <a:spcPct val="150000"/>
              </a:lnSpc>
            </a:pPr>
            <a:r>
              <a:rPr lang="es-ES" sz="1600" b="1" noProof="0" dirty="0">
                <a:solidFill>
                  <a:schemeClr val="bg1"/>
                </a:solidFill>
              </a:rPr>
              <a:t>Definición de la gestión del riesgo</a:t>
            </a:r>
          </a:p>
          <a:p>
            <a:pPr algn="just">
              <a:lnSpc>
                <a:spcPct val="150000"/>
              </a:lnSpc>
            </a:pPr>
            <a:r>
              <a:rPr lang="es-ES" sz="1600" b="1" noProof="0" dirty="0">
                <a:solidFill>
                  <a:schemeClr val="accent1"/>
                </a:solidFill>
              </a:rPr>
              <a:t>La gestión de riesgos </a:t>
            </a:r>
            <a:r>
              <a:rPr lang="es-ES" sz="1600" noProof="0" dirty="0">
                <a:solidFill>
                  <a:schemeClr val="accent1"/>
                </a:solidFill>
              </a:rPr>
              <a:t>es un enfoque sistemático para identificar y evaluar los riesgos. Las técnicas eficaces de gestión de riesgos ayudan a las personas a identificar y evaluar los riesgos, y luego utilizar esa comprensión para informar las decisiones y acciones que mitiguen el riesgo.</a:t>
            </a:r>
          </a:p>
          <a:p>
            <a:pPr algn="just">
              <a:lnSpc>
                <a:spcPct val="150000"/>
              </a:lnSpc>
            </a:pPr>
            <a:r>
              <a:rPr lang="es-ES" sz="1600" b="1" noProof="0" dirty="0">
                <a:solidFill>
                  <a:schemeClr val="accent1"/>
                </a:solidFill>
              </a:rPr>
              <a:t>El objetivo de la gestión de riesgos</a:t>
            </a:r>
            <a:r>
              <a:rPr lang="es-ES" sz="1600" noProof="0" dirty="0">
                <a:solidFill>
                  <a:schemeClr val="accent1"/>
                </a:solidFill>
              </a:rPr>
              <a:t> es reducir los daños. </a:t>
            </a:r>
          </a:p>
          <a:p>
            <a:pPr algn="just">
              <a:lnSpc>
                <a:spcPct val="150000"/>
              </a:lnSpc>
            </a:pPr>
            <a:r>
              <a:rPr lang="es-ES" sz="1600" noProof="0" dirty="0">
                <a:solidFill>
                  <a:schemeClr val="accent1"/>
                </a:solidFill>
              </a:rPr>
              <a:t>Podemos mejorar nuestra seguridad gestionando eficazmente los riesgos. </a:t>
            </a:r>
          </a:p>
          <a:p>
            <a:pPr algn="just">
              <a:lnSpc>
                <a:spcPct val="150000"/>
              </a:lnSpc>
            </a:pPr>
            <a:r>
              <a:rPr lang="es-ES" sz="1600" noProof="0" dirty="0">
                <a:solidFill>
                  <a:schemeClr val="accent1"/>
                </a:solidFill>
              </a:rPr>
              <a:t>Es imprescindible tener en cuenta que en el riesgo influyen </a:t>
            </a:r>
          </a:p>
          <a:p>
            <a:pPr algn="just">
              <a:lnSpc>
                <a:spcPct val="150000"/>
              </a:lnSpc>
            </a:pPr>
            <a:r>
              <a:rPr lang="es-ES" sz="1600" noProof="0" dirty="0">
                <a:solidFill>
                  <a:schemeClr val="accent1"/>
                </a:solidFill>
              </a:rPr>
              <a:t>principalmente tres factores principales: los peligros, </a:t>
            </a:r>
          </a:p>
          <a:p>
            <a:pPr algn="just">
              <a:lnSpc>
                <a:spcPct val="150000"/>
              </a:lnSpc>
            </a:pPr>
            <a:r>
              <a:rPr lang="es-ES" sz="1600" noProof="0" dirty="0">
                <a:solidFill>
                  <a:schemeClr val="accent1"/>
                </a:solidFill>
              </a:rPr>
              <a:t>la exposición y la vulnerabilidad. </a:t>
            </a:r>
          </a:p>
          <a:p>
            <a:pPr>
              <a:lnSpc>
                <a:spcPct val="150000"/>
              </a:lnSpc>
            </a:pPr>
            <a:endParaRPr lang="es-ES" sz="1600" noProof="0" dirty="0">
              <a:solidFill>
                <a:schemeClr val="accent1"/>
              </a:solidFill>
            </a:endParaRPr>
          </a:p>
          <a:p>
            <a:pPr>
              <a:lnSpc>
                <a:spcPct val="150000"/>
              </a:lnSpc>
            </a:pPr>
            <a:endParaRPr lang="es-ES" sz="1600" noProof="0" dirty="0">
              <a:solidFill>
                <a:schemeClr val="accent1"/>
              </a:solidFill>
            </a:endParaRPr>
          </a:p>
        </p:txBody>
      </p:sp>
      <p:pic>
        <p:nvPicPr>
          <p:cNvPr id="3" name="Elementi multimediali online 2" title="What is Risk Management? | Risk Management process">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a:stretch>
            <a:fillRect/>
          </a:stretch>
        </p:blipFill>
        <p:spPr>
          <a:xfrm>
            <a:off x="7724917" y="3709050"/>
            <a:ext cx="4245428" cy="2396791"/>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196138" y="2363866"/>
            <a:ext cx="3489649" cy="101747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400" noProof="0" dirty="0">
                <a:solidFill>
                  <a:schemeClr val="accent1"/>
                </a:solidFill>
              </a:rPr>
              <a:t>Obtiene más información sobre la gestión de riesgos en este vídeo para descubrir cómo identificar los riesgos y aprender a gestionarlos mejor.</a:t>
            </a:r>
          </a:p>
        </p:txBody>
      </p:sp>
      <p:sp>
        <p:nvSpPr>
          <p:cNvPr id="7" name="Freccia in giù 6">
            <a:extLst>
              <a:ext uri="{FF2B5EF4-FFF2-40B4-BE49-F238E27FC236}">
                <a16:creationId xmlns:a16="http://schemas.microsoft.com/office/drawing/2014/main" id="{4C8D10B1-F56D-0F09-FB46-F6A2B517A439}"/>
              </a:ext>
            </a:extLst>
          </p:cNvPr>
          <p:cNvSpPr/>
          <p:nvPr/>
        </p:nvSpPr>
        <p:spPr>
          <a:xfrm>
            <a:off x="9700467" y="338321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633477" y="6237117"/>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ea typeface="+mn-lt"/>
                <a:cs typeface="+mn-lt"/>
              </a:rPr>
              <a:t>Fuente: ¿Qué es </a:t>
            </a:r>
            <a:r>
              <a:rPr lang="es-ES" sz="1000" dirty="0">
                <a:solidFill>
                  <a:schemeClr val="accent1"/>
                </a:solidFill>
                <a:ea typeface="+mn-lt"/>
                <a:cs typeface="+mn-lt"/>
              </a:rPr>
              <a:t>la gestión del riesgo</a:t>
            </a:r>
            <a:r>
              <a:rPr lang="es-ES" sz="1000" noProof="0" dirty="0">
                <a:solidFill>
                  <a:schemeClr val="accent1"/>
                </a:solidFill>
                <a:ea typeface="+mn-lt"/>
                <a:cs typeface="+mn-lt"/>
              </a:rPr>
              <a:t>? El proceso de gestión de riesgo por Education Leaves</a:t>
            </a:r>
            <a:endParaRPr lang="es-ES" sz="1000" noProof="0" dirty="0">
              <a:solidFill>
                <a:schemeClr val="accent1"/>
              </a:solidFill>
            </a:endParaRPr>
          </a:p>
        </p:txBody>
      </p:sp>
      <p:sp>
        <p:nvSpPr>
          <p:cNvPr id="11" name="CuadroTexto 10">
            <a:extLst>
              <a:ext uri="{FF2B5EF4-FFF2-40B4-BE49-F238E27FC236}">
                <a16:creationId xmlns:a16="http://schemas.microsoft.com/office/drawing/2014/main" id="{A73F51A0-87C4-285D-D613-06AF895A0210}"/>
              </a:ext>
            </a:extLst>
          </p:cNvPr>
          <p:cNvSpPr txBox="1"/>
          <p:nvPr/>
        </p:nvSpPr>
        <p:spPr>
          <a:xfrm>
            <a:off x="790769" y="4397764"/>
            <a:ext cx="6742922" cy="1526444"/>
          </a:xfrm>
          <a:prstGeom prst="rect">
            <a:avLst/>
          </a:prstGeom>
          <a:noFill/>
        </p:spPr>
        <p:txBody>
          <a:bodyPr wrap="square">
            <a:spAutoFit/>
          </a:bodyPr>
          <a:lstStyle/>
          <a:p>
            <a:pPr algn="just">
              <a:lnSpc>
                <a:spcPct val="150000"/>
              </a:lnSpc>
            </a:pPr>
            <a:r>
              <a:rPr lang="es-ES" sz="1600" dirty="0">
                <a:solidFill>
                  <a:schemeClr val="accent1"/>
                </a:solidFill>
              </a:rPr>
              <a:t>Nuestro objetivo es reducirlo amenizando la vulnerabilidad o la exposición, ya que son los factores que pueden controlarse. </a:t>
            </a:r>
          </a:p>
          <a:p>
            <a:pPr algn="just">
              <a:lnSpc>
                <a:spcPct val="150000"/>
              </a:lnSpc>
            </a:pPr>
            <a:r>
              <a:rPr lang="es-ES" sz="1600" dirty="0">
                <a:solidFill>
                  <a:schemeClr val="accent1"/>
                </a:solidFill>
              </a:rPr>
              <a:t>Aunque no podemos la gravedad del peligro, sí podemos aumentar las posibilidades de evitarlo o de estar preparados. </a:t>
            </a: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r>
              <a:rPr lang="es-ES" noProof="0" dirty="0"/>
              <a:t>Socios FEM-Up</a:t>
            </a:r>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811348" y="2424013"/>
            <a:ext cx="4990322" cy="1483163"/>
          </a:xfrm>
          <a:prstGeom prst="rect">
            <a:avLst/>
          </a:prstGeom>
          <a:noFill/>
        </p:spPr>
        <p:txBody>
          <a:bodyPr wrap="square" lIns="91440" tIns="45720" rIns="91440" bIns="45720" rtlCol="0" anchor="t">
            <a:spAutoFit/>
          </a:bodyPr>
          <a:lstStyle/>
          <a:p>
            <a:pPr>
              <a:lnSpc>
                <a:spcPct val="150000"/>
              </a:lnSpc>
            </a:pPr>
            <a:r>
              <a:rPr lang="es-ES" sz="3200" b="1" dirty="0">
                <a:solidFill>
                  <a:schemeClr val="bg1"/>
                </a:solidFill>
              </a:rPr>
              <a:t>¡</a:t>
            </a:r>
            <a:r>
              <a:rPr lang="es-ES" sz="3200" b="1" noProof="0" dirty="0">
                <a:solidFill>
                  <a:schemeClr val="bg1"/>
                </a:solidFill>
              </a:rPr>
              <a:t>Gracias por completar esta unidad!</a:t>
            </a: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r>
              <a:rPr lang="es-ES" sz="3400" b="1" noProof="0" dirty="0"/>
              <a:t>¿Cuál es el enfoque de la gestión de riesgos? </a:t>
            </a:r>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03771"/>
          </a:xfrm>
          <a:prstGeom prst="rect">
            <a:avLst/>
          </a:prstGeom>
          <a:noFill/>
        </p:spPr>
        <p:txBody>
          <a:bodyPr wrap="square" lIns="91440" tIns="45720" rIns="91440" bIns="45720" rtlCol="0" anchor="t">
            <a:spAutoFit/>
          </a:bodyPr>
          <a:lstStyle/>
          <a:p>
            <a:pPr>
              <a:lnSpc>
                <a:spcPct val="150000"/>
              </a:lnSpc>
            </a:pPr>
            <a:r>
              <a:rPr lang="es-ES" sz="1600" noProof="0" dirty="0">
                <a:solidFill>
                  <a:schemeClr val="accent1"/>
                </a:solidFill>
              </a:rPr>
              <a:t>Existen dos enfoques fundamentales para la gestión de riesgos: </a:t>
            </a:r>
          </a:p>
          <a:p>
            <a:pPr>
              <a:lnSpc>
                <a:spcPct val="150000"/>
              </a:lnSpc>
            </a:pPr>
            <a:r>
              <a:rPr lang="es-ES" sz="1600" b="1" noProof="0" dirty="0">
                <a:solidFill>
                  <a:schemeClr val="accent1"/>
                </a:solidFill>
              </a:rPr>
              <a:t>Proactivo y Reactivo</a:t>
            </a:r>
            <a:r>
              <a:rPr lang="es-ES" sz="1600" noProof="0" dirty="0">
                <a:solidFill>
                  <a:schemeClr val="accent1"/>
                </a:solidFill>
              </a:rPr>
              <a:t>.</a:t>
            </a:r>
          </a:p>
          <a:p>
            <a:pPr>
              <a:lnSpc>
                <a:spcPct val="150000"/>
              </a:lnSpc>
            </a:pPr>
            <a:endParaRPr lang="es-ES" sz="1600" noProof="0" dirty="0">
              <a:solidFill>
                <a:schemeClr val="accent1"/>
              </a:solidFill>
            </a:endParaRPr>
          </a:p>
          <a:p>
            <a:pPr>
              <a:lnSpc>
                <a:spcPct val="150000"/>
              </a:lnSpc>
            </a:pPr>
            <a:r>
              <a:rPr lang="es-ES" sz="1600" b="1" dirty="0">
                <a:solidFill>
                  <a:schemeClr val="bg1"/>
                </a:solidFill>
              </a:rPr>
              <a:t>DEFINICIÓN PROACTIVA</a:t>
            </a:r>
            <a:r>
              <a:rPr lang="es-ES" sz="1600" noProof="0" dirty="0">
                <a:solidFill>
                  <a:schemeClr val="accent1"/>
                </a:solidFill>
              </a:rPr>
              <a:t>: Medidas adoptadas antes de que surja </a:t>
            </a:r>
          </a:p>
          <a:p>
            <a:pPr>
              <a:lnSpc>
                <a:spcPct val="150000"/>
              </a:lnSpc>
            </a:pPr>
            <a:r>
              <a:rPr lang="es-ES" sz="1600" noProof="0" dirty="0">
                <a:solidFill>
                  <a:schemeClr val="accent1"/>
                </a:solidFill>
              </a:rPr>
              <a:t>un problema para mitigar el riesgo.</a:t>
            </a:r>
          </a:p>
          <a:p>
            <a:pPr>
              <a:lnSpc>
                <a:spcPct val="150000"/>
              </a:lnSpc>
            </a:pPr>
            <a:endParaRPr lang="es-ES" sz="1600" noProof="0" dirty="0">
              <a:solidFill>
                <a:schemeClr val="accent1"/>
              </a:solidFill>
            </a:endParaRPr>
          </a:p>
          <a:p>
            <a:pPr>
              <a:lnSpc>
                <a:spcPct val="150000"/>
              </a:lnSpc>
            </a:pPr>
            <a:r>
              <a:rPr lang="es-ES" sz="1600" b="1" noProof="0" dirty="0">
                <a:solidFill>
                  <a:schemeClr val="bg1"/>
                </a:solidFill>
              </a:rPr>
              <a:t>DEFINICIÓN REACTIVA</a:t>
            </a:r>
            <a:r>
              <a:rPr lang="es-ES" sz="1600" noProof="0" dirty="0">
                <a:solidFill>
                  <a:schemeClr val="accent1"/>
                </a:solidFill>
              </a:rPr>
              <a:t>: Medidas adoptadas después </a:t>
            </a:r>
          </a:p>
          <a:p>
            <a:pPr>
              <a:lnSpc>
                <a:spcPct val="150000"/>
              </a:lnSpc>
            </a:pPr>
            <a:r>
              <a:rPr lang="es-ES" sz="1600" noProof="0" dirty="0">
                <a:solidFill>
                  <a:schemeClr val="accent1"/>
                </a:solidFill>
              </a:rPr>
              <a:t>de un problema para mitigar sus efectos.</a:t>
            </a: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la imagen</a:t>
            </a:r>
            <a:r>
              <a:rPr lang="es-ES" sz="1000" noProof="0" dirty="0">
                <a:solidFill>
                  <a:schemeClr val="accent1"/>
                </a:solidFill>
              </a:rPr>
              <a:t>: Generada con IA</a:t>
            </a:r>
            <a:endParaRPr lang="es-ES" sz="1050" noProof="0" dirty="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r>
              <a:rPr lang="es-ES" sz="3400" b="1" noProof="0" dirty="0"/>
              <a:t>¿Cómo crear un plan de acción de gestión de riesgo?</a:t>
            </a:r>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1" y="994641"/>
            <a:ext cx="6095680" cy="5282343"/>
          </a:xfrm>
          <a:prstGeom prst="rect">
            <a:avLst/>
          </a:prstGeom>
          <a:noFill/>
        </p:spPr>
        <p:txBody>
          <a:bodyPr wrap="square" lIns="91440" tIns="45720" rIns="91440" bIns="45720" rtlCol="0" anchor="t">
            <a:spAutoFit/>
          </a:bodyPr>
          <a:lstStyle/>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schemeClr val="bg1"/>
                </a:solidFill>
                <a:effectLst/>
                <a:uLnTx/>
                <a:uFillTx/>
                <a:latin typeface="Raleway"/>
                <a:ea typeface="+mn-ea"/>
                <a:cs typeface="+mn-cs"/>
              </a:rPr>
              <a:t> 1° PASO</a:t>
            </a:r>
            <a:endParaRPr lang="es-ES"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kumimoji="0" lang="es-ES" sz="1600" b="1" i="0" u="none" strike="noStrike" kern="1200" cap="none" spc="0" normalizeH="0" baseline="0" noProof="0" dirty="0">
                <a:ln>
                  <a:noFill/>
                </a:ln>
                <a:solidFill>
                  <a:srgbClr val="1D1D1B"/>
                </a:solidFill>
                <a:effectLst/>
                <a:uLnTx/>
                <a:uFillTx/>
                <a:latin typeface="Raleway"/>
                <a:ea typeface="+mn-ea"/>
                <a:cs typeface="+mn-cs"/>
              </a:rPr>
              <a:t> Identificación de riesgos. </a:t>
            </a:r>
            <a:r>
              <a:rPr lang="es-ES" sz="1600" dirty="0">
                <a:solidFill>
                  <a:srgbClr val="1D1D1B"/>
                </a:solidFill>
                <a:latin typeface="Raleway"/>
              </a:rPr>
              <a:t>En esta fase se tiene que considerar varios factores: </a:t>
            </a:r>
            <a:endParaRPr lang="es-ES"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1" i="0" u="none" strike="noStrike" kern="1200" cap="none" spc="0" normalizeH="0" baseline="0" noProof="0" dirty="0">
                <a:ln>
                  <a:noFill/>
                </a:ln>
                <a:solidFill>
                  <a:srgbClr val="1D1D1B"/>
                </a:solidFill>
                <a:effectLst/>
                <a:uLnTx/>
                <a:uFillTx/>
                <a:latin typeface="Raleway"/>
                <a:ea typeface="+mn-ea"/>
                <a:cs typeface="+mn-cs"/>
              </a:rPr>
              <a:t>Socios</a:t>
            </a:r>
            <a:r>
              <a:rPr kumimoji="0" lang="es-ES" sz="1600" b="0" i="0" u="none" strike="noStrike" kern="1200" cap="none" spc="0" normalizeH="0" baseline="0" noProof="0" dirty="0">
                <a:ln>
                  <a:noFill/>
                </a:ln>
                <a:solidFill>
                  <a:srgbClr val="1D1D1B"/>
                </a:solidFill>
                <a:effectLst/>
                <a:uLnTx/>
                <a:uFillTx/>
                <a:latin typeface="Raleway"/>
                <a:ea typeface="+mn-ea"/>
                <a:cs typeface="+mn-cs"/>
              </a:rPr>
              <a:t>: Compromiso, armonía, adaptabilidad, intereses personales y profesionales. </a:t>
            </a: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1" i="0" u="none" strike="noStrike" kern="1200" cap="none" spc="0" normalizeH="0" baseline="0" noProof="0" dirty="0">
                <a:ln>
                  <a:noFill/>
                </a:ln>
                <a:solidFill>
                  <a:srgbClr val="1D1D1B"/>
                </a:solidFill>
                <a:effectLst/>
                <a:uLnTx/>
                <a:uFillTx/>
                <a:latin typeface="Raleway"/>
                <a:ea typeface="+mn-ea"/>
                <a:cs typeface="+mn-cs"/>
              </a:rPr>
              <a:t>Entorno</a:t>
            </a:r>
            <a:r>
              <a:rPr kumimoji="0" lang="es-ES" sz="1600" b="0" i="0" u="none" strike="noStrike" kern="1200" cap="none" spc="0" normalizeH="0" baseline="0" noProof="0" dirty="0">
                <a:ln>
                  <a:noFill/>
                </a:ln>
                <a:solidFill>
                  <a:srgbClr val="1D1D1B"/>
                </a:solidFill>
                <a:effectLst/>
                <a:uLnTx/>
                <a:uFillTx/>
                <a:latin typeface="Raleway"/>
                <a:ea typeface="+mn-ea"/>
                <a:cs typeface="+mn-cs"/>
              </a:rPr>
              <a:t>: Ubicación de la startup y atracción de recursos humanos.</a:t>
            </a:r>
            <a:endParaRPr lang="es-ES"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b="1" dirty="0">
                <a:solidFill>
                  <a:srgbClr val="1D1D1B"/>
                </a:solidFill>
                <a:latin typeface="Raleway"/>
              </a:rPr>
              <a:t>A</a:t>
            </a:r>
            <a:r>
              <a:rPr kumimoji="0" lang="es-ES" sz="1600" b="1" i="0" u="none" strike="noStrike" kern="1200" cap="none" spc="0" normalizeH="0" baseline="0" noProof="0" dirty="0">
                <a:ln>
                  <a:noFill/>
                </a:ln>
                <a:solidFill>
                  <a:srgbClr val="1D1D1B"/>
                </a:solidFill>
                <a:effectLst/>
                <a:uLnTx/>
                <a:uFillTx/>
                <a:latin typeface="Raleway"/>
                <a:ea typeface="+mn-ea"/>
                <a:cs typeface="+mn-cs"/>
              </a:rPr>
              <a:t>spectos económicos</a:t>
            </a:r>
            <a:r>
              <a:rPr kumimoji="0" lang="es-ES" sz="1600" b="0" i="0" u="none" strike="noStrike" kern="1200" cap="none" spc="0" normalizeH="0" baseline="0" noProof="0" dirty="0">
                <a:ln>
                  <a:noFill/>
                </a:ln>
                <a:solidFill>
                  <a:srgbClr val="1D1D1B"/>
                </a:solidFill>
                <a:effectLst/>
                <a:uLnTx/>
                <a:uFillTx/>
                <a:latin typeface="Raleway"/>
                <a:ea typeface="+mn-ea"/>
                <a:cs typeface="+mn-cs"/>
              </a:rPr>
              <a:t>: Aceptación del Producto/servicio y capital invertido.</a:t>
            </a:r>
            <a:endParaRPr lang="es-ES"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Además, es importante considerar aspectos </a:t>
            </a:r>
            <a:r>
              <a:rPr kumimoji="0" lang="es-ES" sz="1600" b="1" i="0" u="none" strike="noStrike" kern="1200" cap="none" spc="0" normalizeH="0" baseline="0" noProof="0" dirty="0">
                <a:ln>
                  <a:noFill/>
                </a:ln>
                <a:solidFill>
                  <a:srgbClr val="1D1D1B"/>
                </a:solidFill>
                <a:effectLst/>
                <a:uLnTx/>
                <a:uFillTx/>
                <a:latin typeface="Raleway"/>
                <a:ea typeface="+mn-ea"/>
                <a:cs typeface="+mn-cs"/>
              </a:rPr>
              <a:t>políticos, tecnológicos, y legales</a:t>
            </a:r>
            <a:r>
              <a:rPr kumimoji="0" lang="es-ES" sz="1600" b="0" i="0" u="none" strike="noStrike" kern="1200" cap="none" spc="0" normalizeH="0" baseline="0" noProof="0" dirty="0">
                <a:ln>
                  <a:noFill/>
                </a:ln>
                <a:solidFill>
                  <a:srgbClr val="1D1D1B"/>
                </a:solidFill>
                <a:effectLst/>
                <a:uLnTx/>
                <a:uFillTx/>
                <a:latin typeface="Raleway"/>
                <a:ea typeface="+mn-ea"/>
                <a:cs typeface="+mn-cs"/>
              </a:rPr>
              <a:t> que podrían afectar a la startup.</a:t>
            </a:r>
            <a:endParaRPr lang="es-ES" sz="1600" b="0" i="0" u="none" strike="noStrike" kern="1200" cap="none" spc="0" normalizeH="0" baseline="0" noProof="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3"/>
          <a:stretch>
            <a:fillRect/>
          </a:stretch>
        </p:blipFill>
        <p:spPr>
          <a:xfrm>
            <a:off x="6781799" y="1489955"/>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7217836" y="5997946"/>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chemeClr val="accent1"/>
                </a:solidFill>
              </a:rPr>
              <a:t>Fuente de la imagen</a:t>
            </a:r>
            <a:r>
              <a:rPr lang="es-ES" sz="1000" noProof="0" dirty="0">
                <a:solidFill>
                  <a:schemeClr val="accent1"/>
                </a:solidFill>
              </a:rPr>
              <a:t>: Generada con IA</a:t>
            </a:r>
            <a:endParaRPr lang="es-ES" sz="1050" noProof="0" dirty="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srgbClr val="F3B75B"/>
                </a:solidFill>
                <a:effectLst/>
                <a:uLnTx/>
                <a:uFillTx/>
                <a:latin typeface="Raleway"/>
                <a:ea typeface="+mn-ea"/>
                <a:cs typeface="+mn-cs"/>
              </a:rPr>
              <a:t> 2° </a:t>
            </a:r>
            <a:r>
              <a:rPr lang="es-ES" sz="1600" dirty="0">
                <a:solidFill>
                  <a:srgbClr val="F3B75B"/>
                </a:solidFill>
                <a:latin typeface="Raleway"/>
              </a:rPr>
              <a:t>PASO</a:t>
            </a:r>
            <a:endParaRPr lang="es-ES"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s-ES" sz="1600" b="1" i="0" u="none" strike="noStrike" kern="1200" cap="none" spc="0" normalizeH="0" baseline="0" noProof="0" dirty="0">
                <a:ln>
                  <a:noFill/>
                </a:ln>
                <a:solidFill>
                  <a:srgbClr val="1D1D1B"/>
                </a:solidFill>
                <a:effectLst/>
                <a:uLnTx/>
                <a:uFillTx/>
                <a:latin typeface="Raleway"/>
                <a:ea typeface="+mn-ea"/>
                <a:cs typeface="+mn-cs"/>
              </a:rPr>
              <a:t>Análisis de riesgo y evaluación </a:t>
            </a:r>
            <a:endParaRPr lang="es-ES"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Las startups suelen basarse en opiniones y sentimientos más que en hechos o datos concretos. Es crucial </a:t>
            </a:r>
            <a:r>
              <a:rPr kumimoji="0" lang="es-ES" sz="1600" i="0" u="none" strike="noStrike" kern="1200" cap="none" spc="0" normalizeH="0" baseline="0" noProof="0" dirty="0">
                <a:ln>
                  <a:noFill/>
                </a:ln>
                <a:solidFill>
                  <a:srgbClr val="1D1D1B"/>
                </a:solidFill>
                <a:effectLst/>
                <a:uLnTx/>
                <a:uFillTx/>
                <a:latin typeface="Raleway"/>
                <a:ea typeface="+mn-ea"/>
                <a:cs typeface="+mn-cs"/>
              </a:rPr>
              <a:t>recabar periódicamente las opiniones de las partes interesadas </a:t>
            </a:r>
            <a:r>
              <a:rPr kumimoji="0" lang="es-ES" sz="1600" b="0" i="0" u="none" strike="noStrike" kern="1200" cap="none" spc="0" normalizeH="0" baseline="0" noProof="0" dirty="0">
                <a:ln>
                  <a:noFill/>
                </a:ln>
                <a:solidFill>
                  <a:srgbClr val="1D1D1B"/>
                </a:solidFill>
                <a:effectLst/>
                <a:uLnTx/>
                <a:uFillTx/>
                <a:latin typeface="Raleway"/>
                <a:ea typeface="+mn-ea"/>
                <a:cs typeface="+mn-cs"/>
              </a:rPr>
              <a:t>y evaluar las consecuencias de cada riesgo identificado.</a:t>
            </a:r>
            <a:endParaRPr lang="es-ES" noProof="0" dirty="0"/>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562969"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srgbClr val="F3B75B"/>
                </a:solidFill>
                <a:effectLst/>
                <a:uLnTx/>
                <a:uFillTx/>
                <a:latin typeface="Raleway"/>
                <a:ea typeface="+mn-ea"/>
                <a:cs typeface="+mn-cs"/>
              </a:rPr>
              <a:t>3° </a:t>
            </a:r>
            <a:r>
              <a:rPr lang="es-ES" sz="1600" dirty="0">
                <a:solidFill>
                  <a:srgbClr val="F3B75B"/>
                </a:solidFill>
                <a:latin typeface="Raleway"/>
              </a:rPr>
              <a:t>PASO</a:t>
            </a:r>
            <a:r>
              <a:rPr kumimoji="0" lang="es-ES" sz="1600" b="1" i="0" u="none" strike="noStrike" kern="1200" cap="none" spc="0" normalizeH="0" baseline="0" noProof="0" dirty="0">
                <a:ln>
                  <a:noFill/>
                </a:ln>
                <a:solidFill>
                  <a:srgbClr val="F3B75B"/>
                </a:solidFill>
                <a:effectLst/>
                <a:uLnTx/>
                <a:uFillTx/>
                <a:latin typeface="Raleway"/>
                <a:ea typeface="+mn-ea"/>
                <a:cs typeface="+mn-cs"/>
              </a:rPr>
              <a:t> </a:t>
            </a:r>
            <a:endParaRPr lang="es-ES"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lang="es-ES" sz="1600" dirty="0">
                <a:solidFill>
                  <a:srgbClr val="1D1D1B"/>
                </a:solidFill>
                <a:latin typeface="Raleway"/>
              </a:rPr>
              <a:t>Tratamiento del riesgo</a:t>
            </a:r>
            <a:r>
              <a:rPr kumimoji="0" lang="es-ES" sz="1600" b="1" i="0" u="none" strike="noStrike" kern="1200" cap="none" spc="0" normalizeH="0" baseline="0" noProof="0" dirty="0">
                <a:ln>
                  <a:noFill/>
                </a:ln>
                <a:solidFill>
                  <a:srgbClr val="1D1D1B"/>
                </a:solidFill>
                <a:effectLst/>
                <a:uLnTx/>
                <a:uFillTx/>
                <a:latin typeface="Raleway"/>
                <a:ea typeface="+mn-ea"/>
                <a:cs typeface="+mn-cs"/>
              </a:rPr>
              <a:t> </a:t>
            </a:r>
            <a:endParaRPr lang="es-ES"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El tratamiento de riesgos debe llevarse a cabo en dos fases realizadas durante las reuniones periódicas de los directivos.</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Definir la acción a tomar para cada riesgo: </a:t>
            </a:r>
            <a:r>
              <a:rPr kumimoji="0" lang="es-ES" sz="1600" b="0" i="0" u="none" strike="noStrike" kern="1200" cap="none" spc="0" normalizeH="0" baseline="0" noProof="0" dirty="0">
                <a:ln>
                  <a:noFill/>
                </a:ln>
                <a:solidFill>
                  <a:srgbClr val="1D1D1B"/>
                </a:solidFill>
                <a:effectLst/>
                <a:uLnTx/>
                <a:uFillTx/>
                <a:latin typeface="Raleway"/>
                <a:ea typeface="+mn-ea"/>
                <a:cs typeface="+mn-cs"/>
              </a:rPr>
              <a:t>mitigar, evitar, aceptar o transferir. </a:t>
            </a:r>
          </a:p>
          <a:p>
            <a:pPr marL="285750" marR="0" lvl="0" indent="-285750" algn="l" defTabSz="914400" rtl="0" eaLnBrk="1" fontAlgn="auto" latinLnBrk="0" hangingPunct="1">
              <a:lnSpc>
                <a:spcPct val="170000"/>
              </a:lnSpc>
              <a:spcBef>
                <a:spcPts val="1000"/>
              </a:spcBef>
              <a:spcAft>
                <a:spcPts val="0"/>
              </a:spcAft>
              <a:buClrTx/>
              <a:buSzTx/>
              <a:buFont typeface="Arial" panose="020B0604020202020204" pitchFamily="34" charset="0"/>
              <a:buChar char="•"/>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Definir y ejecutar los planes de acción.</a:t>
            </a:r>
            <a:endParaRPr lang="es-ES" sz="1600" noProof="0" dirty="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481093" y="907129"/>
            <a:ext cx="3781480" cy="5950969"/>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s-ES" sz="1600" i="0" u="none" strike="noStrike" kern="1200" cap="none" spc="0" normalizeH="0" baseline="0" noProof="0" dirty="0">
                <a:ln>
                  <a:noFill/>
                </a:ln>
                <a:effectLst/>
                <a:uLnTx/>
                <a:uFillTx/>
                <a:latin typeface="Raleway"/>
                <a:ea typeface="+mn-ea"/>
                <a:cs typeface="+mn-cs"/>
              </a:rPr>
              <a:t> 4° PASO </a:t>
            </a:r>
            <a:endParaRPr lang="es-ES" sz="1600" i="0" u="none" strike="noStrike" kern="1200" cap="none" spc="0" normalizeH="0" baseline="0" noProof="0" dirty="0">
              <a:ln>
                <a:noFill/>
              </a:ln>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None/>
              <a:tabLst/>
              <a:defRPr/>
            </a:pPr>
            <a:r>
              <a:rPr kumimoji="0" lang="es-ES" sz="1600" i="0" u="none" strike="noStrike" kern="1200" cap="none" spc="0" normalizeH="0" baseline="0" noProof="0" dirty="0">
                <a:ln>
                  <a:noFill/>
                </a:ln>
                <a:solidFill>
                  <a:srgbClr val="1D1D1B"/>
                </a:solidFill>
                <a:effectLst/>
                <a:uLnTx/>
                <a:uFillTx/>
                <a:latin typeface="Raleway"/>
                <a:ea typeface="+mn-ea"/>
                <a:cs typeface="+mn-cs"/>
              </a:rPr>
              <a:t>Determinar la respuesta estratégica</a:t>
            </a:r>
            <a:r>
              <a:rPr lang="es-ES" sz="1600" noProof="0" dirty="0">
                <a:solidFill>
                  <a:srgbClr val="1D1D1B"/>
                </a:solidFill>
                <a:latin typeface="Raleway"/>
              </a:rPr>
              <a:t>:</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Eliminar</a:t>
            </a:r>
            <a:endParaRPr lang="es-ES" sz="16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b="0" noProof="0" dirty="0">
                <a:solidFill>
                  <a:srgbClr val="1D1D1B"/>
                </a:solidFill>
                <a:latin typeface="Raleway"/>
              </a:rPr>
              <a:t>Reducir la probabilidad de ocurrir</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b="0" noProof="0" dirty="0">
                <a:solidFill>
                  <a:srgbClr val="1D1D1B"/>
                </a:solidFill>
                <a:latin typeface="Raleway"/>
              </a:rPr>
              <a:t>Reducir el impacto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b="0" noProof="0" dirty="0">
                <a:solidFill>
                  <a:srgbClr val="1D1D1B"/>
                </a:solidFill>
                <a:latin typeface="Raleway"/>
              </a:rPr>
              <a:t>Transferir</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Elaborar un Plan de Contingencia</a:t>
            </a:r>
            <a:r>
              <a:rPr lang="es-ES" sz="1600" b="0" noProof="0" dirty="0">
                <a:solidFill>
                  <a:srgbClr val="1D1D1B"/>
                </a:solidFill>
                <a:latin typeface="Raleway"/>
              </a:rPr>
              <a:t>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s-ES" sz="1600" b="0" i="0" u="none" strike="noStrike" kern="1200" cap="none" spc="0" normalizeH="0" baseline="0" noProof="0" dirty="0">
                <a:ln>
                  <a:noFill/>
                </a:ln>
                <a:solidFill>
                  <a:srgbClr val="1D1D1B"/>
                </a:solidFill>
                <a:effectLst/>
                <a:uLnTx/>
                <a:uFillTx/>
                <a:latin typeface="Raleway"/>
                <a:ea typeface="+mn-ea"/>
                <a:cs typeface="+mn-cs"/>
              </a:rPr>
              <a:t>Acept</a:t>
            </a:r>
            <a:r>
              <a:rPr lang="es-ES" sz="1600" b="0" dirty="0">
                <a:solidFill>
                  <a:srgbClr val="1D1D1B"/>
                </a:solidFill>
                <a:latin typeface="Raleway"/>
              </a:rPr>
              <a:t>ar</a:t>
            </a:r>
            <a:endParaRPr lang="es-ES" sz="1600" b="0" i="0" u="none" strike="noStrike" kern="1200" cap="none" spc="0" normalizeH="0" baseline="0" noProof="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776362" y="903839"/>
            <a:ext cx="3370304" cy="4283096"/>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s-ES" sz="1600" b="1" i="0" u="none" strike="noStrike" kern="1200" cap="none" spc="0" normalizeH="0" baseline="0" noProof="0" dirty="0">
                <a:ln>
                  <a:noFill/>
                </a:ln>
                <a:solidFill>
                  <a:schemeClr val="bg1"/>
                </a:solidFill>
                <a:effectLst/>
                <a:uLnTx/>
                <a:uFillTx/>
                <a:latin typeface="Raleway"/>
                <a:ea typeface="+mn-ea"/>
                <a:cs typeface="+mn-cs"/>
              </a:rPr>
              <a:t> 5° PASO</a:t>
            </a:r>
            <a:endParaRPr lang="es-ES" sz="1600" b="1" i="0" u="none" strike="noStrike" kern="1200" cap="none" spc="0" normalizeH="0" baseline="0" noProof="0" dirty="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lang="es-ES" sz="1600" b="1" dirty="0">
                <a:solidFill>
                  <a:srgbClr val="1D1D1B"/>
                </a:solidFill>
                <a:latin typeface="Raleway"/>
              </a:rPr>
              <a:t>Elaborar un plan de acción</a:t>
            </a:r>
            <a:endParaRPr lang="es-ES" sz="1600" b="1" noProof="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dirty="0">
                <a:solidFill>
                  <a:srgbClr val="1D1D1B"/>
                </a:solidFill>
                <a:latin typeface="Raleway"/>
              </a:rPr>
              <a:t>El qué</a:t>
            </a:r>
            <a:endParaRPr lang="es-ES" sz="1600" noProof="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noProof="0" dirty="0">
                <a:solidFill>
                  <a:srgbClr val="1D1D1B"/>
                </a:solidFill>
                <a:latin typeface="Raleway"/>
              </a:rPr>
              <a:t>Timing</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noProof="0" dirty="0">
                <a:solidFill>
                  <a:srgbClr val="1D1D1B"/>
                </a:solidFill>
                <a:latin typeface="Raleway"/>
              </a:rPr>
              <a:t>Responsabilidad</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noProof="0" dirty="0">
                <a:solidFill>
                  <a:srgbClr val="1D1D1B"/>
                </a:solidFill>
                <a:latin typeface="Raleway"/>
              </a:rPr>
              <a:t>Recursos</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dirty="0">
                <a:solidFill>
                  <a:srgbClr val="1D1D1B"/>
                </a:solidFill>
                <a:latin typeface="Raleway"/>
              </a:rPr>
              <a:t>Presupuesto</a:t>
            </a:r>
            <a:endParaRPr lang="es-ES" sz="1600" noProof="0" dirty="0">
              <a:solidFill>
                <a:srgbClr val="1D1D1B"/>
              </a:solidFill>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s-ES" sz="1600" dirty="0">
                <a:solidFill>
                  <a:srgbClr val="1D1D1B"/>
                </a:solidFill>
                <a:latin typeface="Raleway"/>
              </a:rPr>
              <a:t>Revisiones</a:t>
            </a:r>
            <a:r>
              <a:rPr lang="es-ES" sz="1600" noProof="0" dirty="0">
                <a:solidFill>
                  <a:srgbClr val="1D1D1B"/>
                </a:solidFill>
                <a:latin typeface="Raleway"/>
              </a:rPr>
              <a:t>  </a:t>
            </a:r>
            <a:r>
              <a:rPr kumimoji="0" lang="es-ES" sz="1600" i="0" u="none" strike="noStrike" kern="1200" cap="none" spc="0" normalizeH="0" baseline="0" noProof="0" dirty="0">
                <a:ln>
                  <a:noFill/>
                </a:ln>
                <a:solidFill>
                  <a:srgbClr val="1D1D1B"/>
                </a:solidFill>
                <a:effectLst/>
                <a:uLnTx/>
                <a:uFillTx/>
                <a:latin typeface="Raleway"/>
                <a:ea typeface="+mn-ea"/>
                <a:cs typeface="+mn-cs"/>
              </a:rPr>
              <a:t> </a:t>
            </a:r>
            <a:endParaRPr lang="es-ES" sz="1600" i="0" u="none" strike="noStrike" kern="1200" cap="none" spc="0" normalizeH="0" baseline="0" noProof="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748377" y="5614970"/>
            <a:ext cx="378339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dirty="0">
                <a:solidFill>
                  <a:srgbClr val="1D1D1B"/>
                </a:solidFill>
              </a:rPr>
              <a:t>Fuente de la imagen</a:t>
            </a:r>
            <a:r>
              <a:rPr lang="es-ES" sz="1000" noProof="0" dirty="0">
                <a:solidFill>
                  <a:srgbClr val="1D1D1B"/>
                </a:solidFill>
              </a:rPr>
              <a:t>:  International organization for standardization</a:t>
            </a:r>
            <a:endParaRPr lang="es-ES" sz="1000" noProof="0" dirty="0"/>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title="How to Create a Risk Management Plan">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s-ES" noProof="0" dirty="0"/>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2820" y="816622"/>
            <a:ext cx="10695214" cy="1138773"/>
          </a:xfrm>
          <a:prstGeom prst="rect">
            <a:avLst/>
          </a:prstGeom>
          <a:noFill/>
        </p:spPr>
        <p:txBody>
          <a:bodyPr wrap="square" lIns="91440" tIns="45720" rIns="91440" bIns="45720" anchor="t">
            <a:spAutoFit/>
          </a:bodyPr>
          <a:lstStyle/>
          <a:p>
            <a:r>
              <a:rPr lang="es-ES" sz="3400" b="1" noProof="0" dirty="0">
                <a:solidFill>
                  <a:srgbClr val="0E9094"/>
                </a:solidFill>
                <a:latin typeface="Raleway SemiBold"/>
                <a:ea typeface="+mj-ea"/>
                <a:cs typeface="+mj-cs"/>
              </a:rPr>
              <a:t>Más información sobre el plan de gestión del riesgo</a:t>
            </a:r>
            <a:endParaRPr lang="es-ES" sz="3400" b="1" noProof="0" dirty="0"/>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rgbClr val="1D1D1B"/>
                </a:solidFill>
                <a:cs typeface="Segoe UI"/>
              </a:rPr>
              <a:t>Fuente: Como crear un plan de gestión de riesgos de</a:t>
            </a:r>
            <a:endParaRPr lang="es-ES" sz="1000" noProof="0" dirty="0">
              <a:cs typeface="Segoe UI"/>
            </a:endParaRPr>
          </a:p>
          <a:p>
            <a:pPr algn="ctr"/>
            <a:r>
              <a:rPr lang="es-ES" sz="1000" noProof="0" dirty="0">
                <a:solidFill>
                  <a:srgbClr val="1D1D1B"/>
                </a:solidFill>
                <a:cs typeface="Segoe UI"/>
              </a:rPr>
              <a:t>Online PM Courses por Mike Clayton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ES" sz="1600" noProof="0" dirty="0">
                <a:solidFill>
                  <a:schemeClr val="accent1"/>
                </a:solidFill>
              </a:rPr>
              <a:t>Más información sobre la forma correcta de crear un Plan de Gestión de Riesgos</a:t>
            </a: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984ff08c-af25-4174-ad80-e934fe4fddf1"/>
    <ds:schemaRef ds:uri="http://purl.org/dc/terms/"/>
    <ds:schemaRef ds:uri="26a10de0-e0bd-466a-87c8-f0d3f8c6fbe9"/>
    <ds:schemaRef ds:uri="http://www.w3.org/XML/1998/namespace"/>
    <ds:schemaRef ds:uri="http://purl.org/dc/dcmitype/"/>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944D0783-26F6-4538-BC1D-7664915AE1DA}"/>
</file>

<file path=docProps/app.xml><?xml version="1.0" encoding="utf-8"?>
<Properties xmlns="http://schemas.openxmlformats.org/officeDocument/2006/extended-properties" xmlns:vt="http://schemas.openxmlformats.org/officeDocument/2006/docPropsVTypes">
  <TotalTime>1140</TotalTime>
  <Words>5048</Words>
  <Application>Microsoft Office PowerPoint</Application>
  <PresentationFormat>Panorámica</PresentationFormat>
  <Paragraphs>389</Paragraphs>
  <Slides>40</Slides>
  <Notes>9</Notes>
  <HiddenSlides>0</HiddenSlides>
  <MMClips>10</MMClips>
  <ScaleCrop>false</ScaleCrop>
  <HeadingPairs>
    <vt:vector size="6" baseType="variant">
      <vt:variant>
        <vt:lpstr>Fuentes usadas</vt:lpstr>
      </vt:variant>
      <vt:variant>
        <vt:i4>11</vt:i4>
      </vt:variant>
      <vt:variant>
        <vt:lpstr>Tema</vt:lpstr>
      </vt:variant>
      <vt:variant>
        <vt:i4>2</vt:i4>
      </vt:variant>
      <vt:variant>
        <vt:lpstr>Títulos de diapositiva</vt:lpstr>
      </vt:variant>
      <vt:variant>
        <vt:i4>40</vt:i4>
      </vt:variant>
    </vt:vector>
  </HeadingPairs>
  <TitlesOfParts>
    <vt:vector size="53" baseType="lpstr">
      <vt:lpstr>Aptos</vt:lpstr>
      <vt:lpstr>Arial</vt:lpstr>
      <vt:lpstr>Arial,Sans-Serif</vt:lpstr>
      <vt:lpstr>Courier New</vt:lpstr>
      <vt:lpstr>Raleway</vt:lpstr>
      <vt:lpstr>Raleway </vt:lpstr>
      <vt:lpstr>Raleway Medium</vt:lpstr>
      <vt:lpstr>Raleway SemiBold</vt:lpstr>
      <vt:lpstr>Segoe UI</vt:lpstr>
      <vt:lpstr>TT Firs Neue</vt:lpstr>
      <vt:lpstr>Wingdings</vt:lpstr>
      <vt:lpstr>Tema de Office</vt:lpstr>
      <vt:lpstr>Tema de Office</vt:lpstr>
      <vt:lpstr>Garantía de Calidad y Gestión del Riesgo </vt:lpstr>
      <vt:lpstr>Objetivo de la unidad</vt:lpstr>
      <vt:lpstr>Aprendizajes de la unidad</vt:lpstr>
      <vt:lpstr>1° Sección: Identificar y mitigar los riesgos empresariales</vt:lpstr>
      <vt:lpstr>¿Cuál es el enfoque de la gestión de riesgos? </vt:lpstr>
      <vt:lpstr>¿Cómo crear un plan de acción de gestión de riesgo?</vt:lpstr>
      <vt:lpstr>Presentación de PowerPoint</vt:lpstr>
      <vt:lpstr>Presentación de PowerPoint</vt:lpstr>
      <vt:lpstr>Presentación de PowerPoint</vt:lpstr>
      <vt:lpstr>Buenas prácticas de gestión de riesgos a tener en cuenta </vt:lpstr>
      <vt:lpstr>¿Algún consejo? Gestión del riesgo usando Excel </vt:lpstr>
      <vt:lpstr>Auto-Reflexión sobre la Gestión del riesgo</vt:lpstr>
      <vt:lpstr>2°Sección: Gestión y garantía de calidad </vt:lpstr>
      <vt:lpstr>Componentes de la gestión de calidad  </vt:lpstr>
      <vt:lpstr>Presentación de PowerPoint</vt:lpstr>
      <vt:lpstr>Presentación de PowerPoint</vt:lpstr>
      <vt:lpstr>Las 7 herramientas de control de calidad  </vt:lpstr>
      <vt:lpstr>Presentación de PowerPoint</vt:lpstr>
      <vt:lpstr>Presentación de PowerPoint</vt:lpstr>
      <vt:lpstr>Presentación de PowerPoint</vt:lpstr>
      <vt:lpstr>Presentación de PowerPoint</vt:lpstr>
      <vt:lpstr>Auto-Reflexión sobre garantía de calidad</vt:lpstr>
      <vt:lpstr>Presentación de PowerPoint</vt:lpstr>
      <vt:lpstr>La importancia de la gestión del tiempo para los empresarios</vt:lpstr>
      <vt:lpstr>Presentación de PowerPoint</vt:lpstr>
      <vt:lpstr>Presentación de PowerPoint</vt:lpstr>
      <vt:lpstr>Presentación de PowerPoint</vt:lpstr>
      <vt:lpstr>Presentación de PowerPoint</vt:lpstr>
      <vt:lpstr>Presentación de PowerPoint</vt:lpstr>
      <vt:lpstr>Colaboración y trabajo en equipo para el crecimiento y la planificación temporal. TRELLO</vt:lpstr>
      <vt:lpstr>La técnica de Pomodoro &amp; la Ley Parkinson</vt:lpstr>
      <vt:lpstr>Presentación de PowerPoint</vt:lpstr>
      <vt:lpstr>Presentación de PowerPoint</vt:lpstr>
      <vt:lpstr>Presentación de PowerPoint</vt:lpstr>
      <vt:lpstr>Presentación de PowerPoint</vt:lpstr>
      <vt:lpstr>Presentación de PowerPoint</vt:lpstr>
      <vt:lpstr>Fuentes usadas para crear esta unidad </vt:lpstr>
      <vt:lpstr>Presentación de PowerPoint</vt:lpstr>
      <vt:lpstr>Más para explorar </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728</cp:revision>
  <dcterms:created xsi:type="dcterms:W3CDTF">2023-12-21T13:42:43Z</dcterms:created>
  <dcterms:modified xsi:type="dcterms:W3CDTF">2025-07-21T12:44:08Z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