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305" r:id="rId6"/>
    <p:sldId id="257" r:id="rId7"/>
    <p:sldId id="258" r:id="rId8"/>
    <p:sldId id="259" r:id="rId9"/>
    <p:sldId id="260" r:id="rId10"/>
    <p:sldId id="261" r:id="rId11"/>
    <p:sldId id="307" r:id="rId12"/>
    <p:sldId id="308" r:id="rId13"/>
    <p:sldId id="264" r:id="rId14"/>
    <p:sldId id="265" r:id="rId15"/>
    <p:sldId id="273" r:id="rId16"/>
    <p:sldId id="269" r:id="rId17"/>
    <p:sldId id="272" r:id="rId18"/>
    <p:sldId id="271" r:id="rId19"/>
    <p:sldId id="278" r:id="rId20"/>
    <p:sldId id="281" r:id="rId21"/>
    <p:sldId id="268" r:id="rId22"/>
    <p:sldId id="296" r:id="rId23"/>
    <p:sldId id="267" r:id="rId24"/>
    <p:sldId id="266" r:id="rId25"/>
    <p:sldId id="279" r:id="rId26"/>
    <p:sldId id="283" r:id="rId27"/>
    <p:sldId id="287" r:id="rId28"/>
    <p:sldId id="280" r:id="rId29"/>
    <p:sldId id="288" r:id="rId30"/>
    <p:sldId id="291" r:id="rId31"/>
    <p:sldId id="292" r:id="rId32"/>
    <p:sldId id="294" r:id="rId33"/>
    <p:sldId id="298" r:id="rId34"/>
    <p:sldId id="262" r:id="rId35"/>
    <p:sldId id="293" r:id="rId36"/>
    <p:sldId id="263"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15E9589-C49D-4817-8823-6D62CF4EBAD3}" v="1" dt="2025-01-27T07:48:58.48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6" d="100"/>
          <a:sy n="66" d="100"/>
        </p:scale>
        <p:origin x="663"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kos Passatoglou" userId="a07303e8-04d3-4f1e-be92-a9b2fd8f5f46" providerId="ADAL" clId="{A15E9589-C49D-4817-8823-6D62CF4EBAD3}"/>
    <pc:docChg chg="undo redo custSel modSld">
      <pc:chgData name="Nikos Passatoglou" userId="a07303e8-04d3-4f1e-be92-a9b2fd8f5f46" providerId="ADAL" clId="{A15E9589-C49D-4817-8823-6D62CF4EBAD3}" dt="2025-01-28T07:16:03.189" v="724" actId="20577"/>
      <pc:docMkLst>
        <pc:docMk/>
      </pc:docMkLst>
      <pc:sldChg chg="modSp mod">
        <pc:chgData name="Nikos Passatoglou" userId="a07303e8-04d3-4f1e-be92-a9b2fd8f5f46" providerId="ADAL" clId="{A15E9589-C49D-4817-8823-6D62CF4EBAD3}" dt="2025-01-24T12:28:18.657" v="3" actId="1076"/>
        <pc:sldMkLst>
          <pc:docMk/>
          <pc:sldMk cId="1326018968" sldId="256"/>
        </pc:sldMkLst>
        <pc:spChg chg="mod">
          <ac:chgData name="Nikos Passatoglou" userId="a07303e8-04d3-4f1e-be92-a9b2fd8f5f46" providerId="ADAL" clId="{A15E9589-C49D-4817-8823-6D62CF4EBAD3}" dt="2025-01-24T12:28:18.657" v="3" actId="1076"/>
          <ac:spMkLst>
            <pc:docMk/>
            <pc:sldMk cId="1326018968" sldId="256"/>
            <ac:spMk id="2" creationId="{6914FE02-1D5B-5285-03EF-401433043FA6}"/>
          </ac:spMkLst>
        </pc:spChg>
        <pc:spChg chg="mod">
          <ac:chgData name="Nikos Passatoglou" userId="a07303e8-04d3-4f1e-be92-a9b2fd8f5f46" providerId="ADAL" clId="{A15E9589-C49D-4817-8823-6D62CF4EBAD3}" dt="2025-01-24T12:28:06.770" v="0"/>
          <ac:spMkLst>
            <pc:docMk/>
            <pc:sldMk cId="1326018968" sldId="256"/>
            <ac:spMk id="6" creationId="{73B06CFA-549F-BF01-84DA-E23DFB02BD4F}"/>
          </ac:spMkLst>
        </pc:spChg>
      </pc:sldChg>
      <pc:sldChg chg="modSp mod">
        <pc:chgData name="Nikos Passatoglou" userId="a07303e8-04d3-4f1e-be92-a9b2fd8f5f46" providerId="ADAL" clId="{A15E9589-C49D-4817-8823-6D62CF4EBAD3}" dt="2025-01-24T12:33:59.908" v="42" actId="20577"/>
        <pc:sldMkLst>
          <pc:docMk/>
          <pc:sldMk cId="1177726443" sldId="257"/>
        </pc:sldMkLst>
        <pc:spChg chg="mod">
          <ac:chgData name="Nikos Passatoglou" userId="a07303e8-04d3-4f1e-be92-a9b2fd8f5f46" providerId="ADAL" clId="{A15E9589-C49D-4817-8823-6D62CF4EBAD3}" dt="2025-01-24T12:33:07.358" v="25" actId="2711"/>
          <ac:spMkLst>
            <pc:docMk/>
            <pc:sldMk cId="1177726443" sldId="257"/>
            <ac:spMk id="2" creationId="{F2C0D52E-A62B-F6E5-F2B0-7344F0CE8600}"/>
          </ac:spMkLst>
        </pc:spChg>
        <pc:spChg chg="mod">
          <ac:chgData name="Nikos Passatoglou" userId="a07303e8-04d3-4f1e-be92-a9b2fd8f5f46" providerId="ADAL" clId="{A15E9589-C49D-4817-8823-6D62CF4EBAD3}" dt="2025-01-24T12:33:23.664" v="33" actId="27636"/>
          <ac:spMkLst>
            <pc:docMk/>
            <pc:sldMk cId="1177726443" sldId="257"/>
            <ac:spMk id="4" creationId="{04667B6A-CF28-DC5E-2735-5F7E68284B51}"/>
          </ac:spMkLst>
        </pc:spChg>
        <pc:spChg chg="mod">
          <ac:chgData name="Nikos Passatoglou" userId="a07303e8-04d3-4f1e-be92-a9b2fd8f5f46" providerId="ADAL" clId="{A15E9589-C49D-4817-8823-6D62CF4EBAD3}" dt="2025-01-24T12:33:59.908" v="42" actId="20577"/>
          <ac:spMkLst>
            <pc:docMk/>
            <pc:sldMk cId="1177726443" sldId="257"/>
            <ac:spMk id="5" creationId="{3FA2BF17-B7BC-AE6D-4D5F-EABC14EB66A4}"/>
          </ac:spMkLst>
        </pc:spChg>
      </pc:sldChg>
      <pc:sldChg chg="modSp mod">
        <pc:chgData name="Nikos Passatoglou" userId="a07303e8-04d3-4f1e-be92-a9b2fd8f5f46" providerId="ADAL" clId="{A15E9589-C49D-4817-8823-6D62CF4EBAD3}" dt="2025-01-24T12:36:25.348" v="72"/>
        <pc:sldMkLst>
          <pc:docMk/>
          <pc:sldMk cId="2591287154" sldId="258"/>
        </pc:sldMkLst>
        <pc:spChg chg="mod">
          <ac:chgData name="Nikos Passatoglou" userId="a07303e8-04d3-4f1e-be92-a9b2fd8f5f46" providerId="ADAL" clId="{A15E9589-C49D-4817-8823-6D62CF4EBAD3}" dt="2025-01-24T12:34:13.704" v="44" actId="2711"/>
          <ac:spMkLst>
            <pc:docMk/>
            <pc:sldMk cId="2591287154" sldId="258"/>
            <ac:spMk id="4" creationId="{EDDEB2B8-67A4-DBB2-B33B-FA3A94AEE46E}"/>
          </ac:spMkLst>
        </pc:spChg>
        <pc:spChg chg="mod">
          <ac:chgData name="Nikos Passatoglou" userId="a07303e8-04d3-4f1e-be92-a9b2fd8f5f46" providerId="ADAL" clId="{A15E9589-C49D-4817-8823-6D62CF4EBAD3}" dt="2025-01-24T12:35:32.472" v="63" actId="27636"/>
          <ac:spMkLst>
            <pc:docMk/>
            <pc:sldMk cId="2591287154" sldId="258"/>
            <ac:spMk id="5" creationId="{DCBDD218-F9D7-4922-0A12-8A66E5903877}"/>
          </ac:spMkLst>
        </pc:spChg>
        <pc:spChg chg="mod">
          <ac:chgData name="Nikos Passatoglou" userId="a07303e8-04d3-4f1e-be92-a9b2fd8f5f46" providerId="ADAL" clId="{A15E9589-C49D-4817-8823-6D62CF4EBAD3}" dt="2025-01-24T12:36:25.348" v="72"/>
          <ac:spMkLst>
            <pc:docMk/>
            <pc:sldMk cId="2591287154" sldId="258"/>
            <ac:spMk id="6" creationId="{0CC214A9-B65D-FDF1-7616-D8081C944C60}"/>
          </ac:spMkLst>
        </pc:spChg>
      </pc:sldChg>
      <pc:sldChg chg="modSp mod">
        <pc:chgData name="Nikos Passatoglou" userId="a07303e8-04d3-4f1e-be92-a9b2fd8f5f46" providerId="ADAL" clId="{A15E9589-C49D-4817-8823-6D62CF4EBAD3}" dt="2025-01-24T12:38:25.665" v="120" actId="20577"/>
        <pc:sldMkLst>
          <pc:docMk/>
          <pc:sldMk cId="1337608970" sldId="259"/>
        </pc:sldMkLst>
        <pc:spChg chg="mod">
          <ac:chgData name="Nikos Passatoglou" userId="a07303e8-04d3-4f1e-be92-a9b2fd8f5f46" providerId="ADAL" clId="{A15E9589-C49D-4817-8823-6D62CF4EBAD3}" dt="2025-01-24T12:38:25.665" v="120" actId="20577"/>
          <ac:spMkLst>
            <pc:docMk/>
            <pc:sldMk cId="1337608970" sldId="259"/>
            <ac:spMk id="3" creationId="{AD212F03-978D-BAB5-624A-0E670B9F81AE}"/>
          </ac:spMkLst>
        </pc:spChg>
        <pc:spChg chg="mod">
          <ac:chgData name="Nikos Passatoglou" userId="a07303e8-04d3-4f1e-be92-a9b2fd8f5f46" providerId="ADAL" clId="{A15E9589-C49D-4817-8823-6D62CF4EBAD3}" dt="2025-01-24T12:38:03.214" v="112"/>
          <ac:spMkLst>
            <pc:docMk/>
            <pc:sldMk cId="1337608970" sldId="259"/>
            <ac:spMk id="4" creationId="{BA8E7178-6E5C-AA12-E6DB-08A66035EBC3}"/>
          </ac:spMkLst>
        </pc:spChg>
        <pc:spChg chg="mod">
          <ac:chgData name="Nikos Passatoglou" userId="a07303e8-04d3-4f1e-be92-a9b2fd8f5f46" providerId="ADAL" clId="{A15E9589-C49D-4817-8823-6D62CF4EBAD3}" dt="2025-01-24T12:36:35.953" v="73"/>
          <ac:spMkLst>
            <pc:docMk/>
            <pc:sldMk cId="1337608970" sldId="259"/>
            <ac:spMk id="5" creationId="{8EBD1C65-FC61-20AF-558E-C318F3EEF7B8}"/>
          </ac:spMkLst>
        </pc:spChg>
        <pc:spChg chg="mod">
          <ac:chgData name="Nikos Passatoglou" userId="a07303e8-04d3-4f1e-be92-a9b2fd8f5f46" providerId="ADAL" clId="{A15E9589-C49D-4817-8823-6D62CF4EBAD3}" dt="2025-01-24T12:37:45.875" v="111" actId="27636"/>
          <ac:spMkLst>
            <pc:docMk/>
            <pc:sldMk cId="1337608970" sldId="259"/>
            <ac:spMk id="12" creationId="{DE0FE06B-36FB-6947-D2B5-459CF5BE8C4F}"/>
          </ac:spMkLst>
        </pc:spChg>
      </pc:sldChg>
      <pc:sldChg chg="modSp mod">
        <pc:chgData name="Nikos Passatoglou" userId="a07303e8-04d3-4f1e-be92-a9b2fd8f5f46" providerId="ADAL" clId="{A15E9589-C49D-4817-8823-6D62CF4EBAD3}" dt="2025-01-24T12:40:18.126" v="143" actId="2711"/>
        <pc:sldMkLst>
          <pc:docMk/>
          <pc:sldMk cId="543473248" sldId="260"/>
        </pc:sldMkLst>
        <pc:spChg chg="mod">
          <ac:chgData name="Nikos Passatoglou" userId="a07303e8-04d3-4f1e-be92-a9b2fd8f5f46" providerId="ADAL" clId="{A15E9589-C49D-4817-8823-6D62CF4EBAD3}" dt="2025-01-24T12:38:32.589" v="121"/>
          <ac:spMkLst>
            <pc:docMk/>
            <pc:sldMk cId="543473248" sldId="260"/>
            <ac:spMk id="14" creationId="{833550B8-DBAE-C755-9C1D-C8F8ABF223EE}"/>
          </ac:spMkLst>
        </pc:spChg>
        <pc:spChg chg="mod">
          <ac:chgData name="Nikos Passatoglou" userId="a07303e8-04d3-4f1e-be92-a9b2fd8f5f46" providerId="ADAL" clId="{A15E9589-C49D-4817-8823-6D62CF4EBAD3}" dt="2025-01-24T12:39:18.141" v="131" actId="113"/>
          <ac:spMkLst>
            <pc:docMk/>
            <pc:sldMk cId="543473248" sldId="260"/>
            <ac:spMk id="15" creationId="{0D6E7056-80F4-68F5-7F37-A6A601689D04}"/>
          </ac:spMkLst>
        </pc:spChg>
        <pc:spChg chg="mod">
          <ac:chgData name="Nikos Passatoglou" userId="a07303e8-04d3-4f1e-be92-a9b2fd8f5f46" providerId="ADAL" clId="{A15E9589-C49D-4817-8823-6D62CF4EBAD3}" dt="2025-01-24T12:39:50.394" v="139" actId="113"/>
          <ac:spMkLst>
            <pc:docMk/>
            <pc:sldMk cId="543473248" sldId="260"/>
            <ac:spMk id="16" creationId="{4A3A738B-C53A-9F49-0126-E19A8FD7B79E}"/>
          </ac:spMkLst>
        </pc:spChg>
        <pc:spChg chg="mod">
          <ac:chgData name="Nikos Passatoglou" userId="a07303e8-04d3-4f1e-be92-a9b2fd8f5f46" providerId="ADAL" clId="{A15E9589-C49D-4817-8823-6D62CF4EBAD3}" dt="2025-01-24T12:40:18.126" v="143" actId="2711"/>
          <ac:spMkLst>
            <pc:docMk/>
            <pc:sldMk cId="543473248" sldId="260"/>
            <ac:spMk id="19" creationId="{F3F17C73-A9A4-5C0A-2714-5925B70E450F}"/>
          </ac:spMkLst>
        </pc:spChg>
      </pc:sldChg>
      <pc:sldChg chg="modSp mod">
        <pc:chgData name="Nikos Passatoglou" userId="a07303e8-04d3-4f1e-be92-a9b2fd8f5f46" providerId="ADAL" clId="{A15E9589-C49D-4817-8823-6D62CF4EBAD3}" dt="2025-01-24T12:40:52.141" v="145"/>
        <pc:sldMkLst>
          <pc:docMk/>
          <pc:sldMk cId="2319837887" sldId="261"/>
        </pc:sldMkLst>
        <pc:spChg chg="mod">
          <ac:chgData name="Nikos Passatoglou" userId="a07303e8-04d3-4f1e-be92-a9b2fd8f5f46" providerId="ADAL" clId="{A15E9589-C49D-4817-8823-6D62CF4EBAD3}" dt="2025-01-24T12:40:52.141" v="145"/>
          <ac:spMkLst>
            <pc:docMk/>
            <pc:sldMk cId="2319837887" sldId="261"/>
            <ac:spMk id="8" creationId="{2474DE6B-611F-5AF3-1D0C-8F90E9AA2E8F}"/>
          </ac:spMkLst>
        </pc:spChg>
      </pc:sldChg>
      <pc:sldChg chg="modSp mod">
        <pc:chgData name="Nikos Passatoglou" userId="a07303e8-04d3-4f1e-be92-a9b2fd8f5f46" providerId="ADAL" clId="{A15E9589-C49D-4817-8823-6D62CF4EBAD3}" dt="2025-01-27T07:43:20.760" v="650"/>
        <pc:sldMkLst>
          <pc:docMk/>
          <pc:sldMk cId="2622686270" sldId="262"/>
        </pc:sldMkLst>
        <pc:spChg chg="mod">
          <ac:chgData name="Nikos Passatoglou" userId="a07303e8-04d3-4f1e-be92-a9b2fd8f5f46" providerId="ADAL" clId="{A15E9589-C49D-4817-8823-6D62CF4EBAD3}" dt="2025-01-27T07:43:20.760" v="650"/>
          <ac:spMkLst>
            <pc:docMk/>
            <pc:sldMk cId="2622686270" sldId="262"/>
            <ac:spMk id="3" creationId="{61F24E80-4D7B-5519-330E-81314125B408}"/>
          </ac:spMkLst>
        </pc:spChg>
        <pc:spChg chg="mod">
          <ac:chgData name="Nikos Passatoglou" userId="a07303e8-04d3-4f1e-be92-a9b2fd8f5f46" providerId="ADAL" clId="{A15E9589-C49D-4817-8823-6D62CF4EBAD3}" dt="2025-01-27T07:40:07.240" v="633" actId="2711"/>
          <ac:spMkLst>
            <pc:docMk/>
            <pc:sldMk cId="2622686270" sldId="262"/>
            <ac:spMk id="5" creationId="{A7D5D871-3E99-FD69-62E9-BF69DA13EE4B}"/>
          </ac:spMkLst>
        </pc:spChg>
      </pc:sldChg>
      <pc:sldChg chg="addSp delSp modSp mod">
        <pc:chgData name="Nikos Passatoglou" userId="a07303e8-04d3-4f1e-be92-a9b2fd8f5f46" providerId="ADAL" clId="{A15E9589-C49D-4817-8823-6D62CF4EBAD3}" dt="2025-01-28T07:16:03.189" v="724" actId="20577"/>
        <pc:sldMkLst>
          <pc:docMk/>
          <pc:sldMk cId="361623514" sldId="263"/>
        </pc:sldMkLst>
        <pc:spChg chg="mod">
          <ac:chgData name="Nikos Passatoglou" userId="a07303e8-04d3-4f1e-be92-a9b2fd8f5f46" providerId="ADAL" clId="{A15E9589-C49D-4817-8823-6D62CF4EBAD3}" dt="2025-01-28T07:16:03.189" v="724" actId="20577"/>
          <ac:spMkLst>
            <pc:docMk/>
            <pc:sldMk cId="361623514" sldId="263"/>
            <ac:spMk id="3" creationId="{2F5A40CF-DD24-6590-A30B-3E7EA8E3796C}"/>
          </ac:spMkLst>
        </pc:spChg>
        <pc:spChg chg="add del mod">
          <ac:chgData name="Nikos Passatoglou" userId="a07303e8-04d3-4f1e-be92-a9b2fd8f5f46" providerId="ADAL" clId="{A15E9589-C49D-4817-8823-6D62CF4EBAD3}" dt="2025-01-28T07:15:55.939" v="714"/>
          <ac:spMkLst>
            <pc:docMk/>
            <pc:sldMk cId="361623514" sldId="263"/>
            <ac:spMk id="4" creationId="{720C2185-6B56-C81C-A060-EE79D9D15D6A}"/>
          </ac:spMkLst>
        </pc:spChg>
      </pc:sldChg>
      <pc:sldChg chg="modSp mod">
        <pc:chgData name="Nikos Passatoglou" userId="a07303e8-04d3-4f1e-be92-a9b2fd8f5f46" providerId="ADAL" clId="{A15E9589-C49D-4817-8823-6D62CF4EBAD3}" dt="2025-01-24T12:44:53.503" v="183"/>
        <pc:sldMkLst>
          <pc:docMk/>
          <pc:sldMk cId="1969540776" sldId="264"/>
        </pc:sldMkLst>
        <pc:spChg chg="mod">
          <ac:chgData name="Nikos Passatoglou" userId="a07303e8-04d3-4f1e-be92-a9b2fd8f5f46" providerId="ADAL" clId="{A15E9589-C49D-4817-8823-6D62CF4EBAD3}" dt="2025-01-24T12:43:20.787" v="179" actId="2711"/>
          <ac:spMkLst>
            <pc:docMk/>
            <pc:sldMk cId="1969540776" sldId="264"/>
            <ac:spMk id="2" creationId="{0CC6CE50-60CD-7B63-5E65-B783CF54FFE4}"/>
          </ac:spMkLst>
        </pc:spChg>
        <pc:spChg chg="mod">
          <ac:chgData name="Nikos Passatoglou" userId="a07303e8-04d3-4f1e-be92-a9b2fd8f5f46" providerId="ADAL" clId="{A15E9589-C49D-4817-8823-6D62CF4EBAD3}" dt="2025-01-24T12:44:27.338" v="182" actId="27636"/>
          <ac:spMkLst>
            <pc:docMk/>
            <pc:sldMk cId="1969540776" sldId="264"/>
            <ac:spMk id="5" creationId="{1C19B2AE-A275-F7CF-E5DC-3C604A8077B0}"/>
          </ac:spMkLst>
        </pc:spChg>
        <pc:spChg chg="mod">
          <ac:chgData name="Nikos Passatoglou" userId="a07303e8-04d3-4f1e-be92-a9b2fd8f5f46" providerId="ADAL" clId="{A15E9589-C49D-4817-8823-6D62CF4EBAD3}" dt="2025-01-24T12:44:53.503" v="183"/>
          <ac:spMkLst>
            <pc:docMk/>
            <pc:sldMk cId="1969540776" sldId="264"/>
            <ac:spMk id="6" creationId="{995CF4B2-0BCF-495D-6CBA-865EDBE47803}"/>
          </ac:spMkLst>
        </pc:spChg>
      </pc:sldChg>
      <pc:sldChg chg="modSp mod">
        <pc:chgData name="Nikos Passatoglou" userId="a07303e8-04d3-4f1e-be92-a9b2fd8f5f46" providerId="ADAL" clId="{A15E9589-C49D-4817-8823-6D62CF4EBAD3}" dt="2025-01-24T12:46:54.067" v="216" actId="20577"/>
        <pc:sldMkLst>
          <pc:docMk/>
          <pc:sldMk cId="312193480" sldId="265"/>
        </pc:sldMkLst>
        <pc:spChg chg="mod">
          <ac:chgData name="Nikos Passatoglou" userId="a07303e8-04d3-4f1e-be92-a9b2fd8f5f46" providerId="ADAL" clId="{A15E9589-C49D-4817-8823-6D62CF4EBAD3}" dt="2025-01-24T12:46:54.067" v="216" actId="20577"/>
          <ac:spMkLst>
            <pc:docMk/>
            <pc:sldMk cId="312193480" sldId="265"/>
            <ac:spMk id="3" creationId="{AC82C0F3-CD1A-06D2-231A-73CDECCAE0B1}"/>
          </ac:spMkLst>
        </pc:spChg>
      </pc:sldChg>
      <pc:sldChg chg="modSp mod">
        <pc:chgData name="Nikos Passatoglou" userId="a07303e8-04d3-4f1e-be92-a9b2fd8f5f46" providerId="ADAL" clId="{A15E9589-C49D-4817-8823-6D62CF4EBAD3}" dt="2025-01-27T07:31:56.424" v="501" actId="2711"/>
        <pc:sldMkLst>
          <pc:docMk/>
          <pc:sldMk cId="1920296977" sldId="266"/>
        </pc:sldMkLst>
        <pc:spChg chg="mod">
          <ac:chgData name="Nikos Passatoglou" userId="a07303e8-04d3-4f1e-be92-a9b2fd8f5f46" providerId="ADAL" clId="{A15E9589-C49D-4817-8823-6D62CF4EBAD3}" dt="2025-01-27T07:31:56.424" v="501" actId="2711"/>
          <ac:spMkLst>
            <pc:docMk/>
            <pc:sldMk cId="1920296977" sldId="266"/>
            <ac:spMk id="3" creationId="{6E6486CF-3181-A79C-F9F4-B67544B29F0D}"/>
          </ac:spMkLst>
        </pc:spChg>
      </pc:sldChg>
      <pc:sldChg chg="modSp mod">
        <pc:chgData name="Nikos Passatoglou" userId="a07303e8-04d3-4f1e-be92-a9b2fd8f5f46" providerId="ADAL" clId="{A15E9589-C49D-4817-8823-6D62CF4EBAD3}" dt="2025-01-27T07:26:46.175" v="438" actId="27636"/>
        <pc:sldMkLst>
          <pc:docMk/>
          <pc:sldMk cId="1806747422" sldId="267"/>
        </pc:sldMkLst>
        <pc:spChg chg="mod">
          <ac:chgData name="Nikos Passatoglou" userId="a07303e8-04d3-4f1e-be92-a9b2fd8f5f46" providerId="ADAL" clId="{A15E9589-C49D-4817-8823-6D62CF4EBAD3}" dt="2025-01-27T07:25:55.935" v="412"/>
          <ac:spMkLst>
            <pc:docMk/>
            <pc:sldMk cId="1806747422" sldId="267"/>
            <ac:spMk id="2" creationId="{E5E05121-28A5-A1BB-1D1D-D95EBF63955C}"/>
          </ac:spMkLst>
        </pc:spChg>
        <pc:spChg chg="mod">
          <ac:chgData name="Nikos Passatoglou" userId="a07303e8-04d3-4f1e-be92-a9b2fd8f5f46" providerId="ADAL" clId="{A15E9589-C49D-4817-8823-6D62CF4EBAD3}" dt="2025-01-27T07:26:46.175" v="438" actId="27636"/>
          <ac:spMkLst>
            <pc:docMk/>
            <pc:sldMk cId="1806747422" sldId="267"/>
            <ac:spMk id="3" creationId="{39076C24-799A-8D2A-2DA4-22032426AD63}"/>
          </ac:spMkLst>
        </pc:spChg>
      </pc:sldChg>
      <pc:sldChg chg="modSp mod">
        <pc:chgData name="Nikos Passatoglou" userId="a07303e8-04d3-4f1e-be92-a9b2fd8f5f46" providerId="ADAL" clId="{A15E9589-C49D-4817-8823-6D62CF4EBAD3}" dt="2025-01-24T12:58:07.472" v="393" actId="27636"/>
        <pc:sldMkLst>
          <pc:docMk/>
          <pc:sldMk cId="2111935720" sldId="268"/>
        </pc:sldMkLst>
        <pc:spChg chg="mod">
          <ac:chgData name="Nikos Passatoglou" userId="a07303e8-04d3-4f1e-be92-a9b2fd8f5f46" providerId="ADAL" clId="{A15E9589-C49D-4817-8823-6D62CF4EBAD3}" dt="2025-01-24T12:56:55.872" v="359" actId="122"/>
          <ac:spMkLst>
            <pc:docMk/>
            <pc:sldMk cId="2111935720" sldId="268"/>
            <ac:spMk id="9" creationId="{A39F4054-E244-D495-3380-548668700DF8}"/>
          </ac:spMkLst>
        </pc:spChg>
        <pc:spChg chg="mod">
          <ac:chgData name="Nikos Passatoglou" userId="a07303e8-04d3-4f1e-be92-a9b2fd8f5f46" providerId="ADAL" clId="{A15E9589-C49D-4817-8823-6D62CF4EBAD3}" dt="2025-01-24T12:58:07.472" v="393" actId="27636"/>
          <ac:spMkLst>
            <pc:docMk/>
            <pc:sldMk cId="2111935720" sldId="268"/>
            <ac:spMk id="10" creationId="{1794669F-DBF9-D6C4-67BA-028E4F2A1EFE}"/>
          </ac:spMkLst>
        </pc:spChg>
      </pc:sldChg>
      <pc:sldChg chg="modSp mod">
        <pc:chgData name="Nikos Passatoglou" userId="a07303e8-04d3-4f1e-be92-a9b2fd8f5f46" providerId="ADAL" clId="{A15E9589-C49D-4817-8823-6D62CF4EBAD3}" dt="2025-01-24T12:48:50.946" v="245"/>
        <pc:sldMkLst>
          <pc:docMk/>
          <pc:sldMk cId="2101650078" sldId="269"/>
        </pc:sldMkLst>
        <pc:spChg chg="mod">
          <ac:chgData name="Nikos Passatoglou" userId="a07303e8-04d3-4f1e-be92-a9b2fd8f5f46" providerId="ADAL" clId="{A15E9589-C49D-4817-8823-6D62CF4EBAD3}" dt="2025-01-24T12:48:50.946" v="245"/>
          <ac:spMkLst>
            <pc:docMk/>
            <pc:sldMk cId="2101650078" sldId="269"/>
            <ac:spMk id="2" creationId="{949FA851-D655-5D64-D07B-15C1641EDE4D}"/>
          </ac:spMkLst>
        </pc:spChg>
        <pc:spChg chg="mod">
          <ac:chgData name="Nikos Passatoglou" userId="a07303e8-04d3-4f1e-be92-a9b2fd8f5f46" providerId="ADAL" clId="{A15E9589-C49D-4817-8823-6D62CF4EBAD3}" dt="2025-01-24T12:48:21.436" v="232" actId="1076"/>
          <ac:spMkLst>
            <pc:docMk/>
            <pc:sldMk cId="2101650078" sldId="269"/>
            <ac:spMk id="3" creationId="{C52DB546-8570-58A3-C8CA-037FCC03D9DF}"/>
          </ac:spMkLst>
        </pc:spChg>
        <pc:spChg chg="mod">
          <ac:chgData name="Nikos Passatoglou" userId="a07303e8-04d3-4f1e-be92-a9b2fd8f5f46" providerId="ADAL" clId="{A15E9589-C49D-4817-8823-6D62CF4EBAD3}" dt="2025-01-24T12:45:11.768" v="185"/>
          <ac:spMkLst>
            <pc:docMk/>
            <pc:sldMk cId="2101650078" sldId="269"/>
            <ac:spMk id="4" creationId="{FE3E8BBD-EB08-2AD4-981F-1B8088A10F21}"/>
          </ac:spMkLst>
        </pc:spChg>
        <pc:spChg chg="mod">
          <ac:chgData name="Nikos Passatoglou" userId="a07303e8-04d3-4f1e-be92-a9b2fd8f5f46" providerId="ADAL" clId="{A15E9589-C49D-4817-8823-6D62CF4EBAD3}" dt="2025-01-24T12:48:43.063" v="244" actId="20577"/>
          <ac:spMkLst>
            <pc:docMk/>
            <pc:sldMk cId="2101650078" sldId="269"/>
            <ac:spMk id="5" creationId="{EA1778D1-225C-62C6-61C0-C906A25BAED6}"/>
          </ac:spMkLst>
        </pc:spChg>
      </pc:sldChg>
      <pc:sldChg chg="modSp mod">
        <pc:chgData name="Nikos Passatoglou" userId="a07303e8-04d3-4f1e-be92-a9b2fd8f5f46" providerId="ADAL" clId="{A15E9589-C49D-4817-8823-6D62CF4EBAD3}" dt="2025-01-24T12:51:34.289" v="300"/>
        <pc:sldMkLst>
          <pc:docMk/>
          <pc:sldMk cId="4280368316" sldId="271"/>
        </pc:sldMkLst>
        <pc:spChg chg="mod">
          <ac:chgData name="Nikos Passatoglou" userId="a07303e8-04d3-4f1e-be92-a9b2fd8f5f46" providerId="ADAL" clId="{A15E9589-C49D-4817-8823-6D62CF4EBAD3}" dt="2025-01-24T12:51:22.925" v="297" actId="2711"/>
          <ac:spMkLst>
            <pc:docMk/>
            <pc:sldMk cId="4280368316" sldId="271"/>
            <ac:spMk id="2" creationId="{473C6D11-57DE-CE53-DE22-EED64C74869A}"/>
          </ac:spMkLst>
        </pc:spChg>
        <pc:spChg chg="mod">
          <ac:chgData name="Nikos Passatoglou" userId="a07303e8-04d3-4f1e-be92-a9b2fd8f5f46" providerId="ADAL" clId="{A15E9589-C49D-4817-8823-6D62CF4EBAD3}" dt="2025-01-24T12:51:28.747" v="299" actId="27636"/>
          <ac:spMkLst>
            <pc:docMk/>
            <pc:sldMk cId="4280368316" sldId="271"/>
            <ac:spMk id="3" creationId="{46B81DF5-8BE8-A6BF-AC46-0850709C9A9B}"/>
          </ac:spMkLst>
        </pc:spChg>
        <pc:spChg chg="mod">
          <ac:chgData name="Nikos Passatoglou" userId="a07303e8-04d3-4f1e-be92-a9b2fd8f5f46" providerId="ADAL" clId="{A15E9589-C49D-4817-8823-6D62CF4EBAD3}" dt="2025-01-24T12:51:34.289" v="300"/>
          <ac:spMkLst>
            <pc:docMk/>
            <pc:sldMk cId="4280368316" sldId="271"/>
            <ac:spMk id="8" creationId="{63C629AE-1506-30D8-A4DB-992B74600FAB}"/>
          </ac:spMkLst>
        </pc:spChg>
      </pc:sldChg>
      <pc:sldChg chg="modSp mod">
        <pc:chgData name="Nikos Passatoglou" userId="a07303e8-04d3-4f1e-be92-a9b2fd8f5f46" providerId="ADAL" clId="{A15E9589-C49D-4817-8823-6D62CF4EBAD3}" dt="2025-01-24T12:50:40.884" v="294" actId="1076"/>
        <pc:sldMkLst>
          <pc:docMk/>
          <pc:sldMk cId="3933702952" sldId="272"/>
        </pc:sldMkLst>
        <pc:spChg chg="mod">
          <ac:chgData name="Nikos Passatoglou" userId="a07303e8-04d3-4f1e-be92-a9b2fd8f5f46" providerId="ADAL" clId="{A15E9589-C49D-4817-8823-6D62CF4EBAD3}" dt="2025-01-24T12:49:13.961" v="250" actId="27636"/>
          <ac:spMkLst>
            <pc:docMk/>
            <pc:sldMk cId="3933702952" sldId="272"/>
            <ac:spMk id="2" creationId="{9CD12620-8E26-BFB8-75A0-4260DF346F3C}"/>
          </ac:spMkLst>
        </pc:spChg>
        <pc:spChg chg="mod">
          <ac:chgData name="Nikos Passatoglou" userId="a07303e8-04d3-4f1e-be92-a9b2fd8f5f46" providerId="ADAL" clId="{A15E9589-C49D-4817-8823-6D62CF4EBAD3}" dt="2025-01-24T12:50:40.884" v="294" actId="1076"/>
          <ac:spMkLst>
            <pc:docMk/>
            <pc:sldMk cId="3933702952" sldId="272"/>
            <ac:spMk id="3" creationId="{28F7DCC7-FE51-25AB-D0A3-4EC2DE57B4FD}"/>
          </ac:spMkLst>
        </pc:spChg>
      </pc:sldChg>
      <pc:sldChg chg="modSp mod">
        <pc:chgData name="Nikos Passatoglou" userId="a07303e8-04d3-4f1e-be92-a9b2fd8f5f46" providerId="ADAL" clId="{A15E9589-C49D-4817-8823-6D62CF4EBAD3}" dt="2025-01-24T12:47:44.966" v="223" actId="20577"/>
        <pc:sldMkLst>
          <pc:docMk/>
          <pc:sldMk cId="618426598" sldId="273"/>
        </pc:sldMkLst>
        <pc:spChg chg="mod">
          <ac:chgData name="Nikos Passatoglou" userId="a07303e8-04d3-4f1e-be92-a9b2fd8f5f46" providerId="ADAL" clId="{A15E9589-C49D-4817-8823-6D62CF4EBAD3}" dt="2025-01-24T12:47:19.574" v="217"/>
          <ac:spMkLst>
            <pc:docMk/>
            <pc:sldMk cId="618426598" sldId="273"/>
            <ac:spMk id="2" creationId="{4F873FB5-6FA2-F51F-05E8-2A0354C36038}"/>
          </ac:spMkLst>
        </pc:spChg>
        <pc:spChg chg="mod">
          <ac:chgData name="Nikos Passatoglou" userId="a07303e8-04d3-4f1e-be92-a9b2fd8f5f46" providerId="ADAL" clId="{A15E9589-C49D-4817-8823-6D62CF4EBAD3}" dt="2025-01-24T12:47:44.966" v="223" actId="20577"/>
          <ac:spMkLst>
            <pc:docMk/>
            <pc:sldMk cId="618426598" sldId="273"/>
            <ac:spMk id="5" creationId="{699DDC12-9066-EE2E-E8D8-05FB2DFE31FC}"/>
          </ac:spMkLst>
        </pc:spChg>
        <pc:spChg chg="mod">
          <ac:chgData name="Nikos Passatoglou" userId="a07303e8-04d3-4f1e-be92-a9b2fd8f5f46" providerId="ADAL" clId="{A15E9589-C49D-4817-8823-6D62CF4EBAD3}" dt="2025-01-24T12:47:28.236" v="219" actId="404"/>
          <ac:spMkLst>
            <pc:docMk/>
            <pc:sldMk cId="618426598" sldId="273"/>
            <ac:spMk id="6" creationId="{E606DC34-1A01-F19D-1FF7-33B33BD938D8}"/>
          </ac:spMkLst>
        </pc:spChg>
      </pc:sldChg>
      <pc:sldChg chg="modSp mod">
        <pc:chgData name="Nikos Passatoglou" userId="a07303e8-04d3-4f1e-be92-a9b2fd8f5f46" providerId="ADAL" clId="{A15E9589-C49D-4817-8823-6D62CF4EBAD3}" dt="2025-01-24T12:55:19.515" v="341" actId="1076"/>
        <pc:sldMkLst>
          <pc:docMk/>
          <pc:sldMk cId="2413889089" sldId="278"/>
        </pc:sldMkLst>
        <pc:spChg chg="mod">
          <ac:chgData name="Nikos Passatoglou" userId="a07303e8-04d3-4f1e-be92-a9b2fd8f5f46" providerId="ADAL" clId="{A15E9589-C49D-4817-8823-6D62CF4EBAD3}" dt="2025-01-24T12:52:09.905" v="302" actId="2711"/>
          <ac:spMkLst>
            <pc:docMk/>
            <pc:sldMk cId="2413889089" sldId="278"/>
            <ac:spMk id="2" creationId="{70F8C783-97DB-B0AD-69A8-E022350AE332}"/>
          </ac:spMkLst>
        </pc:spChg>
        <pc:spChg chg="mod">
          <ac:chgData name="Nikos Passatoglou" userId="a07303e8-04d3-4f1e-be92-a9b2fd8f5f46" providerId="ADAL" clId="{A15E9589-C49D-4817-8823-6D62CF4EBAD3}" dt="2025-01-24T12:55:19.515" v="341" actId="1076"/>
          <ac:spMkLst>
            <pc:docMk/>
            <pc:sldMk cId="2413889089" sldId="278"/>
            <ac:spMk id="3" creationId="{114DF3B0-B8CB-7F7F-126A-63BE961A6AF9}"/>
          </ac:spMkLst>
        </pc:spChg>
      </pc:sldChg>
      <pc:sldChg chg="modSp mod">
        <pc:chgData name="Nikos Passatoglou" userId="a07303e8-04d3-4f1e-be92-a9b2fd8f5f46" providerId="ADAL" clId="{A15E9589-C49D-4817-8823-6D62CF4EBAD3}" dt="2025-01-27T07:31:17.186" v="500" actId="2711"/>
        <pc:sldMkLst>
          <pc:docMk/>
          <pc:sldMk cId="1229261176" sldId="279"/>
        </pc:sldMkLst>
        <pc:spChg chg="mod">
          <ac:chgData name="Nikos Passatoglou" userId="a07303e8-04d3-4f1e-be92-a9b2fd8f5f46" providerId="ADAL" clId="{A15E9589-C49D-4817-8823-6D62CF4EBAD3}" dt="2025-01-27T07:31:17.186" v="500" actId="2711"/>
          <ac:spMkLst>
            <pc:docMk/>
            <pc:sldMk cId="1229261176" sldId="279"/>
            <ac:spMk id="2" creationId="{0A7C952E-CAE0-1484-D9A6-28B605E1BF89}"/>
          </ac:spMkLst>
        </pc:spChg>
        <pc:spChg chg="mod">
          <ac:chgData name="Nikos Passatoglou" userId="a07303e8-04d3-4f1e-be92-a9b2fd8f5f46" providerId="ADAL" clId="{A15E9589-C49D-4817-8823-6D62CF4EBAD3}" dt="2025-01-27T07:29:10.238" v="473" actId="1076"/>
          <ac:spMkLst>
            <pc:docMk/>
            <pc:sldMk cId="1229261176" sldId="279"/>
            <ac:spMk id="3" creationId="{13A824C9-485C-0057-616B-EFB14AB3EE75}"/>
          </ac:spMkLst>
        </pc:spChg>
      </pc:sldChg>
      <pc:sldChg chg="modSp mod">
        <pc:chgData name="Nikos Passatoglou" userId="a07303e8-04d3-4f1e-be92-a9b2fd8f5f46" providerId="ADAL" clId="{A15E9589-C49D-4817-8823-6D62CF4EBAD3}" dt="2025-01-27T07:33:16.623" v="516" actId="27636"/>
        <pc:sldMkLst>
          <pc:docMk/>
          <pc:sldMk cId="897402456" sldId="280"/>
        </pc:sldMkLst>
        <pc:spChg chg="mod">
          <ac:chgData name="Nikos Passatoglou" userId="a07303e8-04d3-4f1e-be92-a9b2fd8f5f46" providerId="ADAL" clId="{A15E9589-C49D-4817-8823-6D62CF4EBAD3}" dt="2025-01-27T07:32:39.200" v="505" actId="2711"/>
          <ac:spMkLst>
            <pc:docMk/>
            <pc:sldMk cId="897402456" sldId="280"/>
            <ac:spMk id="2" creationId="{0A7C952E-CAE0-1484-D9A6-28B605E1BF89}"/>
          </ac:spMkLst>
        </pc:spChg>
        <pc:spChg chg="mod">
          <ac:chgData name="Nikos Passatoglou" userId="a07303e8-04d3-4f1e-be92-a9b2fd8f5f46" providerId="ADAL" clId="{A15E9589-C49D-4817-8823-6D62CF4EBAD3}" dt="2025-01-27T07:33:16.623" v="516" actId="27636"/>
          <ac:spMkLst>
            <pc:docMk/>
            <pc:sldMk cId="897402456" sldId="280"/>
            <ac:spMk id="3" creationId="{13A824C9-485C-0057-616B-EFB14AB3EE75}"/>
          </ac:spMkLst>
        </pc:spChg>
      </pc:sldChg>
      <pc:sldChg chg="modSp mod">
        <pc:chgData name="Nikos Passatoglou" userId="a07303e8-04d3-4f1e-be92-a9b2fd8f5f46" providerId="ADAL" clId="{A15E9589-C49D-4817-8823-6D62CF4EBAD3}" dt="2025-01-24T12:56:34.430" v="356" actId="113"/>
        <pc:sldMkLst>
          <pc:docMk/>
          <pc:sldMk cId="3413694737" sldId="281"/>
        </pc:sldMkLst>
        <pc:spChg chg="mod">
          <ac:chgData name="Nikos Passatoglou" userId="a07303e8-04d3-4f1e-be92-a9b2fd8f5f46" providerId="ADAL" clId="{A15E9589-C49D-4817-8823-6D62CF4EBAD3}" dt="2025-01-24T12:55:47.449" v="344" actId="122"/>
          <ac:spMkLst>
            <pc:docMk/>
            <pc:sldMk cId="3413694737" sldId="281"/>
            <ac:spMk id="2" creationId="{6071B6C2-BBE0-6208-4D02-B172D7CDC531}"/>
          </ac:spMkLst>
        </pc:spChg>
        <pc:spChg chg="mod">
          <ac:chgData name="Nikos Passatoglou" userId="a07303e8-04d3-4f1e-be92-a9b2fd8f5f46" providerId="ADAL" clId="{A15E9589-C49D-4817-8823-6D62CF4EBAD3}" dt="2025-01-24T12:56:34.430" v="356" actId="113"/>
          <ac:spMkLst>
            <pc:docMk/>
            <pc:sldMk cId="3413694737" sldId="281"/>
            <ac:spMk id="3" creationId="{18401053-4DA8-76D8-5E77-9B1CDAD388C7}"/>
          </ac:spMkLst>
        </pc:spChg>
      </pc:sldChg>
      <pc:sldChg chg="modSp mod">
        <pc:chgData name="Nikos Passatoglou" userId="a07303e8-04d3-4f1e-be92-a9b2fd8f5f46" providerId="ADAL" clId="{A15E9589-C49D-4817-8823-6D62CF4EBAD3}" dt="2025-01-27T07:31:12.107" v="499" actId="2711"/>
        <pc:sldMkLst>
          <pc:docMk/>
          <pc:sldMk cId="4188030740" sldId="283"/>
        </pc:sldMkLst>
        <pc:spChg chg="mod">
          <ac:chgData name="Nikos Passatoglou" userId="a07303e8-04d3-4f1e-be92-a9b2fd8f5f46" providerId="ADAL" clId="{A15E9589-C49D-4817-8823-6D62CF4EBAD3}" dt="2025-01-27T07:31:12.107" v="499" actId="2711"/>
          <ac:spMkLst>
            <pc:docMk/>
            <pc:sldMk cId="4188030740" sldId="283"/>
            <ac:spMk id="3" creationId="{6D4737CE-E08E-1637-03F5-49D17411FE4D}"/>
          </ac:spMkLst>
        </pc:spChg>
      </pc:sldChg>
      <pc:sldChg chg="modSp mod">
        <pc:chgData name="Nikos Passatoglou" userId="a07303e8-04d3-4f1e-be92-a9b2fd8f5f46" providerId="ADAL" clId="{A15E9589-C49D-4817-8823-6D62CF4EBAD3}" dt="2025-01-27T07:32:25.591" v="502"/>
        <pc:sldMkLst>
          <pc:docMk/>
          <pc:sldMk cId="259674519" sldId="287"/>
        </pc:sldMkLst>
        <pc:spChg chg="mod">
          <ac:chgData name="Nikos Passatoglou" userId="a07303e8-04d3-4f1e-be92-a9b2fd8f5f46" providerId="ADAL" clId="{A15E9589-C49D-4817-8823-6D62CF4EBAD3}" dt="2025-01-27T07:32:25.591" v="502"/>
          <ac:spMkLst>
            <pc:docMk/>
            <pc:sldMk cId="259674519" sldId="287"/>
            <ac:spMk id="3" creationId="{3A056E5A-397F-51C9-71C9-99DC2876E305}"/>
          </ac:spMkLst>
        </pc:spChg>
      </pc:sldChg>
      <pc:sldChg chg="modSp mod">
        <pc:chgData name="Nikos Passatoglou" userId="a07303e8-04d3-4f1e-be92-a9b2fd8f5f46" providerId="ADAL" clId="{A15E9589-C49D-4817-8823-6D62CF4EBAD3}" dt="2025-01-27T07:34:36.268" v="537" actId="12"/>
        <pc:sldMkLst>
          <pc:docMk/>
          <pc:sldMk cId="1151573899" sldId="288"/>
        </pc:sldMkLst>
        <pc:spChg chg="mod">
          <ac:chgData name="Nikos Passatoglou" userId="a07303e8-04d3-4f1e-be92-a9b2fd8f5f46" providerId="ADAL" clId="{A15E9589-C49D-4817-8823-6D62CF4EBAD3}" dt="2025-01-27T07:33:55.541" v="524"/>
          <ac:spMkLst>
            <pc:docMk/>
            <pc:sldMk cId="1151573899" sldId="288"/>
            <ac:spMk id="2" creationId="{E2997C28-4B93-196F-113B-074F7FF51399}"/>
          </ac:spMkLst>
        </pc:spChg>
        <pc:spChg chg="mod">
          <ac:chgData name="Nikos Passatoglou" userId="a07303e8-04d3-4f1e-be92-a9b2fd8f5f46" providerId="ADAL" clId="{A15E9589-C49D-4817-8823-6D62CF4EBAD3}" dt="2025-01-27T07:34:36.268" v="537" actId="12"/>
          <ac:spMkLst>
            <pc:docMk/>
            <pc:sldMk cId="1151573899" sldId="288"/>
            <ac:spMk id="3" creationId="{96BA1EF4-5F05-6014-789B-4B8550C4FF5C}"/>
          </ac:spMkLst>
        </pc:spChg>
      </pc:sldChg>
      <pc:sldChg chg="modSp mod">
        <pc:chgData name="Nikos Passatoglou" userId="a07303e8-04d3-4f1e-be92-a9b2fd8f5f46" providerId="ADAL" clId="{A15E9589-C49D-4817-8823-6D62CF4EBAD3}" dt="2025-01-27T07:35:27.141" v="551"/>
        <pc:sldMkLst>
          <pc:docMk/>
          <pc:sldMk cId="375314826" sldId="291"/>
        </pc:sldMkLst>
        <pc:spChg chg="mod">
          <ac:chgData name="Nikos Passatoglou" userId="a07303e8-04d3-4f1e-be92-a9b2fd8f5f46" providerId="ADAL" clId="{A15E9589-C49D-4817-8823-6D62CF4EBAD3}" dt="2025-01-27T07:35:27.141" v="551"/>
          <ac:spMkLst>
            <pc:docMk/>
            <pc:sldMk cId="375314826" sldId="291"/>
            <ac:spMk id="3" creationId="{9BE965BB-B2D2-AD13-3BF5-95D5D6BEB9C5}"/>
          </ac:spMkLst>
        </pc:spChg>
      </pc:sldChg>
      <pc:sldChg chg="modSp mod">
        <pc:chgData name="Nikos Passatoglou" userId="a07303e8-04d3-4f1e-be92-a9b2fd8f5f46" providerId="ADAL" clId="{A15E9589-C49D-4817-8823-6D62CF4EBAD3}" dt="2025-01-27T07:36:40.161" v="569" actId="27636"/>
        <pc:sldMkLst>
          <pc:docMk/>
          <pc:sldMk cId="3266969768" sldId="292"/>
        </pc:sldMkLst>
        <pc:spChg chg="mod">
          <ac:chgData name="Nikos Passatoglou" userId="a07303e8-04d3-4f1e-be92-a9b2fd8f5f46" providerId="ADAL" clId="{A15E9589-C49D-4817-8823-6D62CF4EBAD3}" dt="2025-01-27T07:36:40.161" v="569" actId="27636"/>
          <ac:spMkLst>
            <pc:docMk/>
            <pc:sldMk cId="3266969768" sldId="292"/>
            <ac:spMk id="3" creationId="{69520EC0-C596-6112-D030-7E15C2722B3F}"/>
          </ac:spMkLst>
        </pc:spChg>
      </pc:sldChg>
      <pc:sldChg chg="modSp mod">
        <pc:chgData name="Nikos Passatoglou" userId="a07303e8-04d3-4f1e-be92-a9b2fd8f5f46" providerId="ADAL" clId="{A15E9589-C49D-4817-8823-6D62CF4EBAD3}" dt="2025-01-27T07:48:45.385" v="685" actId="20577"/>
        <pc:sldMkLst>
          <pc:docMk/>
          <pc:sldMk cId="779166828" sldId="293"/>
        </pc:sldMkLst>
        <pc:spChg chg="mod">
          <ac:chgData name="Nikos Passatoglou" userId="a07303e8-04d3-4f1e-be92-a9b2fd8f5f46" providerId="ADAL" clId="{A15E9589-C49D-4817-8823-6D62CF4EBAD3}" dt="2025-01-27T07:48:45.385" v="685" actId="20577"/>
          <ac:spMkLst>
            <pc:docMk/>
            <pc:sldMk cId="779166828" sldId="293"/>
            <ac:spMk id="7" creationId="{1004849B-2692-7D06-43C7-FAA8AD48E29A}"/>
          </ac:spMkLst>
        </pc:spChg>
      </pc:sldChg>
      <pc:sldChg chg="modSp mod">
        <pc:chgData name="Nikos Passatoglou" userId="a07303e8-04d3-4f1e-be92-a9b2fd8f5f46" providerId="ADAL" clId="{A15E9589-C49D-4817-8823-6D62CF4EBAD3}" dt="2025-01-27T07:37:58.440" v="597" actId="27636"/>
        <pc:sldMkLst>
          <pc:docMk/>
          <pc:sldMk cId="3778894418" sldId="294"/>
        </pc:sldMkLst>
        <pc:spChg chg="mod">
          <ac:chgData name="Nikos Passatoglou" userId="a07303e8-04d3-4f1e-be92-a9b2fd8f5f46" providerId="ADAL" clId="{A15E9589-C49D-4817-8823-6D62CF4EBAD3}" dt="2025-01-27T07:36:48.130" v="572"/>
          <ac:spMkLst>
            <pc:docMk/>
            <pc:sldMk cId="3778894418" sldId="294"/>
            <ac:spMk id="2" creationId="{22FE4F76-4B73-F22C-A80A-847444D609E6}"/>
          </ac:spMkLst>
        </pc:spChg>
        <pc:spChg chg="mod">
          <ac:chgData name="Nikos Passatoglou" userId="a07303e8-04d3-4f1e-be92-a9b2fd8f5f46" providerId="ADAL" clId="{A15E9589-C49D-4817-8823-6D62CF4EBAD3}" dt="2025-01-27T07:37:58.440" v="597" actId="27636"/>
          <ac:spMkLst>
            <pc:docMk/>
            <pc:sldMk cId="3778894418" sldId="294"/>
            <ac:spMk id="6" creationId="{1387A8BE-48F6-815B-EA54-BC7CDF987A58}"/>
          </ac:spMkLst>
        </pc:spChg>
        <pc:spChg chg="mod">
          <ac:chgData name="Nikos Passatoglou" userId="a07303e8-04d3-4f1e-be92-a9b2fd8f5f46" providerId="ADAL" clId="{A15E9589-C49D-4817-8823-6D62CF4EBAD3}" dt="2025-01-27T07:36:57.793" v="586" actId="20577"/>
          <ac:spMkLst>
            <pc:docMk/>
            <pc:sldMk cId="3778894418" sldId="294"/>
            <ac:spMk id="7" creationId="{82B6C7E5-838F-21B0-2A7A-6A209FFA09AA}"/>
          </ac:spMkLst>
        </pc:spChg>
      </pc:sldChg>
      <pc:sldChg chg="modSp mod">
        <pc:chgData name="Nikos Passatoglou" userId="a07303e8-04d3-4f1e-be92-a9b2fd8f5f46" providerId="ADAL" clId="{A15E9589-C49D-4817-8823-6D62CF4EBAD3}" dt="2025-01-24T13:00:58.990" v="407"/>
        <pc:sldMkLst>
          <pc:docMk/>
          <pc:sldMk cId="3139701501" sldId="296"/>
        </pc:sldMkLst>
        <pc:spChg chg="mod">
          <ac:chgData name="Nikos Passatoglou" userId="a07303e8-04d3-4f1e-be92-a9b2fd8f5f46" providerId="ADAL" clId="{A15E9589-C49D-4817-8823-6D62CF4EBAD3}" dt="2025-01-24T12:58:42.452" v="397" actId="1076"/>
          <ac:spMkLst>
            <pc:docMk/>
            <pc:sldMk cId="3139701501" sldId="296"/>
            <ac:spMk id="2" creationId="{20481AD0-7DDC-0C8F-EC9F-34E664C29CAF}"/>
          </ac:spMkLst>
        </pc:spChg>
        <pc:spChg chg="mod">
          <ac:chgData name="Nikos Passatoglou" userId="a07303e8-04d3-4f1e-be92-a9b2fd8f5f46" providerId="ADAL" clId="{A15E9589-C49D-4817-8823-6D62CF4EBAD3}" dt="2025-01-24T13:00:52.673" v="406" actId="113"/>
          <ac:spMkLst>
            <pc:docMk/>
            <pc:sldMk cId="3139701501" sldId="296"/>
            <ac:spMk id="6" creationId="{B6ECB082-6295-84DF-E925-AD39BC3C9AE7}"/>
          </ac:spMkLst>
        </pc:spChg>
        <pc:spChg chg="mod">
          <ac:chgData name="Nikos Passatoglou" userId="a07303e8-04d3-4f1e-be92-a9b2fd8f5f46" providerId="ADAL" clId="{A15E9589-C49D-4817-8823-6D62CF4EBAD3}" dt="2025-01-24T13:00:58.990" v="407"/>
          <ac:spMkLst>
            <pc:docMk/>
            <pc:sldMk cId="3139701501" sldId="296"/>
            <ac:spMk id="7" creationId="{15797B8F-46D1-F2FD-85B6-FC5293D775F8}"/>
          </ac:spMkLst>
        </pc:spChg>
      </pc:sldChg>
      <pc:sldChg chg="modSp mod">
        <pc:chgData name="Nikos Passatoglou" userId="a07303e8-04d3-4f1e-be92-a9b2fd8f5f46" providerId="ADAL" clId="{A15E9589-C49D-4817-8823-6D62CF4EBAD3}" dt="2025-01-27T07:39:47.999" v="619"/>
        <pc:sldMkLst>
          <pc:docMk/>
          <pc:sldMk cId="2009451156" sldId="298"/>
        </pc:sldMkLst>
        <pc:spChg chg="mod">
          <ac:chgData name="Nikos Passatoglou" userId="a07303e8-04d3-4f1e-be92-a9b2fd8f5f46" providerId="ADAL" clId="{A15E9589-C49D-4817-8823-6D62CF4EBAD3}" dt="2025-01-27T07:38:07.106" v="598"/>
          <ac:spMkLst>
            <pc:docMk/>
            <pc:sldMk cId="2009451156" sldId="298"/>
            <ac:spMk id="2" creationId="{26B9078C-83A7-2BD7-F8F3-22F361D07D26}"/>
          </ac:spMkLst>
        </pc:spChg>
        <pc:spChg chg="mod">
          <ac:chgData name="Nikos Passatoglou" userId="a07303e8-04d3-4f1e-be92-a9b2fd8f5f46" providerId="ADAL" clId="{A15E9589-C49D-4817-8823-6D62CF4EBAD3}" dt="2025-01-27T07:39:47.999" v="619"/>
          <ac:spMkLst>
            <pc:docMk/>
            <pc:sldMk cId="2009451156" sldId="298"/>
            <ac:spMk id="3" creationId="{5A751297-DA17-FE27-DC0D-D11C588D1D2D}"/>
          </ac:spMkLst>
        </pc:spChg>
        <pc:spChg chg="mod">
          <ac:chgData name="Nikos Passatoglou" userId="a07303e8-04d3-4f1e-be92-a9b2fd8f5f46" providerId="ADAL" clId="{A15E9589-C49D-4817-8823-6D62CF4EBAD3}" dt="2025-01-27T07:38:43.115" v="606" actId="14100"/>
          <ac:spMkLst>
            <pc:docMk/>
            <pc:sldMk cId="2009451156" sldId="298"/>
            <ac:spMk id="5" creationId="{EF08AECE-ADAF-60A6-8896-460AE93C83DE}"/>
          </ac:spMkLst>
        </pc:spChg>
        <pc:spChg chg="mod">
          <ac:chgData name="Nikos Passatoglou" userId="a07303e8-04d3-4f1e-be92-a9b2fd8f5f46" providerId="ADAL" clId="{A15E9589-C49D-4817-8823-6D62CF4EBAD3}" dt="2025-01-27T07:38:52.688" v="607"/>
          <ac:spMkLst>
            <pc:docMk/>
            <pc:sldMk cId="2009451156" sldId="298"/>
            <ac:spMk id="6" creationId="{12F2B9A8-17B9-BA6E-6769-47CE6202B94D}"/>
          </ac:spMkLst>
        </pc:spChg>
      </pc:sldChg>
      <pc:sldChg chg="modSp mod">
        <pc:chgData name="Nikos Passatoglou" userId="a07303e8-04d3-4f1e-be92-a9b2fd8f5f46" providerId="ADAL" clId="{A15E9589-C49D-4817-8823-6D62CF4EBAD3}" dt="2025-01-24T12:32:42.892" v="23"/>
        <pc:sldMkLst>
          <pc:docMk/>
          <pc:sldMk cId="1043091233" sldId="305"/>
        </pc:sldMkLst>
        <pc:spChg chg="mod">
          <ac:chgData name="Nikos Passatoglou" userId="a07303e8-04d3-4f1e-be92-a9b2fd8f5f46" providerId="ADAL" clId="{A15E9589-C49D-4817-8823-6D62CF4EBAD3}" dt="2025-01-24T12:32:42.892" v="23"/>
          <ac:spMkLst>
            <pc:docMk/>
            <pc:sldMk cId="1043091233" sldId="305"/>
            <ac:spMk id="3" creationId="{848F65B3-814F-8187-24CB-70D06104D414}"/>
          </ac:spMkLst>
        </pc:spChg>
        <pc:spChg chg="mod">
          <ac:chgData name="Nikos Passatoglou" userId="a07303e8-04d3-4f1e-be92-a9b2fd8f5f46" providerId="ADAL" clId="{A15E9589-C49D-4817-8823-6D62CF4EBAD3}" dt="2025-01-24T12:28:25.509" v="4"/>
          <ac:spMkLst>
            <pc:docMk/>
            <pc:sldMk cId="1043091233" sldId="305"/>
            <ac:spMk id="6" creationId="{5F785082-F47E-1F39-01A3-1B5F21801EB5}"/>
          </ac:spMkLst>
        </pc:spChg>
      </pc:sldChg>
      <pc:sldChg chg="modSp mod">
        <pc:chgData name="Nikos Passatoglou" userId="a07303e8-04d3-4f1e-be92-a9b2fd8f5f46" providerId="ADAL" clId="{A15E9589-C49D-4817-8823-6D62CF4EBAD3}" dt="2025-01-24T12:42:34.128" v="168" actId="113"/>
        <pc:sldMkLst>
          <pc:docMk/>
          <pc:sldMk cId="2710904856" sldId="307"/>
        </pc:sldMkLst>
        <pc:spChg chg="mod">
          <ac:chgData name="Nikos Passatoglou" userId="a07303e8-04d3-4f1e-be92-a9b2fd8f5f46" providerId="ADAL" clId="{A15E9589-C49D-4817-8823-6D62CF4EBAD3}" dt="2025-01-24T12:41:03.663" v="148" actId="2711"/>
          <ac:spMkLst>
            <pc:docMk/>
            <pc:sldMk cId="2710904856" sldId="307"/>
            <ac:spMk id="2" creationId="{E6BECFAE-6F16-B896-6235-B0BB2A8BE094}"/>
          </ac:spMkLst>
        </pc:spChg>
        <pc:spChg chg="mod">
          <ac:chgData name="Nikos Passatoglou" userId="a07303e8-04d3-4f1e-be92-a9b2fd8f5f46" providerId="ADAL" clId="{A15E9589-C49D-4817-8823-6D62CF4EBAD3}" dt="2025-01-24T12:41:34.496" v="155" actId="14100"/>
          <ac:spMkLst>
            <pc:docMk/>
            <pc:sldMk cId="2710904856" sldId="307"/>
            <ac:spMk id="3" creationId="{B5A9E49A-D1B2-9AB1-8C9B-B2AF5774F407}"/>
          </ac:spMkLst>
        </pc:spChg>
        <pc:spChg chg="mod">
          <ac:chgData name="Nikos Passatoglou" userId="a07303e8-04d3-4f1e-be92-a9b2fd8f5f46" providerId="ADAL" clId="{A15E9589-C49D-4817-8823-6D62CF4EBAD3}" dt="2025-01-24T12:42:34.128" v="168" actId="113"/>
          <ac:spMkLst>
            <pc:docMk/>
            <pc:sldMk cId="2710904856" sldId="307"/>
            <ac:spMk id="4" creationId="{900007D0-7625-8B49-8E4B-483756C88B3E}"/>
          </ac:spMkLst>
        </pc:spChg>
      </pc:sldChg>
      <pc:sldChg chg="modSp mod">
        <pc:chgData name="Nikos Passatoglou" userId="a07303e8-04d3-4f1e-be92-a9b2fd8f5f46" providerId="ADAL" clId="{A15E9589-C49D-4817-8823-6D62CF4EBAD3}" dt="2025-01-24T12:43:10.116" v="176" actId="113"/>
        <pc:sldMkLst>
          <pc:docMk/>
          <pc:sldMk cId="1493306460" sldId="308"/>
        </pc:sldMkLst>
        <pc:spChg chg="mod">
          <ac:chgData name="Nikos Passatoglou" userId="a07303e8-04d3-4f1e-be92-a9b2fd8f5f46" providerId="ADAL" clId="{A15E9589-C49D-4817-8823-6D62CF4EBAD3}" dt="2025-01-24T12:42:47.576" v="170" actId="2711"/>
          <ac:spMkLst>
            <pc:docMk/>
            <pc:sldMk cId="1493306460" sldId="308"/>
            <ac:spMk id="2" creationId="{B7097741-BC89-1200-94B3-48A688FFFC85}"/>
          </ac:spMkLst>
        </pc:spChg>
        <pc:spChg chg="mod">
          <ac:chgData name="Nikos Passatoglou" userId="a07303e8-04d3-4f1e-be92-a9b2fd8f5f46" providerId="ADAL" clId="{A15E9589-C49D-4817-8823-6D62CF4EBAD3}" dt="2025-01-24T12:43:10.116" v="176" actId="113"/>
          <ac:spMkLst>
            <pc:docMk/>
            <pc:sldMk cId="1493306460" sldId="308"/>
            <ac:spMk id="3" creationId="{66350947-283A-1637-5E79-83867C15A9D6}"/>
          </ac:spMkLst>
        </pc:spChg>
      </pc:sldChg>
    </pc:docChg>
  </pc:docChgLst>
  <pc:docChgLst>
    <pc:chgData name="Martina Plantak, DOBA" userId="S::martina.plantak@doba.si::de674679-c024-4d92-9c12-6923d982c1a5" providerId="AD" clId="Web-{C800B732-2A2B-13BD-F6FF-01536B8E3007}"/>
    <pc:docChg chg="modSld">
      <pc:chgData name="Martina Plantak, DOBA" userId="S::martina.plantak@doba.si::de674679-c024-4d92-9c12-6923d982c1a5" providerId="AD" clId="Web-{C800B732-2A2B-13BD-F6FF-01536B8E3007}" dt="2024-12-18T12:26:17.832" v="19" actId="1076"/>
      <pc:docMkLst>
        <pc:docMk/>
      </pc:docMkLst>
      <pc:sldChg chg="modSp">
        <pc:chgData name="Martina Plantak, DOBA" userId="S::martina.plantak@doba.si::de674679-c024-4d92-9c12-6923d982c1a5" providerId="AD" clId="Web-{C800B732-2A2B-13BD-F6FF-01536B8E3007}" dt="2024-12-18T12:24:35.982" v="7" actId="20577"/>
        <pc:sldMkLst>
          <pc:docMk/>
          <pc:sldMk cId="1177726443" sldId="257"/>
        </pc:sldMkLst>
        <pc:spChg chg="mod">
          <ac:chgData name="Martina Plantak, DOBA" userId="S::martina.plantak@doba.si::de674679-c024-4d92-9c12-6923d982c1a5" providerId="AD" clId="Web-{C800B732-2A2B-13BD-F6FF-01536B8E3007}" dt="2024-12-18T12:24:35.982" v="7" actId="20577"/>
          <ac:spMkLst>
            <pc:docMk/>
            <pc:sldMk cId="1177726443" sldId="257"/>
            <ac:spMk id="5" creationId="{3FA2BF17-B7BC-AE6D-4D5F-EABC14EB66A4}"/>
          </ac:spMkLst>
        </pc:spChg>
      </pc:sldChg>
      <pc:sldChg chg="modSp">
        <pc:chgData name="Martina Plantak, DOBA" userId="S::martina.plantak@doba.si::de674679-c024-4d92-9c12-6923d982c1a5" providerId="AD" clId="Web-{C800B732-2A2B-13BD-F6FF-01536B8E3007}" dt="2024-12-18T12:25:45.080" v="13" actId="20577"/>
        <pc:sldMkLst>
          <pc:docMk/>
          <pc:sldMk cId="2622686270" sldId="262"/>
        </pc:sldMkLst>
        <pc:spChg chg="mod">
          <ac:chgData name="Martina Plantak, DOBA" userId="S::martina.plantak@doba.si::de674679-c024-4d92-9c12-6923d982c1a5" providerId="AD" clId="Web-{C800B732-2A2B-13BD-F6FF-01536B8E3007}" dt="2024-12-18T12:25:45.080" v="13" actId="20577"/>
          <ac:spMkLst>
            <pc:docMk/>
            <pc:sldMk cId="2622686270" sldId="262"/>
            <ac:spMk id="3" creationId="{61F24E80-4D7B-5519-330E-81314125B408}"/>
          </ac:spMkLst>
        </pc:spChg>
      </pc:sldChg>
      <pc:sldChg chg="addSp modSp">
        <pc:chgData name="Martina Plantak, DOBA" userId="S::martina.plantak@doba.si::de674679-c024-4d92-9c12-6923d982c1a5" providerId="AD" clId="Web-{C800B732-2A2B-13BD-F6FF-01536B8E3007}" dt="2024-12-18T12:26:17.832" v="19" actId="1076"/>
        <pc:sldMkLst>
          <pc:docMk/>
          <pc:sldMk cId="361623514" sldId="263"/>
        </pc:sldMkLst>
        <pc:spChg chg="add mod">
          <ac:chgData name="Martina Plantak, DOBA" userId="S::martina.plantak@doba.si::de674679-c024-4d92-9c12-6923d982c1a5" providerId="AD" clId="Web-{C800B732-2A2B-13BD-F6FF-01536B8E3007}" dt="2024-12-18T12:26:17.832" v="19" actId="1076"/>
          <ac:spMkLst>
            <pc:docMk/>
            <pc:sldMk cId="361623514" sldId="263"/>
            <ac:spMk id="2" creationId="{AC2D5FD9-1B66-D603-9450-50E6F154A47B}"/>
          </ac:spMkLst>
        </pc:spChg>
      </pc:sldChg>
      <pc:sldChg chg="modSp">
        <pc:chgData name="Martina Plantak, DOBA" userId="S::martina.plantak@doba.si::de674679-c024-4d92-9c12-6923d982c1a5" providerId="AD" clId="Web-{C800B732-2A2B-13BD-F6FF-01536B8E3007}" dt="2024-12-18T12:25:49.705" v="15" actId="20577"/>
        <pc:sldMkLst>
          <pc:docMk/>
          <pc:sldMk cId="779166828" sldId="293"/>
        </pc:sldMkLst>
        <pc:spChg chg="mod">
          <ac:chgData name="Martina Plantak, DOBA" userId="S::martina.plantak@doba.si::de674679-c024-4d92-9c12-6923d982c1a5" providerId="AD" clId="Web-{C800B732-2A2B-13BD-F6FF-01536B8E3007}" dt="2024-12-18T12:25:49.705" v="15" actId="20577"/>
          <ac:spMkLst>
            <pc:docMk/>
            <pc:sldMk cId="779166828" sldId="293"/>
            <ac:spMk id="7" creationId="{1004849B-2692-7D06-43C7-FAA8AD48E29A}"/>
          </ac:spMkLst>
        </pc:spChg>
      </pc:sldChg>
      <pc:sldChg chg="modSp">
        <pc:chgData name="Martina Plantak, DOBA" userId="S::martina.plantak@doba.si::de674679-c024-4d92-9c12-6923d982c1a5" providerId="AD" clId="Web-{C800B732-2A2B-13BD-F6FF-01536B8E3007}" dt="2024-12-18T12:24:29.606" v="5" actId="20577"/>
        <pc:sldMkLst>
          <pc:docMk/>
          <pc:sldMk cId="1043091233" sldId="305"/>
        </pc:sldMkLst>
        <pc:spChg chg="mod">
          <ac:chgData name="Martina Plantak, DOBA" userId="S::martina.plantak@doba.si::de674679-c024-4d92-9c12-6923d982c1a5" providerId="AD" clId="Web-{C800B732-2A2B-13BD-F6FF-01536B8E3007}" dt="2024-12-18T12:24:29.606" v="5" actId="20577"/>
          <ac:spMkLst>
            <pc:docMk/>
            <pc:sldMk cId="1043091233" sldId="305"/>
            <ac:spMk id="3" creationId="{848F65B3-814F-8187-24CB-70D06104D414}"/>
          </ac:spMkLst>
        </pc:spChg>
      </pc:sldChg>
      <pc:sldChg chg="modSp">
        <pc:chgData name="Martina Plantak, DOBA" userId="S::martina.plantak@doba.si::de674679-c024-4d92-9c12-6923d982c1a5" providerId="AD" clId="Web-{C800B732-2A2B-13BD-F6FF-01536B8E3007}" dt="2024-12-18T12:25:12.593" v="11" actId="14100"/>
        <pc:sldMkLst>
          <pc:docMk/>
          <pc:sldMk cId="2710904856" sldId="307"/>
        </pc:sldMkLst>
        <pc:spChg chg="mod">
          <ac:chgData name="Martina Plantak, DOBA" userId="S::martina.plantak@doba.si::de674679-c024-4d92-9c12-6923d982c1a5" providerId="AD" clId="Web-{C800B732-2A2B-13BD-F6FF-01536B8E3007}" dt="2024-12-18T12:25:07.109" v="10" actId="1076"/>
          <ac:spMkLst>
            <pc:docMk/>
            <pc:sldMk cId="2710904856" sldId="307"/>
            <ac:spMk id="3" creationId="{B5A9E49A-D1B2-9AB1-8C9B-B2AF5774F407}"/>
          </ac:spMkLst>
        </pc:spChg>
        <pc:spChg chg="mod">
          <ac:chgData name="Martina Plantak, DOBA" userId="S::martina.plantak@doba.si::de674679-c024-4d92-9c12-6923d982c1a5" providerId="AD" clId="Web-{C800B732-2A2B-13BD-F6FF-01536B8E3007}" dt="2024-12-18T12:25:12.593" v="11" actId="14100"/>
          <ac:spMkLst>
            <pc:docMk/>
            <pc:sldMk cId="2710904856" sldId="307"/>
            <ac:spMk id="4" creationId="{900007D0-7625-8B49-8E4B-483756C88B3E}"/>
          </ac:spMkLst>
        </pc:spChg>
      </pc:sldChg>
    </pc:docChg>
  </pc:docChgLst>
  <pc:docChgLst>
    <pc:chgData name="epo_38" userId="S::epo_38_jogroup.eu#ext#@dobasi.onmicrosoft.com::66d8512a-8ddf-40e0-bce7-ad06085cc67f" providerId="AD" clId="Web-{BE92637C-DFB7-7E3F-5F10-F232E96B70AF}"/>
    <pc:docChg chg="modSld">
      <pc:chgData name="epo_38" userId="S::epo_38_jogroup.eu#ext#@dobasi.onmicrosoft.com::66d8512a-8ddf-40e0-bce7-ad06085cc67f" providerId="AD" clId="Web-{BE92637C-DFB7-7E3F-5F10-F232E96B70AF}" dt="2024-11-12T11:52:48.128" v="9" actId="1076"/>
      <pc:docMkLst>
        <pc:docMk/>
      </pc:docMkLst>
      <pc:sldChg chg="modSp">
        <pc:chgData name="epo_38" userId="S::epo_38_jogroup.eu#ext#@dobasi.onmicrosoft.com::66d8512a-8ddf-40e0-bce7-ad06085cc67f" providerId="AD" clId="Web-{BE92637C-DFB7-7E3F-5F10-F232E96B70AF}" dt="2024-11-12T11:52:48.128" v="9" actId="1076"/>
        <pc:sldMkLst>
          <pc:docMk/>
          <pc:sldMk cId="1177726443" sldId="257"/>
        </pc:sldMkLst>
        <pc:spChg chg="mod">
          <ac:chgData name="epo_38" userId="S::epo_38_jogroup.eu#ext#@dobasi.onmicrosoft.com::66d8512a-8ddf-40e0-bce7-ad06085cc67f" providerId="AD" clId="Web-{BE92637C-DFB7-7E3F-5F10-F232E96B70AF}" dt="2024-11-12T11:52:11.938" v="2" actId="20577"/>
          <ac:spMkLst>
            <pc:docMk/>
            <pc:sldMk cId="1177726443" sldId="257"/>
            <ac:spMk id="4" creationId="{04667B6A-CF28-DC5E-2735-5F7E68284B51}"/>
          </ac:spMkLst>
        </pc:spChg>
        <pc:spChg chg="mod">
          <ac:chgData name="epo_38" userId="S::epo_38_jogroup.eu#ext#@dobasi.onmicrosoft.com::66d8512a-8ddf-40e0-bce7-ad06085cc67f" providerId="AD" clId="Web-{BE92637C-DFB7-7E3F-5F10-F232E96B70AF}" dt="2024-11-12T11:52:48.128" v="9" actId="1076"/>
          <ac:spMkLst>
            <pc:docMk/>
            <pc:sldMk cId="1177726443" sldId="257"/>
            <ac:spMk id="5" creationId="{3FA2BF17-B7BC-AE6D-4D5F-EABC14EB66A4}"/>
          </ac:spMkLst>
        </pc:spChg>
      </pc:sldChg>
    </pc:docChg>
  </pc:docChgLst>
  <pc:docChgLst>
    <pc:chgData name="epo_35" userId="S::epo_35_jogroup.eu#ext#@dobasi.onmicrosoft.com::edd5f0fd-77c0-4369-83c5-84439aafe912" providerId="AD" clId="Web-{2D11C9E4-498E-262A-343E-4750D1093027}"/>
    <pc:docChg chg="modSld">
      <pc:chgData name="epo_35" userId="S::epo_35_jogroup.eu#ext#@dobasi.onmicrosoft.com::edd5f0fd-77c0-4369-83c5-84439aafe912" providerId="AD" clId="Web-{2D11C9E4-498E-262A-343E-4750D1093027}" dt="2024-11-08T14:26:45.239" v="19" actId="20577"/>
      <pc:docMkLst>
        <pc:docMk/>
      </pc:docMkLst>
      <pc:sldChg chg="addSp modSp">
        <pc:chgData name="epo_35" userId="S::epo_35_jogroup.eu#ext#@dobasi.onmicrosoft.com::edd5f0fd-77c0-4369-83c5-84439aafe912" providerId="AD" clId="Web-{2D11C9E4-498E-262A-343E-4750D1093027}" dt="2024-11-08T14:26:45.239" v="19" actId="20577"/>
        <pc:sldMkLst>
          <pc:docMk/>
          <pc:sldMk cId="1326018968" sldId="256"/>
        </pc:sldMkLst>
        <pc:spChg chg="add mod">
          <ac:chgData name="epo_35" userId="S::epo_35_jogroup.eu#ext#@dobasi.onmicrosoft.com::edd5f0fd-77c0-4369-83c5-84439aafe912" providerId="AD" clId="Web-{2D11C9E4-498E-262A-343E-4750D1093027}" dt="2024-11-08T14:26:45.239" v="19" actId="20577"/>
          <ac:spMkLst>
            <pc:docMk/>
            <pc:sldMk cId="1326018968" sldId="256"/>
            <ac:spMk id="3" creationId="{73B06CFA-549F-BF01-84DA-E23DFB02BD4F}"/>
          </ac:spMkLst>
        </pc:spChg>
      </pc:sldChg>
      <pc:sldChg chg="modSp">
        <pc:chgData name="epo_35" userId="S::epo_35_jogroup.eu#ext#@dobasi.onmicrosoft.com::edd5f0fd-77c0-4369-83c5-84439aafe912" providerId="AD" clId="Web-{2D11C9E4-498E-262A-343E-4750D1093027}" dt="2024-11-08T14:25:41.534" v="11" actId="20577"/>
        <pc:sldMkLst>
          <pc:docMk/>
          <pc:sldMk cId="2591287154" sldId="258"/>
        </pc:sldMkLst>
        <pc:spChg chg="mod">
          <ac:chgData name="epo_35" userId="S::epo_35_jogroup.eu#ext#@dobasi.onmicrosoft.com::edd5f0fd-77c0-4369-83c5-84439aafe912" providerId="AD" clId="Web-{2D11C9E4-498E-262A-343E-4750D1093027}" dt="2024-11-08T14:25:41.534" v="11" actId="20577"/>
          <ac:spMkLst>
            <pc:docMk/>
            <pc:sldMk cId="2591287154" sldId="258"/>
            <ac:spMk id="4" creationId="{EDDEB2B8-67A4-DBB2-B33B-FA3A94AEE46E}"/>
          </ac:spMkLst>
        </pc:spChg>
      </pc:sldChg>
      <pc:sldChg chg="modSp">
        <pc:chgData name="epo_35" userId="S::epo_35_jogroup.eu#ext#@dobasi.onmicrosoft.com::edd5f0fd-77c0-4369-83c5-84439aafe912" providerId="AD" clId="Web-{2D11C9E4-498E-262A-343E-4750D1093027}" dt="2024-11-08T14:26:07.363" v="16" actId="20577"/>
        <pc:sldMkLst>
          <pc:docMk/>
          <pc:sldMk cId="1806747422" sldId="267"/>
        </pc:sldMkLst>
        <pc:spChg chg="mod">
          <ac:chgData name="epo_35" userId="S::epo_35_jogroup.eu#ext#@dobasi.onmicrosoft.com::edd5f0fd-77c0-4369-83c5-84439aafe912" providerId="AD" clId="Web-{2D11C9E4-498E-262A-343E-4750D1093027}" dt="2024-11-08T14:26:07.363" v="16" actId="20577"/>
          <ac:spMkLst>
            <pc:docMk/>
            <pc:sldMk cId="1806747422" sldId="267"/>
            <ac:spMk id="2" creationId="{E5E05121-28A5-A1BB-1D1D-D95EBF63955C}"/>
          </ac:spMkLst>
        </pc:spChg>
      </pc:sldChg>
      <pc:sldChg chg="modSp">
        <pc:chgData name="epo_35" userId="S::epo_35_jogroup.eu#ext#@dobasi.onmicrosoft.com::edd5f0fd-77c0-4369-83c5-84439aafe912" providerId="AD" clId="Web-{2D11C9E4-498E-262A-343E-4750D1093027}" dt="2024-11-08T14:25:55.222" v="14" actId="20577"/>
        <pc:sldMkLst>
          <pc:docMk/>
          <pc:sldMk cId="4280368316" sldId="271"/>
        </pc:sldMkLst>
        <pc:spChg chg="mod">
          <ac:chgData name="epo_35" userId="S::epo_35_jogroup.eu#ext#@dobasi.onmicrosoft.com::edd5f0fd-77c0-4369-83c5-84439aafe912" providerId="AD" clId="Web-{2D11C9E4-498E-262A-343E-4750D1093027}" dt="2024-11-08T14:25:55.222" v="14" actId="20577"/>
          <ac:spMkLst>
            <pc:docMk/>
            <pc:sldMk cId="4280368316" sldId="271"/>
            <ac:spMk id="2" creationId="{473C6D11-57DE-CE53-DE22-EED64C74869A}"/>
          </ac:spMkLst>
        </pc:spChg>
      </pc:sldChg>
      <pc:sldChg chg="modSp">
        <pc:chgData name="epo_35" userId="S::epo_35_jogroup.eu#ext#@dobasi.onmicrosoft.com::edd5f0fd-77c0-4369-83c5-84439aafe912" providerId="AD" clId="Web-{2D11C9E4-498E-262A-343E-4750D1093027}" dt="2024-11-08T14:26:18.942" v="17" actId="20577"/>
        <pc:sldMkLst>
          <pc:docMk/>
          <pc:sldMk cId="1151573899" sldId="288"/>
        </pc:sldMkLst>
        <pc:spChg chg="mod">
          <ac:chgData name="epo_35" userId="S::epo_35_jogroup.eu#ext#@dobasi.onmicrosoft.com::edd5f0fd-77c0-4369-83c5-84439aafe912" providerId="AD" clId="Web-{2D11C9E4-498E-262A-343E-4750D1093027}" dt="2024-11-08T14:26:18.942" v="17" actId="20577"/>
          <ac:spMkLst>
            <pc:docMk/>
            <pc:sldMk cId="1151573899" sldId="288"/>
            <ac:spMk id="2" creationId="{E2997C28-4B93-196F-113B-074F7FF51399}"/>
          </ac:spMkLst>
        </pc:spChg>
      </pc:sldChg>
    </pc:docChg>
  </pc:docChgLst>
  <pc:docChgLst>
    <pc:chgData name="Martina Plantak, DOBA" userId="S::martina.plantak@doba.si::de674679-c024-4d92-9c12-6923d982c1a5" providerId="AD" clId="Web-{5A413502-7B0F-7637-4590-A9D8C6A40E4F}"/>
    <pc:docChg chg="modSld">
      <pc:chgData name="Martina Plantak, DOBA" userId="S::martina.plantak@doba.si::de674679-c024-4d92-9c12-6923d982c1a5" providerId="AD" clId="Web-{5A413502-7B0F-7637-4590-A9D8C6A40E4F}" dt="2024-12-13T10:26:47.117" v="0" actId="20577"/>
      <pc:docMkLst>
        <pc:docMk/>
      </pc:docMkLst>
      <pc:sldChg chg="modSp">
        <pc:chgData name="Martina Plantak, DOBA" userId="S::martina.plantak@doba.si::de674679-c024-4d92-9c12-6923d982c1a5" providerId="AD" clId="Web-{5A413502-7B0F-7637-4590-A9D8C6A40E4F}" dt="2024-12-13T10:26:47.117" v="0" actId="20577"/>
        <pc:sldMkLst>
          <pc:docMk/>
          <pc:sldMk cId="1043091233" sldId="305"/>
        </pc:sldMkLst>
        <pc:spChg chg="mod">
          <ac:chgData name="Martina Plantak, DOBA" userId="S::martina.plantak@doba.si::de674679-c024-4d92-9c12-6923d982c1a5" providerId="AD" clId="Web-{5A413502-7B0F-7637-4590-A9D8C6A40E4F}" dt="2024-12-13T10:26:47.117" v="0" actId="20577"/>
          <ac:spMkLst>
            <pc:docMk/>
            <pc:sldMk cId="1043091233" sldId="305"/>
            <ac:spMk id="3" creationId="{848F65B3-814F-8187-24CB-70D06104D414}"/>
          </ac:spMkLst>
        </pc:spChg>
      </pc:sldChg>
    </pc:docChg>
  </pc:docChgLst>
  <pc:docChgLst>
    <pc:chgData name="Martina Plantak, DOBA" userId="S::martina.plantak@doba.si::de674679-c024-4d92-9c12-6923d982c1a5" providerId="AD" clId="Web-{7ABCA869-C6D6-0307-C858-495B9164A970}"/>
    <pc:docChg chg="modSld">
      <pc:chgData name="Martina Plantak, DOBA" userId="S::martina.plantak@doba.si::de674679-c024-4d92-9c12-6923d982c1a5" providerId="AD" clId="Web-{7ABCA869-C6D6-0307-C858-495B9164A970}" dt="2024-12-13T12:30:23.869" v="15" actId="20577"/>
      <pc:docMkLst>
        <pc:docMk/>
      </pc:docMkLst>
      <pc:sldChg chg="modSp">
        <pc:chgData name="Martina Plantak, DOBA" userId="S::martina.plantak@doba.si::de674679-c024-4d92-9c12-6923d982c1a5" providerId="AD" clId="Web-{7ABCA869-C6D6-0307-C858-495B9164A970}" dt="2024-12-13T12:29:50.275" v="4" actId="20577"/>
        <pc:sldMkLst>
          <pc:docMk/>
          <pc:sldMk cId="1337608970" sldId="259"/>
        </pc:sldMkLst>
        <pc:spChg chg="mod">
          <ac:chgData name="Martina Plantak, DOBA" userId="S::martina.plantak@doba.si::de674679-c024-4d92-9c12-6923d982c1a5" providerId="AD" clId="Web-{7ABCA869-C6D6-0307-C858-495B9164A970}" dt="2024-12-13T12:29:50.275" v="4" actId="20577"/>
          <ac:spMkLst>
            <pc:docMk/>
            <pc:sldMk cId="1337608970" sldId="259"/>
            <ac:spMk id="12" creationId="{DE0FE06B-36FB-6947-D2B5-459CF5BE8C4F}"/>
          </ac:spMkLst>
        </pc:spChg>
      </pc:sldChg>
      <pc:sldChg chg="modSp">
        <pc:chgData name="Martina Plantak, DOBA" userId="S::martina.plantak@doba.si::de674679-c024-4d92-9c12-6923d982c1a5" providerId="AD" clId="Web-{7ABCA869-C6D6-0307-C858-495B9164A970}" dt="2024-12-13T12:30:23.869" v="15" actId="20577"/>
        <pc:sldMkLst>
          <pc:docMk/>
          <pc:sldMk cId="1493306460" sldId="308"/>
        </pc:sldMkLst>
        <pc:spChg chg="mod">
          <ac:chgData name="Martina Plantak, DOBA" userId="S::martina.plantak@doba.si::de674679-c024-4d92-9c12-6923d982c1a5" providerId="AD" clId="Web-{7ABCA869-C6D6-0307-C858-495B9164A970}" dt="2024-12-13T12:30:06.306" v="7" actId="20577"/>
          <ac:spMkLst>
            <pc:docMk/>
            <pc:sldMk cId="1493306460" sldId="308"/>
            <ac:spMk id="2" creationId="{B7097741-BC89-1200-94B3-48A688FFFC85}"/>
          </ac:spMkLst>
        </pc:spChg>
        <pc:spChg chg="mod">
          <ac:chgData name="Martina Plantak, DOBA" userId="S::martina.plantak@doba.si::de674679-c024-4d92-9c12-6923d982c1a5" providerId="AD" clId="Web-{7ABCA869-C6D6-0307-C858-495B9164A970}" dt="2024-12-13T12:30:23.869" v="15" actId="20577"/>
          <ac:spMkLst>
            <pc:docMk/>
            <pc:sldMk cId="1493306460" sldId="308"/>
            <ac:spMk id="3" creationId="{66350947-283A-1637-5E79-83867C15A9D6}"/>
          </ac:spMkLst>
        </pc:spChg>
      </pc:sldChg>
    </pc:docChg>
  </pc:docChgLst>
  <pc:docChgLst>
    <pc:chgData name="epo_35" userId="S::epo_35_jogroup.eu#ext#@dobasi.onmicrosoft.com::edd5f0fd-77c0-4369-83c5-84439aafe912" providerId="AD" clId="Web-{859090F4-07A0-A04F-1AD8-9F62021DA79F}"/>
    <pc:docChg chg="modSld">
      <pc:chgData name="epo_35" userId="S::epo_35_jogroup.eu#ext#@dobasi.onmicrosoft.com::edd5f0fd-77c0-4369-83c5-84439aafe912" providerId="AD" clId="Web-{859090F4-07A0-A04F-1AD8-9F62021DA79F}" dt="2024-11-15T09:44:27.120" v="5" actId="20577"/>
      <pc:docMkLst>
        <pc:docMk/>
      </pc:docMkLst>
    </pc:docChg>
  </pc:docChgLst>
  <pc:docChgLst>
    <pc:chgData name="epo_35" userId="S::epo_35_jogroup.eu#ext#@dobasi.onmicrosoft.com::edd5f0fd-77c0-4369-83c5-84439aafe912" providerId="AD" clId="Web-{A1FDFBF2-FB00-F4C2-10B7-3322A5719D8F}"/>
    <pc:docChg chg="addSld delSld modSld">
      <pc:chgData name="epo_35" userId="S::epo_35_jogroup.eu#ext#@dobasi.onmicrosoft.com::edd5f0fd-77c0-4369-83c5-84439aafe912" providerId="AD" clId="Web-{A1FDFBF2-FB00-F4C2-10B7-3322A5719D8F}" dt="2024-11-12T12:19:17.083" v="38" actId="20577"/>
      <pc:docMkLst>
        <pc:docMk/>
      </pc:docMkLst>
      <pc:sldChg chg="modSp">
        <pc:chgData name="epo_35" userId="S::epo_35_jogroup.eu#ext#@dobasi.onmicrosoft.com::edd5f0fd-77c0-4369-83c5-84439aafe912" providerId="AD" clId="Web-{A1FDFBF2-FB00-F4C2-10B7-3322A5719D8F}" dt="2024-11-12T11:53:47.767" v="1" actId="1076"/>
        <pc:sldMkLst>
          <pc:docMk/>
          <pc:sldMk cId="1326018968" sldId="256"/>
        </pc:sldMkLst>
        <pc:spChg chg="mod">
          <ac:chgData name="epo_35" userId="S::epo_35_jogroup.eu#ext#@dobasi.onmicrosoft.com::edd5f0fd-77c0-4369-83c5-84439aafe912" providerId="AD" clId="Web-{A1FDFBF2-FB00-F4C2-10B7-3322A5719D8F}" dt="2024-11-12T11:53:47.767" v="1" actId="1076"/>
          <ac:spMkLst>
            <pc:docMk/>
            <pc:sldMk cId="1326018968" sldId="256"/>
            <ac:spMk id="3" creationId="{73B06CFA-549F-BF01-84DA-E23DFB02BD4F}"/>
          </ac:spMkLst>
        </pc:spChg>
      </pc:sldChg>
      <pc:sldChg chg="modSp">
        <pc:chgData name="epo_35" userId="S::epo_35_jogroup.eu#ext#@dobasi.onmicrosoft.com::edd5f0fd-77c0-4369-83c5-84439aafe912" providerId="AD" clId="Web-{A1FDFBF2-FB00-F4C2-10B7-3322A5719D8F}" dt="2024-11-12T12:19:17.083" v="38" actId="20577"/>
        <pc:sldMkLst>
          <pc:docMk/>
          <pc:sldMk cId="2622686270" sldId="262"/>
        </pc:sldMkLst>
        <pc:spChg chg="mod">
          <ac:chgData name="epo_35" userId="S::epo_35_jogroup.eu#ext#@dobasi.onmicrosoft.com::edd5f0fd-77c0-4369-83c5-84439aafe912" providerId="AD" clId="Web-{A1FDFBF2-FB00-F4C2-10B7-3322A5719D8F}" dt="2024-11-12T12:19:17.083" v="38" actId="20577"/>
          <ac:spMkLst>
            <pc:docMk/>
            <pc:sldMk cId="2622686270" sldId="262"/>
            <ac:spMk id="5" creationId="{A7D5D871-3E99-FD69-62E9-BF69DA13EE4B}"/>
          </ac:spMkLst>
        </pc:spChg>
      </pc:sldChg>
      <pc:sldChg chg="del">
        <pc:chgData name="epo_35" userId="S::epo_35_jogroup.eu#ext#@dobasi.onmicrosoft.com::edd5f0fd-77c0-4369-83c5-84439aafe912" providerId="AD" clId="Web-{A1FDFBF2-FB00-F4C2-10B7-3322A5719D8F}" dt="2024-11-12T12:18:58.566" v="37"/>
        <pc:sldMkLst>
          <pc:docMk/>
          <pc:sldMk cId="2220159132" sldId="297"/>
        </pc:sldMkLst>
      </pc:sldChg>
      <pc:sldChg chg="modSp">
        <pc:chgData name="epo_35" userId="S::epo_35_jogroup.eu#ext#@dobasi.onmicrosoft.com::edd5f0fd-77c0-4369-83c5-84439aafe912" providerId="AD" clId="Web-{A1FDFBF2-FB00-F4C2-10B7-3322A5719D8F}" dt="2024-11-12T12:18:46.628" v="36" actId="20577"/>
        <pc:sldMkLst>
          <pc:docMk/>
          <pc:sldMk cId="2009451156" sldId="298"/>
        </pc:sldMkLst>
        <pc:spChg chg="mod">
          <ac:chgData name="epo_35" userId="S::epo_35_jogroup.eu#ext#@dobasi.onmicrosoft.com::edd5f0fd-77c0-4369-83c5-84439aafe912" providerId="AD" clId="Web-{A1FDFBF2-FB00-F4C2-10B7-3322A5719D8F}" dt="2024-11-12T12:18:46.628" v="36" actId="20577"/>
          <ac:spMkLst>
            <pc:docMk/>
            <pc:sldMk cId="2009451156" sldId="298"/>
            <ac:spMk id="2" creationId="{26B9078C-83A7-2BD7-F8F3-22F361D07D26}"/>
          </ac:spMkLst>
        </pc:spChg>
        <pc:spChg chg="mod">
          <ac:chgData name="epo_35" userId="S::epo_35_jogroup.eu#ext#@dobasi.onmicrosoft.com::edd5f0fd-77c0-4369-83c5-84439aafe912" providerId="AD" clId="Web-{A1FDFBF2-FB00-F4C2-10B7-3322A5719D8F}" dt="2024-11-12T12:18:33.565" v="34" actId="20577"/>
          <ac:spMkLst>
            <pc:docMk/>
            <pc:sldMk cId="2009451156" sldId="298"/>
            <ac:spMk id="3" creationId="{5A751297-DA17-FE27-DC0D-D11C588D1D2D}"/>
          </ac:spMkLst>
        </pc:spChg>
      </pc:sldChg>
      <pc:sldChg chg="addSp delSp modSp add">
        <pc:chgData name="epo_35" userId="S::epo_35_jogroup.eu#ext#@dobasi.onmicrosoft.com::edd5f0fd-77c0-4369-83c5-84439aafe912" providerId="AD" clId="Web-{A1FDFBF2-FB00-F4C2-10B7-3322A5719D8F}" dt="2024-11-12T12:16:31.196" v="23" actId="1076"/>
        <pc:sldMkLst>
          <pc:docMk/>
          <pc:sldMk cId="1043091233" sldId="305"/>
        </pc:sldMkLst>
        <pc:spChg chg="mod">
          <ac:chgData name="epo_35" userId="S::epo_35_jogroup.eu#ext#@dobasi.onmicrosoft.com::edd5f0fd-77c0-4369-83c5-84439aafe912" providerId="AD" clId="Web-{A1FDFBF2-FB00-F4C2-10B7-3322A5719D8F}" dt="2024-11-12T12:16:26.696" v="22" actId="1076"/>
          <ac:spMkLst>
            <pc:docMk/>
            <pc:sldMk cId="1043091233" sldId="305"/>
            <ac:spMk id="3" creationId="{848F65B3-814F-8187-24CB-70D06104D414}"/>
          </ac:spMkLst>
        </pc:spChg>
        <pc:spChg chg="add mod">
          <ac:chgData name="epo_35" userId="S::epo_35_jogroup.eu#ext#@dobasi.onmicrosoft.com::edd5f0fd-77c0-4369-83c5-84439aafe912" providerId="AD" clId="Web-{A1FDFBF2-FB00-F4C2-10B7-3322A5719D8F}" dt="2024-11-12T12:16:31.196" v="23" actId="1076"/>
          <ac:spMkLst>
            <pc:docMk/>
            <pc:sldMk cId="1043091233" sldId="305"/>
            <ac:spMk id="6" creationId="{5F785082-F47E-1F39-01A3-1B5F21801EB5}"/>
          </ac:spMkLst>
        </pc:spChg>
      </pc:sldChg>
      <pc:sldMasterChg chg="addSldLayout">
        <pc:chgData name="epo_35" userId="S::epo_35_jogroup.eu#ext#@dobasi.onmicrosoft.com::edd5f0fd-77c0-4369-83c5-84439aafe912" providerId="AD" clId="Web-{A1FDFBF2-FB00-F4C2-10B7-3322A5719D8F}" dt="2024-11-12T12:15:40.866" v="2"/>
        <pc:sldMasterMkLst>
          <pc:docMk/>
          <pc:sldMasterMk cId="473381627" sldId="2147483648"/>
        </pc:sldMasterMkLst>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2971093977" sldId="2147483661"/>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2748239847" sldId="2147483675"/>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1971752085" sldId="2147483676"/>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2288538567" sldId="2147483677"/>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3842187891" sldId="2147483678"/>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3704592855" sldId="2147483679"/>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2907188079" sldId="2147483680"/>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2721217847" sldId="2147483681"/>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3735594078" sldId="2147483682"/>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4060015279" sldId="2147483683"/>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2321178746" sldId="2147483684"/>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1441456313" sldId="2147483685"/>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3168667788" sldId="2147483686"/>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3110644882" sldId="2147483687"/>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2949243406" sldId="2147483688"/>
          </pc:sldLayoutMkLst>
        </pc:sldLayoutChg>
        <pc:sldLayoutChg chg="add">
          <pc:chgData name="epo_35" userId="S::epo_35_jogroup.eu#ext#@dobasi.onmicrosoft.com::edd5f0fd-77c0-4369-83c5-84439aafe912" providerId="AD" clId="Web-{A1FDFBF2-FB00-F4C2-10B7-3322A5719D8F}" dt="2024-11-12T12:15:40.866" v="2"/>
          <pc:sldLayoutMkLst>
            <pc:docMk/>
            <pc:sldMasterMk cId="473381627" sldId="2147483648"/>
            <pc:sldLayoutMk cId="43774978" sldId="2147483689"/>
          </pc:sldLayoutMkLst>
        </pc:sldLayoutChg>
      </pc:sldMasterChg>
    </pc:docChg>
  </pc:docChgLst>
  <pc:docChgLst>
    <pc:chgData name="Martina Plantak, DOBA" userId="S::martina.plantak@doba.si::de674679-c024-4d92-9c12-6923d982c1a5" providerId="AD" clId="Web-{FAA62AC6-94FC-1C7A-DC6C-8EF6A7C12538}"/>
    <pc:docChg chg="delSld modSld">
      <pc:chgData name="Martina Plantak, DOBA" userId="S::martina.plantak@doba.si::de674679-c024-4d92-9c12-6923d982c1a5" providerId="AD" clId="Web-{FAA62AC6-94FC-1C7A-DC6C-8EF6A7C12538}" dt="2024-12-12T14:47:20.927" v="992" actId="1076"/>
      <pc:docMkLst>
        <pc:docMk/>
      </pc:docMkLst>
      <pc:sldChg chg="modSp">
        <pc:chgData name="Martina Plantak, DOBA" userId="S::martina.plantak@doba.si::de674679-c024-4d92-9c12-6923d982c1a5" providerId="AD" clId="Web-{FAA62AC6-94FC-1C7A-DC6C-8EF6A7C12538}" dt="2024-12-12T13:15:09.005" v="4" actId="20577"/>
        <pc:sldMkLst>
          <pc:docMk/>
          <pc:sldMk cId="1326018968" sldId="256"/>
        </pc:sldMkLst>
        <pc:spChg chg="mod">
          <ac:chgData name="Martina Plantak, DOBA" userId="S::martina.plantak@doba.si::de674679-c024-4d92-9c12-6923d982c1a5" providerId="AD" clId="Web-{FAA62AC6-94FC-1C7A-DC6C-8EF6A7C12538}" dt="2024-12-12T13:15:09.005" v="4" actId="20577"/>
          <ac:spMkLst>
            <pc:docMk/>
            <pc:sldMk cId="1326018968" sldId="256"/>
            <ac:spMk id="6" creationId="{73B06CFA-549F-BF01-84DA-E23DFB02BD4F}"/>
          </ac:spMkLst>
        </pc:spChg>
      </pc:sldChg>
      <pc:sldChg chg="modSp">
        <pc:chgData name="Martina Plantak, DOBA" userId="S::martina.plantak@doba.si::de674679-c024-4d92-9c12-6923d982c1a5" providerId="AD" clId="Web-{FAA62AC6-94FC-1C7A-DC6C-8EF6A7C12538}" dt="2024-12-12T13:47:05.968" v="89" actId="20577"/>
        <pc:sldMkLst>
          <pc:docMk/>
          <pc:sldMk cId="1177726443" sldId="257"/>
        </pc:sldMkLst>
        <pc:spChg chg="mod">
          <ac:chgData name="Martina Plantak, DOBA" userId="S::martina.plantak@doba.si::de674679-c024-4d92-9c12-6923d982c1a5" providerId="AD" clId="Web-{FAA62AC6-94FC-1C7A-DC6C-8EF6A7C12538}" dt="2024-12-12T13:46:22.404" v="79" actId="1076"/>
          <ac:spMkLst>
            <pc:docMk/>
            <pc:sldMk cId="1177726443" sldId="257"/>
            <ac:spMk id="2" creationId="{F2C0D52E-A62B-F6E5-F2B0-7344F0CE8600}"/>
          </ac:spMkLst>
        </pc:spChg>
        <pc:spChg chg="mod">
          <ac:chgData name="Martina Plantak, DOBA" userId="S::martina.plantak@doba.si::de674679-c024-4d92-9c12-6923d982c1a5" providerId="AD" clId="Web-{FAA62AC6-94FC-1C7A-DC6C-8EF6A7C12538}" dt="2024-12-12T13:46:56.764" v="87" actId="20577"/>
          <ac:spMkLst>
            <pc:docMk/>
            <pc:sldMk cId="1177726443" sldId="257"/>
            <ac:spMk id="4" creationId="{04667B6A-CF28-DC5E-2735-5F7E68284B51}"/>
          </ac:spMkLst>
        </pc:spChg>
        <pc:spChg chg="mod">
          <ac:chgData name="Martina Plantak, DOBA" userId="S::martina.plantak@doba.si::de674679-c024-4d92-9c12-6923d982c1a5" providerId="AD" clId="Web-{FAA62AC6-94FC-1C7A-DC6C-8EF6A7C12538}" dt="2024-12-12T13:47:05.968" v="89" actId="20577"/>
          <ac:spMkLst>
            <pc:docMk/>
            <pc:sldMk cId="1177726443" sldId="257"/>
            <ac:spMk id="5" creationId="{3FA2BF17-B7BC-AE6D-4D5F-EABC14EB66A4}"/>
          </ac:spMkLst>
        </pc:spChg>
      </pc:sldChg>
      <pc:sldChg chg="delSp modSp">
        <pc:chgData name="Martina Plantak, DOBA" userId="S::martina.plantak@doba.si::de674679-c024-4d92-9c12-6923d982c1a5" providerId="AD" clId="Web-{FAA62AC6-94FC-1C7A-DC6C-8EF6A7C12538}" dt="2024-12-12T13:47:52.001" v="108" actId="1076"/>
        <pc:sldMkLst>
          <pc:docMk/>
          <pc:sldMk cId="2591287154" sldId="258"/>
        </pc:sldMkLst>
        <pc:spChg chg="mod">
          <ac:chgData name="Martina Plantak, DOBA" userId="S::martina.plantak@doba.si::de674679-c024-4d92-9c12-6923d982c1a5" providerId="AD" clId="Web-{FAA62AC6-94FC-1C7A-DC6C-8EF6A7C12538}" dt="2024-12-12T13:47:52.001" v="108" actId="1076"/>
          <ac:spMkLst>
            <pc:docMk/>
            <pc:sldMk cId="2591287154" sldId="258"/>
            <ac:spMk id="4" creationId="{EDDEB2B8-67A4-DBB2-B33B-FA3A94AEE46E}"/>
          </ac:spMkLst>
        </pc:spChg>
        <pc:spChg chg="mod">
          <ac:chgData name="Martina Plantak, DOBA" userId="S::martina.plantak@doba.si::de674679-c024-4d92-9c12-6923d982c1a5" providerId="AD" clId="Web-{FAA62AC6-94FC-1C7A-DC6C-8EF6A7C12538}" dt="2024-12-12T13:47:41.094" v="104" actId="20577"/>
          <ac:spMkLst>
            <pc:docMk/>
            <pc:sldMk cId="2591287154" sldId="258"/>
            <ac:spMk id="5" creationId="{DCBDD218-F9D7-4922-0A12-8A66E5903877}"/>
          </ac:spMkLst>
        </pc:spChg>
      </pc:sldChg>
      <pc:sldChg chg="addSp modSp">
        <pc:chgData name="Martina Plantak, DOBA" userId="S::martina.plantak@doba.si::de674679-c024-4d92-9c12-6923d982c1a5" providerId="AD" clId="Web-{FAA62AC6-94FC-1C7A-DC6C-8EF6A7C12538}" dt="2024-12-12T14:00:43.607" v="198" actId="1076"/>
        <pc:sldMkLst>
          <pc:docMk/>
          <pc:sldMk cId="1337608970" sldId="259"/>
        </pc:sldMkLst>
        <pc:spChg chg="mod">
          <ac:chgData name="Martina Plantak, DOBA" userId="S::martina.plantak@doba.si::de674679-c024-4d92-9c12-6923d982c1a5" providerId="AD" clId="Web-{FAA62AC6-94FC-1C7A-DC6C-8EF6A7C12538}" dt="2024-12-12T14:00:41.591" v="197" actId="1076"/>
          <ac:spMkLst>
            <pc:docMk/>
            <pc:sldMk cId="1337608970" sldId="259"/>
            <ac:spMk id="3" creationId="{AD212F03-978D-BAB5-624A-0E670B9F81AE}"/>
          </ac:spMkLst>
        </pc:spChg>
        <pc:spChg chg="add mod">
          <ac:chgData name="Martina Plantak, DOBA" userId="S::martina.plantak@doba.si::de674679-c024-4d92-9c12-6923d982c1a5" providerId="AD" clId="Web-{FAA62AC6-94FC-1C7A-DC6C-8EF6A7C12538}" dt="2024-12-12T14:00:36.732" v="196" actId="1076"/>
          <ac:spMkLst>
            <pc:docMk/>
            <pc:sldMk cId="1337608970" sldId="259"/>
            <ac:spMk id="4" creationId="{BA8E7178-6E5C-AA12-E6DB-08A66035EBC3}"/>
          </ac:spMkLst>
        </pc:spChg>
        <pc:picChg chg="mod">
          <ac:chgData name="Martina Plantak, DOBA" userId="S::martina.plantak@doba.si::de674679-c024-4d92-9c12-6923d982c1a5" providerId="AD" clId="Web-{FAA62AC6-94FC-1C7A-DC6C-8EF6A7C12538}" dt="2024-12-12T14:00:43.607" v="198" actId="1076"/>
          <ac:picMkLst>
            <pc:docMk/>
            <pc:sldMk cId="1337608970" sldId="259"/>
            <ac:picMk id="2" creationId="{D64FF6BF-1F0D-25D8-F5E0-F980E6C68552}"/>
          </ac:picMkLst>
        </pc:picChg>
      </pc:sldChg>
      <pc:sldChg chg="modSp">
        <pc:chgData name="Martina Plantak, DOBA" userId="S::martina.plantak@doba.si::de674679-c024-4d92-9c12-6923d982c1a5" providerId="AD" clId="Web-{FAA62AC6-94FC-1C7A-DC6C-8EF6A7C12538}" dt="2024-12-12T14:06:03.322" v="243" actId="1076"/>
        <pc:sldMkLst>
          <pc:docMk/>
          <pc:sldMk cId="543473248" sldId="260"/>
        </pc:sldMkLst>
        <pc:spChg chg="mod">
          <ac:chgData name="Martina Plantak, DOBA" userId="S::martina.plantak@doba.si::de674679-c024-4d92-9c12-6923d982c1a5" providerId="AD" clId="Web-{FAA62AC6-94FC-1C7A-DC6C-8EF6A7C12538}" dt="2024-12-12T14:05:44.196" v="237" actId="1076"/>
          <ac:spMkLst>
            <pc:docMk/>
            <pc:sldMk cId="543473248" sldId="260"/>
            <ac:spMk id="14" creationId="{833550B8-DBAE-C755-9C1D-C8F8ABF223EE}"/>
          </ac:spMkLst>
        </pc:spChg>
        <pc:spChg chg="mod">
          <ac:chgData name="Martina Plantak, DOBA" userId="S::martina.plantak@doba.si::de674679-c024-4d92-9c12-6923d982c1a5" providerId="AD" clId="Web-{FAA62AC6-94FC-1C7A-DC6C-8EF6A7C12538}" dt="2024-12-12T14:05:47.946" v="238" actId="14100"/>
          <ac:spMkLst>
            <pc:docMk/>
            <pc:sldMk cId="543473248" sldId="260"/>
            <ac:spMk id="15" creationId="{0D6E7056-80F4-68F5-7F37-A6A601689D04}"/>
          </ac:spMkLst>
        </pc:spChg>
        <pc:spChg chg="mod">
          <ac:chgData name="Martina Plantak, DOBA" userId="S::martina.plantak@doba.si::de674679-c024-4d92-9c12-6923d982c1a5" providerId="AD" clId="Web-{FAA62AC6-94FC-1C7A-DC6C-8EF6A7C12538}" dt="2024-12-12T14:05:56.478" v="242" actId="20577"/>
          <ac:spMkLst>
            <pc:docMk/>
            <pc:sldMk cId="543473248" sldId="260"/>
            <ac:spMk id="16" creationId="{4A3A738B-C53A-9F49-0126-E19A8FD7B79E}"/>
          </ac:spMkLst>
        </pc:spChg>
        <pc:spChg chg="mod">
          <ac:chgData name="Martina Plantak, DOBA" userId="S::martina.plantak@doba.si::de674679-c024-4d92-9c12-6923d982c1a5" providerId="AD" clId="Web-{FAA62AC6-94FC-1C7A-DC6C-8EF6A7C12538}" dt="2024-12-12T14:06:03.322" v="243" actId="1076"/>
          <ac:spMkLst>
            <pc:docMk/>
            <pc:sldMk cId="543473248" sldId="260"/>
            <ac:spMk id="19" creationId="{F3F17C73-A9A4-5C0A-2714-5925B70E450F}"/>
          </ac:spMkLst>
        </pc:spChg>
      </pc:sldChg>
      <pc:sldChg chg="modSp">
        <pc:chgData name="Martina Plantak, DOBA" userId="S::martina.plantak@doba.si::de674679-c024-4d92-9c12-6923d982c1a5" providerId="AD" clId="Web-{FAA62AC6-94FC-1C7A-DC6C-8EF6A7C12538}" dt="2024-12-12T14:07:33.262" v="268" actId="1076"/>
        <pc:sldMkLst>
          <pc:docMk/>
          <pc:sldMk cId="2319837887" sldId="261"/>
        </pc:sldMkLst>
        <pc:spChg chg="mod">
          <ac:chgData name="Martina Plantak, DOBA" userId="S::martina.plantak@doba.si::de674679-c024-4d92-9c12-6923d982c1a5" providerId="AD" clId="Web-{FAA62AC6-94FC-1C7A-DC6C-8EF6A7C12538}" dt="2024-12-12T14:07:33.262" v="268" actId="1076"/>
          <ac:spMkLst>
            <pc:docMk/>
            <pc:sldMk cId="2319837887" sldId="261"/>
            <ac:spMk id="8" creationId="{2474DE6B-611F-5AF3-1D0C-8F90E9AA2E8F}"/>
          </ac:spMkLst>
        </pc:spChg>
      </pc:sldChg>
      <pc:sldChg chg="modSp">
        <pc:chgData name="Martina Plantak, DOBA" userId="S::martina.plantak@doba.si::de674679-c024-4d92-9c12-6923d982c1a5" providerId="AD" clId="Web-{FAA62AC6-94FC-1C7A-DC6C-8EF6A7C12538}" dt="2024-12-12T14:47:20.927" v="992" actId="1076"/>
        <pc:sldMkLst>
          <pc:docMk/>
          <pc:sldMk cId="2622686270" sldId="262"/>
        </pc:sldMkLst>
        <pc:spChg chg="mod">
          <ac:chgData name="Martina Plantak, DOBA" userId="S::martina.plantak@doba.si::de674679-c024-4d92-9c12-6923d982c1a5" providerId="AD" clId="Web-{FAA62AC6-94FC-1C7A-DC6C-8EF6A7C12538}" dt="2024-12-12T14:44:46.046" v="943" actId="20577"/>
          <ac:spMkLst>
            <pc:docMk/>
            <pc:sldMk cId="2622686270" sldId="262"/>
            <ac:spMk id="3" creationId="{61F24E80-4D7B-5519-330E-81314125B408}"/>
          </ac:spMkLst>
        </pc:spChg>
        <pc:spChg chg="mod">
          <ac:chgData name="Martina Plantak, DOBA" userId="S::martina.plantak@doba.si::de674679-c024-4d92-9c12-6923d982c1a5" providerId="AD" clId="Web-{FAA62AC6-94FC-1C7A-DC6C-8EF6A7C12538}" dt="2024-12-12T14:47:20.927" v="992" actId="1076"/>
          <ac:spMkLst>
            <pc:docMk/>
            <pc:sldMk cId="2622686270" sldId="262"/>
            <ac:spMk id="5" creationId="{A7D5D871-3E99-FD69-62E9-BF69DA13EE4B}"/>
          </ac:spMkLst>
        </pc:spChg>
      </pc:sldChg>
      <pc:sldChg chg="modSp">
        <pc:chgData name="Martina Plantak, DOBA" userId="S::martina.plantak@doba.si::de674679-c024-4d92-9c12-6923d982c1a5" providerId="AD" clId="Web-{FAA62AC6-94FC-1C7A-DC6C-8EF6A7C12538}" dt="2024-12-12T14:12:55.165" v="349" actId="14100"/>
        <pc:sldMkLst>
          <pc:docMk/>
          <pc:sldMk cId="1969540776" sldId="264"/>
        </pc:sldMkLst>
        <pc:spChg chg="mod">
          <ac:chgData name="Martina Plantak, DOBA" userId="S::martina.plantak@doba.si::de674679-c024-4d92-9c12-6923d982c1a5" providerId="AD" clId="Web-{FAA62AC6-94FC-1C7A-DC6C-8EF6A7C12538}" dt="2024-12-12T14:12:51.805" v="348" actId="1076"/>
          <ac:spMkLst>
            <pc:docMk/>
            <pc:sldMk cId="1969540776" sldId="264"/>
            <ac:spMk id="2" creationId="{0CC6CE50-60CD-7B63-5E65-B783CF54FFE4}"/>
          </ac:spMkLst>
        </pc:spChg>
        <pc:spChg chg="mod">
          <ac:chgData name="Martina Plantak, DOBA" userId="S::martina.plantak@doba.si::de674679-c024-4d92-9c12-6923d982c1a5" providerId="AD" clId="Web-{FAA62AC6-94FC-1C7A-DC6C-8EF6A7C12538}" dt="2024-12-12T14:12:43.992" v="347" actId="20577"/>
          <ac:spMkLst>
            <pc:docMk/>
            <pc:sldMk cId="1969540776" sldId="264"/>
            <ac:spMk id="6" creationId="{995CF4B2-0BCF-495D-6CBA-865EDBE47803}"/>
          </ac:spMkLst>
        </pc:spChg>
        <pc:picChg chg="mod">
          <ac:chgData name="Martina Plantak, DOBA" userId="S::martina.plantak@doba.si::de674679-c024-4d92-9c12-6923d982c1a5" providerId="AD" clId="Web-{FAA62AC6-94FC-1C7A-DC6C-8EF6A7C12538}" dt="2024-12-12T14:12:55.165" v="349" actId="14100"/>
          <ac:picMkLst>
            <pc:docMk/>
            <pc:sldMk cId="1969540776" sldId="264"/>
            <ac:picMk id="4" creationId="{AF5DE497-0859-966A-36C2-7A86A94BED38}"/>
          </ac:picMkLst>
        </pc:picChg>
      </pc:sldChg>
      <pc:sldChg chg="delSp modSp">
        <pc:chgData name="Martina Plantak, DOBA" userId="S::martina.plantak@doba.si::de674679-c024-4d92-9c12-6923d982c1a5" providerId="AD" clId="Web-{FAA62AC6-94FC-1C7A-DC6C-8EF6A7C12538}" dt="2024-12-12T14:14:05.386" v="380" actId="20577"/>
        <pc:sldMkLst>
          <pc:docMk/>
          <pc:sldMk cId="312193480" sldId="265"/>
        </pc:sldMkLst>
        <pc:spChg chg="mod">
          <ac:chgData name="Martina Plantak, DOBA" userId="S::martina.plantak@doba.si::de674679-c024-4d92-9c12-6923d982c1a5" providerId="AD" clId="Web-{FAA62AC6-94FC-1C7A-DC6C-8EF6A7C12538}" dt="2024-12-12T14:14:05.386" v="380" actId="20577"/>
          <ac:spMkLst>
            <pc:docMk/>
            <pc:sldMk cId="312193480" sldId="265"/>
            <ac:spMk id="3" creationId="{AC82C0F3-CD1A-06D2-231A-73CDECCAE0B1}"/>
          </ac:spMkLst>
        </pc:spChg>
      </pc:sldChg>
      <pc:sldChg chg="modSp">
        <pc:chgData name="Martina Plantak, DOBA" userId="S::martina.plantak@doba.si::de674679-c024-4d92-9c12-6923d982c1a5" providerId="AD" clId="Web-{FAA62AC6-94FC-1C7A-DC6C-8EF6A7C12538}" dt="2024-12-12T14:30:12.984" v="704" actId="20577"/>
        <pc:sldMkLst>
          <pc:docMk/>
          <pc:sldMk cId="1920296977" sldId="266"/>
        </pc:sldMkLst>
        <pc:spChg chg="mod">
          <ac:chgData name="Martina Plantak, DOBA" userId="S::martina.plantak@doba.si::de674679-c024-4d92-9c12-6923d982c1a5" providerId="AD" clId="Web-{FAA62AC6-94FC-1C7A-DC6C-8EF6A7C12538}" dt="2024-12-12T14:30:12.984" v="704" actId="20577"/>
          <ac:spMkLst>
            <pc:docMk/>
            <pc:sldMk cId="1920296977" sldId="266"/>
            <ac:spMk id="3" creationId="{6E6486CF-3181-A79C-F9F4-B67544B29F0D}"/>
          </ac:spMkLst>
        </pc:spChg>
      </pc:sldChg>
      <pc:sldChg chg="delSp modSp">
        <pc:chgData name="Martina Plantak, DOBA" userId="S::martina.plantak@doba.si::de674679-c024-4d92-9c12-6923d982c1a5" providerId="AD" clId="Web-{FAA62AC6-94FC-1C7A-DC6C-8EF6A7C12538}" dt="2024-12-12T14:29:42.373" v="697" actId="20577"/>
        <pc:sldMkLst>
          <pc:docMk/>
          <pc:sldMk cId="1806747422" sldId="267"/>
        </pc:sldMkLst>
        <pc:spChg chg="mod">
          <ac:chgData name="Martina Plantak, DOBA" userId="S::martina.plantak@doba.si::de674679-c024-4d92-9c12-6923d982c1a5" providerId="AD" clId="Web-{FAA62AC6-94FC-1C7A-DC6C-8EF6A7C12538}" dt="2024-12-12T14:29:42.373" v="697" actId="20577"/>
          <ac:spMkLst>
            <pc:docMk/>
            <pc:sldMk cId="1806747422" sldId="267"/>
            <ac:spMk id="2" creationId="{E5E05121-28A5-A1BB-1D1D-D95EBF63955C}"/>
          </ac:spMkLst>
        </pc:spChg>
      </pc:sldChg>
      <pc:sldChg chg="addSp delSp modSp">
        <pc:chgData name="Martina Plantak, DOBA" userId="S::martina.plantak@doba.si::de674679-c024-4d92-9c12-6923d982c1a5" providerId="AD" clId="Web-{FAA62AC6-94FC-1C7A-DC6C-8EF6A7C12538}" dt="2024-12-12T14:28:07.932" v="668" actId="20577"/>
        <pc:sldMkLst>
          <pc:docMk/>
          <pc:sldMk cId="2111935720" sldId="268"/>
        </pc:sldMkLst>
        <pc:spChg chg="mod">
          <ac:chgData name="Martina Plantak, DOBA" userId="S::martina.plantak@doba.si::de674679-c024-4d92-9c12-6923d982c1a5" providerId="AD" clId="Web-{FAA62AC6-94FC-1C7A-DC6C-8EF6A7C12538}" dt="2024-12-12T14:28:07.932" v="668" actId="20577"/>
          <ac:spMkLst>
            <pc:docMk/>
            <pc:sldMk cId="2111935720" sldId="268"/>
            <ac:spMk id="9" creationId="{A39F4054-E244-D495-3380-548668700DF8}"/>
          </ac:spMkLst>
        </pc:spChg>
        <pc:spChg chg="add del mod">
          <ac:chgData name="Martina Plantak, DOBA" userId="S::martina.plantak@doba.si::de674679-c024-4d92-9c12-6923d982c1a5" providerId="AD" clId="Web-{FAA62AC6-94FC-1C7A-DC6C-8EF6A7C12538}" dt="2024-12-12T14:28:01.244" v="666" actId="1076"/>
          <ac:spMkLst>
            <pc:docMk/>
            <pc:sldMk cId="2111935720" sldId="268"/>
            <ac:spMk id="13" creationId="{FB1C3351-AB3C-C579-51CC-E3F41CAE8085}"/>
          </ac:spMkLst>
        </pc:spChg>
        <pc:picChg chg="mod">
          <ac:chgData name="Martina Plantak, DOBA" userId="S::martina.plantak@doba.si::de674679-c024-4d92-9c12-6923d982c1a5" providerId="AD" clId="Web-{FAA62AC6-94FC-1C7A-DC6C-8EF6A7C12538}" dt="2024-12-12T14:26:29.179" v="591" actId="14100"/>
          <ac:picMkLst>
            <pc:docMk/>
            <pc:sldMk cId="2111935720" sldId="268"/>
            <ac:picMk id="12" creationId="{1AC7A746-DE81-AB11-4DCE-1357DDA681E6}"/>
          </ac:picMkLst>
        </pc:picChg>
      </pc:sldChg>
      <pc:sldChg chg="addSp delSp modSp">
        <pc:chgData name="Martina Plantak, DOBA" userId="S::martina.plantak@doba.si::de674679-c024-4d92-9c12-6923d982c1a5" providerId="AD" clId="Web-{FAA62AC6-94FC-1C7A-DC6C-8EF6A7C12538}" dt="2024-12-12T14:18:24.724" v="467" actId="20577"/>
        <pc:sldMkLst>
          <pc:docMk/>
          <pc:sldMk cId="2101650078" sldId="269"/>
        </pc:sldMkLst>
        <pc:spChg chg="add mod">
          <ac:chgData name="Martina Plantak, DOBA" userId="S::martina.plantak@doba.si::de674679-c024-4d92-9c12-6923d982c1a5" providerId="AD" clId="Web-{FAA62AC6-94FC-1C7A-DC6C-8EF6A7C12538}" dt="2024-12-12T14:18:24.724" v="467" actId="20577"/>
          <ac:spMkLst>
            <pc:docMk/>
            <pc:sldMk cId="2101650078" sldId="269"/>
            <ac:spMk id="2" creationId="{949FA851-D655-5D64-D07B-15C1641EDE4D}"/>
          </ac:spMkLst>
        </pc:spChg>
        <pc:spChg chg="mod">
          <ac:chgData name="Martina Plantak, DOBA" userId="S::martina.plantak@doba.si::de674679-c024-4d92-9c12-6923d982c1a5" providerId="AD" clId="Web-{FAA62AC6-94FC-1C7A-DC6C-8EF6A7C12538}" dt="2024-12-12T14:17:40.909" v="437" actId="14100"/>
          <ac:spMkLst>
            <pc:docMk/>
            <pc:sldMk cId="2101650078" sldId="269"/>
            <ac:spMk id="3" creationId="{C52DB546-8570-58A3-C8CA-037FCC03D9DF}"/>
          </ac:spMkLst>
        </pc:spChg>
        <pc:spChg chg="mod">
          <ac:chgData name="Martina Plantak, DOBA" userId="S::martina.plantak@doba.si::de674679-c024-4d92-9c12-6923d982c1a5" providerId="AD" clId="Web-{FAA62AC6-94FC-1C7A-DC6C-8EF6A7C12538}" dt="2024-12-12T14:16:35.032" v="425" actId="20577"/>
          <ac:spMkLst>
            <pc:docMk/>
            <pc:sldMk cId="2101650078" sldId="269"/>
            <ac:spMk id="4" creationId="{FE3E8BBD-EB08-2AD4-981F-1B8088A10F21}"/>
          </ac:spMkLst>
        </pc:spChg>
      </pc:sldChg>
      <pc:sldChg chg="modSp">
        <pc:chgData name="Martina Plantak, DOBA" userId="S::martina.plantak@doba.si::de674679-c024-4d92-9c12-6923d982c1a5" providerId="AD" clId="Web-{FAA62AC6-94FC-1C7A-DC6C-8EF6A7C12538}" dt="2024-12-12T14:20:23.540" v="504" actId="1076"/>
        <pc:sldMkLst>
          <pc:docMk/>
          <pc:sldMk cId="4280368316" sldId="271"/>
        </pc:sldMkLst>
        <pc:spChg chg="mod">
          <ac:chgData name="Martina Plantak, DOBA" userId="S::martina.plantak@doba.si::de674679-c024-4d92-9c12-6923d982c1a5" providerId="AD" clId="Web-{FAA62AC6-94FC-1C7A-DC6C-8EF6A7C12538}" dt="2024-12-12T14:19:14.569" v="478" actId="1076"/>
          <ac:spMkLst>
            <pc:docMk/>
            <pc:sldMk cId="4280368316" sldId="271"/>
            <ac:spMk id="2" creationId="{473C6D11-57DE-CE53-DE22-EED64C74869A}"/>
          </ac:spMkLst>
        </pc:spChg>
        <pc:spChg chg="mod">
          <ac:chgData name="Martina Plantak, DOBA" userId="S::martina.plantak@doba.si::de674679-c024-4d92-9c12-6923d982c1a5" providerId="AD" clId="Web-{FAA62AC6-94FC-1C7A-DC6C-8EF6A7C12538}" dt="2024-12-12T14:19:21.616" v="480" actId="20577"/>
          <ac:spMkLst>
            <pc:docMk/>
            <pc:sldMk cId="4280368316" sldId="271"/>
            <ac:spMk id="3" creationId="{46B81DF5-8BE8-A6BF-AC46-0850709C9A9B}"/>
          </ac:spMkLst>
        </pc:spChg>
        <pc:spChg chg="mod">
          <ac:chgData name="Martina Plantak, DOBA" userId="S::martina.plantak@doba.si::de674679-c024-4d92-9c12-6923d982c1a5" providerId="AD" clId="Web-{FAA62AC6-94FC-1C7A-DC6C-8EF6A7C12538}" dt="2024-12-12T14:20:23.540" v="504" actId="1076"/>
          <ac:spMkLst>
            <pc:docMk/>
            <pc:sldMk cId="4280368316" sldId="271"/>
            <ac:spMk id="8" creationId="{63C629AE-1506-30D8-A4DB-992B74600FAB}"/>
          </ac:spMkLst>
        </pc:spChg>
        <pc:picChg chg="mod">
          <ac:chgData name="Martina Plantak, DOBA" userId="S::martina.plantak@doba.si::de674679-c024-4d92-9c12-6923d982c1a5" providerId="AD" clId="Web-{FAA62AC6-94FC-1C7A-DC6C-8EF6A7C12538}" dt="2024-12-12T14:19:24.929" v="481" actId="14100"/>
          <ac:picMkLst>
            <pc:docMk/>
            <pc:sldMk cId="4280368316" sldId="271"/>
            <ac:picMk id="5" creationId="{7EA32F9F-9613-E1F6-A17F-728392186453}"/>
          </ac:picMkLst>
        </pc:picChg>
      </pc:sldChg>
      <pc:sldChg chg="modSp">
        <pc:chgData name="Martina Plantak, DOBA" userId="S::martina.plantak@doba.si::de674679-c024-4d92-9c12-6923d982c1a5" providerId="AD" clId="Web-{FAA62AC6-94FC-1C7A-DC6C-8EF6A7C12538}" dt="2024-12-12T14:47:05.270" v="991" actId="20577"/>
        <pc:sldMkLst>
          <pc:docMk/>
          <pc:sldMk cId="3933702952" sldId="272"/>
        </pc:sldMkLst>
        <pc:spChg chg="mod">
          <ac:chgData name="Martina Plantak, DOBA" userId="S::martina.plantak@doba.si::de674679-c024-4d92-9c12-6923d982c1a5" providerId="AD" clId="Web-{FAA62AC6-94FC-1C7A-DC6C-8EF6A7C12538}" dt="2024-12-12T14:18:39.490" v="469" actId="20577"/>
          <ac:spMkLst>
            <pc:docMk/>
            <pc:sldMk cId="3933702952" sldId="272"/>
            <ac:spMk id="2" creationId="{9CD12620-8E26-BFB8-75A0-4260DF346F3C}"/>
          </ac:spMkLst>
        </pc:spChg>
        <pc:spChg chg="mod">
          <ac:chgData name="Martina Plantak, DOBA" userId="S::martina.plantak@doba.si::de674679-c024-4d92-9c12-6923d982c1a5" providerId="AD" clId="Web-{FAA62AC6-94FC-1C7A-DC6C-8EF6A7C12538}" dt="2024-12-12T14:47:05.270" v="991" actId="20577"/>
          <ac:spMkLst>
            <pc:docMk/>
            <pc:sldMk cId="3933702952" sldId="272"/>
            <ac:spMk id="3" creationId="{28F7DCC7-FE51-25AB-D0A3-4EC2DE57B4FD}"/>
          </ac:spMkLst>
        </pc:spChg>
      </pc:sldChg>
      <pc:sldChg chg="modSp">
        <pc:chgData name="Martina Plantak, DOBA" userId="S::martina.plantak@doba.si::de674679-c024-4d92-9c12-6923d982c1a5" providerId="AD" clId="Web-{FAA62AC6-94FC-1C7A-DC6C-8EF6A7C12538}" dt="2024-12-12T14:16:15.797" v="422" actId="20577"/>
        <pc:sldMkLst>
          <pc:docMk/>
          <pc:sldMk cId="618426598" sldId="273"/>
        </pc:sldMkLst>
        <pc:spChg chg="mod">
          <ac:chgData name="Martina Plantak, DOBA" userId="S::martina.plantak@doba.si::de674679-c024-4d92-9c12-6923d982c1a5" providerId="AD" clId="Web-{FAA62AC6-94FC-1C7A-DC6C-8EF6A7C12538}" dt="2024-12-12T14:14:27.090" v="382" actId="20577"/>
          <ac:spMkLst>
            <pc:docMk/>
            <pc:sldMk cId="618426598" sldId="273"/>
            <ac:spMk id="2" creationId="{4F873FB5-6FA2-F51F-05E8-2A0354C36038}"/>
          </ac:spMkLst>
        </pc:spChg>
        <pc:spChg chg="mod">
          <ac:chgData name="Martina Plantak, DOBA" userId="S::martina.plantak@doba.si::de674679-c024-4d92-9c12-6923d982c1a5" providerId="AD" clId="Web-{FAA62AC6-94FC-1C7A-DC6C-8EF6A7C12538}" dt="2024-12-12T14:16:15.797" v="422" actId="20577"/>
          <ac:spMkLst>
            <pc:docMk/>
            <pc:sldMk cId="618426598" sldId="273"/>
            <ac:spMk id="5" creationId="{699DDC12-9066-EE2E-E8D8-05FB2DFE31FC}"/>
          </ac:spMkLst>
        </pc:spChg>
        <pc:spChg chg="mod">
          <ac:chgData name="Martina Plantak, DOBA" userId="S::martina.plantak@doba.si::de674679-c024-4d92-9c12-6923d982c1a5" providerId="AD" clId="Web-{FAA62AC6-94FC-1C7A-DC6C-8EF6A7C12538}" dt="2024-12-12T14:15:14.920" v="389" actId="20577"/>
          <ac:spMkLst>
            <pc:docMk/>
            <pc:sldMk cId="618426598" sldId="273"/>
            <ac:spMk id="6" creationId="{E606DC34-1A01-F19D-1FF7-33B33BD938D8}"/>
          </ac:spMkLst>
        </pc:spChg>
      </pc:sldChg>
      <pc:sldChg chg="modSp">
        <pc:chgData name="Martina Plantak, DOBA" userId="S::martina.plantak@doba.si::de674679-c024-4d92-9c12-6923d982c1a5" providerId="AD" clId="Web-{FAA62AC6-94FC-1C7A-DC6C-8EF6A7C12538}" dt="2024-12-12T14:21:39.606" v="522" actId="20577"/>
        <pc:sldMkLst>
          <pc:docMk/>
          <pc:sldMk cId="2413889089" sldId="278"/>
        </pc:sldMkLst>
        <pc:spChg chg="mod">
          <ac:chgData name="Martina Plantak, DOBA" userId="S::martina.plantak@doba.si::de674679-c024-4d92-9c12-6923d982c1a5" providerId="AD" clId="Web-{FAA62AC6-94FC-1C7A-DC6C-8EF6A7C12538}" dt="2024-12-12T14:21:12.495" v="518" actId="1076"/>
          <ac:spMkLst>
            <pc:docMk/>
            <pc:sldMk cId="2413889089" sldId="278"/>
            <ac:spMk id="2" creationId="{70F8C783-97DB-B0AD-69A8-E022350AE332}"/>
          </ac:spMkLst>
        </pc:spChg>
        <pc:spChg chg="mod">
          <ac:chgData name="Martina Plantak, DOBA" userId="S::martina.plantak@doba.si::de674679-c024-4d92-9c12-6923d982c1a5" providerId="AD" clId="Web-{FAA62AC6-94FC-1C7A-DC6C-8EF6A7C12538}" dt="2024-12-12T14:21:39.606" v="522" actId="20577"/>
          <ac:spMkLst>
            <pc:docMk/>
            <pc:sldMk cId="2413889089" sldId="278"/>
            <ac:spMk id="3" creationId="{114DF3B0-B8CB-7F7F-126A-63BE961A6AF9}"/>
          </ac:spMkLst>
        </pc:spChg>
      </pc:sldChg>
      <pc:sldChg chg="modSp">
        <pc:chgData name="Martina Plantak, DOBA" userId="S::martina.plantak@doba.si::de674679-c024-4d92-9c12-6923d982c1a5" providerId="AD" clId="Web-{FAA62AC6-94FC-1C7A-DC6C-8EF6A7C12538}" dt="2024-12-12T14:32:44.505" v="749" actId="20577"/>
        <pc:sldMkLst>
          <pc:docMk/>
          <pc:sldMk cId="1229261176" sldId="279"/>
        </pc:sldMkLst>
        <pc:spChg chg="mod">
          <ac:chgData name="Martina Plantak, DOBA" userId="S::martina.plantak@doba.si::de674679-c024-4d92-9c12-6923d982c1a5" providerId="AD" clId="Web-{FAA62AC6-94FC-1C7A-DC6C-8EF6A7C12538}" dt="2024-12-12T14:30:43" v="705" actId="20577"/>
          <ac:spMkLst>
            <pc:docMk/>
            <pc:sldMk cId="1229261176" sldId="279"/>
            <ac:spMk id="2" creationId="{0A7C952E-CAE0-1484-D9A6-28B605E1BF89}"/>
          </ac:spMkLst>
        </pc:spChg>
        <pc:spChg chg="mod">
          <ac:chgData name="Martina Plantak, DOBA" userId="S::martina.plantak@doba.si::de674679-c024-4d92-9c12-6923d982c1a5" providerId="AD" clId="Web-{FAA62AC6-94FC-1C7A-DC6C-8EF6A7C12538}" dt="2024-12-12T14:32:44.505" v="749" actId="20577"/>
          <ac:spMkLst>
            <pc:docMk/>
            <pc:sldMk cId="1229261176" sldId="279"/>
            <ac:spMk id="3" creationId="{13A824C9-485C-0057-616B-EFB14AB3EE75}"/>
          </ac:spMkLst>
        </pc:spChg>
      </pc:sldChg>
      <pc:sldChg chg="modSp">
        <pc:chgData name="Martina Plantak, DOBA" userId="S::martina.plantak@doba.si::de674679-c024-4d92-9c12-6923d982c1a5" providerId="AD" clId="Web-{FAA62AC6-94FC-1C7A-DC6C-8EF6A7C12538}" dt="2024-12-12T14:34:33.055" v="771" actId="20577"/>
        <pc:sldMkLst>
          <pc:docMk/>
          <pc:sldMk cId="897402456" sldId="280"/>
        </pc:sldMkLst>
        <pc:spChg chg="mod">
          <ac:chgData name="Martina Plantak, DOBA" userId="S::martina.plantak@doba.si::de674679-c024-4d92-9c12-6923d982c1a5" providerId="AD" clId="Web-{FAA62AC6-94FC-1C7A-DC6C-8EF6A7C12538}" dt="2024-12-12T14:33:18.662" v="754" actId="20577"/>
          <ac:spMkLst>
            <pc:docMk/>
            <pc:sldMk cId="897402456" sldId="280"/>
            <ac:spMk id="2" creationId="{0A7C952E-CAE0-1484-D9A6-28B605E1BF89}"/>
          </ac:spMkLst>
        </pc:spChg>
        <pc:spChg chg="mod">
          <ac:chgData name="Martina Plantak, DOBA" userId="S::martina.plantak@doba.si::de674679-c024-4d92-9c12-6923d982c1a5" providerId="AD" clId="Web-{FAA62AC6-94FC-1C7A-DC6C-8EF6A7C12538}" dt="2024-12-12T14:34:33.055" v="771" actId="20577"/>
          <ac:spMkLst>
            <pc:docMk/>
            <pc:sldMk cId="897402456" sldId="280"/>
            <ac:spMk id="3" creationId="{13A824C9-485C-0057-616B-EFB14AB3EE75}"/>
          </ac:spMkLst>
        </pc:spChg>
      </pc:sldChg>
      <pc:sldChg chg="delSp modSp">
        <pc:chgData name="Martina Plantak, DOBA" userId="S::martina.plantak@doba.si::de674679-c024-4d92-9c12-6923d982c1a5" providerId="AD" clId="Web-{FAA62AC6-94FC-1C7A-DC6C-8EF6A7C12538}" dt="2024-12-12T14:26:12.819" v="588" actId="20577"/>
        <pc:sldMkLst>
          <pc:docMk/>
          <pc:sldMk cId="3413694737" sldId="281"/>
        </pc:sldMkLst>
        <pc:spChg chg="mod">
          <ac:chgData name="Martina Plantak, DOBA" userId="S::martina.plantak@doba.si::de674679-c024-4d92-9c12-6923d982c1a5" providerId="AD" clId="Web-{FAA62AC6-94FC-1C7A-DC6C-8EF6A7C12538}" dt="2024-12-12T14:24:26.158" v="575" actId="14100"/>
          <ac:spMkLst>
            <pc:docMk/>
            <pc:sldMk cId="3413694737" sldId="281"/>
            <ac:spMk id="2" creationId="{6071B6C2-BBE0-6208-4D02-B172D7CDC531}"/>
          </ac:spMkLst>
        </pc:spChg>
        <pc:spChg chg="mod">
          <ac:chgData name="Martina Plantak, DOBA" userId="S::martina.plantak@doba.si::de674679-c024-4d92-9c12-6923d982c1a5" providerId="AD" clId="Web-{FAA62AC6-94FC-1C7A-DC6C-8EF6A7C12538}" dt="2024-12-12T14:26:12.819" v="588" actId="20577"/>
          <ac:spMkLst>
            <pc:docMk/>
            <pc:sldMk cId="3413694737" sldId="281"/>
            <ac:spMk id="3" creationId="{18401053-4DA8-76D8-5E77-9B1CDAD388C7}"/>
          </ac:spMkLst>
        </pc:spChg>
      </pc:sldChg>
      <pc:sldChg chg="delSp modSp del">
        <pc:chgData name="Martina Plantak, DOBA" userId="S::martina.plantak@doba.si::de674679-c024-4d92-9c12-6923d982c1a5" providerId="AD" clId="Web-{FAA62AC6-94FC-1C7A-DC6C-8EF6A7C12538}" dt="2024-12-12T14:26:18.428" v="590"/>
        <pc:sldMkLst>
          <pc:docMk/>
          <pc:sldMk cId="996972487" sldId="282"/>
        </pc:sldMkLst>
      </pc:sldChg>
      <pc:sldChg chg="modSp">
        <pc:chgData name="Martina Plantak, DOBA" userId="S::martina.plantak@doba.si::de674679-c024-4d92-9c12-6923d982c1a5" providerId="AD" clId="Web-{FAA62AC6-94FC-1C7A-DC6C-8EF6A7C12538}" dt="2024-12-12T14:32:39.348" v="745" actId="20577"/>
        <pc:sldMkLst>
          <pc:docMk/>
          <pc:sldMk cId="4188030740" sldId="283"/>
        </pc:sldMkLst>
        <pc:spChg chg="mod">
          <ac:chgData name="Martina Plantak, DOBA" userId="S::martina.plantak@doba.si::de674679-c024-4d92-9c12-6923d982c1a5" providerId="AD" clId="Web-{FAA62AC6-94FC-1C7A-DC6C-8EF6A7C12538}" dt="2024-12-12T14:32:39.348" v="745" actId="20577"/>
          <ac:spMkLst>
            <pc:docMk/>
            <pc:sldMk cId="4188030740" sldId="283"/>
            <ac:spMk id="3" creationId="{6D4737CE-E08E-1637-03F5-49D17411FE4D}"/>
          </ac:spMkLst>
        </pc:spChg>
      </pc:sldChg>
      <pc:sldChg chg="del">
        <pc:chgData name="Martina Plantak, DOBA" userId="S::martina.plantak@doba.si::de674679-c024-4d92-9c12-6923d982c1a5" providerId="AD" clId="Web-{FAA62AC6-94FC-1C7A-DC6C-8EF6A7C12538}" dt="2024-12-12T14:32:50.114" v="750"/>
        <pc:sldMkLst>
          <pc:docMk/>
          <pc:sldMk cId="2001317167" sldId="284"/>
        </pc:sldMkLst>
      </pc:sldChg>
      <pc:sldChg chg="del">
        <pc:chgData name="Martina Plantak, DOBA" userId="S::martina.plantak@doba.si::de674679-c024-4d92-9c12-6923d982c1a5" providerId="AD" clId="Web-{FAA62AC6-94FC-1C7A-DC6C-8EF6A7C12538}" dt="2024-12-12T14:33:03.818" v="752"/>
        <pc:sldMkLst>
          <pc:docMk/>
          <pc:sldMk cId="2981133469" sldId="285"/>
        </pc:sldMkLst>
      </pc:sldChg>
      <pc:sldChg chg="delSp modSp">
        <pc:chgData name="Martina Plantak, DOBA" userId="S::martina.plantak@doba.si::de674679-c024-4d92-9c12-6923d982c1a5" providerId="AD" clId="Web-{FAA62AC6-94FC-1C7A-DC6C-8EF6A7C12538}" dt="2024-12-12T14:33:10.193" v="753" actId="14100"/>
        <pc:sldMkLst>
          <pc:docMk/>
          <pc:sldMk cId="259674519" sldId="287"/>
        </pc:sldMkLst>
        <pc:spChg chg="mod">
          <ac:chgData name="Martina Plantak, DOBA" userId="S::martina.plantak@doba.si::de674679-c024-4d92-9c12-6923d982c1a5" providerId="AD" clId="Web-{FAA62AC6-94FC-1C7A-DC6C-8EF6A7C12538}" dt="2024-12-12T14:33:10.193" v="753" actId="14100"/>
          <ac:spMkLst>
            <pc:docMk/>
            <pc:sldMk cId="259674519" sldId="287"/>
            <ac:spMk id="3" creationId="{3A056E5A-397F-51C9-71C9-99DC2876E305}"/>
          </ac:spMkLst>
        </pc:spChg>
      </pc:sldChg>
      <pc:sldChg chg="modSp">
        <pc:chgData name="Martina Plantak, DOBA" userId="S::martina.plantak@doba.si::de674679-c024-4d92-9c12-6923d982c1a5" providerId="AD" clId="Web-{FAA62AC6-94FC-1C7A-DC6C-8EF6A7C12538}" dt="2024-12-12T14:36:41.545" v="803" actId="20577"/>
        <pc:sldMkLst>
          <pc:docMk/>
          <pc:sldMk cId="1151573899" sldId="288"/>
        </pc:sldMkLst>
        <pc:spChg chg="mod">
          <ac:chgData name="Martina Plantak, DOBA" userId="S::martina.plantak@doba.si::de674679-c024-4d92-9c12-6923d982c1a5" providerId="AD" clId="Web-{FAA62AC6-94FC-1C7A-DC6C-8EF6A7C12538}" dt="2024-12-12T14:36:41.545" v="803" actId="20577"/>
          <ac:spMkLst>
            <pc:docMk/>
            <pc:sldMk cId="1151573899" sldId="288"/>
            <ac:spMk id="2" creationId="{E2997C28-4B93-196F-113B-074F7FF51399}"/>
          </ac:spMkLst>
        </pc:spChg>
        <pc:spChg chg="mod">
          <ac:chgData name="Martina Plantak, DOBA" userId="S::martina.plantak@doba.si::de674679-c024-4d92-9c12-6923d982c1a5" providerId="AD" clId="Web-{FAA62AC6-94FC-1C7A-DC6C-8EF6A7C12538}" dt="2024-12-12T14:36:28.232" v="792" actId="20577"/>
          <ac:spMkLst>
            <pc:docMk/>
            <pc:sldMk cId="1151573899" sldId="288"/>
            <ac:spMk id="3" creationId="{96BA1EF4-5F05-6014-789B-4B8550C4FF5C}"/>
          </ac:spMkLst>
        </pc:spChg>
      </pc:sldChg>
      <pc:sldChg chg="del">
        <pc:chgData name="Martina Plantak, DOBA" userId="S::martina.plantak@doba.si::de674679-c024-4d92-9c12-6923d982c1a5" providerId="AD" clId="Web-{FAA62AC6-94FC-1C7A-DC6C-8EF6A7C12538}" dt="2024-12-12T14:36:44.607" v="804"/>
        <pc:sldMkLst>
          <pc:docMk/>
          <pc:sldMk cId="4019510882" sldId="289"/>
        </pc:sldMkLst>
      </pc:sldChg>
      <pc:sldChg chg="modSp">
        <pc:chgData name="Martina Plantak, DOBA" userId="S::martina.plantak@doba.si::de674679-c024-4d92-9c12-6923d982c1a5" providerId="AD" clId="Web-{FAA62AC6-94FC-1C7A-DC6C-8EF6A7C12538}" dt="2024-12-12T14:37:37.781" v="825" actId="20577"/>
        <pc:sldMkLst>
          <pc:docMk/>
          <pc:sldMk cId="375314826" sldId="291"/>
        </pc:sldMkLst>
        <pc:spChg chg="mod">
          <ac:chgData name="Martina Plantak, DOBA" userId="S::martina.plantak@doba.si::de674679-c024-4d92-9c12-6923d982c1a5" providerId="AD" clId="Web-{FAA62AC6-94FC-1C7A-DC6C-8EF6A7C12538}" dt="2024-12-12T14:37:37.781" v="825" actId="20577"/>
          <ac:spMkLst>
            <pc:docMk/>
            <pc:sldMk cId="375314826" sldId="291"/>
            <ac:spMk id="3" creationId="{9BE965BB-B2D2-AD13-3BF5-95D5D6BEB9C5}"/>
          </ac:spMkLst>
        </pc:spChg>
      </pc:sldChg>
      <pc:sldChg chg="modSp">
        <pc:chgData name="Martina Plantak, DOBA" userId="S::martina.plantak@doba.si::de674679-c024-4d92-9c12-6923d982c1a5" providerId="AD" clId="Web-{FAA62AC6-94FC-1C7A-DC6C-8EF6A7C12538}" dt="2024-12-12T14:38:26.064" v="838" actId="20577"/>
        <pc:sldMkLst>
          <pc:docMk/>
          <pc:sldMk cId="3266969768" sldId="292"/>
        </pc:sldMkLst>
        <pc:spChg chg="mod">
          <ac:chgData name="Martina Plantak, DOBA" userId="S::martina.plantak@doba.si::de674679-c024-4d92-9c12-6923d982c1a5" providerId="AD" clId="Web-{FAA62AC6-94FC-1C7A-DC6C-8EF6A7C12538}" dt="2024-12-12T14:38:26.064" v="838" actId="20577"/>
          <ac:spMkLst>
            <pc:docMk/>
            <pc:sldMk cId="3266969768" sldId="292"/>
            <ac:spMk id="3" creationId="{69520EC0-C596-6112-D030-7E15C2722B3F}"/>
          </ac:spMkLst>
        </pc:spChg>
      </pc:sldChg>
      <pc:sldChg chg="modSp">
        <pc:chgData name="Martina Plantak, DOBA" userId="S::martina.plantak@doba.si::de674679-c024-4d92-9c12-6923d982c1a5" providerId="AD" clId="Web-{FAA62AC6-94FC-1C7A-DC6C-8EF6A7C12538}" dt="2024-12-12T14:45:10.688" v="961" actId="14100"/>
        <pc:sldMkLst>
          <pc:docMk/>
          <pc:sldMk cId="779166828" sldId="293"/>
        </pc:sldMkLst>
        <pc:spChg chg="mod">
          <ac:chgData name="Martina Plantak, DOBA" userId="S::martina.plantak@doba.si::de674679-c024-4d92-9c12-6923d982c1a5" providerId="AD" clId="Web-{FAA62AC6-94FC-1C7A-DC6C-8EF6A7C12538}" dt="2024-12-12T14:45:07.438" v="960" actId="14100"/>
          <ac:spMkLst>
            <pc:docMk/>
            <pc:sldMk cId="779166828" sldId="293"/>
            <ac:spMk id="3" creationId="{0697F81E-0F9E-3030-359C-9AFD79A7AAC8}"/>
          </ac:spMkLst>
        </pc:spChg>
        <pc:spChg chg="mod">
          <ac:chgData name="Martina Plantak, DOBA" userId="S::martina.plantak@doba.si::de674679-c024-4d92-9c12-6923d982c1a5" providerId="AD" clId="Web-{FAA62AC6-94FC-1C7A-DC6C-8EF6A7C12538}" dt="2024-12-12T14:45:10.688" v="961" actId="14100"/>
          <ac:spMkLst>
            <pc:docMk/>
            <pc:sldMk cId="779166828" sldId="293"/>
            <ac:spMk id="7" creationId="{1004849B-2692-7D06-43C7-FAA8AD48E29A}"/>
          </ac:spMkLst>
        </pc:spChg>
      </pc:sldChg>
      <pc:sldChg chg="modSp">
        <pc:chgData name="Martina Plantak, DOBA" userId="S::martina.plantak@doba.si::de674679-c024-4d92-9c12-6923d982c1a5" providerId="AD" clId="Web-{FAA62AC6-94FC-1C7A-DC6C-8EF6A7C12538}" dt="2024-12-12T14:39:14.331" v="858" actId="20577"/>
        <pc:sldMkLst>
          <pc:docMk/>
          <pc:sldMk cId="3778894418" sldId="294"/>
        </pc:sldMkLst>
        <pc:spChg chg="mod">
          <ac:chgData name="Martina Plantak, DOBA" userId="S::martina.plantak@doba.si::de674679-c024-4d92-9c12-6923d982c1a5" providerId="AD" clId="Web-{FAA62AC6-94FC-1C7A-DC6C-8EF6A7C12538}" dt="2024-12-12T14:39:14.331" v="858" actId="20577"/>
          <ac:spMkLst>
            <pc:docMk/>
            <pc:sldMk cId="3778894418" sldId="294"/>
            <ac:spMk id="7" creationId="{82B6C7E5-838F-21B0-2A7A-6A209FFA09AA}"/>
          </ac:spMkLst>
        </pc:spChg>
      </pc:sldChg>
      <pc:sldChg chg="modSp">
        <pc:chgData name="Martina Plantak, DOBA" userId="S::martina.plantak@doba.si::de674679-c024-4d92-9c12-6923d982c1a5" providerId="AD" clId="Web-{FAA62AC6-94FC-1C7A-DC6C-8EF6A7C12538}" dt="2024-12-12T14:29:16.700" v="690" actId="1076"/>
        <pc:sldMkLst>
          <pc:docMk/>
          <pc:sldMk cId="3139701501" sldId="296"/>
        </pc:sldMkLst>
        <pc:spChg chg="mod">
          <ac:chgData name="Martina Plantak, DOBA" userId="S::martina.plantak@doba.si::de674679-c024-4d92-9c12-6923d982c1a5" providerId="AD" clId="Web-{FAA62AC6-94FC-1C7A-DC6C-8EF6A7C12538}" dt="2024-12-12T14:29:04.075" v="687" actId="1076"/>
          <ac:spMkLst>
            <pc:docMk/>
            <pc:sldMk cId="3139701501" sldId="296"/>
            <ac:spMk id="7" creationId="{15797B8F-46D1-F2FD-85B6-FC5293D775F8}"/>
          </ac:spMkLst>
        </pc:spChg>
        <pc:picChg chg="mod">
          <ac:chgData name="Martina Plantak, DOBA" userId="S::martina.plantak@doba.si::de674679-c024-4d92-9c12-6923d982c1a5" providerId="AD" clId="Web-{FAA62AC6-94FC-1C7A-DC6C-8EF6A7C12538}" dt="2024-12-12T14:29:16.700" v="690" actId="1076"/>
          <ac:picMkLst>
            <pc:docMk/>
            <pc:sldMk cId="3139701501" sldId="296"/>
            <ac:picMk id="4" creationId="{B2B45BC6-83AE-3A0C-605A-99D489B495F5}"/>
          </ac:picMkLst>
        </pc:picChg>
      </pc:sldChg>
      <pc:sldChg chg="addSp delSp modSp">
        <pc:chgData name="Martina Plantak, DOBA" userId="S::martina.plantak@doba.si::de674679-c024-4d92-9c12-6923d982c1a5" providerId="AD" clId="Web-{FAA62AC6-94FC-1C7A-DC6C-8EF6A7C12538}" dt="2024-12-12T14:43:25.247" v="904" actId="1076"/>
        <pc:sldMkLst>
          <pc:docMk/>
          <pc:sldMk cId="2009451156" sldId="298"/>
        </pc:sldMkLst>
        <pc:spChg chg="mod">
          <ac:chgData name="Martina Plantak, DOBA" userId="S::martina.plantak@doba.si::de674679-c024-4d92-9c12-6923d982c1a5" providerId="AD" clId="Web-{FAA62AC6-94FC-1C7A-DC6C-8EF6A7C12538}" dt="2024-12-12T14:43:09.512" v="899" actId="1076"/>
          <ac:spMkLst>
            <pc:docMk/>
            <pc:sldMk cId="2009451156" sldId="298"/>
            <ac:spMk id="2" creationId="{26B9078C-83A7-2BD7-F8F3-22F361D07D26}"/>
          </ac:spMkLst>
        </pc:spChg>
        <pc:spChg chg="mod">
          <ac:chgData name="Martina Plantak, DOBA" userId="S::martina.plantak@doba.si::de674679-c024-4d92-9c12-6923d982c1a5" providerId="AD" clId="Web-{FAA62AC6-94FC-1C7A-DC6C-8EF6A7C12538}" dt="2024-12-12T14:43:16.496" v="901" actId="14100"/>
          <ac:spMkLst>
            <pc:docMk/>
            <pc:sldMk cId="2009451156" sldId="298"/>
            <ac:spMk id="3" creationId="{5A751297-DA17-FE27-DC0D-D11C588D1D2D}"/>
          </ac:spMkLst>
        </pc:spChg>
        <pc:spChg chg="add mod">
          <ac:chgData name="Martina Plantak, DOBA" userId="S::martina.plantak@doba.si::de674679-c024-4d92-9c12-6923d982c1a5" providerId="AD" clId="Web-{FAA62AC6-94FC-1C7A-DC6C-8EF6A7C12538}" dt="2024-12-12T14:43:22.684" v="903" actId="1076"/>
          <ac:spMkLst>
            <pc:docMk/>
            <pc:sldMk cId="2009451156" sldId="298"/>
            <ac:spMk id="5" creationId="{EF08AECE-ADAF-60A6-8896-460AE93C83DE}"/>
          </ac:spMkLst>
        </pc:spChg>
        <pc:picChg chg="mod">
          <ac:chgData name="Martina Plantak, DOBA" userId="S::martina.plantak@doba.si::de674679-c024-4d92-9c12-6923d982c1a5" providerId="AD" clId="Web-{FAA62AC6-94FC-1C7A-DC6C-8EF6A7C12538}" dt="2024-12-12T14:43:25.247" v="904" actId="1076"/>
          <ac:picMkLst>
            <pc:docMk/>
            <pc:sldMk cId="2009451156" sldId="298"/>
            <ac:picMk id="4" creationId="{4C274B94-CE53-47E2-384B-FE40382A2CC4}"/>
          </ac:picMkLst>
        </pc:picChg>
      </pc:sldChg>
      <pc:sldChg chg="modSp">
        <pc:chgData name="Martina Plantak, DOBA" userId="S::martina.plantak@doba.si::de674679-c024-4d92-9c12-6923d982c1a5" providerId="AD" clId="Web-{FAA62AC6-94FC-1C7A-DC6C-8EF6A7C12538}" dt="2024-12-12T13:37:36.635" v="66" actId="20577"/>
        <pc:sldMkLst>
          <pc:docMk/>
          <pc:sldMk cId="1043091233" sldId="305"/>
        </pc:sldMkLst>
        <pc:spChg chg="mod">
          <ac:chgData name="Martina Plantak, DOBA" userId="S::martina.plantak@doba.si::de674679-c024-4d92-9c12-6923d982c1a5" providerId="AD" clId="Web-{FAA62AC6-94FC-1C7A-DC6C-8EF6A7C12538}" dt="2024-12-12T13:37:36.635" v="66" actId="20577"/>
          <ac:spMkLst>
            <pc:docMk/>
            <pc:sldMk cId="1043091233" sldId="305"/>
            <ac:spMk id="3" creationId="{848F65B3-814F-8187-24CB-70D06104D414}"/>
          </ac:spMkLst>
        </pc:spChg>
        <pc:spChg chg="mod">
          <ac:chgData name="Martina Plantak, DOBA" userId="S::martina.plantak@doba.si::de674679-c024-4d92-9c12-6923d982c1a5" providerId="AD" clId="Web-{FAA62AC6-94FC-1C7A-DC6C-8EF6A7C12538}" dt="2024-12-12T13:15:29.975" v="21" actId="20577"/>
          <ac:spMkLst>
            <pc:docMk/>
            <pc:sldMk cId="1043091233" sldId="305"/>
            <ac:spMk id="6" creationId="{5F785082-F47E-1F39-01A3-1B5F21801EB5}"/>
          </ac:spMkLst>
        </pc:spChg>
      </pc:sldChg>
      <pc:sldChg chg="modSp">
        <pc:chgData name="Martina Plantak, DOBA" userId="S::martina.plantak@doba.si::de674679-c024-4d92-9c12-6923d982c1a5" providerId="AD" clId="Web-{FAA62AC6-94FC-1C7A-DC6C-8EF6A7C12538}" dt="2024-12-12T14:09:56.533" v="307" actId="20577"/>
        <pc:sldMkLst>
          <pc:docMk/>
          <pc:sldMk cId="2710904856" sldId="307"/>
        </pc:sldMkLst>
        <pc:spChg chg="mod">
          <ac:chgData name="Martina Plantak, DOBA" userId="S::martina.plantak@doba.si::de674679-c024-4d92-9c12-6923d982c1a5" providerId="AD" clId="Web-{FAA62AC6-94FC-1C7A-DC6C-8EF6A7C12538}" dt="2024-12-12T14:09:10.985" v="295" actId="20577"/>
          <ac:spMkLst>
            <pc:docMk/>
            <pc:sldMk cId="2710904856" sldId="307"/>
            <ac:spMk id="2" creationId="{E6BECFAE-6F16-B896-6235-B0BB2A8BE094}"/>
          </ac:spMkLst>
        </pc:spChg>
        <pc:spChg chg="mod">
          <ac:chgData name="Martina Plantak, DOBA" userId="S::martina.plantak@doba.si::de674679-c024-4d92-9c12-6923d982c1a5" providerId="AD" clId="Web-{FAA62AC6-94FC-1C7A-DC6C-8EF6A7C12538}" dt="2024-12-12T14:09:01.703" v="289" actId="20577"/>
          <ac:spMkLst>
            <pc:docMk/>
            <pc:sldMk cId="2710904856" sldId="307"/>
            <ac:spMk id="3" creationId="{B5A9E49A-D1B2-9AB1-8C9B-B2AF5774F407}"/>
          </ac:spMkLst>
        </pc:spChg>
        <pc:spChg chg="mod">
          <ac:chgData name="Martina Plantak, DOBA" userId="S::martina.plantak@doba.si::de674679-c024-4d92-9c12-6923d982c1a5" providerId="AD" clId="Web-{FAA62AC6-94FC-1C7A-DC6C-8EF6A7C12538}" dt="2024-12-12T14:09:56.533" v="307" actId="20577"/>
          <ac:spMkLst>
            <pc:docMk/>
            <pc:sldMk cId="2710904856" sldId="307"/>
            <ac:spMk id="4" creationId="{900007D0-7625-8B49-8E4B-483756C88B3E}"/>
          </ac:spMkLst>
        </pc:spChg>
      </pc:sldChg>
      <pc:sldChg chg="delSp modSp">
        <pc:chgData name="Martina Plantak, DOBA" userId="S::martina.plantak@doba.si::de674679-c024-4d92-9c12-6923d982c1a5" providerId="AD" clId="Web-{FAA62AC6-94FC-1C7A-DC6C-8EF6A7C12538}" dt="2024-12-12T14:11:38.178" v="317" actId="20577"/>
        <pc:sldMkLst>
          <pc:docMk/>
          <pc:sldMk cId="1493306460" sldId="308"/>
        </pc:sldMkLst>
        <pc:spChg chg="mod">
          <ac:chgData name="Martina Plantak, DOBA" userId="S::martina.plantak@doba.si::de674679-c024-4d92-9c12-6923d982c1a5" providerId="AD" clId="Web-{FAA62AC6-94FC-1C7A-DC6C-8EF6A7C12538}" dt="2024-12-12T14:10:15.737" v="311" actId="14100"/>
          <ac:spMkLst>
            <pc:docMk/>
            <pc:sldMk cId="1493306460" sldId="308"/>
            <ac:spMk id="2" creationId="{B7097741-BC89-1200-94B3-48A688FFFC85}"/>
          </ac:spMkLst>
        </pc:spChg>
        <pc:spChg chg="mod">
          <ac:chgData name="Martina Plantak, DOBA" userId="S::martina.plantak@doba.si::de674679-c024-4d92-9c12-6923d982c1a5" providerId="AD" clId="Web-{FAA62AC6-94FC-1C7A-DC6C-8EF6A7C12538}" dt="2024-12-12T14:11:38.178" v="317" actId="20577"/>
          <ac:spMkLst>
            <pc:docMk/>
            <pc:sldMk cId="1493306460" sldId="308"/>
            <ac:spMk id="3" creationId="{66350947-283A-1637-5E79-83867C15A9D6}"/>
          </ac:spMkLst>
        </pc:spChg>
      </pc:sldChg>
    </pc:docChg>
  </pc:docChgLst>
  <pc:docChgLst>
    <pc:chgData name="Martina Plantak, DOBA" userId="S::martina.plantak@doba.si::de674679-c024-4d92-9c12-6923d982c1a5" providerId="AD" clId="Web-{A0E0A2B6-412B-5356-03B0-7C13B169B060}"/>
    <pc:docChg chg="modSld">
      <pc:chgData name="Martina Plantak, DOBA" userId="S::martina.plantak@doba.si::de674679-c024-4d92-9c12-6923d982c1a5" providerId="AD" clId="Web-{A0E0A2B6-412B-5356-03B0-7C13B169B060}" dt="2024-11-14T14:33:08.336" v="67" actId="20577"/>
      <pc:docMkLst>
        <pc:docMk/>
      </pc:docMkLst>
      <pc:sldChg chg="modSp">
        <pc:chgData name="Martina Plantak, DOBA" userId="S::martina.plantak@doba.si::de674679-c024-4d92-9c12-6923d982c1a5" providerId="AD" clId="Web-{A0E0A2B6-412B-5356-03B0-7C13B169B060}" dt="2024-11-14T14:33:08.336" v="67" actId="20577"/>
        <pc:sldMkLst>
          <pc:docMk/>
          <pc:sldMk cId="1043091233" sldId="305"/>
        </pc:sldMkLst>
        <pc:spChg chg="mod">
          <ac:chgData name="Martina Plantak, DOBA" userId="S::martina.plantak@doba.si::de674679-c024-4d92-9c12-6923d982c1a5" providerId="AD" clId="Web-{A0E0A2B6-412B-5356-03B0-7C13B169B060}" dt="2024-11-14T14:33:08.336" v="67" actId="20577"/>
          <ac:spMkLst>
            <pc:docMk/>
            <pc:sldMk cId="1043091233" sldId="305"/>
            <ac:spMk id="3" creationId="{848F65B3-814F-8187-24CB-70D06104D414}"/>
          </ac:spMkLst>
        </pc:spChg>
      </pc:sldChg>
    </pc:docChg>
  </pc:docChgLst>
  <pc:docChgLst>
    <pc:chgData name="Martina Plantak, DOBA" userId="S::martina.plantak@doba.si::de674679-c024-4d92-9c12-6923d982c1a5" providerId="AD" clId="Web-{51922FE8-0EA1-B457-8463-5A3B05ED8634}"/>
    <pc:docChg chg="modSld">
      <pc:chgData name="Martina Plantak, DOBA" userId="S::martina.plantak@doba.si::de674679-c024-4d92-9c12-6923d982c1a5" providerId="AD" clId="Web-{51922FE8-0EA1-B457-8463-5A3B05ED8634}" dt="2024-12-19T08:57:42.706" v="86" actId="20577"/>
      <pc:docMkLst>
        <pc:docMk/>
      </pc:docMkLst>
      <pc:sldChg chg="modSp">
        <pc:chgData name="Martina Plantak, DOBA" userId="S::martina.plantak@doba.si::de674679-c024-4d92-9c12-6923d982c1a5" providerId="AD" clId="Web-{51922FE8-0EA1-B457-8463-5A3B05ED8634}" dt="2024-12-19T08:53:36.762" v="24" actId="20577"/>
        <pc:sldMkLst>
          <pc:docMk/>
          <pc:sldMk cId="1177726443" sldId="257"/>
        </pc:sldMkLst>
        <pc:spChg chg="mod">
          <ac:chgData name="Martina Plantak, DOBA" userId="S::martina.plantak@doba.si::de674679-c024-4d92-9c12-6923d982c1a5" providerId="AD" clId="Web-{51922FE8-0EA1-B457-8463-5A3B05ED8634}" dt="2024-12-19T08:53:36.762" v="24" actId="20577"/>
          <ac:spMkLst>
            <pc:docMk/>
            <pc:sldMk cId="1177726443" sldId="257"/>
            <ac:spMk id="5" creationId="{3FA2BF17-B7BC-AE6D-4D5F-EABC14EB66A4}"/>
          </ac:spMkLst>
        </pc:spChg>
      </pc:sldChg>
      <pc:sldChg chg="modSp">
        <pc:chgData name="Martina Plantak, DOBA" userId="S::martina.plantak@doba.si::de674679-c024-4d92-9c12-6923d982c1a5" providerId="AD" clId="Web-{51922FE8-0EA1-B457-8463-5A3B05ED8634}" dt="2024-12-19T08:54:38.263" v="28" actId="20577"/>
        <pc:sldMkLst>
          <pc:docMk/>
          <pc:sldMk cId="1920296977" sldId="266"/>
        </pc:sldMkLst>
        <pc:spChg chg="mod">
          <ac:chgData name="Martina Plantak, DOBA" userId="S::martina.plantak@doba.si::de674679-c024-4d92-9c12-6923d982c1a5" providerId="AD" clId="Web-{51922FE8-0EA1-B457-8463-5A3B05ED8634}" dt="2024-12-19T08:54:38.263" v="28" actId="20577"/>
          <ac:spMkLst>
            <pc:docMk/>
            <pc:sldMk cId="1920296977" sldId="266"/>
            <ac:spMk id="3" creationId="{6E6486CF-3181-A79C-F9F4-B67544B29F0D}"/>
          </ac:spMkLst>
        </pc:spChg>
      </pc:sldChg>
      <pc:sldChg chg="addSp delSp modSp">
        <pc:chgData name="Martina Plantak, DOBA" userId="S::martina.plantak@doba.si::de674679-c024-4d92-9c12-6923d982c1a5" providerId="AD" clId="Web-{51922FE8-0EA1-B457-8463-5A3B05ED8634}" dt="2024-12-19T08:51:48.228" v="18" actId="1076"/>
        <pc:sldMkLst>
          <pc:docMk/>
          <pc:sldMk cId="2101650078" sldId="269"/>
        </pc:sldMkLst>
        <pc:spChg chg="mod">
          <ac:chgData name="Martina Plantak, DOBA" userId="S::martina.plantak@doba.si::de674679-c024-4d92-9c12-6923d982c1a5" providerId="AD" clId="Web-{51922FE8-0EA1-B457-8463-5A3B05ED8634}" dt="2024-12-19T08:51:48.228" v="18" actId="1076"/>
          <ac:spMkLst>
            <pc:docMk/>
            <pc:sldMk cId="2101650078" sldId="269"/>
            <ac:spMk id="2" creationId="{949FA851-D655-5D64-D07B-15C1641EDE4D}"/>
          </ac:spMkLst>
        </pc:spChg>
        <pc:spChg chg="add mod">
          <ac:chgData name="Martina Plantak, DOBA" userId="S::martina.plantak@doba.si::de674679-c024-4d92-9c12-6923d982c1a5" providerId="AD" clId="Web-{51922FE8-0EA1-B457-8463-5A3B05ED8634}" dt="2024-12-19T08:49:48.537" v="12" actId="1076"/>
          <ac:spMkLst>
            <pc:docMk/>
            <pc:sldMk cId="2101650078" sldId="269"/>
            <ac:spMk id="5" creationId="{EA1778D1-225C-62C6-61C0-C906A25BAED6}"/>
          </ac:spMkLst>
        </pc:spChg>
        <pc:picChg chg="add mod">
          <ac:chgData name="Martina Plantak, DOBA" userId="S::martina.plantak@doba.si::de674679-c024-4d92-9c12-6923d982c1a5" providerId="AD" clId="Web-{51922FE8-0EA1-B457-8463-5A3B05ED8634}" dt="2024-12-19T08:51:44.868" v="17" actId="1076"/>
          <ac:picMkLst>
            <pc:docMk/>
            <pc:sldMk cId="2101650078" sldId="269"/>
            <ac:picMk id="10" creationId="{7BD3C300-6F04-0C54-F797-D483E4813DAF}"/>
          </ac:picMkLst>
        </pc:picChg>
      </pc:sldChg>
      <pc:sldChg chg="modSp">
        <pc:chgData name="Martina Plantak, DOBA" userId="S::martina.plantak@doba.si::de674679-c024-4d92-9c12-6923d982c1a5" providerId="AD" clId="Web-{51922FE8-0EA1-B457-8463-5A3B05ED8634}" dt="2024-12-19T08:46:10.078" v="6" actId="14100"/>
        <pc:sldMkLst>
          <pc:docMk/>
          <pc:sldMk cId="897402456" sldId="280"/>
        </pc:sldMkLst>
        <pc:spChg chg="mod">
          <ac:chgData name="Martina Plantak, DOBA" userId="S::martina.plantak@doba.si::de674679-c024-4d92-9c12-6923d982c1a5" providerId="AD" clId="Web-{51922FE8-0EA1-B457-8463-5A3B05ED8634}" dt="2024-12-19T08:46:10.078" v="6" actId="14100"/>
          <ac:spMkLst>
            <pc:docMk/>
            <pc:sldMk cId="897402456" sldId="280"/>
            <ac:spMk id="3" creationId="{13A824C9-485C-0057-616B-EFB14AB3EE75}"/>
          </ac:spMkLst>
        </pc:spChg>
      </pc:sldChg>
      <pc:sldChg chg="modSp">
        <pc:chgData name="Martina Plantak, DOBA" userId="S::martina.plantak@doba.si::de674679-c024-4d92-9c12-6923d982c1a5" providerId="AD" clId="Web-{51922FE8-0EA1-B457-8463-5A3B05ED8634}" dt="2024-12-19T08:55:00.842" v="38" actId="20577"/>
        <pc:sldMkLst>
          <pc:docMk/>
          <pc:sldMk cId="4188030740" sldId="283"/>
        </pc:sldMkLst>
        <pc:spChg chg="mod">
          <ac:chgData name="Martina Plantak, DOBA" userId="S::martina.plantak@doba.si::de674679-c024-4d92-9c12-6923d982c1a5" providerId="AD" clId="Web-{51922FE8-0EA1-B457-8463-5A3B05ED8634}" dt="2024-12-19T08:55:00.842" v="38" actId="20577"/>
          <ac:spMkLst>
            <pc:docMk/>
            <pc:sldMk cId="4188030740" sldId="283"/>
            <ac:spMk id="3" creationId="{6D4737CE-E08E-1637-03F5-49D17411FE4D}"/>
          </ac:spMkLst>
        </pc:spChg>
      </pc:sldChg>
      <pc:sldChg chg="modSp">
        <pc:chgData name="Martina Plantak, DOBA" userId="S::martina.plantak@doba.si::de674679-c024-4d92-9c12-6923d982c1a5" providerId="AD" clId="Web-{51922FE8-0EA1-B457-8463-5A3B05ED8634}" dt="2024-12-19T08:55:31.343" v="48" actId="20577"/>
        <pc:sldMkLst>
          <pc:docMk/>
          <pc:sldMk cId="259674519" sldId="287"/>
        </pc:sldMkLst>
        <pc:spChg chg="mod">
          <ac:chgData name="Martina Plantak, DOBA" userId="S::martina.plantak@doba.si::de674679-c024-4d92-9c12-6923d982c1a5" providerId="AD" clId="Web-{51922FE8-0EA1-B457-8463-5A3B05ED8634}" dt="2024-12-19T08:55:31.343" v="48" actId="20577"/>
          <ac:spMkLst>
            <pc:docMk/>
            <pc:sldMk cId="259674519" sldId="287"/>
            <ac:spMk id="3" creationId="{3A056E5A-397F-51C9-71C9-99DC2876E305}"/>
          </ac:spMkLst>
        </pc:spChg>
      </pc:sldChg>
      <pc:sldChg chg="modSp">
        <pc:chgData name="Martina Plantak, DOBA" userId="S::martina.plantak@doba.si::de674679-c024-4d92-9c12-6923d982c1a5" providerId="AD" clId="Web-{51922FE8-0EA1-B457-8463-5A3B05ED8634}" dt="2024-12-19T08:56:10.844" v="58" actId="20577"/>
        <pc:sldMkLst>
          <pc:docMk/>
          <pc:sldMk cId="1151573899" sldId="288"/>
        </pc:sldMkLst>
        <pc:spChg chg="mod">
          <ac:chgData name="Martina Plantak, DOBA" userId="S::martina.plantak@doba.si::de674679-c024-4d92-9c12-6923d982c1a5" providerId="AD" clId="Web-{51922FE8-0EA1-B457-8463-5A3B05ED8634}" dt="2024-12-19T08:55:57.547" v="53" actId="20577"/>
          <ac:spMkLst>
            <pc:docMk/>
            <pc:sldMk cId="1151573899" sldId="288"/>
            <ac:spMk id="2" creationId="{E2997C28-4B93-196F-113B-074F7FF51399}"/>
          </ac:spMkLst>
        </pc:spChg>
        <pc:spChg chg="mod">
          <ac:chgData name="Martina Plantak, DOBA" userId="S::martina.plantak@doba.si::de674679-c024-4d92-9c12-6923d982c1a5" providerId="AD" clId="Web-{51922FE8-0EA1-B457-8463-5A3B05ED8634}" dt="2024-12-19T08:56:10.844" v="58" actId="20577"/>
          <ac:spMkLst>
            <pc:docMk/>
            <pc:sldMk cId="1151573899" sldId="288"/>
            <ac:spMk id="3" creationId="{96BA1EF4-5F05-6014-789B-4B8550C4FF5C}"/>
          </ac:spMkLst>
        </pc:spChg>
      </pc:sldChg>
      <pc:sldChg chg="modSp">
        <pc:chgData name="Martina Plantak, DOBA" userId="S::martina.plantak@doba.si::de674679-c024-4d92-9c12-6923d982c1a5" providerId="AD" clId="Web-{51922FE8-0EA1-B457-8463-5A3B05ED8634}" dt="2024-12-19T08:56:30.532" v="70" actId="20577"/>
        <pc:sldMkLst>
          <pc:docMk/>
          <pc:sldMk cId="375314826" sldId="291"/>
        </pc:sldMkLst>
        <pc:spChg chg="mod">
          <ac:chgData name="Martina Plantak, DOBA" userId="S::martina.plantak@doba.si::de674679-c024-4d92-9c12-6923d982c1a5" providerId="AD" clId="Web-{51922FE8-0EA1-B457-8463-5A3B05ED8634}" dt="2024-12-19T08:56:30.532" v="70" actId="20577"/>
          <ac:spMkLst>
            <pc:docMk/>
            <pc:sldMk cId="375314826" sldId="291"/>
            <ac:spMk id="3" creationId="{9BE965BB-B2D2-AD13-3BF5-95D5D6BEB9C5}"/>
          </ac:spMkLst>
        </pc:spChg>
      </pc:sldChg>
      <pc:sldChg chg="modSp">
        <pc:chgData name="Martina Plantak, DOBA" userId="S::martina.plantak@doba.si::de674679-c024-4d92-9c12-6923d982c1a5" providerId="AD" clId="Web-{51922FE8-0EA1-B457-8463-5A3B05ED8634}" dt="2024-12-19T08:56:54.517" v="78" actId="20577"/>
        <pc:sldMkLst>
          <pc:docMk/>
          <pc:sldMk cId="3266969768" sldId="292"/>
        </pc:sldMkLst>
        <pc:spChg chg="mod">
          <ac:chgData name="Martina Plantak, DOBA" userId="S::martina.plantak@doba.si::de674679-c024-4d92-9c12-6923d982c1a5" providerId="AD" clId="Web-{51922FE8-0EA1-B457-8463-5A3B05ED8634}" dt="2024-12-19T08:56:54.517" v="78" actId="20577"/>
          <ac:spMkLst>
            <pc:docMk/>
            <pc:sldMk cId="3266969768" sldId="292"/>
            <ac:spMk id="3" creationId="{69520EC0-C596-6112-D030-7E15C2722B3F}"/>
          </ac:spMkLst>
        </pc:spChg>
      </pc:sldChg>
      <pc:sldChg chg="addSp modSp">
        <pc:chgData name="Martina Plantak, DOBA" userId="S::martina.plantak@doba.si::de674679-c024-4d92-9c12-6923d982c1a5" providerId="AD" clId="Web-{51922FE8-0EA1-B457-8463-5A3B05ED8634}" dt="2024-12-19T08:57:22.283" v="83" actId="1076"/>
        <pc:sldMkLst>
          <pc:docMk/>
          <pc:sldMk cId="3778894418" sldId="294"/>
        </pc:sldMkLst>
        <pc:spChg chg="add mod">
          <ac:chgData name="Martina Plantak, DOBA" userId="S::martina.plantak@doba.si::de674679-c024-4d92-9c12-6923d982c1a5" providerId="AD" clId="Web-{51922FE8-0EA1-B457-8463-5A3B05ED8634}" dt="2024-12-19T08:57:17.893" v="81" actId="1076"/>
          <ac:spMkLst>
            <pc:docMk/>
            <pc:sldMk cId="3778894418" sldId="294"/>
            <ac:spMk id="2" creationId="{22FE4F76-4B73-F22C-A80A-847444D609E6}"/>
          </ac:spMkLst>
        </pc:spChg>
        <pc:picChg chg="mod">
          <ac:chgData name="Martina Plantak, DOBA" userId="S::martina.plantak@doba.si::de674679-c024-4d92-9c12-6923d982c1a5" providerId="AD" clId="Web-{51922FE8-0EA1-B457-8463-5A3B05ED8634}" dt="2024-12-19T08:57:22.283" v="83" actId="1076"/>
          <ac:picMkLst>
            <pc:docMk/>
            <pc:sldMk cId="3778894418" sldId="294"/>
            <ac:picMk id="4" creationId="{7D1C1C61-8138-3556-9CEC-7612F1270811}"/>
          </ac:picMkLst>
        </pc:picChg>
      </pc:sldChg>
      <pc:sldChg chg="addSp modSp">
        <pc:chgData name="Martina Plantak, DOBA" userId="S::martina.plantak@doba.si::de674679-c024-4d92-9c12-6923d982c1a5" providerId="AD" clId="Web-{51922FE8-0EA1-B457-8463-5A3B05ED8634}" dt="2024-12-19T08:54:22.357" v="27" actId="1076"/>
        <pc:sldMkLst>
          <pc:docMk/>
          <pc:sldMk cId="3139701501" sldId="296"/>
        </pc:sldMkLst>
        <pc:spChg chg="add mod">
          <ac:chgData name="Martina Plantak, DOBA" userId="S::martina.plantak@doba.si::de674679-c024-4d92-9c12-6923d982c1a5" providerId="AD" clId="Web-{51922FE8-0EA1-B457-8463-5A3B05ED8634}" dt="2024-12-19T08:54:19.013" v="26"/>
          <ac:spMkLst>
            <pc:docMk/>
            <pc:sldMk cId="3139701501" sldId="296"/>
            <ac:spMk id="2" creationId="{20481AD0-7DDC-0C8F-EC9F-34E664C29CAF}"/>
          </ac:spMkLst>
        </pc:spChg>
        <pc:picChg chg="mod">
          <ac:chgData name="Martina Plantak, DOBA" userId="S::martina.plantak@doba.si::de674679-c024-4d92-9c12-6923d982c1a5" providerId="AD" clId="Web-{51922FE8-0EA1-B457-8463-5A3B05ED8634}" dt="2024-12-19T08:54:22.357" v="27" actId="1076"/>
          <ac:picMkLst>
            <pc:docMk/>
            <pc:sldMk cId="3139701501" sldId="296"/>
            <ac:picMk id="4" creationId="{B2B45BC6-83AE-3A0C-605A-99D489B495F5}"/>
          </ac:picMkLst>
        </pc:picChg>
      </pc:sldChg>
      <pc:sldChg chg="modSp">
        <pc:chgData name="Martina Plantak, DOBA" userId="S::martina.plantak@doba.si::de674679-c024-4d92-9c12-6923d982c1a5" providerId="AD" clId="Web-{51922FE8-0EA1-B457-8463-5A3B05ED8634}" dt="2024-12-19T08:57:42.706" v="86" actId="20577"/>
        <pc:sldMkLst>
          <pc:docMk/>
          <pc:sldMk cId="2009451156" sldId="298"/>
        </pc:sldMkLst>
        <pc:spChg chg="mod">
          <ac:chgData name="Martina Plantak, DOBA" userId="S::martina.plantak@doba.si::de674679-c024-4d92-9c12-6923d982c1a5" providerId="AD" clId="Web-{51922FE8-0EA1-B457-8463-5A3B05ED8634}" dt="2024-12-19T08:57:31.565" v="84" actId="20577"/>
          <ac:spMkLst>
            <pc:docMk/>
            <pc:sldMk cId="2009451156" sldId="298"/>
            <ac:spMk id="2" creationId="{26B9078C-83A7-2BD7-F8F3-22F361D07D26}"/>
          </ac:spMkLst>
        </pc:spChg>
        <pc:spChg chg="mod">
          <ac:chgData name="Martina Plantak, DOBA" userId="S::martina.plantak@doba.si::de674679-c024-4d92-9c12-6923d982c1a5" providerId="AD" clId="Web-{51922FE8-0EA1-B457-8463-5A3B05ED8634}" dt="2024-12-19T08:57:42.706" v="86" actId="20577"/>
          <ac:spMkLst>
            <pc:docMk/>
            <pc:sldMk cId="2009451156" sldId="298"/>
            <ac:spMk id="3" creationId="{5A751297-DA17-FE27-DC0D-D11C588D1D2D}"/>
          </ac:spMkLst>
        </pc:spChg>
      </pc:sldChg>
      <pc:sldChg chg="modSp">
        <pc:chgData name="Martina Plantak, DOBA" userId="S::martina.plantak@doba.si::de674679-c024-4d92-9c12-6923d982c1a5" providerId="AD" clId="Web-{51922FE8-0EA1-B457-8463-5A3B05ED8634}" dt="2024-12-19T08:32:11.383" v="1" actId="20577"/>
        <pc:sldMkLst>
          <pc:docMk/>
          <pc:sldMk cId="1043091233" sldId="305"/>
        </pc:sldMkLst>
        <pc:spChg chg="mod">
          <ac:chgData name="Martina Plantak, DOBA" userId="S::martina.plantak@doba.si::de674679-c024-4d92-9c12-6923d982c1a5" providerId="AD" clId="Web-{51922FE8-0EA1-B457-8463-5A3B05ED8634}" dt="2024-12-19T08:32:11.383" v="1" actId="20577"/>
          <ac:spMkLst>
            <pc:docMk/>
            <pc:sldMk cId="1043091233" sldId="305"/>
            <ac:spMk id="3" creationId="{848F65B3-814F-8187-24CB-70D06104D414}"/>
          </ac:spMkLst>
        </pc:spChg>
      </pc:sldChg>
    </pc:docChg>
  </pc:docChgLst>
  <pc:docChgLst>
    <pc:chgData name="epo_35" userId="S::epo_35_jogroup.eu#ext#@dobasi.onmicrosoft.com::edd5f0fd-77c0-4369-83c5-84439aafe912" providerId="AD" clId="Web-{7816F322-A203-7FB0-0D18-15482C81F626}"/>
    <pc:docChg chg="addSld delSld modSld">
      <pc:chgData name="epo_35" userId="S::epo_35_jogroup.eu#ext#@dobasi.onmicrosoft.com::edd5f0fd-77c0-4369-83c5-84439aafe912" providerId="AD" clId="Web-{7816F322-A203-7FB0-0D18-15482C81F626}" dt="2024-11-07T16:34:06.793" v="74" actId="1076"/>
      <pc:docMkLst>
        <pc:docMk/>
      </pc:docMkLst>
      <pc:sldChg chg="addSp delSp modSp">
        <pc:chgData name="epo_35" userId="S::epo_35_jogroup.eu#ext#@dobasi.onmicrosoft.com::edd5f0fd-77c0-4369-83c5-84439aafe912" providerId="AD" clId="Web-{7816F322-A203-7FB0-0D18-15482C81F626}" dt="2024-11-07T16:34:06.793" v="74" actId="1076"/>
        <pc:sldMkLst>
          <pc:docMk/>
          <pc:sldMk cId="1326018968" sldId="256"/>
        </pc:sldMkLst>
        <pc:spChg chg="del">
          <ac:chgData name="epo_35" userId="S::epo_35_jogroup.eu#ext#@dobasi.onmicrosoft.com::edd5f0fd-77c0-4369-83c5-84439aafe912" providerId="AD" clId="Web-{7816F322-A203-7FB0-0D18-15482C81F626}" dt="2024-11-07T16:32:12.820" v="71"/>
          <ac:spMkLst>
            <pc:docMk/>
            <pc:sldMk cId="1326018968" sldId="256"/>
            <ac:spMk id="3" creationId="{73B06CFA-549F-BF01-84DA-E23DFB02BD4F}"/>
          </ac:spMkLst>
        </pc:spChg>
        <pc:spChg chg="add mod">
          <ac:chgData name="epo_35" userId="S::epo_35_jogroup.eu#ext#@dobasi.onmicrosoft.com::edd5f0fd-77c0-4369-83c5-84439aafe912" providerId="AD" clId="Web-{7816F322-A203-7FB0-0D18-15482C81F626}" dt="2024-11-07T16:34:06.793" v="74" actId="1076"/>
          <ac:spMkLst>
            <pc:docMk/>
            <pc:sldMk cId="1326018968" sldId="256"/>
            <ac:spMk id="6" creationId="{73B06CFA-549F-BF01-84DA-E23DFB02BD4F}"/>
          </ac:spMkLst>
        </pc:spChg>
      </pc:sldChg>
      <pc:sldChg chg="modSp">
        <pc:chgData name="epo_35" userId="S::epo_35_jogroup.eu#ext#@dobasi.onmicrosoft.com::edd5f0fd-77c0-4369-83c5-84439aafe912" providerId="AD" clId="Web-{7816F322-A203-7FB0-0D18-15482C81F626}" dt="2024-11-07T16:26:56.527" v="17" actId="1076"/>
        <pc:sldMkLst>
          <pc:docMk/>
          <pc:sldMk cId="2591287154" sldId="258"/>
        </pc:sldMkLst>
        <pc:spChg chg="mod">
          <ac:chgData name="epo_35" userId="S::epo_35_jogroup.eu#ext#@dobasi.onmicrosoft.com::edd5f0fd-77c0-4369-83c5-84439aafe912" providerId="AD" clId="Web-{7816F322-A203-7FB0-0D18-15482C81F626}" dt="2024-11-07T16:26:51.026" v="15" actId="20577"/>
          <ac:spMkLst>
            <pc:docMk/>
            <pc:sldMk cId="2591287154" sldId="258"/>
            <ac:spMk id="4" creationId="{EDDEB2B8-67A4-DBB2-B33B-FA3A94AEE46E}"/>
          </ac:spMkLst>
        </pc:spChg>
        <pc:spChg chg="mod">
          <ac:chgData name="epo_35" userId="S::epo_35_jogroup.eu#ext#@dobasi.onmicrosoft.com::edd5f0fd-77c0-4369-83c5-84439aafe912" providerId="AD" clId="Web-{7816F322-A203-7FB0-0D18-15482C81F626}" dt="2024-11-07T16:26:56.527" v="17" actId="1076"/>
          <ac:spMkLst>
            <pc:docMk/>
            <pc:sldMk cId="2591287154" sldId="258"/>
            <ac:spMk id="6" creationId="{0CC214A9-B65D-FDF1-7616-D8081C944C60}"/>
          </ac:spMkLst>
        </pc:spChg>
      </pc:sldChg>
      <pc:sldChg chg="modSp">
        <pc:chgData name="epo_35" userId="S::epo_35_jogroup.eu#ext#@dobasi.onmicrosoft.com::edd5f0fd-77c0-4369-83c5-84439aafe912" providerId="AD" clId="Web-{7816F322-A203-7FB0-0D18-15482C81F626}" dt="2024-11-07T16:29:58.158" v="50" actId="20577"/>
        <pc:sldMkLst>
          <pc:docMk/>
          <pc:sldMk cId="1806747422" sldId="267"/>
        </pc:sldMkLst>
        <pc:spChg chg="mod">
          <ac:chgData name="epo_35" userId="S::epo_35_jogroup.eu#ext#@dobasi.onmicrosoft.com::edd5f0fd-77c0-4369-83c5-84439aafe912" providerId="AD" clId="Web-{7816F322-A203-7FB0-0D18-15482C81F626}" dt="2024-11-07T16:29:58.158" v="50" actId="20577"/>
          <ac:spMkLst>
            <pc:docMk/>
            <pc:sldMk cId="1806747422" sldId="267"/>
            <ac:spMk id="2" creationId="{E5E05121-28A5-A1BB-1D1D-D95EBF63955C}"/>
          </ac:spMkLst>
        </pc:spChg>
      </pc:sldChg>
      <pc:sldChg chg="modSp">
        <pc:chgData name="epo_35" userId="S::epo_35_jogroup.eu#ext#@dobasi.onmicrosoft.com::edd5f0fd-77c0-4369-83c5-84439aafe912" providerId="AD" clId="Web-{7816F322-A203-7FB0-0D18-15482C81F626}" dt="2024-11-07T16:28:24.358" v="35" actId="20577"/>
        <pc:sldMkLst>
          <pc:docMk/>
          <pc:sldMk cId="4280368316" sldId="271"/>
        </pc:sldMkLst>
        <pc:spChg chg="mod">
          <ac:chgData name="epo_35" userId="S::epo_35_jogroup.eu#ext#@dobasi.onmicrosoft.com::edd5f0fd-77c0-4369-83c5-84439aafe912" providerId="AD" clId="Web-{7816F322-A203-7FB0-0D18-15482C81F626}" dt="2024-11-07T16:28:24.358" v="35" actId="20577"/>
          <ac:spMkLst>
            <pc:docMk/>
            <pc:sldMk cId="4280368316" sldId="271"/>
            <ac:spMk id="2" creationId="{473C6D11-57DE-CE53-DE22-EED64C74869A}"/>
          </ac:spMkLst>
        </pc:spChg>
      </pc:sldChg>
      <pc:sldChg chg="add del">
        <pc:chgData name="epo_35" userId="S::epo_35_jogroup.eu#ext#@dobasi.onmicrosoft.com::edd5f0fd-77c0-4369-83c5-84439aafe912" providerId="AD" clId="Web-{7816F322-A203-7FB0-0D18-15482C81F626}" dt="2024-11-07T16:26:14.697" v="4"/>
        <pc:sldMkLst>
          <pc:docMk/>
          <pc:sldMk cId="3391904599" sldId="274"/>
        </pc:sldMkLst>
      </pc:sldChg>
      <pc:sldChg chg="add del">
        <pc:chgData name="epo_35" userId="S::epo_35_jogroup.eu#ext#@dobasi.onmicrosoft.com::edd5f0fd-77c0-4369-83c5-84439aafe912" providerId="AD" clId="Web-{7816F322-A203-7FB0-0D18-15482C81F626}" dt="2024-11-07T16:28:41.187" v="36"/>
        <pc:sldMkLst>
          <pc:docMk/>
          <pc:sldMk cId="25863204" sldId="275"/>
        </pc:sldMkLst>
      </pc:sldChg>
      <pc:sldChg chg="del">
        <pc:chgData name="epo_35" userId="S::epo_35_jogroup.eu#ext#@dobasi.onmicrosoft.com::edd5f0fd-77c0-4369-83c5-84439aafe912" providerId="AD" clId="Web-{7816F322-A203-7FB0-0D18-15482C81F626}" dt="2024-11-07T16:30:03.909" v="51"/>
        <pc:sldMkLst>
          <pc:docMk/>
          <pc:sldMk cId="1119100331" sldId="276"/>
        </pc:sldMkLst>
      </pc:sldChg>
      <pc:sldChg chg="modSp">
        <pc:chgData name="epo_35" userId="S::epo_35_jogroup.eu#ext#@dobasi.onmicrosoft.com::edd5f0fd-77c0-4369-83c5-84439aafe912" providerId="AD" clId="Web-{7816F322-A203-7FB0-0D18-15482C81F626}" dt="2024-11-07T16:31:27.990" v="70" actId="20577"/>
        <pc:sldMkLst>
          <pc:docMk/>
          <pc:sldMk cId="1151573899" sldId="288"/>
        </pc:sldMkLst>
        <pc:spChg chg="mod">
          <ac:chgData name="epo_35" userId="S::epo_35_jogroup.eu#ext#@dobasi.onmicrosoft.com::edd5f0fd-77c0-4369-83c5-84439aafe912" providerId="AD" clId="Web-{7816F322-A203-7FB0-0D18-15482C81F626}" dt="2024-11-07T16:31:27.990" v="70" actId="20577"/>
          <ac:spMkLst>
            <pc:docMk/>
            <pc:sldMk cId="1151573899" sldId="288"/>
            <ac:spMk id="2" creationId="{E2997C28-4B93-196F-113B-074F7FF51399}"/>
          </ac:spMkLst>
        </pc:spChg>
      </pc:sldChg>
    </pc:docChg>
  </pc:docChgLst>
  <pc:docChgLst>
    <pc:chgData name="Martina Plantak, DOBA" userId="S::martina.plantak@doba.si::de674679-c024-4d92-9c12-6923d982c1a5" providerId="AD" clId="Web-{4A62EE7C-5777-0CD8-6B5E-761F4C1C6B01}"/>
    <pc:docChg chg="addSld delSld modSld">
      <pc:chgData name="Martina Plantak, DOBA" userId="S::martina.plantak@doba.si::de674679-c024-4d92-9c12-6923d982c1a5" providerId="AD" clId="Web-{4A62EE7C-5777-0CD8-6B5E-761F4C1C6B01}" dt="2024-12-10T13:39:57.969" v="122" actId="1076"/>
      <pc:docMkLst>
        <pc:docMk/>
      </pc:docMkLst>
      <pc:sldChg chg="modSp">
        <pc:chgData name="Martina Plantak, DOBA" userId="S::martina.plantak@doba.si::de674679-c024-4d92-9c12-6923d982c1a5" providerId="AD" clId="Web-{4A62EE7C-5777-0CD8-6B5E-761F4C1C6B01}" dt="2024-12-10T13:18:52.470" v="2" actId="20577"/>
        <pc:sldMkLst>
          <pc:docMk/>
          <pc:sldMk cId="1326018968" sldId="256"/>
        </pc:sldMkLst>
        <pc:spChg chg="mod">
          <ac:chgData name="Martina Plantak, DOBA" userId="S::martina.plantak@doba.si::de674679-c024-4d92-9c12-6923d982c1a5" providerId="AD" clId="Web-{4A62EE7C-5777-0CD8-6B5E-761F4C1C6B01}" dt="2024-12-10T13:18:48.095" v="0" actId="20577"/>
          <ac:spMkLst>
            <pc:docMk/>
            <pc:sldMk cId="1326018968" sldId="256"/>
            <ac:spMk id="3" creationId="{73B06CFA-549F-BF01-84DA-E23DFB02BD4F}"/>
          </ac:spMkLst>
        </pc:spChg>
        <pc:spChg chg="mod">
          <ac:chgData name="Martina Plantak, DOBA" userId="S::martina.plantak@doba.si::de674679-c024-4d92-9c12-6923d982c1a5" providerId="AD" clId="Web-{4A62EE7C-5777-0CD8-6B5E-761F4C1C6B01}" dt="2024-12-10T13:18:52.470" v="2" actId="20577"/>
          <ac:spMkLst>
            <pc:docMk/>
            <pc:sldMk cId="1326018968" sldId="256"/>
            <ac:spMk id="6" creationId="{73B06CFA-549F-BF01-84DA-E23DFB02BD4F}"/>
          </ac:spMkLst>
        </pc:spChg>
      </pc:sldChg>
      <pc:sldChg chg="modSp">
        <pc:chgData name="Martina Plantak, DOBA" userId="S::martina.plantak@doba.si::de674679-c024-4d92-9c12-6923d982c1a5" providerId="AD" clId="Web-{4A62EE7C-5777-0CD8-6B5E-761F4C1C6B01}" dt="2024-12-10T13:24:14.201" v="33" actId="20577"/>
        <pc:sldMkLst>
          <pc:docMk/>
          <pc:sldMk cId="1177726443" sldId="257"/>
        </pc:sldMkLst>
        <pc:spChg chg="mod">
          <ac:chgData name="Martina Plantak, DOBA" userId="S::martina.plantak@doba.si::de674679-c024-4d92-9c12-6923d982c1a5" providerId="AD" clId="Web-{4A62EE7C-5777-0CD8-6B5E-761F4C1C6B01}" dt="2024-12-10T13:24:10.466" v="29" actId="20577"/>
          <ac:spMkLst>
            <pc:docMk/>
            <pc:sldMk cId="1177726443" sldId="257"/>
            <ac:spMk id="4" creationId="{04667B6A-CF28-DC5E-2735-5F7E68284B51}"/>
          </ac:spMkLst>
        </pc:spChg>
        <pc:spChg chg="mod">
          <ac:chgData name="Martina Plantak, DOBA" userId="S::martina.plantak@doba.si::de674679-c024-4d92-9c12-6923d982c1a5" providerId="AD" clId="Web-{4A62EE7C-5777-0CD8-6B5E-761F4C1C6B01}" dt="2024-12-10T13:24:14.201" v="33" actId="20577"/>
          <ac:spMkLst>
            <pc:docMk/>
            <pc:sldMk cId="1177726443" sldId="257"/>
            <ac:spMk id="5" creationId="{3FA2BF17-B7BC-AE6D-4D5F-EABC14EB66A4}"/>
          </ac:spMkLst>
        </pc:spChg>
      </pc:sldChg>
      <pc:sldChg chg="modSp new del">
        <pc:chgData name="Martina Plantak, DOBA" userId="S::martina.plantak@doba.si::de674679-c024-4d92-9c12-6923d982c1a5" providerId="AD" clId="Web-{4A62EE7C-5777-0CD8-6B5E-761F4C1C6B01}" dt="2024-12-10T13:36:44.165" v="77"/>
        <pc:sldMkLst>
          <pc:docMk/>
          <pc:sldMk cId="594107794" sldId="306"/>
        </pc:sldMkLst>
      </pc:sldChg>
      <pc:sldChg chg="modSp new">
        <pc:chgData name="Martina Plantak, DOBA" userId="S::martina.plantak@doba.si::de674679-c024-4d92-9c12-6923d982c1a5" providerId="AD" clId="Web-{4A62EE7C-5777-0CD8-6B5E-761F4C1C6B01}" dt="2024-12-10T13:37:18.291" v="83" actId="20577"/>
        <pc:sldMkLst>
          <pc:docMk/>
          <pc:sldMk cId="2710904856" sldId="307"/>
        </pc:sldMkLst>
        <pc:spChg chg="mod">
          <ac:chgData name="Martina Plantak, DOBA" userId="S::martina.plantak@doba.si::de674679-c024-4d92-9c12-6923d982c1a5" providerId="AD" clId="Web-{4A62EE7C-5777-0CD8-6B5E-761F4C1C6B01}" dt="2024-12-10T13:36:12.148" v="69" actId="20577"/>
          <ac:spMkLst>
            <pc:docMk/>
            <pc:sldMk cId="2710904856" sldId="307"/>
            <ac:spMk id="2" creationId="{E6BECFAE-6F16-B896-6235-B0BB2A8BE094}"/>
          </ac:spMkLst>
        </pc:spChg>
        <pc:spChg chg="mod">
          <ac:chgData name="Martina Plantak, DOBA" userId="S::martina.plantak@doba.si::de674679-c024-4d92-9c12-6923d982c1a5" providerId="AD" clId="Web-{4A62EE7C-5777-0CD8-6B5E-761F4C1C6B01}" dt="2024-12-10T13:37:18.291" v="83" actId="20577"/>
          <ac:spMkLst>
            <pc:docMk/>
            <pc:sldMk cId="2710904856" sldId="307"/>
            <ac:spMk id="3" creationId="{B5A9E49A-D1B2-9AB1-8C9B-B2AF5774F407}"/>
          </ac:spMkLst>
        </pc:spChg>
        <pc:spChg chg="mod">
          <ac:chgData name="Martina Plantak, DOBA" userId="S::martina.plantak@doba.si::de674679-c024-4d92-9c12-6923d982c1a5" providerId="AD" clId="Web-{4A62EE7C-5777-0CD8-6B5E-761F4C1C6B01}" dt="2024-12-10T13:35:11.318" v="58" actId="20577"/>
          <ac:spMkLst>
            <pc:docMk/>
            <pc:sldMk cId="2710904856" sldId="307"/>
            <ac:spMk id="4" creationId="{900007D0-7625-8B49-8E4B-483756C88B3E}"/>
          </ac:spMkLst>
        </pc:spChg>
      </pc:sldChg>
      <pc:sldChg chg="addSp modSp new">
        <pc:chgData name="Martina Plantak, DOBA" userId="S::martina.plantak@doba.si::de674679-c024-4d92-9c12-6923d982c1a5" providerId="AD" clId="Web-{4A62EE7C-5777-0CD8-6B5E-761F4C1C6B01}" dt="2024-12-10T13:39:57.969" v="122" actId="1076"/>
        <pc:sldMkLst>
          <pc:docMk/>
          <pc:sldMk cId="1493306460" sldId="308"/>
        </pc:sldMkLst>
        <pc:spChg chg="mod">
          <ac:chgData name="Martina Plantak, DOBA" userId="S::martina.plantak@doba.si::de674679-c024-4d92-9c12-6923d982c1a5" providerId="AD" clId="Web-{4A62EE7C-5777-0CD8-6B5E-761F4C1C6B01}" dt="2024-12-10T13:37:30.901" v="89" actId="20577"/>
          <ac:spMkLst>
            <pc:docMk/>
            <pc:sldMk cId="1493306460" sldId="308"/>
            <ac:spMk id="2" creationId="{B7097741-BC89-1200-94B3-48A688FFFC85}"/>
          </ac:spMkLst>
        </pc:spChg>
        <pc:spChg chg="mod">
          <ac:chgData name="Martina Plantak, DOBA" userId="S::martina.plantak@doba.si::de674679-c024-4d92-9c12-6923d982c1a5" providerId="AD" clId="Web-{4A62EE7C-5777-0CD8-6B5E-761F4C1C6B01}" dt="2024-12-10T13:39:50.609" v="119" actId="20577"/>
          <ac:spMkLst>
            <pc:docMk/>
            <pc:sldMk cId="1493306460" sldId="308"/>
            <ac:spMk id="3" creationId="{66350947-283A-1637-5E79-83867C15A9D6}"/>
          </ac:spMkLst>
        </pc:spChg>
      </pc:sldChg>
      <pc:sldChg chg="new del">
        <pc:chgData name="Martina Plantak, DOBA" userId="S::martina.plantak@doba.si::de674679-c024-4d92-9c12-6923d982c1a5" providerId="AD" clId="Web-{4A62EE7C-5777-0CD8-6B5E-761F4C1C6B01}" dt="2024-12-10T13:37:09.322" v="79"/>
        <pc:sldMkLst>
          <pc:docMk/>
          <pc:sldMk cId="2300219769" sldId="308"/>
        </pc:sldMkLst>
      </pc:sldChg>
    </pc:docChg>
  </pc:docChgLst>
  <pc:docChgLst>
    <pc:chgData name="Martina Plantak, DOBA" userId="S::martina.plantak@doba.si::de674679-c024-4d92-9c12-6923d982c1a5" providerId="AD" clId="Web-{9B6CB5BB-E45D-32A3-841D-FF90BF41D4A7}"/>
    <pc:docChg chg="delSld modSld">
      <pc:chgData name="Martina Plantak, DOBA" userId="S::martina.plantak@doba.si::de674679-c024-4d92-9c12-6923d982c1a5" providerId="AD" clId="Web-{9B6CB5BB-E45D-32A3-841D-FF90BF41D4A7}" dt="2024-11-28T14:11:01.703" v="142"/>
      <pc:docMkLst>
        <pc:docMk/>
      </pc:docMkLst>
      <pc:sldChg chg="modSp">
        <pc:chgData name="Martina Plantak, DOBA" userId="S::martina.plantak@doba.si::de674679-c024-4d92-9c12-6923d982c1a5" providerId="AD" clId="Web-{9B6CB5BB-E45D-32A3-841D-FF90BF41D4A7}" dt="2024-11-28T14:05:22.945" v="93" actId="20577"/>
        <pc:sldMkLst>
          <pc:docMk/>
          <pc:sldMk cId="1969540776" sldId="264"/>
        </pc:sldMkLst>
        <pc:spChg chg="mod">
          <ac:chgData name="Martina Plantak, DOBA" userId="S::martina.plantak@doba.si::de674679-c024-4d92-9c12-6923d982c1a5" providerId="AD" clId="Web-{9B6CB5BB-E45D-32A3-841D-FF90BF41D4A7}" dt="2024-11-28T14:05:22.945" v="93" actId="20577"/>
          <ac:spMkLst>
            <pc:docMk/>
            <pc:sldMk cId="1969540776" sldId="264"/>
            <ac:spMk id="5" creationId="{1C19B2AE-A275-F7CF-E5DC-3C604A8077B0}"/>
          </ac:spMkLst>
        </pc:spChg>
      </pc:sldChg>
      <pc:sldChg chg="modSp">
        <pc:chgData name="Martina Plantak, DOBA" userId="S::martina.plantak@doba.si::de674679-c024-4d92-9c12-6923d982c1a5" providerId="AD" clId="Web-{9B6CB5BB-E45D-32A3-841D-FF90BF41D4A7}" dt="2024-11-28T14:03:21.395" v="80" actId="20577"/>
        <pc:sldMkLst>
          <pc:docMk/>
          <pc:sldMk cId="312193480" sldId="265"/>
        </pc:sldMkLst>
        <pc:spChg chg="mod">
          <ac:chgData name="Martina Plantak, DOBA" userId="S::martina.plantak@doba.si::de674679-c024-4d92-9c12-6923d982c1a5" providerId="AD" clId="Web-{9B6CB5BB-E45D-32A3-841D-FF90BF41D4A7}" dt="2024-11-28T14:03:21.395" v="80" actId="20577"/>
          <ac:spMkLst>
            <pc:docMk/>
            <pc:sldMk cId="312193480" sldId="265"/>
            <ac:spMk id="3" creationId="{AC82C0F3-CD1A-06D2-231A-73CDECCAE0B1}"/>
          </ac:spMkLst>
        </pc:spChg>
      </pc:sldChg>
      <pc:sldChg chg="modSp">
        <pc:chgData name="Martina Plantak, DOBA" userId="S::martina.plantak@doba.si::de674679-c024-4d92-9c12-6923d982c1a5" providerId="AD" clId="Web-{9B6CB5BB-E45D-32A3-841D-FF90BF41D4A7}" dt="2024-11-28T14:05:53.148" v="95" actId="20577"/>
        <pc:sldMkLst>
          <pc:docMk/>
          <pc:sldMk cId="2111935720" sldId="268"/>
        </pc:sldMkLst>
        <pc:spChg chg="mod">
          <ac:chgData name="Martina Plantak, DOBA" userId="S::martina.plantak@doba.si::de674679-c024-4d92-9c12-6923d982c1a5" providerId="AD" clId="Web-{9B6CB5BB-E45D-32A3-841D-FF90BF41D4A7}" dt="2024-11-28T14:05:53.148" v="95" actId="20577"/>
          <ac:spMkLst>
            <pc:docMk/>
            <pc:sldMk cId="2111935720" sldId="268"/>
            <ac:spMk id="10" creationId="{1794669F-DBF9-D6C4-67BA-028E4F2A1EFE}"/>
          </ac:spMkLst>
        </pc:spChg>
      </pc:sldChg>
      <pc:sldChg chg="del">
        <pc:chgData name="Martina Plantak, DOBA" userId="S::martina.plantak@doba.si::de674679-c024-4d92-9c12-6923d982c1a5" providerId="AD" clId="Web-{9B6CB5BB-E45D-32A3-841D-FF90BF41D4A7}" dt="2024-11-28T14:04:43.584" v="88"/>
        <pc:sldMkLst>
          <pc:docMk/>
          <pc:sldMk cId="321176460" sldId="270"/>
        </pc:sldMkLst>
      </pc:sldChg>
      <pc:sldChg chg="modSp">
        <pc:chgData name="Martina Plantak, DOBA" userId="S::martina.plantak@doba.si::de674679-c024-4d92-9c12-6923d982c1a5" providerId="AD" clId="Web-{9B6CB5BB-E45D-32A3-841D-FF90BF41D4A7}" dt="2024-11-28T14:05:03.866" v="91" actId="20577"/>
        <pc:sldMkLst>
          <pc:docMk/>
          <pc:sldMk cId="4280368316" sldId="271"/>
        </pc:sldMkLst>
        <pc:spChg chg="mod">
          <ac:chgData name="Martina Plantak, DOBA" userId="S::martina.plantak@doba.si::de674679-c024-4d92-9c12-6923d982c1a5" providerId="AD" clId="Web-{9B6CB5BB-E45D-32A3-841D-FF90BF41D4A7}" dt="2024-11-28T14:05:03.866" v="91" actId="20577"/>
          <ac:spMkLst>
            <pc:docMk/>
            <pc:sldMk cId="4280368316" sldId="271"/>
            <ac:spMk id="3" creationId="{46B81DF5-8BE8-A6BF-AC46-0850709C9A9B}"/>
          </ac:spMkLst>
        </pc:spChg>
      </pc:sldChg>
      <pc:sldChg chg="modSp">
        <pc:chgData name="Martina Plantak, DOBA" userId="S::martina.plantak@doba.si::de674679-c024-4d92-9c12-6923d982c1a5" providerId="AD" clId="Web-{9B6CB5BB-E45D-32A3-841D-FF90BF41D4A7}" dt="2024-11-28T14:04:27.209" v="87" actId="20577"/>
        <pc:sldMkLst>
          <pc:docMk/>
          <pc:sldMk cId="3933702952" sldId="272"/>
        </pc:sldMkLst>
        <pc:spChg chg="mod">
          <ac:chgData name="Martina Plantak, DOBA" userId="S::martina.plantak@doba.si::de674679-c024-4d92-9c12-6923d982c1a5" providerId="AD" clId="Web-{9B6CB5BB-E45D-32A3-841D-FF90BF41D4A7}" dt="2024-11-28T14:04:27.209" v="87" actId="20577"/>
          <ac:spMkLst>
            <pc:docMk/>
            <pc:sldMk cId="3933702952" sldId="272"/>
            <ac:spMk id="2" creationId="{9CD12620-8E26-BFB8-75A0-4260DF346F3C}"/>
          </ac:spMkLst>
        </pc:spChg>
        <pc:spChg chg="mod">
          <ac:chgData name="Martina Plantak, DOBA" userId="S::martina.plantak@doba.si::de674679-c024-4d92-9c12-6923d982c1a5" providerId="AD" clId="Web-{9B6CB5BB-E45D-32A3-841D-FF90BF41D4A7}" dt="2024-11-28T14:03:58.849" v="85" actId="14100"/>
          <ac:spMkLst>
            <pc:docMk/>
            <pc:sldMk cId="3933702952" sldId="272"/>
            <ac:spMk id="3" creationId="{28F7DCC7-FE51-25AB-D0A3-4EC2DE57B4FD}"/>
          </ac:spMkLst>
        </pc:spChg>
      </pc:sldChg>
      <pc:sldChg chg="modSp">
        <pc:chgData name="Martina Plantak, DOBA" userId="S::martina.plantak@doba.si::de674679-c024-4d92-9c12-6923d982c1a5" providerId="AD" clId="Web-{9B6CB5BB-E45D-32A3-841D-FF90BF41D4A7}" dt="2024-11-28T14:07:13.354" v="106" actId="20577"/>
        <pc:sldMkLst>
          <pc:docMk/>
          <pc:sldMk cId="897402456" sldId="280"/>
        </pc:sldMkLst>
        <pc:spChg chg="mod">
          <ac:chgData name="Martina Plantak, DOBA" userId="S::martina.plantak@doba.si::de674679-c024-4d92-9c12-6923d982c1a5" providerId="AD" clId="Web-{9B6CB5BB-E45D-32A3-841D-FF90BF41D4A7}" dt="2024-11-28T14:07:13.354" v="106" actId="20577"/>
          <ac:spMkLst>
            <pc:docMk/>
            <pc:sldMk cId="897402456" sldId="280"/>
            <ac:spMk id="3" creationId="{13A824C9-485C-0057-616B-EFB14AB3EE75}"/>
          </ac:spMkLst>
        </pc:spChg>
      </pc:sldChg>
      <pc:sldChg chg="del">
        <pc:chgData name="Martina Plantak, DOBA" userId="S::martina.plantak@doba.si::de674679-c024-4d92-9c12-6923d982c1a5" providerId="AD" clId="Web-{9B6CB5BB-E45D-32A3-841D-FF90BF41D4A7}" dt="2024-11-28T14:11:01.703" v="142"/>
        <pc:sldMkLst>
          <pc:docMk/>
          <pc:sldMk cId="4210176060" sldId="286"/>
        </pc:sldMkLst>
      </pc:sldChg>
      <pc:sldChg chg="modSp">
        <pc:chgData name="Martina Plantak, DOBA" userId="S::martina.plantak@doba.si::de674679-c024-4d92-9c12-6923d982c1a5" providerId="AD" clId="Web-{9B6CB5BB-E45D-32A3-841D-FF90BF41D4A7}" dt="2024-11-28T14:08:33.856" v="114" actId="20577"/>
        <pc:sldMkLst>
          <pc:docMk/>
          <pc:sldMk cId="1151573899" sldId="288"/>
        </pc:sldMkLst>
        <pc:spChg chg="mod">
          <ac:chgData name="Martina Plantak, DOBA" userId="S::martina.plantak@doba.si::de674679-c024-4d92-9c12-6923d982c1a5" providerId="AD" clId="Web-{9B6CB5BB-E45D-32A3-841D-FF90BF41D4A7}" dt="2024-11-28T14:07:18.869" v="108" actId="20577"/>
          <ac:spMkLst>
            <pc:docMk/>
            <pc:sldMk cId="1151573899" sldId="288"/>
            <ac:spMk id="2" creationId="{E2997C28-4B93-196F-113B-074F7FF51399}"/>
          </ac:spMkLst>
        </pc:spChg>
        <pc:spChg chg="mod">
          <ac:chgData name="Martina Plantak, DOBA" userId="S::martina.plantak@doba.si::de674679-c024-4d92-9c12-6923d982c1a5" providerId="AD" clId="Web-{9B6CB5BB-E45D-32A3-841D-FF90BF41D4A7}" dt="2024-11-28T14:08:33.856" v="114" actId="20577"/>
          <ac:spMkLst>
            <pc:docMk/>
            <pc:sldMk cId="1151573899" sldId="288"/>
            <ac:spMk id="3" creationId="{96BA1EF4-5F05-6014-789B-4B8550C4FF5C}"/>
          </ac:spMkLst>
        </pc:spChg>
      </pc:sldChg>
      <pc:sldChg chg="del">
        <pc:chgData name="Martina Plantak, DOBA" userId="S::martina.plantak@doba.si::de674679-c024-4d92-9c12-6923d982c1a5" providerId="AD" clId="Web-{9B6CB5BB-E45D-32A3-841D-FF90BF41D4A7}" dt="2024-11-28T14:09:15.997" v="115"/>
        <pc:sldMkLst>
          <pc:docMk/>
          <pc:sldMk cId="2604147752" sldId="290"/>
        </pc:sldMkLst>
      </pc:sldChg>
      <pc:sldChg chg="modSp">
        <pc:chgData name="Martina Plantak, DOBA" userId="S::martina.plantak@doba.si::de674679-c024-4d92-9c12-6923d982c1a5" providerId="AD" clId="Web-{9B6CB5BB-E45D-32A3-841D-FF90BF41D4A7}" dt="2024-11-28T14:10:19.499" v="141" actId="20577"/>
        <pc:sldMkLst>
          <pc:docMk/>
          <pc:sldMk cId="375314826" sldId="291"/>
        </pc:sldMkLst>
        <pc:spChg chg="mod">
          <ac:chgData name="Martina Plantak, DOBA" userId="S::martina.plantak@doba.si::de674679-c024-4d92-9c12-6923d982c1a5" providerId="AD" clId="Web-{9B6CB5BB-E45D-32A3-841D-FF90BF41D4A7}" dt="2024-11-28T14:10:19.499" v="141" actId="20577"/>
          <ac:spMkLst>
            <pc:docMk/>
            <pc:sldMk cId="375314826" sldId="291"/>
            <ac:spMk id="3" creationId="{9BE965BB-B2D2-AD13-3BF5-95D5D6BEB9C5}"/>
          </ac:spMkLst>
        </pc:spChg>
      </pc:sldChg>
      <pc:sldChg chg="modSp">
        <pc:chgData name="Martina Plantak, DOBA" userId="S::martina.plantak@doba.si::de674679-c024-4d92-9c12-6923d982c1a5" providerId="AD" clId="Web-{9B6CB5BB-E45D-32A3-841D-FF90BF41D4A7}" dt="2024-11-28T14:00:49.516" v="46" actId="20577"/>
        <pc:sldMkLst>
          <pc:docMk/>
          <pc:sldMk cId="1043091233" sldId="305"/>
        </pc:sldMkLst>
        <pc:spChg chg="mod">
          <ac:chgData name="Martina Plantak, DOBA" userId="S::martina.plantak@doba.si::de674679-c024-4d92-9c12-6923d982c1a5" providerId="AD" clId="Web-{9B6CB5BB-E45D-32A3-841D-FF90BF41D4A7}" dt="2024-11-28T14:00:49.516" v="46" actId="20577"/>
          <ac:spMkLst>
            <pc:docMk/>
            <pc:sldMk cId="1043091233" sldId="305"/>
            <ac:spMk id="3" creationId="{848F65B3-814F-8187-24CB-70D06104D414}"/>
          </ac:spMkLst>
        </pc:spChg>
      </pc:sldChg>
    </pc:docChg>
  </pc:docChgLst>
  <pc:docChgLst>
    <pc:chgData name="Martina Plantak, DOBA" userId="S::martina.plantak@doba.si::de674679-c024-4d92-9c12-6923d982c1a5" providerId="AD" clId="Web-{A0E86943-C317-9C8C-F104-F6DB1A6AD8A0}"/>
    <pc:docChg chg="modSld">
      <pc:chgData name="Martina Plantak, DOBA" userId="S::martina.plantak@doba.si::de674679-c024-4d92-9c12-6923d982c1a5" providerId="AD" clId="Web-{A0E86943-C317-9C8C-F104-F6DB1A6AD8A0}" dt="2024-12-19T10:00:17.286" v="114" actId="1076"/>
      <pc:docMkLst>
        <pc:docMk/>
      </pc:docMkLst>
      <pc:sldChg chg="addSp modSp">
        <pc:chgData name="Martina Plantak, DOBA" userId="S::martina.plantak@doba.si::de674679-c024-4d92-9c12-6923d982c1a5" providerId="AD" clId="Web-{A0E86943-C317-9C8C-F104-F6DB1A6AD8A0}" dt="2024-12-19T09:40:02.041" v="14" actId="1076"/>
        <pc:sldMkLst>
          <pc:docMk/>
          <pc:sldMk cId="1337608970" sldId="259"/>
        </pc:sldMkLst>
        <pc:spChg chg="add mod">
          <ac:chgData name="Martina Plantak, DOBA" userId="S::martina.plantak@doba.si::de674679-c024-4d92-9c12-6923d982c1a5" providerId="AD" clId="Web-{A0E86943-C317-9C8C-F104-F6DB1A6AD8A0}" dt="2024-12-19T09:39:57.197" v="13" actId="20577"/>
          <ac:spMkLst>
            <pc:docMk/>
            <pc:sldMk cId="1337608970" sldId="259"/>
            <ac:spMk id="5" creationId="{8EBD1C65-FC61-20AF-558E-C318F3EEF7B8}"/>
          </ac:spMkLst>
        </pc:spChg>
        <pc:spChg chg="mod">
          <ac:chgData name="Martina Plantak, DOBA" userId="S::martina.plantak@doba.si::de674679-c024-4d92-9c12-6923d982c1a5" providerId="AD" clId="Web-{A0E86943-C317-9C8C-F104-F6DB1A6AD8A0}" dt="2024-12-19T09:40:02.041" v="14" actId="1076"/>
          <ac:spMkLst>
            <pc:docMk/>
            <pc:sldMk cId="1337608970" sldId="259"/>
            <ac:spMk id="12" creationId="{DE0FE06B-36FB-6947-D2B5-459CF5BE8C4F}"/>
          </ac:spMkLst>
        </pc:spChg>
      </pc:sldChg>
      <pc:sldChg chg="modSp">
        <pc:chgData name="Martina Plantak, DOBA" userId="S::martina.plantak@doba.si::de674679-c024-4d92-9c12-6923d982c1a5" providerId="AD" clId="Web-{A0E86943-C317-9C8C-F104-F6DB1A6AD8A0}" dt="2024-12-19T09:40:22.495" v="19" actId="20577"/>
        <pc:sldMkLst>
          <pc:docMk/>
          <pc:sldMk cId="543473248" sldId="260"/>
        </pc:sldMkLst>
        <pc:spChg chg="mod">
          <ac:chgData name="Martina Plantak, DOBA" userId="S::martina.plantak@doba.si::de674679-c024-4d92-9c12-6923d982c1a5" providerId="AD" clId="Web-{A0E86943-C317-9C8C-F104-F6DB1A6AD8A0}" dt="2024-12-19T09:40:22.495" v="19" actId="20577"/>
          <ac:spMkLst>
            <pc:docMk/>
            <pc:sldMk cId="543473248" sldId="260"/>
            <ac:spMk id="14" creationId="{833550B8-DBAE-C755-9C1D-C8F8ABF223EE}"/>
          </ac:spMkLst>
        </pc:spChg>
      </pc:sldChg>
      <pc:sldChg chg="modSp">
        <pc:chgData name="Martina Plantak, DOBA" userId="S::martina.plantak@doba.si::de674679-c024-4d92-9c12-6923d982c1a5" providerId="AD" clId="Web-{A0E86943-C317-9C8C-F104-F6DB1A6AD8A0}" dt="2024-12-19T09:41:41.467" v="29" actId="20577"/>
        <pc:sldMkLst>
          <pc:docMk/>
          <pc:sldMk cId="2319837887" sldId="261"/>
        </pc:sldMkLst>
        <pc:spChg chg="mod">
          <ac:chgData name="Martina Plantak, DOBA" userId="S::martina.plantak@doba.si::de674679-c024-4d92-9c12-6923d982c1a5" providerId="AD" clId="Web-{A0E86943-C317-9C8C-F104-F6DB1A6AD8A0}" dt="2024-12-19T09:41:41.467" v="29" actId="20577"/>
          <ac:spMkLst>
            <pc:docMk/>
            <pc:sldMk cId="2319837887" sldId="261"/>
            <ac:spMk id="8" creationId="{2474DE6B-611F-5AF3-1D0C-8F90E9AA2E8F}"/>
          </ac:spMkLst>
        </pc:spChg>
      </pc:sldChg>
      <pc:sldChg chg="modSp">
        <pc:chgData name="Martina Plantak, DOBA" userId="S::martina.plantak@doba.si::de674679-c024-4d92-9c12-6923d982c1a5" providerId="AD" clId="Web-{A0E86943-C317-9C8C-F104-F6DB1A6AD8A0}" dt="2024-12-19T09:46:00.288" v="38" actId="20577"/>
        <pc:sldMkLst>
          <pc:docMk/>
          <pc:sldMk cId="312193480" sldId="265"/>
        </pc:sldMkLst>
        <pc:spChg chg="mod">
          <ac:chgData name="Martina Plantak, DOBA" userId="S::martina.plantak@doba.si::de674679-c024-4d92-9c12-6923d982c1a5" providerId="AD" clId="Web-{A0E86943-C317-9C8C-F104-F6DB1A6AD8A0}" dt="2024-12-19T09:46:00.288" v="38" actId="20577"/>
          <ac:spMkLst>
            <pc:docMk/>
            <pc:sldMk cId="312193480" sldId="265"/>
            <ac:spMk id="3" creationId="{AC82C0F3-CD1A-06D2-231A-73CDECCAE0B1}"/>
          </ac:spMkLst>
        </pc:spChg>
      </pc:sldChg>
      <pc:sldChg chg="modSp">
        <pc:chgData name="Martina Plantak, DOBA" userId="S::martina.plantak@doba.si::de674679-c024-4d92-9c12-6923d982c1a5" providerId="AD" clId="Web-{A0E86943-C317-9C8C-F104-F6DB1A6AD8A0}" dt="2024-12-19T09:49:59.999" v="62" actId="20577"/>
        <pc:sldMkLst>
          <pc:docMk/>
          <pc:sldMk cId="1806747422" sldId="267"/>
        </pc:sldMkLst>
        <pc:spChg chg="mod">
          <ac:chgData name="Martina Plantak, DOBA" userId="S::martina.plantak@doba.si::de674679-c024-4d92-9c12-6923d982c1a5" providerId="AD" clId="Web-{A0E86943-C317-9C8C-F104-F6DB1A6AD8A0}" dt="2024-12-19T09:49:59.999" v="62" actId="20577"/>
          <ac:spMkLst>
            <pc:docMk/>
            <pc:sldMk cId="1806747422" sldId="267"/>
            <ac:spMk id="2" creationId="{E5E05121-28A5-A1BB-1D1D-D95EBF63955C}"/>
          </ac:spMkLst>
        </pc:spChg>
      </pc:sldChg>
      <pc:sldChg chg="modSp">
        <pc:chgData name="Martina Plantak, DOBA" userId="S::martina.plantak@doba.si::de674679-c024-4d92-9c12-6923d982c1a5" providerId="AD" clId="Web-{A0E86943-C317-9C8C-F104-F6DB1A6AD8A0}" dt="2024-12-19T09:48:45.700" v="52" actId="20577"/>
        <pc:sldMkLst>
          <pc:docMk/>
          <pc:sldMk cId="2111935720" sldId="268"/>
        </pc:sldMkLst>
        <pc:spChg chg="mod">
          <ac:chgData name="Martina Plantak, DOBA" userId="S::martina.plantak@doba.si::de674679-c024-4d92-9c12-6923d982c1a5" providerId="AD" clId="Web-{A0E86943-C317-9C8C-F104-F6DB1A6AD8A0}" dt="2024-12-19T09:48:45.700" v="52" actId="20577"/>
          <ac:spMkLst>
            <pc:docMk/>
            <pc:sldMk cId="2111935720" sldId="268"/>
            <ac:spMk id="10" creationId="{1794669F-DBF9-D6C4-67BA-028E4F2A1EFE}"/>
          </ac:spMkLst>
        </pc:spChg>
      </pc:sldChg>
      <pc:sldChg chg="modSp">
        <pc:chgData name="Martina Plantak, DOBA" userId="S::martina.plantak@doba.si::de674679-c024-4d92-9c12-6923d982c1a5" providerId="AD" clId="Web-{A0E86943-C317-9C8C-F104-F6DB1A6AD8A0}" dt="2024-12-19T09:46:31.961" v="39" actId="1076"/>
        <pc:sldMkLst>
          <pc:docMk/>
          <pc:sldMk cId="2101650078" sldId="269"/>
        </pc:sldMkLst>
        <pc:spChg chg="mod">
          <ac:chgData name="Martina Plantak, DOBA" userId="S::martina.plantak@doba.si::de674679-c024-4d92-9c12-6923d982c1a5" providerId="AD" clId="Web-{A0E86943-C317-9C8C-F104-F6DB1A6AD8A0}" dt="2024-12-19T09:46:31.961" v="39" actId="1076"/>
          <ac:spMkLst>
            <pc:docMk/>
            <pc:sldMk cId="2101650078" sldId="269"/>
            <ac:spMk id="5" creationId="{EA1778D1-225C-62C6-61C0-C906A25BAED6}"/>
          </ac:spMkLst>
        </pc:spChg>
      </pc:sldChg>
      <pc:sldChg chg="modSp">
        <pc:chgData name="Martina Plantak, DOBA" userId="S::martina.plantak@doba.si::de674679-c024-4d92-9c12-6923d982c1a5" providerId="AD" clId="Web-{A0E86943-C317-9C8C-F104-F6DB1A6AD8A0}" dt="2024-12-19T09:46:54.352" v="41" actId="20577"/>
        <pc:sldMkLst>
          <pc:docMk/>
          <pc:sldMk cId="3933702952" sldId="272"/>
        </pc:sldMkLst>
        <pc:spChg chg="mod">
          <ac:chgData name="Martina Plantak, DOBA" userId="S::martina.plantak@doba.si::de674679-c024-4d92-9c12-6923d982c1a5" providerId="AD" clId="Web-{A0E86943-C317-9C8C-F104-F6DB1A6AD8A0}" dt="2024-12-19T09:46:54.352" v="41" actId="20577"/>
          <ac:spMkLst>
            <pc:docMk/>
            <pc:sldMk cId="3933702952" sldId="272"/>
            <ac:spMk id="3" creationId="{28F7DCC7-FE51-25AB-D0A3-4EC2DE57B4FD}"/>
          </ac:spMkLst>
        </pc:spChg>
      </pc:sldChg>
      <pc:sldChg chg="modSp">
        <pc:chgData name="Martina Plantak, DOBA" userId="S::martina.plantak@doba.si::de674679-c024-4d92-9c12-6923d982c1a5" providerId="AD" clId="Web-{A0E86943-C317-9C8C-F104-F6DB1A6AD8A0}" dt="2024-12-19T09:47:35.463" v="46" actId="20577"/>
        <pc:sldMkLst>
          <pc:docMk/>
          <pc:sldMk cId="2413889089" sldId="278"/>
        </pc:sldMkLst>
        <pc:spChg chg="mod">
          <ac:chgData name="Martina Plantak, DOBA" userId="S::martina.plantak@doba.si::de674679-c024-4d92-9c12-6923d982c1a5" providerId="AD" clId="Web-{A0E86943-C317-9C8C-F104-F6DB1A6AD8A0}" dt="2024-12-19T09:47:35.463" v="46" actId="20577"/>
          <ac:spMkLst>
            <pc:docMk/>
            <pc:sldMk cId="2413889089" sldId="278"/>
            <ac:spMk id="3" creationId="{114DF3B0-B8CB-7F7F-126A-63BE961A6AF9}"/>
          </ac:spMkLst>
        </pc:spChg>
      </pc:sldChg>
      <pc:sldChg chg="modSp">
        <pc:chgData name="Martina Plantak, DOBA" userId="S::martina.plantak@doba.si::de674679-c024-4d92-9c12-6923d982c1a5" providerId="AD" clId="Web-{A0E86943-C317-9C8C-F104-F6DB1A6AD8A0}" dt="2024-12-19T09:50:22.766" v="64" actId="20577"/>
        <pc:sldMkLst>
          <pc:docMk/>
          <pc:sldMk cId="897402456" sldId="280"/>
        </pc:sldMkLst>
        <pc:spChg chg="mod">
          <ac:chgData name="Martina Plantak, DOBA" userId="S::martina.plantak@doba.si::de674679-c024-4d92-9c12-6923d982c1a5" providerId="AD" clId="Web-{A0E86943-C317-9C8C-F104-F6DB1A6AD8A0}" dt="2024-12-19T09:49:41.577" v="59" actId="1076"/>
          <ac:spMkLst>
            <pc:docMk/>
            <pc:sldMk cId="897402456" sldId="280"/>
            <ac:spMk id="2" creationId="{0A7C952E-CAE0-1484-D9A6-28B605E1BF89}"/>
          </ac:spMkLst>
        </pc:spChg>
        <pc:spChg chg="mod">
          <ac:chgData name="Martina Plantak, DOBA" userId="S::martina.plantak@doba.si::de674679-c024-4d92-9c12-6923d982c1a5" providerId="AD" clId="Web-{A0E86943-C317-9C8C-F104-F6DB1A6AD8A0}" dt="2024-12-19T09:50:22.766" v="64" actId="20577"/>
          <ac:spMkLst>
            <pc:docMk/>
            <pc:sldMk cId="897402456" sldId="280"/>
            <ac:spMk id="3" creationId="{13A824C9-485C-0057-616B-EFB14AB3EE75}"/>
          </ac:spMkLst>
        </pc:spChg>
      </pc:sldChg>
      <pc:sldChg chg="modSp">
        <pc:chgData name="Martina Plantak, DOBA" userId="S::martina.plantak@doba.si::de674679-c024-4d92-9c12-6923d982c1a5" providerId="AD" clId="Web-{A0E86943-C317-9C8C-F104-F6DB1A6AD8A0}" dt="2024-12-19T09:47:43.041" v="47" actId="14100"/>
        <pc:sldMkLst>
          <pc:docMk/>
          <pc:sldMk cId="3413694737" sldId="281"/>
        </pc:sldMkLst>
        <pc:spChg chg="mod">
          <ac:chgData name="Martina Plantak, DOBA" userId="S::martina.plantak@doba.si::de674679-c024-4d92-9c12-6923d982c1a5" providerId="AD" clId="Web-{A0E86943-C317-9C8C-F104-F6DB1A6AD8A0}" dt="2024-12-19T09:47:43.041" v="47" actId="14100"/>
          <ac:spMkLst>
            <pc:docMk/>
            <pc:sldMk cId="3413694737" sldId="281"/>
            <ac:spMk id="2" creationId="{6071B6C2-BBE0-6208-4D02-B172D7CDC531}"/>
          </ac:spMkLst>
        </pc:spChg>
      </pc:sldChg>
      <pc:sldChg chg="modSp">
        <pc:chgData name="Martina Plantak, DOBA" userId="S::martina.plantak@doba.si::de674679-c024-4d92-9c12-6923d982c1a5" providerId="AD" clId="Web-{A0E86943-C317-9C8C-F104-F6DB1A6AD8A0}" dt="2024-12-19T09:50:06.828" v="63" actId="14100"/>
        <pc:sldMkLst>
          <pc:docMk/>
          <pc:sldMk cId="4188030740" sldId="283"/>
        </pc:sldMkLst>
        <pc:spChg chg="mod">
          <ac:chgData name="Martina Plantak, DOBA" userId="S::martina.plantak@doba.si::de674679-c024-4d92-9c12-6923d982c1a5" providerId="AD" clId="Web-{A0E86943-C317-9C8C-F104-F6DB1A6AD8A0}" dt="2024-12-19T09:50:06.828" v="63" actId="14100"/>
          <ac:spMkLst>
            <pc:docMk/>
            <pc:sldMk cId="4188030740" sldId="283"/>
            <ac:spMk id="3" creationId="{6D4737CE-E08E-1637-03F5-49D17411FE4D}"/>
          </ac:spMkLst>
        </pc:spChg>
      </pc:sldChg>
      <pc:sldChg chg="modSp">
        <pc:chgData name="Martina Plantak, DOBA" userId="S::martina.plantak@doba.si::de674679-c024-4d92-9c12-6923d982c1a5" providerId="AD" clId="Web-{A0E86943-C317-9C8C-F104-F6DB1A6AD8A0}" dt="2024-12-19T09:50:38.844" v="66" actId="1076"/>
        <pc:sldMkLst>
          <pc:docMk/>
          <pc:sldMk cId="1151573899" sldId="288"/>
        </pc:sldMkLst>
        <pc:spChg chg="mod">
          <ac:chgData name="Martina Plantak, DOBA" userId="S::martina.plantak@doba.si::de674679-c024-4d92-9c12-6923d982c1a5" providerId="AD" clId="Web-{A0E86943-C317-9C8C-F104-F6DB1A6AD8A0}" dt="2024-12-19T09:50:38.844" v="66" actId="1076"/>
          <ac:spMkLst>
            <pc:docMk/>
            <pc:sldMk cId="1151573899" sldId="288"/>
            <ac:spMk id="3" creationId="{96BA1EF4-5F05-6014-789B-4B8550C4FF5C}"/>
          </ac:spMkLst>
        </pc:spChg>
      </pc:sldChg>
      <pc:sldChg chg="modSp">
        <pc:chgData name="Martina Plantak, DOBA" userId="S::martina.plantak@doba.si::de674679-c024-4d92-9c12-6923d982c1a5" providerId="AD" clId="Web-{A0E86943-C317-9C8C-F104-F6DB1A6AD8A0}" dt="2024-12-19T09:54:57.416" v="74" actId="20577"/>
        <pc:sldMkLst>
          <pc:docMk/>
          <pc:sldMk cId="3778894418" sldId="294"/>
        </pc:sldMkLst>
        <pc:spChg chg="mod">
          <ac:chgData name="Martina Plantak, DOBA" userId="S::martina.plantak@doba.si::de674679-c024-4d92-9c12-6923d982c1a5" providerId="AD" clId="Web-{A0E86943-C317-9C8C-F104-F6DB1A6AD8A0}" dt="2024-12-19T09:54:57.416" v="74" actId="20577"/>
          <ac:spMkLst>
            <pc:docMk/>
            <pc:sldMk cId="3778894418" sldId="294"/>
            <ac:spMk id="6" creationId="{1387A8BE-48F6-815B-EA54-BC7CDF987A58}"/>
          </ac:spMkLst>
        </pc:spChg>
      </pc:sldChg>
      <pc:sldChg chg="addSp modSp">
        <pc:chgData name="Martina Plantak, DOBA" userId="S::martina.plantak@doba.si::de674679-c024-4d92-9c12-6923d982c1a5" providerId="AD" clId="Web-{A0E86943-C317-9C8C-F104-F6DB1A6AD8A0}" dt="2024-12-19T10:00:17.286" v="114" actId="1076"/>
        <pc:sldMkLst>
          <pc:docMk/>
          <pc:sldMk cId="2009451156" sldId="298"/>
        </pc:sldMkLst>
        <pc:spChg chg="mod">
          <ac:chgData name="Martina Plantak, DOBA" userId="S::martina.plantak@doba.si::de674679-c024-4d92-9c12-6923d982c1a5" providerId="AD" clId="Web-{A0E86943-C317-9C8C-F104-F6DB1A6AD8A0}" dt="2024-12-19T09:57:23.780" v="75" actId="1076"/>
          <ac:spMkLst>
            <pc:docMk/>
            <pc:sldMk cId="2009451156" sldId="298"/>
            <ac:spMk id="3" creationId="{5A751297-DA17-FE27-DC0D-D11C588D1D2D}"/>
          </ac:spMkLst>
        </pc:spChg>
        <pc:spChg chg="mod">
          <ac:chgData name="Martina Plantak, DOBA" userId="S::martina.plantak@doba.si::de674679-c024-4d92-9c12-6923d982c1a5" providerId="AD" clId="Web-{A0E86943-C317-9C8C-F104-F6DB1A6AD8A0}" dt="2024-12-19T10:00:11.770" v="112" actId="1076"/>
          <ac:spMkLst>
            <pc:docMk/>
            <pc:sldMk cId="2009451156" sldId="298"/>
            <ac:spMk id="5" creationId="{EF08AECE-ADAF-60A6-8896-460AE93C83DE}"/>
          </ac:spMkLst>
        </pc:spChg>
        <pc:spChg chg="add mod">
          <ac:chgData name="Martina Plantak, DOBA" userId="S::martina.plantak@doba.si::de674679-c024-4d92-9c12-6923d982c1a5" providerId="AD" clId="Web-{A0E86943-C317-9C8C-F104-F6DB1A6AD8A0}" dt="2024-12-19T10:00:17.286" v="114" actId="1076"/>
          <ac:spMkLst>
            <pc:docMk/>
            <pc:sldMk cId="2009451156" sldId="298"/>
            <ac:spMk id="6" creationId="{12F2B9A8-17B9-BA6E-6769-47CE6202B94D}"/>
          </ac:spMkLst>
        </pc:spChg>
        <pc:picChg chg="mod">
          <ac:chgData name="Martina Plantak, DOBA" userId="S::martina.plantak@doba.si::de674679-c024-4d92-9c12-6923d982c1a5" providerId="AD" clId="Web-{A0E86943-C317-9C8C-F104-F6DB1A6AD8A0}" dt="2024-12-19T10:00:14.582" v="113" actId="1076"/>
          <ac:picMkLst>
            <pc:docMk/>
            <pc:sldMk cId="2009451156" sldId="298"/>
            <ac:picMk id="4" creationId="{4C274B94-CE53-47E2-384B-FE40382A2CC4}"/>
          </ac:picMkLst>
        </pc:picChg>
      </pc:sldChg>
      <pc:sldChg chg="modSp">
        <pc:chgData name="Martina Plantak, DOBA" userId="S::martina.plantak@doba.si::de674679-c024-4d92-9c12-6923d982c1a5" providerId="AD" clId="Web-{A0E86943-C317-9C8C-F104-F6DB1A6AD8A0}" dt="2024-12-19T09:39:15.837" v="7" actId="20577"/>
        <pc:sldMkLst>
          <pc:docMk/>
          <pc:sldMk cId="1043091233" sldId="305"/>
        </pc:sldMkLst>
        <pc:spChg chg="mod">
          <ac:chgData name="Martina Plantak, DOBA" userId="S::martina.plantak@doba.si::de674679-c024-4d92-9c12-6923d982c1a5" providerId="AD" clId="Web-{A0E86943-C317-9C8C-F104-F6DB1A6AD8A0}" dt="2024-12-19T09:39:15.837" v="7" actId="20577"/>
          <ac:spMkLst>
            <pc:docMk/>
            <pc:sldMk cId="1043091233" sldId="305"/>
            <ac:spMk id="3" creationId="{848F65B3-814F-8187-24CB-70D06104D414}"/>
          </ac:spMkLst>
        </pc:spChg>
      </pc:sldChg>
      <pc:sldChg chg="modSp">
        <pc:chgData name="Martina Plantak, DOBA" userId="S::martina.plantak@doba.si::de674679-c024-4d92-9c12-6923d982c1a5" providerId="AD" clId="Web-{A0E86943-C317-9C8C-F104-F6DB1A6AD8A0}" dt="2024-12-19T09:42:01.842" v="32" actId="20577"/>
        <pc:sldMkLst>
          <pc:docMk/>
          <pc:sldMk cId="2710904856" sldId="307"/>
        </pc:sldMkLst>
        <pc:spChg chg="mod">
          <ac:chgData name="Martina Plantak, DOBA" userId="S::martina.plantak@doba.si::de674679-c024-4d92-9c12-6923d982c1a5" providerId="AD" clId="Web-{A0E86943-C317-9C8C-F104-F6DB1A6AD8A0}" dt="2024-12-19T09:42:01.842" v="32" actId="20577"/>
          <ac:spMkLst>
            <pc:docMk/>
            <pc:sldMk cId="2710904856" sldId="307"/>
            <ac:spMk id="4" creationId="{900007D0-7625-8B49-8E4B-483756C88B3E}"/>
          </ac:spMkLst>
        </pc:spChg>
      </pc:sldChg>
    </pc:docChg>
  </pc:docChgLst>
  <pc:docChgLst>
    <pc:chgData name="epo_35" userId="S::epo_35_jogroup.eu#ext#@dobasi.onmicrosoft.com::edd5f0fd-77c0-4369-83c5-84439aafe912" providerId="AD" clId="Web-{690F2CD7-F5E6-EC55-50C1-5520ED574ED1}"/>
    <pc:docChg chg="delSld">
      <pc:chgData name="epo_35" userId="S::epo_35_jogroup.eu#ext#@dobasi.onmicrosoft.com::edd5f0fd-77c0-4369-83c5-84439aafe912" providerId="AD" clId="Web-{690F2CD7-F5E6-EC55-50C1-5520ED574ED1}" dt="2024-11-08T13:53:19.069" v="0"/>
      <pc:docMkLst>
        <pc:docMk/>
      </pc:docMkLst>
      <pc:sldChg chg="del">
        <pc:chgData name="epo_35" userId="S::epo_35_jogroup.eu#ext#@dobasi.onmicrosoft.com::edd5f0fd-77c0-4369-83c5-84439aafe912" providerId="AD" clId="Web-{690F2CD7-F5E6-EC55-50C1-5520ED574ED1}" dt="2024-11-08T13:53:19.069" v="0"/>
        <pc:sldMkLst>
          <pc:docMk/>
          <pc:sldMk cId="2615439399" sldId="277"/>
        </pc:sldMkLst>
      </pc:sldChg>
    </pc:docChg>
  </pc:docChgLst>
  <pc:docChgLst>
    <pc:chgData name="Martina Plantak, DOBA" userId="S::martina.plantak@doba.si::de674679-c024-4d92-9c12-6923d982c1a5" providerId="AD" clId="Web-{902C2C6D-8552-3DBC-9949-B8B3E84438D3}"/>
    <pc:docChg chg="modSld">
      <pc:chgData name="Martina Plantak, DOBA" userId="S::martina.plantak@doba.si::de674679-c024-4d92-9c12-6923d982c1a5" providerId="AD" clId="Web-{902C2C6D-8552-3DBC-9949-B8B3E84438D3}" dt="2024-12-16T15:06:43.464" v="6" actId="20577"/>
      <pc:docMkLst>
        <pc:docMk/>
      </pc:docMkLst>
      <pc:sldChg chg="modSp">
        <pc:chgData name="Martina Plantak, DOBA" userId="S::martina.plantak@doba.si::de674679-c024-4d92-9c12-6923d982c1a5" providerId="AD" clId="Web-{902C2C6D-8552-3DBC-9949-B8B3E84438D3}" dt="2024-12-16T15:06:16.588" v="4" actId="20577"/>
        <pc:sldMkLst>
          <pc:docMk/>
          <pc:sldMk cId="4280368316" sldId="271"/>
        </pc:sldMkLst>
        <pc:spChg chg="mod">
          <ac:chgData name="Martina Plantak, DOBA" userId="S::martina.plantak@doba.si::de674679-c024-4d92-9c12-6923d982c1a5" providerId="AD" clId="Web-{902C2C6D-8552-3DBC-9949-B8B3E84438D3}" dt="2024-12-16T15:06:16.588" v="4" actId="20577"/>
          <ac:spMkLst>
            <pc:docMk/>
            <pc:sldMk cId="4280368316" sldId="271"/>
            <ac:spMk id="2" creationId="{473C6D11-57DE-CE53-DE22-EED64C74869A}"/>
          </ac:spMkLst>
        </pc:spChg>
      </pc:sldChg>
      <pc:sldChg chg="modSp">
        <pc:chgData name="Martina Plantak, DOBA" userId="S::martina.plantak@doba.si::de674679-c024-4d92-9c12-6923d982c1a5" providerId="AD" clId="Web-{902C2C6D-8552-3DBC-9949-B8B3E84438D3}" dt="2024-12-16T15:06:43.464" v="6" actId="20577"/>
        <pc:sldMkLst>
          <pc:docMk/>
          <pc:sldMk cId="3413694737" sldId="281"/>
        </pc:sldMkLst>
        <pc:spChg chg="mod">
          <ac:chgData name="Martina Plantak, DOBA" userId="S::martina.plantak@doba.si::de674679-c024-4d92-9c12-6923d982c1a5" providerId="AD" clId="Web-{902C2C6D-8552-3DBC-9949-B8B3E84438D3}" dt="2024-12-16T15:06:43.464" v="6" actId="20577"/>
          <ac:spMkLst>
            <pc:docMk/>
            <pc:sldMk cId="3413694737" sldId="281"/>
            <ac:spMk id="3" creationId="{18401053-4DA8-76D8-5E77-9B1CDAD388C7}"/>
          </ac:spMkLst>
        </pc:spChg>
      </pc:sld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s-ES"/>
              <a:t>Haga clic para modificar el estilo de título del patrón</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spTree>
    <p:extLst>
      <p:ext uri="{BB962C8B-B14F-4D97-AF65-F5344CB8AC3E}">
        <p14:creationId xmlns:p14="http://schemas.microsoft.com/office/powerpoint/2010/main" val="31106448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n-GB"/>
              <a:t>Click to edit Master title style</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r>
              <a:rPr lang="en-GB"/>
              <a:t>Click icon to add picture</a:t>
            </a:r>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pic>
        <p:nvPicPr>
          <p:cNvPr id="3" name="Imagen 8">
            <a:extLst>
              <a:ext uri="{FF2B5EF4-FFF2-40B4-BE49-F238E27FC236}">
                <a16:creationId xmlns:a16="http://schemas.microsoft.com/office/drawing/2014/main" id="{03EC8EDD-1A34-6962-BC46-D3D460E80C4F}"/>
              </a:ext>
            </a:extLst>
          </p:cNvPr>
          <p:cNvPicPr>
            <a:picLocks noChangeAspect="1"/>
          </p:cNvPicPr>
          <p:nvPr userDrawn="1"/>
        </p:nvPicPr>
        <p:blipFill rotWithShape="1">
          <a:blip r:embed="rId4">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pic>
        <p:nvPicPr>
          <p:cNvPr id="5" name="Imagen 6" descr="Texto, Logotipo&#10;&#10;Descripción generada automáticamente">
            <a:extLst>
              <a:ext uri="{FF2B5EF4-FFF2-40B4-BE49-F238E27FC236}">
                <a16:creationId xmlns:a16="http://schemas.microsoft.com/office/drawing/2014/main" id="{942BEA9D-22F9-BCCA-6252-C3CA3CAED31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pic>
        <p:nvPicPr>
          <p:cNvPr id="6" name="Imagen 9" descr="Texto&#10;&#10;Descripción generada automáticamente">
            <a:extLst>
              <a:ext uri="{FF2B5EF4-FFF2-40B4-BE49-F238E27FC236}">
                <a16:creationId xmlns:a16="http://schemas.microsoft.com/office/drawing/2014/main" id="{41A8ECB5-AE79-5CAF-7778-1909AC48B5D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27482398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n-GB"/>
              <a:t>Click to edit Master title style</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n-GB"/>
              <a:t>Click to edit Master text styles</a:t>
            </a:r>
          </a:p>
          <a:p>
            <a:pPr lvl="1"/>
            <a:r>
              <a:rPr lang="en-GB"/>
              <a:t>Second level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4" name="Imagen 6" descr="Texto, Logotipo&#10;&#10;Descripción generada automáticamente">
            <a:extLst>
              <a:ext uri="{FF2B5EF4-FFF2-40B4-BE49-F238E27FC236}">
                <a16:creationId xmlns:a16="http://schemas.microsoft.com/office/drawing/2014/main" id="{1B144AD8-F9D0-A2C5-80AD-612D266AC19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9717520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n-GB"/>
              <a:t>Click to edit Master title style</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4" name="Imagen 6" descr="Texto, Logotipo&#10;&#10;Descripción generada automáticamente">
            <a:extLst>
              <a:ext uri="{FF2B5EF4-FFF2-40B4-BE49-F238E27FC236}">
                <a16:creationId xmlns:a16="http://schemas.microsoft.com/office/drawing/2014/main" id="{1858E56E-28B0-9EC2-4380-7FD80F625B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885385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n-GB"/>
              <a:t>Click to edit Master title style</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5" name="Imagen 7" descr="Texto, Logotipo&#10;&#10;Descripción generada automáticamente">
            <a:extLst>
              <a:ext uri="{FF2B5EF4-FFF2-40B4-BE49-F238E27FC236}">
                <a16:creationId xmlns:a16="http://schemas.microsoft.com/office/drawing/2014/main" id="{D6E25C91-38BF-74DC-BAE3-28BF7AF41C5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38421878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7" name="Imagen 9" descr="Texto, Logotipo&#10;&#10;Descripción generada automáticamente">
            <a:extLst>
              <a:ext uri="{FF2B5EF4-FFF2-40B4-BE49-F238E27FC236}">
                <a16:creationId xmlns:a16="http://schemas.microsoft.com/office/drawing/2014/main" id="{B42FC0A1-93EC-1F95-593C-208DA1D4412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37045928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n-GB"/>
              <a:t>Click to edit Master title style</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3" name="Imagen 5" descr="Texto, Logotipo&#10;&#10;Descripción generada automáticamente">
            <a:extLst>
              <a:ext uri="{FF2B5EF4-FFF2-40B4-BE49-F238E27FC236}">
                <a16:creationId xmlns:a16="http://schemas.microsoft.com/office/drawing/2014/main" id="{307819E8-5D14-1654-901E-4AF72A16DA4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9071880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n-GB"/>
              <a:t>Click to edit Master title style</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r>
              <a:rPr lang="en-GB"/>
              <a:t>Click icon to add chart</a:t>
            </a:r>
            <a:endParaRPr lang="en-US"/>
          </a:p>
        </p:txBody>
      </p:sp>
    </p:spTree>
    <p:extLst>
      <p:ext uri="{BB962C8B-B14F-4D97-AF65-F5344CB8AC3E}">
        <p14:creationId xmlns:p14="http://schemas.microsoft.com/office/powerpoint/2010/main" val="27212178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s-ES"/>
              <a:t>Haga clic para modificar los estilos de texto del patrón</a:t>
            </a:r>
          </a:p>
          <a:p>
            <a:pPr lvl="1"/>
            <a:r>
              <a:rPr lang="es-ES"/>
              <a:t>Segundo nivel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2" name="Imagen 4" descr="Texto, Logotipo&#10;&#10;Descripción generada automáticamente">
            <a:extLst>
              <a:ext uri="{FF2B5EF4-FFF2-40B4-BE49-F238E27FC236}">
                <a16:creationId xmlns:a16="http://schemas.microsoft.com/office/drawing/2014/main" id="{35CCBA0C-BC5B-7E26-F909-009A9233272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37355940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5" name="Imagen 7" descr="Texto, Logotipo&#10;&#10;Descripción generada automáticamente">
            <a:extLst>
              <a:ext uri="{FF2B5EF4-FFF2-40B4-BE49-F238E27FC236}">
                <a16:creationId xmlns:a16="http://schemas.microsoft.com/office/drawing/2014/main" id="{CEA8934D-1E0F-084E-A3FE-7D295DD4A8D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600152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5" name="Imagen 7" descr="Texto, Logotipo&#10;&#10;Descripción generada automáticamente">
            <a:extLst>
              <a:ext uri="{FF2B5EF4-FFF2-40B4-BE49-F238E27FC236}">
                <a16:creationId xmlns:a16="http://schemas.microsoft.com/office/drawing/2014/main" id="{B008D60F-DDCD-8EF6-340E-78B0CFA5879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3211787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n-GB"/>
              <a:t>Click to edit Master title style</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4" name="Imagen 6" descr="Texto, Logotipo&#10;&#10;Descripción generada automáticamente">
            <a:extLst>
              <a:ext uri="{FF2B5EF4-FFF2-40B4-BE49-F238E27FC236}">
                <a16:creationId xmlns:a16="http://schemas.microsoft.com/office/drawing/2014/main" id="{3B7F8B1B-8185-9730-579C-79AC208F226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44145631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pic>
        <p:nvPicPr>
          <p:cNvPr id="4" name="Imagen 2" descr="Interfaz de usuario gráfica&#10;&#10;Descripción generada automáticamente">
            <a:extLst>
              <a:ext uri="{FF2B5EF4-FFF2-40B4-BE49-F238E27FC236}">
                <a16:creationId xmlns:a16="http://schemas.microsoft.com/office/drawing/2014/main" id="{817FAAC6-B868-AFAA-D49F-A84A050CAF3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7" name="Segnaposto testo 9">
            <a:extLst>
              <a:ext uri="{FF2B5EF4-FFF2-40B4-BE49-F238E27FC236}">
                <a16:creationId xmlns:a16="http://schemas.microsoft.com/office/drawing/2014/main" id="{4685CA93-1C3A-D32A-FD9D-BE3CEB884FED}"/>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8" name="Imagen 5" descr="Texto, Logotipo&#10;&#10;Descripción generada automáticamente">
            <a:extLst>
              <a:ext uri="{FF2B5EF4-FFF2-40B4-BE49-F238E27FC236}">
                <a16:creationId xmlns:a16="http://schemas.microsoft.com/office/drawing/2014/main" id="{58CCEBD8-A4ED-0369-A362-0CB2BCC5D8C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10" name="Conector recto 7">
            <a:extLst>
              <a:ext uri="{FF2B5EF4-FFF2-40B4-BE49-F238E27FC236}">
                <a16:creationId xmlns:a16="http://schemas.microsoft.com/office/drawing/2014/main" id="{B803E3AE-33A8-780F-F382-DD6741445586}"/>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11" name="Imagen 8" descr="Texto&#10;&#10;Descripción generada automáticamente">
            <a:extLst>
              <a:ext uri="{FF2B5EF4-FFF2-40B4-BE49-F238E27FC236}">
                <a16:creationId xmlns:a16="http://schemas.microsoft.com/office/drawing/2014/main" id="{9AD6EA38-C2B1-E968-F994-BDF95FA43A3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316866778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Diapositiva de título">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D165D029-E66A-32D9-C3FF-044788A75B64}"/>
              </a:ext>
            </a:extLst>
          </p:cNvPr>
          <p:cNvPicPr>
            <a:picLocks noChangeAspect="1"/>
          </p:cNvPicPr>
          <p:nvPr userDrawn="1"/>
        </p:nvPicPr>
        <p:blipFill rotWithShape="1">
          <a:blip r:embed="rId2">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3619128" y="3142693"/>
            <a:ext cx="6838766" cy="2219419"/>
          </a:xfrm>
        </p:spPr>
        <p:txBody>
          <a:bodyPr anchor="b">
            <a:normAutofit/>
          </a:bodyPr>
          <a:lstStyle>
            <a:lvl1pPr algn="ctr">
              <a:defRPr sz="5000"/>
            </a:lvl1pPr>
          </a:lstStyle>
          <a:p>
            <a:r>
              <a:rPr lang="es-ES"/>
              <a:t>Haga clic para modificar el estilo de título del patrón</a:t>
            </a:r>
            <a:endParaRPr lang="en-US"/>
          </a:p>
        </p:txBody>
      </p:sp>
      <p:pic>
        <p:nvPicPr>
          <p:cNvPr id="7" name="Imagen 6" descr="Texto, Logotipo&#10;&#10;Descripción generada automáticamente">
            <a:extLst>
              <a:ext uri="{FF2B5EF4-FFF2-40B4-BE49-F238E27FC236}">
                <a16:creationId xmlns:a16="http://schemas.microsoft.com/office/drawing/2014/main" id="{54200AE8-07C5-D418-ECDB-ACD192FF22B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31106448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A0FEB-AEFC-5EC7-F61D-7D547C4E5E53}"/>
              </a:ext>
            </a:extLst>
          </p:cNvPr>
          <p:cNvSpPr>
            <a:spLocks noGrp="1"/>
          </p:cNvSpPr>
          <p:nvPr>
            <p:ph type="title" hasCustomPrompt="1"/>
          </p:nvPr>
        </p:nvSpPr>
        <p:spPr/>
        <p:txBody>
          <a:bodyPr/>
          <a:lstStyle>
            <a:lvl1pPr>
              <a:defRPr/>
            </a:lvl1pPr>
          </a:lstStyle>
          <a:p>
            <a:r>
              <a:rPr lang="en-GB"/>
              <a:t>Click to ed</a:t>
            </a:r>
            <a:r>
              <a:rPr lang="sl-SI"/>
              <a:t>fdfd</a:t>
            </a:r>
            <a:r>
              <a:rPr lang="en-GB"/>
              <a:t>it Master title style</a:t>
            </a:r>
            <a:endParaRPr lang="sl-SI"/>
          </a:p>
        </p:txBody>
      </p:sp>
    </p:spTree>
    <p:extLst>
      <p:ext uri="{BB962C8B-B14F-4D97-AF65-F5344CB8AC3E}">
        <p14:creationId xmlns:p14="http://schemas.microsoft.com/office/powerpoint/2010/main" val="29710939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8" name="Conector recto 7">
            <a:extLst>
              <a:ext uri="{FF2B5EF4-FFF2-40B4-BE49-F238E27FC236}">
                <a16:creationId xmlns:a16="http://schemas.microsoft.com/office/drawing/2014/main" id="{1DCBB72E-B9A1-0813-B627-4613AE8DA088}"/>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60" r:id="rId7"/>
    <p:sldLayoutId id="2147483655" r:id="rId8"/>
    <p:sldLayoutId id="2147483656" r:id="rId9"/>
    <p:sldLayoutId id="2147483657" r:id="rId10"/>
    <p:sldLayoutId id="2147483658" r:id="rId11"/>
    <p:sldLayoutId id="2147483659" r:id="rId12"/>
    <p:sldLayoutId id="2147483675" r:id="rId13"/>
    <p:sldLayoutId id="2147483676" r:id="rId14"/>
    <p:sldLayoutId id="2147483677" r:id="rId15"/>
    <p:sldLayoutId id="2147483678" r:id="rId16"/>
    <p:sldLayoutId id="2147483679" r:id="rId17"/>
    <p:sldLayoutId id="2147483680" r:id="rId18"/>
    <p:sldLayoutId id="2147483681" r:id="rId19"/>
    <p:sldLayoutId id="2147483682" r:id="rId20"/>
    <p:sldLayoutId id="2147483683" r:id="rId21"/>
    <p:sldLayoutId id="2147483684" r:id="rId22"/>
    <p:sldLayoutId id="2147483685" r:id="rId23"/>
    <p:sldLayoutId id="2147483686" r:id="rId24"/>
    <p:sldLayoutId id="2147483687" r:id="rId25"/>
    <p:sldLayoutId id="2147483661" r:id="rId26"/>
    <p:sldLayoutId id="2147483688" r:id="rId27"/>
    <p:sldLayoutId id="2147483689" r:id="rId28"/>
  </p:sldLayoutIdLst>
  <p:txStyles>
    <p:titleStyle>
      <a:lvl1pPr algn="l" defTabSz="914400" rtl="0" eaLnBrk="1" latinLnBrk="0" hangingPunct="1">
        <a:lnSpc>
          <a:spcPct val="90000"/>
        </a:lnSpc>
        <a:spcBef>
          <a:spcPct val="0"/>
        </a:spcBef>
        <a:buNone/>
        <a:defRPr sz="38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4.xml"/><Relationship Id="rId1" Type="http://schemas.openxmlformats.org/officeDocument/2006/relationships/video" Target="https://www.youtube.com/embed/IfOqyuxb5S0?feature=oembed" TargetMode="External"/><Relationship Id="rId4" Type="http://schemas.openxmlformats.org/officeDocument/2006/relationships/hyperlink" Target="https://thinkgen.org/"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video" Target="https://www.youtube.com/embed/nLjFTHTgEVU?feature=oembed"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s://implicit.harvard.edu/implicit/takeatest.html" TargetMode="Externa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4.xml"/><Relationship Id="rId1" Type="http://schemas.openxmlformats.org/officeDocument/2006/relationships/video" Target="https://www.youtube.com/embed/fvHSYGXZ3aQ?feature=oembed"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4.xml"/><Relationship Id="rId1" Type="http://schemas.openxmlformats.org/officeDocument/2006/relationships/video" Target="https://www.youtube.com/embed/hl6FME2XWb0?feature=oembed"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4.xml"/><Relationship Id="rId1" Type="http://schemas.openxmlformats.org/officeDocument/2006/relationships/video" Target="https://www.youtube.com/embed/bzNke_GYGHg?feature=oembed"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4.xml"/><Relationship Id="rId1" Type="http://schemas.openxmlformats.org/officeDocument/2006/relationships/video" Target="https://www.youtube.com/embed/KHq_EDi2PE8?feature=oembed"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hyperlink" Target="https://textio.com/" TargetMode="External"/><Relationship Id="rId2" Type="http://schemas.openxmlformats.org/officeDocument/2006/relationships/slideLayout" Target="../slideLayouts/slideLayout2.xml"/><Relationship Id="rId1" Type="http://schemas.openxmlformats.org/officeDocument/2006/relationships/video" Target="https://www.youtube.com/embed/YVphFCWPg8o?feature=oembed" TargetMode="External"/><Relationship Id="rId4" Type="http://schemas.openxmlformats.org/officeDocument/2006/relationships/image" Target="../media/image16.jpeg"/></Relationships>
</file>

<file path=ppt/slides/_rels/slide31.xml.rels><?xml version="1.0" encoding="UTF-8" standalone="yes"?>
<Relationships xmlns="http://schemas.openxmlformats.org/package/2006/relationships"><Relationship Id="rId8" Type="http://schemas.openxmlformats.org/officeDocument/2006/relationships/hyperlink" Target="https://doi.org/10.1146/annurev-orgpsych-110721-034105" TargetMode="External"/><Relationship Id="rId3" Type="http://schemas.openxmlformats.org/officeDocument/2006/relationships/hyperlink" Target="https://www.youtube.com/watch?v=bzNke_GYGHg" TargetMode="External"/><Relationship Id="rId7" Type="http://schemas.openxmlformats.org/officeDocument/2006/relationships/hyperlink" Target="https://www.youtube.com/watch?v=nLjFTHTgEVU" TargetMode="External"/><Relationship Id="rId2" Type="http://schemas.openxmlformats.org/officeDocument/2006/relationships/hyperlink" Target="https://www.ilo.org/media/421401/download" TargetMode="External"/><Relationship Id="rId1" Type="http://schemas.openxmlformats.org/officeDocument/2006/relationships/slideLayout" Target="../slideLayouts/slideLayout2.xml"/><Relationship Id="rId6" Type="http://schemas.openxmlformats.org/officeDocument/2006/relationships/hyperlink" Target="https://www.youtube.com/watch?v=KHq_EDi2PE8" TargetMode="External"/><Relationship Id="rId5" Type="http://schemas.openxmlformats.org/officeDocument/2006/relationships/hyperlink" Target="https://hbr.org/2020/11/getting-serious-about-diversity-enough-already-with-the-business-case?utm_medium=paidsearch&amp;utm_source=google&amp;utm_campaign=intlcontent_bussoc&amp;utm_term=Non-Brand&amp;tpcc=intlcontent_bussoc&amp;gad_source=1&amp;gclid=EAIaIQobChMI_Pfgn4a9hwMVbxmiAx0KpiEGEAAYBCAAEgK8A_D_BwE" TargetMode="External"/><Relationship Id="rId4" Type="http://schemas.openxmlformats.org/officeDocument/2006/relationships/hyperlink" Target="https://www.youtube.com/watch?v=hl6FME2XWb0&amp;t" TargetMode="External"/><Relationship Id="rId9" Type="http://schemas.openxmlformats.org/officeDocument/2006/relationships/hyperlink" Target="https://www.youtube.com/watch?v=fvHSYGXZ3aQ&amp;t" TargetMode="External"/></Relationships>
</file>

<file path=ppt/slides/_rels/slide32.xml.rels><?xml version="1.0" encoding="UTF-8" standalone="yes"?>
<Relationships xmlns="http://schemas.openxmlformats.org/package/2006/relationships"><Relationship Id="rId8" Type="http://schemas.openxmlformats.org/officeDocument/2006/relationships/hyperlink" Target="https://www.youtube.com/watch?v=YVphFCWPg8o" TargetMode="External"/><Relationship Id="rId3" Type="http://schemas.openxmlformats.org/officeDocument/2006/relationships/hyperlink" Target="https://mind.help/topic/gender-bias/" TargetMode="External"/><Relationship Id="rId7" Type="http://schemas.openxmlformats.org/officeDocument/2006/relationships/hyperlink" Target="https://www.youtube.com/watch?v=IfOqyuxb5S0&amp;t" TargetMode="External"/><Relationship Id="rId2" Type="http://schemas.openxmlformats.org/officeDocument/2006/relationships/hyperlink" Target="https://doi.org/10.3390/ijerph16193531" TargetMode="External"/><Relationship Id="rId1" Type="http://schemas.openxmlformats.org/officeDocument/2006/relationships/slideLayout" Target="../slideLayouts/slideLayout2.xml"/><Relationship Id="rId6" Type="http://schemas.openxmlformats.org/officeDocument/2006/relationships/hyperlink" Target="https://www.youtube.com/watch?v=18uDutylDa4" TargetMode="External"/><Relationship Id="rId11" Type="http://schemas.openxmlformats.org/officeDocument/2006/relationships/hyperlink" Target="https://doi.org/10.1038/s41398-018-0148-0" TargetMode="External"/><Relationship Id="rId5" Type="http://schemas.openxmlformats.org/officeDocument/2006/relationships/hyperlink" Target="https://annabartholomew.com/sustainability-in-business-a-guide-for-women-entrepreneurs/" TargetMode="External"/><Relationship Id="rId10" Type="http://schemas.openxmlformats.org/officeDocument/2006/relationships/hyperlink" Target="https://www.youtube.com/watch?v=rJ3mZwQ3ha4&amp;t" TargetMode="External"/><Relationship Id="rId4" Type="http://schemas.openxmlformats.org/officeDocument/2006/relationships/hyperlink" Target="https://doi.org/10.1037/ser0000346" TargetMode="External"/><Relationship Id="rId9" Type="http://schemas.openxmlformats.org/officeDocument/2006/relationships/hyperlink" Target="https://doi.org/10.1348/135910709X457423"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9.xml"/><Relationship Id="rId1" Type="http://schemas.openxmlformats.org/officeDocument/2006/relationships/video" Target="https://www.youtube.com/embed/rJ3mZwQ3ha4?feature=oembed"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14FE02-1D5B-5285-03EF-401433043FA6}"/>
              </a:ext>
            </a:extLst>
          </p:cNvPr>
          <p:cNvSpPr>
            <a:spLocks noGrp="1"/>
          </p:cNvSpPr>
          <p:nvPr>
            <p:ph type="ctrTitle"/>
          </p:nvPr>
        </p:nvSpPr>
        <p:spPr>
          <a:xfrm>
            <a:off x="4150503" y="3560922"/>
            <a:ext cx="7771342" cy="2619604"/>
          </a:xfrm>
        </p:spPr>
        <p:txBody>
          <a:bodyPr>
            <a:normAutofit fontScale="90000"/>
          </a:bodyPr>
          <a:lstStyle/>
          <a:p>
            <a:r>
              <a:rPr lang="el-GR" b="1" dirty="0"/>
              <a:t>Ενδυνάμωση των γυναικών στις επιχειρήσεις: και την προώθηση της </a:t>
            </a:r>
            <a:r>
              <a:rPr lang="el-GR" b="1" dirty="0" err="1"/>
              <a:t>συμμετοχικότητας</a:t>
            </a:r>
            <a:endParaRPr lang="en-US" dirty="0"/>
          </a:p>
        </p:txBody>
      </p:sp>
      <p:sp>
        <p:nvSpPr>
          <p:cNvPr id="6" name="Marcador de posición de imagen 2">
            <a:extLst>
              <a:ext uri="{FF2B5EF4-FFF2-40B4-BE49-F238E27FC236}">
                <a16:creationId xmlns:a16="http://schemas.microsoft.com/office/drawing/2014/main" id="{73B06CFA-549F-BF01-84DA-E23DFB02BD4F}"/>
              </a:ext>
            </a:extLst>
          </p:cNvPr>
          <p:cNvSpPr>
            <a:spLocks noGrp="1"/>
          </p:cNvSpPr>
          <p:nvPr/>
        </p:nvSpPr>
        <p:spPr>
          <a:xfrm>
            <a:off x="6287666" y="3211787"/>
            <a:ext cx="4259262" cy="1658937"/>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2000" b="0" dirty="0">
                <a:solidFill>
                  <a:schemeClr val="accent1"/>
                </a:solidFill>
              </a:rPr>
              <a:t>ΚΑΛΩΣ ΗΡΘΑΤΕ ΣΤΗ ΕΝΟΤΗΤΑ</a:t>
            </a:r>
            <a:endParaRPr lang="it-IT" dirty="0">
              <a:solidFill>
                <a:schemeClr val="accent1"/>
              </a:solidFill>
            </a:endParaRPr>
          </a:p>
        </p:txBody>
      </p:sp>
      <p:sp>
        <p:nvSpPr>
          <p:cNvPr id="3" name="Marcador de posición de imagen 2">
            <a:extLst>
              <a:ext uri="{FF2B5EF4-FFF2-40B4-BE49-F238E27FC236}">
                <a16:creationId xmlns:a16="http://schemas.microsoft.com/office/drawing/2014/main" id="{73B06CFA-549F-BF01-84DA-E23DFB02BD4F}"/>
              </a:ext>
            </a:extLst>
          </p:cNvPr>
          <p:cNvSpPr>
            <a:spLocks noGrp="1"/>
          </p:cNvSpPr>
          <p:nvPr/>
        </p:nvSpPr>
        <p:spPr>
          <a:xfrm>
            <a:off x="9784681" y="2596751"/>
            <a:ext cx="2735262" cy="1658937"/>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sl-SI" sz="2400" b="1" dirty="0">
              <a:solidFill>
                <a:schemeClr val="bg1"/>
              </a:solidFill>
            </a:endParaRPr>
          </a:p>
        </p:txBody>
      </p:sp>
    </p:spTree>
    <p:extLst>
      <p:ext uri="{BB962C8B-B14F-4D97-AF65-F5344CB8AC3E}">
        <p14:creationId xmlns:p14="http://schemas.microsoft.com/office/powerpoint/2010/main" val="13260189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0CC6CE50-60CD-7B63-5E65-B783CF54FFE4}"/>
              </a:ext>
            </a:extLst>
          </p:cNvPr>
          <p:cNvSpPr>
            <a:spLocks noGrp="1"/>
          </p:cNvSpPr>
          <p:nvPr>
            <p:ph type="title"/>
          </p:nvPr>
        </p:nvSpPr>
        <p:spPr>
          <a:xfrm>
            <a:off x="389351" y="386003"/>
            <a:ext cx="10515600" cy="825500"/>
          </a:xfrm>
        </p:spPr>
        <p:txBody>
          <a:bodyPr>
            <a:normAutofit fontScale="90000"/>
          </a:bodyPr>
          <a:lstStyle/>
          <a:p>
            <a:r>
              <a:rPr lang="el-GR" sz="3400" dirty="0">
                <a:latin typeface="+mn-lt"/>
              </a:rPr>
              <a:t>Επιπτώσεις της προκατάληψης λόγω φύλου στον εργασιακό χώρο</a:t>
            </a:r>
            <a:endParaRPr lang="en-US" sz="3400" dirty="0">
              <a:latin typeface="+mn-lt"/>
            </a:endParaRPr>
          </a:p>
        </p:txBody>
      </p:sp>
      <p:pic>
        <p:nvPicPr>
          <p:cNvPr id="4" name="Predstavnost v spletu 3" title="How to design gender bias out of your workplace | Sara Sanford">
            <a:hlinkClick r:id="" action="ppaction://media"/>
            <a:extLst>
              <a:ext uri="{FF2B5EF4-FFF2-40B4-BE49-F238E27FC236}">
                <a16:creationId xmlns:a16="http://schemas.microsoft.com/office/drawing/2014/main" id="{AF5DE497-0859-966A-36C2-7A86A94BED38}"/>
              </a:ext>
            </a:extLst>
          </p:cNvPr>
          <p:cNvPicPr>
            <a:picLocks noGrp="1" noRot="1" noChangeAspect="1"/>
          </p:cNvPicPr>
          <p:nvPr>
            <p:ph sz="half" idx="1"/>
            <a:videoFile r:link="rId1"/>
          </p:nvPr>
        </p:nvPicPr>
        <p:blipFill>
          <a:blip r:embed="rId3"/>
          <a:stretch>
            <a:fillRect/>
          </a:stretch>
        </p:blipFill>
        <p:spPr>
          <a:xfrm>
            <a:off x="270600" y="1714992"/>
            <a:ext cx="5826299" cy="3265315"/>
          </a:xfrm>
          <a:prstGeom prst="rect">
            <a:avLst/>
          </a:prstGeom>
        </p:spPr>
      </p:pic>
      <p:sp>
        <p:nvSpPr>
          <p:cNvPr id="5" name="Označba mesta vsebine 4">
            <a:extLst>
              <a:ext uri="{FF2B5EF4-FFF2-40B4-BE49-F238E27FC236}">
                <a16:creationId xmlns:a16="http://schemas.microsoft.com/office/drawing/2014/main" id="{1C19B2AE-A275-F7CF-E5DC-3C604A8077B0}"/>
              </a:ext>
            </a:extLst>
          </p:cNvPr>
          <p:cNvSpPr>
            <a:spLocks noGrp="1"/>
          </p:cNvSpPr>
          <p:nvPr>
            <p:ph sz="half" idx="2"/>
          </p:nvPr>
        </p:nvSpPr>
        <p:spPr>
          <a:xfrm>
            <a:off x="6739800" y="1718744"/>
            <a:ext cx="5181600" cy="4351338"/>
          </a:xfrm>
        </p:spPr>
        <p:txBody>
          <a:bodyPr vert="horz" lIns="91440" tIns="45720" rIns="91440" bIns="45720" rtlCol="0" anchor="t">
            <a:normAutofit fontScale="77500" lnSpcReduction="20000"/>
          </a:bodyPr>
          <a:lstStyle/>
          <a:p>
            <a:pPr>
              <a:lnSpc>
                <a:spcPct val="150000"/>
              </a:lnSpc>
            </a:pPr>
            <a:r>
              <a:rPr lang="el-GR" sz="1800" b="0" dirty="0">
                <a:solidFill>
                  <a:schemeClr val="accent1"/>
                </a:solidFill>
              </a:rPr>
              <a:t>Στο βίντεο «</a:t>
            </a:r>
            <a:r>
              <a:rPr lang="en-US" sz="1800" b="0" dirty="0">
                <a:solidFill>
                  <a:schemeClr val="accent1"/>
                </a:solidFill>
              </a:rPr>
              <a:t>How to Design Gender Bias Out of Your Workplace» </a:t>
            </a:r>
            <a:r>
              <a:rPr lang="el-GR" sz="1800" b="0" dirty="0">
                <a:solidFill>
                  <a:schemeClr val="accent1"/>
                </a:solidFill>
              </a:rPr>
              <a:t>της </a:t>
            </a:r>
            <a:r>
              <a:rPr lang="en-US" sz="1800" b="0" dirty="0">
                <a:solidFill>
                  <a:schemeClr val="accent1"/>
                </a:solidFill>
              </a:rPr>
              <a:t>Sara Sanford, </a:t>
            </a:r>
            <a:r>
              <a:rPr lang="el-GR" sz="1800" b="0" dirty="0">
                <a:solidFill>
                  <a:schemeClr val="accent1"/>
                </a:solidFill>
              </a:rPr>
              <a:t>ιδρύτριας του </a:t>
            </a:r>
            <a:r>
              <a:rPr lang="en-US" sz="1800" b="0" dirty="0">
                <a:solidFill>
                  <a:schemeClr val="accent1"/>
                </a:solidFill>
                <a:ea typeface="+mn-lt"/>
                <a:cs typeface="+mn-lt"/>
                <a:hlinkClick r:id="rId4">
                  <a:extLst>
                    <a:ext uri="{A12FA001-AC4F-418D-AE19-62706E023703}">
                      <ahyp:hlinkClr xmlns:ahyp="http://schemas.microsoft.com/office/drawing/2018/hyperlinkcolor" val="tx"/>
                    </a:ext>
                  </a:extLst>
                </a:hlinkClick>
              </a:rPr>
              <a:t>Gender </a:t>
            </a:r>
            <a:r>
              <a:rPr lang="en-US" sz="1800" b="0" dirty="0">
                <a:solidFill>
                  <a:schemeClr val="accent1"/>
                </a:solidFill>
                <a:hlinkClick r:id="rId4">
                  <a:extLst>
                    <a:ext uri="{A12FA001-AC4F-418D-AE19-62706E023703}">
                      <ahyp:hlinkClr xmlns:ahyp="http://schemas.microsoft.com/office/drawing/2018/hyperlinkcolor" val="tx"/>
                    </a:ext>
                  </a:extLst>
                </a:hlinkClick>
              </a:rPr>
              <a:t>Equity Now</a:t>
            </a:r>
            <a:r>
              <a:rPr lang="en-US" sz="1800" b="0" dirty="0">
                <a:solidFill>
                  <a:schemeClr val="accent1"/>
                </a:solidFill>
              </a:rPr>
              <a:t>, </a:t>
            </a:r>
            <a:r>
              <a:rPr lang="el-GR" sz="1800" b="0" dirty="0">
                <a:solidFill>
                  <a:schemeClr val="accent1"/>
                </a:solidFill>
              </a:rPr>
              <a:t> συζητά στρατηγικές για την εξάλειψη των προκαταλήψεων λόγω φύλου στους οργανισμούς. Η </a:t>
            </a:r>
            <a:r>
              <a:rPr lang="el-GR" sz="1800" b="0" dirty="0" err="1">
                <a:solidFill>
                  <a:schemeClr val="accent1"/>
                </a:solidFill>
              </a:rPr>
              <a:t>Sanford</a:t>
            </a:r>
            <a:r>
              <a:rPr lang="el-GR" sz="1800" b="0" dirty="0">
                <a:solidFill>
                  <a:schemeClr val="accent1"/>
                </a:solidFill>
              </a:rPr>
              <a:t> τονίζει τη σημασία της χρήσης προσεγγίσεων που βασίζονται σε δεδομένα για τον εντοπισμό και τον μετριασμό της προκατάληψης, υποστηρίζοντας δομημένες διαδικασίες στις προσλήψεις, τις προαγωγές και τις αξιολογήσεις. Επισημαίνει επίσης τον ρόλο της διαφάνειας και της λογοδοσίας στην προώθηση ενός εργασιακού χώρου χωρίς αποκλεισμούς. Μέσα από πρακτικά παραδείγματα και ιδέες, η </a:t>
            </a:r>
            <a:r>
              <a:rPr lang="el-GR" sz="1800" b="0" dirty="0" err="1">
                <a:solidFill>
                  <a:schemeClr val="accent1"/>
                </a:solidFill>
              </a:rPr>
              <a:t>Sanford</a:t>
            </a:r>
            <a:r>
              <a:rPr lang="el-GR" sz="1800" b="0" dirty="0">
                <a:solidFill>
                  <a:schemeClr val="accent1"/>
                </a:solidFill>
              </a:rPr>
              <a:t> καταδεικνύει πώς οι οργανισμοί μπορούν να επανασχεδιάσουν τα συστήματά τους για να διασφαλίσουν τη δικαιοσύνη και την ισότητα για όλους τους εργαζόμενους.</a:t>
            </a:r>
            <a:endParaRPr lang="en-GB" sz="1800" b="0" dirty="0">
              <a:solidFill>
                <a:schemeClr val="accent1"/>
              </a:solidFill>
            </a:endParaRPr>
          </a:p>
        </p:txBody>
      </p:sp>
      <p:sp>
        <p:nvSpPr>
          <p:cNvPr id="6" name="PoljeZBesedilom 5">
            <a:extLst>
              <a:ext uri="{FF2B5EF4-FFF2-40B4-BE49-F238E27FC236}">
                <a16:creationId xmlns:a16="http://schemas.microsoft.com/office/drawing/2014/main" id="{995CF4B2-0BCF-495D-6CBA-865EDBE47803}"/>
              </a:ext>
            </a:extLst>
          </p:cNvPr>
          <p:cNvSpPr txBox="1"/>
          <p:nvPr/>
        </p:nvSpPr>
        <p:spPr>
          <a:xfrm>
            <a:off x="133891" y="5354010"/>
            <a:ext cx="6868586" cy="246221"/>
          </a:xfrm>
          <a:prstGeom prst="rect">
            <a:avLst/>
          </a:prstGeom>
          <a:noFill/>
        </p:spPr>
        <p:txBody>
          <a:bodyPr wrap="square" lIns="91440" tIns="45720" rIns="91440" bIns="45720" rtlCol="0" anchor="t">
            <a:spAutoFit/>
          </a:bodyPr>
          <a:lstStyle/>
          <a:p>
            <a:r>
              <a:rPr lang="el-GR" sz="1000" dirty="0">
                <a:solidFill>
                  <a:schemeClr val="accent1"/>
                </a:solidFill>
              </a:rPr>
              <a:t>Πηγή: Πώς να εξαλείψετε την προκατάληψη λόγω φύλου από τον εργασιακό σας χώρο από το TED</a:t>
            </a:r>
            <a:endParaRPr lang="sl-SI" dirty="0">
              <a:solidFill>
                <a:schemeClr val="accent1"/>
              </a:solidFill>
            </a:endParaRPr>
          </a:p>
        </p:txBody>
      </p:sp>
    </p:spTree>
    <p:extLst>
      <p:ext uri="{BB962C8B-B14F-4D97-AF65-F5344CB8AC3E}">
        <p14:creationId xmlns:p14="http://schemas.microsoft.com/office/powerpoint/2010/main" val="1969540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a:extLst>
              <a:ext uri="{FF2B5EF4-FFF2-40B4-BE49-F238E27FC236}">
                <a16:creationId xmlns:a16="http://schemas.microsoft.com/office/drawing/2014/main" id="{AC82C0F3-CD1A-06D2-231A-73CDECCAE0B1}"/>
              </a:ext>
            </a:extLst>
          </p:cNvPr>
          <p:cNvSpPr>
            <a:spLocks noGrp="1"/>
          </p:cNvSpPr>
          <p:nvPr>
            <p:ph idx="1"/>
          </p:nvPr>
        </p:nvSpPr>
        <p:spPr>
          <a:xfrm>
            <a:off x="838200" y="213926"/>
            <a:ext cx="9487864" cy="5963037"/>
          </a:xfrm>
        </p:spPr>
        <p:txBody>
          <a:bodyPr vert="horz" lIns="91440" tIns="45720" rIns="91440" bIns="45720" rtlCol="0" anchor="t">
            <a:normAutofit fontScale="85000" lnSpcReduction="10000"/>
          </a:bodyPr>
          <a:lstStyle/>
          <a:p>
            <a:r>
              <a:rPr lang="el-GR" sz="3400" dirty="0">
                <a:solidFill>
                  <a:schemeClr val="bg2"/>
                </a:solidFill>
                <a:latin typeface="+mj-lt"/>
                <a:ea typeface="+mj-ea"/>
                <a:cs typeface="+mj-cs"/>
              </a:rPr>
              <a:t>Ανάθεση</a:t>
            </a:r>
            <a:r>
              <a:rPr lang="en-GB" sz="3400" dirty="0">
                <a:solidFill>
                  <a:schemeClr val="bg2"/>
                </a:solidFill>
                <a:latin typeface="+mj-lt"/>
                <a:ea typeface="+mj-ea"/>
                <a:cs typeface="+mj-cs"/>
              </a:rPr>
              <a:t> 1</a:t>
            </a:r>
            <a:r>
              <a:rPr lang="sl-SI" sz="3400" dirty="0">
                <a:solidFill>
                  <a:schemeClr val="bg2"/>
                </a:solidFill>
                <a:latin typeface="+mj-lt"/>
                <a:ea typeface="+mj-ea"/>
                <a:cs typeface="+mj-cs"/>
              </a:rPr>
              <a:t>: </a:t>
            </a:r>
            <a:endParaRPr lang="sl-SI" b="0" dirty="0">
              <a:solidFill>
                <a:schemeClr val="bg2"/>
              </a:solidFill>
            </a:endParaRPr>
          </a:p>
          <a:p>
            <a:endParaRPr lang="sl-SI" sz="3400" dirty="0">
              <a:solidFill>
                <a:schemeClr val="bg2"/>
              </a:solidFill>
              <a:latin typeface="Raleway SemiBold"/>
            </a:endParaRPr>
          </a:p>
          <a:p>
            <a:r>
              <a:rPr lang="el-GR" sz="1800" b="0" dirty="0">
                <a:solidFill>
                  <a:schemeClr val="accent1"/>
                </a:solidFill>
              </a:rPr>
              <a:t>Προσπαθήστε να παρατηρήσετε τις αλληλεπιδράσεις, τις αποφάσεις και τις επικοινωνίες στο χώρο εργασίας σας ή σε οποιοδήποτε άλλο περιβάλλον.</a:t>
            </a:r>
          </a:p>
          <a:p>
            <a:endParaRPr lang="en-US" sz="1800" b="0" dirty="0">
              <a:solidFill>
                <a:schemeClr val="accent1"/>
              </a:solidFill>
            </a:endParaRPr>
          </a:p>
          <a:p>
            <a:r>
              <a:rPr lang="el-GR" sz="1800" b="0" dirty="0">
                <a:solidFill>
                  <a:schemeClr val="accent1"/>
                </a:solidFill>
              </a:rPr>
              <a:t>Καταχώρηση στο ημερολόγιο: Κρατήστε ημερολόγιο των παρατηρήσεών σας, εστιάζοντας σε:</a:t>
            </a:r>
          </a:p>
          <a:p>
            <a:endParaRPr lang="sl-SI" sz="1800" dirty="0"/>
          </a:p>
          <a:p>
            <a:pPr marL="800100" lvl="1">
              <a:lnSpc>
                <a:spcPct val="150000"/>
              </a:lnSpc>
              <a:spcBef>
                <a:spcPts val="600"/>
              </a:spcBef>
              <a:spcAft>
                <a:spcPts val="600"/>
              </a:spcAft>
              <a:buFont typeface="Arial" panose="020B0604020202020204" pitchFamily="34" charset="0"/>
              <a:buChar char="•"/>
            </a:pPr>
            <a:r>
              <a:rPr lang="el-GR" sz="1800" dirty="0">
                <a:solidFill>
                  <a:schemeClr val="accent1"/>
                </a:solidFill>
                <a:latin typeface="Raleway Medium"/>
              </a:rPr>
              <a:t>Γλώσσα που χρησιμοποιείται (σε συνεδριάσεις και μηνύματα ηλεκτρονικού ταχυδρομείου).</a:t>
            </a:r>
          </a:p>
          <a:p>
            <a:pPr marL="800100" lvl="1">
              <a:lnSpc>
                <a:spcPct val="150000"/>
              </a:lnSpc>
              <a:spcBef>
                <a:spcPts val="600"/>
              </a:spcBef>
              <a:spcAft>
                <a:spcPts val="600"/>
              </a:spcAft>
              <a:buFont typeface="Arial" panose="020B0604020202020204" pitchFamily="34" charset="0"/>
              <a:buChar char="•"/>
            </a:pPr>
            <a:r>
              <a:rPr lang="el-GR" sz="1800" dirty="0">
                <a:solidFill>
                  <a:schemeClr val="accent1"/>
                </a:solidFill>
                <a:latin typeface="Raleway Medium"/>
              </a:rPr>
              <a:t>Πώς γίνονται οι αναθέσεις.</a:t>
            </a:r>
          </a:p>
          <a:p>
            <a:pPr marL="800100" lvl="1">
              <a:lnSpc>
                <a:spcPct val="150000"/>
              </a:lnSpc>
              <a:spcBef>
                <a:spcPts val="600"/>
              </a:spcBef>
              <a:spcAft>
                <a:spcPts val="600"/>
              </a:spcAft>
              <a:buFont typeface="Arial" panose="020B0604020202020204" pitchFamily="34" charset="0"/>
              <a:buChar char="•"/>
            </a:pPr>
            <a:r>
              <a:rPr lang="el-GR" sz="1800" dirty="0">
                <a:solidFill>
                  <a:schemeClr val="accent1"/>
                </a:solidFill>
                <a:latin typeface="Raleway Medium"/>
              </a:rPr>
              <a:t>Πώς διεξάγονται οι αξιολογήσεις απόδοσης.</a:t>
            </a:r>
          </a:p>
          <a:p>
            <a:pPr marL="800100" lvl="1">
              <a:lnSpc>
                <a:spcPct val="150000"/>
              </a:lnSpc>
              <a:spcBef>
                <a:spcPts val="600"/>
              </a:spcBef>
              <a:spcAft>
                <a:spcPts val="600"/>
              </a:spcAft>
              <a:buFont typeface="Arial" panose="020B0604020202020204" pitchFamily="34" charset="0"/>
              <a:buChar char="•"/>
            </a:pPr>
            <a:r>
              <a:rPr lang="el-GR" sz="1800" dirty="0">
                <a:solidFill>
                  <a:schemeClr val="accent1"/>
                </a:solidFill>
                <a:latin typeface="Raleway Medium"/>
              </a:rPr>
              <a:t>Οι αλληλεπιδράσεις κατά τη διάρκεια εκδηλώσεων δικτύωσης ή κοινωνικών εκδηλώσεων.</a:t>
            </a:r>
          </a:p>
          <a:p>
            <a:pPr marL="800100" lvl="1">
              <a:lnSpc>
                <a:spcPct val="150000"/>
              </a:lnSpc>
              <a:spcBef>
                <a:spcPts val="600"/>
              </a:spcBef>
              <a:spcAft>
                <a:spcPts val="600"/>
              </a:spcAft>
              <a:buFont typeface="Arial" panose="020B0604020202020204" pitchFamily="34" charset="0"/>
              <a:buChar char="•"/>
            </a:pPr>
            <a:r>
              <a:rPr lang="el-GR" sz="1800" dirty="0">
                <a:solidFill>
                  <a:schemeClr val="accent1"/>
                </a:solidFill>
                <a:latin typeface="Raleway Medium"/>
              </a:rPr>
              <a:t>Σημειώστε οποιεσδήποτε περιπτώσεις όπου παρατηρείτε πιθανή προκατάληψη λόγω φύλου (ή οποιουδήποτε άλλου τύπου), όπως διαφορές στον τρόπο με τον οποίο αντιμετωπίζονται οι συνάδελφοι με βάση το φύλο.</a:t>
            </a:r>
            <a:endParaRPr lang="en-GB" sz="1800" dirty="0">
              <a:solidFill>
                <a:schemeClr val="accent1"/>
              </a:solidFill>
              <a:latin typeface="Raleway Medium"/>
            </a:endParaRPr>
          </a:p>
        </p:txBody>
      </p:sp>
    </p:spTree>
    <p:extLst>
      <p:ext uri="{BB962C8B-B14F-4D97-AF65-F5344CB8AC3E}">
        <p14:creationId xmlns:p14="http://schemas.microsoft.com/office/powerpoint/2010/main" val="3121934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F873FB5-6FA2-F51F-05E8-2A0354C36038}"/>
              </a:ext>
            </a:extLst>
          </p:cNvPr>
          <p:cNvSpPr>
            <a:spLocks noGrp="1"/>
          </p:cNvSpPr>
          <p:nvPr>
            <p:ph type="title"/>
          </p:nvPr>
        </p:nvSpPr>
        <p:spPr>
          <a:xfrm>
            <a:off x="838200" y="365126"/>
            <a:ext cx="10515600" cy="673562"/>
          </a:xfrm>
        </p:spPr>
        <p:txBody>
          <a:bodyPr/>
          <a:lstStyle/>
          <a:p>
            <a:r>
              <a:rPr lang="el-GR" sz="3400" dirty="0"/>
              <a:t>Ασυνείδητη προκατάληψη</a:t>
            </a:r>
            <a:endParaRPr lang="en-GB" sz="3400" dirty="0"/>
          </a:p>
        </p:txBody>
      </p:sp>
      <p:pic>
        <p:nvPicPr>
          <p:cNvPr id="4" name="Predstavnost v spletu 3" title="Unconscious Bias @ Work | Google Ventures">
            <a:hlinkClick r:id="" action="ppaction://media"/>
            <a:extLst>
              <a:ext uri="{FF2B5EF4-FFF2-40B4-BE49-F238E27FC236}">
                <a16:creationId xmlns:a16="http://schemas.microsoft.com/office/drawing/2014/main" id="{291BF447-FF88-4C17-6501-1B991409161E}"/>
              </a:ext>
            </a:extLst>
          </p:cNvPr>
          <p:cNvPicPr>
            <a:picLocks noGrp="1" noRot="1" noChangeAspect="1"/>
          </p:cNvPicPr>
          <p:nvPr>
            <p:ph idx="1"/>
            <a:videoFile r:link="rId1"/>
          </p:nvPr>
        </p:nvPicPr>
        <p:blipFill>
          <a:blip r:embed="rId3"/>
          <a:stretch>
            <a:fillRect/>
          </a:stretch>
        </p:blipFill>
        <p:spPr>
          <a:xfrm>
            <a:off x="749908" y="1242875"/>
            <a:ext cx="7274484" cy="4110361"/>
          </a:xfrm>
          <a:prstGeom prst="rect">
            <a:avLst/>
          </a:prstGeom>
        </p:spPr>
      </p:pic>
      <p:sp>
        <p:nvSpPr>
          <p:cNvPr id="5" name="PoljeZBesedilom 4">
            <a:extLst>
              <a:ext uri="{FF2B5EF4-FFF2-40B4-BE49-F238E27FC236}">
                <a16:creationId xmlns:a16="http://schemas.microsoft.com/office/drawing/2014/main" id="{699DDC12-9066-EE2E-E8D8-05FB2DFE31FC}"/>
              </a:ext>
            </a:extLst>
          </p:cNvPr>
          <p:cNvSpPr txBox="1"/>
          <p:nvPr/>
        </p:nvSpPr>
        <p:spPr>
          <a:xfrm>
            <a:off x="749908" y="5445848"/>
            <a:ext cx="6868586" cy="246221"/>
          </a:xfrm>
          <a:prstGeom prst="rect">
            <a:avLst/>
          </a:prstGeom>
          <a:noFill/>
        </p:spPr>
        <p:txBody>
          <a:bodyPr wrap="square" lIns="91440" tIns="45720" rIns="91440" bIns="45720" rtlCol="0" anchor="t">
            <a:spAutoFit/>
          </a:bodyPr>
          <a:lstStyle/>
          <a:p>
            <a:r>
              <a:rPr lang="el-GR" sz="1000" dirty="0">
                <a:solidFill>
                  <a:schemeClr val="accent1"/>
                </a:solidFill>
              </a:rPr>
              <a:t>Πηγή</a:t>
            </a:r>
            <a:r>
              <a:rPr lang="sl-SI" sz="1000" dirty="0">
                <a:solidFill>
                  <a:schemeClr val="accent1"/>
                </a:solidFill>
              </a:rPr>
              <a:t>: Unconscious bias at work by Google Ventures</a:t>
            </a:r>
          </a:p>
        </p:txBody>
      </p:sp>
      <p:sp>
        <p:nvSpPr>
          <p:cNvPr id="6" name="PoljeZBesedilom 5">
            <a:extLst>
              <a:ext uri="{FF2B5EF4-FFF2-40B4-BE49-F238E27FC236}">
                <a16:creationId xmlns:a16="http://schemas.microsoft.com/office/drawing/2014/main" id="{E606DC34-1A01-F19D-1FF7-33B33BD938D8}"/>
              </a:ext>
            </a:extLst>
          </p:cNvPr>
          <p:cNvSpPr txBox="1"/>
          <p:nvPr/>
        </p:nvSpPr>
        <p:spPr>
          <a:xfrm>
            <a:off x="8252078" y="1166842"/>
            <a:ext cx="3857063" cy="5224700"/>
          </a:xfrm>
          <a:prstGeom prst="rect">
            <a:avLst/>
          </a:prstGeom>
          <a:noFill/>
        </p:spPr>
        <p:txBody>
          <a:bodyPr wrap="square" lIns="91440" tIns="45720" rIns="91440" bIns="45720" rtlCol="0" anchor="t">
            <a:spAutoFit/>
          </a:bodyPr>
          <a:lstStyle/>
          <a:p>
            <a:pPr>
              <a:lnSpc>
                <a:spcPct val="150000"/>
              </a:lnSpc>
              <a:spcBef>
                <a:spcPts val="600"/>
              </a:spcBef>
              <a:spcAft>
                <a:spcPts val="600"/>
              </a:spcAft>
            </a:pPr>
            <a:r>
              <a:rPr lang="el-GR" sz="1400" b="0" i="0" dirty="0">
                <a:solidFill>
                  <a:srgbClr val="131313"/>
                </a:solidFill>
                <a:effectLst/>
                <a:latin typeface="Raleway"/>
                <a:ea typeface="Roboto"/>
                <a:cs typeface="Roboto"/>
              </a:rPr>
              <a:t>Οι ασυνείδητες προκαταλήψεις δημιουργούνται και ενισχύονται από το περιβάλλον και τις εμπειρίες μας. Το μυαλό μας επεξεργάζεται συνεχώς πληροφορίες, συχνά χωρίς να το συνειδητοποιούμε. Όταν κινούμαστε γρήγορα ή μας λείπουν όλα τα δεδομένα, οι ασυνείδητες προκαταλήψεις μας συμπληρώνουν τα κενά, επηρεάζοντας τα πάντα, από τις αποφάσεις για τα προϊόντα μέχρι τις αλληλεπιδράσεις μας με τους συναδέλφους. Υπάρχει ένας αυξανόμενος όγκος ερευνών - με επικεφαλής επιστήμονες της </a:t>
            </a:r>
            <a:r>
              <a:rPr lang="el-GR" sz="1400" b="0" i="0" dirty="0" err="1">
                <a:solidFill>
                  <a:srgbClr val="131313"/>
                </a:solidFill>
                <a:effectLst/>
                <a:latin typeface="Raleway"/>
                <a:ea typeface="Roboto"/>
                <a:cs typeface="Roboto"/>
              </a:rPr>
              <a:t>Google</a:t>
            </a:r>
            <a:r>
              <a:rPr lang="el-GR" sz="1400" b="0" i="0" dirty="0">
                <a:solidFill>
                  <a:srgbClr val="131313"/>
                </a:solidFill>
                <a:effectLst/>
                <a:latin typeface="Raleway"/>
                <a:ea typeface="Roboto"/>
                <a:cs typeface="Roboto"/>
              </a:rPr>
              <a:t> - γύρω από τις ασυνείδητες προκαταλήψεις και πώς μπορούμε να τις αποτρέψουμε από το να επηρεάζουν αρνητικά τη λήψη αποφάσεων.</a:t>
            </a:r>
            <a:endParaRPr lang="en-GB" sz="1400" dirty="0">
              <a:latin typeface="Raleway"/>
              <a:ea typeface="Roboto"/>
              <a:cs typeface="Roboto"/>
            </a:endParaRPr>
          </a:p>
        </p:txBody>
      </p:sp>
    </p:spTree>
    <p:extLst>
      <p:ext uri="{BB962C8B-B14F-4D97-AF65-F5344CB8AC3E}">
        <p14:creationId xmlns:p14="http://schemas.microsoft.com/office/powerpoint/2010/main" val="618426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slov 3">
            <a:extLst>
              <a:ext uri="{FF2B5EF4-FFF2-40B4-BE49-F238E27FC236}">
                <a16:creationId xmlns:a16="http://schemas.microsoft.com/office/drawing/2014/main" id="{FE3E8BBD-EB08-2AD4-981F-1B8088A10F21}"/>
              </a:ext>
            </a:extLst>
          </p:cNvPr>
          <p:cNvSpPr>
            <a:spLocks noGrp="1"/>
          </p:cNvSpPr>
          <p:nvPr>
            <p:ph type="title"/>
          </p:nvPr>
        </p:nvSpPr>
        <p:spPr>
          <a:xfrm>
            <a:off x="839788" y="457200"/>
            <a:ext cx="3932237" cy="530225"/>
          </a:xfrm>
        </p:spPr>
        <p:txBody>
          <a:bodyPr vert="horz" lIns="91440" tIns="45720" rIns="91440" bIns="45720" rtlCol="0" anchor="b">
            <a:noAutofit/>
          </a:bodyPr>
          <a:lstStyle/>
          <a:p>
            <a:r>
              <a:rPr lang="el-GR" sz="3400" b="1" dirty="0">
                <a:latin typeface="Raleway"/>
              </a:rPr>
              <a:t>Ανάθεση</a:t>
            </a:r>
            <a:r>
              <a:rPr lang="en-GB" sz="3400" b="1" dirty="0">
                <a:latin typeface="Raleway"/>
              </a:rPr>
              <a:t> </a:t>
            </a:r>
            <a:r>
              <a:rPr lang="sl-SI" sz="3400" b="1" dirty="0">
                <a:latin typeface="Raleway"/>
              </a:rPr>
              <a:t>2: </a:t>
            </a:r>
            <a:endParaRPr lang="en-GB" sz="3400" b="1" dirty="0">
              <a:latin typeface="Raleway"/>
            </a:endParaRPr>
          </a:p>
        </p:txBody>
      </p:sp>
      <p:sp>
        <p:nvSpPr>
          <p:cNvPr id="3" name="Označba mesta vsebine 2">
            <a:extLst>
              <a:ext uri="{FF2B5EF4-FFF2-40B4-BE49-F238E27FC236}">
                <a16:creationId xmlns:a16="http://schemas.microsoft.com/office/drawing/2014/main" id="{C52DB546-8570-58A3-C8CA-037FCC03D9DF}"/>
              </a:ext>
            </a:extLst>
          </p:cNvPr>
          <p:cNvSpPr>
            <a:spLocks noGrp="1"/>
          </p:cNvSpPr>
          <p:nvPr>
            <p:ph type="body" sz="half" idx="2"/>
          </p:nvPr>
        </p:nvSpPr>
        <p:spPr>
          <a:xfrm>
            <a:off x="412704" y="1029064"/>
            <a:ext cx="4786404" cy="4892343"/>
          </a:xfrm>
        </p:spPr>
        <p:txBody>
          <a:bodyPr vert="horz" lIns="91440" tIns="45720" rIns="91440" bIns="45720" rtlCol="0" anchor="t">
            <a:normAutofit fontScale="92500" lnSpcReduction="20000"/>
          </a:bodyPr>
          <a:lstStyle/>
          <a:p>
            <a:pPr>
              <a:lnSpc>
                <a:spcPct val="150000"/>
              </a:lnSpc>
              <a:spcBef>
                <a:spcPts val="600"/>
              </a:spcBef>
              <a:spcAft>
                <a:spcPts val="600"/>
              </a:spcAft>
            </a:pPr>
            <a:r>
              <a:rPr lang="el-GR" dirty="0"/>
              <a:t>Το τεστ σιωπηρής συσχέτισης (IAT)</a:t>
            </a:r>
          </a:p>
          <a:p>
            <a:pPr>
              <a:lnSpc>
                <a:spcPct val="150000"/>
              </a:lnSpc>
              <a:spcBef>
                <a:spcPts val="600"/>
              </a:spcBef>
              <a:spcAft>
                <a:spcPts val="600"/>
              </a:spcAft>
            </a:pPr>
            <a:r>
              <a:rPr lang="el-GR" b="0" dirty="0">
                <a:solidFill>
                  <a:schemeClr val="accent1"/>
                </a:solidFill>
              </a:rPr>
              <a:t>Το τεστ σιωπηρών συσχετίσεων (IAT) μετρά τη δύναμη των αυτόματων συσχετίσεων μεταξύ εννοιών στο μυαλό σας, όπως μεταξύ του φύλου και των επαγγελματικών ρόλων. Βοηθά στην αποκάλυψη σιωπηρών προκαταλήψεων ζητώντας σας να κατηγοριοποιήσετε γρήγορα λέξεις και εικόνες, αποκαλύπτοντας ασυνείδητες προτιμήσεις και στερεότυπα που μπορεί να επηρεάζουν τη συμπεριφορά. Το IAT μπορεί να αναδείξει προκαταλήψεις που τα άτομα μπορεί να μην έχουν συνειδητή επίγνωση, παρέχοντας πληροφορίες για τις σιωπηρές στάσεις απέναντι σε διάφορες κοινωνικές ομάδες, όπως αυτές που βασίζονται στο φύλο, τη φυλή ή τον σεξουαλικό προσανατολισμό.</a:t>
            </a:r>
            <a:endParaRPr lang="en-GB" b="0" dirty="0">
              <a:solidFill>
                <a:schemeClr val="accent1"/>
              </a:solidFill>
            </a:endParaRPr>
          </a:p>
        </p:txBody>
      </p:sp>
      <p:sp>
        <p:nvSpPr>
          <p:cNvPr id="2" name="PoljeZBesedilom 1">
            <a:extLst>
              <a:ext uri="{FF2B5EF4-FFF2-40B4-BE49-F238E27FC236}">
                <a16:creationId xmlns:a16="http://schemas.microsoft.com/office/drawing/2014/main" id="{949FA851-D655-5D64-D07B-15C1641EDE4D}"/>
              </a:ext>
            </a:extLst>
          </p:cNvPr>
          <p:cNvSpPr txBox="1"/>
          <p:nvPr/>
        </p:nvSpPr>
        <p:spPr>
          <a:xfrm>
            <a:off x="6096264" y="5267273"/>
            <a:ext cx="272441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solidFill>
                  <a:schemeClr val="accent1"/>
                </a:solidFill>
              </a:rPr>
              <a:t>Πηγή εικόνας </a:t>
            </a:r>
            <a:r>
              <a:rPr lang="sl-SI" sz="1000" dirty="0">
                <a:solidFill>
                  <a:schemeClr val="accent1"/>
                </a:solidFill>
              </a:rPr>
              <a:t>: PowerPoint</a:t>
            </a:r>
          </a:p>
        </p:txBody>
      </p:sp>
      <p:sp>
        <p:nvSpPr>
          <p:cNvPr id="5" name="PoljeZBesedilom 4">
            <a:extLst>
              <a:ext uri="{FF2B5EF4-FFF2-40B4-BE49-F238E27FC236}">
                <a16:creationId xmlns:a16="http://schemas.microsoft.com/office/drawing/2014/main" id="{EA1778D1-225C-62C6-61C0-C906A25BAED6}"/>
              </a:ext>
            </a:extLst>
          </p:cNvPr>
          <p:cNvSpPr txBox="1"/>
          <p:nvPr/>
        </p:nvSpPr>
        <p:spPr>
          <a:xfrm>
            <a:off x="2028825" y="5884668"/>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dirty="0">
                <a:hlinkClick r:id="rId2"/>
              </a:rPr>
              <a:t>Κάντε ένα τεστ</a:t>
            </a:r>
            <a:endParaRPr lang="en-US" dirty="0"/>
          </a:p>
        </p:txBody>
      </p:sp>
      <p:pic>
        <p:nvPicPr>
          <p:cNvPr id="10" name="Slika 9" descr="Woman working at home office desk">
            <a:extLst>
              <a:ext uri="{FF2B5EF4-FFF2-40B4-BE49-F238E27FC236}">
                <a16:creationId xmlns:a16="http://schemas.microsoft.com/office/drawing/2014/main" id="{7BD3C300-6F04-0C54-F797-D483E4813DAF}"/>
              </a:ext>
            </a:extLst>
          </p:cNvPr>
          <p:cNvPicPr>
            <a:picLocks noChangeAspect="1"/>
          </p:cNvPicPr>
          <p:nvPr/>
        </p:nvPicPr>
        <p:blipFill>
          <a:blip r:embed="rId3"/>
          <a:stretch>
            <a:fillRect/>
          </a:stretch>
        </p:blipFill>
        <p:spPr>
          <a:xfrm>
            <a:off x="6096000" y="1354911"/>
            <a:ext cx="5739114" cy="3858811"/>
          </a:xfrm>
          <a:prstGeom prst="rect">
            <a:avLst/>
          </a:prstGeom>
        </p:spPr>
      </p:pic>
    </p:spTree>
    <p:extLst>
      <p:ext uri="{BB962C8B-B14F-4D97-AF65-F5344CB8AC3E}">
        <p14:creationId xmlns:p14="http://schemas.microsoft.com/office/powerpoint/2010/main" val="21016500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9CD12620-8E26-BFB8-75A0-4260DF346F3C}"/>
              </a:ext>
            </a:extLst>
          </p:cNvPr>
          <p:cNvSpPr>
            <a:spLocks noGrp="1"/>
          </p:cNvSpPr>
          <p:nvPr>
            <p:ph type="title"/>
          </p:nvPr>
        </p:nvSpPr>
        <p:spPr>
          <a:xfrm>
            <a:off x="396460" y="691"/>
            <a:ext cx="11224409" cy="817563"/>
          </a:xfrm>
        </p:spPr>
        <p:txBody>
          <a:bodyPr>
            <a:normAutofit/>
          </a:bodyPr>
          <a:lstStyle/>
          <a:p>
            <a:r>
              <a:rPr lang="el-GR" sz="3400" dirty="0">
                <a:latin typeface="+mn-lt"/>
              </a:rPr>
              <a:t>Ξεπερνώντας τις ασυνείδητες προκαταλήψεις λόγω φύλου</a:t>
            </a:r>
            <a:endParaRPr lang="en-GB" sz="3400" dirty="0">
              <a:latin typeface="+mn-lt"/>
            </a:endParaRPr>
          </a:p>
        </p:txBody>
      </p:sp>
      <p:sp>
        <p:nvSpPr>
          <p:cNvPr id="3" name="Označba mesta vsebine 2">
            <a:extLst>
              <a:ext uri="{FF2B5EF4-FFF2-40B4-BE49-F238E27FC236}">
                <a16:creationId xmlns:a16="http://schemas.microsoft.com/office/drawing/2014/main" id="{28F7DCC7-FE51-25AB-D0A3-4EC2DE57B4FD}"/>
              </a:ext>
            </a:extLst>
          </p:cNvPr>
          <p:cNvSpPr>
            <a:spLocks noGrp="1"/>
          </p:cNvSpPr>
          <p:nvPr>
            <p:ph idx="1"/>
          </p:nvPr>
        </p:nvSpPr>
        <p:spPr>
          <a:xfrm>
            <a:off x="393008" y="1171199"/>
            <a:ext cx="11227861" cy="5276102"/>
          </a:xfrm>
        </p:spPr>
        <p:txBody>
          <a:bodyPr vert="horz" lIns="91440" tIns="45720" rIns="91440" bIns="45720" rtlCol="0" anchor="t">
            <a:normAutofit fontScale="77500" lnSpcReduction="20000"/>
          </a:bodyPr>
          <a:lstStyle/>
          <a:p>
            <a:r>
              <a:rPr lang="el-GR" sz="2000" dirty="0">
                <a:ea typeface="+mn-lt"/>
                <a:cs typeface="+mn-lt"/>
              </a:rPr>
              <a:t>Μέθοδοι υποστήριξης για εταιρείες και ιδιώτες</a:t>
            </a:r>
            <a:endParaRPr lang="sl-SI" sz="2000" dirty="0"/>
          </a:p>
          <a:p>
            <a:pPr marL="285750">
              <a:lnSpc>
                <a:spcPct val="150000"/>
              </a:lnSpc>
              <a:spcBef>
                <a:spcPts val="600"/>
              </a:spcBef>
              <a:spcAft>
                <a:spcPts val="600"/>
              </a:spcAft>
            </a:pPr>
            <a:r>
              <a:rPr lang="el-GR" sz="2000" dirty="0">
                <a:solidFill>
                  <a:schemeClr val="accent1"/>
                </a:solidFill>
                <a:ea typeface="+mn-lt"/>
                <a:cs typeface="+mn-lt"/>
              </a:rPr>
              <a:t>Ανάλυση </a:t>
            </a:r>
            <a:r>
              <a:rPr lang="en-US" sz="2000" dirty="0">
                <a:solidFill>
                  <a:schemeClr val="accent1"/>
                </a:solidFill>
                <a:ea typeface="+mn-lt"/>
                <a:cs typeface="+mn-lt"/>
              </a:rPr>
              <a:t>:</a:t>
            </a:r>
            <a:endParaRPr lang="en-US" sz="2000" dirty="0">
              <a:solidFill>
                <a:schemeClr val="accent1"/>
              </a:solidFill>
              <a:latin typeface="Raleway Medium"/>
              <a:ea typeface="+mn-lt"/>
              <a:cs typeface="+mn-lt"/>
            </a:endParaRPr>
          </a:p>
          <a:p>
            <a:pPr marL="285750">
              <a:lnSpc>
                <a:spcPct val="150000"/>
              </a:lnSpc>
              <a:spcBef>
                <a:spcPts val="600"/>
              </a:spcBef>
              <a:spcAft>
                <a:spcPts val="600"/>
              </a:spcAft>
            </a:pPr>
            <a:r>
              <a:rPr lang="el-GR" sz="2000" b="0" dirty="0">
                <a:solidFill>
                  <a:schemeClr val="accent1"/>
                </a:solidFill>
                <a:latin typeface="+mn-lt"/>
                <a:ea typeface="+mn-lt"/>
                <a:cs typeface="+mn-lt"/>
              </a:rPr>
              <a:t>Χρησιμοποιήστε διαγνωστικά εργαλεία για την αξιολόγηση των κινδύνων, εστιάζοντας στο μέγεθος του οργανισμού, την αναλογία των φύλων, τις πρακτικές ανθρώπινου δυναμικού και τους κανόνες στο χώρο εργασίας.</a:t>
            </a:r>
          </a:p>
          <a:p>
            <a:pPr marL="285750">
              <a:lnSpc>
                <a:spcPct val="150000"/>
              </a:lnSpc>
              <a:spcBef>
                <a:spcPts val="600"/>
              </a:spcBef>
              <a:spcAft>
                <a:spcPts val="600"/>
              </a:spcAft>
            </a:pPr>
            <a:r>
              <a:rPr lang="el-GR" sz="2000" b="0" dirty="0">
                <a:solidFill>
                  <a:schemeClr val="accent1"/>
                </a:solidFill>
                <a:latin typeface="+mn-lt"/>
                <a:ea typeface="+mn-lt"/>
                <a:cs typeface="+mn-lt"/>
              </a:rPr>
              <a:t>Παρακολουθήστε την πρόοδο της πολυμορφίας των φύλων με ποιοτικούς και ποσοτικούς δείκτες.</a:t>
            </a:r>
            <a:endParaRPr lang="en-US" sz="2000" dirty="0">
              <a:solidFill>
                <a:schemeClr val="accent1"/>
              </a:solidFill>
            </a:endParaRPr>
          </a:p>
          <a:p>
            <a:pPr marL="285750">
              <a:lnSpc>
                <a:spcPct val="150000"/>
              </a:lnSpc>
              <a:spcBef>
                <a:spcPts val="600"/>
              </a:spcBef>
              <a:spcAft>
                <a:spcPts val="600"/>
              </a:spcAft>
            </a:pPr>
            <a:r>
              <a:rPr lang="el-GR" sz="2000" dirty="0">
                <a:solidFill>
                  <a:schemeClr val="accent1"/>
                </a:solidFill>
                <a:ea typeface="+mn-lt"/>
                <a:cs typeface="+mn-lt"/>
              </a:rPr>
              <a:t>Εκπαίδευση </a:t>
            </a:r>
            <a:r>
              <a:rPr lang="en-US" sz="2000" dirty="0">
                <a:solidFill>
                  <a:schemeClr val="accent1"/>
                </a:solidFill>
                <a:ea typeface="+mn-lt"/>
                <a:cs typeface="+mn-lt"/>
              </a:rPr>
              <a:t>:</a:t>
            </a:r>
            <a:endParaRPr lang="en-US" sz="2000" dirty="0">
              <a:solidFill>
                <a:schemeClr val="accent1"/>
              </a:solidFill>
              <a:latin typeface="Raleway Medium"/>
            </a:endParaRPr>
          </a:p>
          <a:p>
            <a:pPr marL="285750">
              <a:lnSpc>
                <a:spcPct val="150000"/>
              </a:lnSpc>
              <a:spcBef>
                <a:spcPts val="600"/>
              </a:spcBef>
              <a:spcAft>
                <a:spcPts val="600"/>
              </a:spcAft>
            </a:pPr>
            <a:r>
              <a:rPr lang="el-GR" sz="2000" b="0" dirty="0">
                <a:solidFill>
                  <a:schemeClr val="accent1"/>
                </a:solidFill>
                <a:latin typeface="+mn-lt"/>
                <a:ea typeface="+mn-lt"/>
                <a:cs typeface="+mn-lt"/>
              </a:rPr>
              <a:t>Διεξαγωγή προγραμμάτων που στοχεύουν στις σιωπηρές και δομικές προκαταλήψεις, χρησιμοποιώντας εργαλεία όπως μελέτες περιπτώσεων και κατευθυντήριες γραμμές για αποτελεσματική κατάρτιση.</a:t>
            </a:r>
          </a:p>
          <a:p>
            <a:pPr marL="285750">
              <a:lnSpc>
                <a:spcPct val="150000"/>
              </a:lnSpc>
              <a:spcBef>
                <a:spcPts val="600"/>
              </a:spcBef>
              <a:spcAft>
                <a:spcPts val="600"/>
              </a:spcAft>
            </a:pPr>
            <a:r>
              <a:rPr lang="el-GR" sz="2000" dirty="0">
                <a:solidFill>
                  <a:schemeClr val="accent1"/>
                </a:solidFill>
                <a:latin typeface="+mn-lt"/>
                <a:ea typeface="+mn-lt"/>
                <a:cs typeface="+mn-lt"/>
              </a:rPr>
              <a:t>Συμβουλές εφαρμογής </a:t>
            </a:r>
            <a:r>
              <a:rPr lang="en-US" sz="2000" dirty="0">
                <a:solidFill>
                  <a:schemeClr val="accent1"/>
                </a:solidFill>
                <a:latin typeface="+mn-lt"/>
                <a:ea typeface="+mn-lt"/>
                <a:cs typeface="+mn-lt"/>
              </a:rPr>
              <a:t>:</a:t>
            </a:r>
            <a:endParaRPr lang="en-US" sz="2000" dirty="0">
              <a:solidFill>
                <a:schemeClr val="accent1"/>
              </a:solidFill>
              <a:latin typeface="Raleway Medium"/>
            </a:endParaRPr>
          </a:p>
          <a:p>
            <a:pPr marL="285750">
              <a:lnSpc>
                <a:spcPct val="150000"/>
              </a:lnSpc>
              <a:spcBef>
                <a:spcPts val="600"/>
              </a:spcBef>
              <a:spcAft>
                <a:spcPts val="600"/>
              </a:spcAft>
              <a:buFont typeface="Arial"/>
              <a:buChar char="•"/>
            </a:pPr>
            <a:r>
              <a:rPr lang="el-GR" sz="2000" b="0" dirty="0">
                <a:solidFill>
                  <a:schemeClr val="accent1"/>
                </a:solidFill>
                <a:ea typeface="+mn-lt"/>
                <a:cs typeface="+mn-lt"/>
              </a:rPr>
              <a:t>Εντοπισμός των εργαλείων με τη συμβολή τοπικών οργανώσεων και εμπειρογνωμόνων. </a:t>
            </a:r>
          </a:p>
          <a:p>
            <a:pPr marL="285750">
              <a:lnSpc>
                <a:spcPct val="150000"/>
              </a:lnSpc>
              <a:spcBef>
                <a:spcPts val="600"/>
              </a:spcBef>
              <a:spcAft>
                <a:spcPts val="600"/>
              </a:spcAft>
              <a:buFont typeface="Arial"/>
              <a:buChar char="•"/>
            </a:pPr>
            <a:r>
              <a:rPr lang="el-GR" sz="2000" b="0" dirty="0">
                <a:solidFill>
                  <a:schemeClr val="accent1"/>
                </a:solidFill>
                <a:ea typeface="+mn-lt"/>
                <a:cs typeface="+mn-lt"/>
              </a:rPr>
              <a:t>Παροχή συνεχούς υποστήριξης και κατάρτισης για τη διατήρηση της προόδου και την αντιμετώπιση νέων προκλήσεων</a:t>
            </a:r>
            <a:endParaRPr lang="en-GB" dirty="0"/>
          </a:p>
        </p:txBody>
      </p:sp>
    </p:spTree>
    <p:extLst>
      <p:ext uri="{BB962C8B-B14F-4D97-AF65-F5344CB8AC3E}">
        <p14:creationId xmlns:p14="http://schemas.microsoft.com/office/powerpoint/2010/main" val="39337029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73C6D11-57DE-CE53-DE22-EED64C74869A}"/>
              </a:ext>
            </a:extLst>
          </p:cNvPr>
          <p:cNvSpPr>
            <a:spLocks noGrp="1"/>
          </p:cNvSpPr>
          <p:nvPr>
            <p:ph type="title"/>
          </p:nvPr>
        </p:nvSpPr>
        <p:spPr>
          <a:xfrm>
            <a:off x="765132" y="229426"/>
            <a:ext cx="11108266" cy="1337658"/>
          </a:xfrm>
        </p:spPr>
        <p:txBody>
          <a:bodyPr>
            <a:normAutofit/>
          </a:bodyPr>
          <a:lstStyle/>
          <a:p>
            <a:r>
              <a:rPr lang="el-GR" sz="3400" b="1" dirty="0">
                <a:latin typeface="+mn-lt"/>
              </a:rPr>
              <a:t>2°: Οικοδόμηση εμπιστοσύνης &amp; ανθεκτικότητας</a:t>
            </a:r>
            <a:br>
              <a:rPr lang="en-US" sz="3400" b="1" dirty="0">
                <a:latin typeface="+mn-lt"/>
              </a:rPr>
            </a:br>
            <a:br>
              <a:rPr lang="en-US" sz="3400" b="1" dirty="0">
                <a:latin typeface="+mn-lt"/>
              </a:rPr>
            </a:br>
            <a:r>
              <a:rPr lang="el-GR" sz="2000" dirty="0">
                <a:solidFill>
                  <a:schemeClr val="bg1"/>
                </a:solidFill>
                <a:latin typeface="+mn-lt"/>
              </a:rPr>
              <a:t>Ψυχολογικές παρεμβάσεις για την καταπολέμηση της προκατάληψης λόγω φύλου</a:t>
            </a:r>
            <a:endParaRPr lang="it-IT" sz="2000" dirty="0">
              <a:solidFill>
                <a:schemeClr val="bg1"/>
              </a:solidFill>
              <a:latin typeface="+mn-lt"/>
            </a:endParaRPr>
          </a:p>
        </p:txBody>
      </p:sp>
      <p:sp>
        <p:nvSpPr>
          <p:cNvPr id="3" name="Označba mesta vsebine 2">
            <a:extLst>
              <a:ext uri="{FF2B5EF4-FFF2-40B4-BE49-F238E27FC236}">
                <a16:creationId xmlns:a16="http://schemas.microsoft.com/office/drawing/2014/main" id="{46B81DF5-8BE8-A6BF-AC46-0850709C9A9B}"/>
              </a:ext>
            </a:extLst>
          </p:cNvPr>
          <p:cNvSpPr>
            <a:spLocks noGrp="1"/>
          </p:cNvSpPr>
          <p:nvPr>
            <p:ph sz="half" idx="1"/>
          </p:nvPr>
        </p:nvSpPr>
        <p:spPr/>
        <p:txBody>
          <a:bodyPr vert="horz" lIns="91440" tIns="45720" rIns="91440" bIns="45720" rtlCol="0" anchor="t">
            <a:normAutofit fontScale="92500"/>
          </a:bodyPr>
          <a:lstStyle/>
          <a:p>
            <a:pPr>
              <a:lnSpc>
                <a:spcPct val="150000"/>
              </a:lnSpc>
            </a:pPr>
            <a:r>
              <a:rPr lang="el-GR" sz="1600" b="0" dirty="0">
                <a:solidFill>
                  <a:schemeClr val="accent1"/>
                </a:solidFill>
              </a:rPr>
              <a:t>Οι οργανισμοί που επιδιώκουν την ισόρροπη εκπροσώπηση των δύο φύλων αντιμετωπίζουν συχνά σημαντικές προκλήσεις, ιδίως σε τομείς όπου ιστορικά κυριαρχούν οι άνδρες. Οι ψυχολογικές παρεμβάσεις, που έχουν αποδειχθεί αποτελεσματικές σε εκπαιδευτικά περιβάλλοντα, μπορούν να προσαρμοστούν σε επαγγελματικά περιβάλλοντα για να βοηθήσουν τις γυναίκες να ξεπεράσουν τα εμπόδια που βασίζονται στο φύλο. Τρεις βασικές παρεμβάσεις που συζητήθηκαν στο συνέδριο </a:t>
            </a:r>
            <a:r>
              <a:rPr lang="el-GR" sz="1600" b="0" dirty="0" err="1">
                <a:solidFill>
                  <a:schemeClr val="accent1"/>
                </a:solidFill>
              </a:rPr>
              <a:t>Women</a:t>
            </a:r>
            <a:r>
              <a:rPr lang="el-GR" sz="1600" b="0" dirty="0">
                <a:solidFill>
                  <a:schemeClr val="accent1"/>
                </a:solidFill>
              </a:rPr>
              <a:t> </a:t>
            </a:r>
            <a:r>
              <a:rPr lang="el-GR" sz="1600" b="0" dirty="0" err="1">
                <a:solidFill>
                  <a:schemeClr val="accent1"/>
                </a:solidFill>
              </a:rPr>
              <a:t>at</a:t>
            </a:r>
            <a:r>
              <a:rPr lang="el-GR" sz="1600" b="0" dirty="0">
                <a:solidFill>
                  <a:schemeClr val="accent1"/>
                </a:solidFill>
              </a:rPr>
              <a:t> </a:t>
            </a:r>
            <a:r>
              <a:rPr lang="el-GR" sz="1600" b="0" dirty="0" err="1">
                <a:solidFill>
                  <a:schemeClr val="accent1"/>
                </a:solidFill>
              </a:rPr>
              <a:t>Work</a:t>
            </a:r>
            <a:r>
              <a:rPr lang="el-GR" sz="1600" b="0" dirty="0">
                <a:solidFill>
                  <a:schemeClr val="accent1"/>
                </a:solidFill>
              </a:rPr>
              <a:t> της Πρωτοβουλίας για το Φύλο του INSEAD είναι οι επιβεβαιώσεις αξιών, οι παρεμβάσεις κοινωνικής ένταξης και οι παρεμβάσεις αναπτυξιακής νοοτροπίας.</a:t>
            </a:r>
            <a:endParaRPr lang="en-GB" sz="1600" b="0" dirty="0">
              <a:solidFill>
                <a:schemeClr val="accent1"/>
              </a:solidFill>
              <a:latin typeface="+mj-lt"/>
              <a:ea typeface="+mj-ea"/>
              <a:cs typeface="+mj-cs"/>
            </a:endParaRPr>
          </a:p>
        </p:txBody>
      </p:sp>
      <p:pic>
        <p:nvPicPr>
          <p:cNvPr id="5" name="Predstavnost v spletu 4" title="Friendships are key to workplace resilience and performance">
            <a:hlinkClick r:id="" action="ppaction://media"/>
            <a:extLst>
              <a:ext uri="{FF2B5EF4-FFF2-40B4-BE49-F238E27FC236}">
                <a16:creationId xmlns:a16="http://schemas.microsoft.com/office/drawing/2014/main" id="{7EA32F9F-9613-E1F6-A17F-728392186453}"/>
              </a:ext>
            </a:extLst>
          </p:cNvPr>
          <p:cNvPicPr>
            <a:picLocks noGrp="1" noRot="1" noChangeAspect="1"/>
          </p:cNvPicPr>
          <p:nvPr>
            <p:ph sz="half" idx="2"/>
            <a:videoFile r:link="rId1"/>
          </p:nvPr>
        </p:nvPicPr>
        <p:blipFill>
          <a:blip r:embed="rId3"/>
          <a:stretch>
            <a:fillRect/>
          </a:stretch>
        </p:blipFill>
        <p:spPr>
          <a:xfrm>
            <a:off x="6600174" y="2097209"/>
            <a:ext cx="4753628" cy="2687268"/>
          </a:xfrm>
          <a:prstGeom prst="rect">
            <a:avLst/>
          </a:prstGeom>
        </p:spPr>
      </p:pic>
      <p:sp>
        <p:nvSpPr>
          <p:cNvPr id="8" name="PoljeZBesedilom 7">
            <a:extLst>
              <a:ext uri="{FF2B5EF4-FFF2-40B4-BE49-F238E27FC236}">
                <a16:creationId xmlns:a16="http://schemas.microsoft.com/office/drawing/2014/main" id="{63C629AE-1506-30D8-A4DB-992B74600FAB}"/>
              </a:ext>
            </a:extLst>
          </p:cNvPr>
          <p:cNvSpPr txBox="1"/>
          <p:nvPr/>
        </p:nvSpPr>
        <p:spPr>
          <a:xfrm>
            <a:off x="6486972" y="4906899"/>
            <a:ext cx="6868586" cy="492443"/>
          </a:xfrm>
          <a:prstGeom prst="rect">
            <a:avLst/>
          </a:prstGeom>
          <a:noFill/>
        </p:spPr>
        <p:txBody>
          <a:bodyPr wrap="square" lIns="91440" tIns="45720" rIns="91440" bIns="45720" rtlCol="0" anchor="t">
            <a:spAutoFit/>
          </a:bodyPr>
          <a:lstStyle/>
          <a:p>
            <a:r>
              <a:rPr lang="el-GR" sz="1000" dirty="0">
                <a:solidFill>
                  <a:schemeClr val="accent1"/>
                </a:solidFill>
              </a:rPr>
              <a:t>Πηγή </a:t>
            </a:r>
            <a:r>
              <a:rPr lang="sl-SI" sz="1000" dirty="0">
                <a:solidFill>
                  <a:schemeClr val="accent1"/>
                </a:solidFill>
              </a:rPr>
              <a:t>: </a:t>
            </a:r>
            <a:r>
              <a:rPr lang="sl-SI" sz="1000" dirty="0">
                <a:solidFill>
                  <a:schemeClr val="accent1"/>
                </a:solidFill>
                <a:latin typeface="Raleway"/>
                <a:ea typeface="Roboto"/>
                <a:cs typeface="Roboto"/>
              </a:rPr>
              <a:t>Friendships are key to workplace resilience and performance by INSEAD</a:t>
            </a:r>
            <a:endParaRPr lang="sl-SI" dirty="0">
              <a:solidFill>
                <a:schemeClr val="accent1"/>
              </a:solidFill>
              <a:latin typeface="Raleway"/>
            </a:endParaRPr>
          </a:p>
          <a:p>
            <a:endParaRPr lang="sl-SI" sz="1600" dirty="0">
              <a:solidFill>
                <a:schemeClr val="accent1"/>
              </a:solidFill>
            </a:endParaRPr>
          </a:p>
        </p:txBody>
      </p:sp>
    </p:spTree>
    <p:extLst>
      <p:ext uri="{BB962C8B-B14F-4D97-AF65-F5344CB8AC3E}">
        <p14:creationId xmlns:p14="http://schemas.microsoft.com/office/powerpoint/2010/main" val="4280368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70F8C783-97DB-B0AD-69A8-E022350AE332}"/>
              </a:ext>
            </a:extLst>
          </p:cNvPr>
          <p:cNvSpPr>
            <a:spLocks noGrp="1"/>
          </p:cNvSpPr>
          <p:nvPr>
            <p:ph type="title"/>
          </p:nvPr>
        </p:nvSpPr>
        <p:spPr>
          <a:xfrm>
            <a:off x="243214" y="177235"/>
            <a:ext cx="10515600" cy="922137"/>
          </a:xfrm>
        </p:spPr>
        <p:txBody>
          <a:bodyPr/>
          <a:lstStyle/>
          <a:p>
            <a:r>
              <a:rPr lang="el-GR" sz="3400" dirty="0">
                <a:latin typeface="+mn-lt"/>
              </a:rPr>
              <a:t>Εφαρμογή στο χώρο εργασίας</a:t>
            </a:r>
            <a:endParaRPr lang="en-GB" sz="3400" dirty="0">
              <a:latin typeface="+mn-lt"/>
            </a:endParaRPr>
          </a:p>
        </p:txBody>
      </p:sp>
      <p:sp>
        <p:nvSpPr>
          <p:cNvPr id="3" name="Označba mesta vsebine 2">
            <a:extLst>
              <a:ext uri="{FF2B5EF4-FFF2-40B4-BE49-F238E27FC236}">
                <a16:creationId xmlns:a16="http://schemas.microsoft.com/office/drawing/2014/main" id="{114DF3B0-B8CB-7F7F-126A-63BE961A6AF9}"/>
              </a:ext>
            </a:extLst>
          </p:cNvPr>
          <p:cNvSpPr>
            <a:spLocks noGrp="1"/>
          </p:cNvSpPr>
          <p:nvPr>
            <p:ph idx="1"/>
          </p:nvPr>
        </p:nvSpPr>
        <p:spPr>
          <a:xfrm>
            <a:off x="732724" y="1011436"/>
            <a:ext cx="11528119" cy="5165527"/>
          </a:xfrm>
        </p:spPr>
        <p:txBody>
          <a:bodyPr vert="horz" lIns="91440" tIns="45720" rIns="91440" bIns="45720" rtlCol="0" anchor="t">
            <a:noAutofit/>
          </a:bodyPr>
          <a:lstStyle/>
          <a:p>
            <a:pPr>
              <a:lnSpc>
                <a:spcPct val="150000"/>
              </a:lnSpc>
              <a:spcBef>
                <a:spcPts val="600"/>
              </a:spcBef>
              <a:spcAft>
                <a:spcPts val="600"/>
              </a:spcAft>
            </a:pPr>
            <a:r>
              <a:rPr lang="el-GR" sz="1600" dirty="0"/>
              <a:t>Επιβεβαιώσεις αξιών:</a:t>
            </a:r>
            <a:endParaRPr lang="sl-SI" sz="1600" dirty="0"/>
          </a:p>
          <a:p>
            <a:pPr marL="342900">
              <a:lnSpc>
                <a:spcPct val="150000"/>
              </a:lnSpc>
              <a:spcBef>
                <a:spcPts val="600"/>
              </a:spcBef>
              <a:spcAft>
                <a:spcPts val="600"/>
              </a:spcAft>
              <a:buFont typeface="Arial" panose="020B0604020202020204" pitchFamily="34" charset="0"/>
              <a:buChar char="•"/>
            </a:pPr>
            <a:r>
              <a:rPr lang="el-GR" sz="1600" b="0" dirty="0">
                <a:solidFill>
                  <a:schemeClr val="accent1"/>
                </a:solidFill>
              </a:rPr>
              <a:t> Εφαρμόστε ασκήσεις γραφής κατά τη διάρκεια ομαδικών συναντήσεων ή συνεδριών προσανατολισμού.</a:t>
            </a:r>
          </a:p>
          <a:p>
            <a:pPr marL="342900">
              <a:lnSpc>
                <a:spcPct val="150000"/>
              </a:lnSpc>
              <a:spcBef>
                <a:spcPts val="600"/>
              </a:spcBef>
              <a:spcAft>
                <a:spcPts val="600"/>
              </a:spcAft>
              <a:buFont typeface="Arial" panose="020B0604020202020204" pitchFamily="34" charset="0"/>
              <a:buChar char="•"/>
            </a:pPr>
            <a:r>
              <a:rPr lang="el-GR" sz="1600" b="0" dirty="0">
                <a:solidFill>
                  <a:schemeClr val="accent1"/>
                </a:solidFill>
              </a:rPr>
              <a:t> Ενθαρρύνετε τους εργαζόμενους να προβληματιστούν σχετικά με τις προσωπικές τους αξίες για να ενισχύσουν την ανθεκτικότητα και τις κοινωνικές συνδέσεις.</a:t>
            </a:r>
          </a:p>
          <a:p>
            <a:pPr marL="342900">
              <a:lnSpc>
                <a:spcPct val="150000"/>
              </a:lnSpc>
              <a:spcBef>
                <a:spcPts val="600"/>
              </a:spcBef>
              <a:spcAft>
                <a:spcPts val="600"/>
              </a:spcAft>
            </a:pPr>
            <a:r>
              <a:rPr lang="el-GR" sz="1600" dirty="0"/>
              <a:t>Παρεμβάσεις κοινωνικής ένταξης:</a:t>
            </a:r>
            <a:endParaRPr lang="sl-SI" sz="1600" dirty="0"/>
          </a:p>
          <a:p>
            <a:pPr marL="342900">
              <a:lnSpc>
                <a:spcPct val="150000"/>
              </a:lnSpc>
              <a:spcBef>
                <a:spcPts val="600"/>
              </a:spcBef>
              <a:spcAft>
                <a:spcPts val="600"/>
              </a:spcAft>
              <a:buFont typeface="Arial" panose="020B0604020202020204" pitchFamily="34" charset="0"/>
              <a:buChar char="•"/>
            </a:pPr>
            <a:r>
              <a:rPr lang="en-US" sz="1600" b="0" dirty="0">
                <a:solidFill>
                  <a:schemeClr val="accent1"/>
                </a:solidFill>
              </a:rPr>
              <a:t> </a:t>
            </a:r>
            <a:r>
              <a:rPr lang="el-GR" sz="1600" b="0" dirty="0">
                <a:solidFill>
                  <a:schemeClr val="accent1"/>
                </a:solidFill>
              </a:rPr>
              <a:t>Δημιουργήστε προγράμματα εισαγωγής που περιλαμβάνουν ασκήσεις προβληματισμού και παροχής συμβουλών.</a:t>
            </a:r>
          </a:p>
          <a:p>
            <a:pPr marL="342900">
              <a:lnSpc>
                <a:spcPct val="150000"/>
              </a:lnSpc>
              <a:spcBef>
                <a:spcPts val="600"/>
              </a:spcBef>
              <a:spcAft>
                <a:spcPts val="600"/>
              </a:spcAft>
              <a:buFont typeface="Arial" panose="020B0604020202020204" pitchFamily="34" charset="0"/>
              <a:buChar char="•"/>
            </a:pPr>
            <a:r>
              <a:rPr lang="el-GR" sz="1600" b="0" dirty="0">
                <a:solidFill>
                  <a:schemeClr val="accent1"/>
                </a:solidFill>
              </a:rPr>
              <a:t> Χρησιμοποιήστε την αφήγηση ιστοριών από μακροχρόνιους υπαλλήλους για να βοηθήσετε τους νεοεισερχόμενους να ενσωματωθούν</a:t>
            </a:r>
            <a:r>
              <a:rPr lang="en-US" sz="1600" b="0" dirty="0">
                <a:solidFill>
                  <a:schemeClr val="accent1"/>
                </a:solidFill>
              </a:rPr>
              <a:t>.</a:t>
            </a:r>
            <a:endParaRPr lang="sl-SI" sz="1600" b="0" dirty="0">
              <a:solidFill>
                <a:schemeClr val="accent1"/>
              </a:solidFill>
            </a:endParaRPr>
          </a:p>
          <a:p>
            <a:pPr>
              <a:lnSpc>
                <a:spcPct val="150000"/>
              </a:lnSpc>
              <a:spcBef>
                <a:spcPts val="600"/>
              </a:spcBef>
              <a:spcAft>
                <a:spcPts val="600"/>
              </a:spcAft>
            </a:pPr>
            <a:r>
              <a:rPr lang="el-GR" sz="1600" dirty="0"/>
              <a:t>Παρεμβάσεις αυξητικής νοοτροπίας:</a:t>
            </a:r>
            <a:endParaRPr lang="sl-SI" sz="1600" dirty="0"/>
          </a:p>
          <a:p>
            <a:pPr marL="342900">
              <a:lnSpc>
                <a:spcPct val="150000"/>
              </a:lnSpc>
              <a:spcBef>
                <a:spcPts val="600"/>
              </a:spcBef>
              <a:spcAft>
                <a:spcPts val="600"/>
              </a:spcAft>
              <a:buFont typeface="Arial" panose="020B0604020202020204" pitchFamily="34" charset="0"/>
              <a:buChar char="•"/>
            </a:pPr>
            <a:r>
              <a:rPr lang="el-GR" sz="1600" b="0" dirty="0">
                <a:solidFill>
                  <a:schemeClr val="accent1"/>
                </a:solidFill>
              </a:rPr>
              <a:t> Προσφέρετε εκπαιδευτικές συνεδρίες σχετικά με τις αρχές της νοοτροπίας ανάπτυξης.</a:t>
            </a:r>
          </a:p>
          <a:p>
            <a:pPr marL="342900">
              <a:lnSpc>
                <a:spcPct val="150000"/>
              </a:lnSpc>
              <a:spcBef>
                <a:spcPts val="600"/>
              </a:spcBef>
              <a:spcAft>
                <a:spcPts val="600"/>
              </a:spcAft>
              <a:buFont typeface="Arial" panose="020B0604020202020204" pitchFamily="34" charset="0"/>
              <a:buChar char="•"/>
            </a:pPr>
            <a:r>
              <a:rPr lang="el-GR" sz="1600" b="0" dirty="0">
                <a:solidFill>
                  <a:schemeClr val="accent1"/>
                </a:solidFill>
              </a:rPr>
              <a:t> Ενθαρρύνετε τους εργαζόμενους να βλέπουν τις προκλήσεις ως ευκαιρίες ανάπτυξης και να παρέχουν εποικοδομητική ανατροφοδότηση.</a:t>
            </a:r>
            <a:endParaRPr lang="en-GB" sz="1600" b="0" dirty="0">
              <a:solidFill>
                <a:schemeClr val="accent1"/>
              </a:solidFill>
            </a:endParaRPr>
          </a:p>
        </p:txBody>
      </p:sp>
    </p:spTree>
    <p:extLst>
      <p:ext uri="{BB962C8B-B14F-4D97-AF65-F5344CB8AC3E}">
        <p14:creationId xmlns:p14="http://schemas.microsoft.com/office/powerpoint/2010/main" val="24138890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6071B6C2-BBE0-6208-4D02-B172D7CDC531}"/>
              </a:ext>
            </a:extLst>
          </p:cNvPr>
          <p:cNvSpPr>
            <a:spLocks noGrp="1"/>
          </p:cNvSpPr>
          <p:nvPr>
            <p:ph type="title"/>
          </p:nvPr>
        </p:nvSpPr>
        <p:spPr>
          <a:xfrm>
            <a:off x="410227" y="125043"/>
            <a:ext cx="11477118" cy="1116796"/>
          </a:xfrm>
        </p:spPr>
        <p:txBody>
          <a:bodyPr/>
          <a:lstStyle/>
          <a:p>
            <a:pPr algn="ctr"/>
            <a:r>
              <a:rPr lang="el-GR" sz="3400" dirty="0">
                <a:latin typeface="+mn-lt"/>
              </a:rPr>
              <a:t>Στρατηγικές για την οικοδόμηση αυτοπεποίθησης και ανθεκτικότητας στην εργασία</a:t>
            </a:r>
            <a:endParaRPr lang="en-GB" sz="3400" dirty="0">
              <a:latin typeface="+mn-lt"/>
            </a:endParaRPr>
          </a:p>
        </p:txBody>
      </p:sp>
      <p:sp>
        <p:nvSpPr>
          <p:cNvPr id="3" name="Označba mesta vsebine 2">
            <a:extLst>
              <a:ext uri="{FF2B5EF4-FFF2-40B4-BE49-F238E27FC236}">
                <a16:creationId xmlns:a16="http://schemas.microsoft.com/office/drawing/2014/main" id="{18401053-4DA8-76D8-5E77-9B1CDAD388C7}"/>
              </a:ext>
            </a:extLst>
          </p:cNvPr>
          <p:cNvSpPr>
            <a:spLocks noGrp="1"/>
          </p:cNvSpPr>
          <p:nvPr>
            <p:ph idx="1"/>
          </p:nvPr>
        </p:nvSpPr>
        <p:spPr>
          <a:xfrm>
            <a:off x="410229" y="1241078"/>
            <a:ext cx="11256721" cy="5249269"/>
          </a:xfrm>
        </p:spPr>
        <p:txBody>
          <a:bodyPr vert="horz" lIns="91440" tIns="45720" rIns="91440" bIns="45720" rtlCol="0" anchor="t">
            <a:noAutofit/>
          </a:bodyPr>
          <a:lstStyle/>
          <a:p>
            <a:pPr marL="342900" indent="-342900">
              <a:lnSpc>
                <a:spcPct val="150000"/>
              </a:lnSpc>
              <a:spcBef>
                <a:spcPts val="600"/>
              </a:spcBef>
              <a:spcAft>
                <a:spcPts val="600"/>
              </a:spcAft>
              <a:buAutoNum type="arabicPeriod"/>
            </a:pPr>
            <a:r>
              <a:rPr lang="el-GR" sz="1400" dirty="0">
                <a:solidFill>
                  <a:schemeClr val="accent1"/>
                </a:solidFill>
                <a:latin typeface="Raleway"/>
                <a:ea typeface="+mn-lt"/>
                <a:cs typeface="+mn-lt"/>
              </a:rPr>
              <a:t>Ευαισθητοποίηση και εκπαίδευση: </a:t>
            </a:r>
            <a:r>
              <a:rPr lang="el-GR" sz="1400" b="0" dirty="0">
                <a:solidFill>
                  <a:schemeClr val="accent1"/>
                </a:solidFill>
                <a:latin typeface="Raleway"/>
                <a:ea typeface="+mn-lt"/>
                <a:cs typeface="+mn-lt"/>
              </a:rPr>
              <a:t>Εφαρμογή κατάρτισης, εργαστηρίων και πόρων σχετικά με την ισότητα των φύλων για την αύξηση της ευαισθητοποίησης και της </a:t>
            </a:r>
            <a:r>
              <a:rPr lang="el-GR" sz="1400" b="0" dirty="0" err="1">
                <a:solidFill>
                  <a:schemeClr val="accent1"/>
                </a:solidFill>
                <a:latin typeface="Raleway"/>
                <a:ea typeface="+mn-lt"/>
                <a:cs typeface="+mn-lt"/>
              </a:rPr>
              <a:t>συμμετοχικότητας</a:t>
            </a:r>
            <a:r>
              <a:rPr lang="el-GR" sz="1400" b="0" dirty="0">
                <a:solidFill>
                  <a:schemeClr val="accent1"/>
                </a:solidFill>
                <a:latin typeface="Raleway"/>
                <a:ea typeface="+mn-lt"/>
                <a:cs typeface="+mn-lt"/>
              </a:rPr>
              <a:t> μεταξύ των εργαζομένων.</a:t>
            </a:r>
          </a:p>
          <a:p>
            <a:pPr marL="342900" indent="-342900">
              <a:lnSpc>
                <a:spcPct val="150000"/>
              </a:lnSpc>
              <a:spcBef>
                <a:spcPts val="600"/>
              </a:spcBef>
              <a:spcAft>
                <a:spcPts val="600"/>
              </a:spcAft>
              <a:buAutoNum type="arabicPeriod"/>
            </a:pPr>
            <a:r>
              <a:rPr lang="el-GR" sz="1400" dirty="0">
                <a:solidFill>
                  <a:schemeClr val="accent1"/>
                </a:solidFill>
                <a:latin typeface="Raleway"/>
                <a:ea typeface="+mn-lt"/>
                <a:cs typeface="+mn-lt"/>
              </a:rPr>
              <a:t>Καθοδήγηση και ανάπτυξη δεξιοτήτων: </a:t>
            </a:r>
            <a:r>
              <a:rPr lang="el-GR" sz="1400" b="0" dirty="0">
                <a:solidFill>
                  <a:schemeClr val="accent1"/>
                </a:solidFill>
                <a:latin typeface="Raleway"/>
                <a:ea typeface="+mn-lt"/>
                <a:cs typeface="+mn-lt"/>
              </a:rPr>
              <a:t>Καθιέρωση προγραμμάτων καθοδήγησης και ομάδων πόρων εργαζομένων (</a:t>
            </a:r>
            <a:r>
              <a:rPr lang="el-GR" sz="1400" b="0" dirty="0" err="1">
                <a:solidFill>
                  <a:schemeClr val="accent1"/>
                </a:solidFill>
                <a:latin typeface="Raleway"/>
                <a:ea typeface="+mn-lt"/>
                <a:cs typeface="+mn-lt"/>
              </a:rPr>
              <a:t>ERGs</a:t>
            </a:r>
            <a:r>
              <a:rPr lang="el-GR" sz="1400" b="0" dirty="0">
                <a:solidFill>
                  <a:schemeClr val="accent1"/>
                </a:solidFill>
                <a:latin typeface="Raleway"/>
                <a:ea typeface="+mn-lt"/>
                <a:cs typeface="+mn-lt"/>
              </a:rPr>
              <a:t>), ενώ παράλληλα προσφέρονται εργαστήρια ηγεσίας και ανάπτυξης δεξιοτήτων για τα </a:t>
            </a:r>
            <a:r>
              <a:rPr lang="el-GR" sz="1400" b="0" dirty="0" err="1">
                <a:solidFill>
                  <a:schemeClr val="accent1"/>
                </a:solidFill>
                <a:latin typeface="Raleway"/>
                <a:ea typeface="+mn-lt"/>
                <a:cs typeface="+mn-lt"/>
              </a:rPr>
              <a:t>υποεκπροσωπούμενα</a:t>
            </a:r>
            <a:r>
              <a:rPr lang="el-GR" sz="1400" b="0" dirty="0">
                <a:solidFill>
                  <a:schemeClr val="accent1"/>
                </a:solidFill>
                <a:latin typeface="Raleway"/>
                <a:ea typeface="+mn-lt"/>
                <a:cs typeface="+mn-lt"/>
              </a:rPr>
              <a:t> φύλα.</a:t>
            </a:r>
          </a:p>
          <a:p>
            <a:pPr marL="342900" indent="-342900">
              <a:lnSpc>
                <a:spcPct val="150000"/>
              </a:lnSpc>
              <a:spcBef>
                <a:spcPts val="600"/>
              </a:spcBef>
              <a:spcAft>
                <a:spcPts val="600"/>
              </a:spcAft>
              <a:buAutoNum type="arabicPeriod"/>
            </a:pPr>
            <a:r>
              <a:rPr lang="el-GR" sz="1400" dirty="0">
                <a:solidFill>
                  <a:schemeClr val="accent1"/>
                </a:solidFill>
                <a:latin typeface="Raleway"/>
                <a:ea typeface="+mn-lt"/>
                <a:cs typeface="+mn-lt"/>
              </a:rPr>
              <a:t>Αλλαγές πολιτικής και πρακτικών: </a:t>
            </a:r>
            <a:r>
              <a:rPr lang="el-GR" sz="1400" b="0" dirty="0">
                <a:solidFill>
                  <a:schemeClr val="accent1"/>
                </a:solidFill>
                <a:latin typeface="Raleway"/>
                <a:ea typeface="+mn-lt"/>
                <a:cs typeface="+mn-lt"/>
              </a:rPr>
              <a:t>Διασφάλιση διαφανών κριτηρίων προαγωγής και υιοθέτηση ευέλικτων ρυθμίσεων εργασίας για την υποστήριξη της ισορροπίας μεταξύ επαγγελματικής και προσωπικής ζωής.</a:t>
            </a:r>
          </a:p>
          <a:p>
            <a:pPr marL="342900" indent="-342900">
              <a:lnSpc>
                <a:spcPct val="150000"/>
              </a:lnSpc>
              <a:spcBef>
                <a:spcPts val="600"/>
              </a:spcBef>
              <a:spcAft>
                <a:spcPts val="600"/>
              </a:spcAft>
              <a:buAutoNum type="arabicPeriod"/>
            </a:pPr>
            <a:r>
              <a:rPr lang="el-GR" sz="1400" dirty="0">
                <a:solidFill>
                  <a:schemeClr val="accent1"/>
                </a:solidFill>
                <a:latin typeface="Raleway"/>
                <a:ea typeface="+mn-lt"/>
                <a:cs typeface="+mn-lt"/>
              </a:rPr>
              <a:t>Θετικό περιβάλλον: </a:t>
            </a:r>
            <a:r>
              <a:rPr lang="el-GR" sz="1400" b="0" dirty="0">
                <a:solidFill>
                  <a:schemeClr val="accent1"/>
                </a:solidFill>
                <a:latin typeface="Raleway"/>
                <a:ea typeface="+mn-lt"/>
                <a:cs typeface="+mn-lt"/>
              </a:rPr>
              <a:t>Προωθήστε τη </a:t>
            </a:r>
            <a:r>
              <a:rPr lang="el-GR" sz="1400" b="0" dirty="0" err="1">
                <a:solidFill>
                  <a:schemeClr val="accent1"/>
                </a:solidFill>
                <a:latin typeface="Raleway"/>
                <a:ea typeface="+mn-lt"/>
                <a:cs typeface="+mn-lt"/>
              </a:rPr>
              <a:t>συμμετοχικότητα</a:t>
            </a:r>
            <a:r>
              <a:rPr lang="el-GR" sz="1400" b="0" dirty="0">
                <a:solidFill>
                  <a:schemeClr val="accent1"/>
                </a:solidFill>
                <a:latin typeface="Raleway"/>
                <a:ea typeface="+mn-lt"/>
                <a:cs typeface="+mn-lt"/>
              </a:rPr>
              <a:t> με προγράμματα αναγνώρισης που γιορτάζουν τα διαφορετικά επιτεύγματα και προωθήστε τη χρήση γλώσσας χωρίς αποκλεισμούς στην επικοινωνία στο χώρο εργασίας.</a:t>
            </a:r>
          </a:p>
          <a:p>
            <a:pPr marL="342900" indent="-342900">
              <a:lnSpc>
                <a:spcPct val="150000"/>
              </a:lnSpc>
              <a:spcBef>
                <a:spcPts val="600"/>
              </a:spcBef>
              <a:spcAft>
                <a:spcPts val="600"/>
              </a:spcAft>
              <a:buAutoNum type="arabicPeriod"/>
            </a:pPr>
            <a:r>
              <a:rPr lang="el-GR" sz="1400" dirty="0">
                <a:solidFill>
                  <a:schemeClr val="accent1"/>
                </a:solidFill>
                <a:latin typeface="Raleway"/>
                <a:ea typeface="+mn-lt"/>
                <a:cs typeface="+mn-lt"/>
              </a:rPr>
              <a:t>Προσωπική ενδυνάμωση: </a:t>
            </a:r>
            <a:r>
              <a:rPr lang="el-GR" sz="1400" b="0" dirty="0">
                <a:solidFill>
                  <a:schemeClr val="accent1"/>
                </a:solidFill>
                <a:latin typeface="Raleway"/>
                <a:ea typeface="+mn-lt"/>
                <a:cs typeface="+mn-lt"/>
              </a:rPr>
              <a:t>Ενδυνάμωση των εργαζομένων μέσω κατάρτισης για </a:t>
            </a:r>
            <a:r>
              <a:rPr lang="el-GR" sz="1400" b="0" dirty="0" err="1">
                <a:solidFill>
                  <a:schemeClr val="accent1"/>
                </a:solidFill>
                <a:latin typeface="Raleway"/>
                <a:ea typeface="+mn-lt"/>
                <a:cs typeface="+mn-lt"/>
              </a:rPr>
              <a:t>αυτοσυνηγορία</a:t>
            </a:r>
            <a:r>
              <a:rPr lang="el-GR" sz="1400" b="0" dirty="0">
                <a:solidFill>
                  <a:schemeClr val="accent1"/>
                </a:solidFill>
                <a:latin typeface="Raleway"/>
                <a:ea typeface="+mn-lt"/>
                <a:cs typeface="+mn-lt"/>
              </a:rPr>
              <a:t>, προγραμμάτων ενίσχυσης της ανθεκτικότητας και στρατηγικών διαχείρισης του στρες.</a:t>
            </a:r>
          </a:p>
          <a:p>
            <a:pPr marL="342900" indent="-342900">
              <a:lnSpc>
                <a:spcPct val="150000"/>
              </a:lnSpc>
              <a:spcBef>
                <a:spcPts val="600"/>
              </a:spcBef>
              <a:spcAft>
                <a:spcPts val="600"/>
              </a:spcAft>
              <a:buAutoNum type="arabicPeriod"/>
            </a:pPr>
            <a:r>
              <a:rPr lang="el-GR" sz="1400" dirty="0">
                <a:solidFill>
                  <a:schemeClr val="accent1"/>
                </a:solidFill>
                <a:latin typeface="Raleway"/>
                <a:ea typeface="+mn-lt"/>
                <a:cs typeface="+mn-lt"/>
              </a:rPr>
              <a:t>Ανατροφοδότηση και λογοδοσία: </a:t>
            </a:r>
            <a:r>
              <a:rPr lang="el-GR" sz="1400" b="0" dirty="0">
                <a:solidFill>
                  <a:schemeClr val="accent1"/>
                </a:solidFill>
                <a:latin typeface="Raleway"/>
                <a:ea typeface="+mn-lt"/>
                <a:cs typeface="+mn-lt"/>
              </a:rPr>
              <a:t>Εξασφαλίστε τακτική ανατροφοδότηση για την ανάπτυξη των εργαζομένων και καταστήστε τη διοίκηση υπεύθυνη για την προώθηση της ισότητας μέσω συνεπών αξιολογήσεων DEI.</a:t>
            </a:r>
            <a:endParaRPr lang="en-US" sz="1400" b="0" dirty="0">
              <a:solidFill>
                <a:srgbClr val="F3B75B"/>
              </a:solidFill>
            </a:endParaRPr>
          </a:p>
          <a:p>
            <a:pPr>
              <a:lnSpc>
                <a:spcPct val="120000"/>
              </a:lnSpc>
              <a:spcBef>
                <a:spcPts val="600"/>
              </a:spcBef>
              <a:spcAft>
                <a:spcPts val="600"/>
              </a:spcAft>
            </a:pPr>
            <a:endParaRPr lang="en-US" sz="1400" dirty="0">
              <a:solidFill>
                <a:srgbClr val="F3B75B"/>
              </a:solidFill>
            </a:endParaRPr>
          </a:p>
        </p:txBody>
      </p:sp>
    </p:spTree>
    <p:extLst>
      <p:ext uri="{BB962C8B-B14F-4D97-AF65-F5344CB8AC3E}">
        <p14:creationId xmlns:p14="http://schemas.microsoft.com/office/powerpoint/2010/main" val="34136947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Naslov 8">
            <a:extLst>
              <a:ext uri="{FF2B5EF4-FFF2-40B4-BE49-F238E27FC236}">
                <a16:creationId xmlns:a16="http://schemas.microsoft.com/office/drawing/2014/main" id="{A39F4054-E244-D495-3380-548668700DF8}"/>
              </a:ext>
            </a:extLst>
          </p:cNvPr>
          <p:cNvSpPr>
            <a:spLocks noGrp="1"/>
          </p:cNvSpPr>
          <p:nvPr>
            <p:ph type="title"/>
          </p:nvPr>
        </p:nvSpPr>
        <p:spPr>
          <a:xfrm>
            <a:off x="838200" y="365125"/>
            <a:ext cx="10515600" cy="1028669"/>
          </a:xfrm>
        </p:spPr>
        <p:txBody>
          <a:bodyPr>
            <a:normAutofit fontScale="90000"/>
          </a:bodyPr>
          <a:lstStyle/>
          <a:p>
            <a:pPr algn="ctr"/>
            <a:r>
              <a:rPr lang="el-GR" dirty="0">
                <a:latin typeface="+mn-lt"/>
              </a:rPr>
              <a:t>Οικοδόμηση εμπιστοσύνης και ανθεκτικότητας στις νεοσύστατες επιχειρήσεις</a:t>
            </a:r>
            <a:endParaRPr lang="en-GB" dirty="0">
              <a:latin typeface="+mn-lt"/>
            </a:endParaRPr>
          </a:p>
        </p:txBody>
      </p:sp>
      <p:sp>
        <p:nvSpPr>
          <p:cNvPr id="10" name="Označba mesta vsebine 9">
            <a:extLst>
              <a:ext uri="{FF2B5EF4-FFF2-40B4-BE49-F238E27FC236}">
                <a16:creationId xmlns:a16="http://schemas.microsoft.com/office/drawing/2014/main" id="{1794669F-DBF9-D6C4-67BA-028E4F2A1EFE}"/>
              </a:ext>
            </a:extLst>
          </p:cNvPr>
          <p:cNvSpPr>
            <a:spLocks noGrp="1"/>
          </p:cNvSpPr>
          <p:nvPr>
            <p:ph sz="half" idx="1"/>
          </p:nvPr>
        </p:nvSpPr>
        <p:spPr>
          <a:xfrm>
            <a:off x="838200" y="1393794"/>
            <a:ext cx="5181600" cy="5007006"/>
          </a:xfrm>
        </p:spPr>
        <p:txBody>
          <a:bodyPr vert="horz" lIns="91440" tIns="45720" rIns="91440" bIns="45720" rtlCol="0" anchor="t">
            <a:normAutofit fontScale="85000" lnSpcReduction="20000"/>
          </a:bodyPr>
          <a:lstStyle/>
          <a:p>
            <a:pPr>
              <a:lnSpc>
                <a:spcPct val="170000"/>
              </a:lnSpc>
            </a:pPr>
            <a:r>
              <a:rPr lang="el-GR" sz="1400" i="0" dirty="0">
                <a:solidFill>
                  <a:srgbClr val="131313"/>
                </a:solidFill>
                <a:effectLst/>
                <a:latin typeface="Raleway"/>
                <a:ea typeface="Roboto"/>
                <a:cs typeface="Roboto"/>
              </a:rPr>
              <a:t>Βασικά συμπεράσματα: </a:t>
            </a:r>
          </a:p>
          <a:p>
            <a:pPr marL="342900" indent="-342900">
              <a:lnSpc>
                <a:spcPct val="170000"/>
              </a:lnSpc>
              <a:buFont typeface="+mj-lt"/>
              <a:buAutoNum type="arabicPeriod"/>
            </a:pPr>
            <a:r>
              <a:rPr lang="el-GR" sz="1400" b="0" i="0" dirty="0">
                <a:solidFill>
                  <a:srgbClr val="131313"/>
                </a:solidFill>
                <a:effectLst/>
                <a:latin typeface="Raleway"/>
                <a:ea typeface="Roboto"/>
                <a:cs typeface="Roboto"/>
              </a:rPr>
              <a:t>Το χρηματοδοτικό χάσμα μεταξύ των δύο φύλων είναι ένα σύνθετο ζήτημα που περιλαμβάνει προκαταλήψεις, έλλειψη πρόσβασης και κενά εμπιστοσύνης.</a:t>
            </a:r>
            <a:endParaRPr lang="sl-SI" sz="1400" b="0" i="0" dirty="0">
              <a:solidFill>
                <a:srgbClr val="131313"/>
              </a:solidFill>
              <a:effectLst/>
              <a:latin typeface="Raleway"/>
              <a:ea typeface="Roboto"/>
              <a:cs typeface="Roboto"/>
            </a:endParaRPr>
          </a:p>
          <a:p>
            <a:pPr marL="342900" indent="-342900">
              <a:lnSpc>
                <a:spcPct val="170000"/>
              </a:lnSpc>
              <a:buFont typeface="+mj-lt"/>
              <a:buAutoNum type="arabicPeriod"/>
            </a:pPr>
            <a:r>
              <a:rPr lang="el-GR" sz="1400" b="0" i="0" dirty="0">
                <a:solidFill>
                  <a:srgbClr val="131313"/>
                </a:solidFill>
                <a:effectLst/>
                <a:latin typeface="Raleway"/>
                <a:ea typeface="Roboto"/>
                <a:cs typeface="Roboto"/>
              </a:rPr>
              <a:t>Οι ποικιλόμορφες ομάδες παράγουν περισσότερα έσοδα και έχουν καλύτερη λήψη αποφάσεων και εκτέλεση.</a:t>
            </a:r>
          </a:p>
          <a:p>
            <a:pPr marL="342900" indent="-342900">
              <a:lnSpc>
                <a:spcPct val="170000"/>
              </a:lnSpc>
              <a:buFont typeface="+mj-lt"/>
              <a:buAutoNum type="arabicPeriod"/>
            </a:pPr>
            <a:r>
              <a:rPr lang="el-GR" sz="1400" b="0" i="0" dirty="0">
                <a:solidFill>
                  <a:srgbClr val="131313"/>
                </a:solidFill>
                <a:effectLst/>
                <a:latin typeface="Raleway"/>
                <a:ea typeface="Roboto"/>
                <a:cs typeface="Roboto"/>
              </a:rPr>
              <a:t>Τόσο οι επενδυτές όσο και οι ιδρυτές πρέπει να εργαστούν ενεργά για την αντιμετώπιση του χρηματοδοτικού χάσματος μεταξύ των δύο φύλων.</a:t>
            </a:r>
          </a:p>
          <a:p>
            <a:pPr marL="342900" indent="-342900">
              <a:lnSpc>
                <a:spcPct val="170000"/>
              </a:lnSpc>
              <a:buFont typeface="+mj-lt"/>
              <a:buAutoNum type="arabicPeriod"/>
            </a:pPr>
            <a:r>
              <a:rPr lang="el-GR" sz="1400" b="0" i="0" dirty="0">
                <a:solidFill>
                  <a:srgbClr val="131313"/>
                </a:solidFill>
                <a:effectLst/>
                <a:latin typeface="Raleway"/>
                <a:ea typeface="Roboto"/>
                <a:cs typeface="Roboto"/>
              </a:rPr>
              <a:t>Οι γυναίκες ιδρυτές μπορούν να αποκτήσουν αυτοπεποίθηση και ανθεκτικότητα μέσω της εκπαίδευσης νοοτροπίας και των δικτύων υποστήριξης.</a:t>
            </a:r>
          </a:p>
          <a:p>
            <a:pPr marL="342900" indent="-342900">
              <a:lnSpc>
                <a:spcPct val="170000"/>
              </a:lnSpc>
              <a:buFont typeface="+mj-lt"/>
              <a:buAutoNum type="arabicPeriod"/>
            </a:pPr>
            <a:r>
              <a:rPr lang="el-GR" sz="1400" b="0" i="0" dirty="0">
                <a:solidFill>
                  <a:srgbClr val="131313"/>
                </a:solidFill>
                <a:effectLst/>
                <a:latin typeface="Raleway"/>
                <a:ea typeface="Roboto"/>
                <a:cs typeface="Roboto"/>
              </a:rPr>
              <a:t>Ρυθμιστικές αλλαγές, όπως η δημοσιοποίηση των επενδυτικών πρακτικών, μπορούν να συμβάλουν στην αντιμετώπιση του χάσματος χρηματοδότησης μεταξύ των φύλων.</a:t>
            </a:r>
            <a:endParaRPr lang="en-US" sz="1400" b="0" dirty="0">
              <a:solidFill>
                <a:srgbClr val="131313"/>
              </a:solidFill>
              <a:latin typeface="Raleway"/>
              <a:ea typeface="Roboto"/>
              <a:cs typeface="Roboto"/>
            </a:endParaRPr>
          </a:p>
        </p:txBody>
      </p:sp>
      <p:pic>
        <p:nvPicPr>
          <p:cNvPr id="12" name="Predstavnost v spletu 11" title="Building Confidence and Resilience in Female Founders with Victoria Yampolsky">
            <a:hlinkClick r:id="" action="ppaction://media"/>
            <a:extLst>
              <a:ext uri="{FF2B5EF4-FFF2-40B4-BE49-F238E27FC236}">
                <a16:creationId xmlns:a16="http://schemas.microsoft.com/office/drawing/2014/main" id="{1AC7A746-DE81-AB11-4DCE-1357DDA681E6}"/>
              </a:ext>
            </a:extLst>
          </p:cNvPr>
          <p:cNvPicPr>
            <a:picLocks noGrp="1" noRot="1" noChangeAspect="1"/>
          </p:cNvPicPr>
          <p:nvPr>
            <p:ph sz="half" idx="2"/>
            <a:videoFile r:link="rId1"/>
          </p:nvPr>
        </p:nvPicPr>
        <p:blipFill>
          <a:blip r:embed="rId3"/>
          <a:stretch>
            <a:fillRect/>
          </a:stretch>
        </p:blipFill>
        <p:spPr>
          <a:xfrm>
            <a:off x="6983260" y="2233998"/>
            <a:ext cx="4696849" cy="2653707"/>
          </a:xfrm>
          <a:prstGeom prst="rect">
            <a:avLst/>
          </a:prstGeom>
        </p:spPr>
      </p:pic>
      <p:sp>
        <p:nvSpPr>
          <p:cNvPr id="13" name="PoljeZBesedilom 12">
            <a:extLst>
              <a:ext uri="{FF2B5EF4-FFF2-40B4-BE49-F238E27FC236}">
                <a16:creationId xmlns:a16="http://schemas.microsoft.com/office/drawing/2014/main" id="{FB1C3351-AB3C-C579-51CC-E3F41CAE8085}"/>
              </a:ext>
            </a:extLst>
          </p:cNvPr>
          <p:cNvSpPr txBox="1"/>
          <p:nvPr/>
        </p:nvSpPr>
        <p:spPr>
          <a:xfrm>
            <a:off x="7188221" y="5109302"/>
            <a:ext cx="4039792" cy="646331"/>
          </a:xfrm>
          <a:prstGeom prst="rect">
            <a:avLst/>
          </a:prstGeom>
          <a:noFill/>
        </p:spPr>
        <p:txBody>
          <a:bodyPr wrap="square" lIns="91440" tIns="45720" rIns="91440" bIns="45720" rtlCol="0" anchor="t">
            <a:spAutoFit/>
          </a:bodyPr>
          <a:lstStyle/>
          <a:p>
            <a:r>
              <a:rPr lang="sl-SI" sz="1000" dirty="0" err="1">
                <a:solidFill>
                  <a:schemeClr val="accent1"/>
                </a:solidFill>
              </a:rPr>
              <a:t>Source</a:t>
            </a:r>
            <a:r>
              <a:rPr lang="sl-SI" sz="1000" dirty="0">
                <a:solidFill>
                  <a:schemeClr val="accent1"/>
                </a:solidFill>
              </a:rPr>
              <a:t>: </a:t>
            </a:r>
            <a:r>
              <a:rPr lang="sl-SI" sz="1000" dirty="0">
                <a:solidFill>
                  <a:schemeClr val="accent1"/>
                </a:solidFill>
                <a:latin typeface="Raleway"/>
                <a:ea typeface="Roboto"/>
                <a:cs typeface="Roboto"/>
              </a:rPr>
              <a:t> </a:t>
            </a:r>
            <a:r>
              <a:rPr lang="sl-SI" sz="1000" dirty="0" err="1">
                <a:solidFill>
                  <a:schemeClr val="accent1"/>
                </a:solidFill>
                <a:latin typeface="Raleway"/>
                <a:ea typeface="Roboto"/>
                <a:cs typeface="Roboto"/>
              </a:rPr>
              <a:t>Building</a:t>
            </a:r>
            <a:r>
              <a:rPr lang="sl-SI" sz="1000" dirty="0">
                <a:solidFill>
                  <a:schemeClr val="accent1"/>
                </a:solidFill>
                <a:latin typeface="Raleway"/>
                <a:ea typeface="Roboto"/>
                <a:cs typeface="Roboto"/>
              </a:rPr>
              <a:t> </a:t>
            </a:r>
            <a:r>
              <a:rPr lang="sl-SI" sz="1000" dirty="0" err="1">
                <a:solidFill>
                  <a:schemeClr val="accent1"/>
                </a:solidFill>
                <a:latin typeface="Raleway"/>
                <a:ea typeface="Roboto"/>
                <a:cs typeface="Roboto"/>
              </a:rPr>
              <a:t>Confidence</a:t>
            </a:r>
            <a:r>
              <a:rPr lang="sl-SI" sz="1000" dirty="0">
                <a:solidFill>
                  <a:schemeClr val="accent1"/>
                </a:solidFill>
                <a:latin typeface="Raleway"/>
                <a:ea typeface="Roboto"/>
                <a:cs typeface="Roboto"/>
              </a:rPr>
              <a:t> </a:t>
            </a:r>
            <a:r>
              <a:rPr lang="sl-SI" sz="1000" dirty="0" err="1">
                <a:solidFill>
                  <a:schemeClr val="accent1"/>
                </a:solidFill>
                <a:latin typeface="Raleway"/>
                <a:ea typeface="Roboto"/>
                <a:cs typeface="Roboto"/>
              </a:rPr>
              <a:t>and</a:t>
            </a:r>
            <a:r>
              <a:rPr lang="sl-SI" sz="1000" dirty="0">
                <a:solidFill>
                  <a:schemeClr val="accent1"/>
                </a:solidFill>
                <a:latin typeface="Raleway"/>
                <a:ea typeface="Roboto"/>
                <a:cs typeface="Roboto"/>
              </a:rPr>
              <a:t> </a:t>
            </a:r>
            <a:r>
              <a:rPr lang="sl-SI" sz="1000" dirty="0" err="1">
                <a:solidFill>
                  <a:schemeClr val="accent1"/>
                </a:solidFill>
                <a:latin typeface="Raleway"/>
                <a:ea typeface="Roboto"/>
                <a:cs typeface="Roboto"/>
              </a:rPr>
              <a:t>Resilience</a:t>
            </a:r>
            <a:r>
              <a:rPr lang="sl-SI" sz="1000" dirty="0">
                <a:solidFill>
                  <a:schemeClr val="accent1"/>
                </a:solidFill>
                <a:latin typeface="Raleway"/>
                <a:ea typeface="Roboto"/>
                <a:cs typeface="Roboto"/>
              </a:rPr>
              <a:t> in </a:t>
            </a:r>
            <a:r>
              <a:rPr lang="sl-SI" sz="1000" dirty="0" err="1">
                <a:solidFill>
                  <a:schemeClr val="accent1"/>
                </a:solidFill>
                <a:latin typeface="Raleway"/>
                <a:ea typeface="Roboto"/>
                <a:cs typeface="Roboto"/>
              </a:rPr>
              <a:t>Female</a:t>
            </a:r>
            <a:r>
              <a:rPr lang="sl-SI" sz="1000" dirty="0">
                <a:solidFill>
                  <a:schemeClr val="accent1"/>
                </a:solidFill>
                <a:latin typeface="Raleway"/>
                <a:ea typeface="Roboto"/>
                <a:cs typeface="Roboto"/>
              </a:rPr>
              <a:t> </a:t>
            </a:r>
            <a:r>
              <a:rPr lang="sl-SI" sz="1000" dirty="0" err="1">
                <a:solidFill>
                  <a:schemeClr val="accent1"/>
                </a:solidFill>
                <a:latin typeface="Raleway"/>
                <a:ea typeface="Roboto"/>
                <a:cs typeface="Roboto"/>
              </a:rPr>
              <a:t>Founders</a:t>
            </a:r>
            <a:r>
              <a:rPr lang="sl-SI" sz="1000" dirty="0">
                <a:solidFill>
                  <a:schemeClr val="accent1"/>
                </a:solidFill>
                <a:latin typeface="Raleway"/>
                <a:ea typeface="Roboto"/>
                <a:cs typeface="Roboto"/>
              </a:rPr>
              <a:t> </a:t>
            </a:r>
          </a:p>
          <a:p>
            <a:r>
              <a:rPr lang="sl-SI" sz="1000" dirty="0" err="1">
                <a:solidFill>
                  <a:schemeClr val="accent1"/>
                </a:solidFill>
                <a:latin typeface="Raleway"/>
                <a:ea typeface="Roboto"/>
                <a:cs typeface="Roboto"/>
              </a:rPr>
              <a:t>with</a:t>
            </a:r>
            <a:r>
              <a:rPr lang="sl-SI" sz="1000" dirty="0">
                <a:solidFill>
                  <a:schemeClr val="accent1"/>
                </a:solidFill>
                <a:latin typeface="Raleway"/>
                <a:ea typeface="Roboto"/>
                <a:cs typeface="Roboto"/>
              </a:rPr>
              <a:t> </a:t>
            </a:r>
            <a:r>
              <a:rPr lang="sl-SI" sz="1000" dirty="0" err="1">
                <a:solidFill>
                  <a:schemeClr val="accent1"/>
                </a:solidFill>
                <a:latin typeface="Raleway"/>
                <a:ea typeface="Roboto"/>
                <a:cs typeface="Roboto"/>
              </a:rPr>
              <a:t>Victoria</a:t>
            </a:r>
            <a:r>
              <a:rPr lang="sl-SI" sz="1000" dirty="0">
                <a:solidFill>
                  <a:schemeClr val="accent1"/>
                </a:solidFill>
                <a:latin typeface="Raleway"/>
                <a:ea typeface="Roboto"/>
                <a:cs typeface="Roboto"/>
              </a:rPr>
              <a:t> </a:t>
            </a:r>
            <a:r>
              <a:rPr lang="sl-SI" sz="1000" dirty="0" err="1">
                <a:solidFill>
                  <a:schemeClr val="accent1"/>
                </a:solidFill>
                <a:latin typeface="Raleway"/>
                <a:ea typeface="Roboto"/>
                <a:cs typeface="Roboto"/>
              </a:rPr>
              <a:t>Yampolsky</a:t>
            </a:r>
            <a:r>
              <a:rPr lang="sl-SI" sz="1000" dirty="0">
                <a:solidFill>
                  <a:schemeClr val="accent1"/>
                </a:solidFill>
                <a:latin typeface="Raleway"/>
                <a:ea typeface="Roboto"/>
                <a:cs typeface="Roboto"/>
              </a:rPr>
              <a:t> </a:t>
            </a:r>
            <a:r>
              <a:rPr lang="sl-SI" sz="1000" dirty="0" err="1">
                <a:solidFill>
                  <a:schemeClr val="accent1"/>
                </a:solidFill>
                <a:latin typeface="Raleway"/>
                <a:ea typeface="Roboto"/>
                <a:cs typeface="Roboto"/>
              </a:rPr>
              <a:t>by</a:t>
            </a:r>
            <a:r>
              <a:rPr lang="sl-SI" sz="1000" dirty="0">
                <a:solidFill>
                  <a:schemeClr val="accent1"/>
                </a:solidFill>
                <a:latin typeface="Raleway"/>
                <a:ea typeface="Roboto"/>
                <a:cs typeface="Roboto"/>
              </a:rPr>
              <a:t> </a:t>
            </a:r>
            <a:r>
              <a:rPr lang="sl-SI" sz="1000" dirty="0" err="1">
                <a:solidFill>
                  <a:schemeClr val="accent1"/>
                </a:solidFill>
                <a:latin typeface="Raleway"/>
                <a:ea typeface="Roboto"/>
                <a:cs typeface="Roboto"/>
              </a:rPr>
              <a:t>Doug</a:t>
            </a:r>
            <a:r>
              <a:rPr lang="sl-SI" sz="1000" dirty="0">
                <a:solidFill>
                  <a:schemeClr val="accent1"/>
                </a:solidFill>
                <a:latin typeface="Raleway"/>
                <a:ea typeface="Roboto"/>
                <a:cs typeface="Roboto"/>
              </a:rPr>
              <a:t> </a:t>
            </a:r>
            <a:r>
              <a:rPr lang="sl-SI" sz="1000" dirty="0" err="1">
                <a:solidFill>
                  <a:schemeClr val="accent1"/>
                </a:solidFill>
                <a:latin typeface="Raleway"/>
                <a:ea typeface="Roboto"/>
                <a:cs typeface="Roboto"/>
              </a:rPr>
              <a:t>Crowe</a:t>
            </a:r>
            <a:endParaRPr lang="sl-SI" sz="1000">
              <a:solidFill>
                <a:schemeClr val="accent1"/>
              </a:solidFill>
              <a:latin typeface="Raleway"/>
            </a:endParaRPr>
          </a:p>
          <a:p>
            <a:endParaRPr lang="sl-SI" sz="1600" dirty="0">
              <a:solidFill>
                <a:schemeClr val="accent1"/>
              </a:solidFill>
            </a:endParaRPr>
          </a:p>
        </p:txBody>
      </p:sp>
    </p:spTree>
    <p:extLst>
      <p:ext uri="{BB962C8B-B14F-4D97-AF65-F5344CB8AC3E}">
        <p14:creationId xmlns:p14="http://schemas.microsoft.com/office/powerpoint/2010/main" val="2111935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2"/>
                </p:tgtEl>
              </p:cMediaNode>
            </p:video>
            <p:seq concurrent="1" nextAc="seek">
              <p:cTn id="8" restart="whenNotActive" fill="hold" evtFilter="cancelBubble" nodeType="interactiveSeq">
                <p:stCondLst>
                  <p:cond evt="onClick" delay="0">
                    <p:tgtEl>
                      <p:spTgt spid="1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2"/>
                                        </p:tgtEl>
                                      </p:cBhvr>
                                    </p:cmd>
                                  </p:childTnLst>
                                </p:cTn>
                              </p:par>
                            </p:childTnLst>
                          </p:cTn>
                        </p:par>
                      </p:childTnLst>
                    </p:cTn>
                  </p:par>
                </p:childTnLst>
              </p:cTn>
              <p:nextCondLst>
                <p:cond evt="onClick" delay="0">
                  <p:tgtEl>
                    <p:spTgt spid="12"/>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redstavnost v spletu 3" title="Michelle Obama has advice for girl's battling self-doubt">
            <a:hlinkClick r:id="" action="ppaction://media"/>
            <a:extLst>
              <a:ext uri="{FF2B5EF4-FFF2-40B4-BE49-F238E27FC236}">
                <a16:creationId xmlns:a16="http://schemas.microsoft.com/office/drawing/2014/main" id="{B2B45BC6-83AE-3A0C-605A-99D489B495F5}"/>
              </a:ext>
            </a:extLst>
          </p:cNvPr>
          <p:cNvPicPr>
            <a:picLocks noGrp="1" noRot="1" noChangeAspect="1"/>
          </p:cNvPicPr>
          <p:nvPr>
            <p:ph sz="half" idx="1"/>
            <a:videoFile r:link="rId1"/>
          </p:nvPr>
        </p:nvPicPr>
        <p:blipFill>
          <a:blip r:embed="rId3"/>
          <a:stretch>
            <a:fillRect/>
          </a:stretch>
        </p:blipFill>
        <p:spPr>
          <a:xfrm>
            <a:off x="127715" y="1584252"/>
            <a:ext cx="6469222" cy="3692909"/>
          </a:xfrm>
          <a:prstGeom prst="rect">
            <a:avLst/>
          </a:prstGeom>
        </p:spPr>
      </p:pic>
      <p:sp>
        <p:nvSpPr>
          <p:cNvPr id="6" name="Označba mesta vsebine 5">
            <a:extLst>
              <a:ext uri="{FF2B5EF4-FFF2-40B4-BE49-F238E27FC236}">
                <a16:creationId xmlns:a16="http://schemas.microsoft.com/office/drawing/2014/main" id="{B6ECB082-6295-84DF-E925-AD39BC3C9AE7}"/>
              </a:ext>
            </a:extLst>
          </p:cNvPr>
          <p:cNvSpPr>
            <a:spLocks noGrp="1"/>
          </p:cNvSpPr>
          <p:nvPr>
            <p:ph sz="half" idx="2"/>
          </p:nvPr>
        </p:nvSpPr>
        <p:spPr>
          <a:xfrm>
            <a:off x="7602102" y="1122981"/>
            <a:ext cx="4365859" cy="5296479"/>
          </a:xfrm>
        </p:spPr>
        <p:txBody>
          <a:bodyPr>
            <a:normAutofit fontScale="47500" lnSpcReduction="20000"/>
          </a:bodyPr>
          <a:lstStyle/>
          <a:p>
            <a:pPr>
              <a:lnSpc>
                <a:spcPct val="170000"/>
              </a:lnSpc>
            </a:pPr>
            <a:r>
              <a:rPr lang="en-US" b="0" dirty="0">
                <a:solidFill>
                  <a:schemeClr val="accent1"/>
                </a:solidFill>
              </a:rPr>
              <a:t>The video discusses </a:t>
            </a:r>
            <a:r>
              <a:rPr lang="en-US" dirty="0">
                <a:solidFill>
                  <a:schemeClr val="accent1"/>
                </a:solidFill>
              </a:rPr>
              <a:t>overcoming self-doubt</a:t>
            </a:r>
            <a:r>
              <a:rPr lang="en-US" b="0" dirty="0">
                <a:solidFill>
                  <a:schemeClr val="accent1"/>
                </a:solidFill>
              </a:rPr>
              <a:t>, emphasizing that it's a common and natural feeling. It </a:t>
            </a:r>
            <a:r>
              <a:rPr lang="en-US" dirty="0">
                <a:solidFill>
                  <a:schemeClr val="accent1"/>
                </a:solidFill>
              </a:rPr>
              <a:t>encourages pushing through </a:t>
            </a:r>
            <a:r>
              <a:rPr lang="en-US" b="0" dirty="0">
                <a:solidFill>
                  <a:schemeClr val="accent1"/>
                </a:solidFill>
              </a:rPr>
              <a:t>doubts, prioritizing education, and surrounding oneself with </a:t>
            </a:r>
            <a:r>
              <a:rPr lang="en-US" dirty="0">
                <a:solidFill>
                  <a:schemeClr val="accent1"/>
                </a:solidFill>
              </a:rPr>
              <a:t>supportive people</a:t>
            </a:r>
            <a:r>
              <a:rPr lang="en-US" b="0" dirty="0">
                <a:solidFill>
                  <a:schemeClr val="accent1"/>
                </a:solidFill>
              </a:rPr>
              <a:t>. The content highlights the importance of </a:t>
            </a:r>
            <a:r>
              <a:rPr lang="en-US" dirty="0">
                <a:solidFill>
                  <a:schemeClr val="accent1"/>
                </a:solidFill>
              </a:rPr>
              <a:t>hard work </a:t>
            </a:r>
            <a:r>
              <a:rPr lang="en-US" b="0" dirty="0">
                <a:solidFill>
                  <a:schemeClr val="accent1"/>
                </a:solidFill>
              </a:rPr>
              <a:t>and perseverance in achieving goals, stressing that self-doubt should not hinder progress or </a:t>
            </a:r>
            <a:r>
              <a:rPr lang="en-US" dirty="0">
                <a:solidFill>
                  <a:schemeClr val="accent1"/>
                </a:solidFill>
              </a:rPr>
              <a:t>success</a:t>
            </a:r>
            <a:r>
              <a:rPr lang="en-US" b="0" dirty="0">
                <a:solidFill>
                  <a:schemeClr val="accent1"/>
                </a:solidFill>
              </a:rPr>
              <a:t>. The overall message is about </a:t>
            </a:r>
            <a:r>
              <a:rPr lang="en-US" dirty="0">
                <a:solidFill>
                  <a:schemeClr val="accent1"/>
                </a:solidFill>
              </a:rPr>
              <a:t>resilience</a:t>
            </a:r>
            <a:r>
              <a:rPr lang="en-US" b="0" dirty="0">
                <a:solidFill>
                  <a:schemeClr val="accent1"/>
                </a:solidFill>
              </a:rPr>
              <a:t> and focusing on </a:t>
            </a:r>
            <a:r>
              <a:rPr lang="en-US" dirty="0">
                <a:solidFill>
                  <a:schemeClr val="accent1"/>
                </a:solidFill>
              </a:rPr>
              <a:t>personal growth </a:t>
            </a:r>
            <a:r>
              <a:rPr lang="en-US" b="0" dirty="0">
                <a:solidFill>
                  <a:schemeClr val="accent1"/>
                </a:solidFill>
              </a:rPr>
              <a:t>and development.</a:t>
            </a:r>
          </a:p>
          <a:p>
            <a:pPr>
              <a:lnSpc>
                <a:spcPct val="170000"/>
              </a:lnSpc>
            </a:pPr>
            <a:r>
              <a:rPr lang="el-GR" b="0" dirty="0">
                <a:solidFill>
                  <a:schemeClr val="accent1"/>
                </a:solidFill>
              </a:rPr>
              <a:t>Το βίντεο πραγματεύεται το </a:t>
            </a:r>
            <a:r>
              <a:rPr lang="el-GR" dirty="0">
                <a:solidFill>
                  <a:schemeClr val="accent1"/>
                </a:solidFill>
              </a:rPr>
              <a:t>ξεπέρασμα της </a:t>
            </a:r>
            <a:r>
              <a:rPr lang="el-GR" dirty="0" err="1">
                <a:solidFill>
                  <a:schemeClr val="accent1"/>
                </a:solidFill>
              </a:rPr>
              <a:t>αυτοαμφισβήτησης</a:t>
            </a:r>
            <a:r>
              <a:rPr lang="el-GR" b="0" dirty="0">
                <a:solidFill>
                  <a:schemeClr val="accent1"/>
                </a:solidFill>
              </a:rPr>
              <a:t>, τονίζοντας ότι πρόκειται για ένα κοινό και φυσικό συναίσθημα. </a:t>
            </a:r>
            <a:r>
              <a:rPr lang="el-GR" dirty="0">
                <a:solidFill>
                  <a:schemeClr val="accent1"/>
                </a:solidFill>
              </a:rPr>
              <a:t>Ενθαρρύνει να ξεπεράσουμε τις αμφιβολίες</a:t>
            </a:r>
            <a:r>
              <a:rPr lang="el-GR" b="0" dirty="0">
                <a:solidFill>
                  <a:schemeClr val="accent1"/>
                </a:solidFill>
              </a:rPr>
              <a:t>, να δώσουμε προτεραιότητα στην εκπαίδευση και να περιβάλλουμε τον εαυτό μας με </a:t>
            </a:r>
            <a:r>
              <a:rPr lang="el-GR" dirty="0">
                <a:solidFill>
                  <a:schemeClr val="accent1"/>
                </a:solidFill>
              </a:rPr>
              <a:t>υποστηρικτικούς ανθρώπους</a:t>
            </a:r>
            <a:r>
              <a:rPr lang="el-GR" b="0" dirty="0">
                <a:solidFill>
                  <a:schemeClr val="accent1"/>
                </a:solidFill>
              </a:rPr>
              <a:t>. Το περιεχόμενο υπογραμμίζει τη σημασία της σκληρής δουλειάς και της επιμονής στην επίτευξη των στόχων, τονίζοντας ότι η </a:t>
            </a:r>
            <a:r>
              <a:rPr lang="el-GR" b="0" dirty="0" err="1">
                <a:solidFill>
                  <a:schemeClr val="accent1"/>
                </a:solidFill>
              </a:rPr>
              <a:t>αυτοαμφιβολία</a:t>
            </a:r>
            <a:r>
              <a:rPr lang="el-GR" b="0" dirty="0">
                <a:solidFill>
                  <a:schemeClr val="accent1"/>
                </a:solidFill>
              </a:rPr>
              <a:t> δεν πρέπει να εμποδίζει την πρόοδο ή την </a:t>
            </a:r>
            <a:r>
              <a:rPr lang="el-GR" dirty="0">
                <a:solidFill>
                  <a:schemeClr val="accent1"/>
                </a:solidFill>
              </a:rPr>
              <a:t>επιτυχία</a:t>
            </a:r>
            <a:r>
              <a:rPr lang="el-GR" b="0" dirty="0">
                <a:solidFill>
                  <a:schemeClr val="accent1"/>
                </a:solidFill>
              </a:rPr>
              <a:t>. Το συνολικό μήνυμα αφορά την </a:t>
            </a:r>
            <a:r>
              <a:rPr lang="el-GR" dirty="0">
                <a:solidFill>
                  <a:schemeClr val="accent1"/>
                </a:solidFill>
              </a:rPr>
              <a:t>ανθεκτικότητα</a:t>
            </a:r>
            <a:r>
              <a:rPr lang="el-GR" b="0" dirty="0">
                <a:solidFill>
                  <a:schemeClr val="accent1"/>
                </a:solidFill>
              </a:rPr>
              <a:t> και την εστίαση στην </a:t>
            </a:r>
            <a:r>
              <a:rPr lang="el-GR" dirty="0">
                <a:solidFill>
                  <a:schemeClr val="accent1"/>
                </a:solidFill>
              </a:rPr>
              <a:t>προσωπική ανάπτυξη</a:t>
            </a:r>
            <a:r>
              <a:rPr lang="el-GR" b="0" dirty="0">
                <a:solidFill>
                  <a:schemeClr val="accent1"/>
                </a:solidFill>
              </a:rPr>
              <a:t> και εξέλιξη.</a:t>
            </a:r>
            <a:endParaRPr lang="en-GB" b="0" dirty="0">
              <a:solidFill>
                <a:schemeClr val="accent1"/>
              </a:solidFill>
            </a:endParaRPr>
          </a:p>
        </p:txBody>
      </p:sp>
      <p:sp>
        <p:nvSpPr>
          <p:cNvPr id="7" name="PoljeZBesedilom 6">
            <a:extLst>
              <a:ext uri="{FF2B5EF4-FFF2-40B4-BE49-F238E27FC236}">
                <a16:creationId xmlns:a16="http://schemas.microsoft.com/office/drawing/2014/main" id="{15797B8F-46D1-F2FD-85B6-FC5293D775F8}"/>
              </a:ext>
            </a:extLst>
          </p:cNvPr>
          <p:cNvSpPr txBox="1"/>
          <p:nvPr/>
        </p:nvSpPr>
        <p:spPr>
          <a:xfrm>
            <a:off x="666401" y="5341464"/>
            <a:ext cx="5814313" cy="400110"/>
          </a:xfrm>
          <a:prstGeom prst="rect">
            <a:avLst/>
          </a:prstGeom>
          <a:noFill/>
        </p:spPr>
        <p:txBody>
          <a:bodyPr wrap="square" lIns="91440" tIns="45720" rIns="91440" bIns="45720" rtlCol="0" anchor="t">
            <a:spAutoFit/>
          </a:bodyPr>
          <a:lstStyle/>
          <a:p>
            <a:r>
              <a:rPr lang="el-GR" sz="1000" dirty="0">
                <a:solidFill>
                  <a:schemeClr val="accent1"/>
                </a:solidFill>
              </a:rPr>
              <a:t>Πηγή </a:t>
            </a:r>
            <a:r>
              <a:rPr lang="sl-SI" sz="1000" dirty="0">
                <a:solidFill>
                  <a:schemeClr val="accent1"/>
                </a:solidFill>
              </a:rPr>
              <a:t>: </a:t>
            </a:r>
            <a:r>
              <a:rPr lang="sl-SI" sz="1000" dirty="0">
                <a:solidFill>
                  <a:srgbClr val="0F0F0F"/>
                </a:solidFill>
                <a:latin typeface="Raleway"/>
                <a:ea typeface="Roboto"/>
                <a:cs typeface="Roboto"/>
              </a:rPr>
              <a:t>Michelle Obama has advice for girl's battling self-doubt</a:t>
            </a:r>
            <a:endParaRPr lang="sl-SI" sz="1000" dirty="0">
              <a:latin typeface="Raleway"/>
            </a:endParaRPr>
          </a:p>
          <a:p>
            <a:r>
              <a:rPr lang="sl-SI" sz="1000" dirty="0">
                <a:solidFill>
                  <a:schemeClr val="accent1"/>
                </a:solidFill>
              </a:rPr>
              <a:t>By CNN</a:t>
            </a:r>
          </a:p>
        </p:txBody>
      </p:sp>
      <p:sp>
        <p:nvSpPr>
          <p:cNvPr id="2" name="PoljeZBesedilom 1">
            <a:extLst>
              <a:ext uri="{FF2B5EF4-FFF2-40B4-BE49-F238E27FC236}">
                <a16:creationId xmlns:a16="http://schemas.microsoft.com/office/drawing/2014/main" id="{20481AD0-7DDC-0C8F-EC9F-34E664C29CAF}"/>
              </a:ext>
            </a:extLst>
          </p:cNvPr>
          <p:cNvSpPr txBox="1"/>
          <p:nvPr/>
        </p:nvSpPr>
        <p:spPr>
          <a:xfrm>
            <a:off x="416142" y="124464"/>
            <a:ext cx="9968630" cy="11387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l-GR" sz="3400" baseline="0" dirty="0">
                <a:solidFill>
                  <a:srgbClr val="0E9094"/>
                </a:solidFill>
                <a:latin typeface="Raleway" pitchFamily="2" charset="0"/>
              </a:rPr>
              <a:t>Οικοδόμηση εμπιστοσύνης και ανθεκτικότητας στις νεοσύστατες επιχειρήσεις</a:t>
            </a:r>
            <a:endParaRPr lang="sl-SI" dirty="0">
              <a:latin typeface="Raleway" pitchFamily="2" charset="0"/>
            </a:endParaRPr>
          </a:p>
        </p:txBody>
      </p:sp>
    </p:spTree>
    <p:extLst>
      <p:ext uri="{BB962C8B-B14F-4D97-AF65-F5344CB8AC3E}">
        <p14:creationId xmlns:p14="http://schemas.microsoft.com/office/powerpoint/2010/main" val="3139701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48F65B3-814F-8187-24CB-70D06104D414}"/>
              </a:ext>
            </a:extLst>
          </p:cNvPr>
          <p:cNvSpPr>
            <a:spLocks noGrp="1"/>
          </p:cNvSpPr>
          <p:nvPr>
            <p:ph idx="1"/>
          </p:nvPr>
        </p:nvSpPr>
        <p:spPr>
          <a:xfrm>
            <a:off x="249734" y="1345051"/>
            <a:ext cx="11353800" cy="5409212"/>
          </a:xfrm>
        </p:spPr>
        <p:txBody>
          <a:bodyPr vert="horz" lIns="91440" tIns="45720" rIns="91440" bIns="45720" rtlCol="0" anchor="t">
            <a:normAutofit/>
          </a:bodyPr>
          <a:lstStyle/>
          <a:p>
            <a:pPr>
              <a:lnSpc>
                <a:spcPct val="150000"/>
              </a:lnSpc>
            </a:pPr>
            <a:r>
              <a:rPr lang="el-GR" sz="1600" dirty="0"/>
              <a:t>Γενικός στόχος:</a:t>
            </a:r>
          </a:p>
          <a:p>
            <a:pPr>
              <a:lnSpc>
                <a:spcPct val="150000"/>
              </a:lnSpc>
            </a:pPr>
            <a:r>
              <a:rPr lang="el-GR" sz="1600" b="0" dirty="0">
                <a:solidFill>
                  <a:schemeClr val="accent1"/>
                </a:solidFill>
              </a:rPr>
              <a:t>Στο πλαίσιο αυτής της ενότητας, θα εξερευνήσετε αποτελεσματικές στρατηγικές για τη </a:t>
            </a:r>
            <a:r>
              <a:rPr lang="el-GR" sz="1600" dirty="0">
                <a:solidFill>
                  <a:schemeClr val="accent1"/>
                </a:solidFill>
              </a:rPr>
              <a:t>μείωση των προκαταλήψεων </a:t>
            </a:r>
            <a:r>
              <a:rPr lang="el-GR" sz="1600" b="0" dirty="0">
                <a:solidFill>
                  <a:schemeClr val="accent1"/>
                </a:solidFill>
              </a:rPr>
              <a:t>λόγω φύλου στον εργασιακό χώρο, την </a:t>
            </a:r>
            <a:r>
              <a:rPr lang="el-GR" sz="1600" dirty="0">
                <a:solidFill>
                  <a:schemeClr val="accent1"/>
                </a:solidFill>
              </a:rPr>
              <a:t>ενίσχυση της αυτοπεποίθησης και της ανθεκτικότητας </a:t>
            </a:r>
            <a:r>
              <a:rPr lang="el-GR" sz="1600" b="0" dirty="0">
                <a:solidFill>
                  <a:schemeClr val="accent1"/>
                </a:solidFill>
              </a:rPr>
              <a:t>των γυναικών και τη δημιουργία </a:t>
            </a:r>
            <a:r>
              <a:rPr lang="el-GR" sz="1600" dirty="0">
                <a:solidFill>
                  <a:schemeClr val="accent1"/>
                </a:solidFill>
              </a:rPr>
              <a:t>περιβαλλόντων χωρίς αποκλεισμούς </a:t>
            </a:r>
            <a:r>
              <a:rPr lang="el-GR" sz="1600" b="0" dirty="0">
                <a:solidFill>
                  <a:schemeClr val="accent1"/>
                </a:solidFill>
              </a:rPr>
              <a:t>που αγκαλιάζουν και εξυμνούν τις διαφορετικές προοπτικές. Μέσα από πρακτικά εργαλεία και πρακτικές ιδέες, η ενότητα αυτή θα σας βοηθήσει να εντοπίσετε και να αντιμετωπίσετε τα συστημικά εμπόδια που εμποδίζουν την ισότητα και την ένταξη. Με την προώθηση μιας βαθύτερης κατανόησης αυτών των ζητημάτων, η ενότητα στοχεύει να </a:t>
            </a:r>
            <a:r>
              <a:rPr lang="el-GR" sz="1600" dirty="0">
                <a:solidFill>
                  <a:schemeClr val="accent1"/>
                </a:solidFill>
              </a:rPr>
              <a:t>ενδυναμώσει τις γυναίκες να διαπρέψουν σε ηγετικούς ρόλους</a:t>
            </a:r>
            <a:r>
              <a:rPr lang="el-GR" sz="1600" b="0" dirty="0">
                <a:solidFill>
                  <a:schemeClr val="accent1"/>
                </a:solidFill>
              </a:rPr>
              <a:t>, να προωθήσουν ουσιαστικές συνεισφορές εντός των οργανισμών τους και να υπερασπιστούν την πρόοδο προς ένα δικαιότερο και πιο </a:t>
            </a:r>
            <a:r>
              <a:rPr lang="el-GR" sz="1600" dirty="0">
                <a:solidFill>
                  <a:schemeClr val="accent1"/>
                </a:solidFill>
              </a:rPr>
              <a:t>περιεκτικό επιχειρηματικό τοπίο</a:t>
            </a:r>
            <a:r>
              <a:rPr lang="el-GR" sz="1600" b="0" dirty="0">
                <a:solidFill>
                  <a:schemeClr val="accent1"/>
                </a:solidFill>
              </a:rPr>
              <a:t>, όπου όλοι μπορούν να ευημερήσουν.</a:t>
            </a:r>
            <a:endParaRPr lang="sl-SI" sz="1600" b="0" dirty="0">
              <a:solidFill>
                <a:schemeClr val="accent1"/>
              </a:solidFill>
            </a:endParaRPr>
          </a:p>
          <a:p>
            <a:pPr>
              <a:lnSpc>
                <a:spcPct val="150000"/>
              </a:lnSpc>
            </a:pPr>
            <a:r>
              <a:rPr lang="el-GR" sz="1600" dirty="0"/>
              <a:t>Διάρκεια της μονάδας </a:t>
            </a:r>
            <a:r>
              <a:rPr lang="sl-SI" sz="1600" dirty="0"/>
              <a:t>:</a:t>
            </a:r>
            <a:r>
              <a:rPr lang="sl-SI" sz="1600" b="0" dirty="0"/>
              <a:t> </a:t>
            </a:r>
            <a:r>
              <a:rPr lang="el-GR" sz="1600" b="0" dirty="0">
                <a:solidFill>
                  <a:schemeClr val="accent1"/>
                </a:solidFill>
              </a:rPr>
              <a:t>Μία εβδομάδα</a:t>
            </a:r>
            <a:endParaRPr lang="sl-SI" sz="1600" b="0" dirty="0">
              <a:solidFill>
                <a:schemeClr val="accent1"/>
              </a:solidFill>
            </a:endParaRPr>
          </a:p>
          <a:p>
            <a:pPr>
              <a:lnSpc>
                <a:spcPct val="150000"/>
              </a:lnSpc>
            </a:pPr>
            <a:r>
              <a:rPr lang="el-GR" sz="1600" dirty="0"/>
              <a:t>Εκτιμώμενος φόρτος εργασίας </a:t>
            </a:r>
            <a:r>
              <a:rPr lang="sl-SI" sz="1600" dirty="0"/>
              <a:t>: </a:t>
            </a:r>
            <a:r>
              <a:rPr lang="sl-SI" sz="1600" b="0" dirty="0">
                <a:solidFill>
                  <a:schemeClr val="accent1"/>
                </a:solidFill>
              </a:rPr>
              <a:t>7 </a:t>
            </a:r>
            <a:r>
              <a:rPr lang="el-GR" sz="1600" b="0" dirty="0">
                <a:solidFill>
                  <a:schemeClr val="accent1"/>
                </a:solidFill>
              </a:rPr>
              <a:t>ώρες</a:t>
            </a:r>
            <a:endParaRPr lang="sl-SI" sz="1600" b="0" dirty="0">
              <a:solidFill>
                <a:schemeClr val="accent1"/>
              </a:solidFill>
            </a:endParaRPr>
          </a:p>
          <a:p>
            <a:pPr>
              <a:lnSpc>
                <a:spcPct val="150000"/>
              </a:lnSpc>
            </a:pPr>
            <a:r>
              <a:rPr lang="el-GR" sz="1600" dirty="0"/>
              <a:t>Μέθοδος αξιολόγησης </a:t>
            </a:r>
            <a:r>
              <a:rPr lang="sl-SI" sz="1600" dirty="0"/>
              <a:t>:</a:t>
            </a:r>
            <a:r>
              <a:rPr lang="sl-SI" sz="1600" dirty="0">
                <a:solidFill>
                  <a:schemeClr val="accent1"/>
                </a:solidFill>
              </a:rPr>
              <a:t> </a:t>
            </a:r>
            <a:r>
              <a:rPr lang="el-GR" sz="1600" b="0" dirty="0">
                <a:solidFill>
                  <a:schemeClr val="accent1"/>
                </a:solidFill>
              </a:rPr>
              <a:t>Κουίζ </a:t>
            </a:r>
            <a:r>
              <a:rPr lang="el-GR" sz="1600" b="0" dirty="0" err="1">
                <a:solidFill>
                  <a:schemeClr val="accent1"/>
                </a:solidFill>
              </a:rPr>
              <a:t>αυτοαξιολόγησης</a:t>
            </a:r>
            <a:endParaRPr lang="sl-SI" sz="1600" b="0" dirty="0">
              <a:solidFill>
                <a:schemeClr val="accent1"/>
              </a:solidFill>
            </a:endParaRPr>
          </a:p>
        </p:txBody>
      </p:sp>
      <p:sp>
        <p:nvSpPr>
          <p:cNvPr id="6" name="Title 1">
            <a:extLst>
              <a:ext uri="{FF2B5EF4-FFF2-40B4-BE49-F238E27FC236}">
                <a16:creationId xmlns:a16="http://schemas.microsoft.com/office/drawing/2014/main" id="{5F785082-F47E-1F39-01A3-1B5F21801EB5}"/>
              </a:ext>
            </a:extLst>
          </p:cNvPr>
          <p:cNvSpPr>
            <a:spLocks noGrp="1"/>
          </p:cNvSpPr>
          <p:nvPr/>
        </p:nvSpPr>
        <p:spPr>
          <a:xfrm>
            <a:off x="246464" y="519240"/>
            <a:ext cx="10179170" cy="568894"/>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800" kern="1200">
                <a:solidFill>
                  <a:schemeClr val="bg2"/>
                </a:solidFill>
                <a:latin typeface="+mj-lt"/>
                <a:ea typeface="+mj-ea"/>
                <a:cs typeface="+mj-cs"/>
              </a:defRPr>
            </a:lvl1pPr>
          </a:lstStyle>
          <a:p>
            <a:r>
              <a:rPr lang="el-GR" dirty="0"/>
              <a:t>Στόχος αυτής της ενότητας</a:t>
            </a:r>
            <a:endParaRPr lang="sl-SI" dirty="0" err="1"/>
          </a:p>
        </p:txBody>
      </p:sp>
    </p:spTree>
    <p:extLst>
      <p:ext uri="{BB962C8B-B14F-4D97-AF65-F5344CB8AC3E}">
        <p14:creationId xmlns:p14="http://schemas.microsoft.com/office/powerpoint/2010/main" val="10430912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E5E05121-28A5-A1BB-1D1D-D95EBF63955C}"/>
              </a:ext>
            </a:extLst>
          </p:cNvPr>
          <p:cNvSpPr>
            <a:spLocks noGrp="1"/>
          </p:cNvSpPr>
          <p:nvPr>
            <p:ph type="title"/>
          </p:nvPr>
        </p:nvSpPr>
        <p:spPr/>
        <p:txBody>
          <a:bodyPr>
            <a:normAutofit fontScale="90000"/>
          </a:bodyPr>
          <a:lstStyle/>
          <a:p>
            <a:r>
              <a:rPr lang="el-GR" sz="3400" b="1" kern="0" dirty="0">
                <a:ea typeface="Times New Roman" panose="02020603050405020304" pitchFamily="18" charset="0"/>
                <a:cs typeface="Times New Roman"/>
              </a:rPr>
              <a:t>3°: Δημιουργία χώρων εργασίας χωρίς αποκλεισμούς</a:t>
            </a:r>
            <a:br>
              <a:rPr lang="sl-SI" sz="3400" b="1" kern="0" dirty="0">
                <a:ea typeface="Times New Roman" panose="02020603050405020304" pitchFamily="18" charset="0"/>
                <a:cs typeface="Times New Roman"/>
              </a:rPr>
            </a:br>
            <a:br>
              <a:rPr lang="sl-SI" sz="3400" b="1" kern="0" dirty="0">
                <a:ea typeface="Times New Roman" panose="02020603050405020304" pitchFamily="18" charset="0"/>
                <a:cs typeface="Times New Roman"/>
              </a:rPr>
            </a:br>
            <a:r>
              <a:rPr lang="el-GR" sz="2000" b="1" kern="0" dirty="0">
                <a:cs typeface="Times New Roman"/>
              </a:rPr>
              <a:t>Σημασία της πολυμορφίας, της ισότητας και της ενσωμάτωσης (DEI)</a:t>
            </a:r>
            <a:endParaRPr lang="en-GB" sz="2000" b="1" kern="0" dirty="0">
              <a:cs typeface="Times New Roman"/>
            </a:endParaRPr>
          </a:p>
        </p:txBody>
      </p:sp>
      <p:sp>
        <p:nvSpPr>
          <p:cNvPr id="3" name="Označba mesta vsebine 2">
            <a:extLst>
              <a:ext uri="{FF2B5EF4-FFF2-40B4-BE49-F238E27FC236}">
                <a16:creationId xmlns:a16="http://schemas.microsoft.com/office/drawing/2014/main" id="{39076C24-799A-8D2A-2DA4-22032426AD63}"/>
              </a:ext>
            </a:extLst>
          </p:cNvPr>
          <p:cNvSpPr>
            <a:spLocks noGrp="1"/>
          </p:cNvSpPr>
          <p:nvPr>
            <p:ph idx="1"/>
          </p:nvPr>
        </p:nvSpPr>
        <p:spPr>
          <a:xfrm>
            <a:off x="838200" y="1825625"/>
            <a:ext cx="10515600" cy="4517118"/>
          </a:xfrm>
        </p:spPr>
        <p:txBody>
          <a:bodyPr>
            <a:normAutofit fontScale="92500" lnSpcReduction="20000"/>
          </a:bodyPr>
          <a:lstStyle/>
          <a:p>
            <a:pPr>
              <a:lnSpc>
                <a:spcPct val="150000"/>
              </a:lnSpc>
            </a:pPr>
            <a:r>
              <a:rPr lang="el-GR" sz="1800" b="0" dirty="0">
                <a:solidFill>
                  <a:schemeClr val="accent1"/>
                </a:solidFill>
              </a:rPr>
              <a:t>Η ποικιλομορφία, η ισότητα και η ένταξη είναι έννοιες αλληλένδετες, αλλά διακριτές ως προς την εστίασή τους. </a:t>
            </a:r>
            <a:endParaRPr lang="en-US" sz="1800" b="0" dirty="0">
              <a:solidFill>
                <a:schemeClr val="accent1"/>
              </a:solidFill>
            </a:endParaRPr>
          </a:p>
          <a:p>
            <a:pPr>
              <a:lnSpc>
                <a:spcPct val="150000"/>
              </a:lnSpc>
            </a:pPr>
            <a:r>
              <a:rPr lang="el-GR" sz="1800" dirty="0">
                <a:solidFill>
                  <a:schemeClr val="accent1"/>
                </a:solidFill>
              </a:rPr>
              <a:t>Η ποικιλομορφία </a:t>
            </a:r>
            <a:r>
              <a:rPr lang="el-GR" sz="1800" b="0" dirty="0">
                <a:solidFill>
                  <a:schemeClr val="accent1"/>
                </a:solidFill>
              </a:rPr>
              <a:t>δίνει έμφαση στην εκπροσώπηση διαφόρων φύλων, φυλών, εθνικοτήτων και σεξουαλικών προσανατολισμών εντός μιας οντότητας. </a:t>
            </a:r>
            <a:endParaRPr lang="en-US" sz="1800" b="0" dirty="0">
              <a:solidFill>
                <a:schemeClr val="accent1"/>
              </a:solidFill>
            </a:endParaRPr>
          </a:p>
          <a:p>
            <a:pPr>
              <a:lnSpc>
                <a:spcPct val="150000"/>
              </a:lnSpc>
            </a:pPr>
            <a:r>
              <a:rPr lang="el-GR" sz="1800" dirty="0">
                <a:solidFill>
                  <a:schemeClr val="accent1"/>
                </a:solidFill>
              </a:rPr>
              <a:t>Η ένταξη </a:t>
            </a:r>
            <a:r>
              <a:rPr lang="el-GR" sz="1800" b="0" dirty="0">
                <a:solidFill>
                  <a:schemeClr val="accent1"/>
                </a:solidFill>
              </a:rPr>
              <a:t>αφορά το πόσο καλά εκτιμώνται και ενσωματώνονται οι συνεισφορές και οι προοπτικές αυτών των διαφορετικών ομάδων. </a:t>
            </a:r>
            <a:endParaRPr lang="en-US" sz="1800" b="0" dirty="0">
              <a:solidFill>
                <a:schemeClr val="accent1"/>
              </a:solidFill>
            </a:endParaRPr>
          </a:p>
          <a:p>
            <a:pPr>
              <a:lnSpc>
                <a:spcPct val="150000"/>
              </a:lnSpc>
            </a:pPr>
            <a:r>
              <a:rPr lang="el-GR" sz="1800" dirty="0">
                <a:solidFill>
                  <a:schemeClr val="accent1"/>
                </a:solidFill>
              </a:rPr>
              <a:t>Η ισότητα </a:t>
            </a:r>
            <a:r>
              <a:rPr lang="el-GR" sz="1800" b="0" dirty="0">
                <a:solidFill>
                  <a:schemeClr val="accent1"/>
                </a:solidFill>
              </a:rPr>
              <a:t>εξασφαλίζει δίκαιη μεταχείριση, πρόσβαση και ευκαιρίες με την αντιμετώπιση και την υπέρβαση των συστημικών εμποδίων. Ένα περιβάλλον με ποικίλα δημογραφικά στοιχεία, αλλά με τις προοπτικές ορισμένων μόνο ομάδων να εκτιμώνται, μπορεί να είναι ποικίλο, αλλά δεν είναι πραγματικά περιεκτικό ή δίκαιο. </a:t>
            </a:r>
            <a:endParaRPr lang="sl-SI" sz="1800" b="0" dirty="0">
              <a:solidFill>
                <a:schemeClr val="accent1"/>
              </a:solidFill>
            </a:endParaRPr>
          </a:p>
          <a:p>
            <a:endParaRPr lang="sl-SI" sz="1800" b="0" dirty="0">
              <a:solidFill>
                <a:schemeClr val="accent1"/>
              </a:solidFill>
            </a:endParaRPr>
          </a:p>
          <a:p>
            <a:pPr algn="ctr"/>
            <a:r>
              <a:rPr lang="en-US" sz="1800" dirty="0">
                <a:solidFill>
                  <a:schemeClr val="accent1"/>
                </a:solidFill>
              </a:rPr>
              <a:t>All three aspects are essential for a truly inclusive and fair environment.</a:t>
            </a:r>
            <a:endParaRPr lang="en-GB" sz="1800" dirty="0">
              <a:solidFill>
                <a:schemeClr val="accent1"/>
              </a:solidFill>
            </a:endParaRPr>
          </a:p>
        </p:txBody>
      </p:sp>
    </p:spTree>
    <p:extLst>
      <p:ext uri="{BB962C8B-B14F-4D97-AF65-F5344CB8AC3E}">
        <p14:creationId xmlns:p14="http://schemas.microsoft.com/office/powerpoint/2010/main" val="18067474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a:extLst>
              <a:ext uri="{FF2B5EF4-FFF2-40B4-BE49-F238E27FC236}">
                <a16:creationId xmlns:a16="http://schemas.microsoft.com/office/drawing/2014/main" id="{6E6486CF-3181-A79C-F9F4-B67544B29F0D}"/>
              </a:ext>
            </a:extLst>
          </p:cNvPr>
          <p:cNvSpPr>
            <a:spLocks noGrp="1"/>
          </p:cNvSpPr>
          <p:nvPr>
            <p:ph idx="1"/>
          </p:nvPr>
        </p:nvSpPr>
        <p:spPr>
          <a:xfrm>
            <a:off x="616857" y="816746"/>
            <a:ext cx="10736943" cy="5431654"/>
          </a:xfrm>
        </p:spPr>
        <p:txBody>
          <a:bodyPr vert="horz" lIns="91440" tIns="45720" rIns="91440" bIns="45720" rtlCol="0" anchor="t">
            <a:normAutofit fontScale="85000" lnSpcReduction="20000"/>
          </a:bodyPr>
          <a:lstStyle/>
          <a:p>
            <a:r>
              <a:rPr lang="el-GR" sz="3400" b="1" dirty="0">
                <a:solidFill>
                  <a:schemeClr val="bg2"/>
                </a:solidFill>
                <a:latin typeface="Raleway" pitchFamily="2" charset="0"/>
              </a:rPr>
              <a:t>Γιατί η DEI είναι σημαντική για τις επιχειρήσεις</a:t>
            </a:r>
            <a:endParaRPr lang="en-US" sz="3400" b="1" dirty="0">
              <a:solidFill>
                <a:schemeClr val="bg2"/>
              </a:solidFill>
              <a:latin typeface="Raleway" pitchFamily="2" charset="0"/>
            </a:endParaRPr>
          </a:p>
          <a:p>
            <a:pPr>
              <a:lnSpc>
                <a:spcPct val="150000"/>
              </a:lnSpc>
              <a:spcBef>
                <a:spcPts val="600"/>
              </a:spcBef>
              <a:spcAft>
                <a:spcPts val="600"/>
              </a:spcAft>
            </a:pPr>
            <a:endParaRPr lang="en-US" sz="1600" dirty="0"/>
          </a:p>
          <a:p>
            <a:pPr>
              <a:lnSpc>
                <a:spcPct val="150000"/>
              </a:lnSpc>
              <a:spcBef>
                <a:spcPts val="600"/>
              </a:spcBef>
              <a:spcAft>
                <a:spcPts val="600"/>
              </a:spcAft>
            </a:pPr>
            <a:r>
              <a:rPr lang="el-GR" sz="1600" b="1" dirty="0"/>
              <a:t>Ενισχύει την ομαδική συνοχή και την καινοτομία </a:t>
            </a:r>
            <a:r>
              <a:rPr lang="en-US" sz="1600" b="1" dirty="0"/>
              <a:t>:</a:t>
            </a:r>
            <a:r>
              <a:rPr lang="en-US" sz="1600" dirty="0"/>
              <a:t> </a:t>
            </a:r>
            <a:r>
              <a:rPr lang="el-GR" sz="1600" b="0" dirty="0">
                <a:solidFill>
                  <a:schemeClr val="accent1"/>
                </a:solidFill>
              </a:rPr>
              <a:t>Ένα ποικιλόμορφο εργατικό δυναμικό συγκεντρώνει ποικίλες προοπτικές που ενισχύουν τη δημιουργικότητα και την επίλυση προβλημάτων. Όταν οι εργαζόμενοι αισθάνονται ότι συμπεριλαμβάνονται και αντιμετωπίζονται ισότιμα, είναι πιο αφοσιωμένοι και παραγωγικοί.</a:t>
            </a:r>
            <a:endParaRPr lang="en-US" sz="1600" b="0" dirty="0">
              <a:solidFill>
                <a:schemeClr val="accent1"/>
              </a:solidFill>
            </a:endParaRPr>
          </a:p>
          <a:p>
            <a:pPr>
              <a:lnSpc>
                <a:spcPct val="150000"/>
              </a:lnSpc>
              <a:spcBef>
                <a:spcPts val="600"/>
              </a:spcBef>
              <a:spcAft>
                <a:spcPts val="600"/>
              </a:spcAft>
            </a:pPr>
            <a:r>
              <a:rPr lang="el-GR" sz="1600" b="1" dirty="0"/>
              <a:t>Βελτιώνει την κατανόηση των πελατών</a:t>
            </a:r>
            <a:r>
              <a:rPr lang="en-US" sz="1600" b="1" dirty="0"/>
              <a:t>:</a:t>
            </a:r>
            <a:r>
              <a:rPr lang="en-US" sz="1600" dirty="0"/>
              <a:t> </a:t>
            </a:r>
            <a:r>
              <a:rPr lang="el-GR" sz="1600" b="0" dirty="0">
                <a:solidFill>
                  <a:schemeClr val="accent1"/>
                </a:solidFill>
              </a:rPr>
              <a:t>Ένας ποικιλόμορφος και χωρίς αποκλεισμούς οργανισμός αντικατοπτρίζει καλύτερα την αγορά που εξυπηρετεί, οδηγώντας σε καλύτερη κατανόηση και εξυπηρέτηση των πελατών. Αυτή η ευθυγράμμιση μπορεί να αυξήσει την ικανοποίηση και την αφοσίωση των πελατών.</a:t>
            </a:r>
            <a:endParaRPr lang="en-US" sz="1600" b="0" dirty="0">
              <a:solidFill>
                <a:schemeClr val="accent1"/>
              </a:solidFill>
            </a:endParaRPr>
          </a:p>
          <a:p>
            <a:pPr>
              <a:lnSpc>
                <a:spcPct val="150000"/>
              </a:lnSpc>
              <a:spcBef>
                <a:spcPts val="600"/>
              </a:spcBef>
              <a:spcAft>
                <a:spcPts val="600"/>
              </a:spcAft>
            </a:pPr>
            <a:r>
              <a:rPr lang="el-GR" sz="1600" b="1" dirty="0"/>
              <a:t>Ενισχύει την οργανωτική κουλτούρα</a:t>
            </a:r>
            <a:r>
              <a:rPr lang="en-US" sz="1600" b="1" dirty="0"/>
              <a:t>:</a:t>
            </a:r>
            <a:r>
              <a:rPr lang="en-US" sz="1600" dirty="0"/>
              <a:t> </a:t>
            </a:r>
            <a:r>
              <a:rPr lang="el-GR" sz="1600" b="0" dirty="0">
                <a:solidFill>
                  <a:schemeClr val="accent1"/>
                </a:solidFill>
              </a:rPr>
              <a:t>Οι πρακτικές DEI οικοδομούν μια κουλτούρα ακεραιότητας και σεβασμού, προσελκύοντας κορυφαία ταλέντα και μειώνοντας τον κύκλο εργασιών. Όταν οι εργαζόμενοι βλέπουν ότι εκπροσωπούνται σε όλα τα επίπεδα του οργανισμού, ενισχύεται η αίσθηση του </a:t>
            </a:r>
            <a:r>
              <a:rPr lang="el-GR" sz="1600" b="0" dirty="0" err="1">
                <a:solidFill>
                  <a:schemeClr val="accent1"/>
                </a:solidFill>
              </a:rPr>
              <a:t>ανήκειν</a:t>
            </a:r>
            <a:r>
              <a:rPr lang="el-GR" sz="1600" b="0" dirty="0">
                <a:solidFill>
                  <a:schemeClr val="accent1"/>
                </a:solidFill>
              </a:rPr>
              <a:t> και της δέσμευσης.</a:t>
            </a:r>
            <a:endParaRPr lang="en-US" sz="1600" b="0" dirty="0">
              <a:solidFill>
                <a:schemeClr val="accent1"/>
              </a:solidFill>
            </a:endParaRPr>
          </a:p>
          <a:p>
            <a:pPr>
              <a:lnSpc>
                <a:spcPct val="150000"/>
              </a:lnSpc>
              <a:spcBef>
                <a:spcPts val="600"/>
              </a:spcBef>
              <a:spcAft>
                <a:spcPts val="600"/>
              </a:spcAft>
            </a:pPr>
            <a:endParaRPr lang="en-US" sz="1600" b="0" dirty="0">
              <a:solidFill>
                <a:schemeClr val="accent1"/>
              </a:solidFill>
            </a:endParaRPr>
          </a:p>
          <a:p>
            <a:pPr>
              <a:lnSpc>
                <a:spcPct val="150000"/>
              </a:lnSpc>
              <a:spcBef>
                <a:spcPts val="600"/>
              </a:spcBef>
              <a:spcAft>
                <a:spcPts val="600"/>
              </a:spcAft>
            </a:pPr>
            <a:r>
              <a:rPr lang="el-GR" sz="1600" dirty="0">
                <a:solidFill>
                  <a:schemeClr val="bg2"/>
                </a:solidFill>
              </a:rPr>
              <a:t>Η επένδυση στη DEI δεν αποτελεί μόνο ηθική επιταγή αλλά και στρατηγικό πλεονέκτημα. Δημιουργεί ένα πιο θετικό εργασιακό περιβάλλον, προωθεί την καινοτομία, βελτιώνει τις σχέσεις με τους πελάτες και χτίζει έναν ισχυρότερο, πιο ανθεκτικό οργανισμό.</a:t>
            </a:r>
            <a:endParaRPr lang="en-GB" dirty="0"/>
          </a:p>
        </p:txBody>
      </p:sp>
    </p:spTree>
    <p:extLst>
      <p:ext uri="{BB962C8B-B14F-4D97-AF65-F5344CB8AC3E}">
        <p14:creationId xmlns:p14="http://schemas.microsoft.com/office/powerpoint/2010/main" val="19202969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0A7C952E-CAE0-1484-D9A6-28B605E1BF89}"/>
              </a:ext>
            </a:extLst>
          </p:cNvPr>
          <p:cNvSpPr>
            <a:spLocks noGrp="1"/>
          </p:cNvSpPr>
          <p:nvPr>
            <p:ph type="title"/>
          </p:nvPr>
        </p:nvSpPr>
        <p:spPr>
          <a:xfrm>
            <a:off x="838200" y="0"/>
            <a:ext cx="10515600" cy="1580225"/>
          </a:xfrm>
        </p:spPr>
        <p:txBody>
          <a:bodyPr>
            <a:normAutofit/>
          </a:bodyPr>
          <a:lstStyle/>
          <a:p>
            <a:r>
              <a:rPr lang="el-GR" sz="3400" kern="0" dirty="0">
                <a:effectLst/>
                <a:latin typeface="Raleway" pitchFamily="2" charset="0"/>
                <a:ea typeface="Times New Roman" panose="02020603050405020304" pitchFamily="18" charset="0"/>
                <a:cs typeface="Times New Roman"/>
              </a:rPr>
              <a:t>Στρατηγικές για την προώθηση ενός περιβάλλοντος εργασίας DEI</a:t>
            </a:r>
            <a:endParaRPr lang="en-GB" sz="3400" dirty="0">
              <a:latin typeface="Raleway" pitchFamily="2" charset="0"/>
              <a:cs typeface="Times New Roman"/>
            </a:endParaRPr>
          </a:p>
        </p:txBody>
      </p:sp>
      <p:sp>
        <p:nvSpPr>
          <p:cNvPr id="3" name="Označba mesta vsebine 2">
            <a:extLst>
              <a:ext uri="{FF2B5EF4-FFF2-40B4-BE49-F238E27FC236}">
                <a16:creationId xmlns:a16="http://schemas.microsoft.com/office/drawing/2014/main" id="{13A824C9-485C-0057-616B-EFB14AB3EE75}"/>
              </a:ext>
            </a:extLst>
          </p:cNvPr>
          <p:cNvSpPr>
            <a:spLocks noGrp="1"/>
          </p:cNvSpPr>
          <p:nvPr>
            <p:ph idx="1"/>
          </p:nvPr>
        </p:nvSpPr>
        <p:spPr>
          <a:xfrm>
            <a:off x="1055914" y="1330655"/>
            <a:ext cx="10515600" cy="5045133"/>
          </a:xfrm>
        </p:spPr>
        <p:txBody>
          <a:bodyPr vert="horz" lIns="91440" tIns="45720" rIns="91440" bIns="45720" rtlCol="0" anchor="t">
            <a:normAutofit lnSpcReduction="10000"/>
          </a:bodyPr>
          <a:lstStyle/>
          <a:p>
            <a:pPr>
              <a:lnSpc>
                <a:spcPct val="150000"/>
              </a:lnSpc>
              <a:spcBef>
                <a:spcPts val="600"/>
              </a:spcBef>
              <a:spcAft>
                <a:spcPts val="600"/>
              </a:spcAft>
            </a:pPr>
            <a:r>
              <a:rPr lang="el-GR" sz="2000" dirty="0">
                <a:solidFill>
                  <a:schemeClr val="accent1"/>
                </a:solidFill>
                <a:ea typeface="+mn-lt"/>
                <a:cs typeface="+mn-lt"/>
              </a:rPr>
              <a:t>Δέσμευση ηγεσίας</a:t>
            </a:r>
            <a:r>
              <a:rPr lang="el-GR" sz="2000" b="0" dirty="0">
                <a:solidFill>
                  <a:schemeClr val="accent1"/>
                </a:solidFill>
                <a:ea typeface="+mn-lt"/>
                <a:cs typeface="+mn-lt"/>
              </a:rPr>
              <a:t>: Οι ηγέτες πρέπει να δίνουν ενεργά προτεραιότητα στην DEI, όπως η φιλοξενία τακτικών συζητήσεων και ο καθορισμός σαφών προσδοκιών. Οι γνήσιες ενέργειες είναι το κλειδί για την ενίσχυση της εμπιστοσύνης και τον καθορισμό του οργανωτικού τόνου.</a:t>
            </a:r>
            <a:endParaRPr lang="en-US" sz="2000" b="0" dirty="0">
              <a:solidFill>
                <a:schemeClr val="accent1"/>
              </a:solidFill>
              <a:ea typeface="+mn-lt"/>
              <a:cs typeface="+mn-lt"/>
            </a:endParaRPr>
          </a:p>
          <a:p>
            <a:pPr>
              <a:lnSpc>
                <a:spcPct val="150000"/>
              </a:lnSpc>
              <a:spcBef>
                <a:spcPts val="600"/>
              </a:spcBef>
              <a:spcAft>
                <a:spcPts val="600"/>
              </a:spcAft>
            </a:pPr>
            <a:r>
              <a:rPr lang="el-GR" sz="2000" dirty="0">
                <a:solidFill>
                  <a:schemeClr val="accent1"/>
                </a:solidFill>
                <a:ea typeface="+mn-lt"/>
                <a:cs typeface="+mn-lt"/>
              </a:rPr>
              <a:t>Εκπαίδευση και κατάρτιση: </a:t>
            </a:r>
            <a:r>
              <a:rPr lang="el-GR" sz="2000" b="0" dirty="0">
                <a:solidFill>
                  <a:schemeClr val="accent1"/>
                </a:solidFill>
                <a:ea typeface="+mn-lt"/>
                <a:cs typeface="+mn-lt"/>
              </a:rPr>
              <a:t>Προσφέρετε συνεχή, </a:t>
            </a:r>
            <a:r>
              <a:rPr lang="el-GR" sz="2000" b="0" dirty="0" err="1">
                <a:solidFill>
                  <a:schemeClr val="accent1"/>
                </a:solidFill>
                <a:ea typeface="+mn-lt"/>
                <a:cs typeface="+mn-lt"/>
              </a:rPr>
              <a:t>διαδραστική</a:t>
            </a:r>
            <a:r>
              <a:rPr lang="el-GR" sz="2000" b="0" dirty="0">
                <a:solidFill>
                  <a:schemeClr val="accent1"/>
                </a:solidFill>
                <a:ea typeface="+mn-lt"/>
                <a:cs typeface="+mn-lt"/>
              </a:rPr>
              <a:t> εκπαίδευση DEI για την ευαισθητοποίηση και την αντιμετώπιση των προκαταλήψεων. Αποφύγετε τις μεμονωμένες συνεδρίες και αντιμετωπίστε τις πιθανές αντιστάσεις των εργαζομένων.</a:t>
            </a:r>
            <a:endParaRPr lang="en-US" sz="2000" b="0" dirty="0">
              <a:solidFill>
                <a:schemeClr val="accent1"/>
              </a:solidFill>
              <a:ea typeface="+mn-lt"/>
              <a:cs typeface="+mn-lt"/>
            </a:endParaRPr>
          </a:p>
          <a:p>
            <a:pPr>
              <a:lnSpc>
                <a:spcPct val="150000"/>
              </a:lnSpc>
              <a:spcBef>
                <a:spcPts val="600"/>
              </a:spcBef>
              <a:spcAft>
                <a:spcPts val="600"/>
              </a:spcAft>
            </a:pPr>
            <a:r>
              <a:rPr lang="el-GR" sz="2000" dirty="0">
                <a:solidFill>
                  <a:schemeClr val="accent1"/>
                </a:solidFill>
                <a:ea typeface="+mn-lt"/>
                <a:cs typeface="+mn-lt"/>
              </a:rPr>
              <a:t>Διαφορετικές πρακτικές πρόσληψης</a:t>
            </a:r>
            <a:r>
              <a:rPr lang="el-GR" sz="2000" b="0" dirty="0">
                <a:solidFill>
                  <a:schemeClr val="accent1"/>
                </a:solidFill>
                <a:ea typeface="+mn-lt"/>
                <a:cs typeface="+mn-lt"/>
              </a:rPr>
              <a:t>: Υιοθετήστε μεθόδους πρόσληψης χωρίς αποκλεισμούς, όπως η τυφλή πρόσληψη και οι διαφορετικές ομάδες για την προώθηση της ισότητας. Διασφαλίστε τη δικαιοσύνη και αποφύγετε τον συμβολισμό στις προσπάθειες ποικιλομορφίας.</a:t>
            </a:r>
            <a:endParaRPr lang="en-US" sz="6000" b="0" dirty="0">
              <a:solidFill>
                <a:srgbClr val="F3B75B"/>
              </a:solidFill>
            </a:endParaRPr>
          </a:p>
        </p:txBody>
      </p:sp>
    </p:spTree>
    <p:extLst>
      <p:ext uri="{BB962C8B-B14F-4D97-AF65-F5344CB8AC3E}">
        <p14:creationId xmlns:p14="http://schemas.microsoft.com/office/powerpoint/2010/main" val="12292611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a:extLst>
              <a:ext uri="{FF2B5EF4-FFF2-40B4-BE49-F238E27FC236}">
                <a16:creationId xmlns:a16="http://schemas.microsoft.com/office/drawing/2014/main" id="{6D4737CE-E08E-1637-03F5-49D17411FE4D}"/>
              </a:ext>
            </a:extLst>
          </p:cNvPr>
          <p:cNvSpPr>
            <a:spLocks noGrp="1"/>
          </p:cNvSpPr>
          <p:nvPr>
            <p:ph idx="1"/>
          </p:nvPr>
        </p:nvSpPr>
        <p:spPr>
          <a:xfrm>
            <a:off x="616351" y="420417"/>
            <a:ext cx="11038619" cy="6125526"/>
          </a:xfrm>
        </p:spPr>
        <p:txBody>
          <a:bodyPr vert="horz" lIns="91440" tIns="45720" rIns="91440" bIns="45720" rtlCol="0" anchor="t">
            <a:normAutofit fontScale="77500" lnSpcReduction="20000"/>
          </a:bodyPr>
          <a:lstStyle/>
          <a:p>
            <a:r>
              <a:rPr lang="el-GR" sz="4400" b="0" dirty="0">
                <a:solidFill>
                  <a:srgbClr val="0E9094"/>
                </a:solidFill>
                <a:latin typeface="Raleway" pitchFamily="2" charset="0"/>
                <a:ea typeface="+mn-lt"/>
                <a:cs typeface="+mn-lt"/>
              </a:rPr>
              <a:t>Στρατηγικές για την προώθηση ενός περιβάλλοντος εργασίας DEI</a:t>
            </a:r>
            <a:endParaRPr lang="sl-SI" sz="4400" b="0" dirty="0">
              <a:solidFill>
                <a:srgbClr val="0E9094"/>
              </a:solidFill>
              <a:latin typeface="Raleway" pitchFamily="2" charset="0"/>
              <a:ea typeface="+mn-lt"/>
              <a:cs typeface="+mn-lt"/>
            </a:endParaRPr>
          </a:p>
          <a:p>
            <a:pPr marL="285750">
              <a:lnSpc>
                <a:spcPct val="150000"/>
              </a:lnSpc>
              <a:spcBef>
                <a:spcPts val="600"/>
              </a:spcBef>
              <a:spcAft>
                <a:spcPts val="600"/>
              </a:spcAft>
            </a:pPr>
            <a:r>
              <a:rPr lang="el-GR" sz="2000" dirty="0">
                <a:solidFill>
                  <a:schemeClr val="accent1"/>
                </a:solidFill>
                <a:ea typeface="+mn-lt"/>
                <a:cs typeface="+mn-lt"/>
              </a:rPr>
              <a:t>Ομάδες Πόρων Εργαζομένων (</a:t>
            </a:r>
            <a:r>
              <a:rPr lang="el-GR" sz="2000" dirty="0" err="1">
                <a:solidFill>
                  <a:schemeClr val="accent1"/>
                </a:solidFill>
                <a:ea typeface="+mn-lt"/>
                <a:cs typeface="+mn-lt"/>
              </a:rPr>
              <a:t>ERGs</a:t>
            </a:r>
            <a:r>
              <a:rPr lang="el-GR" sz="2000" dirty="0">
                <a:solidFill>
                  <a:schemeClr val="accent1"/>
                </a:solidFill>
                <a:ea typeface="+mn-lt"/>
                <a:cs typeface="+mn-lt"/>
              </a:rPr>
              <a:t>): </a:t>
            </a:r>
            <a:r>
              <a:rPr lang="el-GR" sz="2000" b="0" dirty="0">
                <a:solidFill>
                  <a:schemeClr val="accent1"/>
                </a:solidFill>
                <a:ea typeface="+mn-lt"/>
                <a:cs typeface="+mn-lt"/>
              </a:rPr>
              <a:t>Υποστηρίξτε </a:t>
            </a:r>
            <a:r>
              <a:rPr lang="el-GR" sz="2000" b="0" dirty="0" err="1">
                <a:solidFill>
                  <a:schemeClr val="accent1"/>
                </a:solidFill>
                <a:ea typeface="+mn-lt"/>
                <a:cs typeface="+mn-lt"/>
              </a:rPr>
              <a:t>ERGs</a:t>
            </a:r>
            <a:r>
              <a:rPr lang="el-GR" sz="2000" b="0" dirty="0">
                <a:solidFill>
                  <a:schemeClr val="accent1"/>
                </a:solidFill>
                <a:ea typeface="+mn-lt"/>
                <a:cs typeface="+mn-lt"/>
              </a:rPr>
              <a:t> όπως οι </a:t>
            </a:r>
            <a:r>
              <a:rPr lang="el-GR" sz="2000" b="0" dirty="0" err="1">
                <a:solidFill>
                  <a:schemeClr val="accent1"/>
                </a:solidFill>
                <a:ea typeface="+mn-lt"/>
                <a:cs typeface="+mn-lt"/>
              </a:rPr>
              <a:t>Women</a:t>
            </a:r>
            <a:r>
              <a:rPr lang="el-GR" sz="2000" b="0" dirty="0">
                <a:solidFill>
                  <a:schemeClr val="accent1"/>
                </a:solidFill>
                <a:ea typeface="+mn-lt"/>
                <a:cs typeface="+mn-lt"/>
              </a:rPr>
              <a:t> in </a:t>
            </a:r>
            <a:r>
              <a:rPr lang="el-GR" sz="2000" b="0" dirty="0" err="1">
                <a:solidFill>
                  <a:schemeClr val="accent1"/>
                </a:solidFill>
                <a:ea typeface="+mn-lt"/>
                <a:cs typeface="+mn-lt"/>
              </a:rPr>
              <a:t>Tech</a:t>
            </a:r>
            <a:r>
              <a:rPr lang="el-GR" sz="2000" b="0" dirty="0">
                <a:solidFill>
                  <a:schemeClr val="accent1"/>
                </a:solidFill>
                <a:ea typeface="+mn-lt"/>
                <a:cs typeface="+mn-lt"/>
              </a:rPr>
              <a:t> ή οι LGBTQ+ </a:t>
            </a:r>
            <a:r>
              <a:rPr lang="el-GR" sz="2000" b="0" dirty="0" err="1">
                <a:solidFill>
                  <a:schemeClr val="accent1"/>
                </a:solidFill>
                <a:ea typeface="+mn-lt"/>
                <a:cs typeface="+mn-lt"/>
              </a:rPr>
              <a:t>Allies</a:t>
            </a:r>
            <a:r>
              <a:rPr lang="el-GR" sz="2000" b="0" dirty="0">
                <a:solidFill>
                  <a:schemeClr val="accent1"/>
                </a:solidFill>
                <a:ea typeface="+mn-lt"/>
                <a:cs typeface="+mn-lt"/>
              </a:rPr>
              <a:t> παρέχοντας πόρους και πλατφόρμες για την ανταλλαγή εμπειριών και την υποβολή προτάσεων για πρωτοβουλίες. Διασφαλίστε την ενσωμάτωσή τους στον ευρύτερο οργανισμό με την υποστήριξη της διοίκησης.</a:t>
            </a:r>
            <a:endParaRPr lang="en-US" sz="2000" b="0" dirty="0">
              <a:solidFill>
                <a:schemeClr val="accent1"/>
              </a:solidFill>
              <a:ea typeface="+mn-lt"/>
              <a:cs typeface="+mn-lt"/>
            </a:endParaRPr>
          </a:p>
          <a:p>
            <a:pPr marL="285750">
              <a:lnSpc>
                <a:spcPct val="150000"/>
              </a:lnSpc>
              <a:spcBef>
                <a:spcPts val="600"/>
              </a:spcBef>
              <a:spcAft>
                <a:spcPts val="600"/>
              </a:spcAft>
            </a:pPr>
            <a:r>
              <a:rPr lang="el-GR" sz="2000" dirty="0">
                <a:solidFill>
                  <a:schemeClr val="accent1"/>
                </a:solidFill>
                <a:ea typeface="+mn-lt"/>
                <a:cs typeface="+mn-lt"/>
              </a:rPr>
              <a:t>Ανοιχτή επικοινωνία: </a:t>
            </a:r>
            <a:r>
              <a:rPr lang="el-GR" sz="2000" b="0" dirty="0">
                <a:solidFill>
                  <a:schemeClr val="accent1"/>
                </a:solidFill>
                <a:ea typeface="+mn-lt"/>
                <a:cs typeface="+mn-lt"/>
              </a:rPr>
              <a:t>Προωθήστε τη διαφάνεια μέσω ανώνυμων καναλιών ανατροφοδότησης και ερευνών DEI. Ενεργήστε βάσει των ανατροφοδοτήσεων για να οικοδομήσετε εμπιστοσύνη και να δείξετε ανταπόκριση.</a:t>
            </a:r>
            <a:endParaRPr lang="en-US" sz="2000" b="0" dirty="0">
              <a:solidFill>
                <a:schemeClr val="accent1"/>
              </a:solidFill>
              <a:ea typeface="+mn-lt"/>
              <a:cs typeface="+mn-lt"/>
            </a:endParaRPr>
          </a:p>
          <a:p>
            <a:pPr marL="285750">
              <a:lnSpc>
                <a:spcPct val="150000"/>
              </a:lnSpc>
              <a:spcBef>
                <a:spcPts val="600"/>
              </a:spcBef>
              <a:spcAft>
                <a:spcPts val="600"/>
              </a:spcAft>
            </a:pPr>
            <a:r>
              <a:rPr lang="el-GR" sz="2000" dirty="0">
                <a:solidFill>
                  <a:schemeClr val="accent1"/>
                </a:solidFill>
                <a:ea typeface="+mn-lt"/>
                <a:cs typeface="+mn-lt"/>
              </a:rPr>
              <a:t>Κουλτούρα χωρίς αποκλεισμούς: </a:t>
            </a:r>
            <a:r>
              <a:rPr lang="el-GR" sz="2000" b="0" dirty="0">
                <a:solidFill>
                  <a:schemeClr val="accent1"/>
                </a:solidFill>
                <a:ea typeface="+mn-lt"/>
                <a:cs typeface="+mn-lt"/>
              </a:rPr>
              <a:t>Γιορτάζετε την ποικιλομορφία μέσω πολιτιστικών εκδηλώσεων και δραστηριοτήτων με επίκεντρο τη συμπερίληψη. Βεβαιωθείτε ότι αυτές οι πρωτοβουλίες είναι σεβαστές, γνήσιες και αποφεύγουν την </a:t>
            </a:r>
            <a:r>
              <a:rPr lang="el-GR" sz="2000" b="0" dirty="0" err="1">
                <a:solidFill>
                  <a:schemeClr val="accent1"/>
                </a:solidFill>
                <a:ea typeface="+mn-lt"/>
                <a:cs typeface="+mn-lt"/>
              </a:rPr>
              <a:t>επιφανειακότητα</a:t>
            </a:r>
            <a:r>
              <a:rPr lang="el-GR" sz="2000" b="0" dirty="0">
                <a:solidFill>
                  <a:schemeClr val="accent1"/>
                </a:solidFill>
                <a:ea typeface="+mn-lt"/>
                <a:cs typeface="+mn-lt"/>
              </a:rPr>
              <a:t>.</a:t>
            </a:r>
            <a:endParaRPr lang="en-US" sz="2000" b="0" dirty="0">
              <a:solidFill>
                <a:schemeClr val="accent1"/>
              </a:solidFill>
              <a:ea typeface="+mn-lt"/>
              <a:cs typeface="+mn-lt"/>
            </a:endParaRPr>
          </a:p>
          <a:p>
            <a:pPr marL="285750">
              <a:lnSpc>
                <a:spcPct val="150000"/>
              </a:lnSpc>
              <a:spcBef>
                <a:spcPts val="600"/>
              </a:spcBef>
              <a:spcAft>
                <a:spcPts val="600"/>
              </a:spcAft>
            </a:pPr>
            <a:r>
              <a:rPr lang="el-GR" sz="2000" dirty="0">
                <a:solidFill>
                  <a:schemeClr val="accent1"/>
                </a:solidFill>
                <a:ea typeface="+mn-lt"/>
                <a:cs typeface="+mn-lt"/>
              </a:rPr>
              <a:t>Ευελιξία και προσβασιμότητα: </a:t>
            </a:r>
            <a:r>
              <a:rPr lang="el-GR" sz="2000" b="0" dirty="0">
                <a:solidFill>
                  <a:schemeClr val="accent1"/>
                </a:solidFill>
                <a:ea typeface="+mn-lt"/>
                <a:cs typeface="+mn-lt"/>
              </a:rPr>
              <a:t>Παρέχετε απομακρυσμένη εργασία, ευέλικτα ωράρια και εξασφαλίστε προσβασιμότητα στους χώρους γραφείου και στα ψηφιακά εργαλεία για την υποστήριξη διαφορετικών αναγκών. Οι πολιτικές πρέπει να είναι συνεπείς και τα μέτρα προσβασιμότητας να διατηρούνται ενημερωμένα.</a:t>
            </a:r>
            <a:endParaRPr lang="en-US" sz="2000" b="0" dirty="0">
              <a:solidFill>
                <a:schemeClr val="accent1"/>
              </a:solidFill>
              <a:ea typeface="+mn-lt"/>
              <a:cs typeface="+mn-lt"/>
            </a:endParaRPr>
          </a:p>
          <a:p>
            <a:pPr marL="285750">
              <a:lnSpc>
                <a:spcPct val="150000"/>
              </a:lnSpc>
              <a:spcBef>
                <a:spcPts val="600"/>
              </a:spcBef>
              <a:spcAft>
                <a:spcPts val="600"/>
              </a:spcAft>
            </a:pPr>
            <a:r>
              <a:rPr lang="el-GR" sz="2000" dirty="0">
                <a:solidFill>
                  <a:schemeClr val="accent1"/>
                </a:solidFill>
                <a:ea typeface="+mn-lt"/>
                <a:cs typeface="+mn-lt"/>
              </a:rPr>
              <a:t>Λογοδοσία και μέτρηση: </a:t>
            </a:r>
            <a:r>
              <a:rPr lang="el-GR" sz="2000" b="0" dirty="0">
                <a:solidFill>
                  <a:schemeClr val="accent1"/>
                </a:solidFill>
                <a:ea typeface="+mn-lt"/>
                <a:cs typeface="+mn-lt"/>
              </a:rPr>
              <a:t>Ορίστε σαφείς στόχους DEI, παρακολουθήστε μετρήσεις και δημοσιεύστε εκθέσεις για να διασφαλίσετε τη διαφάνεια και να παρακολουθείτε την πρόοδο. Συνδυάστε ποσοτικά και ποιοτικά μέτρα για ουσιαστικές γνώσεις.</a:t>
            </a:r>
            <a:endParaRPr lang="en-US" b="0" dirty="0">
              <a:solidFill>
                <a:srgbClr val="F3B75B"/>
              </a:solidFill>
            </a:endParaRPr>
          </a:p>
        </p:txBody>
      </p:sp>
    </p:spTree>
    <p:extLst>
      <p:ext uri="{BB962C8B-B14F-4D97-AF65-F5344CB8AC3E}">
        <p14:creationId xmlns:p14="http://schemas.microsoft.com/office/powerpoint/2010/main" val="41880307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a:extLst>
              <a:ext uri="{FF2B5EF4-FFF2-40B4-BE49-F238E27FC236}">
                <a16:creationId xmlns:a16="http://schemas.microsoft.com/office/drawing/2014/main" id="{3A056E5A-397F-51C9-71C9-99DC2876E305}"/>
              </a:ext>
            </a:extLst>
          </p:cNvPr>
          <p:cNvSpPr>
            <a:spLocks noGrp="1"/>
          </p:cNvSpPr>
          <p:nvPr>
            <p:ph idx="1"/>
          </p:nvPr>
        </p:nvSpPr>
        <p:spPr>
          <a:xfrm>
            <a:off x="414689" y="616017"/>
            <a:ext cx="11606716" cy="5103647"/>
          </a:xfrm>
        </p:spPr>
        <p:txBody>
          <a:bodyPr vert="horz" lIns="91440" tIns="45720" rIns="91440" bIns="45720" rtlCol="0" anchor="t">
            <a:normAutofit/>
          </a:bodyPr>
          <a:lstStyle/>
          <a:p>
            <a:pPr>
              <a:lnSpc>
                <a:spcPct val="170000"/>
              </a:lnSpc>
            </a:pPr>
            <a:r>
              <a:rPr lang="el-GR" sz="3400" b="0" dirty="0">
                <a:solidFill>
                  <a:schemeClr val="bg2"/>
                </a:solidFill>
                <a:ea typeface="+mj-ea"/>
                <a:cs typeface="+mj-cs"/>
              </a:rPr>
              <a:t>Στρατηγικές για την προώθηση ενός περιβάλλοντος εργασίας DEI</a:t>
            </a:r>
            <a:endParaRPr lang="en-US" sz="3400" b="0" dirty="0">
              <a:solidFill>
                <a:schemeClr val="bg2"/>
              </a:solidFill>
              <a:ea typeface="+mj-ea"/>
              <a:cs typeface="+mj-cs"/>
            </a:endParaRPr>
          </a:p>
          <a:p>
            <a:pPr>
              <a:lnSpc>
                <a:spcPct val="170000"/>
              </a:lnSpc>
            </a:pPr>
            <a:r>
              <a:rPr lang="el-GR" sz="2000" b="0" dirty="0">
                <a:solidFill>
                  <a:schemeClr val="accent1"/>
                </a:solidFill>
                <a:latin typeface="Raleway"/>
                <a:ea typeface="+mj-ea"/>
                <a:cs typeface="+mj-cs"/>
              </a:rPr>
              <a:t>Η αποτελεσματική εφαρμογή αυτών των στρατηγικών απαιτεί γνήσια δέσμευση στις αρχές της DEI και συνεχή προσπάθεια. Αν και τα οφέλη είναι σημαντικά, απαιτείται προσεκτική εξέταση για να εξασφαλιστεί ότι οι πρωτοβουλίες θα τύχουν καλής υποδοχής και θα έχουν πραγματικό αντίκτυπο. Η αποφυγή παγίδων όπως η επιφανειακή εφαρμογή, ο συμβολισμός και η ασυνέπεια είναι ζωτικής σημασίας για την προώθηση ενός πραγματικά χωρίς αποκλεισμούς και δίκαιου εργασιακού χώρου.</a:t>
            </a:r>
            <a:endParaRPr lang="en-GB" sz="2000" b="0" dirty="0">
              <a:solidFill>
                <a:schemeClr val="accent1"/>
              </a:solidFill>
              <a:latin typeface="Raleway"/>
              <a:ea typeface="+mj-ea"/>
              <a:cs typeface="+mj-cs"/>
            </a:endParaRPr>
          </a:p>
        </p:txBody>
      </p:sp>
    </p:spTree>
    <p:extLst>
      <p:ext uri="{BB962C8B-B14F-4D97-AF65-F5344CB8AC3E}">
        <p14:creationId xmlns:p14="http://schemas.microsoft.com/office/powerpoint/2010/main" val="2596745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0A7C952E-CAE0-1484-D9A6-28B605E1BF89}"/>
              </a:ext>
            </a:extLst>
          </p:cNvPr>
          <p:cNvSpPr>
            <a:spLocks noGrp="1"/>
          </p:cNvSpPr>
          <p:nvPr>
            <p:ph type="title"/>
          </p:nvPr>
        </p:nvSpPr>
        <p:spPr>
          <a:xfrm>
            <a:off x="510250" y="394062"/>
            <a:ext cx="11413235" cy="1325563"/>
          </a:xfrm>
        </p:spPr>
        <p:txBody>
          <a:bodyPr>
            <a:normAutofit/>
          </a:bodyPr>
          <a:lstStyle/>
          <a:p>
            <a:r>
              <a:rPr lang="el-GR" sz="3400" kern="0" dirty="0">
                <a:effectLst/>
                <a:latin typeface="Raleway" pitchFamily="2" charset="0"/>
                <a:ea typeface="Times New Roman" panose="02020603050405020304" pitchFamily="18" charset="0"/>
                <a:cs typeface="Times New Roman"/>
              </a:rPr>
              <a:t>Σχέδιο δράσης για την προώθηση της </a:t>
            </a:r>
            <a:r>
              <a:rPr lang="el-GR" sz="3400" kern="0" dirty="0" err="1">
                <a:effectLst/>
                <a:latin typeface="Raleway" pitchFamily="2" charset="0"/>
                <a:ea typeface="Times New Roman" panose="02020603050405020304" pitchFamily="18" charset="0"/>
                <a:cs typeface="Times New Roman"/>
              </a:rPr>
              <a:t>συμμετοχικότητας</a:t>
            </a:r>
            <a:endParaRPr lang="en-GB" sz="3400" dirty="0">
              <a:latin typeface="Raleway" pitchFamily="2" charset="0"/>
              <a:cs typeface="Times New Roman"/>
            </a:endParaRPr>
          </a:p>
        </p:txBody>
      </p:sp>
      <p:sp>
        <p:nvSpPr>
          <p:cNvPr id="3" name="Označba mesta vsebine 2">
            <a:extLst>
              <a:ext uri="{FF2B5EF4-FFF2-40B4-BE49-F238E27FC236}">
                <a16:creationId xmlns:a16="http://schemas.microsoft.com/office/drawing/2014/main" id="{13A824C9-485C-0057-616B-EFB14AB3EE75}"/>
              </a:ext>
            </a:extLst>
          </p:cNvPr>
          <p:cNvSpPr>
            <a:spLocks noGrp="1"/>
          </p:cNvSpPr>
          <p:nvPr>
            <p:ph idx="1"/>
          </p:nvPr>
        </p:nvSpPr>
        <p:spPr>
          <a:xfrm>
            <a:off x="510251" y="1401220"/>
            <a:ext cx="10843549" cy="4775743"/>
          </a:xfrm>
        </p:spPr>
        <p:txBody>
          <a:bodyPr vert="horz" lIns="91440" tIns="45720" rIns="91440" bIns="45720" rtlCol="0" anchor="t">
            <a:normAutofit lnSpcReduction="10000"/>
          </a:bodyPr>
          <a:lstStyle/>
          <a:p>
            <a:pPr>
              <a:lnSpc>
                <a:spcPct val="150000"/>
              </a:lnSpc>
              <a:spcBef>
                <a:spcPts val="600"/>
              </a:spcBef>
              <a:spcAft>
                <a:spcPts val="600"/>
              </a:spcAft>
            </a:pPr>
            <a:r>
              <a:rPr lang="el-GR" sz="2000" dirty="0">
                <a:solidFill>
                  <a:schemeClr val="bg2"/>
                </a:solidFill>
                <a:latin typeface="+mj-lt"/>
                <a:ea typeface="+mj-ea"/>
                <a:cs typeface="+mj-cs"/>
              </a:rPr>
              <a:t>Ανάθεση</a:t>
            </a:r>
            <a:r>
              <a:rPr lang="en-GB" sz="2000" dirty="0">
                <a:solidFill>
                  <a:schemeClr val="bg2"/>
                </a:solidFill>
                <a:latin typeface="+mj-lt"/>
                <a:ea typeface="+mj-ea"/>
                <a:cs typeface="+mj-cs"/>
              </a:rPr>
              <a:t> </a:t>
            </a:r>
            <a:r>
              <a:rPr lang="sl-SI" sz="2000" dirty="0">
                <a:solidFill>
                  <a:schemeClr val="bg2"/>
                </a:solidFill>
                <a:latin typeface="+mj-lt"/>
                <a:ea typeface="+mj-ea"/>
                <a:cs typeface="+mj-cs"/>
              </a:rPr>
              <a:t>3</a:t>
            </a:r>
            <a:endParaRPr lang="sl-SI" sz="1800" dirty="0">
              <a:solidFill>
                <a:schemeClr val="bg2"/>
              </a:solidFill>
            </a:endParaRPr>
          </a:p>
          <a:p>
            <a:pPr>
              <a:lnSpc>
                <a:spcPct val="150000"/>
              </a:lnSpc>
              <a:spcBef>
                <a:spcPts val="600"/>
              </a:spcBef>
              <a:spcAft>
                <a:spcPts val="600"/>
              </a:spcAft>
            </a:pPr>
            <a:r>
              <a:rPr lang="el-GR" sz="1800" dirty="0"/>
              <a:t>Δημιουργήστε ένα σχέδιο δράσης: </a:t>
            </a:r>
            <a:endParaRPr lang="sl-SI" sz="1800" dirty="0"/>
          </a:p>
          <a:p>
            <a:pPr>
              <a:lnSpc>
                <a:spcPct val="150000"/>
              </a:lnSpc>
              <a:spcBef>
                <a:spcPts val="600"/>
              </a:spcBef>
              <a:spcAft>
                <a:spcPts val="600"/>
              </a:spcAft>
            </a:pPr>
            <a:r>
              <a:rPr lang="el-GR" sz="1800" b="0" dirty="0">
                <a:solidFill>
                  <a:schemeClr val="accent1"/>
                </a:solidFill>
              </a:rPr>
              <a:t>Με βάση τις εμπειρίες και τα διδάγματα που αποκομίσατε από την ενότητα, αναπτύξτε ένα προσωπικό σχέδιο δράσης για την αντιμετώπιση και τη μείωση των προκαταλήψεων λόγω φύλου στο περιβάλλον σας. Το σχέδιο θα πρέπει να περιλαμβάνει:</a:t>
            </a:r>
            <a:endParaRPr lang="en-US" sz="1800" b="0" dirty="0">
              <a:solidFill>
                <a:schemeClr val="accent1"/>
              </a:solidFill>
            </a:endParaRPr>
          </a:p>
          <a:p>
            <a:pPr marL="742950" lvl="1">
              <a:lnSpc>
                <a:spcPct val="150000"/>
              </a:lnSpc>
              <a:spcBef>
                <a:spcPts val="600"/>
              </a:spcBef>
              <a:spcAft>
                <a:spcPts val="600"/>
              </a:spcAft>
              <a:buFont typeface="Arial" panose="020B0604020202020204" pitchFamily="34" charset="0"/>
              <a:buChar char="•"/>
            </a:pPr>
            <a:r>
              <a:rPr lang="el-GR" sz="1800" dirty="0">
                <a:solidFill>
                  <a:schemeClr val="accent1"/>
                </a:solidFill>
                <a:latin typeface="Raleway Medium"/>
              </a:rPr>
              <a:t>Συγκεκριμένες δράσεις που θα αναλάβετε για να αποκτήσετε μεγαλύτερη επίγνωση των προκαταλήψεών σας ή/και των προκαταλήψεων εναντίον σας.</a:t>
            </a:r>
            <a:endParaRPr lang="en-US" sz="1800" dirty="0">
              <a:solidFill>
                <a:schemeClr val="accent1"/>
              </a:solidFill>
              <a:latin typeface="Raleway Medium"/>
            </a:endParaRPr>
          </a:p>
          <a:p>
            <a:pPr marL="742950" lvl="1">
              <a:lnSpc>
                <a:spcPct val="150000"/>
              </a:lnSpc>
              <a:spcBef>
                <a:spcPts val="600"/>
              </a:spcBef>
              <a:spcAft>
                <a:spcPts val="600"/>
              </a:spcAft>
              <a:buFont typeface="Arial" panose="020B0604020202020204" pitchFamily="34" charset="0"/>
              <a:buChar char="•"/>
            </a:pPr>
            <a:r>
              <a:rPr lang="el-GR" sz="1800" dirty="0">
                <a:solidFill>
                  <a:schemeClr val="accent1"/>
                </a:solidFill>
                <a:latin typeface="Raleway Medium"/>
              </a:rPr>
              <a:t>Στρατηγικές για τη δημιουργία ενός περιβάλλοντος χωρίς αποκλεισμούς.</a:t>
            </a:r>
            <a:endParaRPr lang="en-US" sz="1800" dirty="0">
              <a:solidFill>
                <a:schemeClr val="accent1"/>
              </a:solidFill>
              <a:latin typeface="Raleway Medium"/>
            </a:endParaRPr>
          </a:p>
          <a:p>
            <a:pPr marL="742950" lvl="1">
              <a:lnSpc>
                <a:spcPct val="150000"/>
              </a:lnSpc>
              <a:spcBef>
                <a:spcPts val="600"/>
              </a:spcBef>
              <a:spcAft>
                <a:spcPts val="600"/>
              </a:spcAft>
              <a:buFont typeface="Arial" panose="020B0604020202020204" pitchFamily="34" charset="0"/>
              <a:buChar char="•"/>
            </a:pPr>
            <a:r>
              <a:rPr lang="el-GR" sz="1800" dirty="0">
                <a:solidFill>
                  <a:schemeClr val="accent1"/>
                </a:solidFill>
                <a:latin typeface="Raleway Medium"/>
              </a:rPr>
              <a:t>Τρόποι για να υποστηρίξετε συναδέλφους/φίλους/οικογένεια που μπορεί να βιώνουν προκαταλήψεις.</a:t>
            </a:r>
            <a:endParaRPr lang="en-GB" dirty="0"/>
          </a:p>
        </p:txBody>
      </p:sp>
    </p:spTree>
    <p:extLst>
      <p:ext uri="{BB962C8B-B14F-4D97-AF65-F5344CB8AC3E}">
        <p14:creationId xmlns:p14="http://schemas.microsoft.com/office/powerpoint/2010/main" val="8974024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E2997C28-4B93-196F-113B-074F7FF51399}"/>
              </a:ext>
            </a:extLst>
          </p:cNvPr>
          <p:cNvSpPr>
            <a:spLocks noGrp="1"/>
          </p:cNvSpPr>
          <p:nvPr>
            <p:ph type="title"/>
          </p:nvPr>
        </p:nvSpPr>
        <p:spPr/>
        <p:txBody>
          <a:bodyPr>
            <a:normAutofit/>
          </a:bodyPr>
          <a:lstStyle/>
          <a:p>
            <a:r>
              <a:rPr lang="sl-SI" sz="3400" b="1" dirty="0"/>
              <a:t>4°: </a:t>
            </a:r>
            <a:r>
              <a:rPr lang="el-GR" sz="3400" b="1" dirty="0"/>
              <a:t>Υποστήριξη &amp; υπεράσπιση</a:t>
            </a:r>
            <a:br>
              <a:rPr lang="sl-SI" sz="3400" b="1" dirty="0"/>
            </a:br>
            <a:br>
              <a:rPr lang="sl-SI" sz="3400" b="1" dirty="0"/>
            </a:br>
            <a:r>
              <a:rPr lang="el-GR" sz="2000" dirty="0"/>
              <a:t>Δημιουργία και αξιοποίηση της κοινότητάς σας</a:t>
            </a:r>
            <a:endParaRPr lang="en-GB" sz="2000" dirty="0"/>
          </a:p>
        </p:txBody>
      </p:sp>
      <p:sp>
        <p:nvSpPr>
          <p:cNvPr id="3" name="Označba mesta vsebine 2">
            <a:extLst>
              <a:ext uri="{FF2B5EF4-FFF2-40B4-BE49-F238E27FC236}">
                <a16:creationId xmlns:a16="http://schemas.microsoft.com/office/drawing/2014/main" id="{96BA1EF4-5F05-6014-789B-4B8550C4FF5C}"/>
              </a:ext>
            </a:extLst>
          </p:cNvPr>
          <p:cNvSpPr>
            <a:spLocks noGrp="1"/>
          </p:cNvSpPr>
          <p:nvPr>
            <p:ph idx="1"/>
          </p:nvPr>
        </p:nvSpPr>
        <p:spPr>
          <a:xfrm>
            <a:off x="558478" y="1709878"/>
            <a:ext cx="10515600" cy="4351338"/>
          </a:xfrm>
        </p:spPr>
        <p:txBody>
          <a:bodyPr vert="horz" lIns="91440" tIns="45720" rIns="91440" bIns="45720" rtlCol="0" anchor="t">
            <a:normAutofit/>
          </a:bodyPr>
          <a:lstStyle/>
          <a:p>
            <a:pPr marL="571500" indent="-285750">
              <a:lnSpc>
                <a:spcPct val="150000"/>
              </a:lnSpc>
              <a:spcBef>
                <a:spcPts val="600"/>
              </a:spcBef>
              <a:spcAft>
                <a:spcPts val="600"/>
              </a:spcAft>
              <a:buFont typeface="Arial" panose="020B0604020202020204" pitchFamily="34" charset="0"/>
              <a:buChar char="•"/>
            </a:pPr>
            <a:r>
              <a:rPr lang="el-GR" sz="1600" dirty="0">
                <a:solidFill>
                  <a:schemeClr val="accent1"/>
                </a:solidFill>
                <a:ea typeface="+mn-lt"/>
                <a:cs typeface="+mn-lt"/>
              </a:rPr>
              <a:t>Δημιουργήστε συνδέσεις: </a:t>
            </a:r>
            <a:r>
              <a:rPr lang="el-GR" sz="1600" b="0" dirty="0">
                <a:solidFill>
                  <a:schemeClr val="accent1"/>
                </a:solidFill>
                <a:ea typeface="+mn-lt"/>
                <a:cs typeface="+mn-lt"/>
              </a:rPr>
              <a:t>Συνεργάζεστε με ηγέτες του κλάδου στο LinkedIn και συμμετέχετε σε εκδηλώσεις όπως συνέδρια και επαγγελματικές ομάδες.</a:t>
            </a:r>
            <a:endParaRPr lang="en-US" sz="1600" b="0" dirty="0">
              <a:solidFill>
                <a:schemeClr val="accent1"/>
              </a:solidFill>
              <a:ea typeface="+mn-lt"/>
              <a:cs typeface="+mn-lt"/>
            </a:endParaRPr>
          </a:p>
          <a:p>
            <a:pPr marL="571500" indent="-285750">
              <a:lnSpc>
                <a:spcPct val="150000"/>
              </a:lnSpc>
              <a:spcBef>
                <a:spcPts val="600"/>
              </a:spcBef>
              <a:spcAft>
                <a:spcPts val="600"/>
              </a:spcAft>
              <a:buFont typeface="Arial" panose="020B0604020202020204" pitchFamily="34" charset="0"/>
              <a:buChar char="•"/>
            </a:pPr>
            <a:r>
              <a:rPr lang="el-GR" sz="1600" dirty="0">
                <a:solidFill>
                  <a:schemeClr val="accent1"/>
                </a:solidFill>
                <a:ea typeface="+mn-lt"/>
                <a:cs typeface="+mn-lt"/>
              </a:rPr>
              <a:t>Δώστε προτεραιότητα στην ποιότητα: </a:t>
            </a:r>
            <a:r>
              <a:rPr lang="el-GR" sz="1600" b="0" dirty="0">
                <a:solidFill>
                  <a:schemeClr val="accent1"/>
                </a:solidFill>
                <a:ea typeface="+mn-lt"/>
                <a:cs typeface="+mn-lt"/>
              </a:rPr>
              <a:t>Επικεντρωθείτε σε ουσιαστικές σχέσεις με εκείνους που ευθυγραμμίζονται με τις αξίες σας για αμοιβαία υποστήριξη.</a:t>
            </a:r>
            <a:endParaRPr lang="en-US" sz="1600" b="0" dirty="0">
              <a:solidFill>
                <a:schemeClr val="accent1"/>
              </a:solidFill>
              <a:ea typeface="+mn-lt"/>
              <a:cs typeface="+mn-lt"/>
            </a:endParaRPr>
          </a:p>
          <a:p>
            <a:pPr marL="571500" indent="-285750">
              <a:lnSpc>
                <a:spcPct val="150000"/>
              </a:lnSpc>
              <a:spcBef>
                <a:spcPts val="600"/>
              </a:spcBef>
              <a:spcAft>
                <a:spcPts val="600"/>
              </a:spcAft>
              <a:buFont typeface="Arial" panose="020B0604020202020204" pitchFamily="34" charset="0"/>
              <a:buChar char="•"/>
            </a:pPr>
            <a:r>
              <a:rPr lang="el-GR" sz="1600" dirty="0">
                <a:solidFill>
                  <a:schemeClr val="accent1"/>
                </a:solidFill>
                <a:ea typeface="+mn-lt"/>
                <a:cs typeface="+mn-lt"/>
              </a:rPr>
              <a:t>Μοιραστείτε τεχνογνωσία: </a:t>
            </a:r>
            <a:r>
              <a:rPr lang="el-GR" sz="1600" b="0" dirty="0">
                <a:solidFill>
                  <a:schemeClr val="accent1"/>
                </a:solidFill>
                <a:ea typeface="+mn-lt"/>
                <a:cs typeface="+mn-lt"/>
              </a:rPr>
              <a:t>Συμβάλλετε στην κοινότητά σας, μοιράζοντας γνώσεις μέσω </a:t>
            </a:r>
            <a:r>
              <a:rPr lang="el-GR" sz="1600" b="0" dirty="0" err="1">
                <a:solidFill>
                  <a:schemeClr val="accent1"/>
                </a:solidFill>
                <a:ea typeface="+mn-lt"/>
                <a:cs typeface="+mn-lt"/>
              </a:rPr>
              <a:t>ιστολογίων</a:t>
            </a:r>
            <a:r>
              <a:rPr lang="el-GR" sz="1600" b="0" dirty="0">
                <a:solidFill>
                  <a:schemeClr val="accent1"/>
                </a:solidFill>
                <a:ea typeface="+mn-lt"/>
                <a:cs typeface="+mn-lt"/>
              </a:rPr>
              <a:t> ή μιλώντας σε εκδηλώσεις.</a:t>
            </a:r>
            <a:endParaRPr lang="en-US" sz="1600" b="0" dirty="0">
              <a:solidFill>
                <a:schemeClr val="accent1"/>
              </a:solidFill>
              <a:ea typeface="+mn-lt"/>
              <a:cs typeface="+mn-lt"/>
            </a:endParaRPr>
          </a:p>
          <a:p>
            <a:pPr marL="571500" indent="-285750">
              <a:lnSpc>
                <a:spcPct val="150000"/>
              </a:lnSpc>
              <a:spcBef>
                <a:spcPts val="600"/>
              </a:spcBef>
              <a:spcAft>
                <a:spcPts val="600"/>
              </a:spcAft>
              <a:buFont typeface="Arial" panose="020B0604020202020204" pitchFamily="34" charset="0"/>
              <a:buChar char="•"/>
            </a:pPr>
            <a:r>
              <a:rPr lang="el-GR" sz="1600" dirty="0">
                <a:solidFill>
                  <a:schemeClr val="accent1"/>
                </a:solidFill>
                <a:ea typeface="+mn-lt"/>
                <a:cs typeface="+mn-lt"/>
              </a:rPr>
              <a:t>Αναζητήστε υποστήριξη: </a:t>
            </a:r>
            <a:r>
              <a:rPr lang="el-GR" sz="1600" b="0" dirty="0">
                <a:solidFill>
                  <a:schemeClr val="accent1"/>
                </a:solidFill>
                <a:ea typeface="+mn-lt"/>
                <a:cs typeface="+mn-lt"/>
              </a:rPr>
              <a:t>Αξιοποιήστε το δίκτυό σας για συμβουλές και ανατροφοδότηση σχετικά με τις προκλήσεις όταν χρειάζεται.</a:t>
            </a:r>
            <a:endParaRPr lang="sl-SI" sz="1600" b="0" dirty="0">
              <a:solidFill>
                <a:schemeClr val="accent1"/>
              </a:solidFill>
            </a:endParaRPr>
          </a:p>
        </p:txBody>
      </p:sp>
    </p:spTree>
    <p:extLst>
      <p:ext uri="{BB962C8B-B14F-4D97-AF65-F5344CB8AC3E}">
        <p14:creationId xmlns:p14="http://schemas.microsoft.com/office/powerpoint/2010/main" val="11515738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a:extLst>
              <a:ext uri="{FF2B5EF4-FFF2-40B4-BE49-F238E27FC236}">
                <a16:creationId xmlns:a16="http://schemas.microsoft.com/office/drawing/2014/main" id="{9BE965BB-B2D2-AD13-3BF5-95D5D6BEB9C5}"/>
              </a:ext>
            </a:extLst>
          </p:cNvPr>
          <p:cNvSpPr>
            <a:spLocks noGrp="1"/>
          </p:cNvSpPr>
          <p:nvPr>
            <p:ph idx="1"/>
          </p:nvPr>
        </p:nvSpPr>
        <p:spPr>
          <a:xfrm>
            <a:off x="838200" y="346509"/>
            <a:ext cx="10515600" cy="6015789"/>
          </a:xfrm>
        </p:spPr>
        <p:txBody>
          <a:bodyPr vert="horz" lIns="91440" tIns="45720" rIns="91440" bIns="45720" rtlCol="0" anchor="t">
            <a:normAutofit/>
          </a:bodyPr>
          <a:lstStyle/>
          <a:p>
            <a:r>
              <a:rPr lang="el-GR" sz="3400" dirty="0">
                <a:solidFill>
                  <a:schemeClr val="bg2"/>
                </a:solidFill>
              </a:rPr>
              <a:t>Ο ρόλος της καθοδήγησης</a:t>
            </a:r>
            <a:endParaRPr lang="sl-SI" sz="3400" dirty="0">
              <a:solidFill>
                <a:schemeClr val="bg2"/>
              </a:solidFill>
            </a:endParaRPr>
          </a:p>
          <a:p>
            <a:pPr lvl="0">
              <a:lnSpc>
                <a:spcPct val="170000"/>
              </a:lnSpc>
              <a:spcAft>
                <a:spcPts val="800"/>
              </a:spcAft>
              <a:tabLst>
                <a:tab pos="457200" algn="l"/>
              </a:tabLst>
            </a:pPr>
            <a:r>
              <a:rPr lang="el-GR" sz="2000" dirty="0"/>
              <a:t>Βρίσκοντας έναν μέντορα:</a:t>
            </a:r>
            <a:endParaRPr lang="sl-SI" sz="2000" dirty="0"/>
          </a:p>
          <a:p>
            <a:pPr marL="1085850" lvl="1" indent="-342900">
              <a:lnSpc>
                <a:spcPct val="170000"/>
              </a:lnSpc>
              <a:spcAft>
                <a:spcPts val="800"/>
              </a:spcAft>
              <a:buSzPts val="1000"/>
              <a:buChar char="•"/>
              <a:tabLst>
                <a:tab pos="914400" algn="l"/>
              </a:tabLst>
            </a:pPr>
            <a:r>
              <a:rPr lang="el-GR" sz="2000" b="0" dirty="0">
                <a:solidFill>
                  <a:schemeClr val="accent1"/>
                </a:solidFill>
                <a:latin typeface="+mn-lt"/>
              </a:rPr>
              <a:t>Αναζητήστε ευθυγράμμιση: Αναζητήστε μέντορες που έχουν αντιμετωπίσει παρόμοιες προκλήσεις ή έχουν ένα υπόβαθρο που ταιριάζει με το δικό σας.</a:t>
            </a:r>
            <a:endParaRPr lang="en-US" sz="2000" b="0" dirty="0">
              <a:solidFill>
                <a:schemeClr val="accent1"/>
              </a:solidFill>
              <a:latin typeface="+mn-lt"/>
            </a:endParaRPr>
          </a:p>
          <a:p>
            <a:pPr marL="1085850" lvl="1" indent="-342900">
              <a:lnSpc>
                <a:spcPct val="170000"/>
              </a:lnSpc>
              <a:spcAft>
                <a:spcPts val="800"/>
              </a:spcAft>
              <a:buSzPts val="1000"/>
              <a:buChar char="•"/>
              <a:tabLst>
                <a:tab pos="914400" algn="l"/>
              </a:tabLst>
            </a:pPr>
            <a:r>
              <a:rPr lang="el-GR" sz="2000" b="0" dirty="0">
                <a:solidFill>
                  <a:schemeClr val="accent1"/>
                </a:solidFill>
                <a:latin typeface="+mn-lt"/>
              </a:rPr>
              <a:t>Ξεκαθαρίστε τους στόχους σας: Κοινοποιήστε με σαφήνεια τους στόχους σας και να είστε ανοιχτοί στη λήψη ανατροφοδότησης.</a:t>
            </a:r>
            <a:endParaRPr lang="sl-SI" dirty="0">
              <a:solidFill>
                <a:schemeClr val="accent1"/>
              </a:solidFill>
            </a:endParaRPr>
          </a:p>
          <a:p>
            <a:pPr lvl="0">
              <a:lnSpc>
                <a:spcPct val="170000"/>
              </a:lnSpc>
              <a:spcAft>
                <a:spcPts val="800"/>
              </a:spcAft>
              <a:tabLst>
                <a:tab pos="457200" algn="l"/>
              </a:tabLst>
            </a:pPr>
            <a:r>
              <a:rPr lang="el-GR" sz="2000" dirty="0"/>
              <a:t>Όντας μέντορας:</a:t>
            </a:r>
            <a:endParaRPr lang="sl-SI" sz="2000" dirty="0"/>
          </a:p>
          <a:p>
            <a:pPr marL="742950" lvl="1">
              <a:lnSpc>
                <a:spcPct val="170000"/>
              </a:lnSpc>
              <a:spcAft>
                <a:spcPts val="800"/>
              </a:spcAft>
              <a:buSzPts val="1000"/>
              <a:buFont typeface="Arial" panose="02070309020205020404" pitchFamily="49" charset="0"/>
              <a:buChar char="•"/>
              <a:tabLst>
                <a:tab pos="914400" algn="l"/>
              </a:tabLst>
            </a:pPr>
            <a:r>
              <a:rPr lang="el-GR" sz="2000" b="0" dirty="0">
                <a:solidFill>
                  <a:schemeClr val="accent1"/>
                </a:solidFill>
                <a:latin typeface="+mn-lt"/>
              </a:rPr>
              <a:t> Μοιραστείτε την εμπειρία σας: Προσφέρετε καθοδήγηση και μοιραστείτε τα διδάγματα που αποκομίσατε με άλλες γυναίκες σε επιχειρήσεις.</a:t>
            </a:r>
            <a:endParaRPr lang="sl-SI" sz="3500" b="1" dirty="0">
              <a:solidFill>
                <a:schemeClr val="accent1"/>
              </a:solidFill>
              <a:latin typeface="+mn-lt"/>
            </a:endParaRPr>
          </a:p>
          <a:p>
            <a:endParaRPr lang="en-GB" dirty="0"/>
          </a:p>
        </p:txBody>
      </p:sp>
    </p:spTree>
    <p:extLst>
      <p:ext uri="{BB962C8B-B14F-4D97-AF65-F5344CB8AC3E}">
        <p14:creationId xmlns:p14="http://schemas.microsoft.com/office/powerpoint/2010/main" val="3753148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a:extLst>
              <a:ext uri="{FF2B5EF4-FFF2-40B4-BE49-F238E27FC236}">
                <a16:creationId xmlns:a16="http://schemas.microsoft.com/office/drawing/2014/main" id="{69520EC0-C596-6112-D030-7E15C2722B3F}"/>
              </a:ext>
            </a:extLst>
          </p:cNvPr>
          <p:cNvSpPr>
            <a:spLocks noGrp="1"/>
          </p:cNvSpPr>
          <p:nvPr>
            <p:ph idx="1"/>
          </p:nvPr>
        </p:nvSpPr>
        <p:spPr>
          <a:xfrm>
            <a:off x="500606" y="336296"/>
            <a:ext cx="10853194" cy="5840667"/>
          </a:xfrm>
        </p:spPr>
        <p:txBody>
          <a:bodyPr vert="horz" lIns="91440" tIns="45720" rIns="91440" bIns="45720" rtlCol="0" anchor="t">
            <a:normAutofit fontScale="92500" lnSpcReduction="20000"/>
          </a:bodyPr>
          <a:lstStyle/>
          <a:p>
            <a:pPr>
              <a:lnSpc>
                <a:spcPct val="115000"/>
              </a:lnSpc>
              <a:spcAft>
                <a:spcPts val="800"/>
              </a:spcAft>
            </a:pPr>
            <a:r>
              <a:rPr lang="el-GR" sz="3400" dirty="0">
                <a:solidFill>
                  <a:schemeClr val="bg2"/>
                </a:solidFill>
              </a:rPr>
              <a:t>Πώς να ανταποδώσετε και να υποστηρίξετε άλλες γυναίκες σε επιχειρήσεις</a:t>
            </a:r>
            <a:endParaRPr lang="sl-SI" sz="3400" dirty="0">
              <a:solidFill>
                <a:schemeClr val="bg2"/>
              </a:solidFill>
            </a:endParaRPr>
          </a:p>
          <a:p>
            <a:pPr marL="342900" indent="-342900">
              <a:lnSpc>
                <a:spcPct val="115000"/>
              </a:lnSpc>
              <a:spcAft>
                <a:spcPts val="800"/>
              </a:spcAft>
              <a:buFont typeface="+mj-lt"/>
              <a:buAutoNum type="arabicPeriod"/>
              <a:tabLst>
                <a:tab pos="457200" algn="l"/>
              </a:tabLst>
            </a:pPr>
            <a:r>
              <a:rPr lang="el-GR" sz="2000" dirty="0"/>
              <a:t>Προσφέρετε καθοδήγηση:</a:t>
            </a:r>
            <a:endParaRPr lang="sl-SI" sz="2000" dirty="0"/>
          </a:p>
          <a:p>
            <a:pPr marL="742950" lvl="1" indent="-285750">
              <a:lnSpc>
                <a:spcPct val="115000"/>
              </a:lnSpc>
              <a:spcAft>
                <a:spcPts val="800"/>
              </a:spcAft>
              <a:buSzPts val="1000"/>
              <a:buFont typeface="Courier New" panose="02070309020205020404" pitchFamily="49" charset="0"/>
              <a:buChar char="o"/>
              <a:tabLst>
                <a:tab pos="914400" algn="l"/>
              </a:tabLst>
            </a:pPr>
            <a:r>
              <a:rPr lang="el-GR" sz="2000" b="0" dirty="0">
                <a:solidFill>
                  <a:schemeClr val="accent1"/>
                </a:solidFill>
                <a:latin typeface="+mn-lt"/>
              </a:rPr>
              <a:t>Παράδειγμα: Εθελοντής μέντορας σε γυναικείες επιχειρηματικές οργανώσεις ή παροχή ατομικής καθοδήγησης</a:t>
            </a:r>
            <a:r>
              <a:rPr lang="sl-SI" sz="2000" b="0" dirty="0">
                <a:solidFill>
                  <a:schemeClr val="accent1"/>
                </a:solidFill>
                <a:latin typeface="+mn-lt"/>
              </a:rPr>
              <a:t>.</a:t>
            </a:r>
          </a:p>
          <a:p>
            <a:pPr marL="342900" lvl="0" indent="-342900">
              <a:lnSpc>
                <a:spcPct val="115000"/>
              </a:lnSpc>
              <a:spcAft>
                <a:spcPts val="800"/>
              </a:spcAft>
              <a:buFont typeface="+mj-lt"/>
              <a:buAutoNum type="arabicPeriod"/>
              <a:tabLst>
                <a:tab pos="457200" algn="l"/>
              </a:tabLst>
            </a:pPr>
            <a:r>
              <a:rPr lang="el-GR" sz="2000" dirty="0"/>
              <a:t>Μοιραστείτε τεχνογνωσία και πόρους:</a:t>
            </a:r>
            <a:endParaRPr lang="sl-SI" sz="2000" dirty="0"/>
          </a:p>
          <a:p>
            <a:pPr marL="742950" lvl="1" indent="-285750">
              <a:lnSpc>
                <a:spcPct val="115000"/>
              </a:lnSpc>
              <a:spcAft>
                <a:spcPts val="800"/>
              </a:spcAft>
              <a:buSzPts val="1000"/>
              <a:buFont typeface="Courier New" panose="02070309020205020404" pitchFamily="49" charset="0"/>
              <a:buChar char="o"/>
              <a:tabLst>
                <a:tab pos="914400" algn="l"/>
              </a:tabLst>
            </a:pPr>
            <a:r>
              <a:rPr lang="el-GR" sz="2000" b="0" dirty="0">
                <a:solidFill>
                  <a:schemeClr val="accent1"/>
                </a:solidFill>
                <a:latin typeface="+mn-lt"/>
              </a:rPr>
              <a:t>Παράδειγμα: Διεξαγωγή εργαστηρίων ή διαδικτυακών σεμιναρίων για να μοιραστείτε τις γνώσεις σας</a:t>
            </a:r>
            <a:r>
              <a:rPr lang="sl-SI" sz="2000" b="0" dirty="0">
                <a:solidFill>
                  <a:schemeClr val="accent1"/>
                </a:solidFill>
                <a:latin typeface="+mn-lt"/>
              </a:rPr>
              <a:t>.</a:t>
            </a:r>
          </a:p>
          <a:p>
            <a:pPr marL="342900" indent="-342900">
              <a:lnSpc>
                <a:spcPct val="115000"/>
              </a:lnSpc>
              <a:spcAft>
                <a:spcPts val="800"/>
              </a:spcAft>
              <a:buFont typeface="+mj-lt"/>
              <a:buAutoNum type="arabicPeriod"/>
              <a:tabLst>
                <a:tab pos="457200" algn="l"/>
              </a:tabLst>
            </a:pPr>
            <a:r>
              <a:rPr lang="el-GR" sz="2000" dirty="0"/>
              <a:t>Γιορτάστε τις επιτυχίες</a:t>
            </a:r>
            <a:r>
              <a:rPr lang="sl-SI" sz="2000" dirty="0"/>
              <a:t>:</a:t>
            </a:r>
          </a:p>
          <a:p>
            <a:pPr marL="742950" lvl="1" indent="-285750">
              <a:lnSpc>
                <a:spcPct val="115000"/>
              </a:lnSpc>
              <a:spcAft>
                <a:spcPts val="800"/>
              </a:spcAft>
              <a:buSzPts val="1000"/>
              <a:buFont typeface="Courier New" panose="02070309020205020404" pitchFamily="49" charset="0"/>
              <a:buChar char="o"/>
              <a:tabLst>
                <a:tab pos="914400" algn="l"/>
              </a:tabLst>
            </a:pPr>
            <a:r>
              <a:rPr lang="el-GR" sz="2000" b="0" dirty="0">
                <a:solidFill>
                  <a:schemeClr val="accent1"/>
                </a:solidFill>
                <a:latin typeface="+mn-lt"/>
              </a:rPr>
              <a:t>Παράδειγμα: Αναγνωρίστε δημόσια και γιορτάστε τα επιτεύγματα άλλων γυναικών</a:t>
            </a:r>
            <a:r>
              <a:rPr lang="sl-SI" sz="2000" b="0" dirty="0">
                <a:solidFill>
                  <a:schemeClr val="accent1"/>
                </a:solidFill>
                <a:latin typeface="+mn-lt"/>
              </a:rPr>
              <a:t>.</a:t>
            </a:r>
          </a:p>
          <a:p>
            <a:pPr marL="342900" lvl="0" indent="-342900">
              <a:lnSpc>
                <a:spcPct val="115000"/>
              </a:lnSpc>
              <a:spcAft>
                <a:spcPts val="800"/>
              </a:spcAft>
              <a:buFont typeface="+mj-lt"/>
              <a:buAutoNum type="arabicPeriod"/>
              <a:tabLst>
                <a:tab pos="457200" algn="l"/>
              </a:tabLst>
            </a:pPr>
            <a:r>
              <a:rPr lang="el-GR" sz="2000" dirty="0"/>
              <a:t>Υπερασπιστής της ισότητας των φύλων:</a:t>
            </a:r>
            <a:endParaRPr lang="sl-SI" sz="2000" dirty="0"/>
          </a:p>
          <a:p>
            <a:pPr marL="742950" lvl="1" indent="-285750">
              <a:lnSpc>
                <a:spcPct val="115000"/>
              </a:lnSpc>
              <a:spcAft>
                <a:spcPts val="800"/>
              </a:spcAft>
              <a:buSzPts val="1000"/>
              <a:buFont typeface="Courier New" panose="02070309020205020404" pitchFamily="49" charset="0"/>
              <a:buChar char="o"/>
              <a:tabLst>
                <a:tab pos="914400" algn="l"/>
              </a:tabLst>
            </a:pPr>
            <a:r>
              <a:rPr lang="el-GR" sz="2000" b="0" dirty="0">
                <a:solidFill>
                  <a:schemeClr val="accent1"/>
                </a:solidFill>
                <a:latin typeface="+mn-lt"/>
              </a:rPr>
              <a:t>Παράδειγμα: Υποστήριξη πολιτικών και πρωτοβουλιών που προωθούν την ισότητα των φύλων στον εργασιακό χώρο.</a:t>
            </a:r>
            <a:endParaRPr lang="en-GB" dirty="0"/>
          </a:p>
        </p:txBody>
      </p:sp>
    </p:spTree>
    <p:extLst>
      <p:ext uri="{BB962C8B-B14F-4D97-AF65-F5344CB8AC3E}">
        <p14:creationId xmlns:p14="http://schemas.microsoft.com/office/powerpoint/2010/main" val="32669697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redstavnost v spletu 3" title="Accenture CEO’s Advice To Women: Stand Out | Success With Moira Forbes">
            <a:hlinkClick r:id="" action="ppaction://media"/>
            <a:extLst>
              <a:ext uri="{FF2B5EF4-FFF2-40B4-BE49-F238E27FC236}">
                <a16:creationId xmlns:a16="http://schemas.microsoft.com/office/drawing/2014/main" id="{7D1C1C61-8138-3556-9CEC-7612F1270811}"/>
              </a:ext>
            </a:extLst>
          </p:cNvPr>
          <p:cNvPicPr>
            <a:picLocks noGrp="1" noRot="1" noChangeAspect="1"/>
          </p:cNvPicPr>
          <p:nvPr>
            <p:ph sz="half" idx="1"/>
            <a:videoFile r:link="rId1"/>
          </p:nvPr>
        </p:nvPicPr>
        <p:blipFill>
          <a:blip r:embed="rId3"/>
          <a:stretch>
            <a:fillRect/>
          </a:stretch>
        </p:blipFill>
        <p:spPr>
          <a:xfrm>
            <a:off x="242888" y="1711968"/>
            <a:ext cx="6861797" cy="3811186"/>
          </a:xfrm>
          <a:prstGeom prst="rect">
            <a:avLst/>
          </a:prstGeom>
        </p:spPr>
      </p:pic>
      <p:sp>
        <p:nvSpPr>
          <p:cNvPr id="6" name="Označba mesta vsebine 5">
            <a:extLst>
              <a:ext uri="{FF2B5EF4-FFF2-40B4-BE49-F238E27FC236}">
                <a16:creationId xmlns:a16="http://schemas.microsoft.com/office/drawing/2014/main" id="{1387A8BE-48F6-815B-EA54-BC7CDF987A58}"/>
              </a:ext>
            </a:extLst>
          </p:cNvPr>
          <p:cNvSpPr>
            <a:spLocks noGrp="1"/>
          </p:cNvSpPr>
          <p:nvPr>
            <p:ph sz="half" idx="2"/>
          </p:nvPr>
        </p:nvSpPr>
        <p:spPr>
          <a:xfrm>
            <a:off x="8017844" y="494522"/>
            <a:ext cx="4039402" cy="5766319"/>
          </a:xfrm>
        </p:spPr>
        <p:txBody>
          <a:bodyPr vert="horz" lIns="91440" tIns="45720" rIns="91440" bIns="45720" rtlCol="0" anchor="t">
            <a:normAutofit fontScale="62500" lnSpcReduction="20000"/>
          </a:bodyPr>
          <a:lstStyle/>
          <a:p>
            <a:pPr>
              <a:lnSpc>
                <a:spcPct val="170000"/>
              </a:lnSpc>
            </a:pPr>
            <a:br>
              <a:rPr lang="el-GR" b="0" dirty="0">
                <a:solidFill>
                  <a:schemeClr val="accent1"/>
                </a:solidFill>
              </a:rPr>
            </a:br>
            <a:r>
              <a:rPr lang="el-GR" b="0" dirty="0">
                <a:solidFill>
                  <a:schemeClr val="accent1"/>
                </a:solidFill>
              </a:rPr>
              <a:t> Ακολουθεί μια συμβουλή για τις γυναίκες στις επιχειρήσεις, η οποία τονίζει τη σημασία του να </a:t>
            </a:r>
            <a:r>
              <a:rPr lang="el-GR" dirty="0">
                <a:solidFill>
                  <a:schemeClr val="accent1"/>
                </a:solidFill>
              </a:rPr>
              <a:t>ξεχωρίζουν</a:t>
            </a:r>
            <a:r>
              <a:rPr lang="el-GR" b="0" dirty="0">
                <a:solidFill>
                  <a:schemeClr val="accent1"/>
                </a:solidFill>
              </a:rPr>
              <a:t> και να είναι </a:t>
            </a:r>
            <a:r>
              <a:rPr lang="el-GR" dirty="0">
                <a:solidFill>
                  <a:schemeClr val="accent1"/>
                </a:solidFill>
              </a:rPr>
              <a:t>ορατές</a:t>
            </a:r>
            <a:r>
              <a:rPr lang="el-GR" b="0" dirty="0">
                <a:solidFill>
                  <a:schemeClr val="accent1"/>
                </a:solidFill>
              </a:rPr>
              <a:t>. Ενθαρρύνει τις γυναίκες να αναλάβουν την ευθύνη της καριέρας τους, να είναι ενεργές στην αναζήτηση ευκαιριών και να κάνουν γνωστά τα </a:t>
            </a:r>
            <a:r>
              <a:rPr lang="el-GR" dirty="0">
                <a:solidFill>
                  <a:schemeClr val="accent1"/>
                </a:solidFill>
              </a:rPr>
              <a:t>επιτεύγματά</a:t>
            </a:r>
            <a:r>
              <a:rPr lang="el-GR" b="0" dirty="0">
                <a:solidFill>
                  <a:schemeClr val="accent1"/>
                </a:solidFill>
              </a:rPr>
              <a:t> τους. Το περιεχόμενο υπογραμμίζει τη σημασία της </a:t>
            </a:r>
            <a:r>
              <a:rPr lang="el-GR" dirty="0">
                <a:solidFill>
                  <a:schemeClr val="accent1"/>
                </a:solidFill>
              </a:rPr>
              <a:t>αυτοπεποίθησης</a:t>
            </a:r>
            <a:r>
              <a:rPr lang="el-GR" b="0" dirty="0">
                <a:solidFill>
                  <a:schemeClr val="accent1"/>
                </a:solidFill>
              </a:rPr>
              <a:t>, της επιμονής και της δικτύωσης. Οι γυναίκες παροτρύνονται να αξιοποιήσουν τις μοναδικές τους </a:t>
            </a:r>
            <a:r>
              <a:rPr lang="el-GR" dirty="0">
                <a:solidFill>
                  <a:schemeClr val="accent1"/>
                </a:solidFill>
              </a:rPr>
              <a:t>δυνάμεις</a:t>
            </a:r>
            <a:r>
              <a:rPr lang="el-GR" b="0" dirty="0">
                <a:solidFill>
                  <a:schemeClr val="accent1"/>
                </a:solidFill>
              </a:rPr>
              <a:t> και </a:t>
            </a:r>
            <a:r>
              <a:rPr lang="el-GR" dirty="0">
                <a:solidFill>
                  <a:schemeClr val="accent1"/>
                </a:solidFill>
              </a:rPr>
              <a:t>προοπτικές</a:t>
            </a:r>
            <a:r>
              <a:rPr lang="el-GR" b="0" dirty="0">
                <a:solidFill>
                  <a:schemeClr val="accent1"/>
                </a:solidFill>
              </a:rPr>
              <a:t> για να διαφοροποιηθούν στον εργασιακό χώρο και να προωθήσουν την καριέρα τους.</a:t>
            </a:r>
            <a:endParaRPr lang="en-GB" b="0" dirty="0">
              <a:solidFill>
                <a:schemeClr val="accent1"/>
              </a:solidFill>
            </a:endParaRPr>
          </a:p>
        </p:txBody>
      </p:sp>
      <p:sp>
        <p:nvSpPr>
          <p:cNvPr id="7" name="PoljeZBesedilom 6">
            <a:extLst>
              <a:ext uri="{FF2B5EF4-FFF2-40B4-BE49-F238E27FC236}">
                <a16:creationId xmlns:a16="http://schemas.microsoft.com/office/drawing/2014/main" id="{82B6C7E5-838F-21B0-2A7A-6A209FFA09AA}"/>
              </a:ext>
            </a:extLst>
          </p:cNvPr>
          <p:cNvSpPr txBox="1"/>
          <p:nvPr/>
        </p:nvSpPr>
        <p:spPr>
          <a:xfrm>
            <a:off x="242888" y="5536198"/>
            <a:ext cx="6868586" cy="769441"/>
          </a:xfrm>
          <a:prstGeom prst="rect">
            <a:avLst/>
          </a:prstGeom>
          <a:noFill/>
        </p:spPr>
        <p:txBody>
          <a:bodyPr wrap="square" lIns="91440" tIns="45720" rIns="91440" bIns="45720" rtlCol="0" anchor="t">
            <a:spAutoFit/>
          </a:bodyPr>
          <a:lstStyle/>
          <a:p>
            <a:r>
              <a:rPr lang="el-GR" sz="1000" dirty="0">
                <a:solidFill>
                  <a:schemeClr val="accent1"/>
                </a:solidFill>
              </a:rPr>
              <a:t>Πηγή</a:t>
            </a:r>
            <a:r>
              <a:rPr lang="sl-SI" sz="1000" dirty="0">
                <a:solidFill>
                  <a:schemeClr val="accent1"/>
                </a:solidFill>
              </a:rPr>
              <a:t>: </a:t>
            </a:r>
            <a:r>
              <a:rPr lang="sl-SI" sz="1000" dirty="0">
                <a:solidFill>
                  <a:schemeClr val="accent1"/>
                </a:solidFill>
                <a:latin typeface="Raleway"/>
                <a:ea typeface="Roboto"/>
                <a:cs typeface="Roboto"/>
              </a:rPr>
              <a:t>Accenture CEO’s Advice To Women: Stand Out by Success With Moira Forbes</a:t>
            </a:r>
          </a:p>
          <a:p>
            <a:endParaRPr lang="sl-SI" b="1" dirty="0">
              <a:solidFill>
                <a:srgbClr val="0F0F0F"/>
              </a:solidFill>
              <a:latin typeface="Roboto"/>
              <a:ea typeface="Roboto"/>
              <a:cs typeface="Roboto"/>
            </a:endParaRPr>
          </a:p>
          <a:p>
            <a:endParaRPr lang="sl-SI" sz="1600" dirty="0">
              <a:solidFill>
                <a:schemeClr val="accent1"/>
              </a:solidFill>
            </a:endParaRPr>
          </a:p>
        </p:txBody>
      </p:sp>
      <p:sp>
        <p:nvSpPr>
          <p:cNvPr id="2" name="PoljeZBesedilom 1">
            <a:extLst>
              <a:ext uri="{FF2B5EF4-FFF2-40B4-BE49-F238E27FC236}">
                <a16:creationId xmlns:a16="http://schemas.microsoft.com/office/drawing/2014/main" id="{22FE4F76-4B73-F22C-A80A-847444D609E6}"/>
              </a:ext>
            </a:extLst>
          </p:cNvPr>
          <p:cNvSpPr txBox="1"/>
          <p:nvPr/>
        </p:nvSpPr>
        <p:spPr>
          <a:xfrm>
            <a:off x="143626" y="98569"/>
            <a:ext cx="7557369" cy="152349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l-GR" sz="3100" b="1" baseline="0" dirty="0">
                <a:solidFill>
                  <a:srgbClr val="0E9094"/>
                </a:solidFill>
                <a:latin typeface="Raleway"/>
              </a:rPr>
              <a:t>Πώς να ανταποδώσετε και να υποστηρίξετε άλλες γυναίκες σε επιχειρήσεις</a:t>
            </a:r>
            <a:endParaRPr lang="sl-SI" dirty="0"/>
          </a:p>
        </p:txBody>
      </p:sp>
    </p:spTree>
    <p:extLst>
      <p:ext uri="{BB962C8B-B14F-4D97-AF65-F5344CB8AC3E}">
        <p14:creationId xmlns:p14="http://schemas.microsoft.com/office/powerpoint/2010/main" val="3778894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C0D52E-A62B-F6E5-F2B0-7344F0CE8600}"/>
              </a:ext>
            </a:extLst>
          </p:cNvPr>
          <p:cNvSpPr>
            <a:spLocks noGrp="1"/>
          </p:cNvSpPr>
          <p:nvPr>
            <p:ph type="title"/>
          </p:nvPr>
        </p:nvSpPr>
        <p:spPr>
          <a:xfrm>
            <a:off x="838200" y="208550"/>
            <a:ext cx="10515600" cy="1325563"/>
          </a:xfrm>
        </p:spPr>
        <p:txBody>
          <a:bodyPr>
            <a:normAutofit/>
          </a:bodyPr>
          <a:lstStyle/>
          <a:p>
            <a:r>
              <a:rPr lang="el-GR" sz="3400" dirty="0">
                <a:latin typeface="+mn-lt"/>
              </a:rPr>
              <a:t>Μαθησιακά αποτελέσματα αυτής της ενότητας</a:t>
            </a:r>
            <a:endParaRPr lang="sl-SI" sz="3400" dirty="0">
              <a:latin typeface="+mn-lt"/>
            </a:endParaRPr>
          </a:p>
        </p:txBody>
      </p:sp>
      <p:sp>
        <p:nvSpPr>
          <p:cNvPr id="4" name="Označba mesta vsebine 3">
            <a:extLst>
              <a:ext uri="{FF2B5EF4-FFF2-40B4-BE49-F238E27FC236}">
                <a16:creationId xmlns:a16="http://schemas.microsoft.com/office/drawing/2014/main" id="{04667B6A-CF28-DC5E-2735-5F7E68284B51}"/>
              </a:ext>
            </a:extLst>
          </p:cNvPr>
          <p:cNvSpPr>
            <a:spLocks noGrp="1"/>
          </p:cNvSpPr>
          <p:nvPr>
            <p:ph sz="half" idx="1"/>
          </p:nvPr>
        </p:nvSpPr>
        <p:spPr/>
        <p:txBody>
          <a:bodyPr vert="horz" lIns="91440" tIns="45720" rIns="91440" bIns="45720" rtlCol="0" anchor="t">
            <a:normAutofit lnSpcReduction="10000"/>
          </a:bodyPr>
          <a:lstStyle/>
          <a:p>
            <a:r>
              <a:rPr lang="el-GR" sz="1600" dirty="0"/>
              <a:t>Θα αποκτήσετε βαθύτερη κατανόηση των εξής:</a:t>
            </a:r>
            <a:endParaRPr lang="en-US" sz="1600" dirty="0">
              <a:solidFill>
                <a:srgbClr val="F3B75B"/>
              </a:solidFill>
            </a:endParaRPr>
          </a:p>
          <a:p>
            <a:pPr>
              <a:lnSpc>
                <a:spcPct val="150000"/>
              </a:lnSpc>
              <a:spcBef>
                <a:spcPts val="600"/>
              </a:spcBef>
              <a:spcAft>
                <a:spcPts val="600"/>
              </a:spcAft>
              <a:buFont typeface="Arial" panose="020B0604020202020204" pitchFamily="34" charset="0"/>
              <a:buChar char="•"/>
            </a:pPr>
            <a:r>
              <a:rPr lang="en-US" sz="1600" b="0" dirty="0">
                <a:solidFill>
                  <a:schemeClr val="accent1"/>
                </a:solidFill>
              </a:rPr>
              <a:t> </a:t>
            </a:r>
            <a:r>
              <a:rPr lang="el-GR" sz="1600" b="0" dirty="0">
                <a:solidFill>
                  <a:schemeClr val="accent1"/>
                </a:solidFill>
              </a:rPr>
              <a:t>Οι διάχυτες επιπτώσεις της προκατάληψης λόγω φύλου στον εργασιακό χώρο και ο αντίκτυπός της στα άτομα και τους οργανισμούς. </a:t>
            </a:r>
          </a:p>
          <a:p>
            <a:pPr>
              <a:lnSpc>
                <a:spcPct val="150000"/>
              </a:lnSpc>
              <a:spcBef>
                <a:spcPts val="600"/>
              </a:spcBef>
              <a:spcAft>
                <a:spcPts val="600"/>
              </a:spcAft>
              <a:buFont typeface="Arial" panose="020B0604020202020204" pitchFamily="34" charset="0"/>
              <a:buChar char="•"/>
            </a:pPr>
            <a:r>
              <a:rPr lang="el-GR" sz="1600" b="0" dirty="0">
                <a:solidFill>
                  <a:schemeClr val="accent1"/>
                </a:solidFill>
              </a:rPr>
              <a:t>Η σημασία της υποστήριξης και της συνηγορίας για τις γυναίκες στις επιχειρήσεις, προάγοντας ένα περιβάλλον που εκτιμά τις διαφορετικές προοπτικές. </a:t>
            </a:r>
          </a:p>
          <a:p>
            <a:pPr>
              <a:lnSpc>
                <a:spcPct val="150000"/>
              </a:lnSpc>
              <a:spcBef>
                <a:spcPts val="600"/>
              </a:spcBef>
              <a:spcAft>
                <a:spcPts val="600"/>
              </a:spcAft>
              <a:buFont typeface="Arial" panose="020B0604020202020204" pitchFamily="34" charset="0"/>
              <a:buChar char="•"/>
            </a:pPr>
            <a:r>
              <a:rPr lang="el-GR" sz="1600" b="0" dirty="0">
                <a:solidFill>
                  <a:schemeClr val="accent1"/>
                </a:solidFill>
              </a:rPr>
              <a:t>Στρατηγικές αναγνώρισης και αντιμετώπισης της προκατάληψης λόγω φύλου, συμπεριλαμβανομένων των λεπτών μορφών της και των ευρύτερων κοινωνικών επιπτώσεων.</a:t>
            </a:r>
            <a:endParaRPr lang="en-US" sz="1400" b="0" dirty="0">
              <a:solidFill>
                <a:schemeClr val="accent1"/>
              </a:solidFill>
            </a:endParaRPr>
          </a:p>
          <a:p>
            <a:endParaRPr lang="en-GB" dirty="0">
              <a:latin typeface="+mj-lt"/>
            </a:endParaRPr>
          </a:p>
        </p:txBody>
      </p:sp>
      <p:sp>
        <p:nvSpPr>
          <p:cNvPr id="5" name="Označba mesta vsebine 4">
            <a:extLst>
              <a:ext uri="{FF2B5EF4-FFF2-40B4-BE49-F238E27FC236}">
                <a16:creationId xmlns:a16="http://schemas.microsoft.com/office/drawing/2014/main" id="{3FA2BF17-B7BC-AE6D-4D5F-EABC14EB66A4}"/>
              </a:ext>
            </a:extLst>
          </p:cNvPr>
          <p:cNvSpPr>
            <a:spLocks noGrp="1"/>
          </p:cNvSpPr>
          <p:nvPr>
            <p:ph sz="half" idx="2"/>
          </p:nvPr>
        </p:nvSpPr>
        <p:spPr>
          <a:xfrm>
            <a:off x="6284372" y="1710804"/>
            <a:ext cx="5807402" cy="5144651"/>
          </a:xfrm>
        </p:spPr>
        <p:txBody>
          <a:bodyPr vert="horz" lIns="91440" tIns="45720" rIns="91440" bIns="45720" rtlCol="0" anchor="t">
            <a:normAutofit lnSpcReduction="10000"/>
          </a:bodyPr>
          <a:lstStyle/>
          <a:p>
            <a:pPr>
              <a:lnSpc>
                <a:spcPct val="115000"/>
              </a:lnSpc>
              <a:spcAft>
                <a:spcPts val="800"/>
              </a:spcAft>
            </a:pPr>
            <a:r>
              <a:rPr lang="el-GR" sz="1600" dirty="0"/>
              <a:t>Θα αναπτύξετε δεξιότητες για : </a:t>
            </a:r>
          </a:p>
          <a:p>
            <a:pPr marL="285750" indent="-285750">
              <a:lnSpc>
                <a:spcPct val="115000"/>
              </a:lnSpc>
              <a:spcAft>
                <a:spcPts val="800"/>
              </a:spcAft>
              <a:buFont typeface="Arial" panose="020B0604020202020204" pitchFamily="34" charset="0"/>
              <a:buChar char="•"/>
            </a:pPr>
            <a:r>
              <a:rPr lang="sl-SI" sz="1600" b="0" dirty="0">
                <a:solidFill>
                  <a:schemeClr val="accent1"/>
                </a:solidFill>
                <a:latin typeface="+mn-lt"/>
              </a:rPr>
              <a:t> </a:t>
            </a:r>
            <a:r>
              <a:rPr lang="el-GR" sz="1600" b="0" dirty="0">
                <a:solidFill>
                  <a:schemeClr val="accent1"/>
                </a:solidFill>
                <a:latin typeface="+mn-lt"/>
              </a:rPr>
              <a:t>Εφαρμογή αποτελεσματικών στρατηγικών για την οικοδόμηση αυτοπεποίθησης και ανθεκτικότητας μεταξύ των γυναικών σε επαγγελματικά περιβάλλοντα. </a:t>
            </a:r>
          </a:p>
          <a:p>
            <a:pPr marL="285750" indent="-285750">
              <a:lnSpc>
                <a:spcPct val="115000"/>
              </a:lnSpc>
              <a:spcAft>
                <a:spcPts val="800"/>
              </a:spcAft>
              <a:buFont typeface="Arial" panose="020B0604020202020204" pitchFamily="34" charset="0"/>
              <a:buChar char="•"/>
            </a:pPr>
            <a:r>
              <a:rPr lang="el-GR" sz="1600" b="0" dirty="0">
                <a:solidFill>
                  <a:schemeClr val="accent1"/>
                </a:solidFill>
                <a:latin typeface="+mn-lt"/>
              </a:rPr>
              <a:t>Δημιουργία και προώθηση χώρων εργασίας χωρίς αποκλεισμούς που υποστηρίζουν την ποικιλομορφία και την ισότητα, διασφαλίζοντας ότι όλες οι φωνές ακούγονται.</a:t>
            </a:r>
          </a:p>
          <a:p>
            <a:pPr marL="285750" indent="-285750">
              <a:lnSpc>
                <a:spcPct val="115000"/>
              </a:lnSpc>
              <a:spcAft>
                <a:spcPts val="800"/>
              </a:spcAft>
              <a:buFont typeface="Arial" panose="020B0604020202020204" pitchFamily="34" charset="0"/>
              <a:buChar char="•"/>
            </a:pPr>
            <a:r>
              <a:rPr lang="el-GR" sz="1600" b="0" dirty="0">
                <a:solidFill>
                  <a:schemeClr val="accent1"/>
                </a:solidFill>
                <a:latin typeface="+mn-lt"/>
              </a:rPr>
              <a:t>Υποστήριξη πολιτικών που ενισχύουν την ισότητα των φύλων, συμβάλλοντας σε ένα πιο δίκαιο επιχειρηματικό τοπίο.</a:t>
            </a:r>
            <a:endParaRPr lang="sl-SI" sz="1400" b="0" dirty="0">
              <a:solidFill>
                <a:schemeClr val="accent1"/>
              </a:solidFill>
              <a:latin typeface="+mn-lt"/>
              <a:ea typeface="+mn-lt"/>
              <a:cs typeface="+mn-lt"/>
            </a:endParaRPr>
          </a:p>
          <a:p>
            <a:pPr lvl="1">
              <a:buSzPts val="1000"/>
            </a:pPr>
            <a:br>
              <a:rPr lang="en-US" dirty="0"/>
            </a:br>
            <a:endParaRPr lang="en-US" dirty="0"/>
          </a:p>
          <a:p>
            <a:pPr marL="342900" indent="-342900">
              <a:lnSpc>
                <a:spcPct val="114999"/>
              </a:lnSpc>
              <a:spcAft>
                <a:spcPts val="800"/>
              </a:spcAft>
              <a:buSzPts val="1000"/>
              <a:buFont typeface="Symbol" panose="05050102010706020507" pitchFamily="18" charset="2"/>
              <a:buChar char=""/>
            </a:pPr>
            <a:endParaRPr lang="sl-SI" sz="1400" b="0" dirty="0">
              <a:solidFill>
                <a:schemeClr val="accent1"/>
              </a:solidFill>
              <a:latin typeface="Raleway"/>
            </a:endParaRPr>
          </a:p>
          <a:p>
            <a:endParaRPr lang="en-GB" dirty="0">
              <a:latin typeface="+mj-lt"/>
            </a:endParaRPr>
          </a:p>
        </p:txBody>
      </p:sp>
    </p:spTree>
    <p:extLst>
      <p:ext uri="{BB962C8B-B14F-4D97-AF65-F5344CB8AC3E}">
        <p14:creationId xmlns:p14="http://schemas.microsoft.com/office/powerpoint/2010/main" val="11777264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B9078C-83A7-2BD7-F8F3-22F361D07D26}"/>
              </a:ext>
            </a:extLst>
          </p:cNvPr>
          <p:cNvSpPr>
            <a:spLocks noGrp="1"/>
          </p:cNvSpPr>
          <p:nvPr>
            <p:ph type="title"/>
          </p:nvPr>
        </p:nvSpPr>
        <p:spPr>
          <a:xfrm>
            <a:off x="305844" y="365125"/>
            <a:ext cx="9613392" cy="613283"/>
          </a:xfrm>
        </p:spPr>
        <p:txBody>
          <a:bodyPr vert="horz" lIns="91440" tIns="45720" rIns="91440" bIns="45720" rtlCol="0" anchor="ctr">
            <a:noAutofit/>
          </a:bodyPr>
          <a:lstStyle/>
          <a:p>
            <a:r>
              <a:rPr lang="el-GR" sz="3400" b="1" dirty="0">
                <a:latin typeface="+mn-lt"/>
              </a:rPr>
              <a:t>Τεχνητή νοημοσύνη και άλλα εργαλεία για πρακτικές εφαρμογές: TEXTIO</a:t>
            </a:r>
            <a:endParaRPr lang="sl-SI" sz="3400" b="1" dirty="0">
              <a:latin typeface="+mn-lt"/>
            </a:endParaRPr>
          </a:p>
        </p:txBody>
      </p:sp>
      <p:sp>
        <p:nvSpPr>
          <p:cNvPr id="3" name="Content Placeholder 2">
            <a:extLst>
              <a:ext uri="{FF2B5EF4-FFF2-40B4-BE49-F238E27FC236}">
                <a16:creationId xmlns:a16="http://schemas.microsoft.com/office/drawing/2014/main" id="{5A751297-DA17-FE27-DC0D-D11C588D1D2D}"/>
              </a:ext>
            </a:extLst>
          </p:cNvPr>
          <p:cNvSpPr>
            <a:spLocks noGrp="1"/>
          </p:cNvSpPr>
          <p:nvPr>
            <p:ph idx="1"/>
          </p:nvPr>
        </p:nvSpPr>
        <p:spPr>
          <a:xfrm>
            <a:off x="307089" y="1371265"/>
            <a:ext cx="8669892" cy="4805698"/>
          </a:xfrm>
          <a:effectLst>
            <a:glow rad="63500">
              <a:schemeClr val="accent2">
                <a:satMod val="175000"/>
                <a:alpha val="40000"/>
              </a:schemeClr>
            </a:glow>
          </a:effectLst>
        </p:spPr>
        <p:txBody>
          <a:bodyPr vert="horz" lIns="91440" tIns="45720" rIns="91440" bIns="45720" rtlCol="0" anchor="t">
            <a:normAutofit lnSpcReduction="10000"/>
          </a:bodyPr>
          <a:lstStyle/>
          <a:p>
            <a:pPr fontAlgn="base"/>
            <a:r>
              <a:rPr lang="en-US" sz="1800" dirty="0" err="1">
                <a:solidFill>
                  <a:srgbClr val="1D1D1B"/>
                </a:solidFill>
                <a:latin typeface="Raleway"/>
                <a:hlinkClick r:id="rId3"/>
              </a:rPr>
              <a:t>Textio</a:t>
            </a:r>
            <a:r>
              <a:rPr lang="en-US" sz="1800" b="0" dirty="0">
                <a:solidFill>
                  <a:srgbClr val="1D1D1B"/>
                </a:solidFill>
                <a:latin typeface="Raleway"/>
              </a:rPr>
              <a:t> </a:t>
            </a:r>
            <a:r>
              <a:rPr lang="el-GR" sz="1800" b="0" dirty="0">
                <a:solidFill>
                  <a:srgbClr val="1D1D1B"/>
                </a:solidFill>
                <a:ea typeface="+mn-lt"/>
                <a:cs typeface="+mn-lt"/>
              </a:rPr>
              <a:t>ενισχύει την επικοινωνία με τη χρήση τεχνητής νοημοσύνης για τον εντοπισμό προκαταλήψεων και τη βελτίωση της </a:t>
            </a:r>
            <a:r>
              <a:rPr lang="el-GR" sz="1800" b="0" dirty="0" err="1">
                <a:solidFill>
                  <a:srgbClr val="1D1D1B"/>
                </a:solidFill>
                <a:ea typeface="+mn-lt"/>
                <a:cs typeface="+mn-lt"/>
              </a:rPr>
              <a:t>συμμετοχικότητας</a:t>
            </a:r>
            <a:r>
              <a:rPr lang="el-GR" sz="1800" b="0" dirty="0">
                <a:solidFill>
                  <a:srgbClr val="1D1D1B"/>
                </a:solidFill>
                <a:ea typeface="+mn-lt"/>
                <a:cs typeface="+mn-lt"/>
              </a:rPr>
              <a:t>, βοηθώντας τους οργανισμούς να δημιουργήσουν ποικίλο, δίκαιο και ελκυστικό περιεχόμενο, όπως οι θέσεις εργασίας και τα μηνύματα ηλεκτρονικού ταχυδρομείου.</a:t>
            </a:r>
          </a:p>
          <a:p>
            <a:pPr fontAlgn="base"/>
            <a:endParaRPr lang="en-US" sz="1800" b="0" dirty="0">
              <a:solidFill>
                <a:srgbClr val="1D1D1B"/>
              </a:solidFill>
              <a:ea typeface="+mn-lt"/>
              <a:cs typeface="+mn-lt"/>
            </a:endParaRPr>
          </a:p>
          <a:p>
            <a:r>
              <a:rPr lang="el-GR" sz="1800" dirty="0">
                <a:solidFill>
                  <a:srgbClr val="1D1D1B"/>
                </a:solidFill>
                <a:ea typeface="+mn-lt"/>
                <a:cs typeface="+mn-lt"/>
              </a:rPr>
              <a:t>Συμβουλές</a:t>
            </a:r>
            <a:r>
              <a:rPr lang="en-US" sz="1800" dirty="0">
                <a:solidFill>
                  <a:srgbClr val="1D1D1B"/>
                </a:solidFill>
                <a:ea typeface="+mn-lt"/>
                <a:cs typeface="+mn-lt"/>
              </a:rPr>
              <a:t>:</a:t>
            </a:r>
            <a:endParaRPr lang="en-US" sz="1800" dirty="0"/>
          </a:p>
          <a:p>
            <a:pPr marL="285750" indent="-285750">
              <a:buChar char="•"/>
            </a:pPr>
            <a:r>
              <a:rPr lang="el-GR" sz="1800" b="0" dirty="0">
                <a:solidFill>
                  <a:srgbClr val="1D1D1B"/>
                </a:solidFill>
              </a:rPr>
              <a:t>Χρησιμοποιήστε μια γλώσσα χωρίς αποκλεισμούς και χωρίς προκαταλήψεις για να απευθυνθείτε σε όλους.</a:t>
            </a:r>
          </a:p>
          <a:p>
            <a:pPr marL="285750" indent="-285750">
              <a:buChar char="•"/>
            </a:pPr>
            <a:r>
              <a:rPr lang="el-GR" sz="1800" b="0" dirty="0">
                <a:solidFill>
                  <a:srgbClr val="1D1D1B"/>
                </a:solidFill>
              </a:rPr>
              <a:t>Διατηρήστε το περιεχόμενο σαφές και συνοπτικό.</a:t>
            </a:r>
          </a:p>
          <a:p>
            <a:pPr marL="285750" indent="-285750">
              <a:buChar char="•"/>
            </a:pPr>
            <a:r>
              <a:rPr lang="el-GR" sz="1800" b="0" dirty="0">
                <a:solidFill>
                  <a:srgbClr val="1D1D1B"/>
                </a:solidFill>
              </a:rPr>
              <a:t>Αξιοποιήστε προτάσεις σε πραγματικό χρόνο για να εξαλείψετε την προκατάληψη.</a:t>
            </a:r>
          </a:p>
          <a:p>
            <a:pPr marL="285750" indent="-285750">
              <a:buChar char="•"/>
            </a:pPr>
            <a:r>
              <a:rPr lang="el-GR" sz="1800" b="0" dirty="0">
                <a:solidFill>
                  <a:srgbClr val="1D1D1B"/>
                </a:solidFill>
              </a:rPr>
              <a:t>Ενημερώστε τακτικά τα πρότυπα για την ενσωμάτωση.</a:t>
            </a:r>
          </a:p>
          <a:p>
            <a:pPr marL="285750" indent="-285750">
              <a:buChar char="•"/>
            </a:pPr>
            <a:r>
              <a:rPr lang="el-GR" sz="1800" b="0" dirty="0">
                <a:solidFill>
                  <a:srgbClr val="1D1D1B"/>
                </a:solidFill>
              </a:rPr>
              <a:t>Βελτιστοποιήστε τις δημοσιεύσεις θέσεων εργασίας για να προβάλλετε έναν υποστηρικτικό χώρο εργασίας.</a:t>
            </a:r>
            <a:endParaRPr lang="en-US" sz="1800" b="0" dirty="0">
              <a:solidFill>
                <a:srgbClr val="1D1D1B"/>
              </a:solidFill>
            </a:endParaRPr>
          </a:p>
          <a:p>
            <a:endParaRPr lang="en-US" sz="1800" b="0" dirty="0">
              <a:solidFill>
                <a:srgbClr val="1D1D1B"/>
              </a:solidFill>
              <a:ea typeface="+mn-lt"/>
              <a:cs typeface="+mn-lt"/>
            </a:endParaRPr>
          </a:p>
          <a:p>
            <a:r>
              <a:rPr lang="el-GR" sz="1800" b="0" dirty="0">
                <a:solidFill>
                  <a:srgbClr val="1D1D1B"/>
                </a:solidFill>
                <a:ea typeface="+mn-lt"/>
                <a:cs typeface="+mn-lt"/>
              </a:rPr>
              <a:t>Αυτές οι στρατηγικές βοηθούν τους οργανισμούς να ευθυγραμμίσουν το περιεχόμενο με τους στόχους της DEI .</a:t>
            </a:r>
            <a:endParaRPr lang="en-US" sz="1500" b="0" dirty="0">
              <a:solidFill>
                <a:srgbClr val="1D1D1B"/>
              </a:solidFill>
              <a:latin typeface="Raleway"/>
            </a:endParaRPr>
          </a:p>
          <a:p>
            <a:endParaRPr lang="sl-SI" b="0" dirty="0"/>
          </a:p>
        </p:txBody>
      </p:sp>
      <p:pic>
        <p:nvPicPr>
          <p:cNvPr id="4" name="Online Media 3" title="Managers use Textio AI to give better feedback and cut review writing time in half">
            <a:hlinkClick r:id="" action="ppaction://media"/>
            <a:extLst>
              <a:ext uri="{FF2B5EF4-FFF2-40B4-BE49-F238E27FC236}">
                <a16:creationId xmlns:a16="http://schemas.microsoft.com/office/drawing/2014/main" id="{4C274B94-CE53-47E2-384B-FE40382A2CC4}"/>
              </a:ext>
            </a:extLst>
          </p:cNvPr>
          <p:cNvPicPr>
            <a:picLocks noRot="1" noChangeAspect="1"/>
          </p:cNvPicPr>
          <p:nvPr>
            <a:videoFile r:link="rId1"/>
          </p:nvPr>
        </p:nvPicPr>
        <p:blipFill>
          <a:blip r:embed="rId4"/>
          <a:stretch>
            <a:fillRect/>
          </a:stretch>
        </p:blipFill>
        <p:spPr>
          <a:xfrm>
            <a:off x="8976981" y="2936755"/>
            <a:ext cx="2379053" cy="1344168"/>
          </a:xfrm>
          <a:prstGeom prst="rect">
            <a:avLst/>
          </a:prstGeom>
        </p:spPr>
      </p:pic>
      <p:sp>
        <p:nvSpPr>
          <p:cNvPr id="5" name="PoljeZBesedilom 4">
            <a:extLst>
              <a:ext uri="{FF2B5EF4-FFF2-40B4-BE49-F238E27FC236}">
                <a16:creationId xmlns:a16="http://schemas.microsoft.com/office/drawing/2014/main" id="{EF08AECE-ADAF-60A6-8896-460AE93C83DE}"/>
              </a:ext>
            </a:extLst>
          </p:cNvPr>
          <p:cNvSpPr txBox="1"/>
          <p:nvPr/>
        </p:nvSpPr>
        <p:spPr>
          <a:xfrm>
            <a:off x="8976987" y="2320353"/>
            <a:ext cx="2634442"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solidFill>
                  <a:schemeClr val="accent1"/>
                </a:solidFill>
              </a:rPr>
              <a:t>Συμβουλή: Παρακολουθήστε αυτό το βίντεο για να μάθετε περισσότερα για το TEXTIO</a:t>
            </a:r>
            <a:endParaRPr lang="sl-SI" sz="1000" dirty="0">
              <a:solidFill>
                <a:schemeClr val="accent1"/>
              </a:solidFill>
            </a:endParaRPr>
          </a:p>
        </p:txBody>
      </p:sp>
      <p:sp>
        <p:nvSpPr>
          <p:cNvPr id="6" name="PoljeZBesedilom 5">
            <a:extLst>
              <a:ext uri="{FF2B5EF4-FFF2-40B4-BE49-F238E27FC236}">
                <a16:creationId xmlns:a16="http://schemas.microsoft.com/office/drawing/2014/main" id="{12F2B9A8-17B9-BA6E-6769-47CE6202B94D}"/>
              </a:ext>
            </a:extLst>
          </p:cNvPr>
          <p:cNvSpPr txBox="1"/>
          <p:nvPr/>
        </p:nvSpPr>
        <p:spPr>
          <a:xfrm>
            <a:off x="8806536" y="4397586"/>
            <a:ext cx="3113536"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solidFill>
                  <a:schemeClr val="accent1"/>
                </a:solidFill>
              </a:rPr>
              <a:t>Πηγή:  Οι διευθυντές χρησιμοποιούν την Τεχνητή Νοημοσύνη της </a:t>
            </a:r>
            <a:r>
              <a:rPr lang="el-GR" sz="1000" dirty="0" err="1">
                <a:solidFill>
                  <a:schemeClr val="accent1"/>
                </a:solidFill>
              </a:rPr>
              <a:t>Textio</a:t>
            </a:r>
            <a:r>
              <a:rPr lang="el-GR" sz="1000" dirty="0">
                <a:solidFill>
                  <a:schemeClr val="accent1"/>
                </a:solidFill>
              </a:rPr>
              <a:t> για να δίνουν καλύτερη ανατροφοδότηση και να μειώνουν στο μισό το χρόνο συγγραφής κριτικών από την </a:t>
            </a:r>
            <a:r>
              <a:rPr lang="el-GR" sz="1000" dirty="0" err="1">
                <a:solidFill>
                  <a:schemeClr val="accent1"/>
                </a:solidFill>
              </a:rPr>
              <a:t>Textio</a:t>
            </a:r>
            <a:endParaRPr lang="sl-SI" dirty="0"/>
          </a:p>
        </p:txBody>
      </p:sp>
    </p:spTree>
    <p:extLst>
      <p:ext uri="{BB962C8B-B14F-4D97-AF65-F5344CB8AC3E}">
        <p14:creationId xmlns:p14="http://schemas.microsoft.com/office/powerpoint/2010/main" val="2009451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A7D5D871-3E99-FD69-62E9-BF69DA13EE4B}"/>
              </a:ext>
            </a:extLst>
          </p:cNvPr>
          <p:cNvSpPr>
            <a:spLocks noGrp="1"/>
          </p:cNvSpPr>
          <p:nvPr>
            <p:ph type="title"/>
          </p:nvPr>
        </p:nvSpPr>
        <p:spPr>
          <a:xfrm>
            <a:off x="232776" y="156358"/>
            <a:ext cx="12024538" cy="594879"/>
          </a:xfrm>
        </p:spPr>
        <p:txBody>
          <a:bodyPr>
            <a:normAutofit fontScale="90000"/>
          </a:bodyPr>
          <a:lstStyle/>
          <a:p>
            <a:r>
              <a:rPr lang="el-GR" sz="3400" dirty="0">
                <a:latin typeface="Raleway" pitchFamily="2" charset="0"/>
              </a:rPr>
              <a:t>Πηγές που χρησιμοποιήθηκαν για τη δημιουργία αυτής της ενότητας</a:t>
            </a:r>
            <a:endParaRPr lang="it-IT" dirty="0">
              <a:latin typeface="Raleway" pitchFamily="2" charset="0"/>
            </a:endParaRPr>
          </a:p>
        </p:txBody>
      </p:sp>
      <p:sp>
        <p:nvSpPr>
          <p:cNvPr id="3" name="Označba mesta vsebine 2">
            <a:extLst>
              <a:ext uri="{FF2B5EF4-FFF2-40B4-BE49-F238E27FC236}">
                <a16:creationId xmlns:a16="http://schemas.microsoft.com/office/drawing/2014/main" id="{61F24E80-4D7B-5519-330E-81314125B408}"/>
              </a:ext>
            </a:extLst>
          </p:cNvPr>
          <p:cNvSpPr>
            <a:spLocks noGrp="1"/>
          </p:cNvSpPr>
          <p:nvPr>
            <p:ph idx="1"/>
          </p:nvPr>
        </p:nvSpPr>
        <p:spPr>
          <a:xfrm>
            <a:off x="325359" y="976266"/>
            <a:ext cx="11371544" cy="5228159"/>
          </a:xfrm>
        </p:spPr>
        <p:txBody>
          <a:bodyPr vert="horz" lIns="91440" tIns="45720" rIns="91440" bIns="45720" rtlCol="0" anchor="t">
            <a:normAutofit fontScale="92500" lnSpcReduction="10000"/>
          </a:bodyPr>
          <a:lstStyle/>
          <a:p>
            <a:r>
              <a:rPr lang="el-GR" sz="2200" dirty="0">
                <a:solidFill>
                  <a:srgbClr val="F3B75B"/>
                </a:solidFill>
              </a:rPr>
              <a:t>Τμήματα 1 και 2</a:t>
            </a:r>
            <a:endParaRPr lang="en-US" sz="1200" b="0" dirty="0">
              <a:solidFill>
                <a:schemeClr val="accent1"/>
              </a:solidFill>
            </a:endParaRPr>
          </a:p>
          <a:p>
            <a:pPr marL="171450" indent="-171450">
              <a:lnSpc>
                <a:spcPct val="110000"/>
              </a:lnSpc>
              <a:spcBef>
                <a:spcPts val="600"/>
              </a:spcBef>
              <a:spcAft>
                <a:spcPts val="600"/>
              </a:spcAft>
              <a:buFont typeface="Arial" panose="020B0604020202020204" pitchFamily="34" charset="0"/>
              <a:buChar char="•"/>
            </a:pPr>
            <a:r>
              <a:rPr lang="el-GR" sz="1400" b="0" dirty="0">
                <a:solidFill>
                  <a:schemeClr val="accent1"/>
                </a:solidFill>
              </a:rPr>
              <a:t>Σπάζοντας τα εμπόδια: (2017). Γραφείο για τις δραστηριότητες των εργοδοτών (ACT/EMP). Διεθνές Γραφείο Εργασίας. Διαβάστε περισσότερα εδώ </a:t>
            </a:r>
            <a:r>
              <a:rPr lang="sl-SI" sz="1400" b="0" dirty="0">
                <a:solidFill>
                  <a:schemeClr val="accent1"/>
                </a:solidFill>
              </a:rPr>
              <a:t>: </a:t>
            </a:r>
            <a:r>
              <a:rPr lang="sl-SI" sz="1400" b="0" dirty="0">
                <a:hlinkClick r:id="rId2"/>
              </a:rPr>
              <a:t>https://www.ilo.org/media/421401/download</a:t>
            </a:r>
            <a:r>
              <a:rPr lang="sl-SI" sz="1400" b="0" dirty="0"/>
              <a:t> </a:t>
            </a:r>
            <a:endParaRPr lang="sl-SI" sz="1400" dirty="0"/>
          </a:p>
          <a:p>
            <a:pPr marL="171450" indent="-171450">
              <a:lnSpc>
                <a:spcPct val="110000"/>
              </a:lnSpc>
              <a:spcBef>
                <a:spcPts val="600"/>
              </a:spcBef>
              <a:spcAft>
                <a:spcPts val="600"/>
              </a:spcAft>
              <a:buFont typeface="Arial" panose="020B0604020202020204" pitchFamily="34" charset="0"/>
              <a:buChar char="•"/>
            </a:pPr>
            <a:r>
              <a:rPr lang="el-GR" sz="1400" b="0" dirty="0">
                <a:solidFill>
                  <a:srgbClr val="1D1D1B"/>
                </a:solidFill>
                <a:latin typeface="Raleway"/>
              </a:rPr>
              <a:t>CNN (2022, 21 Νοεμβρίου). Η Μισέλ Ομπάμα έχει συμβουλές για τα κορίτσια που παλεύουν με την </a:t>
            </a:r>
            <a:r>
              <a:rPr lang="el-GR" sz="1400" b="0" dirty="0" err="1">
                <a:solidFill>
                  <a:srgbClr val="1D1D1B"/>
                </a:solidFill>
                <a:latin typeface="Raleway"/>
              </a:rPr>
              <a:t>αυτο</a:t>
            </a:r>
            <a:r>
              <a:rPr lang="el-GR" sz="1400" b="0" dirty="0">
                <a:solidFill>
                  <a:srgbClr val="1D1D1B"/>
                </a:solidFill>
                <a:latin typeface="Raleway"/>
              </a:rPr>
              <a:t>-αμφισβήτηση. [Βίντεο] </a:t>
            </a:r>
            <a:r>
              <a:rPr lang="el-GR" sz="1400" b="0" dirty="0" err="1">
                <a:solidFill>
                  <a:srgbClr val="1D1D1B"/>
                </a:solidFill>
                <a:latin typeface="Raleway"/>
              </a:rPr>
              <a:t>YouTube</a:t>
            </a:r>
            <a:r>
              <a:rPr lang="el-GR" sz="1400" b="0" dirty="0">
                <a:solidFill>
                  <a:srgbClr val="1D1D1B"/>
                </a:solidFill>
                <a:latin typeface="Raleway"/>
              </a:rPr>
              <a:t> </a:t>
            </a:r>
            <a:r>
              <a:rPr kumimoji="0" lang="sl-SI" sz="1400" b="0" i="0" u="none" strike="noStrike" kern="1200" cap="none" spc="0" normalizeH="0" baseline="0" noProof="0" dirty="0">
                <a:ln>
                  <a:noFill/>
                </a:ln>
                <a:solidFill>
                  <a:srgbClr val="1D1D1B"/>
                </a:solidFill>
                <a:effectLst/>
                <a:uLnTx/>
                <a:uFillTx/>
                <a:latin typeface="Raleway"/>
                <a:ea typeface="+mn-ea"/>
                <a:cs typeface="+mn-cs"/>
              </a:rPr>
              <a:t>: </a:t>
            </a:r>
            <a:r>
              <a:rPr kumimoji="0" lang="sl-SI" sz="1400" b="0" i="0" u="none" strike="noStrike" kern="1200" cap="none" spc="0" normalizeH="0" baseline="0" noProof="0" dirty="0">
                <a:ln>
                  <a:noFill/>
                </a:ln>
                <a:solidFill>
                  <a:srgbClr val="1D1D1B"/>
                </a:solidFill>
                <a:effectLst/>
                <a:uLnTx/>
                <a:uFillTx/>
                <a:latin typeface="Raleway"/>
                <a:ea typeface="+mn-ea"/>
                <a:cs typeface="+mn-cs"/>
                <a:hlinkClick r:id="rId3"/>
              </a:rPr>
              <a:t>https://www.youtube.com/watch?v=bzNke_GYGHg</a:t>
            </a:r>
            <a:r>
              <a:rPr kumimoji="0" lang="sl-SI" sz="1400" b="0" i="0" u="none" strike="noStrike" kern="1200" cap="none" spc="0" normalizeH="0" baseline="0" noProof="0" dirty="0">
                <a:ln>
                  <a:noFill/>
                </a:ln>
                <a:solidFill>
                  <a:srgbClr val="1D1D1B"/>
                </a:solidFill>
                <a:effectLst/>
                <a:uLnTx/>
                <a:uFillTx/>
                <a:latin typeface="Raleway"/>
                <a:ea typeface="+mn-ea"/>
                <a:cs typeface="+mn-cs"/>
              </a:rPr>
              <a:t> </a:t>
            </a:r>
            <a:endParaRPr lang="sl-SI" sz="1400" b="0" i="0" u="none" strike="noStrike" kern="1200" cap="none" spc="0" normalizeH="0" baseline="0" noProof="0" dirty="0">
              <a:ln>
                <a:noFill/>
              </a:ln>
              <a:solidFill>
                <a:srgbClr val="1D1D1B"/>
              </a:solidFill>
              <a:effectLst/>
              <a:uLnTx/>
              <a:uFillTx/>
              <a:latin typeface="Raleway"/>
            </a:endParaRPr>
          </a:p>
          <a:p>
            <a:pPr marL="171450" indent="-171450">
              <a:lnSpc>
                <a:spcPct val="110000"/>
              </a:lnSpc>
              <a:spcBef>
                <a:spcPts val="600"/>
              </a:spcBef>
              <a:spcAft>
                <a:spcPts val="600"/>
              </a:spcAft>
              <a:buFont typeface="Arial" panose="020B0604020202020204" pitchFamily="34" charset="0"/>
              <a:buChar char="•"/>
            </a:pPr>
            <a:r>
              <a:rPr kumimoji="0" lang="el-GR" sz="1400" b="0" i="0" u="none" strike="noStrike" kern="1200" cap="none" spc="0" normalizeH="0" baseline="0" noProof="0" dirty="0" err="1">
                <a:ln>
                  <a:noFill/>
                </a:ln>
                <a:solidFill>
                  <a:srgbClr val="1D1D1B"/>
                </a:solidFill>
                <a:effectLst/>
                <a:uLnTx/>
                <a:uFillTx/>
                <a:latin typeface="Raleway"/>
                <a:ea typeface="+mn-ea"/>
                <a:cs typeface="+mn-cs"/>
              </a:rPr>
              <a:t>Doug</a:t>
            </a:r>
            <a:r>
              <a:rPr kumimoji="0" lang="el-GR" sz="1400" b="0" i="0" u="none" strike="noStrike" kern="1200" cap="none" spc="0" normalizeH="0" baseline="0" noProof="0" dirty="0">
                <a:ln>
                  <a:noFill/>
                </a:ln>
                <a:solidFill>
                  <a:srgbClr val="1D1D1B"/>
                </a:solidFill>
                <a:effectLst/>
                <a:uLnTx/>
                <a:uFillTx/>
                <a:latin typeface="Raleway"/>
                <a:ea typeface="+mn-ea"/>
                <a:cs typeface="+mn-cs"/>
              </a:rPr>
              <a:t> </a:t>
            </a:r>
            <a:r>
              <a:rPr kumimoji="0" lang="el-GR" sz="1400" b="0" i="0" u="none" strike="noStrike" kern="1200" cap="none" spc="0" normalizeH="0" baseline="0" noProof="0" dirty="0" err="1">
                <a:ln>
                  <a:noFill/>
                </a:ln>
                <a:solidFill>
                  <a:srgbClr val="1D1D1B"/>
                </a:solidFill>
                <a:effectLst/>
                <a:uLnTx/>
                <a:uFillTx/>
                <a:latin typeface="Raleway"/>
                <a:ea typeface="+mn-ea"/>
                <a:cs typeface="+mn-cs"/>
              </a:rPr>
              <a:t>Crowe</a:t>
            </a:r>
            <a:r>
              <a:rPr kumimoji="0" lang="el-GR" sz="1400" b="0" i="0" u="none" strike="noStrike" kern="1200" cap="none" spc="0" normalizeH="0" baseline="0" noProof="0" dirty="0">
                <a:ln>
                  <a:noFill/>
                </a:ln>
                <a:solidFill>
                  <a:srgbClr val="1D1D1B"/>
                </a:solidFill>
                <a:effectLst/>
                <a:uLnTx/>
                <a:uFillTx/>
                <a:latin typeface="Raleway"/>
                <a:ea typeface="+mn-ea"/>
                <a:cs typeface="+mn-cs"/>
              </a:rPr>
              <a:t> (2024, </a:t>
            </a:r>
            <a:r>
              <a:rPr kumimoji="0" lang="el-GR" sz="1400" b="0" i="0" u="none" strike="noStrike" kern="1200" cap="none" spc="0" normalizeH="0" baseline="0" noProof="0" dirty="0" err="1">
                <a:ln>
                  <a:noFill/>
                </a:ln>
                <a:solidFill>
                  <a:srgbClr val="1D1D1B"/>
                </a:solidFill>
                <a:effectLst/>
                <a:uLnTx/>
                <a:uFillTx/>
                <a:latin typeface="Raleway"/>
                <a:ea typeface="+mn-ea"/>
                <a:cs typeface="+mn-cs"/>
              </a:rPr>
              <a:t>jun</a:t>
            </a:r>
            <a:r>
              <a:rPr kumimoji="0" lang="el-GR" sz="1400" b="0" i="0" u="none" strike="noStrike" kern="1200" cap="none" spc="0" normalizeH="0" baseline="0" noProof="0" dirty="0">
                <a:ln>
                  <a:noFill/>
                </a:ln>
                <a:solidFill>
                  <a:srgbClr val="1D1D1B"/>
                </a:solidFill>
                <a:effectLst/>
                <a:uLnTx/>
                <a:uFillTx/>
                <a:latin typeface="Raleway"/>
                <a:ea typeface="+mn-ea"/>
                <a:cs typeface="+mn-cs"/>
              </a:rPr>
              <a:t> 5). Οικοδόμηση αυτοπεποίθησης και ανθεκτικότητας στις γυναίκες ιδρυτές με τη </a:t>
            </a:r>
            <a:r>
              <a:rPr kumimoji="0" lang="el-GR" sz="1400" b="0" i="0" u="none" strike="noStrike" kern="1200" cap="none" spc="0" normalizeH="0" baseline="0" noProof="0" dirty="0" err="1">
                <a:ln>
                  <a:noFill/>
                </a:ln>
                <a:solidFill>
                  <a:srgbClr val="1D1D1B"/>
                </a:solidFill>
                <a:effectLst/>
                <a:uLnTx/>
                <a:uFillTx/>
                <a:latin typeface="Raleway"/>
                <a:ea typeface="+mn-ea"/>
                <a:cs typeface="+mn-cs"/>
              </a:rPr>
              <a:t>Victoria</a:t>
            </a:r>
            <a:r>
              <a:rPr kumimoji="0" lang="el-GR" sz="1400" b="0" i="0" u="none" strike="noStrike" kern="1200" cap="none" spc="0" normalizeH="0" baseline="0" noProof="0" dirty="0">
                <a:ln>
                  <a:noFill/>
                </a:ln>
                <a:solidFill>
                  <a:srgbClr val="1D1D1B"/>
                </a:solidFill>
                <a:effectLst/>
                <a:uLnTx/>
                <a:uFillTx/>
                <a:latin typeface="Raleway"/>
                <a:ea typeface="+mn-ea"/>
                <a:cs typeface="+mn-cs"/>
              </a:rPr>
              <a:t> </a:t>
            </a:r>
            <a:r>
              <a:rPr kumimoji="0" lang="el-GR" sz="1400" b="0" i="0" u="none" strike="noStrike" kern="1200" cap="none" spc="0" normalizeH="0" baseline="0" noProof="0" dirty="0" err="1">
                <a:ln>
                  <a:noFill/>
                </a:ln>
                <a:solidFill>
                  <a:srgbClr val="1D1D1B"/>
                </a:solidFill>
                <a:effectLst/>
                <a:uLnTx/>
                <a:uFillTx/>
                <a:latin typeface="Raleway"/>
                <a:ea typeface="+mn-ea"/>
                <a:cs typeface="+mn-cs"/>
              </a:rPr>
              <a:t>Yampolsky</a:t>
            </a:r>
            <a:r>
              <a:rPr kumimoji="0" lang="el-GR" sz="1400" b="0" i="0" u="none" strike="noStrike" kern="1200" cap="none" spc="0" normalizeH="0" baseline="0" noProof="0" dirty="0">
                <a:ln>
                  <a:noFill/>
                </a:ln>
                <a:solidFill>
                  <a:srgbClr val="1D1D1B"/>
                </a:solidFill>
                <a:effectLst/>
                <a:uLnTx/>
                <a:uFillTx/>
                <a:latin typeface="Raleway"/>
                <a:ea typeface="+mn-ea"/>
                <a:cs typeface="+mn-cs"/>
              </a:rPr>
              <a:t>. [Βίντεο] </a:t>
            </a:r>
            <a:r>
              <a:rPr kumimoji="0" lang="el-GR" sz="1400" b="0" i="0" u="none" strike="noStrike" kern="1200" cap="none" spc="0" normalizeH="0" baseline="0" noProof="0" dirty="0" err="1">
                <a:ln>
                  <a:noFill/>
                </a:ln>
                <a:solidFill>
                  <a:srgbClr val="1D1D1B"/>
                </a:solidFill>
                <a:effectLst/>
                <a:uLnTx/>
                <a:uFillTx/>
                <a:latin typeface="Raleway"/>
                <a:ea typeface="+mn-ea"/>
                <a:cs typeface="+mn-cs"/>
              </a:rPr>
              <a:t>YouTube</a:t>
            </a:r>
            <a:r>
              <a:rPr kumimoji="0" lang="el-GR" sz="1400" b="0" i="0" u="none" strike="noStrike" kern="1200" cap="none" spc="0" normalizeH="0" baseline="0" noProof="0" dirty="0">
                <a:ln>
                  <a:noFill/>
                </a:ln>
                <a:solidFill>
                  <a:srgbClr val="1D1D1B"/>
                </a:solidFill>
                <a:effectLst/>
                <a:uLnTx/>
                <a:uFillTx/>
                <a:latin typeface="Raleway"/>
                <a:ea typeface="+mn-ea"/>
                <a:cs typeface="+mn-cs"/>
              </a:rPr>
              <a:t> </a:t>
            </a:r>
            <a:r>
              <a:rPr kumimoji="0" lang="sl-SI" sz="1400" b="0" i="0" u="none" strike="noStrike" kern="1200" cap="none" spc="0" normalizeH="0" baseline="0" noProof="0" dirty="0">
                <a:ln>
                  <a:noFill/>
                </a:ln>
                <a:solidFill>
                  <a:srgbClr val="1D1D1B"/>
                </a:solidFill>
                <a:effectLst/>
                <a:uLnTx/>
                <a:uFillTx/>
                <a:latin typeface="Raleway"/>
                <a:ea typeface="+mn-ea"/>
                <a:cs typeface="+mn-cs"/>
              </a:rPr>
              <a:t>: </a:t>
            </a:r>
            <a:r>
              <a:rPr kumimoji="0" lang="sl-SI" sz="1400" b="0" i="0" u="none" strike="noStrike" kern="1200" cap="none" spc="0" normalizeH="0" baseline="0" noProof="0" dirty="0">
                <a:ln>
                  <a:noFill/>
                </a:ln>
                <a:solidFill>
                  <a:srgbClr val="1D1D1B"/>
                </a:solidFill>
                <a:effectLst/>
                <a:uLnTx/>
                <a:uFillTx/>
                <a:latin typeface="Raleway"/>
                <a:ea typeface="+mn-ea"/>
                <a:cs typeface="+mn-cs"/>
                <a:hlinkClick r:id="rId4"/>
              </a:rPr>
              <a:t>https://www.youtube.com/watch?v=hl6FME2XWb0&amp;t</a:t>
            </a:r>
            <a:r>
              <a:rPr kumimoji="0" lang="sl-SI" sz="1400" b="0" i="0" u="none" strike="noStrike" kern="1200" cap="none" spc="0" normalizeH="0" baseline="0" noProof="0" dirty="0">
                <a:ln>
                  <a:noFill/>
                </a:ln>
                <a:solidFill>
                  <a:srgbClr val="1D1D1B"/>
                </a:solidFill>
                <a:effectLst/>
                <a:uLnTx/>
                <a:uFillTx/>
                <a:latin typeface="Raleway"/>
                <a:ea typeface="+mn-ea"/>
                <a:cs typeface="+mn-cs"/>
              </a:rPr>
              <a:t> </a:t>
            </a:r>
            <a:endParaRPr lang="sl-SI" sz="1400" b="0" i="0" u="none" strike="noStrike" kern="1200" cap="none" spc="0" normalizeH="0" baseline="0" noProof="0" dirty="0">
              <a:ln>
                <a:noFill/>
              </a:ln>
              <a:solidFill>
                <a:srgbClr val="1D1D1B"/>
              </a:solidFill>
              <a:effectLst/>
              <a:uLnTx/>
              <a:uFillTx/>
              <a:latin typeface="Raleway"/>
            </a:endParaRPr>
          </a:p>
          <a:p>
            <a:pPr marL="171450" indent="-171450">
              <a:lnSpc>
                <a:spcPct val="110000"/>
              </a:lnSpc>
              <a:spcBef>
                <a:spcPts val="600"/>
              </a:spcBef>
              <a:spcAft>
                <a:spcPts val="600"/>
              </a:spcAft>
              <a:buFont typeface="Arial" panose="020B0604020202020204" pitchFamily="34" charset="0"/>
              <a:buChar char="•"/>
            </a:pPr>
            <a:r>
              <a:rPr lang="el-GR" sz="1400" b="0" dirty="0" err="1">
                <a:solidFill>
                  <a:schemeClr val="accent1"/>
                </a:solidFill>
              </a:rPr>
              <a:t>Ely</a:t>
            </a:r>
            <a:r>
              <a:rPr lang="el-GR" sz="1400" b="0" dirty="0">
                <a:solidFill>
                  <a:schemeClr val="accent1"/>
                </a:solidFill>
              </a:rPr>
              <a:t>, R. J., &amp; </a:t>
            </a:r>
            <a:r>
              <a:rPr lang="el-GR" sz="1400" b="0" dirty="0" err="1">
                <a:solidFill>
                  <a:schemeClr val="accent1"/>
                </a:solidFill>
              </a:rPr>
              <a:t>Thomas</a:t>
            </a:r>
            <a:r>
              <a:rPr lang="el-GR" sz="1400" b="0" dirty="0">
                <a:solidFill>
                  <a:schemeClr val="accent1"/>
                </a:solidFill>
              </a:rPr>
              <a:t> D. (2020). Σοβαρευόμαστε για την ποικιλομορφία: Ήρθε η ώρα για έναν νέο τρόπο σκέψης. </a:t>
            </a:r>
            <a:r>
              <a:rPr lang="el-GR" sz="1400" b="0" dirty="0" err="1">
                <a:solidFill>
                  <a:schemeClr val="accent1"/>
                </a:solidFill>
              </a:rPr>
              <a:t>Harvard</a:t>
            </a:r>
            <a:r>
              <a:rPr lang="el-GR" sz="1400" b="0" dirty="0">
                <a:solidFill>
                  <a:schemeClr val="accent1"/>
                </a:solidFill>
              </a:rPr>
              <a:t> </a:t>
            </a:r>
            <a:r>
              <a:rPr lang="el-GR" sz="1400" b="0" dirty="0" err="1">
                <a:solidFill>
                  <a:schemeClr val="accent1"/>
                </a:solidFill>
              </a:rPr>
              <a:t>Business</a:t>
            </a:r>
            <a:r>
              <a:rPr lang="el-GR" sz="1400" b="0" dirty="0">
                <a:solidFill>
                  <a:schemeClr val="accent1"/>
                </a:solidFill>
              </a:rPr>
              <a:t> Review, Νοέμβριος-Δεκέμβριος 2020. Διαβάστε περισσότερα εδώ </a:t>
            </a:r>
            <a:r>
              <a:rPr lang="sl-SI" sz="1400" b="0" dirty="0">
                <a:solidFill>
                  <a:schemeClr val="accent1"/>
                </a:solidFill>
              </a:rPr>
              <a:t>: </a:t>
            </a:r>
            <a:r>
              <a:rPr lang="sl-SI" sz="1400" b="0" dirty="0">
                <a:solidFill>
                  <a:schemeClr val="bg1">
                    <a:lumMod val="75000"/>
                  </a:schemeClr>
                </a:solidFill>
                <a:latin typeface="Raleway"/>
                <a:hlinkClick r:id="rId5">
                  <a:extLst>
                    <a:ext uri="{A12FA001-AC4F-418D-AE19-62706E023703}">
                      <ahyp:hlinkClr xmlns:ahyp="http://schemas.microsoft.com/office/drawing/2018/hyperlinkcolor" val="tx"/>
                    </a:ext>
                  </a:extLst>
                </a:hlinkClick>
              </a:rPr>
              <a:t>https://hbr.org/2020/11/getting-serious-about-diversity-enough-already-with-the-business-case?utm_medium=paidsearch&amp;utm_source=google&amp;utm_campaign=intlcontent_bussoc&amp;utm_term=Non-Brand&amp;tpcc=intlcontent_bussoc&amp;gad_source=1&amp;gclid=EAIaIQobChMI_Pfgn4a9hwMVbxmiAx0KpiEGEAAYBCAAEgK8A_D_BwE</a:t>
            </a:r>
            <a:endParaRPr lang="sl-SI" sz="1400" b="0" dirty="0">
              <a:solidFill>
                <a:schemeClr val="bg1">
                  <a:lumMod val="75000"/>
                </a:schemeClr>
              </a:solidFill>
              <a:latin typeface="Raleway"/>
            </a:endParaRPr>
          </a:p>
          <a:p>
            <a:pPr marL="171450" indent="-171450">
              <a:lnSpc>
                <a:spcPct val="110000"/>
              </a:lnSpc>
              <a:spcBef>
                <a:spcPts val="600"/>
              </a:spcBef>
              <a:spcAft>
                <a:spcPts val="600"/>
              </a:spcAft>
              <a:buFont typeface="Arial" panose="020B0604020202020204" pitchFamily="34" charset="0"/>
              <a:buChar char="•"/>
            </a:pPr>
            <a:r>
              <a:rPr kumimoji="0" lang="el-GR" sz="1400" b="0" i="0" u="none" strike="noStrike" kern="1200" cap="none" spc="0" normalizeH="0" baseline="0" noProof="0" dirty="0" err="1">
                <a:ln>
                  <a:noFill/>
                </a:ln>
                <a:solidFill>
                  <a:srgbClr val="1D1D1B"/>
                </a:solidFill>
                <a:effectLst/>
                <a:uLnTx/>
                <a:uFillTx/>
                <a:latin typeface="Raleway"/>
                <a:ea typeface="+mn-ea"/>
                <a:cs typeface="+mn-cs"/>
              </a:rPr>
              <a:t>ForbesWomen</a:t>
            </a:r>
            <a:r>
              <a:rPr kumimoji="0" lang="el-GR" sz="1400" b="0" i="0" u="none" strike="noStrike" kern="1200" cap="none" spc="0" normalizeH="0" baseline="0" noProof="0" dirty="0">
                <a:ln>
                  <a:noFill/>
                </a:ln>
                <a:solidFill>
                  <a:srgbClr val="1D1D1B"/>
                </a:solidFill>
                <a:effectLst/>
                <a:uLnTx/>
                <a:uFillTx/>
                <a:latin typeface="Raleway"/>
                <a:ea typeface="+mn-ea"/>
                <a:cs typeface="+mn-cs"/>
              </a:rPr>
              <a:t> (2018, 11 Ιανουαρίου). Οι συμβουλές του CEO της Accenture προς τις γυναίκες: </a:t>
            </a:r>
            <a:r>
              <a:rPr kumimoji="0" lang="el-GR" sz="1400" b="0" i="0" u="none" strike="noStrike" kern="1200" cap="none" spc="0" normalizeH="0" baseline="0" noProof="0" dirty="0" err="1">
                <a:ln>
                  <a:noFill/>
                </a:ln>
                <a:solidFill>
                  <a:srgbClr val="1D1D1B"/>
                </a:solidFill>
                <a:effectLst/>
                <a:uLnTx/>
                <a:uFillTx/>
                <a:latin typeface="Raleway"/>
                <a:ea typeface="+mn-ea"/>
                <a:cs typeface="+mn-cs"/>
              </a:rPr>
              <a:t>Forbes</a:t>
            </a:r>
            <a:r>
              <a:rPr kumimoji="0" lang="el-GR" sz="1400" b="0" i="0" u="none" strike="noStrike" kern="1200" cap="none" spc="0" normalizeH="0" baseline="0" noProof="0" dirty="0">
                <a:ln>
                  <a:noFill/>
                </a:ln>
                <a:solidFill>
                  <a:srgbClr val="1D1D1B"/>
                </a:solidFill>
                <a:effectLst/>
                <a:uLnTx/>
                <a:uFillTx/>
                <a:latin typeface="Raleway"/>
                <a:ea typeface="+mn-ea"/>
                <a:cs typeface="+mn-cs"/>
              </a:rPr>
              <a:t>: Ξεχωρίστε | Επιτυχία με τη </a:t>
            </a:r>
            <a:r>
              <a:rPr kumimoji="0" lang="el-GR" sz="1400" b="0" i="0" u="none" strike="noStrike" kern="1200" cap="none" spc="0" normalizeH="0" baseline="0" noProof="0" dirty="0" err="1">
                <a:ln>
                  <a:noFill/>
                </a:ln>
                <a:solidFill>
                  <a:srgbClr val="1D1D1B"/>
                </a:solidFill>
                <a:effectLst/>
                <a:uLnTx/>
                <a:uFillTx/>
                <a:latin typeface="Raleway"/>
                <a:ea typeface="+mn-ea"/>
                <a:cs typeface="+mn-cs"/>
              </a:rPr>
              <a:t>Moira</a:t>
            </a:r>
            <a:r>
              <a:rPr kumimoji="0" lang="el-GR" sz="1400" b="0" i="0" u="none" strike="noStrike" kern="1200" cap="none" spc="0" normalizeH="0" baseline="0" noProof="0" dirty="0">
                <a:ln>
                  <a:noFill/>
                </a:ln>
                <a:solidFill>
                  <a:srgbClr val="1D1D1B"/>
                </a:solidFill>
                <a:effectLst/>
                <a:uLnTx/>
                <a:uFillTx/>
                <a:latin typeface="Raleway"/>
                <a:ea typeface="+mn-ea"/>
                <a:cs typeface="+mn-cs"/>
              </a:rPr>
              <a:t> </a:t>
            </a:r>
            <a:r>
              <a:rPr kumimoji="0" lang="el-GR" sz="1400" b="0" i="0" u="none" strike="noStrike" kern="1200" cap="none" spc="0" normalizeH="0" baseline="0" noProof="0" dirty="0" err="1">
                <a:ln>
                  <a:noFill/>
                </a:ln>
                <a:solidFill>
                  <a:srgbClr val="1D1D1B"/>
                </a:solidFill>
                <a:effectLst/>
                <a:uLnTx/>
                <a:uFillTx/>
                <a:latin typeface="Raleway"/>
                <a:ea typeface="+mn-ea"/>
                <a:cs typeface="+mn-cs"/>
              </a:rPr>
              <a:t>Forbes</a:t>
            </a:r>
            <a:r>
              <a:rPr kumimoji="0" lang="el-GR" sz="1400" b="0" i="0" u="none" strike="noStrike" kern="1200" cap="none" spc="0" normalizeH="0" baseline="0" noProof="0" dirty="0">
                <a:ln>
                  <a:noFill/>
                </a:ln>
                <a:solidFill>
                  <a:srgbClr val="1D1D1B"/>
                </a:solidFill>
                <a:effectLst/>
                <a:uLnTx/>
                <a:uFillTx/>
                <a:latin typeface="Raleway"/>
                <a:ea typeface="+mn-ea"/>
                <a:cs typeface="+mn-cs"/>
              </a:rPr>
              <a:t>. [Βίντεο] </a:t>
            </a:r>
            <a:r>
              <a:rPr kumimoji="0" lang="el-GR" sz="1400" b="0" i="0" u="none" strike="noStrike" kern="1200" cap="none" spc="0" normalizeH="0" baseline="0" noProof="0" dirty="0" err="1">
                <a:ln>
                  <a:noFill/>
                </a:ln>
                <a:solidFill>
                  <a:srgbClr val="1D1D1B"/>
                </a:solidFill>
                <a:effectLst/>
                <a:uLnTx/>
                <a:uFillTx/>
                <a:latin typeface="Raleway"/>
                <a:ea typeface="+mn-ea"/>
                <a:cs typeface="+mn-cs"/>
              </a:rPr>
              <a:t>YouTube</a:t>
            </a:r>
            <a:r>
              <a:rPr kumimoji="0" lang="el-GR" sz="1400" b="0" i="0" u="none" strike="noStrike" kern="1200" cap="none" spc="0" normalizeH="0" baseline="0" noProof="0" dirty="0">
                <a:ln>
                  <a:noFill/>
                </a:ln>
                <a:solidFill>
                  <a:srgbClr val="1D1D1B"/>
                </a:solidFill>
                <a:effectLst/>
                <a:uLnTx/>
                <a:uFillTx/>
                <a:latin typeface="Raleway"/>
                <a:ea typeface="+mn-ea"/>
                <a:cs typeface="+mn-cs"/>
              </a:rPr>
              <a:t> </a:t>
            </a:r>
            <a:r>
              <a:rPr kumimoji="0" lang="sl-SI" sz="1400" b="0" i="0" u="none" strike="noStrike" kern="1200" cap="none" spc="0" normalizeH="0" baseline="0" noProof="0" dirty="0">
                <a:ln>
                  <a:noFill/>
                </a:ln>
                <a:solidFill>
                  <a:srgbClr val="1D1D1B"/>
                </a:solidFill>
                <a:effectLst/>
                <a:uLnTx/>
                <a:uFillTx/>
                <a:latin typeface="Raleway"/>
                <a:ea typeface="+mn-ea"/>
                <a:cs typeface="+mn-cs"/>
              </a:rPr>
              <a:t>: </a:t>
            </a:r>
            <a:r>
              <a:rPr kumimoji="0" lang="sl-SI" sz="1400" b="0" i="0" u="none" strike="noStrike" kern="1200" cap="none" spc="0" normalizeH="0" baseline="0" noProof="0" dirty="0">
                <a:ln>
                  <a:noFill/>
                </a:ln>
                <a:solidFill>
                  <a:srgbClr val="1D1D1B"/>
                </a:solidFill>
                <a:effectLst/>
                <a:uLnTx/>
                <a:uFillTx/>
                <a:latin typeface="Raleway"/>
                <a:ea typeface="+mn-ea"/>
                <a:cs typeface="+mn-cs"/>
                <a:hlinkClick r:id="rId6"/>
              </a:rPr>
              <a:t>https://www.youtube.com/watch?v=KHq_EDi2PE8</a:t>
            </a:r>
            <a:r>
              <a:rPr kumimoji="0" lang="sl-SI" sz="1400" b="0" i="0" u="none" strike="noStrike" kern="1200" cap="none" spc="0" normalizeH="0" baseline="0" noProof="0" dirty="0">
                <a:ln>
                  <a:noFill/>
                </a:ln>
                <a:solidFill>
                  <a:srgbClr val="1D1D1B"/>
                </a:solidFill>
                <a:effectLst/>
                <a:uLnTx/>
                <a:uFillTx/>
                <a:latin typeface="Raleway"/>
                <a:ea typeface="+mn-ea"/>
                <a:cs typeface="+mn-cs"/>
              </a:rPr>
              <a:t> </a:t>
            </a:r>
            <a:endParaRPr lang="sl-SI" sz="1400" b="0" i="0" u="none" strike="noStrike" kern="1200" cap="none" spc="0" normalizeH="0" baseline="0" noProof="0" dirty="0">
              <a:ln>
                <a:noFill/>
              </a:ln>
              <a:solidFill>
                <a:srgbClr val="1D1D1B"/>
              </a:solidFill>
              <a:effectLst/>
              <a:uLnTx/>
              <a:uFillTx/>
              <a:latin typeface="Raleway"/>
            </a:endParaRPr>
          </a:p>
          <a:p>
            <a:pPr marL="171450" indent="-171450">
              <a:lnSpc>
                <a:spcPct val="110000"/>
              </a:lnSpc>
              <a:spcBef>
                <a:spcPts val="600"/>
              </a:spcBef>
              <a:spcAft>
                <a:spcPts val="600"/>
              </a:spcAft>
              <a:buFont typeface="Arial" panose="020B0604020202020204" pitchFamily="34" charset="0"/>
              <a:buChar char="•"/>
            </a:pPr>
            <a:r>
              <a:rPr lang="sl-SI" sz="1400" b="0" dirty="0">
                <a:solidFill>
                  <a:srgbClr val="1D1D1B"/>
                </a:solidFill>
                <a:latin typeface="Raleway"/>
              </a:rPr>
              <a:t>GV (Google Ventures). (2014, sept 25). </a:t>
            </a:r>
            <a:r>
              <a:rPr lang="el-GR" sz="1400" b="0" dirty="0">
                <a:solidFill>
                  <a:srgbClr val="1D1D1B"/>
                </a:solidFill>
                <a:latin typeface="Raleway"/>
              </a:rPr>
              <a:t>Ασυνείδητη προκατάληψη στην εργασία | </a:t>
            </a:r>
            <a:r>
              <a:rPr lang="sl-SI" sz="1400" b="0" dirty="0">
                <a:solidFill>
                  <a:srgbClr val="1D1D1B"/>
                </a:solidFill>
                <a:latin typeface="Raleway"/>
              </a:rPr>
              <a:t>Google Ventures. [</a:t>
            </a:r>
            <a:r>
              <a:rPr lang="el-GR" sz="1400" b="0" dirty="0">
                <a:solidFill>
                  <a:srgbClr val="1D1D1B"/>
                </a:solidFill>
                <a:latin typeface="Raleway"/>
              </a:rPr>
              <a:t>Βίντεο] </a:t>
            </a:r>
            <a:r>
              <a:rPr lang="sl-SI" sz="1400" b="0" dirty="0">
                <a:solidFill>
                  <a:srgbClr val="1D1D1B"/>
                </a:solidFill>
                <a:latin typeface="Raleway"/>
              </a:rPr>
              <a:t>YouTube </a:t>
            </a:r>
            <a:r>
              <a:rPr kumimoji="0" lang="sl-SI" sz="1400" b="0" i="0" u="none" strike="noStrike" kern="1200" cap="none" spc="0" normalizeH="0" baseline="0" noProof="0" dirty="0">
                <a:ln>
                  <a:noFill/>
                </a:ln>
                <a:solidFill>
                  <a:srgbClr val="1D1D1B"/>
                </a:solidFill>
                <a:effectLst/>
                <a:uLnTx/>
                <a:uFillTx/>
                <a:latin typeface="Raleway"/>
                <a:ea typeface="+mn-ea"/>
                <a:cs typeface="+mn-cs"/>
              </a:rPr>
              <a:t>: </a:t>
            </a:r>
            <a:r>
              <a:rPr kumimoji="0" lang="sl-SI" sz="1400" b="0" i="0" u="none" strike="noStrike" kern="1200" cap="none" spc="0" normalizeH="0" baseline="0" noProof="0" dirty="0">
                <a:ln>
                  <a:noFill/>
                </a:ln>
                <a:solidFill>
                  <a:srgbClr val="1D1D1B"/>
                </a:solidFill>
                <a:effectLst/>
                <a:uLnTx/>
                <a:uFillTx/>
                <a:latin typeface="Raleway"/>
                <a:ea typeface="+mn-ea"/>
                <a:cs typeface="+mn-cs"/>
                <a:hlinkClick r:id="rId7"/>
              </a:rPr>
              <a:t>https://www.youtube.com/watch?v=nLjFTHTgEVU</a:t>
            </a:r>
            <a:r>
              <a:rPr kumimoji="0" lang="sl-SI" sz="1400" b="0" i="0" u="none" strike="noStrike" kern="1200" cap="none" spc="0" normalizeH="0" baseline="0" noProof="0" dirty="0">
                <a:ln>
                  <a:noFill/>
                </a:ln>
                <a:solidFill>
                  <a:srgbClr val="1D1D1B"/>
                </a:solidFill>
                <a:effectLst/>
                <a:uLnTx/>
                <a:uFillTx/>
                <a:latin typeface="Raleway"/>
                <a:ea typeface="+mn-ea"/>
                <a:cs typeface="+mn-cs"/>
              </a:rPr>
              <a:t> </a:t>
            </a:r>
            <a:endParaRPr lang="sl-SI" sz="1400" b="0" i="0" u="none" strike="noStrike" kern="1200" cap="none" spc="0" normalizeH="0" baseline="0" noProof="0" dirty="0">
              <a:ln>
                <a:noFill/>
              </a:ln>
              <a:solidFill>
                <a:srgbClr val="1D1D1B"/>
              </a:solidFill>
              <a:effectLst/>
              <a:uLnTx/>
              <a:uFillTx/>
              <a:latin typeface="Raleway"/>
            </a:endParaRPr>
          </a:p>
          <a:p>
            <a:pPr marL="171450" indent="-171450">
              <a:lnSpc>
                <a:spcPct val="110000"/>
              </a:lnSpc>
              <a:spcBef>
                <a:spcPts val="600"/>
              </a:spcBef>
              <a:spcAft>
                <a:spcPts val="600"/>
              </a:spcAft>
              <a:buFont typeface="Arial" panose="020B0604020202020204" pitchFamily="34" charset="0"/>
              <a:buChar char="•"/>
            </a:pPr>
            <a:r>
              <a:rPr lang="el-GR" sz="1400" b="0" dirty="0" err="1">
                <a:solidFill>
                  <a:srgbClr val="1D1D1B"/>
                </a:solidFill>
                <a:latin typeface="Raleway"/>
              </a:rPr>
              <a:t>Heilman</a:t>
            </a:r>
            <a:r>
              <a:rPr lang="el-GR" sz="1400" b="0" dirty="0">
                <a:solidFill>
                  <a:srgbClr val="1D1D1B"/>
                </a:solidFill>
                <a:latin typeface="Raleway"/>
              </a:rPr>
              <a:t>, M. E., </a:t>
            </a:r>
            <a:r>
              <a:rPr lang="el-GR" sz="1400" b="0" dirty="0" err="1">
                <a:solidFill>
                  <a:srgbClr val="1D1D1B"/>
                </a:solidFill>
                <a:latin typeface="Raleway"/>
              </a:rPr>
              <a:t>Caleo</a:t>
            </a:r>
            <a:r>
              <a:rPr lang="el-GR" sz="1400" b="0" dirty="0">
                <a:solidFill>
                  <a:srgbClr val="1D1D1B"/>
                </a:solidFill>
                <a:latin typeface="Raleway"/>
              </a:rPr>
              <a:t>, S., </a:t>
            </a:r>
            <a:r>
              <a:rPr lang="el-GR" sz="1400" b="0" dirty="0" err="1">
                <a:solidFill>
                  <a:srgbClr val="1D1D1B"/>
                </a:solidFill>
                <a:latin typeface="Raleway"/>
              </a:rPr>
              <a:t>Manzi</a:t>
            </a:r>
            <a:r>
              <a:rPr lang="el-GR" sz="1400" b="0" dirty="0">
                <a:solidFill>
                  <a:srgbClr val="1D1D1B"/>
                </a:solidFill>
                <a:latin typeface="Raleway"/>
              </a:rPr>
              <a:t>, F. (2024). Γυναίκες στην εργασία: Διαδρομές από τα φυλετικά στερεότυπα στις </a:t>
            </a:r>
            <a:r>
              <a:rPr lang="el-GR" sz="1400" b="0" dirty="0" err="1">
                <a:solidFill>
                  <a:srgbClr val="1D1D1B"/>
                </a:solidFill>
                <a:latin typeface="Raleway"/>
              </a:rPr>
              <a:t>έμφυλες</a:t>
            </a:r>
            <a:r>
              <a:rPr lang="el-GR" sz="1400" b="0" dirty="0">
                <a:solidFill>
                  <a:srgbClr val="1D1D1B"/>
                </a:solidFill>
                <a:latin typeface="Raleway"/>
              </a:rPr>
              <a:t> προκαταλήψεις και διακρίσεις. </a:t>
            </a:r>
            <a:r>
              <a:rPr lang="el-GR" sz="1400" b="0" dirty="0" err="1">
                <a:solidFill>
                  <a:srgbClr val="1D1D1B"/>
                </a:solidFill>
                <a:latin typeface="Raleway"/>
              </a:rPr>
              <a:t>Vol</a:t>
            </a:r>
            <a:r>
              <a:rPr lang="el-GR" sz="1400" b="0" dirty="0">
                <a:solidFill>
                  <a:srgbClr val="1D1D1B"/>
                </a:solidFill>
                <a:latin typeface="Raleway"/>
              </a:rPr>
              <a:t>. 11:165-192 (Ημερομηνία δημοσίευσης τόμου Ιανουάριος 2024)</a:t>
            </a:r>
            <a:r>
              <a:rPr lang="sl-SI" sz="1400" b="0" dirty="0">
                <a:solidFill>
                  <a:srgbClr val="1D1D1B"/>
                </a:solidFill>
                <a:latin typeface="Raleway"/>
              </a:rPr>
              <a:t> </a:t>
            </a:r>
            <a:r>
              <a:rPr lang="sl-SI" sz="1400" b="0" dirty="0">
                <a:hlinkClick r:id="rId8">
                  <a:extLst>
                    <a:ext uri="{A12FA001-AC4F-418D-AE19-62706E023703}">
                      <ahyp:hlinkClr xmlns:ahyp="http://schemas.microsoft.com/office/drawing/2018/hyperlinkcolor" val="tx"/>
                    </a:ext>
                  </a:extLst>
                </a:hlinkClick>
              </a:rPr>
              <a:t>https://doi.org/10.1146/annurev-orgpsych-110721-034105</a:t>
            </a:r>
            <a:r>
              <a:rPr lang="sl-SI" sz="1400" b="0" dirty="0"/>
              <a:t> </a:t>
            </a:r>
          </a:p>
          <a:p>
            <a:pPr marL="171450" indent="-171450">
              <a:lnSpc>
                <a:spcPct val="110000"/>
              </a:lnSpc>
              <a:spcBef>
                <a:spcPts val="600"/>
              </a:spcBef>
              <a:spcAft>
                <a:spcPts val="600"/>
              </a:spcAft>
              <a:buFont typeface="Arial" panose="020B0604020202020204" pitchFamily="34" charset="0"/>
              <a:buChar char="•"/>
            </a:pPr>
            <a:r>
              <a:rPr kumimoji="0" lang="el-GR" sz="1400" b="0" i="0" u="none" strike="noStrike" kern="1200" cap="none" spc="0" normalizeH="0" baseline="0" noProof="0" dirty="0">
                <a:ln>
                  <a:noFill/>
                </a:ln>
                <a:solidFill>
                  <a:srgbClr val="1D1D1B"/>
                </a:solidFill>
                <a:effectLst/>
                <a:uLnTx/>
                <a:uFillTx/>
                <a:latin typeface="Raleway"/>
                <a:ea typeface="+mn-ea"/>
                <a:cs typeface="+mn-cs"/>
              </a:rPr>
              <a:t>INSEAD (2018, 12 Απριλίου). Οι φιλίες είναι το κλειδί για την ανθεκτικότητα και την απόδοση στο χώρο εργασίας. [Βίντεο] </a:t>
            </a:r>
            <a:r>
              <a:rPr kumimoji="0" lang="el-GR" sz="1400" b="0" i="0" u="none" strike="noStrike" kern="1200" cap="none" spc="0" normalizeH="0" baseline="0" noProof="0" dirty="0" err="1">
                <a:ln>
                  <a:noFill/>
                </a:ln>
                <a:solidFill>
                  <a:srgbClr val="1D1D1B"/>
                </a:solidFill>
                <a:effectLst/>
                <a:uLnTx/>
                <a:uFillTx/>
                <a:latin typeface="Raleway"/>
                <a:ea typeface="+mn-ea"/>
                <a:cs typeface="+mn-cs"/>
              </a:rPr>
              <a:t>YouTube</a:t>
            </a:r>
            <a:r>
              <a:rPr kumimoji="0" lang="el-GR" sz="1400" b="0" i="0" u="none" strike="noStrike" kern="1200" cap="none" spc="0" normalizeH="0" baseline="0" noProof="0" dirty="0">
                <a:ln>
                  <a:noFill/>
                </a:ln>
                <a:solidFill>
                  <a:srgbClr val="1D1D1B"/>
                </a:solidFill>
                <a:effectLst/>
                <a:uLnTx/>
                <a:uFillTx/>
                <a:latin typeface="Raleway"/>
                <a:ea typeface="+mn-ea"/>
                <a:cs typeface="+mn-cs"/>
              </a:rPr>
              <a:t> </a:t>
            </a:r>
            <a:r>
              <a:rPr kumimoji="0" lang="sl-SI" sz="1400" b="0" i="0" u="none" strike="noStrike" kern="1200" cap="none" spc="0" normalizeH="0" baseline="0" noProof="0" dirty="0">
                <a:ln>
                  <a:noFill/>
                </a:ln>
                <a:solidFill>
                  <a:srgbClr val="1D1D1B"/>
                </a:solidFill>
                <a:effectLst/>
                <a:uLnTx/>
                <a:uFillTx/>
                <a:latin typeface="Raleway"/>
                <a:ea typeface="+mn-ea"/>
                <a:cs typeface="+mn-cs"/>
              </a:rPr>
              <a:t>: </a:t>
            </a:r>
            <a:r>
              <a:rPr lang="sl-SI" sz="1400" b="0" dirty="0">
                <a:solidFill>
                  <a:srgbClr val="1D1D1B"/>
                </a:solidFill>
                <a:latin typeface="Raleway"/>
                <a:hlinkClick r:id="rId9"/>
              </a:rPr>
              <a:t>https://www.youtube.com/watch?v=fvHSYGXZ3aQ&amp;t</a:t>
            </a:r>
            <a:r>
              <a:rPr lang="sl-SI" sz="1400" b="0" dirty="0">
                <a:solidFill>
                  <a:srgbClr val="1D1D1B"/>
                </a:solidFill>
                <a:latin typeface="Raleway"/>
              </a:rPr>
              <a:t> </a:t>
            </a:r>
            <a:endParaRPr lang="sl-SI" sz="1400" dirty="0">
              <a:solidFill>
                <a:schemeClr val="accent1"/>
              </a:solidFill>
            </a:endParaRPr>
          </a:p>
          <a:p>
            <a:pPr marL="171450" indent="-171450">
              <a:buFont typeface="Arial" panose="020B0604020202020204" pitchFamily="34" charset="0"/>
              <a:buChar char="•"/>
            </a:pPr>
            <a:endParaRPr lang="en-US" sz="1200" dirty="0">
              <a:solidFill>
                <a:schemeClr val="accent1"/>
              </a:solidFill>
            </a:endParaRPr>
          </a:p>
        </p:txBody>
      </p:sp>
    </p:spTree>
    <p:extLst>
      <p:ext uri="{BB962C8B-B14F-4D97-AF65-F5344CB8AC3E}">
        <p14:creationId xmlns:p14="http://schemas.microsoft.com/office/powerpoint/2010/main" val="26226862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a:extLst>
              <a:ext uri="{FF2B5EF4-FFF2-40B4-BE49-F238E27FC236}">
                <a16:creationId xmlns:a16="http://schemas.microsoft.com/office/drawing/2014/main" id="{0697F81E-0F9E-3030-359C-9AFD79A7AAC8}"/>
              </a:ext>
            </a:extLst>
          </p:cNvPr>
          <p:cNvSpPr>
            <a:spLocks noGrp="1"/>
          </p:cNvSpPr>
          <p:nvPr>
            <p:ph idx="1"/>
          </p:nvPr>
        </p:nvSpPr>
        <p:spPr>
          <a:xfrm>
            <a:off x="399790" y="388813"/>
            <a:ext cx="10954010" cy="5788150"/>
          </a:xfrm>
        </p:spPr>
        <p:txBody>
          <a:bodyPr/>
          <a:lstStyle/>
          <a:p>
            <a:pPr marL="171450" marR="0" lvl="0" indent="-1714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sl-SI" sz="1200" b="1" i="0" u="none" strike="noStrike" kern="1200" cap="none" spc="0" normalizeH="0" baseline="0" noProof="0">
              <a:ln>
                <a:noFill/>
              </a:ln>
              <a:solidFill>
                <a:srgbClr val="1D1D1B"/>
              </a:solidFill>
              <a:effectLst/>
              <a:uLnTx/>
              <a:uFillTx/>
              <a:latin typeface="Raleway"/>
              <a:ea typeface="+mn-ea"/>
              <a:cs typeface="+mn-cs"/>
            </a:endParaRPr>
          </a:p>
          <a:p>
            <a:pPr marL="171450" marR="0" lvl="0" indent="-1714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sl-SI" sz="1200" b="1" i="0" u="none" strike="noStrike" kern="1200" cap="none" spc="0" normalizeH="0" baseline="0" noProof="0">
              <a:ln>
                <a:noFill/>
              </a:ln>
              <a:solidFill>
                <a:srgbClr val="1D1D1B"/>
              </a:solidFill>
              <a:effectLst/>
              <a:uLnTx/>
              <a:uFillTx/>
              <a:latin typeface="Raleway"/>
              <a:ea typeface="+mn-ea"/>
              <a:cs typeface="+mn-cs"/>
            </a:endParaRPr>
          </a:p>
          <a:p>
            <a:endParaRPr lang="en-GB"/>
          </a:p>
        </p:txBody>
      </p:sp>
      <p:sp>
        <p:nvSpPr>
          <p:cNvPr id="7" name="Označba mesta vsebine 2">
            <a:extLst>
              <a:ext uri="{FF2B5EF4-FFF2-40B4-BE49-F238E27FC236}">
                <a16:creationId xmlns:a16="http://schemas.microsoft.com/office/drawing/2014/main" id="{1004849B-2692-7D06-43C7-FAA8AD48E29A}"/>
              </a:ext>
            </a:extLst>
          </p:cNvPr>
          <p:cNvSpPr txBox="1">
            <a:spLocks/>
          </p:cNvSpPr>
          <p:nvPr/>
        </p:nvSpPr>
        <p:spPr>
          <a:xfrm>
            <a:off x="398427" y="278300"/>
            <a:ext cx="11392421" cy="5999193"/>
          </a:xfrm>
          <a:prstGeom prst="rect">
            <a:avLst/>
          </a:prstGeom>
        </p:spPr>
        <p:txBody>
          <a:bodyPr vert="horz" lIns="91440" tIns="45720" rIns="91440" bIns="45720" rtlCol="0" anchor="t">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2000" dirty="0">
                <a:solidFill>
                  <a:srgbClr val="F3B75B"/>
                </a:solidFill>
              </a:rPr>
              <a:t>Τμήματα 3 και 4</a:t>
            </a:r>
            <a:endParaRPr lang="en-US" sz="1200" b="0" dirty="0">
              <a:solidFill>
                <a:schemeClr val="accent1"/>
              </a:solidFill>
            </a:endParaRPr>
          </a:p>
          <a:p>
            <a:pPr marL="171450" indent="-171450">
              <a:buFont typeface="Arial" panose="020B0604020202020204" pitchFamily="34" charset="0"/>
              <a:buChar char="•"/>
            </a:pPr>
            <a:r>
              <a:rPr lang="el-GR" sz="1400" b="0" dirty="0" err="1">
                <a:solidFill>
                  <a:schemeClr val="accent1"/>
                </a:solidFill>
              </a:rPr>
              <a:t>Jordan</a:t>
            </a:r>
            <a:r>
              <a:rPr lang="el-GR" sz="1400" b="0" dirty="0">
                <a:solidFill>
                  <a:schemeClr val="accent1"/>
                </a:solidFill>
              </a:rPr>
              <a:t>, A.D., </a:t>
            </a:r>
            <a:r>
              <a:rPr lang="el-GR" sz="1400" b="0" dirty="0" err="1">
                <a:solidFill>
                  <a:schemeClr val="accent1"/>
                </a:solidFill>
              </a:rPr>
              <a:t>Campbell</a:t>
            </a:r>
            <a:r>
              <a:rPr lang="el-GR" sz="1400" b="0" dirty="0">
                <a:solidFill>
                  <a:schemeClr val="accent1"/>
                </a:solidFill>
              </a:rPr>
              <a:t>, J.D. (2024). 12 λόγοι για τους οποίους η πολυμορφία, η ισότητα και η ένταξη είναι σημαντικές στις επιχειρήσεις. Πανεπιστήμιο </a:t>
            </a:r>
            <a:r>
              <a:rPr lang="el-GR" sz="1400" b="0" dirty="0" err="1">
                <a:solidFill>
                  <a:schemeClr val="accent1"/>
                </a:solidFill>
              </a:rPr>
              <a:t>Claremont</a:t>
            </a:r>
            <a:r>
              <a:rPr lang="el-GR" sz="1400" b="0" dirty="0">
                <a:solidFill>
                  <a:schemeClr val="accent1"/>
                </a:solidFill>
              </a:rPr>
              <a:t> </a:t>
            </a:r>
            <a:r>
              <a:rPr lang="el-GR" sz="1400" b="0" dirty="0" err="1">
                <a:solidFill>
                  <a:schemeClr val="accent1"/>
                </a:solidFill>
              </a:rPr>
              <a:t>Lincoln</a:t>
            </a:r>
            <a:endParaRPr lang="el-GR" sz="1400" b="0" dirty="0">
              <a:solidFill>
                <a:schemeClr val="accent1"/>
              </a:solidFill>
            </a:endParaRPr>
          </a:p>
          <a:p>
            <a:pPr marL="171450" indent="-171450">
              <a:buFont typeface="Arial" panose="020B0604020202020204" pitchFamily="34" charset="0"/>
              <a:buChar char="•"/>
            </a:pPr>
            <a:r>
              <a:rPr lang="el-GR" sz="1400" b="0" dirty="0" err="1">
                <a:solidFill>
                  <a:schemeClr val="accent1"/>
                </a:solidFill>
              </a:rPr>
              <a:t>Matud</a:t>
            </a:r>
            <a:r>
              <a:rPr lang="el-GR" sz="1400" b="0" dirty="0">
                <a:solidFill>
                  <a:schemeClr val="accent1"/>
                </a:solidFill>
              </a:rPr>
              <a:t>, M. P., </a:t>
            </a:r>
            <a:r>
              <a:rPr lang="el-GR" sz="1400" b="0" dirty="0" err="1">
                <a:solidFill>
                  <a:schemeClr val="accent1"/>
                </a:solidFill>
              </a:rPr>
              <a:t>López-Curbelo</a:t>
            </a:r>
            <a:r>
              <a:rPr lang="el-GR" sz="1400" b="0" dirty="0">
                <a:solidFill>
                  <a:schemeClr val="accent1"/>
                </a:solidFill>
              </a:rPr>
              <a:t>, M., &amp; </a:t>
            </a:r>
            <a:r>
              <a:rPr lang="el-GR" sz="1400" b="0" dirty="0" err="1">
                <a:solidFill>
                  <a:schemeClr val="accent1"/>
                </a:solidFill>
              </a:rPr>
              <a:t>Fortes</a:t>
            </a:r>
            <a:r>
              <a:rPr lang="el-GR" sz="1400" b="0" dirty="0">
                <a:solidFill>
                  <a:schemeClr val="accent1"/>
                </a:solidFill>
              </a:rPr>
              <a:t>, D. (2019). Φύλο και ψυχολογική ευημερία. Διεθνές περιοδικό περιβαλλοντικής έρευνας και δημόσιας υγείας, 16(19), 3531. </a:t>
            </a:r>
            <a:r>
              <a:rPr lang="en-US" sz="1400" b="0" dirty="0">
                <a:solidFill>
                  <a:schemeClr val="bg1">
                    <a:lumMod val="75000"/>
                  </a:schemeClr>
                </a:solidFill>
                <a:hlinkClick r:id="rId2">
                  <a:extLst>
                    <a:ext uri="{A12FA001-AC4F-418D-AE19-62706E023703}">
                      <ahyp:hlinkClr xmlns:ahyp="http://schemas.microsoft.com/office/drawing/2018/hyperlinkcolor" val="tx"/>
                    </a:ext>
                  </a:extLst>
                </a:hlinkClick>
              </a:rPr>
              <a:t>https://doi.org/10.3390/ijerph16193531</a:t>
            </a:r>
            <a:r>
              <a:rPr lang="sl-SI" sz="1400" b="0" dirty="0">
                <a:solidFill>
                  <a:schemeClr val="bg1">
                    <a:lumMod val="75000"/>
                  </a:schemeClr>
                </a:solidFill>
              </a:rPr>
              <a:t> </a:t>
            </a:r>
            <a:r>
              <a:rPr lang="el-GR" sz="1400" b="0" dirty="0">
                <a:solidFill>
                  <a:schemeClr val="accent1"/>
                </a:solidFill>
              </a:rPr>
              <a:t>Διαβάστε περισσότερα εδώ </a:t>
            </a:r>
            <a:r>
              <a:rPr lang="en-US" sz="1400" b="0" dirty="0">
                <a:solidFill>
                  <a:schemeClr val="bg1">
                    <a:lumMod val="75000"/>
                  </a:schemeClr>
                </a:solidFill>
              </a:rPr>
              <a:t>: </a:t>
            </a:r>
            <a:r>
              <a:rPr lang="en-US" sz="1400" b="0" dirty="0">
                <a:solidFill>
                  <a:schemeClr val="bg1">
                    <a:lumMod val="75000"/>
                  </a:schemeClr>
                </a:solidFill>
                <a:hlinkClick r:id="rId3">
                  <a:extLst>
                    <a:ext uri="{A12FA001-AC4F-418D-AE19-62706E023703}">
                      <ahyp:hlinkClr xmlns:ahyp="http://schemas.microsoft.com/office/drawing/2018/hyperlinkcolor" val="tx"/>
                    </a:ext>
                  </a:extLst>
                </a:hlinkClick>
              </a:rPr>
              <a:t>https://mind.help/topic/gender-bias/</a:t>
            </a:r>
            <a:r>
              <a:rPr lang="sl-SI" sz="1400" b="0" dirty="0">
                <a:solidFill>
                  <a:schemeClr val="bg1">
                    <a:lumMod val="75000"/>
                  </a:schemeClr>
                </a:solidFill>
              </a:rPr>
              <a:t> </a:t>
            </a:r>
          </a:p>
          <a:p>
            <a:pPr marL="171450" indent="-171450">
              <a:buFont typeface="Arial" panose="020B0604020202020204" pitchFamily="34" charset="0"/>
              <a:buChar char="•"/>
            </a:pPr>
            <a:r>
              <a:rPr lang="el-GR" sz="1400" b="0" dirty="0" err="1">
                <a:solidFill>
                  <a:schemeClr val="accent1"/>
                </a:solidFill>
              </a:rPr>
              <a:t>Mizock</a:t>
            </a:r>
            <a:r>
              <a:rPr lang="el-GR" sz="1400" b="0" dirty="0">
                <a:solidFill>
                  <a:schemeClr val="accent1"/>
                </a:solidFill>
              </a:rPr>
              <a:t>, L., &amp; </a:t>
            </a:r>
            <a:r>
              <a:rPr lang="el-GR" sz="1400" b="0" dirty="0" err="1">
                <a:solidFill>
                  <a:schemeClr val="accent1"/>
                </a:solidFill>
              </a:rPr>
              <a:t>Brubaker</a:t>
            </a:r>
            <a:r>
              <a:rPr lang="el-GR" sz="1400" b="0" dirty="0">
                <a:solidFill>
                  <a:schemeClr val="accent1"/>
                </a:solidFill>
              </a:rPr>
              <a:t>, M. (2021). Θεραπευτικές εμπειρίες σχετικά με το φύλο και τις διακρίσεις μεταξύ γυναικών με σοβαρές ψυχικές ασθένειες. Ψυχολογικές υπηρεσίες, 18(1), 64-72.</a:t>
            </a:r>
            <a:r>
              <a:rPr lang="en-US" sz="1400" b="0" dirty="0">
                <a:solidFill>
                  <a:schemeClr val="bg1">
                    <a:lumMod val="75000"/>
                  </a:schemeClr>
                </a:solidFill>
              </a:rPr>
              <a:t>. </a:t>
            </a:r>
            <a:r>
              <a:rPr lang="en-US" sz="1400" b="0" dirty="0">
                <a:solidFill>
                  <a:schemeClr val="bg1">
                    <a:lumMod val="75000"/>
                  </a:schemeClr>
                </a:solidFill>
                <a:hlinkClick r:id="rId4">
                  <a:extLst>
                    <a:ext uri="{A12FA001-AC4F-418D-AE19-62706E023703}">
                      <ahyp:hlinkClr xmlns:ahyp="http://schemas.microsoft.com/office/drawing/2018/hyperlinkcolor" val="tx"/>
                    </a:ext>
                  </a:extLst>
                </a:hlinkClick>
              </a:rPr>
              <a:t>https://doi.org/10.1037/ser0000346</a:t>
            </a:r>
            <a:r>
              <a:rPr lang="sl-SI" sz="1400" b="0" dirty="0">
                <a:solidFill>
                  <a:schemeClr val="bg1">
                    <a:lumMod val="75000"/>
                  </a:schemeClr>
                </a:solidFill>
              </a:rPr>
              <a:t> </a:t>
            </a:r>
            <a:r>
              <a:rPr lang="el-GR" sz="1400" b="0" dirty="0">
                <a:solidFill>
                  <a:schemeClr val="accent1"/>
                </a:solidFill>
              </a:rPr>
              <a:t>Διαβάστε περισσότερα εδώ </a:t>
            </a:r>
            <a:r>
              <a:rPr lang="en-US" sz="1400" b="0" dirty="0">
                <a:solidFill>
                  <a:schemeClr val="accent1"/>
                </a:solidFill>
              </a:rPr>
              <a:t>: </a:t>
            </a:r>
            <a:r>
              <a:rPr lang="en-US" sz="1400" b="0" dirty="0">
                <a:solidFill>
                  <a:schemeClr val="bg1">
                    <a:lumMod val="75000"/>
                  </a:schemeClr>
                </a:solidFill>
                <a:hlinkClick r:id="rId3">
                  <a:extLst>
                    <a:ext uri="{A12FA001-AC4F-418D-AE19-62706E023703}">
                      <ahyp:hlinkClr xmlns:ahyp="http://schemas.microsoft.com/office/drawing/2018/hyperlinkcolor" val="tx"/>
                    </a:ext>
                  </a:extLst>
                </a:hlinkClick>
              </a:rPr>
              <a:t>https://mind.help/topic/gender-bias/</a:t>
            </a:r>
            <a:r>
              <a:rPr lang="sl-SI" sz="1400" b="0" dirty="0">
                <a:solidFill>
                  <a:schemeClr val="bg1">
                    <a:lumMod val="75000"/>
                  </a:schemeClr>
                </a:solidFill>
              </a:rPr>
              <a:t> </a:t>
            </a:r>
          </a:p>
          <a:p>
            <a:pPr marL="171450" indent="-171450">
              <a:buFont typeface="Arial" panose="020B0604020202020204" pitchFamily="34" charset="0"/>
              <a:buChar char="•"/>
            </a:pPr>
            <a:r>
              <a:rPr lang="el-GR" sz="1400" b="0" dirty="0">
                <a:solidFill>
                  <a:schemeClr val="accent1"/>
                </a:solidFill>
              </a:rPr>
              <a:t>Βιωσιμότητα στις επιχειρήσεις: Ένας οδηγός για γυναίκες επιχειρηματίες. Διαβάστε περισσότερα εδώ </a:t>
            </a:r>
            <a:r>
              <a:rPr lang="sl-SI" sz="1400" b="0" dirty="0">
                <a:solidFill>
                  <a:schemeClr val="accent1"/>
                </a:solidFill>
              </a:rPr>
              <a:t>: </a:t>
            </a:r>
            <a:r>
              <a:rPr lang="sl-SI" sz="1400" b="0" dirty="0">
                <a:solidFill>
                  <a:schemeClr val="bg1">
                    <a:lumMod val="75000"/>
                  </a:schemeClr>
                </a:solidFill>
                <a:hlinkClick r:id="rId5">
                  <a:extLst>
                    <a:ext uri="{A12FA001-AC4F-418D-AE19-62706E023703}">
                      <ahyp:hlinkClr xmlns:ahyp="http://schemas.microsoft.com/office/drawing/2018/hyperlinkcolor" val="tx"/>
                    </a:ext>
                  </a:extLst>
                </a:hlinkClick>
              </a:rPr>
              <a:t>https://annabartholomew.com/sustainability-in-business-a-guide-for-women-entrepreneurs/</a:t>
            </a:r>
            <a:r>
              <a:rPr lang="sl-SI" sz="1400" b="0" dirty="0">
                <a:solidFill>
                  <a:schemeClr val="bg1">
                    <a:lumMod val="75000"/>
                  </a:schemeClr>
                </a:solidFill>
              </a:rPr>
              <a:t> </a:t>
            </a:r>
          </a:p>
          <a:p>
            <a:pPr marL="171450" indent="-171450">
              <a:buFont typeface="Arial" panose="020B0604020202020204" pitchFamily="34" charset="0"/>
              <a:buChar char="•"/>
            </a:pPr>
            <a:r>
              <a:rPr lang="el-GR" sz="1400" b="0" dirty="0">
                <a:solidFill>
                  <a:srgbClr val="1D1D1B"/>
                </a:solidFill>
                <a:latin typeface="Raleway"/>
              </a:rPr>
              <a:t>TED (2010, 21 Δεκεμβρίου). Γιατί έχουμε πολύ λίγες γυναίκες ηγέτες | </a:t>
            </a:r>
            <a:r>
              <a:rPr lang="el-GR" sz="1400" b="0" dirty="0" err="1">
                <a:solidFill>
                  <a:srgbClr val="1D1D1B"/>
                </a:solidFill>
                <a:latin typeface="Raleway"/>
              </a:rPr>
              <a:t>Sheryl</a:t>
            </a:r>
            <a:r>
              <a:rPr lang="el-GR" sz="1400" b="0" dirty="0">
                <a:solidFill>
                  <a:srgbClr val="1D1D1B"/>
                </a:solidFill>
                <a:latin typeface="Raleway"/>
              </a:rPr>
              <a:t> </a:t>
            </a:r>
            <a:r>
              <a:rPr lang="el-GR" sz="1400" b="0" dirty="0" err="1">
                <a:solidFill>
                  <a:srgbClr val="1D1D1B"/>
                </a:solidFill>
                <a:latin typeface="Raleway"/>
              </a:rPr>
              <a:t>Sandberg</a:t>
            </a:r>
            <a:r>
              <a:rPr lang="el-GR" sz="1400" b="0" dirty="0">
                <a:solidFill>
                  <a:srgbClr val="1D1D1B"/>
                </a:solidFill>
                <a:latin typeface="Raleway"/>
              </a:rPr>
              <a:t>. [Βίντεο] </a:t>
            </a:r>
            <a:r>
              <a:rPr lang="el-GR" sz="1400" b="0" dirty="0" err="1">
                <a:solidFill>
                  <a:srgbClr val="1D1D1B"/>
                </a:solidFill>
                <a:latin typeface="Raleway"/>
              </a:rPr>
              <a:t>YouTube</a:t>
            </a:r>
            <a:r>
              <a:rPr lang="el-GR" sz="1400" b="0" dirty="0">
                <a:solidFill>
                  <a:srgbClr val="1D1D1B"/>
                </a:solidFill>
                <a:latin typeface="Raleway"/>
              </a:rPr>
              <a:t> </a:t>
            </a:r>
            <a:r>
              <a:rPr lang="sl-SI" sz="1400" b="0" dirty="0">
                <a:solidFill>
                  <a:srgbClr val="1D1D1B"/>
                </a:solidFill>
                <a:latin typeface="Raleway"/>
              </a:rPr>
              <a:t>: </a:t>
            </a:r>
            <a:r>
              <a:rPr lang="sl-SI" sz="1400" b="0" dirty="0">
                <a:solidFill>
                  <a:srgbClr val="1D1D1B"/>
                </a:solidFill>
                <a:latin typeface="Raleway"/>
                <a:hlinkClick r:id="rId6"/>
              </a:rPr>
              <a:t>https://www.youtube.com/watch?v=18uDutylDa4</a:t>
            </a:r>
            <a:r>
              <a:rPr lang="sl-SI" sz="1400" b="0" dirty="0">
                <a:solidFill>
                  <a:srgbClr val="1D1D1B"/>
                </a:solidFill>
                <a:latin typeface="Raleway"/>
              </a:rPr>
              <a:t> </a:t>
            </a:r>
          </a:p>
          <a:p>
            <a:pPr marL="171450" indent="-171450">
              <a:buFont typeface="Arial" panose="020B0604020202020204" pitchFamily="34" charset="0"/>
              <a:buChar char="•"/>
            </a:pPr>
            <a:r>
              <a:rPr lang="el-GR" sz="1400" b="0" dirty="0">
                <a:solidFill>
                  <a:srgbClr val="1D1D1B"/>
                </a:solidFill>
                <a:latin typeface="Raleway"/>
              </a:rPr>
              <a:t>TED (2020, 26 Μαρτίου). Πώς να εξαλείψετε τις προκαταλήψεις λόγω φύλου από τον εργασιακό σας χώρο | </a:t>
            </a:r>
            <a:r>
              <a:rPr lang="el-GR" sz="1400" b="0" dirty="0" err="1">
                <a:solidFill>
                  <a:srgbClr val="1D1D1B"/>
                </a:solidFill>
                <a:latin typeface="Raleway"/>
              </a:rPr>
              <a:t>Sara</a:t>
            </a:r>
            <a:r>
              <a:rPr lang="el-GR" sz="1400" b="0" dirty="0">
                <a:solidFill>
                  <a:srgbClr val="1D1D1B"/>
                </a:solidFill>
                <a:latin typeface="Raleway"/>
              </a:rPr>
              <a:t> </a:t>
            </a:r>
            <a:r>
              <a:rPr lang="el-GR" sz="1400" b="0" dirty="0" err="1">
                <a:solidFill>
                  <a:srgbClr val="1D1D1B"/>
                </a:solidFill>
                <a:latin typeface="Raleway"/>
              </a:rPr>
              <a:t>Sanford</a:t>
            </a:r>
            <a:r>
              <a:rPr lang="el-GR" sz="1400" b="0" dirty="0">
                <a:solidFill>
                  <a:srgbClr val="1D1D1B"/>
                </a:solidFill>
                <a:latin typeface="Raleway"/>
              </a:rPr>
              <a:t>. [Βίντεο] </a:t>
            </a:r>
            <a:r>
              <a:rPr lang="el-GR" sz="1400" b="0" dirty="0" err="1">
                <a:solidFill>
                  <a:srgbClr val="1D1D1B"/>
                </a:solidFill>
                <a:latin typeface="Raleway"/>
              </a:rPr>
              <a:t>YouTube</a:t>
            </a:r>
            <a:r>
              <a:rPr lang="el-GR" sz="1400" b="0" dirty="0">
                <a:solidFill>
                  <a:srgbClr val="1D1D1B"/>
                </a:solidFill>
                <a:latin typeface="Raleway"/>
              </a:rPr>
              <a:t> </a:t>
            </a:r>
            <a:r>
              <a:rPr lang="sl-SI" sz="1400" b="0" dirty="0">
                <a:solidFill>
                  <a:srgbClr val="1D1D1B"/>
                </a:solidFill>
                <a:latin typeface="Raleway"/>
              </a:rPr>
              <a:t>: </a:t>
            </a:r>
            <a:r>
              <a:rPr lang="sl-SI" sz="1400" b="0" dirty="0">
                <a:solidFill>
                  <a:srgbClr val="1D1D1B"/>
                </a:solidFill>
                <a:latin typeface="Raleway"/>
                <a:hlinkClick r:id="rId7"/>
              </a:rPr>
              <a:t>https://www.youtube.com/watch?v=IfOqyuxb5S0&amp;t</a:t>
            </a:r>
            <a:r>
              <a:rPr lang="sl-SI" sz="1400" b="0" dirty="0">
                <a:solidFill>
                  <a:srgbClr val="1D1D1B"/>
                </a:solidFill>
                <a:latin typeface="Raleway"/>
              </a:rPr>
              <a:t> </a:t>
            </a:r>
          </a:p>
          <a:p>
            <a:pPr marL="171450" indent="-171450">
              <a:buFont typeface="Arial" panose="020B0604020202020204" pitchFamily="34" charset="0"/>
              <a:buChar char="•"/>
            </a:pPr>
            <a:r>
              <a:rPr lang="sl-SI" sz="1400" b="0" dirty="0">
                <a:solidFill>
                  <a:srgbClr val="1D1D1B"/>
                </a:solidFill>
                <a:latin typeface="Raleway"/>
              </a:rPr>
              <a:t>TEDx Talks. (2021, 15 </a:t>
            </a:r>
            <a:r>
              <a:rPr lang="el-GR" sz="1400" b="0" dirty="0">
                <a:solidFill>
                  <a:srgbClr val="1D1D1B"/>
                </a:solidFill>
                <a:latin typeface="Raleway"/>
              </a:rPr>
              <a:t>Ιουνίου). Πώς να σπάσετε τις προκαταλήψεις λόγω φύλου στον εργασιακό χώρο | </a:t>
            </a:r>
            <a:r>
              <a:rPr lang="sl-SI" sz="1400" b="0" dirty="0">
                <a:solidFill>
                  <a:srgbClr val="1D1D1B"/>
                </a:solidFill>
                <a:latin typeface="Raleway"/>
              </a:rPr>
              <a:t>Angela Peacock | TEDxSwansea [</a:t>
            </a:r>
            <a:r>
              <a:rPr lang="el-GR" sz="1400" b="0" dirty="0">
                <a:solidFill>
                  <a:srgbClr val="1D1D1B"/>
                </a:solidFill>
                <a:latin typeface="Raleway"/>
              </a:rPr>
              <a:t>βίντεο]. </a:t>
            </a:r>
            <a:r>
              <a:rPr lang="sl-SI" sz="1400" b="0" dirty="0">
                <a:solidFill>
                  <a:srgbClr val="1D1D1B"/>
                </a:solidFill>
                <a:latin typeface="Raleway"/>
              </a:rPr>
              <a:t>YouTube. </a:t>
            </a:r>
            <a:r>
              <a:rPr lang="sl-SI" sz="1400" b="0" dirty="0">
                <a:hlinkClick r:id="rId8"/>
              </a:rPr>
              <a:t>https://www.youtube.com/watch?v=YVphFCWPg8o</a:t>
            </a:r>
            <a:endParaRPr lang="sl-SI" sz="1400" b="0" dirty="0">
              <a:solidFill>
                <a:schemeClr val="accent1"/>
              </a:solidFill>
            </a:endParaRPr>
          </a:p>
          <a:p>
            <a:pPr marL="171450" indent="-171450">
              <a:buFont typeface="Arial" panose="020B0604020202020204" pitchFamily="34" charset="0"/>
              <a:buChar char="•"/>
            </a:pPr>
            <a:r>
              <a:rPr lang="en-US" sz="1400" b="0" dirty="0" err="1">
                <a:solidFill>
                  <a:schemeClr val="accent1"/>
                </a:solidFill>
              </a:rPr>
              <a:t>Tedstone</a:t>
            </a:r>
            <a:r>
              <a:rPr lang="en-US" sz="1400" b="0" dirty="0">
                <a:solidFill>
                  <a:schemeClr val="accent1"/>
                </a:solidFill>
              </a:rPr>
              <a:t> Doherty, D., &amp; </a:t>
            </a:r>
            <a:r>
              <a:rPr lang="en-US" sz="1400" b="0" dirty="0" err="1">
                <a:solidFill>
                  <a:schemeClr val="accent1"/>
                </a:solidFill>
              </a:rPr>
              <a:t>Kartalova</a:t>
            </a:r>
            <a:r>
              <a:rPr lang="en-US" sz="1400" b="0" dirty="0">
                <a:solidFill>
                  <a:schemeClr val="accent1"/>
                </a:solidFill>
              </a:rPr>
              <a:t>-O'Doherty, Y. (2010). </a:t>
            </a:r>
            <a:r>
              <a:rPr lang="el-GR" sz="1400" b="0" dirty="0">
                <a:solidFill>
                  <a:schemeClr val="accent1"/>
                </a:solidFill>
              </a:rPr>
              <a:t>Φύλο και </a:t>
            </a:r>
            <a:r>
              <a:rPr lang="el-GR" sz="1400" b="0" dirty="0" err="1">
                <a:solidFill>
                  <a:schemeClr val="accent1"/>
                </a:solidFill>
              </a:rPr>
              <a:t>αυτοαναφερόμενα</a:t>
            </a:r>
            <a:r>
              <a:rPr lang="el-GR" sz="1400" b="0" dirty="0">
                <a:solidFill>
                  <a:schemeClr val="accent1"/>
                </a:solidFill>
              </a:rPr>
              <a:t> προβλήματα ψυχικής υγείας: παράγοντες πρόβλεψης της αναζήτησης βοήθειας από γενικό ιατρό. </a:t>
            </a:r>
            <a:r>
              <a:rPr lang="en-US" sz="1400" b="0" dirty="0">
                <a:solidFill>
                  <a:schemeClr val="accent1"/>
                </a:solidFill>
              </a:rPr>
              <a:t>British journal of health psychology, 15(Pt 1), 213-228.. </a:t>
            </a:r>
            <a:r>
              <a:rPr lang="en-US" sz="1400" b="0" dirty="0">
                <a:solidFill>
                  <a:schemeClr val="bg1">
                    <a:lumMod val="75000"/>
                  </a:schemeClr>
                </a:solidFill>
                <a:hlinkClick r:id="rId9">
                  <a:extLst>
                    <a:ext uri="{A12FA001-AC4F-418D-AE19-62706E023703}">
                      <ahyp:hlinkClr xmlns:ahyp="http://schemas.microsoft.com/office/drawing/2018/hyperlinkcolor" val="tx"/>
                    </a:ext>
                  </a:extLst>
                </a:hlinkClick>
              </a:rPr>
              <a:t>https://doi.org/10.1348/135910709X457423</a:t>
            </a:r>
            <a:r>
              <a:rPr lang="sl-SI" sz="1400" b="0" dirty="0">
                <a:solidFill>
                  <a:schemeClr val="bg1">
                    <a:lumMod val="75000"/>
                  </a:schemeClr>
                </a:solidFill>
              </a:rPr>
              <a:t> </a:t>
            </a:r>
            <a:r>
              <a:rPr lang="el-GR" sz="1400" b="0" dirty="0">
                <a:solidFill>
                  <a:schemeClr val="accent1"/>
                </a:solidFill>
              </a:rPr>
              <a:t>Διαβάστε περισσότερα εδώ</a:t>
            </a:r>
            <a:r>
              <a:rPr lang="en-US" sz="1400" b="0" dirty="0">
                <a:solidFill>
                  <a:schemeClr val="accent1"/>
                </a:solidFill>
              </a:rPr>
              <a:t>: </a:t>
            </a:r>
            <a:r>
              <a:rPr lang="en-US" sz="1400" b="0" dirty="0">
                <a:solidFill>
                  <a:schemeClr val="bg1">
                    <a:lumMod val="75000"/>
                  </a:schemeClr>
                </a:solidFill>
                <a:hlinkClick r:id="rId3">
                  <a:extLst>
                    <a:ext uri="{A12FA001-AC4F-418D-AE19-62706E023703}">
                      <ahyp:hlinkClr xmlns:ahyp="http://schemas.microsoft.com/office/drawing/2018/hyperlinkcolor" val="tx"/>
                    </a:ext>
                  </a:extLst>
                </a:hlinkClick>
              </a:rPr>
              <a:t>https://mind.help/topic/gender-bias/</a:t>
            </a:r>
            <a:r>
              <a:rPr lang="sl-SI" sz="1400" b="0" dirty="0">
                <a:solidFill>
                  <a:schemeClr val="bg1">
                    <a:lumMod val="75000"/>
                  </a:schemeClr>
                </a:solidFill>
              </a:rPr>
              <a:t> </a:t>
            </a:r>
          </a:p>
          <a:p>
            <a:pPr marL="171450" indent="-171450">
              <a:buFont typeface="Arial" panose="020B0604020202020204" pitchFamily="34" charset="0"/>
              <a:buChar char="•"/>
            </a:pPr>
            <a:r>
              <a:rPr lang="el-GR" sz="1400" b="0" dirty="0" err="1">
                <a:solidFill>
                  <a:srgbClr val="1D1D1B"/>
                </a:solidFill>
                <a:latin typeface="Raleway"/>
              </a:rPr>
              <a:t>VinciWorks</a:t>
            </a:r>
            <a:r>
              <a:rPr lang="el-GR" sz="1400" b="0" dirty="0">
                <a:solidFill>
                  <a:srgbClr val="1D1D1B"/>
                </a:solidFill>
                <a:latin typeface="Raleway"/>
              </a:rPr>
              <a:t> (2013, 16 Οκτωβρίου). Μεροληψία λόγω φύλου στην πρόσληψη προσωπικού. [Βίντεο] </a:t>
            </a:r>
            <a:r>
              <a:rPr lang="el-GR" sz="1400" b="0" dirty="0" err="1">
                <a:solidFill>
                  <a:srgbClr val="1D1D1B"/>
                </a:solidFill>
                <a:latin typeface="Raleway"/>
              </a:rPr>
              <a:t>YouTube</a:t>
            </a:r>
            <a:r>
              <a:rPr lang="el-GR" sz="1400" b="0" dirty="0">
                <a:solidFill>
                  <a:srgbClr val="1D1D1B"/>
                </a:solidFill>
                <a:latin typeface="Raleway"/>
              </a:rPr>
              <a:t> </a:t>
            </a:r>
            <a:r>
              <a:rPr lang="sl-SI" sz="1400" b="0" dirty="0">
                <a:solidFill>
                  <a:srgbClr val="1D1D1B"/>
                </a:solidFill>
                <a:latin typeface="Raleway"/>
              </a:rPr>
              <a:t>: </a:t>
            </a:r>
            <a:r>
              <a:rPr lang="sl-SI" sz="1400" b="0" dirty="0">
                <a:solidFill>
                  <a:srgbClr val="1D1D1B"/>
                </a:solidFill>
                <a:latin typeface="Raleway"/>
                <a:hlinkClick r:id="rId10"/>
              </a:rPr>
              <a:t>https://www.youtube.com/watch?v=rJ3mZwQ3ha4&amp;t</a:t>
            </a:r>
            <a:endParaRPr lang="sl-SI" sz="1400" b="0" dirty="0">
              <a:solidFill>
                <a:schemeClr val="accent1"/>
              </a:solidFill>
            </a:endParaRPr>
          </a:p>
          <a:p>
            <a:pPr marL="171450" indent="-171450">
              <a:buFont typeface="Arial" panose="020B0604020202020204" pitchFamily="34" charset="0"/>
              <a:buChar char="•"/>
            </a:pPr>
            <a:r>
              <a:rPr lang="el-GR" sz="1400" b="0" dirty="0" err="1">
                <a:solidFill>
                  <a:schemeClr val="accent1"/>
                </a:solidFill>
              </a:rPr>
              <a:t>Yu</a:t>
            </a:r>
            <a:r>
              <a:rPr lang="el-GR" sz="1400" b="0" dirty="0">
                <a:solidFill>
                  <a:schemeClr val="accent1"/>
                </a:solidFill>
              </a:rPr>
              <a:t> S. (2018). Αποκάλυψη των κρυφών επιπτώσεων της ανισότητας στην ψυχική υγεία: μια παγκόσμια μελέτη. </a:t>
            </a:r>
            <a:r>
              <a:rPr lang="el-GR" sz="1400" b="0" dirty="0" err="1">
                <a:solidFill>
                  <a:schemeClr val="accent1"/>
                </a:solidFill>
              </a:rPr>
              <a:t>Translational</a:t>
            </a:r>
            <a:r>
              <a:rPr lang="el-GR" sz="1400" b="0" dirty="0">
                <a:solidFill>
                  <a:schemeClr val="accent1"/>
                </a:solidFill>
              </a:rPr>
              <a:t> </a:t>
            </a:r>
            <a:r>
              <a:rPr lang="el-GR" sz="1400" b="0" dirty="0" err="1">
                <a:solidFill>
                  <a:schemeClr val="accent1"/>
                </a:solidFill>
              </a:rPr>
              <a:t>psychiatry</a:t>
            </a:r>
            <a:r>
              <a:rPr lang="el-GR" sz="1400" b="0" dirty="0">
                <a:solidFill>
                  <a:schemeClr val="accent1"/>
                </a:solidFill>
              </a:rPr>
              <a:t>, 8(1), 98 </a:t>
            </a:r>
            <a:r>
              <a:rPr lang="en-US" sz="1400" b="0" dirty="0">
                <a:solidFill>
                  <a:schemeClr val="accent1"/>
                </a:solidFill>
              </a:rPr>
              <a:t>. </a:t>
            </a:r>
            <a:r>
              <a:rPr lang="en-US" sz="1400" b="0" dirty="0">
                <a:solidFill>
                  <a:schemeClr val="bg1">
                    <a:lumMod val="75000"/>
                  </a:schemeClr>
                </a:solidFill>
                <a:hlinkClick r:id="rId11">
                  <a:extLst>
                    <a:ext uri="{A12FA001-AC4F-418D-AE19-62706E023703}">
                      <ahyp:hlinkClr xmlns:ahyp="http://schemas.microsoft.com/office/drawing/2018/hyperlinkcolor" val="tx"/>
                    </a:ext>
                  </a:extLst>
                </a:hlinkClick>
              </a:rPr>
              <a:t>https://doi.org/10.1038/s41398-018-0148-0</a:t>
            </a:r>
            <a:r>
              <a:rPr lang="sl-SI" sz="1400" b="0" dirty="0">
                <a:solidFill>
                  <a:schemeClr val="bg1">
                    <a:lumMod val="75000"/>
                  </a:schemeClr>
                </a:solidFill>
              </a:rPr>
              <a:t> </a:t>
            </a:r>
            <a:r>
              <a:rPr lang="el-GR" sz="1400" b="0" dirty="0">
                <a:solidFill>
                  <a:schemeClr val="accent1"/>
                </a:solidFill>
              </a:rPr>
              <a:t>Διαβάστε περισσότερα εδώ </a:t>
            </a:r>
            <a:r>
              <a:rPr lang="en-US" sz="1400" b="0" dirty="0">
                <a:solidFill>
                  <a:schemeClr val="accent1"/>
                </a:solidFill>
              </a:rPr>
              <a:t>: </a:t>
            </a:r>
            <a:r>
              <a:rPr lang="en-US" sz="1400" b="0" dirty="0">
                <a:solidFill>
                  <a:schemeClr val="bg1">
                    <a:lumMod val="75000"/>
                  </a:schemeClr>
                </a:solidFill>
                <a:hlinkClick r:id="rId3">
                  <a:extLst>
                    <a:ext uri="{A12FA001-AC4F-418D-AE19-62706E023703}">
                      <ahyp:hlinkClr xmlns:ahyp="http://schemas.microsoft.com/office/drawing/2018/hyperlinkcolor" val="tx"/>
                    </a:ext>
                  </a:extLst>
                </a:hlinkClick>
              </a:rPr>
              <a:t>https://mind.help/topic/gender-bias/</a:t>
            </a:r>
            <a:r>
              <a:rPr lang="sl-SI" sz="1400" b="0" dirty="0">
                <a:solidFill>
                  <a:schemeClr val="bg1">
                    <a:lumMod val="75000"/>
                  </a:schemeClr>
                </a:solidFill>
              </a:rPr>
              <a:t> </a:t>
            </a:r>
          </a:p>
          <a:p>
            <a:endParaRPr lang="sl-SI" sz="1200" dirty="0">
              <a:solidFill>
                <a:schemeClr val="accent1"/>
              </a:solidFill>
            </a:endParaRPr>
          </a:p>
          <a:p>
            <a:pPr marL="171450" indent="-171450">
              <a:buFont typeface="Arial" panose="020B0604020202020204" pitchFamily="34" charset="0"/>
              <a:buChar char="•"/>
            </a:pPr>
            <a:endParaRPr lang="en-US" sz="1200" dirty="0">
              <a:solidFill>
                <a:schemeClr val="accent1"/>
              </a:solidFill>
            </a:endParaRPr>
          </a:p>
        </p:txBody>
      </p:sp>
    </p:spTree>
    <p:extLst>
      <p:ext uri="{BB962C8B-B14F-4D97-AF65-F5344CB8AC3E}">
        <p14:creationId xmlns:p14="http://schemas.microsoft.com/office/powerpoint/2010/main" val="7791668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2F5A40CF-DD24-6590-A30B-3E7EA8E3796C}"/>
              </a:ext>
            </a:extLst>
          </p:cNvPr>
          <p:cNvSpPr>
            <a:spLocks noGrp="1"/>
          </p:cNvSpPr>
          <p:nvPr>
            <p:ph type="title"/>
          </p:nvPr>
        </p:nvSpPr>
        <p:spPr>
          <a:xfrm>
            <a:off x="664945" y="365125"/>
            <a:ext cx="10515600" cy="1253414"/>
          </a:xfrm>
        </p:spPr>
        <p:txBody>
          <a:bodyPr/>
          <a:lstStyle/>
          <a:p>
            <a:r>
              <a:rPr lang="el-GR" dirty="0">
                <a:latin typeface="+mn-lt"/>
              </a:rPr>
              <a:t>Εταίροι του </a:t>
            </a:r>
            <a:r>
              <a:rPr lang="en-US" dirty="0">
                <a:latin typeface="+mn-lt"/>
              </a:rPr>
              <a:t>FEM-UP</a:t>
            </a:r>
          </a:p>
        </p:txBody>
      </p:sp>
      <p:sp>
        <p:nvSpPr>
          <p:cNvPr id="2" name="PoljeZBesedilom 1">
            <a:extLst>
              <a:ext uri="{FF2B5EF4-FFF2-40B4-BE49-F238E27FC236}">
                <a16:creationId xmlns:a16="http://schemas.microsoft.com/office/drawing/2014/main" id="{AC2D5FD9-1B66-D603-9450-50E6F154A47B}"/>
              </a:ext>
            </a:extLst>
          </p:cNvPr>
          <p:cNvSpPr txBox="1"/>
          <p:nvPr/>
        </p:nvSpPr>
        <p:spPr>
          <a:xfrm>
            <a:off x="6499185" y="2795286"/>
            <a:ext cx="5357149"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b="1" dirty="0">
                <a:solidFill>
                  <a:srgbClr val="F3B75B"/>
                </a:solidFill>
              </a:rPr>
              <a:t>Thank you for completing this Unit!</a:t>
            </a:r>
            <a:r>
              <a:rPr lang="sl-SI" sz="3200" dirty="0"/>
              <a:t>​</a:t>
            </a:r>
            <a:endParaRPr lang="sl-SI" dirty="0"/>
          </a:p>
        </p:txBody>
      </p:sp>
    </p:spTree>
    <p:extLst>
      <p:ext uri="{BB962C8B-B14F-4D97-AF65-F5344CB8AC3E}">
        <p14:creationId xmlns:p14="http://schemas.microsoft.com/office/powerpoint/2010/main" val="3616235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232775" y="229426"/>
            <a:ext cx="11579980" cy="1337658"/>
          </a:xfrm>
        </p:spPr>
        <p:txBody>
          <a:bodyPr/>
          <a:lstStyle/>
          <a:p>
            <a:r>
              <a:rPr lang="el-GR" sz="3400" dirty="0">
                <a:latin typeface="+mn-lt"/>
              </a:rPr>
              <a:t>1°:Κατανόηση της προκατάληψης λόγω φύλου</a:t>
            </a:r>
            <a:endParaRPr lang="en-US" sz="3400" dirty="0">
              <a:latin typeface="+mn-lt"/>
            </a:endParaRPr>
          </a:p>
        </p:txBody>
      </p:sp>
      <p:sp>
        <p:nvSpPr>
          <p:cNvPr id="5" name="Marcador de contenido 4">
            <a:extLst>
              <a:ext uri="{FF2B5EF4-FFF2-40B4-BE49-F238E27FC236}">
                <a16:creationId xmlns:a16="http://schemas.microsoft.com/office/drawing/2014/main" id="{DCBDD218-F9D7-4922-0A12-8A66E5903877}"/>
              </a:ext>
            </a:extLst>
          </p:cNvPr>
          <p:cNvSpPr>
            <a:spLocks noGrp="1"/>
          </p:cNvSpPr>
          <p:nvPr>
            <p:ph sz="half" idx="1"/>
          </p:nvPr>
        </p:nvSpPr>
        <p:spPr>
          <a:xfrm>
            <a:off x="838200" y="1789871"/>
            <a:ext cx="5181600" cy="4583032"/>
          </a:xfrm>
        </p:spPr>
        <p:txBody>
          <a:bodyPr vert="horz" lIns="91440" tIns="45720" rIns="91440" bIns="45720" rtlCol="0" anchor="t">
            <a:normAutofit fontScale="62500" lnSpcReduction="20000"/>
          </a:bodyPr>
          <a:lstStyle/>
          <a:p>
            <a:r>
              <a:rPr lang="el-GR" sz="3200" dirty="0"/>
              <a:t>Ορισμός και σκοπός: </a:t>
            </a:r>
            <a:endParaRPr lang="en-US" sz="3200" b="1" dirty="0"/>
          </a:p>
          <a:p>
            <a:pPr>
              <a:lnSpc>
                <a:spcPct val="170000"/>
              </a:lnSpc>
            </a:pPr>
            <a:r>
              <a:rPr lang="el-GR" sz="2600" b="0" dirty="0">
                <a:solidFill>
                  <a:schemeClr val="accent1"/>
                </a:solidFill>
              </a:rPr>
              <a:t>Η προκατάληψη λόγω φύλου αναφέρεται στην προνομιακή μεταχείριση ή τη δυσμενή στάση απέναντι σε άτομα με βάση το φύλο τους. Η προκατάληψη αυτή μπορεί να εκδηλωθεί με διάφορες μορφές, όπως στερεότυπα, διακρίσεις και άνισες ευκαιρίες. Η προκατάληψη λόγω φύλου επηρεάζει τόσο τους άνδρες όσο και τις γυναίκες, αλλά συχνά επηρεάζει δυσανάλογα τις γυναίκες και τα μη δυαδικά άτομα. </a:t>
            </a:r>
            <a:r>
              <a:rPr lang="el-GR" sz="2600" dirty="0">
                <a:solidFill>
                  <a:schemeClr val="accent1"/>
                </a:solidFill>
              </a:rPr>
              <a:t>Η αναγνώριση της προκατάληψης λόγω φύλου είναι το πρώτο βήμα για την αντιμετώπιση των διάχυτων επιπτώσεών της στην κοινωνία.</a:t>
            </a:r>
            <a:endParaRPr lang="en-US" dirty="0"/>
          </a:p>
        </p:txBody>
      </p:sp>
      <p:sp>
        <p:nvSpPr>
          <p:cNvPr id="6" name="Marcador de contenido 5">
            <a:extLst>
              <a:ext uri="{FF2B5EF4-FFF2-40B4-BE49-F238E27FC236}">
                <a16:creationId xmlns:a16="http://schemas.microsoft.com/office/drawing/2014/main" id="{0CC214A9-B65D-FDF1-7616-D8081C944C60}"/>
              </a:ext>
            </a:extLst>
          </p:cNvPr>
          <p:cNvSpPr>
            <a:spLocks noGrp="1"/>
          </p:cNvSpPr>
          <p:nvPr>
            <p:ph sz="half" idx="2"/>
          </p:nvPr>
        </p:nvSpPr>
        <p:spPr>
          <a:xfrm>
            <a:off x="6322181" y="1791382"/>
            <a:ext cx="5181600" cy="4837192"/>
          </a:xfrm>
        </p:spPr>
        <p:txBody>
          <a:bodyPr>
            <a:normAutofit fontScale="62500" lnSpcReduction="20000"/>
          </a:bodyPr>
          <a:lstStyle/>
          <a:p>
            <a:pPr>
              <a:lnSpc>
                <a:spcPct val="170000"/>
              </a:lnSpc>
            </a:pPr>
            <a:r>
              <a:rPr lang="el-GR" sz="2600" dirty="0">
                <a:solidFill>
                  <a:schemeClr val="accent1"/>
                </a:solidFill>
              </a:rPr>
              <a:t>Η προκατάληψη λόγω φύλου </a:t>
            </a:r>
            <a:r>
              <a:rPr lang="el-GR" sz="2600" b="0" dirty="0">
                <a:solidFill>
                  <a:schemeClr val="accent1"/>
                </a:solidFill>
              </a:rPr>
              <a:t>μπορεί να είναι ανεπαίσθητη ή φανερή και συχνά ενσωματώνεται σε πολιτισμικές, θεσμικές και οργανωτικές πρακτικές. Συνήθη παραδείγματα περιλαμβάνουν:</a:t>
            </a:r>
            <a:endParaRPr lang="en-US" sz="2600" b="0" dirty="0">
              <a:solidFill>
                <a:schemeClr val="accent1"/>
              </a:solidFill>
            </a:endParaRPr>
          </a:p>
          <a:p>
            <a:pPr>
              <a:lnSpc>
                <a:spcPct val="170000"/>
              </a:lnSpc>
              <a:buFont typeface="Arial" panose="020B0604020202020204" pitchFamily="34" charset="0"/>
              <a:buChar char="•"/>
            </a:pPr>
            <a:r>
              <a:rPr lang="el-GR" sz="2600" b="1" dirty="0"/>
              <a:t>Στερεότυπα </a:t>
            </a:r>
            <a:r>
              <a:rPr lang="en-US" sz="2600" b="1" dirty="0"/>
              <a:t>:</a:t>
            </a:r>
            <a:r>
              <a:rPr lang="en-US" sz="2600" dirty="0"/>
              <a:t> </a:t>
            </a:r>
            <a:r>
              <a:rPr lang="el-GR" sz="2600" b="0" dirty="0">
                <a:solidFill>
                  <a:schemeClr val="accent1"/>
                </a:solidFill>
              </a:rPr>
              <a:t>Ανάθεση ρόλων ή χαρακτηριστικών σε άτομα με βάση το φύλο.</a:t>
            </a:r>
          </a:p>
          <a:p>
            <a:pPr>
              <a:lnSpc>
                <a:spcPct val="170000"/>
              </a:lnSpc>
              <a:buFont typeface="Arial" panose="020B0604020202020204" pitchFamily="34" charset="0"/>
              <a:buChar char="•"/>
            </a:pPr>
            <a:r>
              <a:rPr lang="el-GR" sz="2600" b="1" dirty="0"/>
              <a:t>Διακρίσεις στο χώρο εργασίας </a:t>
            </a:r>
            <a:r>
              <a:rPr lang="en-US" sz="2600" b="1" dirty="0"/>
              <a:t>:</a:t>
            </a:r>
            <a:r>
              <a:rPr lang="en-US" sz="2600" dirty="0"/>
              <a:t> </a:t>
            </a:r>
            <a:r>
              <a:rPr lang="el-GR" sz="2600" b="0" dirty="0">
                <a:solidFill>
                  <a:schemeClr val="accent1"/>
                </a:solidFill>
              </a:rPr>
              <a:t>Άνιση αμοιβή, περιορισμένες ευκαιρίες επαγγελματικής εξέλιξης και μεροληπτικές πρακτικές πρόσληψης.</a:t>
            </a:r>
          </a:p>
          <a:p>
            <a:pPr>
              <a:lnSpc>
                <a:spcPct val="170000"/>
              </a:lnSpc>
              <a:buFont typeface="Arial" panose="020B0604020202020204" pitchFamily="34" charset="0"/>
              <a:buChar char="•"/>
            </a:pPr>
            <a:r>
              <a:rPr lang="el-GR" sz="2600" b="1" dirty="0"/>
              <a:t>Εκπροσώπηση </a:t>
            </a:r>
            <a:r>
              <a:rPr lang="en-US" sz="2600" b="1" dirty="0"/>
              <a:t>:</a:t>
            </a:r>
            <a:r>
              <a:rPr lang="en-US" sz="2600" dirty="0"/>
              <a:t> </a:t>
            </a:r>
            <a:r>
              <a:rPr lang="el-GR" sz="2600" b="0" dirty="0" err="1">
                <a:solidFill>
                  <a:schemeClr val="accent1"/>
                </a:solidFill>
              </a:rPr>
              <a:t>Υποεκπροσώπηση</a:t>
            </a:r>
            <a:r>
              <a:rPr lang="el-GR" sz="2600" b="0" dirty="0">
                <a:solidFill>
                  <a:schemeClr val="accent1"/>
                </a:solidFill>
              </a:rPr>
              <a:t> ορισμένων φύλων σε ηγετικούς ρόλους, στα μέσα μαζικής ενημέρωσης και στην πολιτική.</a:t>
            </a:r>
            <a:endParaRPr lang="en-US" dirty="0"/>
          </a:p>
        </p:txBody>
      </p:sp>
    </p:spTree>
    <p:extLst>
      <p:ext uri="{BB962C8B-B14F-4D97-AF65-F5344CB8AC3E}">
        <p14:creationId xmlns:p14="http://schemas.microsoft.com/office/powerpoint/2010/main" val="25912871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redstavnost v spletu 1" title="Gender bias in recruitment">
            <a:hlinkClick r:id="" action="ppaction://media"/>
            <a:extLst>
              <a:ext uri="{FF2B5EF4-FFF2-40B4-BE49-F238E27FC236}">
                <a16:creationId xmlns:a16="http://schemas.microsoft.com/office/drawing/2014/main" id="{D64FF6BF-1F0D-25D8-F5E0-F980E6C68552}"/>
              </a:ext>
            </a:extLst>
          </p:cNvPr>
          <p:cNvPicPr>
            <a:picLocks noGrp="1" noRot="1" noChangeAspect="1"/>
          </p:cNvPicPr>
          <p:nvPr>
            <p:ph idx="1"/>
            <a:videoFile r:link="rId1"/>
          </p:nvPr>
        </p:nvPicPr>
        <p:blipFill>
          <a:blip r:embed="rId3"/>
          <a:stretch>
            <a:fillRect/>
          </a:stretch>
        </p:blipFill>
        <p:spPr>
          <a:xfrm>
            <a:off x="5640790" y="1931983"/>
            <a:ext cx="6172200" cy="3487738"/>
          </a:xfrm>
          <a:prstGeom prst="rect">
            <a:avLst/>
          </a:prstGeom>
        </p:spPr>
      </p:pic>
      <p:sp>
        <p:nvSpPr>
          <p:cNvPr id="12" name="Marcador de texto 11">
            <a:extLst>
              <a:ext uri="{FF2B5EF4-FFF2-40B4-BE49-F238E27FC236}">
                <a16:creationId xmlns:a16="http://schemas.microsoft.com/office/drawing/2014/main" id="{DE0FE06B-36FB-6947-D2B5-459CF5BE8C4F}"/>
              </a:ext>
            </a:extLst>
          </p:cNvPr>
          <p:cNvSpPr>
            <a:spLocks noGrp="1"/>
          </p:cNvSpPr>
          <p:nvPr>
            <p:ph type="body" sz="half" idx="2"/>
          </p:nvPr>
        </p:nvSpPr>
        <p:spPr>
          <a:xfrm>
            <a:off x="550421" y="538804"/>
            <a:ext cx="3932237" cy="5407349"/>
          </a:xfrm>
        </p:spPr>
        <p:txBody>
          <a:bodyPr vert="horz" lIns="91440" tIns="45720" rIns="91440" bIns="45720" rtlCol="0" anchor="t">
            <a:normAutofit fontScale="85000" lnSpcReduction="20000"/>
          </a:bodyPr>
          <a:lstStyle/>
          <a:p>
            <a:pPr>
              <a:lnSpc>
                <a:spcPct val="150000"/>
              </a:lnSpc>
            </a:pPr>
            <a:endParaRPr lang="en-US" sz="1900" dirty="0"/>
          </a:p>
          <a:p>
            <a:pPr>
              <a:lnSpc>
                <a:spcPct val="150000"/>
              </a:lnSpc>
            </a:pPr>
            <a:r>
              <a:rPr lang="el-GR" sz="1900" dirty="0"/>
              <a:t>Ο αντίκτυπος της προκατάληψης λόγω φύλου είναι βαθύς και εκτεταμένος:</a:t>
            </a:r>
            <a:endParaRPr lang="en-US" sz="1700" dirty="0"/>
          </a:p>
          <a:p>
            <a:pPr marL="285750" indent="-285750">
              <a:lnSpc>
                <a:spcPct val="150000"/>
              </a:lnSpc>
              <a:buFont typeface="Arial" panose="020B0604020202020204" pitchFamily="34" charset="0"/>
              <a:buChar char="•"/>
            </a:pPr>
            <a:r>
              <a:rPr lang="el-GR" sz="1700" dirty="0"/>
              <a:t>Οικονομικές ανισότητες: </a:t>
            </a:r>
            <a:endParaRPr lang="sl-SI" sz="1700" dirty="0"/>
          </a:p>
          <a:p>
            <a:pPr>
              <a:lnSpc>
                <a:spcPct val="150000"/>
              </a:lnSpc>
            </a:pPr>
            <a:r>
              <a:rPr lang="el-GR" sz="1700" b="0" dirty="0">
                <a:solidFill>
                  <a:schemeClr val="accent1"/>
                </a:solidFill>
              </a:rPr>
              <a:t>Η προκατάληψη λόγω φύλου συμβάλλει στις μισθολογικές διαφορές και την οικονομική ανισότητα.</a:t>
            </a:r>
            <a:endParaRPr lang="en-US" sz="1700" b="0" dirty="0">
              <a:solidFill>
                <a:schemeClr val="accent1"/>
              </a:solidFill>
            </a:endParaRPr>
          </a:p>
          <a:p>
            <a:pPr marL="285750" indent="-285750">
              <a:lnSpc>
                <a:spcPct val="150000"/>
              </a:lnSpc>
              <a:buFont typeface="Arial" panose="020B0604020202020204" pitchFamily="34" charset="0"/>
              <a:buChar char="•"/>
            </a:pPr>
            <a:r>
              <a:rPr lang="el-GR" sz="1700" dirty="0"/>
              <a:t>Επαγγελματική εξέλιξη: </a:t>
            </a:r>
            <a:endParaRPr lang="sl-SI" sz="1700" dirty="0"/>
          </a:p>
          <a:p>
            <a:pPr>
              <a:lnSpc>
                <a:spcPct val="150000"/>
              </a:lnSpc>
            </a:pPr>
            <a:r>
              <a:rPr lang="el-GR" sz="1700" b="0" dirty="0">
                <a:solidFill>
                  <a:schemeClr val="accent1"/>
                </a:solidFill>
              </a:rPr>
              <a:t>Οι γυναίκες και τα μη δυαδικά άτομα αντιμετωπίζουν συχνά εμπόδια στην εξέλιξη της σταδιοδρομίας και στις ευκαιρίες ηγεσίας.</a:t>
            </a:r>
            <a:endParaRPr lang="en-US" sz="1700" b="0" dirty="0">
              <a:solidFill>
                <a:schemeClr val="accent1"/>
              </a:solidFill>
            </a:endParaRPr>
          </a:p>
          <a:p>
            <a:pPr marL="285750" indent="-285750">
              <a:lnSpc>
                <a:spcPct val="150000"/>
              </a:lnSpc>
              <a:buFont typeface="Arial" panose="020B0604020202020204" pitchFamily="34" charset="0"/>
              <a:buChar char="•"/>
            </a:pPr>
            <a:r>
              <a:rPr lang="el-GR" sz="1700" dirty="0"/>
              <a:t>Κοινωνική ανισότητα: </a:t>
            </a:r>
            <a:endParaRPr lang="sl-SI" sz="1700" dirty="0"/>
          </a:p>
          <a:p>
            <a:pPr>
              <a:lnSpc>
                <a:spcPct val="150000"/>
              </a:lnSpc>
            </a:pPr>
            <a:r>
              <a:rPr lang="el-GR" sz="1700" b="0" dirty="0">
                <a:solidFill>
                  <a:schemeClr val="accent1"/>
                </a:solidFill>
              </a:rPr>
              <a:t>Η προκατάληψη λόγω φύλου διαιωνίζει κοινωνικές νόρμες που περιορίζουν την προσωπική ελευθερία και την </a:t>
            </a:r>
            <a:r>
              <a:rPr lang="el-GR" sz="1700" b="0" dirty="0" err="1">
                <a:solidFill>
                  <a:schemeClr val="accent1"/>
                </a:solidFill>
              </a:rPr>
              <a:t>αυτοέκφραση</a:t>
            </a:r>
            <a:r>
              <a:rPr lang="el-GR" sz="1700" b="0" dirty="0">
                <a:solidFill>
                  <a:schemeClr val="accent1"/>
                </a:solidFill>
              </a:rPr>
              <a:t>.</a:t>
            </a:r>
            <a:endParaRPr lang="en-US" dirty="0"/>
          </a:p>
        </p:txBody>
      </p:sp>
      <p:sp>
        <p:nvSpPr>
          <p:cNvPr id="3" name="PoljeZBesedilom 2">
            <a:extLst>
              <a:ext uri="{FF2B5EF4-FFF2-40B4-BE49-F238E27FC236}">
                <a16:creationId xmlns:a16="http://schemas.microsoft.com/office/drawing/2014/main" id="{AD212F03-978D-BAB5-624A-0E670B9F81AE}"/>
              </a:ext>
            </a:extLst>
          </p:cNvPr>
          <p:cNvSpPr txBox="1"/>
          <p:nvPr/>
        </p:nvSpPr>
        <p:spPr>
          <a:xfrm>
            <a:off x="5912188" y="5865192"/>
            <a:ext cx="5618967" cy="800219"/>
          </a:xfrm>
          <a:prstGeom prst="rect">
            <a:avLst/>
          </a:prstGeom>
          <a:noFill/>
        </p:spPr>
        <p:txBody>
          <a:bodyPr wrap="square" lIns="91440" tIns="45720" rIns="91440" bIns="45720" rtlCol="0" anchor="t">
            <a:spAutoFit/>
          </a:bodyPr>
          <a:lstStyle/>
          <a:p>
            <a:r>
              <a:rPr lang="el-GR" sz="1000" dirty="0">
                <a:solidFill>
                  <a:schemeClr val="accent1"/>
                </a:solidFill>
              </a:rPr>
              <a:t>Πηγή </a:t>
            </a:r>
            <a:r>
              <a:rPr lang="en-GB" sz="1000" dirty="0">
                <a:solidFill>
                  <a:schemeClr val="accent1"/>
                </a:solidFill>
              </a:rPr>
              <a:t>: Gender Bias in Recruitment </a:t>
            </a:r>
            <a:r>
              <a:rPr lang="el-GR" sz="1000" dirty="0">
                <a:solidFill>
                  <a:schemeClr val="accent1"/>
                </a:solidFill>
              </a:rPr>
              <a:t>από</a:t>
            </a:r>
            <a:r>
              <a:rPr lang="en-GB" sz="1000" dirty="0">
                <a:solidFill>
                  <a:schemeClr val="accent1"/>
                </a:solidFill>
              </a:rPr>
              <a:t> </a:t>
            </a:r>
            <a:r>
              <a:rPr lang="en-GB" sz="1000" dirty="0" err="1">
                <a:solidFill>
                  <a:schemeClr val="accent1"/>
                </a:solidFill>
              </a:rPr>
              <a:t>Skillbooster</a:t>
            </a:r>
            <a:endParaRPr lang="en-GB" sz="1000" dirty="0">
              <a:solidFill>
                <a:schemeClr val="accent1"/>
              </a:solidFill>
            </a:endParaRPr>
          </a:p>
          <a:p>
            <a:endParaRPr lang="en-GB" dirty="0">
              <a:solidFill>
                <a:srgbClr val="DACDAC"/>
              </a:solidFill>
            </a:endParaRPr>
          </a:p>
          <a:p>
            <a:endParaRPr lang="en-GB" dirty="0"/>
          </a:p>
        </p:txBody>
      </p:sp>
      <p:sp>
        <p:nvSpPr>
          <p:cNvPr id="4" name="PoljeZBesedilom 3">
            <a:extLst>
              <a:ext uri="{FF2B5EF4-FFF2-40B4-BE49-F238E27FC236}">
                <a16:creationId xmlns:a16="http://schemas.microsoft.com/office/drawing/2014/main" id="{BA8E7178-6E5C-AA12-E6DB-08A66035EBC3}"/>
              </a:ext>
            </a:extLst>
          </p:cNvPr>
          <p:cNvSpPr txBox="1"/>
          <p:nvPr/>
        </p:nvSpPr>
        <p:spPr>
          <a:xfrm>
            <a:off x="5636712" y="636739"/>
            <a:ext cx="4968658"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rtl="0"/>
            <a:r>
              <a:rPr lang="sl-SI" sz="1600" dirty="0">
                <a:solidFill>
                  <a:srgbClr val="DACDAC"/>
                </a:solidFill>
                <a:latin typeface="Raleway"/>
                <a:ea typeface="Segoe UI"/>
                <a:cs typeface="Segoe UI"/>
              </a:rPr>
              <a:t>​</a:t>
            </a:r>
          </a:p>
          <a:p>
            <a:pPr rtl="0"/>
            <a:r>
              <a:rPr lang="el-GR" sz="1600" baseline="0" dirty="0">
                <a:solidFill>
                  <a:srgbClr val="1D1D1B"/>
                </a:solidFill>
                <a:latin typeface="Raleway"/>
                <a:ea typeface="Segoe UI"/>
                <a:cs typeface="Segoe UI"/>
              </a:rPr>
              <a:t>Σε αυτό το κλιπ μπορείτε να παρατηρήσετε (ενεργητική) κατάσταση, που αντιπροσωπεύει την προκατάληψη λόγω φύλου με την πρόσληψη νέου υπαλλήλου.</a:t>
            </a:r>
            <a:endParaRPr lang="sl-SI" dirty="0"/>
          </a:p>
        </p:txBody>
      </p:sp>
      <p:sp>
        <p:nvSpPr>
          <p:cNvPr id="5" name="PoljeZBesedilom 4">
            <a:extLst>
              <a:ext uri="{FF2B5EF4-FFF2-40B4-BE49-F238E27FC236}">
                <a16:creationId xmlns:a16="http://schemas.microsoft.com/office/drawing/2014/main" id="{8EBD1C65-FC61-20AF-558E-C318F3EEF7B8}"/>
              </a:ext>
            </a:extLst>
          </p:cNvPr>
          <p:cNvSpPr txBox="1"/>
          <p:nvPr/>
        </p:nvSpPr>
        <p:spPr>
          <a:xfrm>
            <a:off x="407095" y="229643"/>
            <a:ext cx="9425835" cy="6155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3400" dirty="0">
                <a:solidFill>
                  <a:srgbClr val="0E9094"/>
                </a:solidFill>
                <a:latin typeface="Raleway SemiBold"/>
              </a:rPr>
              <a:t>Κατανόηση της προκατάληψης λόγω φύλου</a:t>
            </a:r>
            <a:endParaRPr lang="sl-SI" dirty="0" err="1"/>
          </a:p>
        </p:txBody>
      </p:sp>
    </p:spTree>
    <p:extLst>
      <p:ext uri="{BB962C8B-B14F-4D97-AF65-F5344CB8AC3E}">
        <p14:creationId xmlns:p14="http://schemas.microsoft.com/office/powerpoint/2010/main" val="1337608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Naslov 13">
            <a:extLst>
              <a:ext uri="{FF2B5EF4-FFF2-40B4-BE49-F238E27FC236}">
                <a16:creationId xmlns:a16="http://schemas.microsoft.com/office/drawing/2014/main" id="{833550B8-DBAE-C755-9C1D-C8F8ABF223EE}"/>
              </a:ext>
            </a:extLst>
          </p:cNvPr>
          <p:cNvSpPr>
            <a:spLocks noGrp="1"/>
          </p:cNvSpPr>
          <p:nvPr>
            <p:ph type="title"/>
          </p:nvPr>
        </p:nvSpPr>
        <p:spPr>
          <a:xfrm>
            <a:off x="639871" y="208551"/>
            <a:ext cx="10515600" cy="771216"/>
          </a:xfrm>
        </p:spPr>
        <p:txBody>
          <a:bodyPr>
            <a:normAutofit/>
          </a:bodyPr>
          <a:lstStyle/>
          <a:p>
            <a:r>
              <a:rPr lang="el-GR" sz="3400" dirty="0"/>
              <a:t>Τα κοινά σημάδια της προκατάληψης λόγω φύλου</a:t>
            </a:r>
            <a:endParaRPr lang="en-US" sz="3400" dirty="0"/>
          </a:p>
        </p:txBody>
      </p:sp>
      <p:sp>
        <p:nvSpPr>
          <p:cNvPr id="15" name="Označba mesta vsebine 14">
            <a:extLst>
              <a:ext uri="{FF2B5EF4-FFF2-40B4-BE49-F238E27FC236}">
                <a16:creationId xmlns:a16="http://schemas.microsoft.com/office/drawing/2014/main" id="{0D6E7056-80F4-68F5-7F37-A6A601689D04}"/>
              </a:ext>
            </a:extLst>
          </p:cNvPr>
          <p:cNvSpPr>
            <a:spLocks noGrp="1"/>
          </p:cNvSpPr>
          <p:nvPr>
            <p:ph sz="half" idx="1"/>
          </p:nvPr>
        </p:nvSpPr>
        <p:spPr>
          <a:xfrm>
            <a:off x="723379" y="1095193"/>
            <a:ext cx="5442557" cy="3693201"/>
          </a:xfrm>
        </p:spPr>
        <p:txBody>
          <a:bodyPr vert="horz" lIns="91440" tIns="45720" rIns="91440" bIns="45720" rtlCol="0" anchor="t">
            <a:noAutofit/>
          </a:bodyPr>
          <a:lstStyle/>
          <a:p>
            <a:pPr marL="342900" lvl="0" indent="-342900">
              <a:lnSpc>
                <a:spcPct val="115000"/>
              </a:lnSpc>
              <a:buFont typeface="Symbol" panose="05050102010706020507" pitchFamily="18" charset="2"/>
              <a:buChar char=""/>
            </a:pPr>
            <a:r>
              <a:rPr lang="el-GR" sz="1600" dirty="0">
                <a:solidFill>
                  <a:schemeClr val="accent1"/>
                </a:solidFill>
              </a:rPr>
              <a:t>Διακρίσεις λόγω προτίμησης φύλου: </a:t>
            </a:r>
            <a:r>
              <a:rPr lang="el-GR" sz="1600" b="0" dirty="0">
                <a:solidFill>
                  <a:schemeClr val="accent1"/>
                </a:solidFill>
              </a:rPr>
              <a:t>Μεροληπτική στάση ή μεταχείριση έναντι ατόμων με βάση την ταυτότητα φύλου ή τον σεξουαλικό προσανατολισμό τους.</a:t>
            </a:r>
          </a:p>
          <a:p>
            <a:pPr marL="342900" lvl="0" indent="-342900">
              <a:lnSpc>
                <a:spcPct val="115000"/>
              </a:lnSpc>
              <a:buFont typeface="Symbol" panose="05050102010706020507" pitchFamily="18" charset="2"/>
              <a:buChar char=""/>
            </a:pPr>
            <a:r>
              <a:rPr lang="el-GR" sz="1600" dirty="0">
                <a:solidFill>
                  <a:schemeClr val="accent1"/>
                </a:solidFill>
              </a:rPr>
              <a:t>Οικοδόμηση στερεοτύπων φύλου: </a:t>
            </a:r>
            <a:r>
              <a:rPr lang="el-GR" sz="1600" b="0" dirty="0">
                <a:solidFill>
                  <a:schemeClr val="accent1"/>
                </a:solidFill>
              </a:rPr>
              <a:t>Η απόδοση συγκεκριμένων χαρακτηριστικών ή ρόλων σε ένα συγκεκριμένο φύλο.</a:t>
            </a:r>
          </a:p>
          <a:p>
            <a:pPr marL="342900" lvl="0" indent="-342900">
              <a:lnSpc>
                <a:spcPct val="115000"/>
              </a:lnSpc>
              <a:buFont typeface="Symbol" panose="05050102010706020507" pitchFamily="18" charset="2"/>
              <a:buChar char=""/>
            </a:pPr>
            <a:r>
              <a:rPr lang="el-GR" sz="1600" dirty="0">
                <a:solidFill>
                  <a:schemeClr val="accent1"/>
                </a:solidFill>
              </a:rPr>
              <a:t>Ανεπαρκείς ευκαιρίες: </a:t>
            </a:r>
            <a:r>
              <a:rPr lang="el-GR" sz="1600" b="0" dirty="0">
                <a:solidFill>
                  <a:schemeClr val="accent1"/>
                </a:solidFill>
              </a:rPr>
              <a:t>Διακρίσεις στην εκπαίδευση, την επαγγελματική προαγωγή και την επαγγελματική εξέλιξη λόγω φύλου.</a:t>
            </a:r>
          </a:p>
          <a:p>
            <a:pPr marL="342900" lvl="0" indent="-342900">
              <a:lnSpc>
                <a:spcPct val="115000"/>
              </a:lnSpc>
              <a:buFont typeface="Symbol" panose="05050102010706020507" pitchFamily="18" charset="2"/>
              <a:buChar char=""/>
            </a:pPr>
            <a:r>
              <a:rPr lang="el-GR" sz="1600" dirty="0" err="1">
                <a:solidFill>
                  <a:schemeClr val="accent1"/>
                </a:solidFill>
              </a:rPr>
              <a:t>Μικροεπιθέσεις</a:t>
            </a:r>
            <a:r>
              <a:rPr lang="el-GR" sz="1600" dirty="0">
                <a:solidFill>
                  <a:schemeClr val="accent1"/>
                </a:solidFill>
              </a:rPr>
              <a:t>: </a:t>
            </a:r>
            <a:r>
              <a:rPr lang="el-GR" sz="1600" b="0" dirty="0" err="1">
                <a:solidFill>
                  <a:schemeClr val="accent1"/>
                </a:solidFill>
              </a:rPr>
              <a:t>Προκαταληπτικές</a:t>
            </a:r>
            <a:r>
              <a:rPr lang="el-GR" sz="1600" b="0" dirty="0">
                <a:solidFill>
                  <a:schemeClr val="accent1"/>
                </a:solidFill>
              </a:rPr>
              <a:t> λέξεις ή πράξεις, είτε σκόπιμες είτε ακούσιες, που διαιωνίζουν την προκατάληψη λόγω φύλου.</a:t>
            </a:r>
          </a:p>
          <a:p>
            <a:pPr marL="342900" lvl="0" indent="-342900">
              <a:lnSpc>
                <a:spcPct val="115000"/>
              </a:lnSpc>
              <a:buFont typeface="Symbol" panose="05050102010706020507" pitchFamily="18" charset="2"/>
              <a:buChar char=""/>
            </a:pPr>
            <a:r>
              <a:rPr lang="el-GR" sz="1600" dirty="0">
                <a:solidFill>
                  <a:schemeClr val="accent1"/>
                </a:solidFill>
              </a:rPr>
              <a:t>Ανισότητα στις αμοιβές: </a:t>
            </a:r>
            <a:r>
              <a:rPr lang="el-GR" sz="1600" b="0" dirty="0">
                <a:solidFill>
                  <a:schemeClr val="accent1"/>
                </a:solidFill>
              </a:rPr>
              <a:t>Άνιση αμοιβή για παρόμοιες θέσεις με βάση το φύλο.</a:t>
            </a:r>
            <a:endParaRPr lang="en-GB" b="0" dirty="0"/>
          </a:p>
        </p:txBody>
      </p:sp>
      <p:sp>
        <p:nvSpPr>
          <p:cNvPr id="16" name="Označba mesta vsebine 15">
            <a:extLst>
              <a:ext uri="{FF2B5EF4-FFF2-40B4-BE49-F238E27FC236}">
                <a16:creationId xmlns:a16="http://schemas.microsoft.com/office/drawing/2014/main" id="{4A3A738B-C53A-9F49-0126-E19A8FD7B79E}"/>
              </a:ext>
            </a:extLst>
          </p:cNvPr>
          <p:cNvSpPr>
            <a:spLocks noGrp="1"/>
          </p:cNvSpPr>
          <p:nvPr>
            <p:ph sz="half" idx="2"/>
          </p:nvPr>
        </p:nvSpPr>
        <p:spPr>
          <a:xfrm>
            <a:off x="6099132" y="1230890"/>
            <a:ext cx="5839215" cy="3854194"/>
          </a:xfrm>
        </p:spPr>
        <p:txBody>
          <a:bodyPr vert="horz" lIns="91440" tIns="45720" rIns="91440" bIns="45720" rtlCol="0" anchor="t">
            <a:noAutofit/>
          </a:bodyPr>
          <a:lstStyle/>
          <a:p>
            <a:pPr marL="342900" lvl="0" indent="-342900">
              <a:lnSpc>
                <a:spcPct val="115000"/>
              </a:lnSpc>
              <a:buFont typeface="Symbol" panose="05050102010706020507" pitchFamily="18" charset="2"/>
              <a:buChar char=""/>
            </a:pPr>
            <a:r>
              <a:rPr lang="el-GR" sz="1600" dirty="0">
                <a:solidFill>
                  <a:schemeClr val="accent1"/>
                </a:solidFill>
              </a:rPr>
              <a:t>Μη συμπερίληψη: </a:t>
            </a:r>
            <a:r>
              <a:rPr lang="el-GR" sz="1600" b="0" dirty="0">
                <a:solidFill>
                  <a:schemeClr val="accent1"/>
                </a:solidFill>
              </a:rPr>
              <a:t>Αποκλεισμός ορισμένων φύλων, όπως οι γυναίκες ή τα μέλη της LGBTQIA+ κοινότητας, από συγκεκριμένα επαγγέλματα και κορυφαίες θέσεις.</a:t>
            </a:r>
          </a:p>
          <a:p>
            <a:pPr marL="342900" lvl="0" indent="-342900">
              <a:lnSpc>
                <a:spcPct val="115000"/>
              </a:lnSpc>
              <a:buFont typeface="Symbol" panose="05050102010706020507" pitchFamily="18" charset="2"/>
              <a:buChar char=""/>
            </a:pPr>
            <a:r>
              <a:rPr lang="el-GR" sz="1600" dirty="0">
                <a:solidFill>
                  <a:schemeClr val="accent1"/>
                </a:solidFill>
              </a:rPr>
              <a:t>Πολιτισμικές και κοινωνικές προσδοκίες: </a:t>
            </a:r>
            <a:r>
              <a:rPr lang="el-GR" sz="1600" b="0" dirty="0">
                <a:solidFill>
                  <a:schemeClr val="accent1"/>
                </a:solidFill>
              </a:rPr>
              <a:t>Διαφορές και διακρίσεις στις πολιτισμικές και κοινωνικές νόρμες σχετικά με τους ρόλους των φύλων.</a:t>
            </a:r>
          </a:p>
          <a:p>
            <a:pPr marL="342900" lvl="0" indent="-342900">
              <a:lnSpc>
                <a:spcPct val="115000"/>
              </a:lnSpc>
              <a:buFont typeface="Symbol" panose="05050102010706020507" pitchFamily="18" charset="2"/>
              <a:buChar char=""/>
            </a:pPr>
            <a:r>
              <a:rPr lang="el-GR" sz="1600" dirty="0">
                <a:solidFill>
                  <a:schemeClr val="accent1"/>
                </a:solidFill>
              </a:rPr>
              <a:t>Σεξουαλική </a:t>
            </a:r>
            <a:r>
              <a:rPr lang="el-GR" sz="1600" dirty="0" err="1">
                <a:solidFill>
                  <a:schemeClr val="accent1"/>
                </a:solidFill>
              </a:rPr>
              <a:t>αντικειμενοποίηση</a:t>
            </a:r>
            <a:r>
              <a:rPr lang="el-GR" sz="1600" dirty="0">
                <a:solidFill>
                  <a:schemeClr val="accent1"/>
                </a:solidFill>
              </a:rPr>
              <a:t>, εκφοβισμός και παρενόχληση: </a:t>
            </a:r>
            <a:r>
              <a:rPr lang="el-GR" sz="1600" b="0" dirty="0">
                <a:solidFill>
                  <a:schemeClr val="accent1"/>
                </a:solidFill>
              </a:rPr>
              <a:t>Αντιμετώπιση ατόμων ως αντικειμένων με βάση το φύλο τους ή υποβολή τους σε εκφοβισμό και παρενόχληση.</a:t>
            </a:r>
          </a:p>
          <a:p>
            <a:pPr marL="342900" lvl="0" indent="-342900">
              <a:lnSpc>
                <a:spcPct val="115000"/>
              </a:lnSpc>
              <a:buFont typeface="Symbol" panose="05050102010706020507" pitchFamily="18" charset="2"/>
              <a:buChar char=""/>
            </a:pPr>
            <a:r>
              <a:rPr lang="el-GR" sz="1600" dirty="0">
                <a:solidFill>
                  <a:schemeClr val="accent1"/>
                </a:solidFill>
              </a:rPr>
              <a:t>Υποσυνείδητες στάσεις: </a:t>
            </a:r>
            <a:r>
              <a:rPr lang="el-GR" sz="1600" b="0" dirty="0">
                <a:solidFill>
                  <a:schemeClr val="accent1"/>
                </a:solidFill>
              </a:rPr>
              <a:t>Σιωπηρές πεποιθήσεις και στάσεις που επηρεάζουν την προκατάληψη λόγω φύλου και οδηγούν σε διαφορετική μεταχείριση.</a:t>
            </a:r>
            <a:endParaRPr lang="en-US" b="0" dirty="0"/>
          </a:p>
        </p:txBody>
      </p:sp>
      <p:sp>
        <p:nvSpPr>
          <p:cNvPr id="19" name="PoljeZBesedilom 18">
            <a:extLst>
              <a:ext uri="{FF2B5EF4-FFF2-40B4-BE49-F238E27FC236}">
                <a16:creationId xmlns:a16="http://schemas.microsoft.com/office/drawing/2014/main" id="{F3F17C73-A9A4-5C0A-2714-5925B70E450F}"/>
              </a:ext>
            </a:extLst>
          </p:cNvPr>
          <p:cNvSpPr txBox="1"/>
          <p:nvPr/>
        </p:nvSpPr>
        <p:spPr>
          <a:xfrm>
            <a:off x="1048242" y="5762807"/>
            <a:ext cx="10413023" cy="830997"/>
          </a:xfrm>
          <a:prstGeom prst="rect">
            <a:avLst/>
          </a:prstGeom>
          <a:noFill/>
        </p:spPr>
        <p:txBody>
          <a:bodyPr wrap="square" lIns="91440" tIns="45720" rIns="91440" bIns="45720" rtlCol="0" anchor="t">
            <a:spAutoFit/>
          </a:bodyPr>
          <a:lstStyle/>
          <a:p>
            <a:pPr algn="ctr"/>
            <a:r>
              <a:rPr lang="el-GR" sz="1600" dirty="0">
                <a:solidFill>
                  <a:schemeClr val="bg2"/>
                </a:solidFill>
                <a:ea typeface="+mj-ea"/>
                <a:cs typeface="+mj-cs"/>
              </a:rPr>
              <a:t>Σημαντικό </a:t>
            </a:r>
            <a:r>
              <a:rPr lang="sl-SI" sz="1600" dirty="0">
                <a:solidFill>
                  <a:schemeClr val="bg2"/>
                </a:solidFill>
                <a:ea typeface="+mj-ea"/>
                <a:cs typeface="+mj-cs"/>
              </a:rPr>
              <a:t>: </a:t>
            </a:r>
          </a:p>
          <a:p>
            <a:pPr algn="ctr"/>
            <a:r>
              <a:rPr lang="el-GR" sz="1600" dirty="0">
                <a:solidFill>
                  <a:schemeClr val="bg2"/>
                </a:solidFill>
                <a:ea typeface="+mj-ea"/>
                <a:cs typeface="+mj-cs"/>
              </a:rPr>
              <a:t>Η προκατάληψη λόγω φύλου είναι ένα διάχυτο ζήτημα που επηρεάζει τόσο τους άνδρες όσο και τις γυναίκες, αν και ο αντίκτυπός της είναι συχνά πιο σοβαρός για τα μη δυαδικά άτομα. </a:t>
            </a:r>
            <a:endParaRPr lang="en-GB" sz="1600" dirty="0">
              <a:solidFill>
                <a:schemeClr val="bg2"/>
              </a:solidFill>
              <a:ea typeface="+mj-ea"/>
              <a:cs typeface="+mj-cs"/>
            </a:endParaRPr>
          </a:p>
        </p:txBody>
      </p:sp>
    </p:spTree>
    <p:extLst>
      <p:ext uri="{BB962C8B-B14F-4D97-AF65-F5344CB8AC3E}">
        <p14:creationId xmlns:p14="http://schemas.microsoft.com/office/powerpoint/2010/main" val="5434732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Facts about gender bias">
            <a:extLst>
              <a:ext uri="{FF2B5EF4-FFF2-40B4-BE49-F238E27FC236}">
                <a16:creationId xmlns:a16="http://schemas.microsoft.com/office/drawing/2014/main" id="{54872C18-A583-B89A-05FC-3FC2A026292C}"/>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838200" y="391288"/>
            <a:ext cx="5181600" cy="5394664"/>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Gender bias in men">
            <a:extLst>
              <a:ext uri="{FF2B5EF4-FFF2-40B4-BE49-F238E27FC236}">
                <a16:creationId xmlns:a16="http://schemas.microsoft.com/office/drawing/2014/main" id="{A45D32D4-F1A1-952D-8D91-BB8F45BC281B}"/>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6172200" y="391288"/>
            <a:ext cx="5181600" cy="5394664"/>
          </a:xfrm>
          <a:prstGeom prst="rect">
            <a:avLst/>
          </a:prstGeom>
          <a:noFill/>
          <a:extLst>
            <a:ext uri="{909E8E84-426E-40DD-AFC4-6F175D3DCCD1}">
              <a14:hiddenFill xmlns:a14="http://schemas.microsoft.com/office/drawing/2010/main">
                <a:solidFill>
                  <a:srgbClr val="FFFFFF"/>
                </a:solidFill>
              </a14:hiddenFill>
            </a:ext>
          </a:extLst>
        </p:spPr>
      </p:pic>
      <p:sp>
        <p:nvSpPr>
          <p:cNvPr id="8" name="PoljeZBesedilom 7">
            <a:extLst>
              <a:ext uri="{FF2B5EF4-FFF2-40B4-BE49-F238E27FC236}">
                <a16:creationId xmlns:a16="http://schemas.microsoft.com/office/drawing/2014/main" id="{2474DE6B-611F-5AF3-1D0C-8F90E9AA2E8F}"/>
              </a:ext>
            </a:extLst>
          </p:cNvPr>
          <p:cNvSpPr txBox="1"/>
          <p:nvPr/>
        </p:nvSpPr>
        <p:spPr>
          <a:xfrm>
            <a:off x="1234858" y="5785952"/>
            <a:ext cx="3627268" cy="400110"/>
          </a:xfrm>
          <a:prstGeom prst="rect">
            <a:avLst/>
          </a:prstGeom>
          <a:noFill/>
        </p:spPr>
        <p:txBody>
          <a:bodyPr wrap="square" lIns="91440" tIns="45720" rIns="91440" bIns="45720" rtlCol="0" anchor="t">
            <a:spAutoFit/>
          </a:bodyPr>
          <a:lstStyle/>
          <a:p>
            <a:r>
              <a:rPr lang="el-GR" sz="1000" dirty="0">
                <a:solidFill>
                  <a:schemeClr val="accent1"/>
                </a:solidFill>
              </a:rPr>
              <a:t>Πηγή εικόνας </a:t>
            </a:r>
            <a:r>
              <a:rPr lang="sl-SI" sz="1000" dirty="0">
                <a:solidFill>
                  <a:schemeClr val="accent1"/>
                </a:solidFill>
              </a:rPr>
              <a:t>: </a:t>
            </a:r>
            <a:r>
              <a:rPr lang="el-GR" sz="1000" dirty="0">
                <a:solidFill>
                  <a:schemeClr val="accent1"/>
                </a:solidFill>
                <a:ea typeface="+mn-lt"/>
                <a:cs typeface="+mn-lt"/>
              </a:rPr>
              <a:t>Προκατάληψη φύλου 101: Σημάδια και επιπτώσεις στην ψυχική υγεία  από </a:t>
            </a:r>
            <a:r>
              <a:rPr lang="el-GR" sz="1000" dirty="0" err="1">
                <a:solidFill>
                  <a:schemeClr val="accent1"/>
                </a:solidFill>
                <a:ea typeface="+mn-lt"/>
                <a:cs typeface="+mn-lt"/>
              </a:rPr>
              <a:t>Mind.help</a:t>
            </a:r>
            <a:endParaRPr lang="sl-SI" sz="1000" dirty="0" err="1">
              <a:solidFill>
                <a:schemeClr val="accent1"/>
              </a:solidFill>
            </a:endParaRPr>
          </a:p>
        </p:txBody>
      </p:sp>
    </p:spTree>
    <p:extLst>
      <p:ext uri="{BB962C8B-B14F-4D97-AF65-F5344CB8AC3E}">
        <p14:creationId xmlns:p14="http://schemas.microsoft.com/office/powerpoint/2010/main" val="23198378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E6BECFAE-6F16-B896-6235-B0BB2A8BE094}"/>
              </a:ext>
            </a:extLst>
          </p:cNvPr>
          <p:cNvSpPr>
            <a:spLocks noGrp="1"/>
          </p:cNvSpPr>
          <p:nvPr>
            <p:ph type="title"/>
          </p:nvPr>
        </p:nvSpPr>
        <p:spPr>
          <a:xfrm>
            <a:off x="838200" y="365125"/>
            <a:ext cx="9440451" cy="636632"/>
          </a:xfrm>
        </p:spPr>
        <p:txBody>
          <a:bodyPr>
            <a:normAutofit fontScale="90000"/>
          </a:bodyPr>
          <a:lstStyle/>
          <a:p>
            <a:r>
              <a:rPr lang="el-GR" sz="3400" dirty="0">
                <a:latin typeface="+mn-lt"/>
                <a:ea typeface="+mj-lt"/>
                <a:cs typeface="+mj-lt"/>
              </a:rPr>
              <a:t>Ιστορικά ορόσημα για τα δικαιώματα των γυναικών</a:t>
            </a:r>
            <a:endParaRPr lang="sl-SI" sz="3400" dirty="0" err="1">
              <a:latin typeface="+mn-lt"/>
              <a:ea typeface="+mj-lt"/>
              <a:cs typeface="+mj-lt"/>
            </a:endParaRPr>
          </a:p>
        </p:txBody>
      </p:sp>
      <p:sp>
        <p:nvSpPr>
          <p:cNvPr id="3" name="Označba mesta vsebine 2">
            <a:extLst>
              <a:ext uri="{FF2B5EF4-FFF2-40B4-BE49-F238E27FC236}">
                <a16:creationId xmlns:a16="http://schemas.microsoft.com/office/drawing/2014/main" id="{B5A9E49A-D1B2-9AB1-8C9B-B2AF5774F407}"/>
              </a:ext>
            </a:extLst>
          </p:cNvPr>
          <p:cNvSpPr>
            <a:spLocks noGrp="1"/>
          </p:cNvSpPr>
          <p:nvPr>
            <p:ph sz="half" idx="1"/>
          </p:nvPr>
        </p:nvSpPr>
        <p:spPr>
          <a:xfrm>
            <a:off x="587680" y="1167216"/>
            <a:ext cx="5573633" cy="4932583"/>
          </a:xfrm>
        </p:spPr>
        <p:txBody>
          <a:bodyPr vert="horz" lIns="91440" tIns="45720" rIns="91440" bIns="45720" rtlCol="0" anchor="t">
            <a:noAutofit/>
          </a:bodyPr>
          <a:lstStyle/>
          <a:p>
            <a:pPr marL="342900" indent="-342900">
              <a:lnSpc>
                <a:spcPct val="170000"/>
              </a:lnSpc>
              <a:buFont typeface="Symbol,Sans-Serif"/>
              <a:buChar char=""/>
            </a:pPr>
            <a:r>
              <a:rPr lang="el-GR" sz="1400" dirty="0">
                <a:solidFill>
                  <a:schemeClr val="accent1"/>
                </a:solidFill>
                <a:ea typeface="+mn-lt"/>
                <a:cs typeface="+mn-lt"/>
              </a:rPr>
              <a:t>19η τροπολογία (1920): </a:t>
            </a:r>
            <a:r>
              <a:rPr lang="el-GR" sz="1400" b="0" dirty="0">
                <a:solidFill>
                  <a:schemeClr val="accent1"/>
                </a:solidFill>
                <a:ea typeface="+mn-lt"/>
                <a:cs typeface="+mn-lt"/>
              </a:rPr>
              <a:t>Χορήγησε στις γυναίκες το δικαίωμα ψήφου στις Ηνωμένες Πολιτείες, σηματοδοτώντας μια σημαντική νίκη του κινήματος για την ψήφο των γυναικών.</a:t>
            </a:r>
          </a:p>
          <a:p>
            <a:pPr marL="342900" indent="-342900">
              <a:lnSpc>
                <a:spcPct val="170000"/>
              </a:lnSpc>
              <a:buFont typeface="Symbol,Sans-Serif"/>
              <a:buChar char=""/>
            </a:pPr>
            <a:r>
              <a:rPr lang="el-GR" sz="1400" dirty="0">
                <a:solidFill>
                  <a:schemeClr val="accent1"/>
                </a:solidFill>
                <a:ea typeface="+mn-lt"/>
                <a:cs typeface="+mn-lt"/>
              </a:rPr>
              <a:t>Διακήρυξη των Συναισθημάτων (1848): </a:t>
            </a:r>
            <a:r>
              <a:rPr lang="el-GR" sz="1400" b="0" dirty="0">
                <a:solidFill>
                  <a:schemeClr val="accent1"/>
                </a:solidFill>
                <a:ea typeface="+mn-lt"/>
                <a:cs typeface="+mn-lt"/>
              </a:rPr>
              <a:t>Παρουσιάστηκε στη Συνέλευση του </a:t>
            </a:r>
            <a:r>
              <a:rPr lang="el-GR" sz="1400" b="0" dirty="0" err="1">
                <a:solidFill>
                  <a:schemeClr val="accent1"/>
                </a:solidFill>
                <a:ea typeface="+mn-lt"/>
                <a:cs typeface="+mn-lt"/>
              </a:rPr>
              <a:t>Seneca</a:t>
            </a:r>
            <a:r>
              <a:rPr lang="el-GR" sz="1400" b="0" dirty="0">
                <a:solidFill>
                  <a:schemeClr val="accent1"/>
                </a:solidFill>
                <a:ea typeface="+mn-lt"/>
                <a:cs typeface="+mn-lt"/>
              </a:rPr>
              <a:t> </a:t>
            </a:r>
            <a:r>
              <a:rPr lang="el-GR" sz="1400" b="0" dirty="0" err="1">
                <a:solidFill>
                  <a:schemeClr val="accent1"/>
                </a:solidFill>
                <a:ea typeface="+mn-lt"/>
                <a:cs typeface="+mn-lt"/>
              </a:rPr>
              <a:t>Falls</a:t>
            </a:r>
            <a:r>
              <a:rPr lang="el-GR" sz="1400" b="0" dirty="0">
                <a:solidFill>
                  <a:schemeClr val="accent1"/>
                </a:solidFill>
                <a:ea typeface="+mn-lt"/>
                <a:cs typeface="+mn-lt"/>
              </a:rPr>
              <a:t> και περιέγραφε τα παράπονα και τα αιτήματα για τα δικαιώματα των γυναικών, συμπεριλαμβανομένης της ψήφου και των δικαιωμάτων ιδιοκτησίας.</a:t>
            </a:r>
          </a:p>
          <a:p>
            <a:pPr marL="342900" indent="-342900">
              <a:lnSpc>
                <a:spcPct val="170000"/>
              </a:lnSpc>
              <a:buFont typeface="Symbol,Sans-Serif"/>
              <a:buChar char=""/>
            </a:pPr>
            <a:r>
              <a:rPr lang="el-GR" sz="1400" dirty="0">
                <a:solidFill>
                  <a:schemeClr val="accent1"/>
                </a:solidFill>
                <a:ea typeface="+mn-lt"/>
                <a:cs typeface="+mn-lt"/>
              </a:rPr>
              <a:t>Κίνημα για την απελευθέρωση των γυναικών (δεκαετία 1960-1980): </a:t>
            </a:r>
            <a:r>
              <a:rPr lang="el-GR" sz="1400" b="0" dirty="0">
                <a:solidFill>
                  <a:schemeClr val="accent1"/>
                </a:solidFill>
                <a:ea typeface="+mn-lt"/>
                <a:cs typeface="+mn-lt"/>
              </a:rPr>
              <a:t>Μια κομβική εποχή που αγωνίστηκε για ίσα δικαιώματα, αναπαραγωγικά δικαιώματα και ισότητα στο χώρο εργασίας, οδηγώντας σε σημαντικές νομοθετικές αλλαγές.</a:t>
            </a:r>
            <a:endParaRPr lang="sl-SI" sz="1100" b="0" dirty="0">
              <a:solidFill>
                <a:schemeClr val="accent1"/>
              </a:solidFill>
              <a:ea typeface="+mn-lt"/>
              <a:cs typeface="+mn-lt"/>
            </a:endParaRPr>
          </a:p>
        </p:txBody>
      </p:sp>
      <p:sp>
        <p:nvSpPr>
          <p:cNvPr id="4" name="Označba mesta vsebine 3">
            <a:extLst>
              <a:ext uri="{FF2B5EF4-FFF2-40B4-BE49-F238E27FC236}">
                <a16:creationId xmlns:a16="http://schemas.microsoft.com/office/drawing/2014/main" id="{900007D0-7625-8B49-8E4B-483756C88B3E}"/>
              </a:ext>
            </a:extLst>
          </p:cNvPr>
          <p:cNvSpPr>
            <a:spLocks noGrp="1"/>
          </p:cNvSpPr>
          <p:nvPr>
            <p:ph sz="half" idx="2"/>
          </p:nvPr>
        </p:nvSpPr>
        <p:spPr>
          <a:xfrm>
            <a:off x="6557229" y="1164707"/>
            <a:ext cx="5214105" cy="5106201"/>
          </a:xfrm>
        </p:spPr>
        <p:txBody>
          <a:bodyPr vert="horz" lIns="91440" tIns="45720" rIns="91440" bIns="45720" rtlCol="0" anchor="t">
            <a:noAutofit/>
          </a:bodyPr>
          <a:lstStyle/>
          <a:p>
            <a:pPr>
              <a:lnSpc>
                <a:spcPct val="100000"/>
              </a:lnSpc>
              <a:spcBef>
                <a:spcPts val="600"/>
              </a:spcBef>
              <a:spcAft>
                <a:spcPts val="600"/>
              </a:spcAft>
            </a:pPr>
            <a:r>
              <a:rPr lang="el-GR" sz="1300" dirty="0">
                <a:solidFill>
                  <a:schemeClr val="accent1"/>
                </a:solidFill>
                <a:ea typeface="+mn-lt"/>
                <a:cs typeface="+mn-lt"/>
              </a:rPr>
              <a:t>Βασικές νομοθετικές αλλαγές</a:t>
            </a:r>
            <a:endParaRPr lang="sl-SI" sz="1300" dirty="0">
              <a:solidFill>
                <a:schemeClr val="accent1"/>
              </a:solidFill>
            </a:endParaRPr>
          </a:p>
          <a:p>
            <a:pPr marL="285750">
              <a:lnSpc>
                <a:spcPct val="150000"/>
              </a:lnSpc>
              <a:spcBef>
                <a:spcPts val="600"/>
              </a:spcBef>
              <a:spcAft>
                <a:spcPts val="600"/>
              </a:spcAft>
              <a:buFont typeface="Arial"/>
              <a:buChar char="•"/>
            </a:pPr>
            <a:r>
              <a:rPr lang="el-GR" sz="1300" dirty="0">
                <a:solidFill>
                  <a:schemeClr val="accent1"/>
                </a:solidFill>
                <a:ea typeface="+mn-lt"/>
                <a:cs typeface="+mn-lt"/>
              </a:rPr>
              <a:t>Νόμος περί ίσης αμοιβής (1963): </a:t>
            </a:r>
            <a:r>
              <a:rPr lang="el-GR" sz="1300" b="0" dirty="0">
                <a:solidFill>
                  <a:schemeClr val="accent1"/>
                </a:solidFill>
                <a:ea typeface="+mn-lt"/>
                <a:cs typeface="+mn-lt"/>
              </a:rPr>
              <a:t>για την εξάλειψη της μισθολογικής ανισότητας με βάση το φύλο.</a:t>
            </a:r>
          </a:p>
          <a:p>
            <a:pPr marL="285750">
              <a:lnSpc>
                <a:spcPct val="150000"/>
              </a:lnSpc>
              <a:spcBef>
                <a:spcPts val="600"/>
              </a:spcBef>
              <a:spcAft>
                <a:spcPts val="600"/>
              </a:spcAft>
              <a:buFont typeface="Arial"/>
              <a:buChar char="•"/>
            </a:pPr>
            <a:r>
              <a:rPr lang="el-GR" sz="1300" dirty="0">
                <a:solidFill>
                  <a:schemeClr val="accent1"/>
                </a:solidFill>
                <a:ea typeface="+mn-lt"/>
                <a:cs typeface="+mn-lt"/>
              </a:rPr>
              <a:t>Νόμος περί πολιτικών δικαιωμάτων (1964, τίτλος VII): </a:t>
            </a:r>
            <a:r>
              <a:rPr lang="el-GR" sz="1300" b="0" dirty="0">
                <a:solidFill>
                  <a:schemeClr val="accent1"/>
                </a:solidFill>
                <a:ea typeface="+mn-lt"/>
                <a:cs typeface="+mn-lt"/>
              </a:rPr>
              <a:t>Απαγόρευσε τις διακρίσεις στην απασχόληση με βάση τη φυλή, το χρώμα, τη θρησκεία, το φύλο ή την εθνική καταγωγή.</a:t>
            </a:r>
          </a:p>
          <a:p>
            <a:pPr marL="285750">
              <a:lnSpc>
                <a:spcPct val="150000"/>
              </a:lnSpc>
              <a:spcBef>
                <a:spcPts val="600"/>
              </a:spcBef>
              <a:spcAft>
                <a:spcPts val="600"/>
              </a:spcAft>
              <a:buFont typeface="Arial"/>
              <a:buChar char="•"/>
            </a:pPr>
            <a:r>
              <a:rPr lang="el-GR" sz="1300" dirty="0">
                <a:solidFill>
                  <a:schemeClr val="accent1"/>
                </a:solidFill>
                <a:ea typeface="+mn-lt"/>
                <a:cs typeface="+mn-lt"/>
              </a:rPr>
              <a:t>Τίτλος ΙΧ (1972): </a:t>
            </a:r>
            <a:r>
              <a:rPr lang="el-GR" sz="1300" b="0" dirty="0">
                <a:solidFill>
                  <a:schemeClr val="accent1"/>
                </a:solidFill>
                <a:ea typeface="+mn-lt"/>
                <a:cs typeface="+mn-lt"/>
              </a:rPr>
              <a:t>Απαγόρευσε τις διακρίσεις λόγω φύλου στην ομοσπονδιακά χρηματοδοτούμενη εκπαίδευση, ενισχύοντας τη συμμετοχή των γυναικών στον αθλητισμό και την ακαδημαϊκή εκπαίδευση.</a:t>
            </a:r>
          </a:p>
          <a:p>
            <a:pPr marL="285750">
              <a:lnSpc>
                <a:spcPct val="150000"/>
              </a:lnSpc>
              <a:spcBef>
                <a:spcPts val="600"/>
              </a:spcBef>
              <a:spcAft>
                <a:spcPts val="600"/>
              </a:spcAft>
              <a:buFont typeface="Arial"/>
              <a:buChar char="•"/>
            </a:pPr>
            <a:r>
              <a:rPr lang="el-GR" sz="1300" dirty="0" err="1">
                <a:solidFill>
                  <a:schemeClr val="accent1"/>
                </a:solidFill>
                <a:ea typeface="+mn-lt"/>
                <a:cs typeface="+mn-lt"/>
              </a:rPr>
              <a:t>Roe</a:t>
            </a:r>
            <a:r>
              <a:rPr lang="el-GR" sz="1300" dirty="0">
                <a:solidFill>
                  <a:schemeClr val="accent1"/>
                </a:solidFill>
                <a:ea typeface="+mn-lt"/>
                <a:cs typeface="+mn-lt"/>
              </a:rPr>
              <a:t> v. </a:t>
            </a:r>
            <a:r>
              <a:rPr lang="el-GR" sz="1300" dirty="0" err="1">
                <a:solidFill>
                  <a:schemeClr val="accent1"/>
                </a:solidFill>
                <a:ea typeface="+mn-lt"/>
                <a:cs typeface="+mn-lt"/>
              </a:rPr>
              <a:t>Wade</a:t>
            </a:r>
            <a:r>
              <a:rPr lang="el-GR" sz="1300" dirty="0">
                <a:solidFill>
                  <a:schemeClr val="accent1"/>
                </a:solidFill>
                <a:ea typeface="+mn-lt"/>
                <a:cs typeface="+mn-lt"/>
              </a:rPr>
              <a:t> (1973): </a:t>
            </a:r>
            <a:r>
              <a:rPr lang="el-GR" sz="1300" b="0" dirty="0">
                <a:solidFill>
                  <a:schemeClr val="accent1"/>
                </a:solidFill>
                <a:ea typeface="+mn-lt"/>
                <a:cs typeface="+mn-lt"/>
              </a:rPr>
              <a:t>Επιβεβαίωσε το νόμιμο δικαίωμα των γυναικών στην άμβλωση, δίνοντας έμφαση στην αναπαραγωγική αυτονομία και τα δικαιώματα υγειονομικής περίθαλψης.</a:t>
            </a:r>
          </a:p>
          <a:p>
            <a:pPr marL="285750">
              <a:lnSpc>
                <a:spcPct val="150000"/>
              </a:lnSpc>
              <a:spcBef>
                <a:spcPts val="600"/>
              </a:spcBef>
              <a:spcAft>
                <a:spcPts val="600"/>
              </a:spcAft>
              <a:buFont typeface="Arial"/>
              <a:buChar char="•"/>
            </a:pPr>
            <a:r>
              <a:rPr lang="el-GR" sz="1300" dirty="0">
                <a:solidFill>
                  <a:schemeClr val="accent1"/>
                </a:solidFill>
                <a:ea typeface="+mn-lt"/>
                <a:cs typeface="+mn-lt"/>
              </a:rPr>
              <a:t>Νόμος περί διακρίσεων λόγω εγκυμοσύνης (1978): </a:t>
            </a:r>
            <a:r>
              <a:rPr lang="el-GR" sz="1300" b="0" dirty="0">
                <a:solidFill>
                  <a:schemeClr val="accent1"/>
                </a:solidFill>
                <a:ea typeface="+mn-lt"/>
                <a:cs typeface="+mn-lt"/>
              </a:rPr>
              <a:t>Κήρυξε τις διακρίσεις λόγω εγκυμοσύνης ως παράνομες διακρίσεις λόγω φύλου.</a:t>
            </a:r>
            <a:r>
              <a:rPr lang="sl-SI" sz="1300" b="0" dirty="0">
                <a:solidFill>
                  <a:schemeClr val="accent1"/>
                </a:solidFill>
                <a:ea typeface="+mn-lt"/>
                <a:cs typeface="+mn-lt"/>
              </a:rPr>
              <a:t>.</a:t>
            </a:r>
            <a:endParaRPr lang="sl-SI" sz="1300" b="0" dirty="0">
              <a:solidFill>
                <a:schemeClr val="accent1"/>
              </a:solidFill>
            </a:endParaRPr>
          </a:p>
          <a:p>
            <a:pPr marL="285750" indent="-285750">
              <a:lnSpc>
                <a:spcPct val="170000"/>
              </a:lnSpc>
              <a:buFont typeface="Arial"/>
              <a:buChar char="•"/>
            </a:pPr>
            <a:endParaRPr lang="sl-SI" sz="1600" b="0" dirty="0">
              <a:solidFill>
                <a:schemeClr val="accent1"/>
              </a:solidFill>
            </a:endParaRPr>
          </a:p>
          <a:p>
            <a:endParaRPr lang="sl-SI" dirty="0"/>
          </a:p>
        </p:txBody>
      </p:sp>
    </p:spTree>
    <p:extLst>
      <p:ext uri="{BB962C8B-B14F-4D97-AF65-F5344CB8AC3E}">
        <p14:creationId xmlns:p14="http://schemas.microsoft.com/office/powerpoint/2010/main" val="27109048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B7097741-BC89-1200-94B3-48A688FFFC85}"/>
              </a:ext>
            </a:extLst>
          </p:cNvPr>
          <p:cNvSpPr>
            <a:spLocks noGrp="1"/>
          </p:cNvSpPr>
          <p:nvPr>
            <p:ph type="title"/>
          </p:nvPr>
        </p:nvSpPr>
        <p:spPr>
          <a:xfrm>
            <a:off x="838200" y="365125"/>
            <a:ext cx="9409135" cy="636632"/>
          </a:xfrm>
        </p:spPr>
        <p:txBody>
          <a:bodyPr>
            <a:normAutofit/>
          </a:bodyPr>
          <a:lstStyle/>
          <a:p>
            <a:r>
              <a:rPr lang="el-GR" sz="3400" dirty="0">
                <a:latin typeface="+mn-lt"/>
                <a:ea typeface="+mj-lt"/>
                <a:cs typeface="+mj-lt"/>
              </a:rPr>
              <a:t>Επιπτώσεις των νομοθετικών αλλαγών</a:t>
            </a:r>
            <a:endParaRPr lang="sl-SI" sz="3400" dirty="0" err="1">
              <a:latin typeface="+mn-lt"/>
              <a:ea typeface="+mj-lt"/>
              <a:cs typeface="+mj-lt"/>
            </a:endParaRPr>
          </a:p>
        </p:txBody>
      </p:sp>
      <p:sp>
        <p:nvSpPr>
          <p:cNvPr id="3" name="Označba mesta vsebine 2">
            <a:extLst>
              <a:ext uri="{FF2B5EF4-FFF2-40B4-BE49-F238E27FC236}">
                <a16:creationId xmlns:a16="http://schemas.microsoft.com/office/drawing/2014/main" id="{66350947-283A-1637-5E79-83867C15A9D6}"/>
              </a:ext>
            </a:extLst>
          </p:cNvPr>
          <p:cNvSpPr>
            <a:spLocks noGrp="1"/>
          </p:cNvSpPr>
          <p:nvPr>
            <p:ph idx="1"/>
          </p:nvPr>
        </p:nvSpPr>
        <p:spPr>
          <a:xfrm>
            <a:off x="754694" y="1491598"/>
            <a:ext cx="10599106" cy="4685365"/>
          </a:xfrm>
        </p:spPr>
        <p:txBody>
          <a:bodyPr vert="horz" lIns="91440" tIns="45720" rIns="91440" bIns="45720" rtlCol="0" anchor="t">
            <a:normAutofit/>
          </a:bodyPr>
          <a:lstStyle/>
          <a:p>
            <a:pPr marL="171450" indent="-171450">
              <a:lnSpc>
                <a:spcPct val="150000"/>
              </a:lnSpc>
              <a:spcBef>
                <a:spcPts val="600"/>
              </a:spcBef>
              <a:spcAft>
                <a:spcPts val="600"/>
              </a:spcAft>
              <a:buChar char="•"/>
            </a:pPr>
            <a:r>
              <a:rPr lang="el-GR" sz="1600" dirty="0">
                <a:solidFill>
                  <a:schemeClr val="accent1"/>
                </a:solidFill>
                <a:ea typeface="+mn-lt"/>
                <a:cs typeface="+mn-lt"/>
              </a:rPr>
              <a:t>Αυξημένη συμμετοχή του εργατικού δυναμικού: </a:t>
            </a:r>
            <a:r>
              <a:rPr lang="el-GR" sz="1600" b="0" dirty="0">
                <a:solidFill>
                  <a:schemeClr val="accent1"/>
                </a:solidFill>
                <a:ea typeface="+mn-lt"/>
                <a:cs typeface="+mn-lt"/>
              </a:rPr>
              <a:t>Αυτοί οι νόμοι διευκόλυναν τη μεγαλύτερη συμμετοχή των γυναικών στο εργατικό δυναμικό με την αντιμετώπιση των πρακτικών διακρίσεων και την εξασφάλιση ίσων ευκαιριών.</a:t>
            </a:r>
          </a:p>
          <a:p>
            <a:pPr marL="171450" indent="-171450">
              <a:lnSpc>
                <a:spcPct val="150000"/>
              </a:lnSpc>
              <a:spcBef>
                <a:spcPts val="600"/>
              </a:spcBef>
              <a:spcAft>
                <a:spcPts val="600"/>
              </a:spcAft>
              <a:buChar char="•"/>
            </a:pPr>
            <a:r>
              <a:rPr lang="el-GR" sz="1600" dirty="0">
                <a:solidFill>
                  <a:schemeClr val="accent1"/>
                </a:solidFill>
                <a:ea typeface="+mn-lt"/>
                <a:cs typeface="+mn-lt"/>
              </a:rPr>
              <a:t>Αναπαραγωγικά δικαιώματα: </a:t>
            </a:r>
            <a:r>
              <a:rPr lang="el-GR" sz="1600" b="0" dirty="0">
                <a:solidFill>
                  <a:schemeClr val="accent1"/>
                </a:solidFill>
                <a:ea typeface="+mn-lt"/>
                <a:cs typeface="+mn-lt"/>
              </a:rPr>
              <a:t>Η απόφαση </a:t>
            </a:r>
            <a:r>
              <a:rPr lang="el-GR" sz="1600" b="0" dirty="0" err="1">
                <a:solidFill>
                  <a:schemeClr val="accent1"/>
                </a:solidFill>
                <a:ea typeface="+mn-lt"/>
                <a:cs typeface="+mn-lt"/>
              </a:rPr>
              <a:t>Roe</a:t>
            </a:r>
            <a:r>
              <a:rPr lang="el-GR" sz="1600" b="0" dirty="0">
                <a:solidFill>
                  <a:schemeClr val="accent1"/>
                </a:solidFill>
                <a:ea typeface="+mn-lt"/>
                <a:cs typeface="+mn-lt"/>
              </a:rPr>
              <a:t> v. </a:t>
            </a:r>
            <a:r>
              <a:rPr lang="el-GR" sz="1600" b="0" dirty="0" err="1">
                <a:solidFill>
                  <a:schemeClr val="accent1"/>
                </a:solidFill>
                <a:ea typeface="+mn-lt"/>
                <a:cs typeface="+mn-lt"/>
              </a:rPr>
              <a:t>Wade</a:t>
            </a:r>
            <a:r>
              <a:rPr lang="el-GR" sz="1600" b="0" dirty="0">
                <a:solidFill>
                  <a:schemeClr val="accent1"/>
                </a:solidFill>
                <a:ea typeface="+mn-lt"/>
                <a:cs typeface="+mn-lt"/>
              </a:rPr>
              <a:t> έδωσε στις γυναίκες τη δυνατότητα να κάνουν επιλογές σχετικά με το σώμα τους και την αναπαραγωγική τους υγεία, επηρεάζοντας τα κινήματα για τα δικαιώματα των γυναικών σε παγκόσμιο επίπεδο.</a:t>
            </a:r>
          </a:p>
          <a:p>
            <a:pPr marL="171450" indent="-171450">
              <a:lnSpc>
                <a:spcPct val="150000"/>
              </a:lnSpc>
              <a:spcBef>
                <a:spcPts val="600"/>
              </a:spcBef>
              <a:spcAft>
                <a:spcPts val="600"/>
              </a:spcAft>
              <a:buChar char="•"/>
            </a:pPr>
            <a:r>
              <a:rPr lang="el-GR" sz="1600" dirty="0">
                <a:solidFill>
                  <a:schemeClr val="accent1"/>
                </a:solidFill>
                <a:ea typeface="+mn-lt"/>
                <a:cs typeface="+mn-lt"/>
              </a:rPr>
              <a:t>Προστασία στον χώρο εργασίας: </a:t>
            </a:r>
            <a:r>
              <a:rPr lang="el-GR" sz="1600" b="0" dirty="0">
                <a:solidFill>
                  <a:schemeClr val="accent1"/>
                </a:solidFill>
                <a:ea typeface="+mn-lt"/>
                <a:cs typeface="+mn-lt"/>
              </a:rPr>
              <a:t>Νομοθεσία όπως ο νόμος για τις διακρίσεις λόγω εγκυμοσύνης παρείχε ουσιαστική προστασία στις γυναίκες στο εργατικό δυναμικό, επιτρέποντάς τους να ακολουθήσουν καριέρα και παράλληλα να διαχειριστούν τις οικογενειακές ευθύνες.</a:t>
            </a:r>
            <a:endParaRPr lang="sl-SI" b="0" dirty="0"/>
          </a:p>
        </p:txBody>
      </p:sp>
    </p:spTree>
    <p:extLst>
      <p:ext uri="{BB962C8B-B14F-4D97-AF65-F5344CB8AC3E}">
        <p14:creationId xmlns:p14="http://schemas.microsoft.com/office/powerpoint/2010/main" val="1493306460"/>
      </p:ext>
    </p:extLst>
  </p:cSld>
  <p:clrMapOvr>
    <a:masterClrMapping/>
  </p:clrMapOvr>
</p:sld>
</file>

<file path=ppt/theme/theme1.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8B3D6815C772C4D81C6B76302BCB0B9" ma:contentTypeVersion="15" ma:contentTypeDescription="Create a new document." ma:contentTypeScope="" ma:versionID="89c2c5a4f0c4fd6e6324fe0559424aca">
  <xsd:schema xmlns:xsd="http://www.w3.org/2001/XMLSchema" xmlns:xs="http://www.w3.org/2001/XMLSchema" xmlns:p="http://schemas.microsoft.com/office/2006/metadata/properties" xmlns:ns2="26a10de0-e0bd-466a-87c8-f0d3f8c6fbe9" xmlns:ns3="984ff08c-af25-4174-ad80-e934fe4fddf1" targetNamespace="http://schemas.microsoft.com/office/2006/metadata/properties" ma:root="true" ma:fieldsID="6e025b05ffb59eacdff9d5a5325069ce" ns2:_="" ns3:_="">
    <xsd:import namespace="26a10de0-e0bd-466a-87c8-f0d3f8c6fbe9"/>
    <xsd:import namespace="984ff08c-af25-4174-ad80-e934fe4fddf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a10de0-e0bd-466a-87c8-f0d3f8c6fb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4acd71ca-110c-4d21-a77c-071988bedaea"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84ff08c-af25-4174-ad80-e934fe4fddf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0df84a63-77eb-4ea5-a186-9a683fab0359}" ma:internalName="TaxCatchAll" ma:showField="CatchAllData" ma:web="984ff08c-af25-4174-ad80-e934fe4fddf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984ff08c-af25-4174-ad80-e934fe4fddf1" xsi:nil="true"/>
    <lcf76f155ced4ddcb4097134ff3c332f xmlns="26a10de0-e0bd-466a-87c8-f0d3f8c6fbe9">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860A8BB-A1D7-4413-924D-91DDAA470052}"/>
</file>

<file path=customXml/itemProps2.xml><?xml version="1.0" encoding="utf-8"?>
<ds:datastoreItem xmlns:ds="http://schemas.openxmlformats.org/officeDocument/2006/customXml" ds:itemID="{84A52748-C092-4794-9194-FF15AE14E3A1}">
  <ds:schemaRefs>
    <ds:schemaRef ds:uri="http://schemas.microsoft.com/sharepoint/v3/contenttype/forms"/>
  </ds:schemaRefs>
</ds:datastoreItem>
</file>

<file path=customXml/itemProps3.xml><?xml version="1.0" encoding="utf-8"?>
<ds:datastoreItem xmlns:ds="http://schemas.openxmlformats.org/officeDocument/2006/customXml" ds:itemID="{F94CCE03-C59C-41A6-AF68-42BD760300BA}">
  <ds:schemaRefs>
    <ds:schemaRef ds:uri="http://schemas.microsoft.com/office/infopath/2007/PartnerControls"/>
    <ds:schemaRef ds:uri="http://schemas.microsoft.com/sharepoint/v3"/>
    <ds:schemaRef ds:uri="http://schemas.microsoft.com/office/2006/documentManagement/types"/>
    <ds:schemaRef ds:uri="http://purl.org/dc/terms/"/>
    <ds:schemaRef ds:uri="http://schemas.openxmlformats.org/package/2006/metadata/core-properties"/>
    <ds:schemaRef ds:uri="670101ee-7326-488b-895d-07c329b793e7"/>
    <ds:schemaRef ds:uri="http://schemas.microsoft.com/office/2006/metadata/properties"/>
    <ds:schemaRef ds:uri="6278b8b1-e0cb-4b44-9900-b20ee6e41941"/>
    <ds:schemaRef ds:uri="http://www.w3.org/XML/1998/namespace"/>
    <ds:schemaRef ds:uri="http://purl.org/dc/dcmityp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1431</TotalTime>
  <Words>4575</Words>
  <Application>Microsoft Office PowerPoint</Application>
  <PresentationFormat>Widescreen</PresentationFormat>
  <Paragraphs>223</Paragraphs>
  <Slides>33</Slides>
  <Notes>0</Notes>
  <HiddenSlides>0</HiddenSlides>
  <MMClips>8</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33</vt:i4>
      </vt:variant>
    </vt:vector>
  </HeadingPairs>
  <TitlesOfParts>
    <vt:vector size="44" baseType="lpstr">
      <vt:lpstr>Arial</vt:lpstr>
      <vt:lpstr>Courier New</vt:lpstr>
      <vt:lpstr>Raleway</vt:lpstr>
      <vt:lpstr>Raleway Medium</vt:lpstr>
      <vt:lpstr>Raleway SemiBold</vt:lpstr>
      <vt:lpstr>Roboto</vt:lpstr>
      <vt:lpstr>Symbol</vt:lpstr>
      <vt:lpstr>Symbol,Sans-Serif</vt:lpstr>
      <vt:lpstr>Times New Roman</vt:lpstr>
      <vt:lpstr>TT Firs Neue</vt:lpstr>
      <vt:lpstr>Tema de Office</vt:lpstr>
      <vt:lpstr>Ενδυνάμωση των γυναικών στις επιχειρήσεις: και την προώθηση της συμμετοχικότητας</vt:lpstr>
      <vt:lpstr>PowerPoint Presentation</vt:lpstr>
      <vt:lpstr>Μαθησιακά αποτελέσματα αυτής της ενότητας</vt:lpstr>
      <vt:lpstr>1°:Κατανόηση της προκατάληψης λόγω φύλου</vt:lpstr>
      <vt:lpstr>PowerPoint Presentation</vt:lpstr>
      <vt:lpstr>Τα κοινά σημάδια της προκατάληψης λόγω φύλου</vt:lpstr>
      <vt:lpstr>PowerPoint Presentation</vt:lpstr>
      <vt:lpstr>Ιστορικά ορόσημα για τα δικαιώματα των γυναικών</vt:lpstr>
      <vt:lpstr>Επιπτώσεις των νομοθετικών αλλαγών</vt:lpstr>
      <vt:lpstr>Επιπτώσεις της προκατάληψης λόγω φύλου στον εργασιακό χώρο</vt:lpstr>
      <vt:lpstr>PowerPoint Presentation</vt:lpstr>
      <vt:lpstr>Ασυνείδητη προκατάληψη</vt:lpstr>
      <vt:lpstr>Ανάθεση 2: </vt:lpstr>
      <vt:lpstr>Ξεπερνώντας τις ασυνείδητες προκαταλήψεις λόγω φύλου</vt:lpstr>
      <vt:lpstr>2°: Οικοδόμηση εμπιστοσύνης &amp; ανθεκτικότητας  Ψυχολογικές παρεμβάσεις για την καταπολέμηση της προκατάληψης λόγω φύλου</vt:lpstr>
      <vt:lpstr>Εφαρμογή στο χώρο εργασίας</vt:lpstr>
      <vt:lpstr>Στρατηγικές για την οικοδόμηση αυτοπεποίθησης και ανθεκτικότητας στην εργασία</vt:lpstr>
      <vt:lpstr>Οικοδόμηση εμπιστοσύνης και ανθεκτικότητας στις νεοσύστατες επιχειρήσεις</vt:lpstr>
      <vt:lpstr>PowerPoint Presentation</vt:lpstr>
      <vt:lpstr>3°: Δημιουργία χώρων εργασίας χωρίς αποκλεισμούς  Σημασία της πολυμορφίας, της ισότητας και της ενσωμάτωσης (DEI)</vt:lpstr>
      <vt:lpstr>PowerPoint Presentation</vt:lpstr>
      <vt:lpstr>Στρατηγικές για την προώθηση ενός περιβάλλοντος εργασίας DEI</vt:lpstr>
      <vt:lpstr>PowerPoint Presentation</vt:lpstr>
      <vt:lpstr>PowerPoint Presentation</vt:lpstr>
      <vt:lpstr>Σχέδιο δράσης για την προώθηση της συμμετοχικότητας</vt:lpstr>
      <vt:lpstr>4°: Υποστήριξη &amp; υπεράσπιση  Δημιουργία και αξιοποίηση της κοινότητάς σας</vt:lpstr>
      <vt:lpstr>PowerPoint Presentation</vt:lpstr>
      <vt:lpstr>PowerPoint Presentation</vt:lpstr>
      <vt:lpstr>PowerPoint Presentation</vt:lpstr>
      <vt:lpstr>Τεχνητή νοημοσύνη και άλλα εργαλεία για πρακτικές εφαρμογές: TEXTIO</vt:lpstr>
      <vt:lpstr>Πηγές που χρησιμοποιήθηκαν για τη δημιουργία αυτής της ενότητας</vt:lpstr>
      <vt:lpstr>PowerPoint Presentation</vt:lpstr>
      <vt:lpstr>Εταίροι του FEM-UP</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Laure Raso</dc:creator>
  <cp:lastModifiedBy>Nikos Passatoglou</cp:lastModifiedBy>
  <cp:revision>584</cp:revision>
  <dcterms:created xsi:type="dcterms:W3CDTF">2023-12-21T13:42:43Z</dcterms:created>
  <dcterms:modified xsi:type="dcterms:W3CDTF">2025-01-28T07:16:12Z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0x01010028B3D6815C772C4D81C6B76302BCB0B9</vt:lpwstr>
  </property>
  <property fmtid="{D5CDD505-2E9C-101B-9397-08002B2CF9AE}" pid="3" name="MediaServiceImageTags">
    <vt:lpwstr/>
  </property>
</Properties>
</file>