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4"/>
    <p:sldMasterId id="2147483662" r:id="rId5"/>
    <p:sldMasterId id="2147483648" r:id="rId6"/>
  </p:sldMasterIdLst>
  <p:notesMasterIdLst>
    <p:notesMasterId r:id="rId54"/>
  </p:notesMasterIdLst>
  <p:sldIdLst>
    <p:sldId id="309" r:id="rId7"/>
    <p:sldId id="310" r:id="rId8"/>
    <p:sldId id="311"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2" r:id="rId22"/>
    <p:sldId id="271"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312" r:id="rId37"/>
    <p:sldId id="314" r:id="rId38"/>
    <p:sldId id="313" r:id="rId39"/>
    <p:sldId id="286" r:id="rId40"/>
    <p:sldId id="287" r:id="rId41"/>
    <p:sldId id="288" r:id="rId42"/>
    <p:sldId id="289" r:id="rId43"/>
    <p:sldId id="290" r:id="rId44"/>
    <p:sldId id="315" r:id="rId45"/>
    <p:sldId id="302" r:id="rId46"/>
    <p:sldId id="291" r:id="rId47"/>
    <p:sldId id="292" r:id="rId48"/>
    <p:sldId id="316" r:id="rId49"/>
    <p:sldId id="293" r:id="rId50"/>
    <p:sldId id="294" r:id="rId51"/>
    <p:sldId id="317" r:id="rId52"/>
    <p:sldId id="295" r:id="rId53"/>
  </p:sldIdLst>
  <p:sldSz cx="12192000" cy="6858000"/>
  <p:notesSz cx="6858000" cy="9144000"/>
  <p:embeddedFontLst>
    <p:embeddedFont>
      <p:font typeface="Georgia" panose="02040502050405020303" pitchFamily="18" charset="0"/>
      <p:regular r:id="rId55"/>
      <p:bold r:id="rId56"/>
      <p:italic r:id="rId57"/>
      <p:boldItalic r:id="rId58"/>
    </p:embeddedFont>
    <p:embeddedFont>
      <p:font typeface="Raleway" pitchFamily="2" charset="0"/>
      <p:regular r:id="rId59"/>
      <p:bold r:id="rId60"/>
      <p:italic r:id="rId61"/>
      <p:boldItalic r:id="rId62"/>
    </p:embeddedFont>
    <p:embeddedFont>
      <p:font typeface="Raleway Medium" pitchFamily="2" charset="0"/>
      <p:regular r:id="rId63"/>
      <p:italic r:id="rId64"/>
    </p:embeddedFont>
    <p:embeddedFont>
      <p:font typeface="Raleway SemiBold" pitchFamily="2" charset="0"/>
      <p:regular r:id="rId65"/>
      <p:bold r:id="rId66"/>
      <p:italic r:id="rId67"/>
      <p:boldItalic r:id="rId6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77" roundtripDataSignature="AMtx7mj3tMZKFt/YQh4mZfxzOQ2InJMxX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B75B"/>
    <a:srgbClr val="0D9094"/>
    <a:srgbClr val="F491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015D54-4770-26C2-0B6A-0095A7028476}" v="689" dt="2024-12-21T21:28:26.0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946" y="5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font" Target="fonts/font9.fntdata"/><Relationship Id="rId68" Type="http://schemas.openxmlformats.org/officeDocument/2006/relationships/font" Target="fonts/font14.fntdata"/><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font" Target="fonts/font4.fntdata"/><Relationship Id="rId66" Type="http://schemas.openxmlformats.org/officeDocument/2006/relationships/font" Target="fonts/font12.fntdata"/><Relationship Id="rId79"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font" Target="fonts/font7.fntdata"/><Relationship Id="rId82" Type="http://schemas.microsoft.com/office/2016/11/relationships/changesInfo" Target="changesInfos/changesInfo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font" Target="fonts/font2.fntdata"/><Relationship Id="rId64" Type="http://schemas.openxmlformats.org/officeDocument/2006/relationships/font" Target="fonts/font10.fntdata"/><Relationship Id="rId77" Type="http://customschemas.google.com/relationships/presentationmetadata" Target="metadata"/><Relationship Id="rId8" Type="http://schemas.openxmlformats.org/officeDocument/2006/relationships/slide" Target="slides/slide2.xml"/><Relationship Id="rId51" Type="http://schemas.openxmlformats.org/officeDocument/2006/relationships/slide" Target="slides/slide45.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notesMaster" Target="notesMasters/notesMaster1.xml"/><Relationship Id="rId62" Type="http://schemas.openxmlformats.org/officeDocument/2006/relationships/font" Target="fonts/font8.fntdata"/><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font" Target="fonts/font3.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font" Target="fonts/font6.fntdata"/><Relationship Id="rId65" Type="http://schemas.openxmlformats.org/officeDocument/2006/relationships/font" Target="fonts/font11.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font" Target="fonts/font1.fntdata"/><Relationship Id="rId7"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gmara.skillszonemalta" userId="S::dagmara.skillszonemalta_gmail.com#ext#@dobasi.onmicrosoft.com::cab07fde-5b20-4099-b699-b3b303880fe4" providerId="AD" clId="Web-{DAE21F61-27D0-E575-413E-2C845394EB4F}"/>
    <pc:docChg chg="modSld">
      <pc:chgData name="dagmara.skillszonemalta" userId="S::dagmara.skillszonemalta_gmail.com#ext#@dobasi.onmicrosoft.com::cab07fde-5b20-4099-b699-b3b303880fe4" providerId="AD" clId="Web-{DAE21F61-27D0-E575-413E-2C845394EB4F}" dt="2024-12-11T16:33:35.461" v="3" actId="1076"/>
      <pc:docMkLst>
        <pc:docMk/>
      </pc:docMkLst>
      <pc:sldChg chg="modSp">
        <pc:chgData name="dagmara.skillszonemalta" userId="S::dagmara.skillszonemalta_gmail.com#ext#@dobasi.onmicrosoft.com::cab07fde-5b20-4099-b699-b3b303880fe4" providerId="AD" clId="Web-{DAE21F61-27D0-E575-413E-2C845394EB4F}" dt="2024-12-11T16:33:35.461" v="3" actId="1076"/>
        <pc:sldMkLst>
          <pc:docMk/>
          <pc:sldMk cId="3201183638" sldId="310"/>
        </pc:sldMkLst>
        <pc:spChg chg="mod">
          <ac:chgData name="dagmara.skillszonemalta" userId="S::dagmara.skillszonemalta_gmail.com#ext#@dobasi.onmicrosoft.com::cab07fde-5b20-4099-b699-b3b303880fe4" providerId="AD" clId="Web-{DAE21F61-27D0-E575-413E-2C845394EB4F}" dt="2024-12-11T16:33:35.461" v="3" actId="1076"/>
          <ac:spMkLst>
            <pc:docMk/>
            <pc:sldMk cId="3201183638" sldId="310"/>
            <ac:spMk id="3" creationId="{914A9ABF-2F52-39F9-9FC5-710AA514A198}"/>
          </ac:spMkLst>
        </pc:spChg>
      </pc:sldChg>
    </pc:docChg>
  </pc:docChgLst>
  <pc:docChgLst>
    <pc:chgData name="epo_35" userId="S::epo_35_jogroup.eu#ext#@dobasi.onmicrosoft.com::edd5f0fd-77c0-4369-83c5-84439aafe912" providerId="AD" clId="Web-{F255C671-71C8-DEF2-E273-B5EA6CF638BB}"/>
    <pc:docChg chg="modSld">
      <pc:chgData name="epo_35" userId="S::epo_35_jogroup.eu#ext#@dobasi.onmicrosoft.com::edd5f0fd-77c0-4369-83c5-84439aafe912" providerId="AD" clId="Web-{F255C671-71C8-DEF2-E273-B5EA6CF638BB}" dt="2024-11-08T14:24:26.028" v="7" actId="20577"/>
      <pc:docMkLst>
        <pc:docMk/>
      </pc:docMkLst>
      <pc:sldChg chg="addSp modSp">
        <pc:chgData name="epo_35" userId="S::epo_35_jogroup.eu#ext#@dobasi.onmicrosoft.com::edd5f0fd-77c0-4369-83c5-84439aafe912" providerId="AD" clId="Web-{F255C671-71C8-DEF2-E273-B5EA6CF638BB}" dt="2024-11-08T14:24:26.028" v="7" actId="20577"/>
        <pc:sldMkLst>
          <pc:docMk/>
          <pc:sldMk cId="2949865065" sldId="309"/>
        </pc:sldMkLst>
        <pc:spChg chg="add mod">
          <ac:chgData name="epo_35" userId="S::epo_35_jogroup.eu#ext#@dobasi.onmicrosoft.com::edd5f0fd-77c0-4369-83c5-84439aafe912" providerId="AD" clId="Web-{F255C671-71C8-DEF2-E273-B5EA6CF638BB}" dt="2024-11-08T14:24:26.028" v="7" actId="20577"/>
          <ac:spMkLst>
            <pc:docMk/>
            <pc:sldMk cId="2949865065" sldId="309"/>
            <ac:spMk id="4" creationId="{73B06CFA-549F-BF01-84DA-E23DFB02BD4F}"/>
          </ac:spMkLst>
        </pc:spChg>
      </pc:sldChg>
    </pc:docChg>
  </pc:docChgLst>
  <pc:docChgLst>
    <pc:chgData name="Martina Plantak, DOBA" userId="S::martina.plantak@doba.si::de674679-c024-4d92-9c12-6923d982c1a5" providerId="AD" clId="Web-{CB34CE4A-259E-0147-ABEE-C18DBD72554F}"/>
    <pc:docChg chg="modSld">
      <pc:chgData name="Martina Plantak, DOBA" userId="S::martina.plantak@doba.si::de674679-c024-4d92-9c12-6923d982c1a5" providerId="AD" clId="Web-{CB34CE4A-259E-0147-ABEE-C18DBD72554F}" dt="2024-12-19T09:32:10.437" v="222" actId="20577"/>
      <pc:docMkLst>
        <pc:docMk/>
      </pc:docMkLst>
      <pc:sldChg chg="modSp">
        <pc:chgData name="Martina Plantak, DOBA" userId="S::martina.plantak@doba.si::de674679-c024-4d92-9c12-6923d982c1a5" providerId="AD" clId="Web-{CB34CE4A-259E-0147-ABEE-C18DBD72554F}" dt="2024-12-19T09:20:36.130" v="32" actId="20577"/>
        <pc:sldMkLst>
          <pc:docMk/>
          <pc:sldMk cId="0" sldId="265"/>
        </pc:sldMkLst>
        <pc:spChg chg="mod">
          <ac:chgData name="Martina Plantak, DOBA" userId="S::martina.plantak@doba.si::de674679-c024-4d92-9c12-6923d982c1a5" providerId="AD" clId="Web-{CB34CE4A-259E-0147-ABEE-C18DBD72554F}" dt="2024-12-19T09:20:36.130" v="32" actId="20577"/>
          <ac:spMkLst>
            <pc:docMk/>
            <pc:sldMk cId="0" sldId="265"/>
            <ac:spMk id="5" creationId="{8F2DFA47-6A4C-2813-9E8C-3B5CF473379B}"/>
          </ac:spMkLst>
        </pc:spChg>
      </pc:sldChg>
      <pc:sldChg chg="modSp">
        <pc:chgData name="Martina Plantak, DOBA" userId="S::martina.plantak@doba.si::de674679-c024-4d92-9c12-6923d982c1a5" providerId="AD" clId="Web-{CB34CE4A-259E-0147-ABEE-C18DBD72554F}" dt="2024-12-19T09:21:00.631" v="42" actId="20577"/>
        <pc:sldMkLst>
          <pc:docMk/>
          <pc:sldMk cId="0" sldId="266"/>
        </pc:sldMkLst>
        <pc:spChg chg="mod">
          <ac:chgData name="Martina Plantak, DOBA" userId="S::martina.plantak@doba.si::de674679-c024-4d92-9c12-6923d982c1a5" providerId="AD" clId="Web-{CB34CE4A-259E-0147-ABEE-C18DBD72554F}" dt="2024-12-19T09:21:00.631" v="42" actId="20577"/>
          <ac:spMkLst>
            <pc:docMk/>
            <pc:sldMk cId="0" sldId="266"/>
            <ac:spMk id="2" creationId="{33C8CF3B-4923-4079-9150-EDA3874C0058}"/>
          </ac:spMkLst>
        </pc:spChg>
      </pc:sldChg>
      <pc:sldChg chg="modSp">
        <pc:chgData name="Martina Plantak, DOBA" userId="S::martina.plantak@doba.si::de674679-c024-4d92-9c12-6923d982c1a5" providerId="AD" clId="Web-{CB34CE4A-259E-0147-ABEE-C18DBD72554F}" dt="2024-12-19T09:21:49.711" v="71" actId="20577"/>
        <pc:sldMkLst>
          <pc:docMk/>
          <pc:sldMk cId="0" sldId="267"/>
        </pc:sldMkLst>
        <pc:spChg chg="mod">
          <ac:chgData name="Martina Plantak, DOBA" userId="S::martina.plantak@doba.si::de674679-c024-4d92-9c12-6923d982c1a5" providerId="AD" clId="Web-{CB34CE4A-259E-0147-ABEE-C18DBD72554F}" dt="2024-12-19T09:21:49.711" v="71" actId="20577"/>
          <ac:spMkLst>
            <pc:docMk/>
            <pc:sldMk cId="0" sldId="267"/>
            <ac:spMk id="2" creationId="{AC1ADAB5-2888-9E08-4B69-82AD477A5E9B}"/>
          </ac:spMkLst>
        </pc:spChg>
      </pc:sldChg>
      <pc:sldChg chg="modSp">
        <pc:chgData name="Martina Plantak, DOBA" userId="S::martina.plantak@doba.si::de674679-c024-4d92-9c12-6923d982c1a5" providerId="AD" clId="Web-{CB34CE4A-259E-0147-ABEE-C18DBD72554F}" dt="2024-12-19T09:22:38.213" v="91" actId="20577"/>
        <pc:sldMkLst>
          <pc:docMk/>
          <pc:sldMk cId="0" sldId="268"/>
        </pc:sldMkLst>
        <pc:spChg chg="mod">
          <ac:chgData name="Martina Plantak, DOBA" userId="S::martina.plantak@doba.si::de674679-c024-4d92-9c12-6923d982c1a5" providerId="AD" clId="Web-{CB34CE4A-259E-0147-ABEE-C18DBD72554F}" dt="2024-12-19T09:22:38.213" v="91" actId="20577"/>
          <ac:spMkLst>
            <pc:docMk/>
            <pc:sldMk cId="0" sldId="268"/>
            <ac:spMk id="2" creationId="{1ED36E91-3565-C563-6BFF-E6A8DF3563F6}"/>
          </ac:spMkLst>
        </pc:spChg>
      </pc:sldChg>
      <pc:sldChg chg="modSp">
        <pc:chgData name="Martina Plantak, DOBA" userId="S::martina.plantak@doba.si::de674679-c024-4d92-9c12-6923d982c1a5" providerId="AD" clId="Web-{CB34CE4A-259E-0147-ABEE-C18DBD72554F}" dt="2024-12-19T09:23:38.887" v="114" actId="1076"/>
        <pc:sldMkLst>
          <pc:docMk/>
          <pc:sldMk cId="0" sldId="283"/>
        </pc:sldMkLst>
        <pc:spChg chg="mod">
          <ac:chgData name="Martina Plantak, DOBA" userId="S::martina.plantak@doba.si::de674679-c024-4d92-9c12-6923d982c1a5" providerId="AD" clId="Web-{CB34CE4A-259E-0147-ABEE-C18DBD72554F}" dt="2024-12-19T09:23:38.887" v="114" actId="1076"/>
          <ac:spMkLst>
            <pc:docMk/>
            <pc:sldMk cId="0" sldId="283"/>
            <ac:spMk id="5" creationId="{53B60B5B-430D-4C10-C6A9-046E2C4A902A}"/>
          </ac:spMkLst>
        </pc:spChg>
      </pc:sldChg>
      <pc:sldChg chg="modSp">
        <pc:chgData name="Martina Plantak, DOBA" userId="S::martina.plantak@doba.si::de674679-c024-4d92-9c12-6923d982c1a5" providerId="AD" clId="Web-{CB34CE4A-259E-0147-ABEE-C18DBD72554F}" dt="2024-12-19T09:24:05.653" v="130" actId="20577"/>
        <pc:sldMkLst>
          <pc:docMk/>
          <pc:sldMk cId="0" sldId="284"/>
        </pc:sldMkLst>
        <pc:spChg chg="mod">
          <ac:chgData name="Martina Plantak, DOBA" userId="S::martina.plantak@doba.si::de674679-c024-4d92-9c12-6923d982c1a5" providerId="AD" clId="Web-{CB34CE4A-259E-0147-ABEE-C18DBD72554F}" dt="2024-12-19T09:24:05.653" v="130" actId="20577"/>
          <ac:spMkLst>
            <pc:docMk/>
            <pc:sldMk cId="0" sldId="284"/>
            <ac:spMk id="4" creationId="{9BEC7881-8256-623F-87CC-9BEF9ED6DD20}"/>
          </ac:spMkLst>
        </pc:spChg>
        <pc:picChg chg="mod">
          <ac:chgData name="Martina Plantak, DOBA" userId="S::martina.plantak@doba.si::de674679-c024-4d92-9c12-6923d982c1a5" providerId="AD" clId="Web-{CB34CE4A-259E-0147-ABEE-C18DBD72554F}" dt="2024-12-19T09:23:55.325" v="116" actId="1076"/>
          <ac:picMkLst>
            <pc:docMk/>
            <pc:sldMk cId="0" sldId="284"/>
            <ac:picMk id="2" creationId="{84D00178-AF93-A9FD-A129-D41CEC0D4E1D}"/>
          </ac:picMkLst>
        </pc:picChg>
      </pc:sldChg>
      <pc:sldChg chg="modSp">
        <pc:chgData name="Martina Plantak, DOBA" userId="S::martina.plantak@doba.si::de674679-c024-4d92-9c12-6923d982c1a5" providerId="AD" clId="Web-{CB34CE4A-259E-0147-ABEE-C18DBD72554F}" dt="2024-12-19T09:26:01.408" v="158" actId="20577"/>
        <pc:sldMkLst>
          <pc:docMk/>
          <pc:sldMk cId="0" sldId="285"/>
        </pc:sldMkLst>
        <pc:spChg chg="mod">
          <ac:chgData name="Martina Plantak, DOBA" userId="S::martina.plantak@doba.si::de674679-c024-4d92-9c12-6923d982c1a5" providerId="AD" clId="Web-{CB34CE4A-259E-0147-ABEE-C18DBD72554F}" dt="2024-12-19T09:26:01.408" v="158" actId="20577"/>
          <ac:spMkLst>
            <pc:docMk/>
            <pc:sldMk cId="0" sldId="285"/>
            <ac:spMk id="4" creationId="{237DA332-A7BE-326C-5587-31D57FD64AF7}"/>
          </ac:spMkLst>
        </pc:spChg>
      </pc:sldChg>
      <pc:sldChg chg="modSp">
        <pc:chgData name="Martina Plantak, DOBA" userId="S::martina.plantak@doba.si::de674679-c024-4d92-9c12-6923d982c1a5" providerId="AD" clId="Web-{CB34CE4A-259E-0147-ABEE-C18DBD72554F}" dt="2024-12-19T09:27:45.568" v="185" actId="1076"/>
        <pc:sldMkLst>
          <pc:docMk/>
          <pc:sldMk cId="2836839735" sldId="312"/>
        </pc:sldMkLst>
        <pc:spChg chg="mod">
          <ac:chgData name="Martina Plantak, DOBA" userId="S::martina.plantak@doba.si::de674679-c024-4d92-9c12-6923d982c1a5" providerId="AD" clId="Web-{CB34CE4A-259E-0147-ABEE-C18DBD72554F}" dt="2024-12-19T09:27:40.755" v="184" actId="1076"/>
          <ac:spMkLst>
            <pc:docMk/>
            <pc:sldMk cId="2836839735" sldId="312"/>
            <ac:spMk id="4" creationId="{237DA332-A7BE-326C-5587-31D57FD64AF7}"/>
          </ac:spMkLst>
        </pc:spChg>
        <pc:picChg chg="mod">
          <ac:chgData name="Martina Plantak, DOBA" userId="S::martina.plantak@doba.si::de674679-c024-4d92-9c12-6923d982c1a5" providerId="AD" clId="Web-{CB34CE4A-259E-0147-ABEE-C18DBD72554F}" dt="2024-12-19T09:27:45.568" v="185" actId="1076"/>
          <ac:picMkLst>
            <pc:docMk/>
            <pc:sldMk cId="2836839735" sldId="312"/>
            <ac:picMk id="6" creationId="{26972AE7-E9CB-4193-5B26-A35804887782}"/>
          </ac:picMkLst>
        </pc:picChg>
      </pc:sldChg>
      <pc:sldChg chg="modSp">
        <pc:chgData name="Martina Plantak, DOBA" userId="S::martina.plantak@doba.si::de674679-c024-4d92-9c12-6923d982c1a5" providerId="AD" clId="Web-{CB34CE4A-259E-0147-ABEE-C18DBD72554F}" dt="2024-12-19T09:29:49.994" v="220" actId="1076"/>
        <pc:sldMkLst>
          <pc:docMk/>
          <pc:sldMk cId="3772698461" sldId="313"/>
        </pc:sldMkLst>
        <pc:spChg chg="mod">
          <ac:chgData name="Martina Plantak, DOBA" userId="S::martina.plantak@doba.si::de674679-c024-4d92-9c12-6923d982c1a5" providerId="AD" clId="Web-{CB34CE4A-259E-0147-ABEE-C18DBD72554F}" dt="2024-12-19T09:29:48.260" v="219" actId="14100"/>
          <ac:spMkLst>
            <pc:docMk/>
            <pc:sldMk cId="3772698461" sldId="313"/>
            <ac:spMk id="6" creationId="{237DA332-A7BE-326C-5587-31D57FD64AF7}"/>
          </ac:spMkLst>
        </pc:spChg>
        <pc:picChg chg="mod">
          <ac:chgData name="Martina Plantak, DOBA" userId="S::martina.plantak@doba.si::de674679-c024-4d92-9c12-6923d982c1a5" providerId="AD" clId="Web-{CB34CE4A-259E-0147-ABEE-C18DBD72554F}" dt="2024-12-19T09:29:49.994" v="220" actId="1076"/>
          <ac:picMkLst>
            <pc:docMk/>
            <pc:sldMk cId="3772698461" sldId="313"/>
            <ac:picMk id="2" creationId="{2CE976DD-A14D-B72C-4BF4-A8591656FEBC}"/>
          </ac:picMkLst>
        </pc:picChg>
      </pc:sldChg>
      <pc:sldChg chg="modSp">
        <pc:chgData name="Martina Plantak, DOBA" userId="S::martina.plantak@doba.si::de674679-c024-4d92-9c12-6923d982c1a5" providerId="AD" clId="Web-{CB34CE4A-259E-0147-ABEE-C18DBD72554F}" dt="2024-12-19T09:28:12.991" v="199" actId="20577"/>
        <pc:sldMkLst>
          <pc:docMk/>
          <pc:sldMk cId="1908178981" sldId="314"/>
        </pc:sldMkLst>
        <pc:spChg chg="mod">
          <ac:chgData name="Martina Plantak, DOBA" userId="S::martina.plantak@doba.si::de674679-c024-4d92-9c12-6923d982c1a5" providerId="AD" clId="Web-{CB34CE4A-259E-0147-ABEE-C18DBD72554F}" dt="2024-12-19T09:28:12.991" v="199" actId="20577"/>
          <ac:spMkLst>
            <pc:docMk/>
            <pc:sldMk cId="1908178981" sldId="314"/>
            <ac:spMk id="4" creationId="{237DA332-A7BE-326C-5587-31D57FD64AF7}"/>
          </ac:spMkLst>
        </pc:spChg>
      </pc:sldChg>
      <pc:sldChg chg="modSp">
        <pc:chgData name="Martina Plantak, DOBA" userId="S::martina.plantak@doba.si::de674679-c024-4d92-9c12-6923d982c1a5" providerId="AD" clId="Web-{CB34CE4A-259E-0147-ABEE-C18DBD72554F}" dt="2024-12-19T09:32:10.437" v="222" actId="20577"/>
        <pc:sldMkLst>
          <pc:docMk/>
          <pc:sldMk cId="2639708722" sldId="315"/>
        </pc:sldMkLst>
        <pc:spChg chg="mod">
          <ac:chgData name="Martina Plantak, DOBA" userId="S::martina.plantak@doba.si::de674679-c024-4d92-9c12-6923d982c1a5" providerId="AD" clId="Web-{CB34CE4A-259E-0147-ABEE-C18DBD72554F}" dt="2024-12-19T09:32:10.437" v="222" actId="20577"/>
          <ac:spMkLst>
            <pc:docMk/>
            <pc:sldMk cId="2639708722" sldId="315"/>
            <ac:spMk id="6" creationId="{A742C86E-ABBF-A696-5A91-ED91D2FD7B15}"/>
          </ac:spMkLst>
        </pc:spChg>
      </pc:sldChg>
    </pc:docChg>
  </pc:docChgLst>
  <pc:docChgLst>
    <pc:chgData clId="Web-{57DAEB71-850E-C2A5-C978-F2F3D70320A3}"/>
    <pc:docChg chg="modSld">
      <pc:chgData name="" userId="" providerId="" clId="Web-{57DAEB71-850E-C2A5-C978-F2F3D70320A3}" dt="2024-11-09T19:50:43.002" v="0" actId="1076"/>
      <pc:docMkLst>
        <pc:docMk/>
      </pc:docMkLst>
      <pc:sldChg chg="modSp">
        <pc:chgData name="" userId="" providerId="" clId="Web-{57DAEB71-850E-C2A5-C978-F2F3D70320A3}" dt="2024-11-09T19:50:43.002" v="0" actId="1076"/>
        <pc:sldMkLst>
          <pc:docMk/>
          <pc:sldMk cId="2949865065" sldId="309"/>
        </pc:sldMkLst>
        <pc:spChg chg="mod">
          <ac:chgData name="" userId="" providerId="" clId="Web-{57DAEB71-850E-C2A5-C978-F2F3D70320A3}" dt="2024-11-09T19:50:43.002" v="0" actId="1076"/>
          <ac:spMkLst>
            <pc:docMk/>
            <pc:sldMk cId="2949865065" sldId="309"/>
            <ac:spMk id="4" creationId="{73B06CFA-549F-BF01-84DA-E23DFB02BD4F}"/>
          </ac:spMkLst>
        </pc:spChg>
      </pc:sldChg>
    </pc:docChg>
  </pc:docChgLst>
  <pc:docChgLst>
    <pc:chgData name="dagmara.skillszonemalta" userId="S::dagmara.skillszonemalta_gmail.com#ext#@dobasi.onmicrosoft.com::cab07fde-5b20-4099-b699-b3b303880fe4" providerId="AD" clId="Web-{A67F089F-54FD-BB6D-8947-044B4A66062D}"/>
    <pc:docChg chg="modSld">
      <pc:chgData name="dagmara.skillszonemalta" userId="S::dagmara.skillszonemalta_gmail.com#ext#@dobasi.onmicrosoft.com::cab07fde-5b20-4099-b699-b3b303880fe4" providerId="AD" clId="Web-{A67F089F-54FD-BB6D-8947-044B4A66062D}" dt="2024-12-17T00:22:45.392" v="254" actId="20577"/>
      <pc:docMkLst>
        <pc:docMk/>
      </pc:docMkLst>
      <pc:sldChg chg="modSp">
        <pc:chgData name="dagmara.skillszonemalta" userId="S::dagmara.skillszonemalta_gmail.com#ext#@dobasi.onmicrosoft.com::cab07fde-5b20-4099-b699-b3b303880fe4" providerId="AD" clId="Web-{A67F089F-54FD-BB6D-8947-044B4A66062D}" dt="2024-12-17T00:08:46.053" v="167" actId="20577"/>
        <pc:sldMkLst>
          <pc:docMk/>
          <pc:sldMk cId="0" sldId="259"/>
        </pc:sldMkLst>
        <pc:spChg chg="mod">
          <ac:chgData name="dagmara.skillszonemalta" userId="S::dagmara.skillszonemalta_gmail.com#ext#@dobasi.onmicrosoft.com::cab07fde-5b20-4099-b699-b3b303880fe4" providerId="AD" clId="Web-{A67F089F-54FD-BB6D-8947-044B4A66062D}" dt="2024-12-17T00:08:46.053" v="167" actId="20577"/>
          <ac:spMkLst>
            <pc:docMk/>
            <pc:sldMk cId="0" sldId="259"/>
            <ac:spMk id="89"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08:54.491" v="168" actId="20577"/>
        <pc:sldMkLst>
          <pc:docMk/>
          <pc:sldMk cId="0" sldId="261"/>
        </pc:sldMkLst>
        <pc:spChg chg="mod">
          <ac:chgData name="dagmara.skillszonemalta" userId="S::dagmara.skillszonemalta_gmail.com#ext#@dobasi.onmicrosoft.com::cab07fde-5b20-4099-b699-b3b303880fe4" providerId="AD" clId="Web-{A67F089F-54FD-BB6D-8947-044B4A66062D}" dt="2024-12-17T00:08:54.491" v="168" actId="20577"/>
          <ac:spMkLst>
            <pc:docMk/>
            <pc:sldMk cId="0" sldId="261"/>
            <ac:spMk id="103"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09:05.445" v="171" actId="20577"/>
        <pc:sldMkLst>
          <pc:docMk/>
          <pc:sldMk cId="0" sldId="262"/>
        </pc:sldMkLst>
        <pc:spChg chg="mod">
          <ac:chgData name="dagmara.skillszonemalta" userId="S::dagmara.skillszonemalta_gmail.com#ext#@dobasi.onmicrosoft.com::cab07fde-5b20-4099-b699-b3b303880fe4" providerId="AD" clId="Web-{A67F089F-54FD-BB6D-8947-044B4A66062D}" dt="2024-12-17T00:09:05.445" v="171" actId="20577"/>
          <ac:spMkLst>
            <pc:docMk/>
            <pc:sldMk cId="0" sldId="262"/>
            <ac:spMk id="108"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0:18.057" v="175" actId="20577"/>
        <pc:sldMkLst>
          <pc:docMk/>
          <pc:sldMk cId="0" sldId="263"/>
        </pc:sldMkLst>
        <pc:spChg chg="mod">
          <ac:chgData name="dagmara.skillszonemalta" userId="S::dagmara.skillszonemalta_gmail.com#ext#@dobasi.onmicrosoft.com::cab07fde-5b20-4099-b699-b3b303880fe4" providerId="AD" clId="Web-{A67F089F-54FD-BB6D-8947-044B4A66062D}" dt="2024-12-17T00:10:18.057" v="175" actId="20577"/>
          <ac:spMkLst>
            <pc:docMk/>
            <pc:sldMk cId="0" sldId="263"/>
            <ac:spMk id="115"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1:31.810" v="181" actId="20577"/>
        <pc:sldMkLst>
          <pc:docMk/>
          <pc:sldMk cId="0" sldId="264"/>
        </pc:sldMkLst>
        <pc:spChg chg="mod">
          <ac:chgData name="dagmara.skillszonemalta" userId="S::dagmara.skillszonemalta_gmail.com#ext#@dobasi.onmicrosoft.com::cab07fde-5b20-4099-b699-b3b303880fe4" providerId="AD" clId="Web-{A67F089F-54FD-BB6D-8947-044B4A66062D}" dt="2024-12-17T00:11:31.810" v="181" actId="20577"/>
          <ac:spMkLst>
            <pc:docMk/>
            <pc:sldMk cId="0" sldId="264"/>
            <ac:spMk id="121"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1:37.013" v="182" actId="20577"/>
        <pc:sldMkLst>
          <pc:docMk/>
          <pc:sldMk cId="0" sldId="265"/>
        </pc:sldMkLst>
        <pc:spChg chg="mod">
          <ac:chgData name="dagmara.skillszonemalta" userId="S::dagmara.skillszonemalta_gmail.com#ext#@dobasi.onmicrosoft.com::cab07fde-5b20-4099-b699-b3b303880fe4" providerId="AD" clId="Web-{A67F089F-54FD-BB6D-8947-044B4A66062D}" dt="2024-12-17T00:11:37.013" v="182" actId="20577"/>
          <ac:spMkLst>
            <pc:docMk/>
            <pc:sldMk cId="0" sldId="265"/>
            <ac:spMk id="129"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1:42.138" v="183" actId="20577"/>
        <pc:sldMkLst>
          <pc:docMk/>
          <pc:sldMk cId="0" sldId="266"/>
        </pc:sldMkLst>
        <pc:spChg chg="mod">
          <ac:chgData name="dagmara.skillszonemalta" userId="S::dagmara.skillszonemalta_gmail.com#ext#@dobasi.onmicrosoft.com::cab07fde-5b20-4099-b699-b3b303880fe4" providerId="AD" clId="Web-{A67F089F-54FD-BB6D-8947-044B4A66062D}" dt="2024-12-17T00:11:42.138" v="183" actId="20577"/>
          <ac:spMkLst>
            <pc:docMk/>
            <pc:sldMk cId="0" sldId="266"/>
            <ac:spMk id="137"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1:53.170" v="184" actId="20577"/>
        <pc:sldMkLst>
          <pc:docMk/>
          <pc:sldMk cId="0" sldId="267"/>
        </pc:sldMkLst>
        <pc:spChg chg="mod">
          <ac:chgData name="dagmara.skillszonemalta" userId="S::dagmara.skillszonemalta_gmail.com#ext#@dobasi.onmicrosoft.com::cab07fde-5b20-4099-b699-b3b303880fe4" providerId="AD" clId="Web-{A67F089F-54FD-BB6D-8947-044B4A66062D}" dt="2024-12-17T00:11:53.170" v="184" actId="20577"/>
          <ac:spMkLst>
            <pc:docMk/>
            <pc:sldMk cId="0" sldId="267"/>
            <ac:spMk id="145"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1:58.170" v="185" actId="20577"/>
        <pc:sldMkLst>
          <pc:docMk/>
          <pc:sldMk cId="0" sldId="268"/>
        </pc:sldMkLst>
        <pc:spChg chg="mod">
          <ac:chgData name="dagmara.skillszonemalta" userId="S::dagmara.skillszonemalta_gmail.com#ext#@dobasi.onmicrosoft.com::cab07fde-5b20-4099-b699-b3b303880fe4" providerId="AD" clId="Web-{A67F089F-54FD-BB6D-8947-044B4A66062D}" dt="2024-12-17T00:11:58.170" v="185" actId="20577"/>
          <ac:spMkLst>
            <pc:docMk/>
            <pc:sldMk cId="0" sldId="268"/>
            <ac:spMk id="153"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2:03.342" v="186" actId="20577"/>
        <pc:sldMkLst>
          <pc:docMk/>
          <pc:sldMk cId="0" sldId="269"/>
        </pc:sldMkLst>
        <pc:spChg chg="mod">
          <ac:chgData name="dagmara.skillszonemalta" userId="S::dagmara.skillszonemalta_gmail.com#ext#@dobasi.onmicrosoft.com::cab07fde-5b20-4099-b699-b3b303880fe4" providerId="AD" clId="Web-{A67F089F-54FD-BB6D-8947-044B4A66062D}" dt="2024-12-17T00:12:03.342" v="186" actId="20577"/>
          <ac:spMkLst>
            <pc:docMk/>
            <pc:sldMk cId="0" sldId="269"/>
            <ac:spMk id="161"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2:09.186" v="187" actId="20577"/>
        <pc:sldMkLst>
          <pc:docMk/>
          <pc:sldMk cId="0" sldId="270"/>
        </pc:sldMkLst>
        <pc:spChg chg="mod">
          <ac:chgData name="dagmara.skillszonemalta" userId="S::dagmara.skillszonemalta_gmail.com#ext#@dobasi.onmicrosoft.com::cab07fde-5b20-4099-b699-b3b303880fe4" providerId="AD" clId="Web-{A67F089F-54FD-BB6D-8947-044B4A66062D}" dt="2024-12-17T00:12:09.186" v="187" actId="20577"/>
          <ac:spMkLst>
            <pc:docMk/>
            <pc:sldMk cId="0" sldId="270"/>
            <ac:spMk id="168"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2:25.515" v="189" actId="20577"/>
        <pc:sldMkLst>
          <pc:docMk/>
          <pc:sldMk cId="0" sldId="271"/>
        </pc:sldMkLst>
        <pc:spChg chg="mod">
          <ac:chgData name="dagmara.skillszonemalta" userId="S::dagmara.skillszonemalta_gmail.com#ext#@dobasi.onmicrosoft.com::cab07fde-5b20-4099-b699-b3b303880fe4" providerId="AD" clId="Web-{A67F089F-54FD-BB6D-8947-044B4A66062D}" dt="2024-12-17T00:12:25.515" v="189" actId="20577"/>
          <ac:spMkLst>
            <pc:docMk/>
            <pc:sldMk cId="0" sldId="271"/>
            <ac:spMk id="179"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2:20.218" v="188" actId="20577"/>
        <pc:sldMkLst>
          <pc:docMk/>
          <pc:sldMk cId="0" sldId="272"/>
        </pc:sldMkLst>
        <pc:spChg chg="mod">
          <ac:chgData name="dagmara.skillszonemalta" userId="S::dagmara.skillszonemalta_gmail.com#ext#@dobasi.onmicrosoft.com::cab07fde-5b20-4099-b699-b3b303880fe4" providerId="AD" clId="Web-{A67F089F-54FD-BB6D-8947-044B4A66062D}" dt="2024-12-17T00:12:20.218" v="188" actId="20577"/>
          <ac:spMkLst>
            <pc:docMk/>
            <pc:sldMk cId="0" sldId="272"/>
            <ac:spMk id="186"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2:31.437" v="190" actId="20577"/>
        <pc:sldMkLst>
          <pc:docMk/>
          <pc:sldMk cId="0" sldId="273"/>
        </pc:sldMkLst>
        <pc:spChg chg="mod">
          <ac:chgData name="dagmara.skillszonemalta" userId="S::dagmara.skillszonemalta_gmail.com#ext#@dobasi.onmicrosoft.com::cab07fde-5b20-4099-b699-b3b303880fe4" providerId="AD" clId="Web-{A67F089F-54FD-BB6D-8947-044B4A66062D}" dt="2024-12-17T00:12:31.437" v="190" actId="20577"/>
          <ac:spMkLst>
            <pc:docMk/>
            <pc:sldMk cId="0" sldId="273"/>
            <ac:spMk id="196"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2:40.906" v="194" actId="20577"/>
        <pc:sldMkLst>
          <pc:docMk/>
          <pc:sldMk cId="0" sldId="274"/>
        </pc:sldMkLst>
        <pc:spChg chg="mod">
          <ac:chgData name="dagmara.skillszonemalta" userId="S::dagmara.skillszonemalta_gmail.com#ext#@dobasi.onmicrosoft.com::cab07fde-5b20-4099-b699-b3b303880fe4" providerId="AD" clId="Web-{A67F089F-54FD-BB6D-8947-044B4A66062D}" dt="2024-12-17T00:12:40.906" v="194" actId="20577"/>
          <ac:spMkLst>
            <pc:docMk/>
            <pc:sldMk cId="0" sldId="274"/>
            <ac:spMk id="202"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2:53.704" v="198" actId="20577"/>
        <pc:sldMkLst>
          <pc:docMk/>
          <pc:sldMk cId="0" sldId="275"/>
        </pc:sldMkLst>
        <pc:spChg chg="mod">
          <ac:chgData name="dagmara.skillszonemalta" userId="S::dagmara.skillszonemalta_gmail.com#ext#@dobasi.onmicrosoft.com::cab07fde-5b20-4099-b699-b3b303880fe4" providerId="AD" clId="Web-{A67F089F-54FD-BB6D-8947-044B4A66062D}" dt="2024-12-16T23:59:04.511" v="7" actId="20577"/>
          <ac:spMkLst>
            <pc:docMk/>
            <pc:sldMk cId="0" sldId="275"/>
            <ac:spMk id="3" creationId="{691D11AB-8A79-9302-AFF6-871F124FB785}"/>
          </ac:spMkLst>
        </pc:spChg>
        <pc:spChg chg="mod">
          <ac:chgData name="dagmara.skillszonemalta" userId="S::dagmara.skillszonemalta_gmail.com#ext#@dobasi.onmicrosoft.com::cab07fde-5b20-4099-b699-b3b303880fe4" providerId="AD" clId="Web-{A67F089F-54FD-BB6D-8947-044B4A66062D}" dt="2024-12-17T00:12:53.704" v="198" actId="20577"/>
          <ac:spMkLst>
            <pc:docMk/>
            <pc:sldMk cId="0" sldId="275"/>
            <ac:spMk id="208" creationId="{00000000-0000-0000-0000-000000000000}"/>
          </ac:spMkLst>
        </pc:spChg>
        <pc:picChg chg="mod">
          <ac:chgData name="dagmara.skillszonemalta" userId="S::dagmara.skillszonemalta_gmail.com#ext#@dobasi.onmicrosoft.com::cab07fde-5b20-4099-b699-b3b303880fe4" providerId="AD" clId="Web-{A67F089F-54FD-BB6D-8947-044B4A66062D}" dt="2024-12-17T00:12:48.110" v="196" actId="1076"/>
          <ac:picMkLst>
            <pc:docMk/>
            <pc:sldMk cId="0" sldId="275"/>
            <ac:picMk id="209" creationId="{00000000-0000-0000-0000-000000000000}"/>
          </ac:picMkLst>
        </pc:picChg>
      </pc:sldChg>
      <pc:sldChg chg="modSp">
        <pc:chgData name="dagmara.skillszonemalta" userId="S::dagmara.skillszonemalta_gmail.com#ext#@dobasi.onmicrosoft.com::cab07fde-5b20-4099-b699-b3b303880fe4" providerId="AD" clId="Web-{A67F089F-54FD-BB6D-8947-044B4A66062D}" dt="2024-12-17T00:13:04.392" v="199" actId="20577"/>
        <pc:sldMkLst>
          <pc:docMk/>
          <pc:sldMk cId="0" sldId="276"/>
        </pc:sldMkLst>
        <pc:spChg chg="mod">
          <ac:chgData name="dagmara.skillszonemalta" userId="S::dagmara.skillszonemalta_gmail.com#ext#@dobasi.onmicrosoft.com::cab07fde-5b20-4099-b699-b3b303880fe4" providerId="AD" clId="Web-{A67F089F-54FD-BB6D-8947-044B4A66062D}" dt="2024-12-17T00:13:04.392" v="199" actId="20577"/>
          <ac:spMkLst>
            <pc:docMk/>
            <pc:sldMk cId="0" sldId="276"/>
            <ac:spMk id="214"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3:08.829" v="200" actId="20577"/>
        <pc:sldMkLst>
          <pc:docMk/>
          <pc:sldMk cId="0" sldId="277"/>
        </pc:sldMkLst>
        <pc:spChg chg="mod">
          <ac:chgData name="dagmara.skillszonemalta" userId="S::dagmara.skillszonemalta_gmail.com#ext#@dobasi.onmicrosoft.com::cab07fde-5b20-4099-b699-b3b303880fe4" providerId="AD" clId="Web-{A67F089F-54FD-BB6D-8947-044B4A66062D}" dt="2024-12-17T00:13:08.829" v="200" actId="20577"/>
          <ac:spMkLst>
            <pc:docMk/>
            <pc:sldMk cId="0" sldId="277"/>
            <ac:spMk id="222"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3:14.423" v="201" actId="20577"/>
        <pc:sldMkLst>
          <pc:docMk/>
          <pc:sldMk cId="0" sldId="278"/>
        </pc:sldMkLst>
        <pc:spChg chg="mod">
          <ac:chgData name="dagmara.skillszonemalta" userId="S::dagmara.skillszonemalta_gmail.com#ext#@dobasi.onmicrosoft.com::cab07fde-5b20-4099-b699-b3b303880fe4" providerId="AD" clId="Web-{A67F089F-54FD-BB6D-8947-044B4A66062D}" dt="2024-12-16T23:59:34.090" v="20" actId="1076"/>
          <ac:spMkLst>
            <pc:docMk/>
            <pc:sldMk cId="0" sldId="278"/>
            <ac:spMk id="3" creationId="{27E46F5D-9702-076A-17A9-02675106CD6C}"/>
          </ac:spMkLst>
        </pc:spChg>
        <pc:spChg chg="mod">
          <ac:chgData name="dagmara.skillszonemalta" userId="S::dagmara.skillszonemalta_gmail.com#ext#@dobasi.onmicrosoft.com::cab07fde-5b20-4099-b699-b3b303880fe4" providerId="AD" clId="Web-{A67F089F-54FD-BB6D-8947-044B4A66062D}" dt="2024-12-17T00:13:14.423" v="201" actId="20577"/>
          <ac:spMkLst>
            <pc:docMk/>
            <pc:sldMk cId="0" sldId="278"/>
            <ac:spMk id="228"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3:25.611" v="202" actId="20577"/>
        <pc:sldMkLst>
          <pc:docMk/>
          <pc:sldMk cId="0" sldId="279"/>
        </pc:sldMkLst>
        <pc:spChg chg="mod">
          <ac:chgData name="dagmara.skillszonemalta" userId="S::dagmara.skillszonemalta_gmail.com#ext#@dobasi.onmicrosoft.com::cab07fde-5b20-4099-b699-b3b303880fe4" providerId="AD" clId="Web-{A67F089F-54FD-BB6D-8947-044B4A66062D}" dt="2024-12-17T00:13:25.611" v="202" actId="20577"/>
          <ac:spMkLst>
            <pc:docMk/>
            <pc:sldMk cId="0" sldId="279"/>
            <ac:spMk id="236"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3:37.908" v="203" actId="20577"/>
        <pc:sldMkLst>
          <pc:docMk/>
          <pc:sldMk cId="0" sldId="280"/>
        </pc:sldMkLst>
        <pc:spChg chg="mod">
          <ac:chgData name="dagmara.skillszonemalta" userId="S::dagmara.skillszonemalta_gmail.com#ext#@dobasi.onmicrosoft.com::cab07fde-5b20-4099-b699-b3b303880fe4" providerId="AD" clId="Web-{A67F089F-54FD-BB6D-8947-044B4A66062D}" dt="2024-12-17T00:00:11.842" v="37" actId="1076"/>
          <ac:spMkLst>
            <pc:docMk/>
            <pc:sldMk cId="0" sldId="280"/>
            <ac:spMk id="2" creationId="{1E6A65CE-910A-8851-7C2B-8F45B2EC7508}"/>
          </ac:spMkLst>
        </pc:spChg>
        <pc:spChg chg="mod">
          <ac:chgData name="dagmara.skillszonemalta" userId="S::dagmara.skillszonemalta_gmail.com#ext#@dobasi.onmicrosoft.com::cab07fde-5b20-4099-b699-b3b303880fe4" providerId="AD" clId="Web-{A67F089F-54FD-BB6D-8947-044B4A66062D}" dt="2024-12-17T00:13:37.908" v="203" actId="20577"/>
          <ac:spMkLst>
            <pc:docMk/>
            <pc:sldMk cId="0" sldId="280"/>
            <ac:spMk id="242"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3:43.002" v="204" actId="20577"/>
        <pc:sldMkLst>
          <pc:docMk/>
          <pc:sldMk cId="0" sldId="281"/>
        </pc:sldMkLst>
        <pc:spChg chg="mod">
          <ac:chgData name="dagmara.skillszonemalta" userId="S::dagmara.skillszonemalta_gmail.com#ext#@dobasi.onmicrosoft.com::cab07fde-5b20-4099-b699-b3b303880fe4" providerId="AD" clId="Web-{A67F089F-54FD-BB6D-8947-044B4A66062D}" dt="2024-12-17T00:00:47.390" v="47" actId="1076"/>
          <ac:spMkLst>
            <pc:docMk/>
            <pc:sldMk cId="0" sldId="281"/>
            <ac:spMk id="5" creationId="{FC785F10-325F-3377-DCD0-2599925AEC87}"/>
          </ac:spMkLst>
        </pc:spChg>
        <pc:spChg chg="mod">
          <ac:chgData name="dagmara.skillszonemalta" userId="S::dagmara.skillszonemalta_gmail.com#ext#@dobasi.onmicrosoft.com::cab07fde-5b20-4099-b699-b3b303880fe4" providerId="AD" clId="Web-{A67F089F-54FD-BB6D-8947-044B4A66062D}" dt="2024-12-17T00:13:43.002" v="204" actId="20577"/>
          <ac:spMkLst>
            <pc:docMk/>
            <pc:sldMk cId="0" sldId="281"/>
            <ac:spMk id="250" creationId="{00000000-0000-0000-0000-000000000000}"/>
          </ac:spMkLst>
        </pc:spChg>
        <pc:picChg chg="mod">
          <ac:chgData name="dagmara.skillszonemalta" userId="S::dagmara.skillszonemalta_gmail.com#ext#@dobasi.onmicrosoft.com::cab07fde-5b20-4099-b699-b3b303880fe4" providerId="AD" clId="Web-{A67F089F-54FD-BB6D-8947-044B4A66062D}" dt="2024-12-17T00:00:40.874" v="45" actId="1076"/>
          <ac:picMkLst>
            <pc:docMk/>
            <pc:sldMk cId="0" sldId="281"/>
            <ac:picMk id="6" creationId="{F25460EF-8D38-D538-B720-549B7730114A}"/>
          </ac:picMkLst>
        </pc:picChg>
      </pc:sldChg>
      <pc:sldChg chg="modSp">
        <pc:chgData name="dagmara.skillszonemalta" userId="S::dagmara.skillszonemalta_gmail.com#ext#@dobasi.onmicrosoft.com::cab07fde-5b20-4099-b699-b3b303880fe4" providerId="AD" clId="Web-{A67F089F-54FD-BB6D-8947-044B4A66062D}" dt="2024-12-17T00:13:46.471" v="205" actId="20577"/>
        <pc:sldMkLst>
          <pc:docMk/>
          <pc:sldMk cId="0" sldId="282"/>
        </pc:sldMkLst>
        <pc:spChg chg="mod">
          <ac:chgData name="dagmara.skillszonemalta" userId="S::dagmara.skillszonemalta_gmail.com#ext#@dobasi.onmicrosoft.com::cab07fde-5b20-4099-b699-b3b303880fe4" providerId="AD" clId="Web-{A67F089F-54FD-BB6D-8947-044B4A66062D}" dt="2024-12-17T00:01:09.953" v="52" actId="20577"/>
          <ac:spMkLst>
            <pc:docMk/>
            <pc:sldMk cId="0" sldId="282"/>
            <ac:spMk id="5" creationId="{A1501990-6445-768A-0874-72861BCE3780}"/>
          </ac:spMkLst>
        </pc:spChg>
        <pc:spChg chg="mod">
          <ac:chgData name="dagmara.skillszonemalta" userId="S::dagmara.skillszonemalta_gmail.com#ext#@dobasi.onmicrosoft.com::cab07fde-5b20-4099-b699-b3b303880fe4" providerId="AD" clId="Web-{A67F089F-54FD-BB6D-8947-044B4A66062D}" dt="2024-12-17T00:13:46.471" v="205" actId="20577"/>
          <ac:spMkLst>
            <pc:docMk/>
            <pc:sldMk cId="0" sldId="282"/>
            <ac:spMk id="257"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3:51.206" v="206" actId="20577"/>
        <pc:sldMkLst>
          <pc:docMk/>
          <pc:sldMk cId="0" sldId="283"/>
        </pc:sldMkLst>
        <pc:spChg chg="mod">
          <ac:chgData name="dagmara.skillszonemalta" userId="S::dagmara.skillszonemalta_gmail.com#ext#@dobasi.onmicrosoft.com::cab07fde-5b20-4099-b699-b3b303880fe4" providerId="AD" clId="Web-{A67F089F-54FD-BB6D-8947-044B4A66062D}" dt="2024-12-17T00:01:19.297" v="58" actId="20577"/>
          <ac:spMkLst>
            <pc:docMk/>
            <pc:sldMk cId="0" sldId="283"/>
            <ac:spMk id="5" creationId="{53B60B5B-430D-4C10-C6A9-046E2C4A902A}"/>
          </ac:spMkLst>
        </pc:spChg>
        <pc:spChg chg="mod">
          <ac:chgData name="dagmara.skillszonemalta" userId="S::dagmara.skillszonemalta_gmail.com#ext#@dobasi.onmicrosoft.com::cab07fde-5b20-4099-b699-b3b303880fe4" providerId="AD" clId="Web-{A67F089F-54FD-BB6D-8947-044B4A66062D}" dt="2024-12-17T00:13:51.206" v="206" actId="20577"/>
          <ac:spMkLst>
            <pc:docMk/>
            <pc:sldMk cId="0" sldId="283"/>
            <ac:spMk id="10" creationId="{D9F8FD02-F628-F4EB-382B-C19CA1D30176}"/>
          </ac:spMkLst>
        </pc:spChg>
      </pc:sldChg>
      <pc:sldChg chg="modSp">
        <pc:chgData name="dagmara.skillszonemalta" userId="S::dagmara.skillszonemalta_gmail.com#ext#@dobasi.onmicrosoft.com::cab07fde-5b20-4099-b699-b3b303880fe4" providerId="AD" clId="Web-{A67F089F-54FD-BB6D-8947-044B4A66062D}" dt="2024-12-17T00:14:01.566" v="207" actId="20577"/>
        <pc:sldMkLst>
          <pc:docMk/>
          <pc:sldMk cId="0" sldId="284"/>
        </pc:sldMkLst>
        <pc:spChg chg="mod">
          <ac:chgData name="dagmara.skillszonemalta" userId="S::dagmara.skillszonemalta_gmail.com#ext#@dobasi.onmicrosoft.com::cab07fde-5b20-4099-b699-b3b303880fe4" providerId="AD" clId="Web-{A67F089F-54FD-BB6D-8947-044B4A66062D}" dt="2024-12-17T00:01:33.736" v="66" actId="1076"/>
          <ac:spMkLst>
            <pc:docMk/>
            <pc:sldMk cId="0" sldId="284"/>
            <ac:spMk id="4" creationId="{9BEC7881-8256-623F-87CC-9BEF9ED6DD20}"/>
          </ac:spMkLst>
        </pc:spChg>
        <pc:spChg chg="mod">
          <ac:chgData name="dagmara.skillszonemalta" userId="S::dagmara.skillszonemalta_gmail.com#ext#@dobasi.onmicrosoft.com::cab07fde-5b20-4099-b699-b3b303880fe4" providerId="AD" clId="Web-{A67F089F-54FD-BB6D-8947-044B4A66062D}" dt="2024-12-17T00:14:01.566" v="207" actId="20577"/>
          <ac:spMkLst>
            <pc:docMk/>
            <pc:sldMk cId="0" sldId="284"/>
            <ac:spMk id="271"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4:05.988" v="208" actId="20577"/>
        <pc:sldMkLst>
          <pc:docMk/>
          <pc:sldMk cId="0" sldId="285"/>
        </pc:sldMkLst>
        <pc:spChg chg="mod">
          <ac:chgData name="dagmara.skillszonemalta" userId="S::dagmara.skillszonemalta_gmail.com#ext#@dobasi.onmicrosoft.com::cab07fde-5b20-4099-b699-b3b303880fe4" providerId="AD" clId="Web-{A67F089F-54FD-BB6D-8947-044B4A66062D}" dt="2024-12-17T00:01:48.767" v="73" actId="1076"/>
          <ac:spMkLst>
            <pc:docMk/>
            <pc:sldMk cId="0" sldId="285"/>
            <ac:spMk id="4" creationId="{237DA332-A7BE-326C-5587-31D57FD64AF7}"/>
          </ac:spMkLst>
        </pc:spChg>
        <pc:spChg chg="mod">
          <ac:chgData name="dagmara.skillszonemalta" userId="S::dagmara.skillszonemalta_gmail.com#ext#@dobasi.onmicrosoft.com::cab07fde-5b20-4099-b699-b3b303880fe4" providerId="AD" clId="Web-{A67F089F-54FD-BB6D-8947-044B4A66062D}" dt="2024-12-17T00:14:05.988" v="208" actId="20577"/>
          <ac:spMkLst>
            <pc:docMk/>
            <pc:sldMk cId="0" sldId="285"/>
            <ac:spMk id="8" creationId="{561AAB13-4F08-DF6F-AEAA-68F99ACE6DFE}"/>
          </ac:spMkLst>
        </pc:spChg>
      </pc:sldChg>
      <pc:sldChg chg="modSp">
        <pc:chgData name="dagmara.skillszonemalta" userId="S::dagmara.skillszonemalta_gmail.com#ext#@dobasi.onmicrosoft.com::cab07fde-5b20-4099-b699-b3b303880fe4" providerId="AD" clId="Web-{A67F089F-54FD-BB6D-8947-044B4A66062D}" dt="2024-12-17T00:14:28.848" v="212" actId="20577"/>
        <pc:sldMkLst>
          <pc:docMk/>
          <pc:sldMk cId="0" sldId="286"/>
        </pc:sldMkLst>
        <pc:spChg chg="mod">
          <ac:chgData name="dagmara.skillszonemalta" userId="S::dagmara.skillszonemalta_gmail.com#ext#@dobasi.onmicrosoft.com::cab07fde-5b20-4099-b699-b3b303880fe4" providerId="AD" clId="Web-{A67F089F-54FD-BB6D-8947-044B4A66062D}" dt="2024-12-17T00:04:30.461" v="100" actId="20577"/>
          <ac:spMkLst>
            <pc:docMk/>
            <pc:sldMk cId="0" sldId="286"/>
            <ac:spMk id="3" creationId="{56300517-26A6-420F-3BF7-F5266CF63F56}"/>
          </ac:spMkLst>
        </pc:spChg>
        <pc:spChg chg="mod">
          <ac:chgData name="dagmara.skillszonemalta" userId="S::dagmara.skillszonemalta_gmail.com#ext#@dobasi.onmicrosoft.com::cab07fde-5b20-4099-b699-b3b303880fe4" providerId="AD" clId="Web-{A67F089F-54FD-BB6D-8947-044B4A66062D}" dt="2024-12-17T00:14:28.848" v="212" actId="20577"/>
          <ac:spMkLst>
            <pc:docMk/>
            <pc:sldMk cId="0" sldId="286"/>
            <ac:spMk id="285"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4:32.989" v="213" actId="20577"/>
        <pc:sldMkLst>
          <pc:docMk/>
          <pc:sldMk cId="0" sldId="287"/>
        </pc:sldMkLst>
        <pc:spChg chg="mod">
          <ac:chgData name="dagmara.skillszonemalta" userId="S::dagmara.skillszonemalta_gmail.com#ext#@dobasi.onmicrosoft.com::cab07fde-5b20-4099-b699-b3b303880fe4" providerId="AD" clId="Web-{A67F089F-54FD-BB6D-8947-044B4A66062D}" dt="2024-12-17T00:04:52.696" v="106" actId="20577"/>
          <ac:spMkLst>
            <pc:docMk/>
            <pc:sldMk cId="0" sldId="287"/>
            <ac:spMk id="3" creationId="{A9B35F57-48F1-B953-22B6-CBF5CF71CFDF}"/>
          </ac:spMkLst>
        </pc:spChg>
        <pc:spChg chg="mod">
          <ac:chgData name="dagmara.skillszonemalta" userId="S::dagmara.skillszonemalta_gmail.com#ext#@dobasi.onmicrosoft.com::cab07fde-5b20-4099-b699-b3b303880fe4" providerId="AD" clId="Web-{A67F089F-54FD-BB6D-8947-044B4A66062D}" dt="2024-12-17T00:14:32.989" v="213" actId="20577"/>
          <ac:spMkLst>
            <pc:docMk/>
            <pc:sldMk cId="0" sldId="287"/>
            <ac:spMk id="291"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4:46.724" v="215" actId="20577"/>
        <pc:sldMkLst>
          <pc:docMk/>
          <pc:sldMk cId="0" sldId="288"/>
        </pc:sldMkLst>
        <pc:spChg chg="mod">
          <ac:chgData name="dagmara.skillszonemalta" userId="S::dagmara.skillszonemalta_gmail.com#ext#@dobasi.onmicrosoft.com::cab07fde-5b20-4099-b699-b3b303880fe4" providerId="AD" clId="Web-{A67F089F-54FD-BB6D-8947-044B4A66062D}" dt="2024-12-17T00:05:46.542" v="122" actId="1076"/>
          <ac:spMkLst>
            <pc:docMk/>
            <pc:sldMk cId="0" sldId="288"/>
            <ac:spMk id="2" creationId="{342D1D12-758C-B253-8259-D59D75592E2A}"/>
          </ac:spMkLst>
        </pc:spChg>
        <pc:spChg chg="mod">
          <ac:chgData name="dagmara.skillszonemalta" userId="S::dagmara.skillszonemalta_gmail.com#ext#@dobasi.onmicrosoft.com::cab07fde-5b20-4099-b699-b3b303880fe4" providerId="AD" clId="Web-{A67F089F-54FD-BB6D-8947-044B4A66062D}" dt="2024-12-17T00:14:46.724" v="215" actId="20577"/>
          <ac:spMkLst>
            <pc:docMk/>
            <pc:sldMk cId="0" sldId="288"/>
            <ac:spMk id="298"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5:03.177" v="218" actId="20577"/>
        <pc:sldMkLst>
          <pc:docMk/>
          <pc:sldMk cId="0" sldId="289"/>
        </pc:sldMkLst>
        <pc:spChg chg="mod">
          <ac:chgData name="dagmara.skillszonemalta" userId="S::dagmara.skillszonemalta_gmail.com#ext#@dobasi.onmicrosoft.com::cab07fde-5b20-4099-b699-b3b303880fe4" providerId="AD" clId="Web-{A67F089F-54FD-BB6D-8947-044B4A66062D}" dt="2024-12-17T00:15:03.177" v="218" actId="20577"/>
          <ac:spMkLst>
            <pc:docMk/>
            <pc:sldMk cId="0" sldId="289"/>
            <ac:spMk id="305" creationId="{00000000-0000-0000-0000-000000000000}"/>
          </ac:spMkLst>
        </pc:spChg>
        <pc:spChg chg="mod">
          <ac:chgData name="dagmara.skillszonemalta" userId="S::dagmara.skillszonemalta_gmail.com#ext#@dobasi.onmicrosoft.com::cab07fde-5b20-4099-b699-b3b303880fe4" providerId="AD" clId="Web-{A67F089F-54FD-BB6D-8947-044B4A66062D}" dt="2024-12-17T00:14:59.099" v="217" actId="20577"/>
          <ac:spMkLst>
            <pc:docMk/>
            <pc:sldMk cId="0" sldId="289"/>
            <ac:spMk id="306"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5:13.662" v="219" actId="20577"/>
        <pc:sldMkLst>
          <pc:docMk/>
          <pc:sldMk cId="0" sldId="290"/>
        </pc:sldMkLst>
        <pc:spChg chg="mod">
          <ac:chgData name="dagmara.skillszonemalta" userId="S::dagmara.skillszonemalta_gmail.com#ext#@dobasi.onmicrosoft.com::cab07fde-5b20-4099-b699-b3b303880fe4" providerId="AD" clId="Web-{A67F089F-54FD-BB6D-8947-044B4A66062D}" dt="2024-12-17T00:06:26.578" v="128" actId="14100"/>
          <ac:spMkLst>
            <pc:docMk/>
            <pc:sldMk cId="0" sldId="290"/>
            <ac:spMk id="3" creationId="{7750286F-36ED-C0AA-2A47-A16C4DD81DC4}"/>
          </ac:spMkLst>
        </pc:spChg>
        <pc:spChg chg="mod">
          <ac:chgData name="dagmara.skillszonemalta" userId="S::dagmara.skillszonemalta_gmail.com#ext#@dobasi.onmicrosoft.com::cab07fde-5b20-4099-b699-b3b303880fe4" providerId="AD" clId="Web-{A67F089F-54FD-BB6D-8947-044B4A66062D}" dt="2024-12-17T00:15:13.662" v="219" actId="20577"/>
          <ac:spMkLst>
            <pc:docMk/>
            <pc:sldMk cId="0" sldId="290"/>
            <ac:spMk id="311"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7:03.014" v="239" actId="1076"/>
        <pc:sldMkLst>
          <pc:docMk/>
          <pc:sldMk cId="0" sldId="291"/>
        </pc:sldMkLst>
        <pc:spChg chg="mod">
          <ac:chgData name="dagmara.skillszonemalta" userId="S::dagmara.skillszonemalta_gmail.com#ext#@dobasi.onmicrosoft.com::cab07fde-5b20-4099-b699-b3b303880fe4" providerId="AD" clId="Web-{A67F089F-54FD-BB6D-8947-044B4A66062D}" dt="2024-12-17T00:17:03.014" v="239" actId="1076"/>
          <ac:spMkLst>
            <pc:docMk/>
            <pc:sldMk cId="0" sldId="291"/>
            <ac:spMk id="3" creationId="{20E63D8C-9AEE-CA19-C305-807827756CF7}"/>
          </ac:spMkLst>
        </pc:spChg>
        <pc:spChg chg="mod">
          <ac:chgData name="dagmara.skillszonemalta" userId="S::dagmara.skillszonemalta_gmail.com#ext#@dobasi.onmicrosoft.com::cab07fde-5b20-4099-b699-b3b303880fe4" providerId="AD" clId="Web-{A67F089F-54FD-BB6D-8947-044B4A66062D}" dt="2024-12-17T00:15:30.725" v="223" actId="20577"/>
          <ac:spMkLst>
            <pc:docMk/>
            <pc:sldMk cId="0" sldId="291"/>
            <ac:spMk id="318"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7:42.437" v="251" actId="1076"/>
        <pc:sldMkLst>
          <pc:docMk/>
          <pc:sldMk cId="0" sldId="292"/>
        </pc:sldMkLst>
        <pc:spChg chg="mod">
          <ac:chgData name="dagmara.skillszonemalta" userId="S::dagmara.skillszonemalta_gmail.com#ext#@dobasi.onmicrosoft.com::cab07fde-5b20-4099-b699-b3b303880fe4" providerId="AD" clId="Web-{A67F089F-54FD-BB6D-8947-044B4A66062D}" dt="2024-12-17T00:17:42.437" v="251" actId="1076"/>
          <ac:spMkLst>
            <pc:docMk/>
            <pc:sldMk cId="0" sldId="292"/>
            <ac:spMk id="3" creationId="{4FDA69AF-0885-A3B6-473C-F2DA21CBC762}"/>
          </ac:spMkLst>
        </pc:spChg>
        <pc:spChg chg="mod">
          <ac:chgData name="dagmara.skillszonemalta" userId="S::dagmara.skillszonemalta_gmail.com#ext#@dobasi.onmicrosoft.com::cab07fde-5b20-4099-b699-b3b303880fe4" providerId="AD" clId="Web-{A67F089F-54FD-BB6D-8947-044B4A66062D}" dt="2024-12-17T00:15:39.429" v="227" actId="20577"/>
          <ac:spMkLst>
            <pc:docMk/>
            <pc:sldMk cId="0" sldId="292"/>
            <ac:spMk id="325"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5:44.476" v="228" actId="20577"/>
        <pc:sldMkLst>
          <pc:docMk/>
          <pc:sldMk cId="0" sldId="293"/>
        </pc:sldMkLst>
        <pc:spChg chg="mod">
          <ac:chgData name="dagmara.skillszonemalta" userId="S::dagmara.skillszonemalta_gmail.com#ext#@dobasi.onmicrosoft.com::cab07fde-5b20-4099-b699-b3b303880fe4" providerId="AD" clId="Web-{A67F089F-54FD-BB6D-8947-044B4A66062D}" dt="2024-12-17T00:15:44.476" v="228" actId="20577"/>
          <ac:spMkLst>
            <pc:docMk/>
            <pc:sldMk cId="0" sldId="293"/>
            <ac:spMk id="335"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5:48.539" v="229" actId="20577"/>
        <pc:sldMkLst>
          <pc:docMk/>
          <pc:sldMk cId="0" sldId="294"/>
        </pc:sldMkLst>
        <pc:spChg chg="mod">
          <ac:chgData name="dagmara.skillszonemalta" userId="S::dagmara.skillszonemalta_gmail.com#ext#@dobasi.onmicrosoft.com::cab07fde-5b20-4099-b699-b3b303880fe4" providerId="AD" clId="Web-{A67F089F-54FD-BB6D-8947-044B4A66062D}" dt="2024-12-17T00:15:48.539" v="229" actId="20577"/>
          <ac:spMkLst>
            <pc:docMk/>
            <pc:sldMk cId="0" sldId="294"/>
            <ac:spMk id="343"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5:23.444" v="222" actId="20577"/>
        <pc:sldMkLst>
          <pc:docMk/>
          <pc:sldMk cId="1742645539" sldId="302"/>
        </pc:sldMkLst>
        <pc:spChg chg="mod">
          <ac:chgData name="dagmara.skillszonemalta" userId="S::dagmara.skillszonemalta_gmail.com#ext#@dobasi.onmicrosoft.com::cab07fde-5b20-4099-b699-b3b303880fe4" providerId="AD" clId="Web-{A67F089F-54FD-BB6D-8947-044B4A66062D}" dt="2024-12-17T00:15:23.444" v="222" actId="20577"/>
          <ac:spMkLst>
            <pc:docMk/>
            <pc:sldMk cId="1742645539" sldId="302"/>
            <ac:spMk id="3" creationId="{EEA42171-5884-FE06-C203-C460957BC41C}"/>
          </ac:spMkLst>
        </pc:spChg>
      </pc:sldChg>
      <pc:sldChg chg="modSp">
        <pc:chgData name="dagmara.skillszonemalta" userId="S::dagmara.skillszonemalta_gmail.com#ext#@dobasi.onmicrosoft.com::cab07fde-5b20-4099-b699-b3b303880fe4" providerId="AD" clId="Web-{A67F089F-54FD-BB6D-8947-044B4A66062D}" dt="2024-12-17T00:07:34.878" v="130" actId="20577"/>
        <pc:sldMkLst>
          <pc:docMk/>
          <pc:sldMk cId="2949865065" sldId="309"/>
        </pc:sldMkLst>
        <pc:spChg chg="mod">
          <ac:chgData name="dagmara.skillszonemalta" userId="S::dagmara.skillszonemalta_gmail.com#ext#@dobasi.onmicrosoft.com::cab07fde-5b20-4099-b699-b3b303880fe4" providerId="AD" clId="Web-{A67F089F-54FD-BB6D-8947-044B4A66062D}" dt="2024-12-17T00:07:34.878" v="130" actId="20577"/>
          <ac:spMkLst>
            <pc:docMk/>
            <pc:sldMk cId="2949865065" sldId="309"/>
            <ac:spMk id="2" creationId="{6914FE02-1D5B-5285-03EF-401433043FA6}"/>
          </ac:spMkLst>
        </pc:spChg>
      </pc:sldChg>
      <pc:sldChg chg="modSp">
        <pc:chgData name="dagmara.skillszonemalta" userId="S::dagmara.skillszonemalta_gmail.com#ext#@dobasi.onmicrosoft.com::cab07fde-5b20-4099-b699-b3b303880fe4" providerId="AD" clId="Web-{A67F089F-54FD-BB6D-8947-044B4A66062D}" dt="2024-12-17T00:22:32.845" v="252" actId="20577"/>
        <pc:sldMkLst>
          <pc:docMk/>
          <pc:sldMk cId="3201183638" sldId="310"/>
        </pc:sldMkLst>
        <pc:spChg chg="mod">
          <ac:chgData name="dagmara.skillszonemalta" userId="S::dagmara.skillszonemalta_gmail.com#ext#@dobasi.onmicrosoft.com::cab07fde-5b20-4099-b699-b3b303880fe4" providerId="AD" clId="Web-{A67F089F-54FD-BB6D-8947-044B4A66062D}" dt="2024-12-17T00:08:18.787" v="134" actId="20577"/>
          <ac:spMkLst>
            <pc:docMk/>
            <pc:sldMk cId="3201183638" sldId="310"/>
            <ac:spMk id="2" creationId="{A89187AB-4AC8-B4C9-79C9-53F92716DD98}"/>
          </ac:spMkLst>
        </pc:spChg>
        <pc:spChg chg="mod">
          <ac:chgData name="dagmara.skillszonemalta" userId="S::dagmara.skillszonemalta_gmail.com#ext#@dobasi.onmicrosoft.com::cab07fde-5b20-4099-b699-b3b303880fe4" providerId="AD" clId="Web-{A67F089F-54FD-BB6D-8947-044B4A66062D}" dt="2024-12-17T00:22:32.845" v="252" actId="20577"/>
          <ac:spMkLst>
            <pc:docMk/>
            <pc:sldMk cId="3201183638" sldId="310"/>
            <ac:spMk id="3" creationId="{914A9ABF-2F52-39F9-9FC5-710AA514A198}"/>
          </ac:spMkLst>
        </pc:spChg>
      </pc:sldChg>
      <pc:sldChg chg="modSp">
        <pc:chgData name="dagmara.skillszonemalta" userId="S::dagmara.skillszonemalta_gmail.com#ext#@dobasi.onmicrosoft.com::cab07fde-5b20-4099-b699-b3b303880fe4" providerId="AD" clId="Web-{A67F089F-54FD-BB6D-8947-044B4A66062D}" dt="2024-12-17T00:22:45.392" v="254" actId="20577"/>
        <pc:sldMkLst>
          <pc:docMk/>
          <pc:sldMk cId="2591287154" sldId="311"/>
        </pc:sldMkLst>
        <pc:spChg chg="mod">
          <ac:chgData name="dagmara.skillszonemalta" userId="S::dagmara.skillszonemalta_gmail.com#ext#@dobasi.onmicrosoft.com::cab07fde-5b20-4099-b699-b3b303880fe4" providerId="AD" clId="Web-{A67F089F-54FD-BB6D-8947-044B4A66062D}" dt="2024-12-17T00:22:45.392" v="254" actId="20577"/>
          <ac:spMkLst>
            <pc:docMk/>
            <pc:sldMk cId="2591287154" sldId="311"/>
            <ac:spMk id="2" creationId="{C2705CD6-207C-9A30-4E5B-9F693BA4ACC9}"/>
          </ac:spMkLst>
        </pc:spChg>
        <pc:spChg chg="mod">
          <ac:chgData name="dagmara.skillszonemalta" userId="S::dagmara.skillszonemalta_gmail.com#ext#@dobasi.onmicrosoft.com::cab07fde-5b20-4099-b699-b3b303880fe4" providerId="AD" clId="Web-{A67F089F-54FD-BB6D-8947-044B4A66062D}" dt="2024-12-17T00:08:40.163" v="166" actId="20577"/>
          <ac:spMkLst>
            <pc:docMk/>
            <pc:sldMk cId="2591287154" sldId="311"/>
            <ac:spMk id="4" creationId="{EDDEB2B8-67A4-DBB2-B33B-FA3A94AEE46E}"/>
          </ac:spMkLst>
        </pc:spChg>
      </pc:sldChg>
      <pc:sldChg chg="modSp">
        <pc:chgData name="dagmara.skillszonemalta" userId="S::dagmara.skillszonemalta_gmail.com#ext#@dobasi.onmicrosoft.com::cab07fde-5b20-4099-b699-b3b303880fe4" providerId="AD" clId="Web-{A67F089F-54FD-BB6D-8947-044B4A66062D}" dt="2024-12-17T00:14:10.535" v="209" actId="20577"/>
        <pc:sldMkLst>
          <pc:docMk/>
          <pc:sldMk cId="2836839735" sldId="312"/>
        </pc:sldMkLst>
        <pc:spChg chg="mod">
          <ac:chgData name="dagmara.skillszonemalta" userId="S::dagmara.skillszonemalta_gmail.com#ext#@dobasi.onmicrosoft.com::cab07fde-5b20-4099-b699-b3b303880fe4" providerId="AD" clId="Web-{A67F089F-54FD-BB6D-8947-044B4A66062D}" dt="2024-12-17T00:02:45.270" v="80" actId="14100"/>
          <ac:spMkLst>
            <pc:docMk/>
            <pc:sldMk cId="2836839735" sldId="312"/>
            <ac:spMk id="4" creationId="{237DA332-A7BE-326C-5587-31D57FD64AF7}"/>
          </ac:spMkLst>
        </pc:spChg>
        <pc:spChg chg="mod">
          <ac:chgData name="dagmara.skillszonemalta" userId="S::dagmara.skillszonemalta_gmail.com#ext#@dobasi.onmicrosoft.com::cab07fde-5b20-4099-b699-b3b303880fe4" providerId="AD" clId="Web-{A67F089F-54FD-BB6D-8947-044B4A66062D}" dt="2024-12-17T00:14:10.535" v="209" actId="20577"/>
          <ac:spMkLst>
            <pc:docMk/>
            <pc:sldMk cId="2836839735" sldId="312"/>
            <ac:spMk id="8" creationId="{561AAB13-4F08-DF6F-AEAA-68F99ACE6DFE}"/>
          </ac:spMkLst>
        </pc:spChg>
      </pc:sldChg>
      <pc:sldChg chg="modSp">
        <pc:chgData name="dagmara.skillszonemalta" userId="S::dagmara.skillszonemalta_gmail.com#ext#@dobasi.onmicrosoft.com::cab07fde-5b20-4099-b699-b3b303880fe4" providerId="AD" clId="Web-{A67F089F-54FD-BB6D-8947-044B4A66062D}" dt="2024-12-17T00:14:21.379" v="211" actId="20577"/>
        <pc:sldMkLst>
          <pc:docMk/>
          <pc:sldMk cId="3772698461" sldId="313"/>
        </pc:sldMkLst>
        <pc:spChg chg="mod">
          <ac:chgData name="dagmara.skillszonemalta" userId="S::dagmara.skillszonemalta_gmail.com#ext#@dobasi.onmicrosoft.com::cab07fde-5b20-4099-b699-b3b303880fe4" providerId="AD" clId="Web-{A67F089F-54FD-BB6D-8947-044B4A66062D}" dt="2024-12-17T00:04:05.398" v="93" actId="1076"/>
          <ac:spMkLst>
            <pc:docMk/>
            <pc:sldMk cId="3772698461" sldId="313"/>
            <ac:spMk id="6" creationId="{237DA332-A7BE-326C-5587-31D57FD64AF7}"/>
          </ac:spMkLst>
        </pc:spChg>
        <pc:spChg chg="mod">
          <ac:chgData name="dagmara.skillszonemalta" userId="S::dagmara.skillszonemalta_gmail.com#ext#@dobasi.onmicrosoft.com::cab07fde-5b20-4099-b699-b3b303880fe4" providerId="AD" clId="Web-{A67F089F-54FD-BB6D-8947-044B4A66062D}" dt="2024-12-17T00:14:21.379" v="211" actId="20577"/>
          <ac:spMkLst>
            <pc:docMk/>
            <pc:sldMk cId="3772698461" sldId="313"/>
            <ac:spMk id="8" creationId="{561AAB13-4F08-DF6F-AEAA-68F99ACE6DFE}"/>
          </ac:spMkLst>
        </pc:spChg>
      </pc:sldChg>
      <pc:sldChg chg="modSp">
        <pc:chgData name="dagmara.skillszonemalta" userId="S::dagmara.skillszonemalta_gmail.com#ext#@dobasi.onmicrosoft.com::cab07fde-5b20-4099-b699-b3b303880fe4" providerId="AD" clId="Web-{A67F089F-54FD-BB6D-8947-044B4A66062D}" dt="2024-12-17T00:14:16.957" v="210" actId="20577"/>
        <pc:sldMkLst>
          <pc:docMk/>
          <pc:sldMk cId="1908178981" sldId="314"/>
        </pc:sldMkLst>
        <pc:spChg chg="mod">
          <ac:chgData name="dagmara.skillszonemalta" userId="S::dagmara.skillszonemalta_gmail.com#ext#@dobasi.onmicrosoft.com::cab07fde-5b20-4099-b699-b3b303880fe4" providerId="AD" clId="Web-{A67F089F-54FD-BB6D-8947-044B4A66062D}" dt="2024-12-17T00:02:58.989" v="86" actId="1076"/>
          <ac:spMkLst>
            <pc:docMk/>
            <pc:sldMk cId="1908178981" sldId="314"/>
            <ac:spMk id="4" creationId="{237DA332-A7BE-326C-5587-31D57FD64AF7}"/>
          </ac:spMkLst>
        </pc:spChg>
        <pc:spChg chg="mod">
          <ac:chgData name="dagmara.skillszonemalta" userId="S::dagmara.skillszonemalta_gmail.com#ext#@dobasi.onmicrosoft.com::cab07fde-5b20-4099-b699-b3b303880fe4" providerId="AD" clId="Web-{A67F089F-54FD-BB6D-8947-044B4A66062D}" dt="2024-12-17T00:14:16.957" v="210" actId="20577"/>
          <ac:spMkLst>
            <pc:docMk/>
            <pc:sldMk cId="1908178981" sldId="314"/>
            <ac:spMk id="8" creationId="{561AAB13-4F08-DF6F-AEAA-68F99ACE6DFE}"/>
          </ac:spMkLst>
        </pc:spChg>
      </pc:sldChg>
    </pc:docChg>
  </pc:docChgLst>
  <pc:docChgLst>
    <pc:chgData name="Mateja Geder, DOBA" userId="S::mateja.geder@doba.si::ccfd40d0-487c-4fcf-87d0-5a1ee1eda87d" providerId="AD" clId="Web-{9F100A18-1759-4707-9150-8DBA3B573CCA}"/>
    <pc:docChg chg="modSld">
      <pc:chgData name="Mateja Geder, DOBA" userId="S::mateja.geder@doba.si::ccfd40d0-487c-4fcf-87d0-5a1ee1eda87d" providerId="AD" clId="Web-{9F100A18-1759-4707-9150-8DBA3B573CCA}" dt="2024-11-19T17:29:09.583" v="2" actId="1076"/>
      <pc:docMkLst>
        <pc:docMk/>
      </pc:docMkLst>
      <pc:sldChg chg="modSp">
        <pc:chgData name="Mateja Geder, DOBA" userId="S::mateja.geder@doba.si::ccfd40d0-487c-4fcf-87d0-5a1ee1eda87d" providerId="AD" clId="Web-{9F100A18-1759-4707-9150-8DBA3B573CCA}" dt="2024-11-19T17:29:09.583" v="2" actId="1076"/>
        <pc:sldMkLst>
          <pc:docMk/>
          <pc:sldMk cId="0" sldId="264"/>
        </pc:sldMkLst>
      </pc:sldChg>
      <pc:sldChg chg="modSp">
        <pc:chgData name="Mateja Geder, DOBA" userId="S::mateja.geder@doba.si::ccfd40d0-487c-4fcf-87d0-5a1ee1eda87d" providerId="AD" clId="Web-{9F100A18-1759-4707-9150-8DBA3B573CCA}" dt="2024-11-19T17:28:08.331" v="0" actId="20577"/>
        <pc:sldMkLst>
          <pc:docMk/>
          <pc:sldMk cId="2591287154" sldId="311"/>
        </pc:sldMkLst>
        <pc:spChg chg="mod">
          <ac:chgData name="Mateja Geder, DOBA" userId="S::mateja.geder@doba.si::ccfd40d0-487c-4fcf-87d0-5a1ee1eda87d" providerId="AD" clId="Web-{9F100A18-1759-4707-9150-8DBA3B573CCA}" dt="2024-11-19T17:28:08.331" v="0" actId="20577"/>
          <ac:spMkLst>
            <pc:docMk/>
            <pc:sldMk cId="2591287154" sldId="311"/>
            <ac:spMk id="3" creationId="{2180CE07-0A69-239F-A1F8-F2C3C29B18E5}"/>
          </ac:spMkLst>
        </pc:spChg>
      </pc:sldChg>
    </pc:docChg>
  </pc:docChgLst>
  <pc:docChgLst>
    <pc:chgData name="epo_38" userId="S::epo_38_jogroup.eu#ext#@dobasi.onmicrosoft.com::66d8512a-8ddf-40e0-bce7-ad06085cc67f" providerId="AD" clId="Web-{E2C6B0CF-57BF-05F7-6165-039DC396BF98}"/>
    <pc:docChg chg="modSld">
      <pc:chgData name="epo_38" userId="S::epo_38_jogroup.eu#ext#@dobasi.onmicrosoft.com::66d8512a-8ddf-40e0-bce7-ad06085cc67f" providerId="AD" clId="Web-{E2C6B0CF-57BF-05F7-6165-039DC396BF98}" dt="2024-11-12T12:15:00.959" v="77" actId="20577"/>
      <pc:docMkLst>
        <pc:docMk/>
      </pc:docMkLst>
      <pc:sldChg chg="modSp">
        <pc:chgData name="epo_38" userId="S::epo_38_jogroup.eu#ext#@dobasi.onmicrosoft.com::66d8512a-8ddf-40e0-bce7-ad06085cc67f" providerId="AD" clId="Web-{E2C6B0CF-57BF-05F7-6165-039DC396BF98}" dt="2024-11-12T12:09:13.356" v="46" actId="20577"/>
        <pc:sldMkLst>
          <pc:docMk/>
          <pc:sldMk cId="0" sldId="263"/>
        </pc:sldMkLst>
        <pc:spChg chg="mod">
          <ac:chgData name="epo_38" userId="S::epo_38_jogroup.eu#ext#@dobasi.onmicrosoft.com::66d8512a-8ddf-40e0-bce7-ad06085cc67f" providerId="AD" clId="Web-{E2C6B0CF-57BF-05F7-6165-039DC396BF98}" dt="2024-11-12T12:09:13.356" v="46" actId="20577"/>
          <ac:spMkLst>
            <pc:docMk/>
            <pc:sldMk cId="0" sldId="263"/>
            <ac:spMk id="115" creationId="{00000000-0000-0000-0000-000000000000}"/>
          </ac:spMkLst>
        </pc:spChg>
      </pc:sldChg>
      <pc:sldChg chg="modSp">
        <pc:chgData name="epo_38" userId="S::epo_38_jogroup.eu#ext#@dobasi.onmicrosoft.com::66d8512a-8ddf-40e0-bce7-ad06085cc67f" providerId="AD" clId="Web-{E2C6B0CF-57BF-05F7-6165-039DC396BF98}" dt="2024-11-12T12:11:59.978" v="55" actId="20577"/>
        <pc:sldMkLst>
          <pc:docMk/>
          <pc:sldMk cId="0" sldId="275"/>
        </pc:sldMkLst>
        <pc:spChg chg="mod">
          <ac:chgData name="epo_38" userId="S::epo_38_jogroup.eu#ext#@dobasi.onmicrosoft.com::66d8512a-8ddf-40e0-bce7-ad06085cc67f" providerId="AD" clId="Web-{E2C6B0CF-57BF-05F7-6165-039DC396BF98}" dt="2024-11-12T12:11:59.978" v="55" actId="20577"/>
          <ac:spMkLst>
            <pc:docMk/>
            <pc:sldMk cId="0" sldId="275"/>
            <ac:spMk id="208" creationId="{00000000-0000-0000-0000-000000000000}"/>
          </ac:spMkLst>
        </pc:spChg>
      </pc:sldChg>
      <pc:sldChg chg="modSp">
        <pc:chgData name="epo_38" userId="S::epo_38_jogroup.eu#ext#@dobasi.onmicrosoft.com::66d8512a-8ddf-40e0-bce7-ad06085cc67f" providerId="AD" clId="Web-{E2C6B0CF-57BF-05F7-6165-039DC396BF98}" dt="2024-11-12T12:15:00.959" v="77" actId="20577"/>
        <pc:sldMkLst>
          <pc:docMk/>
          <pc:sldMk cId="0" sldId="295"/>
        </pc:sldMkLst>
        <pc:spChg chg="mod">
          <ac:chgData name="epo_38" userId="S::epo_38_jogroup.eu#ext#@dobasi.onmicrosoft.com::66d8512a-8ddf-40e0-bce7-ad06085cc67f" providerId="AD" clId="Web-{E2C6B0CF-57BF-05F7-6165-039DC396BF98}" dt="2024-11-12T12:15:00.959" v="77" actId="20577"/>
          <ac:spMkLst>
            <pc:docMk/>
            <pc:sldMk cId="0" sldId="295"/>
            <ac:spMk id="349" creationId="{00000000-0000-0000-0000-000000000000}"/>
          </ac:spMkLst>
        </pc:spChg>
      </pc:sldChg>
      <pc:sldChg chg="modSp">
        <pc:chgData name="epo_38" userId="S::epo_38_jogroup.eu#ext#@dobasi.onmicrosoft.com::66d8512a-8ddf-40e0-bce7-ad06085cc67f" providerId="AD" clId="Web-{E2C6B0CF-57BF-05F7-6165-039DC396BF98}" dt="2024-11-12T11:53:17.023" v="37" actId="20577"/>
        <pc:sldMkLst>
          <pc:docMk/>
          <pc:sldMk cId="2591287154" sldId="311"/>
        </pc:sldMkLst>
        <pc:spChg chg="mod">
          <ac:chgData name="epo_38" userId="S::epo_38_jogroup.eu#ext#@dobasi.onmicrosoft.com::66d8512a-8ddf-40e0-bce7-ad06085cc67f" providerId="AD" clId="Web-{E2C6B0CF-57BF-05F7-6165-039DC396BF98}" dt="2024-11-12T11:53:17.023" v="37" actId="20577"/>
          <ac:spMkLst>
            <pc:docMk/>
            <pc:sldMk cId="2591287154" sldId="311"/>
            <ac:spMk id="5" creationId="{DCBDD218-F9D7-4922-0A12-8A66E5903877}"/>
          </ac:spMkLst>
        </pc:spChg>
        <pc:spChg chg="mod">
          <ac:chgData name="epo_38" userId="S::epo_38_jogroup.eu#ext#@dobasi.onmicrosoft.com::66d8512a-8ddf-40e0-bce7-ad06085cc67f" providerId="AD" clId="Web-{E2C6B0CF-57BF-05F7-6165-039DC396BF98}" dt="2024-11-12T11:51:58.377" v="34" actId="14100"/>
          <ac:spMkLst>
            <pc:docMk/>
            <pc:sldMk cId="2591287154" sldId="311"/>
            <ac:spMk id="6" creationId="{0CC214A9-B65D-FDF1-7616-D8081C944C60}"/>
          </ac:spMkLst>
        </pc:spChg>
      </pc:sldChg>
    </pc:docChg>
  </pc:docChgLst>
  <pc:docChgLst>
    <pc:chgData name="dagmara.skillszonemalta" userId="S::dagmara.skillszonemalta_gmail.com#ext#@dobasi.onmicrosoft.com::cab07fde-5b20-4099-b699-b3b303880fe4" providerId="AD" clId="Web-{A0A08D68-A8E4-6FCE-ABFB-4BEFB75C53C2}"/>
    <pc:docChg chg="modSld sldOrd">
      <pc:chgData name="dagmara.skillszonemalta" userId="S::dagmara.skillszonemalta_gmail.com#ext#@dobasi.onmicrosoft.com::cab07fde-5b20-4099-b699-b3b303880fe4" providerId="AD" clId="Web-{A0A08D68-A8E4-6FCE-ABFB-4BEFB75C53C2}" dt="2024-11-20T20:38:12.073" v="65"/>
      <pc:docMkLst>
        <pc:docMk/>
      </pc:docMkLst>
      <pc:sldChg chg="modSp">
        <pc:chgData name="dagmara.skillszonemalta" userId="S::dagmara.skillszonemalta_gmail.com#ext#@dobasi.onmicrosoft.com::cab07fde-5b20-4099-b699-b3b303880fe4" providerId="AD" clId="Web-{A0A08D68-A8E4-6FCE-ABFB-4BEFB75C53C2}" dt="2024-11-20T20:32:35.325" v="21" actId="20577"/>
        <pc:sldMkLst>
          <pc:docMk/>
          <pc:sldMk cId="0" sldId="264"/>
        </pc:sldMkLst>
        <pc:spChg chg="mod">
          <ac:chgData name="dagmara.skillszonemalta" userId="S::dagmara.skillszonemalta_gmail.com#ext#@dobasi.onmicrosoft.com::cab07fde-5b20-4099-b699-b3b303880fe4" providerId="AD" clId="Web-{A0A08D68-A8E4-6FCE-ABFB-4BEFB75C53C2}" dt="2024-11-20T20:32:35.325" v="21" actId="20577"/>
          <ac:spMkLst>
            <pc:docMk/>
            <pc:sldMk cId="0" sldId="264"/>
            <ac:spMk id="122" creationId="{00000000-0000-0000-0000-000000000000}"/>
          </ac:spMkLst>
        </pc:spChg>
      </pc:sldChg>
      <pc:sldChg chg="modSp">
        <pc:chgData name="dagmara.skillszonemalta" userId="S::dagmara.skillszonemalta_gmail.com#ext#@dobasi.onmicrosoft.com::cab07fde-5b20-4099-b699-b3b303880fe4" providerId="AD" clId="Web-{A0A08D68-A8E4-6FCE-ABFB-4BEFB75C53C2}" dt="2024-11-20T20:32:39.747" v="24" actId="20577"/>
        <pc:sldMkLst>
          <pc:docMk/>
          <pc:sldMk cId="0" sldId="265"/>
        </pc:sldMkLst>
        <pc:spChg chg="mod">
          <ac:chgData name="dagmara.skillszonemalta" userId="S::dagmara.skillszonemalta_gmail.com#ext#@dobasi.onmicrosoft.com::cab07fde-5b20-4099-b699-b3b303880fe4" providerId="AD" clId="Web-{A0A08D68-A8E4-6FCE-ABFB-4BEFB75C53C2}" dt="2024-11-20T20:32:39.747" v="24" actId="20577"/>
          <ac:spMkLst>
            <pc:docMk/>
            <pc:sldMk cId="0" sldId="265"/>
            <ac:spMk id="130" creationId="{00000000-0000-0000-0000-000000000000}"/>
          </ac:spMkLst>
        </pc:spChg>
      </pc:sldChg>
      <pc:sldChg chg="modSp">
        <pc:chgData name="dagmara.skillszonemalta" userId="S::dagmara.skillszonemalta_gmail.com#ext#@dobasi.onmicrosoft.com::cab07fde-5b20-4099-b699-b3b303880fe4" providerId="AD" clId="Web-{A0A08D68-A8E4-6FCE-ABFB-4BEFB75C53C2}" dt="2024-11-20T20:32:44.325" v="27" actId="20577"/>
        <pc:sldMkLst>
          <pc:docMk/>
          <pc:sldMk cId="0" sldId="266"/>
        </pc:sldMkLst>
        <pc:spChg chg="mod">
          <ac:chgData name="dagmara.skillszonemalta" userId="S::dagmara.skillszonemalta_gmail.com#ext#@dobasi.onmicrosoft.com::cab07fde-5b20-4099-b699-b3b303880fe4" providerId="AD" clId="Web-{A0A08D68-A8E4-6FCE-ABFB-4BEFB75C53C2}" dt="2024-11-20T20:32:44.325" v="27" actId="20577"/>
          <ac:spMkLst>
            <pc:docMk/>
            <pc:sldMk cId="0" sldId="266"/>
            <ac:spMk id="138" creationId="{00000000-0000-0000-0000-000000000000}"/>
          </ac:spMkLst>
        </pc:spChg>
      </pc:sldChg>
      <pc:sldChg chg="modSp">
        <pc:chgData name="dagmara.skillszonemalta" userId="S::dagmara.skillszonemalta_gmail.com#ext#@dobasi.onmicrosoft.com::cab07fde-5b20-4099-b699-b3b303880fe4" providerId="AD" clId="Web-{A0A08D68-A8E4-6FCE-ABFB-4BEFB75C53C2}" dt="2024-11-20T20:32:48.653" v="32" actId="20577"/>
        <pc:sldMkLst>
          <pc:docMk/>
          <pc:sldMk cId="0" sldId="267"/>
        </pc:sldMkLst>
        <pc:spChg chg="mod">
          <ac:chgData name="dagmara.skillszonemalta" userId="S::dagmara.skillszonemalta_gmail.com#ext#@dobasi.onmicrosoft.com::cab07fde-5b20-4099-b699-b3b303880fe4" providerId="AD" clId="Web-{A0A08D68-A8E4-6FCE-ABFB-4BEFB75C53C2}" dt="2024-11-20T20:32:48.653" v="32" actId="20577"/>
          <ac:spMkLst>
            <pc:docMk/>
            <pc:sldMk cId="0" sldId="267"/>
            <ac:spMk id="146" creationId="{00000000-0000-0000-0000-000000000000}"/>
          </ac:spMkLst>
        </pc:spChg>
      </pc:sldChg>
      <pc:sldChg chg="modSp">
        <pc:chgData name="dagmara.skillszonemalta" userId="S::dagmara.skillszonemalta_gmail.com#ext#@dobasi.onmicrosoft.com::cab07fde-5b20-4099-b699-b3b303880fe4" providerId="AD" clId="Web-{A0A08D68-A8E4-6FCE-ABFB-4BEFB75C53C2}" dt="2024-11-20T20:32:53.138" v="35" actId="20577"/>
        <pc:sldMkLst>
          <pc:docMk/>
          <pc:sldMk cId="0" sldId="268"/>
        </pc:sldMkLst>
        <pc:spChg chg="mod">
          <ac:chgData name="dagmara.skillszonemalta" userId="S::dagmara.skillszonemalta_gmail.com#ext#@dobasi.onmicrosoft.com::cab07fde-5b20-4099-b699-b3b303880fe4" providerId="AD" clId="Web-{A0A08D68-A8E4-6FCE-ABFB-4BEFB75C53C2}" dt="2024-11-20T20:32:53.138" v="35" actId="20577"/>
          <ac:spMkLst>
            <pc:docMk/>
            <pc:sldMk cId="0" sldId="268"/>
            <ac:spMk id="154" creationId="{00000000-0000-0000-0000-000000000000}"/>
          </ac:spMkLst>
        </pc:spChg>
      </pc:sldChg>
      <pc:sldChg chg="ord">
        <pc:chgData name="dagmara.skillszonemalta" userId="S::dagmara.skillszonemalta_gmail.com#ext#@dobasi.onmicrosoft.com::cab07fde-5b20-4099-b699-b3b303880fe4" providerId="AD" clId="Web-{A0A08D68-A8E4-6FCE-ABFB-4BEFB75C53C2}" dt="2024-11-20T20:38:12.073" v="65"/>
        <pc:sldMkLst>
          <pc:docMk/>
          <pc:sldMk cId="0" sldId="270"/>
        </pc:sldMkLst>
      </pc:sldChg>
      <pc:sldChg chg="addSp delSp modSp">
        <pc:chgData name="dagmara.skillszonemalta" userId="S::dagmara.skillszonemalta_gmail.com#ext#@dobasi.onmicrosoft.com::cab07fde-5b20-4099-b699-b3b303880fe4" providerId="AD" clId="Web-{A0A08D68-A8E4-6FCE-ABFB-4BEFB75C53C2}" dt="2024-11-20T20:36:35.163" v="54" actId="1076"/>
        <pc:sldMkLst>
          <pc:docMk/>
          <pc:sldMk cId="0" sldId="278"/>
        </pc:sldMkLst>
        <pc:spChg chg="add del mod">
          <ac:chgData name="dagmara.skillszonemalta" userId="S::dagmara.skillszonemalta_gmail.com#ext#@dobasi.onmicrosoft.com::cab07fde-5b20-4099-b699-b3b303880fe4" providerId="AD" clId="Web-{A0A08D68-A8E4-6FCE-ABFB-4BEFB75C53C2}" dt="2024-11-20T20:36:35.163" v="54" actId="1076"/>
          <ac:spMkLst>
            <pc:docMk/>
            <pc:sldMk cId="0" sldId="278"/>
            <ac:spMk id="3" creationId="{27E46F5D-9702-076A-17A9-02675106CD6C}"/>
          </ac:spMkLst>
        </pc:spChg>
      </pc:sldChg>
      <pc:sldChg chg="modSp">
        <pc:chgData name="dagmara.skillszonemalta" userId="S::dagmara.skillszonemalta_gmail.com#ext#@dobasi.onmicrosoft.com::cab07fde-5b20-4099-b699-b3b303880fe4" providerId="AD" clId="Web-{A0A08D68-A8E4-6FCE-ABFB-4BEFB75C53C2}" dt="2024-11-20T20:37:08.274" v="56" actId="1076"/>
        <pc:sldMkLst>
          <pc:docMk/>
          <pc:sldMk cId="0" sldId="280"/>
        </pc:sldMkLst>
        <pc:spChg chg="mod">
          <ac:chgData name="dagmara.skillszonemalta" userId="S::dagmara.skillszonemalta_gmail.com#ext#@dobasi.onmicrosoft.com::cab07fde-5b20-4099-b699-b3b303880fe4" providerId="AD" clId="Web-{A0A08D68-A8E4-6FCE-ABFB-4BEFB75C53C2}" dt="2024-11-20T20:37:08.274" v="56" actId="1076"/>
          <ac:spMkLst>
            <pc:docMk/>
            <pc:sldMk cId="0" sldId="280"/>
            <ac:spMk id="2" creationId="{1E6A65CE-910A-8851-7C2B-8F45B2EC7508}"/>
          </ac:spMkLst>
        </pc:spChg>
      </pc:sldChg>
      <pc:sldChg chg="modSp">
        <pc:chgData name="dagmara.skillszonemalta" userId="S::dagmara.skillszonemalta_gmail.com#ext#@dobasi.onmicrosoft.com::cab07fde-5b20-4099-b699-b3b303880fe4" providerId="AD" clId="Web-{A0A08D68-A8E4-6FCE-ABFB-4BEFB75C53C2}" dt="2024-11-20T20:33:49.109" v="39" actId="1076"/>
        <pc:sldMkLst>
          <pc:docMk/>
          <pc:sldMk cId="0" sldId="283"/>
        </pc:sldMkLst>
      </pc:sldChg>
      <pc:sldChg chg="modSp">
        <pc:chgData name="dagmara.skillszonemalta" userId="S::dagmara.skillszonemalta_gmail.com#ext#@dobasi.onmicrosoft.com::cab07fde-5b20-4099-b699-b3b303880fe4" providerId="AD" clId="Web-{A0A08D68-A8E4-6FCE-ABFB-4BEFB75C53C2}" dt="2024-11-20T20:33:57.234" v="41" actId="1076"/>
        <pc:sldMkLst>
          <pc:docMk/>
          <pc:sldMk cId="0" sldId="284"/>
        </pc:sldMkLst>
        <pc:spChg chg="mod">
          <ac:chgData name="dagmara.skillszonemalta" userId="S::dagmara.skillszonemalta_gmail.com#ext#@dobasi.onmicrosoft.com::cab07fde-5b20-4099-b699-b3b303880fe4" providerId="AD" clId="Web-{A0A08D68-A8E4-6FCE-ABFB-4BEFB75C53C2}" dt="2024-11-20T20:33:57.234" v="41" actId="1076"/>
          <ac:spMkLst>
            <pc:docMk/>
            <pc:sldMk cId="0" sldId="284"/>
            <ac:spMk id="271" creationId="{00000000-0000-0000-0000-000000000000}"/>
          </ac:spMkLst>
        </pc:spChg>
      </pc:sldChg>
      <pc:sldChg chg="modSp">
        <pc:chgData name="dagmara.skillszonemalta" userId="S::dagmara.skillszonemalta_gmail.com#ext#@dobasi.onmicrosoft.com::cab07fde-5b20-4099-b699-b3b303880fe4" providerId="AD" clId="Web-{A0A08D68-A8E4-6FCE-ABFB-4BEFB75C53C2}" dt="2024-11-20T20:34:07.422" v="44" actId="1076"/>
        <pc:sldMkLst>
          <pc:docMk/>
          <pc:sldMk cId="0" sldId="285"/>
        </pc:sldMkLst>
      </pc:sldChg>
      <pc:sldChg chg="modSp">
        <pc:chgData name="dagmara.skillszonemalta" userId="S::dagmara.skillszonemalta_gmail.com#ext#@dobasi.onmicrosoft.com::cab07fde-5b20-4099-b699-b3b303880fe4" providerId="AD" clId="Web-{A0A08D68-A8E4-6FCE-ABFB-4BEFB75C53C2}" dt="2024-11-20T20:37:25.915" v="63" actId="1076"/>
        <pc:sldMkLst>
          <pc:docMk/>
          <pc:sldMk cId="0" sldId="288"/>
        </pc:sldMkLst>
        <pc:spChg chg="mod">
          <ac:chgData name="dagmara.skillszonemalta" userId="S::dagmara.skillszonemalta_gmail.com#ext#@dobasi.onmicrosoft.com::cab07fde-5b20-4099-b699-b3b303880fe4" providerId="AD" clId="Web-{A0A08D68-A8E4-6FCE-ABFB-4BEFB75C53C2}" dt="2024-11-20T20:37:25.915" v="63" actId="1076"/>
          <ac:spMkLst>
            <pc:docMk/>
            <pc:sldMk cId="0" sldId="288"/>
            <ac:spMk id="2" creationId="{342D1D12-758C-B253-8259-D59D75592E2A}"/>
          </ac:spMkLst>
        </pc:spChg>
      </pc:sldChg>
      <pc:sldChg chg="modSp">
        <pc:chgData name="dagmara.skillszonemalta" userId="S::dagmara.skillszonemalta_gmail.com#ext#@dobasi.onmicrosoft.com::cab07fde-5b20-4099-b699-b3b303880fe4" providerId="AD" clId="Web-{A0A08D68-A8E4-6FCE-ABFB-4BEFB75C53C2}" dt="2024-11-20T20:30:19.194" v="6" actId="20577"/>
        <pc:sldMkLst>
          <pc:docMk/>
          <pc:sldMk cId="2591287154" sldId="311"/>
        </pc:sldMkLst>
        <pc:spChg chg="mod">
          <ac:chgData name="dagmara.skillszonemalta" userId="S::dagmara.skillszonemalta_gmail.com#ext#@dobasi.onmicrosoft.com::cab07fde-5b20-4099-b699-b3b303880fe4" providerId="AD" clId="Web-{A0A08D68-A8E4-6FCE-ABFB-4BEFB75C53C2}" dt="2024-11-20T20:30:19.194" v="6" actId="20577"/>
          <ac:spMkLst>
            <pc:docMk/>
            <pc:sldMk cId="2591287154" sldId="311"/>
            <ac:spMk id="3" creationId="{2180CE07-0A69-239F-A1F8-F2C3C29B18E5}"/>
          </ac:spMkLst>
        </pc:spChg>
      </pc:sldChg>
    </pc:docChg>
  </pc:docChgLst>
  <pc:docChgLst>
    <pc:chgData name="unl.ezgiunal" userId="S::unl.ezgiunal_gmail.com#ext#@dobasi.onmicrosoft.com::c82b9436-1cc2-4368-9c14-99fd464094b8" providerId="AD" clId="Web-{E987B69F-D155-4B82-9DD4-45579F9BF113}"/>
    <pc:docChg chg="modSld">
      <pc:chgData name="unl.ezgiunal" userId="S::unl.ezgiunal_gmail.com#ext#@dobasi.onmicrosoft.com::c82b9436-1cc2-4368-9c14-99fd464094b8" providerId="AD" clId="Web-{E987B69F-D155-4B82-9DD4-45579F9BF113}" dt="2024-11-05T11:48:18.580" v="0" actId="1076"/>
      <pc:docMkLst>
        <pc:docMk/>
      </pc:docMkLst>
      <pc:sldChg chg="modSp">
        <pc:chgData name="unl.ezgiunal" userId="S::unl.ezgiunal_gmail.com#ext#@dobasi.onmicrosoft.com::c82b9436-1cc2-4368-9c14-99fd464094b8" providerId="AD" clId="Web-{E987B69F-D155-4B82-9DD4-45579F9BF113}" dt="2024-11-05T11:48:18.580" v="0" actId="1076"/>
        <pc:sldMkLst>
          <pc:docMk/>
          <pc:sldMk cId="0" sldId="266"/>
        </pc:sldMkLst>
        <pc:picChg chg="mod">
          <ac:chgData name="unl.ezgiunal" userId="S::unl.ezgiunal_gmail.com#ext#@dobasi.onmicrosoft.com::c82b9436-1cc2-4368-9c14-99fd464094b8" providerId="AD" clId="Web-{E987B69F-D155-4B82-9DD4-45579F9BF113}" dt="2024-11-05T11:48:18.580" v="0" actId="1076"/>
          <ac:picMkLst>
            <pc:docMk/>
            <pc:sldMk cId="0" sldId="266"/>
            <ac:picMk id="139" creationId="{00000000-0000-0000-0000-000000000000}"/>
          </ac:picMkLst>
        </pc:picChg>
      </pc:sldChg>
    </pc:docChg>
  </pc:docChgLst>
  <pc:docChgLst>
    <pc:chgData name="Mateja Geder, DOBA" userId="S::mateja.geder@doba.si::ccfd40d0-487c-4fcf-87d0-5a1ee1eda87d" providerId="AD" clId="Web-{1F56023B-1317-4477-BF4D-50801C96CFAD}"/>
    <pc:docChg chg="modSld">
      <pc:chgData name="Mateja Geder, DOBA" userId="S::mateja.geder@doba.si::ccfd40d0-487c-4fcf-87d0-5a1ee1eda87d" providerId="AD" clId="Web-{1F56023B-1317-4477-BF4D-50801C96CFAD}" dt="2024-11-21T11:59:45.902" v="127" actId="20577"/>
      <pc:docMkLst>
        <pc:docMk/>
      </pc:docMkLst>
      <pc:sldChg chg="modSp">
        <pc:chgData name="Mateja Geder, DOBA" userId="S::mateja.geder@doba.si::ccfd40d0-487c-4fcf-87d0-5a1ee1eda87d" providerId="AD" clId="Web-{1F56023B-1317-4477-BF4D-50801C96CFAD}" dt="2024-11-21T11:52:52.436" v="13" actId="20577"/>
        <pc:sldMkLst>
          <pc:docMk/>
          <pc:sldMk cId="0" sldId="264"/>
        </pc:sldMkLst>
      </pc:sldChg>
      <pc:sldChg chg="modSp">
        <pc:chgData name="Mateja Geder, DOBA" userId="S::mateja.geder@doba.si::ccfd40d0-487c-4fcf-87d0-5a1ee1eda87d" providerId="AD" clId="Web-{1F56023B-1317-4477-BF4D-50801C96CFAD}" dt="2024-11-21T11:53:02.359" v="17" actId="20577"/>
        <pc:sldMkLst>
          <pc:docMk/>
          <pc:sldMk cId="0" sldId="265"/>
        </pc:sldMkLst>
        <pc:spChg chg="mod">
          <ac:chgData name="Mateja Geder, DOBA" userId="S::mateja.geder@doba.si::ccfd40d0-487c-4fcf-87d0-5a1ee1eda87d" providerId="AD" clId="Web-{1F56023B-1317-4477-BF4D-50801C96CFAD}" dt="2024-11-21T11:52:59.499" v="15" actId="20577"/>
          <ac:spMkLst>
            <pc:docMk/>
            <pc:sldMk cId="0" sldId="265"/>
            <ac:spMk id="129" creationId="{00000000-0000-0000-0000-000000000000}"/>
          </ac:spMkLst>
        </pc:spChg>
      </pc:sldChg>
      <pc:sldChg chg="modSp">
        <pc:chgData name="Mateja Geder, DOBA" userId="S::mateja.geder@doba.si::ccfd40d0-487c-4fcf-87d0-5a1ee1eda87d" providerId="AD" clId="Web-{1F56023B-1317-4477-BF4D-50801C96CFAD}" dt="2024-11-21T11:53:20.172" v="23" actId="20577"/>
        <pc:sldMkLst>
          <pc:docMk/>
          <pc:sldMk cId="0" sldId="266"/>
        </pc:sldMkLst>
        <pc:spChg chg="mod">
          <ac:chgData name="Mateja Geder, DOBA" userId="S::mateja.geder@doba.si::ccfd40d0-487c-4fcf-87d0-5a1ee1eda87d" providerId="AD" clId="Web-{1F56023B-1317-4477-BF4D-50801C96CFAD}" dt="2024-11-21T11:53:08.468" v="19" actId="20577"/>
          <ac:spMkLst>
            <pc:docMk/>
            <pc:sldMk cId="0" sldId="266"/>
            <ac:spMk id="2" creationId="{33C8CF3B-4923-4079-9150-EDA3874C0058}"/>
          </ac:spMkLst>
        </pc:spChg>
        <pc:spChg chg="mod">
          <ac:chgData name="Mateja Geder, DOBA" userId="S::mateja.geder@doba.si::ccfd40d0-487c-4fcf-87d0-5a1ee1eda87d" providerId="AD" clId="Web-{1F56023B-1317-4477-BF4D-50801C96CFAD}" dt="2024-11-21T11:53:20.172" v="23" actId="20577"/>
          <ac:spMkLst>
            <pc:docMk/>
            <pc:sldMk cId="0" sldId="266"/>
            <ac:spMk id="137" creationId="{00000000-0000-0000-0000-000000000000}"/>
          </ac:spMkLst>
        </pc:spChg>
      </pc:sldChg>
      <pc:sldChg chg="modSp">
        <pc:chgData name="Mateja Geder, DOBA" userId="S::mateja.geder@doba.si::ccfd40d0-487c-4fcf-87d0-5a1ee1eda87d" providerId="AD" clId="Web-{1F56023B-1317-4477-BF4D-50801C96CFAD}" dt="2024-11-21T11:53:32.438" v="30" actId="20577"/>
        <pc:sldMkLst>
          <pc:docMk/>
          <pc:sldMk cId="0" sldId="267"/>
        </pc:sldMkLst>
        <pc:spChg chg="mod">
          <ac:chgData name="Mateja Geder, DOBA" userId="S::mateja.geder@doba.si::ccfd40d0-487c-4fcf-87d0-5a1ee1eda87d" providerId="AD" clId="Web-{1F56023B-1317-4477-BF4D-50801C96CFAD}" dt="2024-11-21T11:53:28.938" v="27" actId="20577"/>
          <ac:spMkLst>
            <pc:docMk/>
            <pc:sldMk cId="0" sldId="267"/>
            <ac:spMk id="2" creationId="{AC1ADAB5-2888-9E08-4B69-82AD477A5E9B}"/>
          </ac:spMkLst>
        </pc:spChg>
        <pc:spChg chg="mod">
          <ac:chgData name="Mateja Geder, DOBA" userId="S::mateja.geder@doba.si::ccfd40d0-487c-4fcf-87d0-5a1ee1eda87d" providerId="AD" clId="Web-{1F56023B-1317-4477-BF4D-50801C96CFAD}" dt="2024-11-21T11:53:24.469" v="26" actId="20577"/>
          <ac:spMkLst>
            <pc:docMk/>
            <pc:sldMk cId="0" sldId="267"/>
            <ac:spMk id="145" creationId="{00000000-0000-0000-0000-000000000000}"/>
          </ac:spMkLst>
        </pc:spChg>
      </pc:sldChg>
      <pc:sldChg chg="modSp">
        <pc:chgData name="Mateja Geder, DOBA" userId="S::mateja.geder@doba.si::ccfd40d0-487c-4fcf-87d0-5a1ee1eda87d" providerId="AD" clId="Web-{1F56023B-1317-4477-BF4D-50801C96CFAD}" dt="2024-11-21T11:53:48.407" v="37" actId="20577"/>
        <pc:sldMkLst>
          <pc:docMk/>
          <pc:sldMk cId="0" sldId="268"/>
        </pc:sldMkLst>
        <pc:spChg chg="mod">
          <ac:chgData name="Mateja Geder, DOBA" userId="S::mateja.geder@doba.si::ccfd40d0-487c-4fcf-87d0-5a1ee1eda87d" providerId="AD" clId="Web-{1F56023B-1317-4477-BF4D-50801C96CFAD}" dt="2024-11-21T11:53:48.407" v="37" actId="20577"/>
          <ac:spMkLst>
            <pc:docMk/>
            <pc:sldMk cId="0" sldId="268"/>
            <ac:spMk id="2" creationId="{1ED36E91-3565-C563-6BFF-E6A8DF3563F6}"/>
          </ac:spMkLst>
        </pc:spChg>
        <pc:spChg chg="mod">
          <ac:chgData name="Mateja Geder, DOBA" userId="S::mateja.geder@doba.si::ccfd40d0-487c-4fcf-87d0-5a1ee1eda87d" providerId="AD" clId="Web-{1F56023B-1317-4477-BF4D-50801C96CFAD}" dt="2024-11-21T11:53:42.813" v="34" actId="20577"/>
          <ac:spMkLst>
            <pc:docMk/>
            <pc:sldMk cId="0" sldId="268"/>
            <ac:spMk id="153" creationId="{00000000-0000-0000-0000-000000000000}"/>
          </ac:spMkLst>
        </pc:spChg>
        <pc:picChg chg="mod">
          <ac:chgData name="Mateja Geder, DOBA" userId="S::mateja.geder@doba.si::ccfd40d0-487c-4fcf-87d0-5a1ee1eda87d" providerId="AD" clId="Web-{1F56023B-1317-4477-BF4D-50801C96CFAD}" dt="2024-11-21T11:53:35.235" v="31" actId="1076"/>
          <ac:picMkLst>
            <pc:docMk/>
            <pc:sldMk cId="0" sldId="268"/>
            <ac:picMk id="155" creationId="{00000000-0000-0000-0000-000000000000}"/>
          </ac:picMkLst>
        </pc:picChg>
      </pc:sldChg>
      <pc:sldChg chg="modSp">
        <pc:chgData name="Mateja Geder, DOBA" userId="S::mateja.geder@doba.si::ccfd40d0-487c-4fcf-87d0-5a1ee1eda87d" providerId="AD" clId="Web-{1F56023B-1317-4477-BF4D-50801C96CFAD}" dt="2024-11-21T11:53:55.423" v="40" actId="20577"/>
        <pc:sldMkLst>
          <pc:docMk/>
          <pc:sldMk cId="0" sldId="270"/>
        </pc:sldMkLst>
        <pc:spChg chg="mod">
          <ac:chgData name="Mateja Geder, DOBA" userId="S::mateja.geder@doba.si::ccfd40d0-487c-4fcf-87d0-5a1ee1eda87d" providerId="AD" clId="Web-{1F56023B-1317-4477-BF4D-50801C96CFAD}" dt="2024-11-21T11:53:55.423" v="40" actId="20577"/>
          <ac:spMkLst>
            <pc:docMk/>
            <pc:sldMk cId="0" sldId="270"/>
            <ac:spMk id="168" creationId="{00000000-0000-0000-0000-000000000000}"/>
          </ac:spMkLst>
        </pc:spChg>
      </pc:sldChg>
      <pc:sldChg chg="modSp">
        <pc:chgData name="Mateja Geder, DOBA" userId="S::mateja.geder@doba.si::ccfd40d0-487c-4fcf-87d0-5a1ee1eda87d" providerId="AD" clId="Web-{1F56023B-1317-4477-BF4D-50801C96CFAD}" dt="2024-11-21T11:54:02.782" v="45" actId="20577"/>
        <pc:sldMkLst>
          <pc:docMk/>
          <pc:sldMk cId="0" sldId="271"/>
        </pc:sldMkLst>
        <pc:spChg chg="mod">
          <ac:chgData name="Mateja Geder, DOBA" userId="S::mateja.geder@doba.si::ccfd40d0-487c-4fcf-87d0-5a1ee1eda87d" providerId="AD" clId="Web-{1F56023B-1317-4477-BF4D-50801C96CFAD}" dt="2024-11-21T11:54:02.782" v="45" actId="20577"/>
          <ac:spMkLst>
            <pc:docMk/>
            <pc:sldMk cId="0" sldId="271"/>
            <ac:spMk id="179" creationId="{00000000-0000-0000-0000-000000000000}"/>
          </ac:spMkLst>
        </pc:spChg>
      </pc:sldChg>
      <pc:sldChg chg="modSp">
        <pc:chgData name="Mateja Geder, DOBA" userId="S::mateja.geder@doba.si::ccfd40d0-487c-4fcf-87d0-5a1ee1eda87d" providerId="AD" clId="Web-{1F56023B-1317-4477-BF4D-50801C96CFAD}" dt="2024-11-21T11:54:06.736" v="48" actId="20577"/>
        <pc:sldMkLst>
          <pc:docMk/>
          <pc:sldMk cId="0" sldId="272"/>
        </pc:sldMkLst>
        <pc:spChg chg="mod">
          <ac:chgData name="Mateja Geder, DOBA" userId="S::mateja.geder@doba.si::ccfd40d0-487c-4fcf-87d0-5a1ee1eda87d" providerId="AD" clId="Web-{1F56023B-1317-4477-BF4D-50801C96CFAD}" dt="2024-11-21T11:54:06.736" v="48" actId="20577"/>
          <ac:spMkLst>
            <pc:docMk/>
            <pc:sldMk cId="0" sldId="272"/>
            <ac:spMk id="186" creationId="{00000000-0000-0000-0000-000000000000}"/>
          </ac:spMkLst>
        </pc:spChg>
      </pc:sldChg>
      <pc:sldChg chg="modSp">
        <pc:chgData name="Mateja Geder, DOBA" userId="S::mateja.geder@doba.si::ccfd40d0-487c-4fcf-87d0-5a1ee1eda87d" providerId="AD" clId="Web-{1F56023B-1317-4477-BF4D-50801C96CFAD}" dt="2024-11-21T11:54:32.189" v="51" actId="20577"/>
        <pc:sldMkLst>
          <pc:docMk/>
          <pc:sldMk cId="0" sldId="276"/>
        </pc:sldMkLst>
        <pc:spChg chg="mod">
          <ac:chgData name="Mateja Geder, DOBA" userId="S::mateja.geder@doba.si::ccfd40d0-487c-4fcf-87d0-5a1ee1eda87d" providerId="AD" clId="Web-{1F56023B-1317-4477-BF4D-50801C96CFAD}" dt="2024-11-21T11:54:29.299" v="50" actId="20577"/>
          <ac:spMkLst>
            <pc:docMk/>
            <pc:sldMk cId="0" sldId="276"/>
            <ac:spMk id="215" creationId="{00000000-0000-0000-0000-000000000000}"/>
          </ac:spMkLst>
        </pc:spChg>
        <pc:spChg chg="mod">
          <ac:chgData name="Mateja Geder, DOBA" userId="S::mateja.geder@doba.si::ccfd40d0-487c-4fcf-87d0-5a1ee1eda87d" providerId="AD" clId="Web-{1F56023B-1317-4477-BF4D-50801C96CFAD}" dt="2024-11-21T11:54:32.189" v="51" actId="20577"/>
          <ac:spMkLst>
            <pc:docMk/>
            <pc:sldMk cId="0" sldId="276"/>
            <ac:spMk id="216" creationId="{00000000-0000-0000-0000-000000000000}"/>
          </ac:spMkLst>
        </pc:spChg>
      </pc:sldChg>
      <pc:sldChg chg="modSp">
        <pc:chgData name="Mateja Geder, DOBA" userId="S::mateja.geder@doba.si::ccfd40d0-487c-4fcf-87d0-5a1ee1eda87d" providerId="AD" clId="Web-{1F56023B-1317-4477-BF4D-50801C96CFAD}" dt="2024-11-21T11:55:08.816" v="72" actId="20577"/>
        <pc:sldMkLst>
          <pc:docMk/>
          <pc:sldMk cId="0" sldId="278"/>
        </pc:sldMkLst>
        <pc:spChg chg="mod">
          <ac:chgData name="Mateja Geder, DOBA" userId="S::mateja.geder@doba.si::ccfd40d0-487c-4fcf-87d0-5a1ee1eda87d" providerId="AD" clId="Web-{1F56023B-1317-4477-BF4D-50801C96CFAD}" dt="2024-11-21T11:55:08.816" v="72" actId="20577"/>
          <ac:spMkLst>
            <pc:docMk/>
            <pc:sldMk cId="0" sldId="278"/>
            <ac:spMk id="3" creationId="{27E46F5D-9702-076A-17A9-02675106CD6C}"/>
          </ac:spMkLst>
        </pc:spChg>
        <pc:spChg chg="mod">
          <ac:chgData name="Mateja Geder, DOBA" userId="S::mateja.geder@doba.si::ccfd40d0-487c-4fcf-87d0-5a1ee1eda87d" providerId="AD" clId="Web-{1F56023B-1317-4477-BF4D-50801C96CFAD}" dt="2024-11-21T11:54:58.675" v="70" actId="20577"/>
          <ac:spMkLst>
            <pc:docMk/>
            <pc:sldMk cId="0" sldId="278"/>
            <ac:spMk id="228" creationId="{00000000-0000-0000-0000-000000000000}"/>
          </ac:spMkLst>
        </pc:spChg>
      </pc:sldChg>
      <pc:sldChg chg="modSp">
        <pc:chgData name="Mateja Geder, DOBA" userId="S::mateja.geder@doba.si::ccfd40d0-487c-4fcf-87d0-5a1ee1eda87d" providerId="AD" clId="Web-{1F56023B-1317-4477-BF4D-50801C96CFAD}" dt="2024-11-21T11:54:48.877" v="56" actId="20577"/>
        <pc:sldMkLst>
          <pc:docMk/>
          <pc:sldMk cId="0" sldId="280"/>
        </pc:sldMkLst>
        <pc:spChg chg="mod">
          <ac:chgData name="Mateja Geder, DOBA" userId="S::mateja.geder@doba.si::ccfd40d0-487c-4fcf-87d0-5a1ee1eda87d" providerId="AD" clId="Web-{1F56023B-1317-4477-BF4D-50801C96CFAD}" dt="2024-11-21T11:54:48.877" v="56" actId="20577"/>
          <ac:spMkLst>
            <pc:docMk/>
            <pc:sldMk cId="0" sldId="280"/>
            <ac:spMk id="242" creationId="{00000000-0000-0000-0000-000000000000}"/>
          </ac:spMkLst>
        </pc:spChg>
      </pc:sldChg>
      <pc:sldChg chg="modSp">
        <pc:chgData name="Mateja Geder, DOBA" userId="S::mateja.geder@doba.si::ccfd40d0-487c-4fcf-87d0-5a1ee1eda87d" providerId="AD" clId="Web-{1F56023B-1317-4477-BF4D-50801C96CFAD}" dt="2024-11-21T11:55:25.144" v="76" actId="20577"/>
        <pc:sldMkLst>
          <pc:docMk/>
          <pc:sldMk cId="0" sldId="283"/>
        </pc:sldMkLst>
      </pc:sldChg>
      <pc:sldChg chg="modSp">
        <pc:chgData name="Mateja Geder, DOBA" userId="S::mateja.geder@doba.si::ccfd40d0-487c-4fcf-87d0-5a1ee1eda87d" providerId="AD" clId="Web-{1F56023B-1317-4477-BF4D-50801C96CFAD}" dt="2024-11-21T11:55:58.458" v="83" actId="20577"/>
        <pc:sldMkLst>
          <pc:docMk/>
          <pc:sldMk cId="0" sldId="284"/>
        </pc:sldMkLst>
        <pc:spChg chg="mod">
          <ac:chgData name="Mateja Geder, DOBA" userId="S::mateja.geder@doba.si::ccfd40d0-487c-4fcf-87d0-5a1ee1eda87d" providerId="AD" clId="Web-{1F56023B-1317-4477-BF4D-50801C96CFAD}" dt="2024-11-21T11:55:33.754" v="79" actId="20577"/>
          <ac:spMkLst>
            <pc:docMk/>
            <pc:sldMk cId="0" sldId="284"/>
            <ac:spMk id="3" creationId="{580B1A22-46AF-EF8C-D403-57DFA5BC54A5}"/>
          </ac:spMkLst>
        </pc:spChg>
        <pc:spChg chg="mod">
          <ac:chgData name="Mateja Geder, DOBA" userId="S::mateja.geder@doba.si::ccfd40d0-487c-4fcf-87d0-5a1ee1eda87d" providerId="AD" clId="Web-{1F56023B-1317-4477-BF4D-50801C96CFAD}" dt="2024-11-21T11:55:20.722" v="75" actId="20577"/>
          <ac:spMkLst>
            <pc:docMk/>
            <pc:sldMk cId="0" sldId="284"/>
            <ac:spMk id="4" creationId="{9BEC7881-8256-623F-87CC-9BEF9ED6DD20}"/>
          </ac:spMkLst>
        </pc:spChg>
        <pc:spChg chg="mod">
          <ac:chgData name="Mateja Geder, DOBA" userId="S::mateja.geder@doba.si::ccfd40d0-487c-4fcf-87d0-5a1ee1eda87d" providerId="AD" clId="Web-{1F56023B-1317-4477-BF4D-50801C96CFAD}" dt="2024-11-21T11:55:58.458" v="83" actId="20577"/>
          <ac:spMkLst>
            <pc:docMk/>
            <pc:sldMk cId="0" sldId="284"/>
            <ac:spMk id="271" creationId="{00000000-0000-0000-0000-000000000000}"/>
          </ac:spMkLst>
        </pc:spChg>
      </pc:sldChg>
      <pc:sldChg chg="modSp">
        <pc:chgData name="Mateja Geder, DOBA" userId="S::mateja.geder@doba.si::ccfd40d0-487c-4fcf-87d0-5a1ee1eda87d" providerId="AD" clId="Web-{1F56023B-1317-4477-BF4D-50801C96CFAD}" dt="2024-11-21T11:56:12.989" v="89" actId="20577"/>
        <pc:sldMkLst>
          <pc:docMk/>
          <pc:sldMk cId="0" sldId="285"/>
        </pc:sldMkLst>
        <pc:spChg chg="mod">
          <ac:chgData name="Mateja Geder, DOBA" userId="S::mateja.geder@doba.si::ccfd40d0-487c-4fcf-87d0-5a1ee1eda87d" providerId="AD" clId="Web-{1F56023B-1317-4477-BF4D-50801C96CFAD}" dt="2024-11-21T11:56:12.989" v="89" actId="20577"/>
          <ac:spMkLst>
            <pc:docMk/>
            <pc:sldMk cId="0" sldId="285"/>
            <ac:spMk id="3" creationId="{B0B1E254-C5E8-04B6-9A8C-FE15541E7849}"/>
          </ac:spMkLst>
        </pc:spChg>
        <pc:spChg chg="mod">
          <ac:chgData name="Mateja Geder, DOBA" userId="S::mateja.geder@doba.si::ccfd40d0-487c-4fcf-87d0-5a1ee1eda87d" providerId="AD" clId="Web-{1F56023B-1317-4477-BF4D-50801C96CFAD}" dt="2024-11-21T11:56:08.380" v="86" actId="20577"/>
          <ac:spMkLst>
            <pc:docMk/>
            <pc:sldMk cId="0" sldId="285"/>
            <ac:spMk id="4" creationId="{237DA332-A7BE-326C-5587-31D57FD64AF7}"/>
          </ac:spMkLst>
        </pc:spChg>
      </pc:sldChg>
      <pc:sldChg chg="modSp">
        <pc:chgData name="Mateja Geder, DOBA" userId="S::mateja.geder@doba.si::ccfd40d0-487c-4fcf-87d0-5a1ee1eda87d" providerId="AD" clId="Web-{1F56023B-1317-4477-BF4D-50801C96CFAD}" dt="2024-11-21T11:58:38.853" v="97" actId="20577"/>
        <pc:sldMkLst>
          <pc:docMk/>
          <pc:sldMk cId="0" sldId="286"/>
        </pc:sldMkLst>
        <pc:spChg chg="mod">
          <ac:chgData name="Mateja Geder, DOBA" userId="S::mateja.geder@doba.si::ccfd40d0-487c-4fcf-87d0-5a1ee1eda87d" providerId="AD" clId="Web-{1F56023B-1317-4477-BF4D-50801C96CFAD}" dt="2024-11-21T11:58:38.853" v="97" actId="20577"/>
          <ac:spMkLst>
            <pc:docMk/>
            <pc:sldMk cId="0" sldId="286"/>
            <ac:spMk id="285" creationId="{00000000-0000-0000-0000-000000000000}"/>
          </ac:spMkLst>
        </pc:spChg>
        <pc:picChg chg="mod">
          <ac:chgData name="Mateja Geder, DOBA" userId="S::mateja.geder@doba.si::ccfd40d0-487c-4fcf-87d0-5a1ee1eda87d" providerId="AD" clId="Web-{1F56023B-1317-4477-BF4D-50801C96CFAD}" dt="2024-11-21T11:56:19.818" v="90" actId="1076"/>
          <ac:picMkLst>
            <pc:docMk/>
            <pc:sldMk cId="0" sldId="286"/>
            <ac:picMk id="286" creationId="{00000000-0000-0000-0000-000000000000}"/>
          </ac:picMkLst>
        </pc:picChg>
      </pc:sldChg>
      <pc:sldChg chg="modSp">
        <pc:chgData name="Mateja Geder, DOBA" userId="S::mateja.geder@doba.si::ccfd40d0-487c-4fcf-87d0-5a1ee1eda87d" providerId="AD" clId="Web-{1F56023B-1317-4477-BF4D-50801C96CFAD}" dt="2024-11-21T11:59:15.557" v="107" actId="20577"/>
        <pc:sldMkLst>
          <pc:docMk/>
          <pc:sldMk cId="0" sldId="291"/>
        </pc:sldMkLst>
        <pc:spChg chg="mod">
          <ac:chgData name="Mateja Geder, DOBA" userId="S::mateja.geder@doba.si::ccfd40d0-487c-4fcf-87d0-5a1ee1eda87d" providerId="AD" clId="Web-{1F56023B-1317-4477-BF4D-50801C96CFAD}" dt="2024-11-21T11:59:15.557" v="107" actId="20577"/>
          <ac:spMkLst>
            <pc:docMk/>
            <pc:sldMk cId="0" sldId="291"/>
            <ac:spMk id="318" creationId="{00000000-0000-0000-0000-000000000000}"/>
          </ac:spMkLst>
        </pc:spChg>
      </pc:sldChg>
      <pc:sldChg chg="modSp">
        <pc:chgData name="Mateja Geder, DOBA" userId="S::mateja.geder@doba.si::ccfd40d0-487c-4fcf-87d0-5a1ee1eda87d" providerId="AD" clId="Web-{1F56023B-1317-4477-BF4D-50801C96CFAD}" dt="2024-11-21T11:59:34.777" v="118" actId="20577"/>
        <pc:sldMkLst>
          <pc:docMk/>
          <pc:sldMk cId="0" sldId="292"/>
        </pc:sldMkLst>
        <pc:spChg chg="mod">
          <ac:chgData name="Mateja Geder, DOBA" userId="S::mateja.geder@doba.si::ccfd40d0-487c-4fcf-87d0-5a1ee1eda87d" providerId="AD" clId="Web-{1F56023B-1317-4477-BF4D-50801C96CFAD}" dt="2024-11-21T11:59:34.777" v="118" actId="20577"/>
          <ac:spMkLst>
            <pc:docMk/>
            <pc:sldMk cId="0" sldId="292"/>
            <ac:spMk id="325" creationId="{00000000-0000-0000-0000-000000000000}"/>
          </ac:spMkLst>
        </pc:spChg>
      </pc:sldChg>
      <pc:sldChg chg="modSp">
        <pc:chgData name="Mateja Geder, DOBA" userId="S::mateja.geder@doba.si::ccfd40d0-487c-4fcf-87d0-5a1ee1eda87d" providerId="AD" clId="Web-{1F56023B-1317-4477-BF4D-50801C96CFAD}" dt="2024-11-21T11:59:45.902" v="127" actId="20577"/>
        <pc:sldMkLst>
          <pc:docMk/>
          <pc:sldMk cId="0" sldId="293"/>
        </pc:sldMkLst>
        <pc:spChg chg="mod">
          <ac:chgData name="Mateja Geder, DOBA" userId="S::mateja.geder@doba.si::ccfd40d0-487c-4fcf-87d0-5a1ee1eda87d" providerId="AD" clId="Web-{1F56023B-1317-4477-BF4D-50801C96CFAD}" dt="2024-11-21T11:59:45.902" v="127" actId="20577"/>
          <ac:spMkLst>
            <pc:docMk/>
            <pc:sldMk cId="0" sldId="293"/>
            <ac:spMk id="335" creationId="{00000000-0000-0000-0000-000000000000}"/>
          </ac:spMkLst>
        </pc:spChg>
      </pc:sldChg>
      <pc:sldChg chg="modSp">
        <pc:chgData name="Mateja Geder, DOBA" userId="S::mateja.geder@doba.si::ccfd40d0-487c-4fcf-87d0-5a1ee1eda87d" providerId="AD" clId="Web-{1F56023B-1317-4477-BF4D-50801C96CFAD}" dt="2024-11-21T11:59:01.870" v="102" actId="20577"/>
        <pc:sldMkLst>
          <pc:docMk/>
          <pc:sldMk cId="0" sldId="294"/>
        </pc:sldMkLst>
        <pc:spChg chg="mod">
          <ac:chgData name="Mateja Geder, DOBA" userId="S::mateja.geder@doba.si::ccfd40d0-487c-4fcf-87d0-5a1ee1eda87d" providerId="AD" clId="Web-{1F56023B-1317-4477-BF4D-50801C96CFAD}" dt="2024-11-21T11:59:01.870" v="102" actId="20577"/>
          <ac:spMkLst>
            <pc:docMk/>
            <pc:sldMk cId="0" sldId="294"/>
            <ac:spMk id="343" creationId="{00000000-0000-0000-0000-000000000000}"/>
          </ac:spMkLst>
        </pc:spChg>
        <pc:spChg chg="mod">
          <ac:chgData name="Mateja Geder, DOBA" userId="S::mateja.geder@doba.si::ccfd40d0-487c-4fcf-87d0-5a1ee1eda87d" providerId="AD" clId="Web-{1F56023B-1317-4477-BF4D-50801C96CFAD}" dt="2024-11-21T11:58:52.119" v="98" actId="20577"/>
          <ac:spMkLst>
            <pc:docMk/>
            <pc:sldMk cId="0" sldId="294"/>
            <ac:spMk id="344" creationId="{00000000-0000-0000-0000-000000000000}"/>
          </ac:spMkLst>
        </pc:spChg>
      </pc:sldChg>
    </pc:docChg>
  </pc:docChgLst>
  <pc:docChgLst>
    <pc:chgData name="dagmara.skillszonemalta" userId="S::dagmara.skillszonemalta_gmail.com#ext#@dobasi.onmicrosoft.com::cab07fde-5b20-4099-b699-b3b303880fe4" providerId="AD" clId="Web-{4E79F7B7-A1DB-84A4-C1B3-0F97D3E5D8C4}"/>
    <pc:docChg chg="modSld">
      <pc:chgData name="dagmara.skillszonemalta" userId="S::dagmara.skillszonemalta_gmail.com#ext#@dobasi.onmicrosoft.com::cab07fde-5b20-4099-b699-b3b303880fe4" providerId="AD" clId="Web-{4E79F7B7-A1DB-84A4-C1B3-0F97D3E5D8C4}" dt="2024-11-25T11:26:11.460" v="68" actId="20577"/>
      <pc:docMkLst>
        <pc:docMk/>
      </pc:docMkLst>
      <pc:sldChg chg="modSp">
        <pc:chgData name="dagmara.skillszonemalta" userId="S::dagmara.skillszonemalta_gmail.com#ext#@dobasi.onmicrosoft.com::cab07fde-5b20-4099-b699-b3b303880fe4" providerId="AD" clId="Web-{4E79F7B7-A1DB-84A4-C1B3-0F97D3E5D8C4}" dt="2024-11-25T11:14:44.341" v="59" actId="20577"/>
        <pc:sldMkLst>
          <pc:docMk/>
          <pc:sldMk cId="0" sldId="264"/>
        </pc:sldMkLst>
        <pc:spChg chg="mod">
          <ac:chgData name="dagmara.skillszonemalta" userId="S::dagmara.skillszonemalta_gmail.com#ext#@dobasi.onmicrosoft.com::cab07fde-5b20-4099-b699-b3b303880fe4" providerId="AD" clId="Web-{4E79F7B7-A1DB-84A4-C1B3-0F97D3E5D8C4}" dt="2024-11-25T11:14:44.341" v="59" actId="20577"/>
          <ac:spMkLst>
            <pc:docMk/>
            <pc:sldMk cId="0" sldId="264"/>
            <ac:spMk id="3" creationId="{4BC904C2-A655-7566-3AA0-E067032A148D}"/>
          </ac:spMkLst>
        </pc:spChg>
      </pc:sldChg>
      <pc:sldChg chg="modSp">
        <pc:chgData name="dagmara.skillszonemalta" userId="S::dagmara.skillszonemalta_gmail.com#ext#@dobasi.onmicrosoft.com::cab07fde-5b20-4099-b699-b3b303880fe4" providerId="AD" clId="Web-{4E79F7B7-A1DB-84A4-C1B3-0F97D3E5D8C4}" dt="2024-11-25T11:14:41.763" v="56" actId="20577"/>
        <pc:sldMkLst>
          <pc:docMk/>
          <pc:sldMk cId="0" sldId="265"/>
        </pc:sldMkLst>
        <pc:spChg chg="mod">
          <ac:chgData name="dagmara.skillszonemalta" userId="S::dagmara.skillszonemalta_gmail.com#ext#@dobasi.onmicrosoft.com::cab07fde-5b20-4099-b699-b3b303880fe4" providerId="AD" clId="Web-{4E79F7B7-A1DB-84A4-C1B3-0F97D3E5D8C4}" dt="2024-11-25T11:14:41.763" v="56" actId="20577"/>
          <ac:spMkLst>
            <pc:docMk/>
            <pc:sldMk cId="0" sldId="265"/>
            <ac:spMk id="4" creationId="{DD156FE8-A256-8025-ECFB-9873A32E0EC0}"/>
          </ac:spMkLst>
        </pc:spChg>
      </pc:sldChg>
      <pc:sldChg chg="modSp">
        <pc:chgData name="dagmara.skillszonemalta" userId="S::dagmara.skillszonemalta_gmail.com#ext#@dobasi.onmicrosoft.com::cab07fde-5b20-4099-b699-b3b303880fe4" providerId="AD" clId="Web-{4E79F7B7-A1DB-84A4-C1B3-0F97D3E5D8C4}" dt="2024-11-25T11:14:37.684" v="52" actId="20577"/>
        <pc:sldMkLst>
          <pc:docMk/>
          <pc:sldMk cId="0" sldId="266"/>
        </pc:sldMkLst>
        <pc:spChg chg="mod">
          <ac:chgData name="dagmara.skillszonemalta" userId="S::dagmara.skillszonemalta_gmail.com#ext#@dobasi.onmicrosoft.com::cab07fde-5b20-4099-b699-b3b303880fe4" providerId="AD" clId="Web-{4E79F7B7-A1DB-84A4-C1B3-0F97D3E5D8C4}" dt="2024-11-25T11:14:37.684" v="52" actId="20577"/>
          <ac:spMkLst>
            <pc:docMk/>
            <pc:sldMk cId="0" sldId="266"/>
            <ac:spMk id="4" creationId="{E77FC96A-55B3-C159-0CD3-C047A2039469}"/>
          </ac:spMkLst>
        </pc:spChg>
      </pc:sldChg>
      <pc:sldChg chg="modSp">
        <pc:chgData name="dagmara.skillszonemalta" userId="S::dagmara.skillszonemalta_gmail.com#ext#@dobasi.onmicrosoft.com::cab07fde-5b20-4099-b699-b3b303880fe4" providerId="AD" clId="Web-{4E79F7B7-A1DB-84A4-C1B3-0F97D3E5D8C4}" dt="2024-11-25T11:14:08.948" v="48" actId="20577"/>
        <pc:sldMkLst>
          <pc:docMk/>
          <pc:sldMk cId="0" sldId="267"/>
        </pc:sldMkLst>
        <pc:spChg chg="mod">
          <ac:chgData name="dagmara.skillszonemalta" userId="S::dagmara.skillszonemalta_gmail.com#ext#@dobasi.onmicrosoft.com::cab07fde-5b20-4099-b699-b3b303880fe4" providerId="AD" clId="Web-{4E79F7B7-A1DB-84A4-C1B3-0F97D3E5D8C4}" dt="2024-11-25T11:14:08.948" v="48" actId="20577"/>
          <ac:spMkLst>
            <pc:docMk/>
            <pc:sldMk cId="0" sldId="267"/>
            <ac:spMk id="4" creationId="{5CD3C341-153A-93F3-E365-84BE4A273F1A}"/>
          </ac:spMkLst>
        </pc:spChg>
      </pc:sldChg>
      <pc:sldChg chg="modSp">
        <pc:chgData name="dagmara.skillszonemalta" userId="S::dagmara.skillszonemalta_gmail.com#ext#@dobasi.onmicrosoft.com::cab07fde-5b20-4099-b699-b3b303880fe4" providerId="AD" clId="Web-{4E79F7B7-A1DB-84A4-C1B3-0F97D3E5D8C4}" dt="2024-11-25T11:14:48.388" v="61" actId="20577"/>
        <pc:sldMkLst>
          <pc:docMk/>
          <pc:sldMk cId="0" sldId="268"/>
        </pc:sldMkLst>
        <pc:spChg chg="mod">
          <ac:chgData name="dagmara.skillszonemalta" userId="S::dagmara.skillszonemalta_gmail.com#ext#@dobasi.onmicrosoft.com::cab07fde-5b20-4099-b699-b3b303880fe4" providerId="AD" clId="Web-{4E79F7B7-A1DB-84A4-C1B3-0F97D3E5D8C4}" dt="2024-11-25T11:14:48.388" v="61" actId="20577"/>
          <ac:spMkLst>
            <pc:docMk/>
            <pc:sldMk cId="0" sldId="268"/>
            <ac:spMk id="4" creationId="{85F27C7D-6316-904E-DEAF-F7248B71D46D}"/>
          </ac:spMkLst>
        </pc:spChg>
      </pc:sldChg>
      <pc:sldChg chg="modSp">
        <pc:chgData name="dagmara.skillszonemalta" userId="S::dagmara.skillszonemalta_gmail.com#ext#@dobasi.onmicrosoft.com::cab07fde-5b20-4099-b699-b3b303880fe4" providerId="AD" clId="Web-{4E79F7B7-A1DB-84A4-C1B3-0F97D3E5D8C4}" dt="2024-11-25T11:12:10.753" v="11" actId="1076"/>
        <pc:sldMkLst>
          <pc:docMk/>
          <pc:sldMk cId="0" sldId="283"/>
        </pc:sldMkLst>
        <pc:spChg chg="mod">
          <ac:chgData name="dagmara.skillszonemalta" userId="S::dagmara.skillszonemalta_gmail.com#ext#@dobasi.onmicrosoft.com::cab07fde-5b20-4099-b699-b3b303880fe4" providerId="AD" clId="Web-{4E79F7B7-A1DB-84A4-C1B3-0F97D3E5D8C4}" dt="2024-11-25T11:12:03.346" v="6" actId="1076"/>
          <ac:spMkLst>
            <pc:docMk/>
            <pc:sldMk cId="0" sldId="283"/>
            <ac:spMk id="3" creationId="{799C01DB-38ED-948E-48A1-81A28CBCD0C2}"/>
          </ac:spMkLst>
        </pc:spChg>
        <pc:spChg chg="mod">
          <ac:chgData name="dagmara.skillszonemalta" userId="S::dagmara.skillszonemalta_gmail.com#ext#@dobasi.onmicrosoft.com::cab07fde-5b20-4099-b699-b3b303880fe4" providerId="AD" clId="Web-{4E79F7B7-A1DB-84A4-C1B3-0F97D3E5D8C4}" dt="2024-11-25T11:12:10.753" v="11" actId="1076"/>
          <ac:spMkLst>
            <pc:docMk/>
            <pc:sldMk cId="0" sldId="283"/>
            <ac:spMk id="265" creationId="{00000000-0000-0000-0000-000000000000}"/>
          </ac:spMkLst>
        </pc:spChg>
      </pc:sldChg>
      <pc:sldChg chg="modSp">
        <pc:chgData name="dagmara.skillszonemalta" userId="S::dagmara.skillszonemalta_gmail.com#ext#@dobasi.onmicrosoft.com::cab07fde-5b20-4099-b699-b3b303880fe4" providerId="AD" clId="Web-{4E79F7B7-A1DB-84A4-C1B3-0F97D3E5D8C4}" dt="2024-11-25T11:26:11.460" v="68" actId="20577"/>
        <pc:sldMkLst>
          <pc:docMk/>
          <pc:sldMk cId="1742645539" sldId="302"/>
        </pc:sldMkLst>
        <pc:spChg chg="mod">
          <ac:chgData name="dagmara.skillszonemalta" userId="S::dagmara.skillszonemalta_gmail.com#ext#@dobasi.onmicrosoft.com::cab07fde-5b20-4099-b699-b3b303880fe4" providerId="AD" clId="Web-{4E79F7B7-A1DB-84A4-C1B3-0F97D3E5D8C4}" dt="2024-11-25T11:26:11.460" v="68" actId="20577"/>
          <ac:spMkLst>
            <pc:docMk/>
            <pc:sldMk cId="1742645539" sldId="302"/>
            <ac:spMk id="5" creationId="{1CEEF4C6-3929-957A-CB83-F56A0C3A7C1E}"/>
          </ac:spMkLst>
        </pc:spChg>
      </pc:sldChg>
    </pc:docChg>
  </pc:docChgLst>
  <pc:docChgLst>
    <pc:chgData name="dagmara.skillszonemalta" userId="S::dagmara.skillszonemalta_gmail.com#ext#@dobasi.onmicrosoft.com::cab07fde-5b20-4099-b699-b3b303880fe4" providerId="AD" clId="Web-{1F1AF56B-9702-489F-A834-35FEF006417B}"/>
    <pc:docChg chg="modSld">
      <pc:chgData name="dagmara.skillszonemalta" userId="S::dagmara.skillszonemalta_gmail.com#ext#@dobasi.onmicrosoft.com::cab07fde-5b20-4099-b699-b3b303880fe4" providerId="AD" clId="Web-{1F1AF56B-9702-489F-A834-35FEF006417B}" dt="2024-11-28T08:15:56.703" v="1" actId="1076"/>
      <pc:docMkLst>
        <pc:docMk/>
      </pc:docMkLst>
      <pc:sldChg chg="modSp">
        <pc:chgData name="dagmara.skillszonemalta" userId="S::dagmara.skillszonemalta_gmail.com#ext#@dobasi.onmicrosoft.com::cab07fde-5b20-4099-b699-b3b303880fe4" providerId="AD" clId="Web-{1F1AF56B-9702-489F-A834-35FEF006417B}" dt="2024-11-28T08:15:56.703" v="1" actId="1076"/>
        <pc:sldMkLst>
          <pc:docMk/>
          <pc:sldMk cId="2949865065" sldId="309"/>
        </pc:sldMkLst>
        <pc:spChg chg="mod">
          <ac:chgData name="dagmara.skillszonemalta" userId="S::dagmara.skillszonemalta_gmail.com#ext#@dobasi.onmicrosoft.com::cab07fde-5b20-4099-b699-b3b303880fe4" providerId="AD" clId="Web-{1F1AF56B-9702-489F-A834-35FEF006417B}" dt="2024-11-28T08:15:56.703" v="1" actId="1076"/>
          <ac:spMkLst>
            <pc:docMk/>
            <pc:sldMk cId="2949865065" sldId="309"/>
            <ac:spMk id="4" creationId="{73B06CFA-549F-BF01-84DA-E23DFB02BD4F}"/>
          </ac:spMkLst>
        </pc:spChg>
      </pc:sldChg>
    </pc:docChg>
  </pc:docChgLst>
  <pc:docChgLst>
    <pc:chgData name="dagmara.skillszonemalta" userId="S::dagmara.skillszonemalta_gmail.com#ext#@dobasi.onmicrosoft.com::cab07fde-5b20-4099-b699-b3b303880fe4" providerId="AD" clId="Web-{57DAEB71-850E-C2A5-C978-F2F3D70320A3}"/>
    <pc:docChg chg="delSld modSld">
      <pc:chgData name="dagmara.skillszonemalta" userId="S::dagmara.skillszonemalta_gmail.com#ext#@dobasi.onmicrosoft.com::cab07fde-5b20-4099-b699-b3b303880fe4" providerId="AD" clId="Web-{57DAEB71-850E-C2A5-C978-F2F3D70320A3}" dt="2024-11-09T20:02:56.660" v="185" actId="1076"/>
      <pc:docMkLst>
        <pc:docMk/>
      </pc:docMkLst>
      <pc:sldChg chg="del">
        <pc:chgData name="dagmara.skillszonemalta" userId="S::dagmara.skillszonemalta_gmail.com#ext#@dobasi.onmicrosoft.com::cab07fde-5b20-4099-b699-b3b303880fe4" providerId="AD" clId="Web-{57DAEB71-850E-C2A5-C978-F2F3D70320A3}" dt="2024-11-09T19:53:58.589" v="23"/>
        <pc:sldMkLst>
          <pc:docMk/>
          <pc:sldMk cId="0" sldId="257"/>
        </pc:sldMkLst>
      </pc:sldChg>
      <pc:sldChg chg="del">
        <pc:chgData name="dagmara.skillszonemalta" userId="S::dagmara.skillszonemalta_gmail.com#ext#@dobasi.onmicrosoft.com::cab07fde-5b20-4099-b699-b3b303880fe4" providerId="AD" clId="Web-{57DAEB71-850E-C2A5-C978-F2F3D70320A3}" dt="2024-11-09T19:53:56.635" v="22"/>
        <pc:sldMkLst>
          <pc:docMk/>
          <pc:sldMk cId="0" sldId="258"/>
        </pc:sldMkLst>
      </pc:sldChg>
      <pc:sldChg chg="addSp delSp modSp">
        <pc:chgData name="dagmara.skillszonemalta" userId="S::dagmara.skillszonemalta_gmail.com#ext#@dobasi.onmicrosoft.com::cab07fde-5b20-4099-b699-b3b303880fe4" providerId="AD" clId="Web-{57DAEB71-850E-C2A5-C978-F2F3D70320A3}" dt="2024-11-09T20:02:56.660" v="185" actId="1076"/>
        <pc:sldMkLst>
          <pc:docMk/>
          <pc:sldMk cId="1742645539" sldId="302"/>
        </pc:sldMkLst>
        <pc:spChg chg="mod">
          <ac:chgData name="dagmara.skillszonemalta" userId="S::dagmara.skillszonemalta_gmail.com#ext#@dobasi.onmicrosoft.com::cab07fde-5b20-4099-b699-b3b303880fe4" providerId="AD" clId="Web-{57DAEB71-850E-C2A5-C978-F2F3D70320A3}" dt="2024-11-09T20:00:33.449" v="119" actId="1076"/>
          <ac:spMkLst>
            <pc:docMk/>
            <pc:sldMk cId="1742645539" sldId="302"/>
            <ac:spMk id="3" creationId="{EEA42171-5884-FE06-C203-C460957BC41C}"/>
          </ac:spMkLst>
        </pc:spChg>
        <pc:spChg chg="mod">
          <ac:chgData name="dagmara.skillszonemalta" userId="S::dagmara.skillszonemalta_gmail.com#ext#@dobasi.onmicrosoft.com::cab07fde-5b20-4099-b699-b3b303880fe4" providerId="AD" clId="Web-{57DAEB71-850E-C2A5-C978-F2F3D70320A3}" dt="2024-11-09T20:02:45.472" v="182" actId="1076"/>
          <ac:spMkLst>
            <pc:docMk/>
            <pc:sldMk cId="1742645539" sldId="302"/>
            <ac:spMk id="5" creationId="{1CEEF4C6-3929-957A-CB83-F56A0C3A7C1E}"/>
          </ac:spMkLst>
        </pc:spChg>
        <pc:picChg chg="mod">
          <ac:chgData name="dagmara.skillszonemalta" userId="S::dagmara.skillszonemalta_gmail.com#ext#@dobasi.onmicrosoft.com::cab07fde-5b20-4099-b699-b3b303880fe4" providerId="AD" clId="Web-{57DAEB71-850E-C2A5-C978-F2F3D70320A3}" dt="2024-11-09T20:02:31.738" v="180" actId="1076"/>
          <ac:picMkLst>
            <pc:docMk/>
            <pc:sldMk cId="1742645539" sldId="302"/>
            <ac:picMk id="4" creationId="{75846899-8FC3-A516-63EE-2DCD5EB8EB6B}"/>
          </ac:picMkLst>
        </pc:picChg>
        <pc:picChg chg="mod">
          <ac:chgData name="dagmara.skillszonemalta" userId="S::dagmara.skillszonemalta_gmail.com#ext#@dobasi.onmicrosoft.com::cab07fde-5b20-4099-b699-b3b303880fe4" providerId="AD" clId="Web-{57DAEB71-850E-C2A5-C978-F2F3D70320A3}" dt="2024-11-09T20:02:53.098" v="184" actId="1076"/>
          <ac:picMkLst>
            <pc:docMk/>
            <pc:sldMk cId="1742645539" sldId="302"/>
            <ac:picMk id="7" creationId="{875FDEB4-35F6-8D7B-1FD9-FF9F1795215F}"/>
          </ac:picMkLst>
        </pc:picChg>
      </pc:sldChg>
      <pc:sldChg chg="modSp">
        <pc:chgData name="dagmara.skillszonemalta" userId="S::dagmara.skillszonemalta_gmail.com#ext#@dobasi.onmicrosoft.com::cab07fde-5b20-4099-b699-b3b303880fe4" providerId="AD" clId="Web-{57DAEB71-850E-C2A5-C978-F2F3D70320A3}" dt="2024-11-09T19:59:25.603" v="107" actId="20577"/>
        <pc:sldMkLst>
          <pc:docMk/>
          <pc:sldMk cId="3201183638" sldId="310"/>
        </pc:sldMkLst>
        <pc:spChg chg="mod">
          <ac:chgData name="dagmara.skillszonemalta" userId="S::dagmara.skillszonemalta_gmail.com#ext#@dobasi.onmicrosoft.com::cab07fde-5b20-4099-b699-b3b303880fe4" providerId="AD" clId="Web-{57DAEB71-850E-C2A5-C978-F2F3D70320A3}" dt="2024-11-09T19:59:25.603" v="107" actId="20577"/>
          <ac:spMkLst>
            <pc:docMk/>
            <pc:sldMk cId="3201183638" sldId="310"/>
            <ac:spMk id="3" creationId="{914A9ABF-2F52-39F9-9FC5-710AA514A198}"/>
          </ac:spMkLst>
        </pc:spChg>
      </pc:sldChg>
      <pc:sldChg chg="addSp modSp">
        <pc:chgData name="dagmara.skillszonemalta" userId="S::dagmara.skillszonemalta_gmail.com#ext#@dobasi.onmicrosoft.com::cab07fde-5b20-4099-b699-b3b303880fe4" providerId="AD" clId="Web-{57DAEB71-850E-C2A5-C978-F2F3D70320A3}" dt="2024-11-09T19:58:18.179" v="92" actId="1076"/>
        <pc:sldMkLst>
          <pc:docMk/>
          <pc:sldMk cId="2591287154" sldId="311"/>
        </pc:sldMkLst>
        <pc:spChg chg="add mod">
          <ac:chgData name="dagmara.skillszonemalta" userId="S::dagmara.skillszonemalta_gmail.com#ext#@dobasi.onmicrosoft.com::cab07fde-5b20-4099-b699-b3b303880fe4" providerId="AD" clId="Web-{57DAEB71-850E-C2A5-C978-F2F3D70320A3}" dt="2024-11-09T19:58:03.022" v="89" actId="1076"/>
          <ac:spMkLst>
            <pc:docMk/>
            <pc:sldMk cId="2591287154" sldId="311"/>
            <ac:spMk id="2" creationId="{C2705CD6-207C-9A30-4E5B-9F693BA4ACC9}"/>
          </ac:spMkLst>
        </pc:spChg>
        <pc:spChg chg="add mod">
          <ac:chgData name="dagmara.skillszonemalta" userId="S::dagmara.skillszonemalta_gmail.com#ext#@dobasi.onmicrosoft.com::cab07fde-5b20-4099-b699-b3b303880fe4" providerId="AD" clId="Web-{57DAEB71-850E-C2A5-C978-F2F3D70320A3}" dt="2024-11-09T19:58:06.569" v="90" actId="1076"/>
          <ac:spMkLst>
            <pc:docMk/>
            <pc:sldMk cId="2591287154" sldId="311"/>
            <ac:spMk id="3" creationId="{2180CE07-0A69-239F-A1F8-F2C3C29B18E5}"/>
          </ac:spMkLst>
        </pc:spChg>
        <pc:spChg chg="mod">
          <ac:chgData name="dagmara.skillszonemalta" userId="S::dagmara.skillszonemalta_gmail.com#ext#@dobasi.onmicrosoft.com::cab07fde-5b20-4099-b699-b3b303880fe4" providerId="AD" clId="Web-{57DAEB71-850E-C2A5-C978-F2F3D70320A3}" dt="2024-11-09T19:54:03.964" v="24" actId="1076"/>
          <ac:spMkLst>
            <pc:docMk/>
            <pc:sldMk cId="2591287154" sldId="311"/>
            <ac:spMk id="4" creationId="{EDDEB2B8-67A4-DBB2-B33B-FA3A94AEE46E}"/>
          </ac:spMkLst>
        </pc:spChg>
        <pc:spChg chg="mod">
          <ac:chgData name="dagmara.skillszonemalta" userId="S::dagmara.skillszonemalta_gmail.com#ext#@dobasi.onmicrosoft.com::cab07fde-5b20-4099-b699-b3b303880fe4" providerId="AD" clId="Web-{57DAEB71-850E-C2A5-C978-F2F3D70320A3}" dt="2024-11-09T19:58:09.632" v="91" actId="1076"/>
          <ac:spMkLst>
            <pc:docMk/>
            <pc:sldMk cId="2591287154" sldId="311"/>
            <ac:spMk id="5" creationId="{DCBDD218-F9D7-4922-0A12-8A66E5903877}"/>
          </ac:spMkLst>
        </pc:spChg>
        <pc:spChg chg="mod">
          <ac:chgData name="dagmara.skillszonemalta" userId="S::dagmara.skillszonemalta_gmail.com#ext#@dobasi.onmicrosoft.com::cab07fde-5b20-4099-b699-b3b303880fe4" providerId="AD" clId="Web-{57DAEB71-850E-C2A5-C978-F2F3D70320A3}" dt="2024-11-09T19:58:18.179" v="92" actId="1076"/>
          <ac:spMkLst>
            <pc:docMk/>
            <pc:sldMk cId="2591287154" sldId="311"/>
            <ac:spMk id="6" creationId="{0CC214A9-B65D-FDF1-7616-D8081C944C60}"/>
          </ac:spMkLst>
        </pc:spChg>
      </pc:sldChg>
    </pc:docChg>
  </pc:docChgLst>
  <pc:docChgLst>
    <pc:chgData name="epo_38" userId="S::epo_38_jogroup.eu#ext#@dobasi.onmicrosoft.com::66d8512a-8ddf-40e0-bce7-ad06085cc67f" providerId="AD" clId="Web-{B58AF20A-9947-EA72-4FEB-98091E9B5102}"/>
    <pc:docChg chg="modSld">
      <pc:chgData name="epo_38" userId="S::epo_38_jogroup.eu#ext#@dobasi.onmicrosoft.com::66d8512a-8ddf-40e0-bce7-ad06085cc67f" providerId="AD" clId="Web-{B58AF20A-9947-EA72-4FEB-98091E9B5102}" dt="2024-11-15T14:28:11.313" v="160" actId="1076"/>
      <pc:docMkLst>
        <pc:docMk/>
      </pc:docMkLst>
      <pc:sldChg chg="addSp delSp modSp">
        <pc:chgData name="epo_38" userId="S::epo_38_jogroup.eu#ext#@dobasi.onmicrosoft.com::66d8512a-8ddf-40e0-bce7-ad06085cc67f" providerId="AD" clId="Web-{B58AF20A-9947-EA72-4FEB-98091E9B5102}" dt="2024-11-15T14:24:51.209" v="89" actId="1076"/>
        <pc:sldMkLst>
          <pc:docMk/>
          <pc:sldMk cId="0" sldId="278"/>
        </pc:sldMkLst>
        <pc:spChg chg="add mod">
          <ac:chgData name="epo_38" userId="S::epo_38_jogroup.eu#ext#@dobasi.onmicrosoft.com::66d8512a-8ddf-40e0-bce7-ad06085cc67f" providerId="AD" clId="Web-{B58AF20A-9947-EA72-4FEB-98091E9B5102}" dt="2024-11-15T14:24:51.209" v="89" actId="1076"/>
          <ac:spMkLst>
            <pc:docMk/>
            <pc:sldMk cId="0" sldId="278"/>
            <ac:spMk id="3" creationId="{27E46F5D-9702-076A-17A9-02675106CD6C}"/>
          </ac:spMkLst>
        </pc:spChg>
      </pc:sldChg>
      <pc:sldChg chg="addSp modSp">
        <pc:chgData name="epo_38" userId="S::epo_38_jogroup.eu#ext#@dobasi.onmicrosoft.com::66d8512a-8ddf-40e0-bce7-ad06085cc67f" providerId="AD" clId="Web-{B58AF20A-9947-EA72-4FEB-98091E9B5102}" dt="2024-11-15T14:26:18.917" v="123" actId="1076"/>
        <pc:sldMkLst>
          <pc:docMk/>
          <pc:sldMk cId="0" sldId="280"/>
        </pc:sldMkLst>
        <pc:spChg chg="add mod">
          <ac:chgData name="epo_38" userId="S::epo_38_jogroup.eu#ext#@dobasi.onmicrosoft.com::66d8512a-8ddf-40e0-bce7-ad06085cc67f" providerId="AD" clId="Web-{B58AF20A-9947-EA72-4FEB-98091E9B5102}" dt="2024-11-15T14:26:18.917" v="123" actId="1076"/>
          <ac:spMkLst>
            <pc:docMk/>
            <pc:sldMk cId="0" sldId="280"/>
            <ac:spMk id="2" creationId="{1E6A65CE-910A-8851-7C2B-8F45B2EC7508}"/>
          </ac:spMkLst>
        </pc:spChg>
      </pc:sldChg>
      <pc:sldChg chg="addSp modSp">
        <pc:chgData name="epo_38" userId="S::epo_38_jogroup.eu#ext#@dobasi.onmicrosoft.com::66d8512a-8ddf-40e0-bce7-ad06085cc67f" providerId="AD" clId="Web-{B58AF20A-9947-EA72-4FEB-98091E9B5102}" dt="2024-11-15T14:28:11.313" v="160" actId="1076"/>
        <pc:sldMkLst>
          <pc:docMk/>
          <pc:sldMk cId="0" sldId="288"/>
        </pc:sldMkLst>
        <pc:spChg chg="add mod">
          <ac:chgData name="epo_38" userId="S::epo_38_jogroup.eu#ext#@dobasi.onmicrosoft.com::66d8512a-8ddf-40e0-bce7-ad06085cc67f" providerId="AD" clId="Web-{B58AF20A-9947-EA72-4FEB-98091E9B5102}" dt="2024-11-15T14:28:11.313" v="160" actId="1076"/>
          <ac:spMkLst>
            <pc:docMk/>
            <pc:sldMk cId="0" sldId="288"/>
            <ac:spMk id="2" creationId="{342D1D12-758C-B253-8259-D59D75592E2A}"/>
          </ac:spMkLst>
        </pc:spChg>
      </pc:sldChg>
    </pc:docChg>
  </pc:docChgLst>
  <pc:docChgLst>
    <pc:chgData name="dagmara.skillszonemalta" userId="S::dagmara.skillszonemalta_gmail.com#ext#@dobasi.onmicrosoft.com::cab07fde-5b20-4099-b699-b3b303880fe4" providerId="AD" clId="Web-{84C53939-571C-5C32-B6DB-1CC5DBB8D914}"/>
    <pc:docChg chg="addSld modSld sldOrd">
      <pc:chgData name="dagmara.skillszonemalta" userId="S::dagmara.skillszonemalta_gmail.com#ext#@dobasi.onmicrosoft.com::cab07fde-5b20-4099-b699-b3b303880fe4" providerId="AD" clId="Web-{84C53939-571C-5C32-B6DB-1CC5DBB8D914}" dt="2024-12-10T10:44:34.531" v="1824" actId="1076"/>
      <pc:docMkLst>
        <pc:docMk/>
      </pc:docMkLst>
      <pc:sldChg chg="modSp">
        <pc:chgData name="dagmara.skillszonemalta" userId="S::dagmara.skillszonemalta_gmail.com#ext#@dobasi.onmicrosoft.com::cab07fde-5b20-4099-b699-b3b303880fe4" providerId="AD" clId="Web-{84C53939-571C-5C32-B6DB-1CC5DBB8D914}" dt="2024-12-10T10:28:48.571" v="1359" actId="20577"/>
        <pc:sldMkLst>
          <pc:docMk/>
          <pc:sldMk cId="0" sldId="261"/>
        </pc:sldMkLst>
        <pc:spChg chg="mod">
          <ac:chgData name="dagmara.skillszonemalta" userId="S::dagmara.skillszonemalta_gmail.com#ext#@dobasi.onmicrosoft.com::cab07fde-5b20-4099-b699-b3b303880fe4" providerId="AD" clId="Web-{84C53939-571C-5C32-B6DB-1CC5DBB8D914}" dt="2024-12-10T10:28:48.571" v="1359" actId="20577"/>
          <ac:spMkLst>
            <pc:docMk/>
            <pc:sldMk cId="0" sldId="261"/>
            <ac:spMk id="103" creationId="{00000000-0000-0000-0000-000000000000}"/>
          </ac:spMkLst>
        </pc:spChg>
      </pc:sldChg>
      <pc:sldChg chg="modSp">
        <pc:chgData name="dagmara.skillszonemalta" userId="S::dagmara.skillszonemalta_gmail.com#ext#@dobasi.onmicrosoft.com::cab07fde-5b20-4099-b699-b3b303880fe4" providerId="AD" clId="Web-{84C53939-571C-5C32-B6DB-1CC5DBB8D914}" dt="2024-12-10T09:01:48.937" v="222" actId="1076"/>
        <pc:sldMkLst>
          <pc:docMk/>
          <pc:sldMk cId="0" sldId="268"/>
        </pc:sldMkLst>
        <pc:spChg chg="mod">
          <ac:chgData name="dagmara.skillszonemalta" userId="S::dagmara.skillszonemalta_gmail.com#ext#@dobasi.onmicrosoft.com::cab07fde-5b20-4099-b699-b3b303880fe4" providerId="AD" clId="Web-{84C53939-571C-5C32-B6DB-1CC5DBB8D914}" dt="2024-12-10T09:01:48.937" v="222" actId="1076"/>
          <ac:spMkLst>
            <pc:docMk/>
            <pc:sldMk cId="0" sldId="268"/>
            <ac:spMk id="2" creationId="{1ED36E91-3565-C563-6BFF-E6A8DF3563F6}"/>
          </ac:spMkLst>
        </pc:spChg>
      </pc:sldChg>
      <pc:sldChg chg="modSp">
        <pc:chgData name="dagmara.skillszonemalta" userId="S::dagmara.skillszonemalta_gmail.com#ext#@dobasi.onmicrosoft.com::cab07fde-5b20-4099-b699-b3b303880fe4" providerId="AD" clId="Web-{84C53939-571C-5C32-B6DB-1CC5DBB8D914}" dt="2024-12-10T09:16:31.280" v="448" actId="20577"/>
        <pc:sldMkLst>
          <pc:docMk/>
          <pc:sldMk cId="0" sldId="283"/>
        </pc:sldMkLst>
        <pc:spChg chg="mod">
          <ac:chgData name="dagmara.skillszonemalta" userId="S::dagmara.skillszonemalta_gmail.com#ext#@dobasi.onmicrosoft.com::cab07fde-5b20-4099-b699-b3b303880fe4" providerId="AD" clId="Web-{84C53939-571C-5C32-B6DB-1CC5DBB8D914}" dt="2024-12-10T09:16:31.280" v="448" actId="20577"/>
          <ac:spMkLst>
            <pc:docMk/>
            <pc:sldMk cId="0" sldId="283"/>
            <ac:spMk id="3" creationId="{799C01DB-38ED-948E-48A1-81A28CBCD0C2}"/>
          </ac:spMkLst>
        </pc:spChg>
      </pc:sldChg>
      <pc:sldChg chg="modSp">
        <pc:chgData name="dagmara.skillszonemalta" userId="S::dagmara.skillszonemalta_gmail.com#ext#@dobasi.onmicrosoft.com::cab07fde-5b20-4099-b699-b3b303880fe4" providerId="AD" clId="Web-{84C53939-571C-5C32-B6DB-1CC5DBB8D914}" dt="2024-12-10T09:16:01.279" v="431" actId="14100"/>
        <pc:sldMkLst>
          <pc:docMk/>
          <pc:sldMk cId="0" sldId="284"/>
        </pc:sldMkLst>
        <pc:spChg chg="mod">
          <ac:chgData name="dagmara.skillszonemalta" userId="S::dagmara.skillszonemalta_gmail.com#ext#@dobasi.onmicrosoft.com::cab07fde-5b20-4099-b699-b3b303880fe4" providerId="AD" clId="Web-{84C53939-571C-5C32-B6DB-1CC5DBB8D914}" dt="2024-12-10T09:16:01.279" v="431" actId="14100"/>
          <ac:spMkLst>
            <pc:docMk/>
            <pc:sldMk cId="0" sldId="284"/>
            <ac:spMk id="5" creationId="{E30971AA-F907-BE67-EE2D-A145F42662C7}"/>
          </ac:spMkLst>
        </pc:spChg>
      </pc:sldChg>
      <pc:sldChg chg="addSp modSp">
        <pc:chgData name="dagmara.skillszonemalta" userId="S::dagmara.skillszonemalta_gmail.com#ext#@dobasi.onmicrosoft.com::cab07fde-5b20-4099-b699-b3b303880fe4" providerId="AD" clId="Web-{84C53939-571C-5C32-B6DB-1CC5DBB8D914}" dt="2024-12-10T09:58:40.857" v="802" actId="1076"/>
        <pc:sldMkLst>
          <pc:docMk/>
          <pc:sldMk cId="0" sldId="285"/>
        </pc:sldMkLst>
        <pc:spChg chg="mod">
          <ac:chgData name="dagmara.skillszonemalta" userId="S::dagmara.skillszonemalta_gmail.com#ext#@dobasi.onmicrosoft.com::cab07fde-5b20-4099-b699-b3b303880fe4" providerId="AD" clId="Web-{84C53939-571C-5C32-B6DB-1CC5DBB8D914}" dt="2024-12-10T09:58:40.857" v="802" actId="1076"/>
          <ac:spMkLst>
            <pc:docMk/>
            <pc:sldMk cId="0" sldId="285"/>
            <ac:spMk id="4" creationId="{237DA332-A7BE-326C-5587-31D57FD64AF7}"/>
          </ac:spMkLst>
        </pc:spChg>
        <pc:spChg chg="mod">
          <ac:chgData name="dagmara.skillszonemalta" userId="S::dagmara.skillszonemalta_gmail.com#ext#@dobasi.onmicrosoft.com::cab07fde-5b20-4099-b699-b3b303880fe4" providerId="AD" clId="Web-{84C53939-571C-5C32-B6DB-1CC5DBB8D914}" dt="2024-12-10T09:58:24.340" v="799" actId="1076"/>
          <ac:spMkLst>
            <pc:docMk/>
            <pc:sldMk cId="0" sldId="285"/>
            <ac:spMk id="5" creationId="{05F6BCD2-6F02-9A08-C15C-1CDF3887B5BC}"/>
          </ac:spMkLst>
        </pc:spChg>
        <pc:spChg chg="mod">
          <ac:chgData name="dagmara.skillszonemalta" userId="S::dagmara.skillszonemalta_gmail.com#ext#@dobasi.onmicrosoft.com::cab07fde-5b20-4099-b699-b3b303880fe4" providerId="AD" clId="Web-{84C53939-571C-5C32-B6DB-1CC5DBB8D914}" dt="2024-12-10T09:58:18.824" v="798" actId="1076"/>
          <ac:spMkLst>
            <pc:docMk/>
            <pc:sldMk cId="0" sldId="285"/>
            <ac:spMk id="11" creationId="{94A21FA4-FC15-8D2C-850A-A6773237FAC2}"/>
          </ac:spMkLst>
        </pc:spChg>
        <pc:picChg chg="add mod modCrop">
          <ac:chgData name="dagmara.skillszonemalta" userId="S::dagmara.skillszonemalta_gmail.com#ext#@dobasi.onmicrosoft.com::cab07fde-5b20-4099-b699-b3b303880fe4" providerId="AD" clId="Web-{84C53939-571C-5C32-B6DB-1CC5DBB8D914}" dt="2024-12-10T08:16:39.797" v="21" actId="1076"/>
          <ac:picMkLst>
            <pc:docMk/>
            <pc:sldMk cId="0" sldId="285"/>
            <ac:picMk id="2" creationId="{B84B81D5-4370-0365-37AC-BED9BF0AD0C1}"/>
          </ac:picMkLst>
        </pc:picChg>
      </pc:sldChg>
      <pc:sldChg chg="addSp delSp modSp add replId">
        <pc:chgData name="dagmara.skillszonemalta" userId="S::dagmara.skillszonemalta_gmail.com#ext#@dobasi.onmicrosoft.com::cab07fde-5b20-4099-b699-b3b303880fe4" providerId="AD" clId="Web-{84C53939-571C-5C32-B6DB-1CC5DBB8D914}" dt="2024-12-10T10:10:25.620" v="1173" actId="1076"/>
        <pc:sldMkLst>
          <pc:docMk/>
          <pc:sldMk cId="2836839735" sldId="312"/>
        </pc:sldMkLst>
        <pc:spChg chg="mod">
          <ac:chgData name="dagmara.skillszonemalta" userId="S::dagmara.skillszonemalta_gmail.com#ext#@dobasi.onmicrosoft.com::cab07fde-5b20-4099-b699-b3b303880fe4" providerId="AD" clId="Web-{84C53939-571C-5C32-B6DB-1CC5DBB8D914}" dt="2024-12-10T10:10:25.620" v="1173" actId="1076"/>
          <ac:spMkLst>
            <pc:docMk/>
            <pc:sldMk cId="2836839735" sldId="312"/>
            <ac:spMk id="3" creationId="{B0B1E254-C5E8-04B6-9A8C-FE15541E7849}"/>
          </ac:spMkLst>
        </pc:spChg>
        <pc:spChg chg="mod">
          <ac:chgData name="dagmara.skillszonemalta" userId="S::dagmara.skillszonemalta_gmail.com#ext#@dobasi.onmicrosoft.com::cab07fde-5b20-4099-b699-b3b303880fe4" providerId="AD" clId="Web-{84C53939-571C-5C32-B6DB-1CC5DBB8D914}" dt="2024-12-10T08:25:21.868" v="128" actId="1076"/>
          <ac:spMkLst>
            <pc:docMk/>
            <pc:sldMk cId="2836839735" sldId="312"/>
            <ac:spMk id="4" creationId="{237DA332-A7BE-326C-5587-31D57FD64AF7}"/>
          </ac:spMkLst>
        </pc:spChg>
        <pc:spChg chg="mod">
          <ac:chgData name="dagmara.skillszonemalta" userId="S::dagmara.skillszonemalta_gmail.com#ext#@dobasi.onmicrosoft.com::cab07fde-5b20-4099-b699-b3b303880fe4" providerId="AD" clId="Web-{84C53939-571C-5C32-B6DB-1CC5DBB8D914}" dt="2024-12-10T10:10:13.697" v="1170" actId="1076"/>
          <ac:spMkLst>
            <pc:docMk/>
            <pc:sldMk cId="2836839735" sldId="312"/>
            <ac:spMk id="5" creationId="{05F6BCD2-6F02-9A08-C15C-1CDF3887B5BC}"/>
          </ac:spMkLst>
        </pc:spChg>
        <pc:spChg chg="mod">
          <ac:chgData name="dagmara.skillszonemalta" userId="S::dagmara.skillszonemalta_gmail.com#ext#@dobasi.onmicrosoft.com::cab07fde-5b20-4099-b699-b3b303880fe4" providerId="AD" clId="Web-{84C53939-571C-5C32-B6DB-1CC5DBB8D914}" dt="2024-12-10T10:10:15.650" v="1171" actId="1076"/>
          <ac:spMkLst>
            <pc:docMk/>
            <pc:sldMk cId="2836839735" sldId="312"/>
            <ac:spMk id="11" creationId="{94A21FA4-FC15-8D2C-850A-A6773237FAC2}"/>
          </ac:spMkLst>
        </pc:spChg>
        <pc:picChg chg="add mod modCrop">
          <ac:chgData name="dagmara.skillszonemalta" userId="S::dagmara.skillszonemalta_gmail.com#ext#@dobasi.onmicrosoft.com::cab07fde-5b20-4099-b699-b3b303880fe4" providerId="AD" clId="Web-{84C53939-571C-5C32-B6DB-1CC5DBB8D914}" dt="2024-12-10T10:09:03.148" v="1159" actId="14100"/>
          <ac:picMkLst>
            <pc:docMk/>
            <pc:sldMk cId="2836839735" sldId="312"/>
            <ac:picMk id="6" creationId="{26972AE7-E9CB-4193-5B26-A35804887782}"/>
          </ac:picMkLst>
        </pc:picChg>
      </pc:sldChg>
      <pc:sldChg chg="addSp delSp modSp add replId">
        <pc:chgData name="dagmara.skillszonemalta" userId="S::dagmara.skillszonemalta_gmail.com#ext#@dobasi.onmicrosoft.com::cab07fde-5b20-4099-b699-b3b303880fe4" providerId="AD" clId="Web-{84C53939-571C-5C32-B6DB-1CC5DBB8D914}" dt="2024-12-10T10:44:34.531" v="1824" actId="1076"/>
        <pc:sldMkLst>
          <pc:docMk/>
          <pc:sldMk cId="3772698461" sldId="313"/>
        </pc:sldMkLst>
        <pc:spChg chg="mod">
          <ac:chgData name="dagmara.skillszonemalta" userId="S::dagmara.skillszonemalta_gmail.com#ext#@dobasi.onmicrosoft.com::cab07fde-5b20-4099-b699-b3b303880fe4" providerId="AD" clId="Web-{84C53939-571C-5C32-B6DB-1CC5DBB8D914}" dt="2024-12-10T10:37:21.623" v="1506" actId="20577"/>
          <ac:spMkLst>
            <pc:docMk/>
            <pc:sldMk cId="3772698461" sldId="313"/>
            <ac:spMk id="3" creationId="{B0B1E254-C5E8-04B6-9A8C-FE15541E7849}"/>
          </ac:spMkLst>
        </pc:spChg>
        <pc:spChg chg="mod">
          <ac:chgData name="dagmara.skillszonemalta" userId="S::dagmara.skillszonemalta_gmail.com#ext#@dobasi.onmicrosoft.com::cab07fde-5b20-4099-b699-b3b303880fe4" providerId="AD" clId="Web-{84C53939-571C-5C32-B6DB-1CC5DBB8D914}" dt="2024-12-10T10:44:34.531" v="1824" actId="1076"/>
          <ac:spMkLst>
            <pc:docMk/>
            <pc:sldMk cId="3772698461" sldId="313"/>
            <ac:spMk id="5" creationId="{05F6BCD2-6F02-9A08-C15C-1CDF3887B5BC}"/>
          </ac:spMkLst>
        </pc:spChg>
        <pc:spChg chg="add mod">
          <ac:chgData name="dagmara.skillszonemalta" userId="S::dagmara.skillszonemalta_gmail.com#ext#@dobasi.onmicrosoft.com::cab07fde-5b20-4099-b699-b3b303880fe4" providerId="AD" clId="Web-{84C53939-571C-5C32-B6DB-1CC5DBB8D914}" dt="2024-12-10T10:44:01.936" v="1821" actId="1076"/>
          <ac:spMkLst>
            <pc:docMk/>
            <pc:sldMk cId="3772698461" sldId="313"/>
            <ac:spMk id="6" creationId="{237DA332-A7BE-326C-5587-31D57FD64AF7}"/>
          </ac:spMkLst>
        </pc:spChg>
        <pc:spChg chg="mod">
          <ac:chgData name="dagmara.skillszonemalta" userId="S::dagmara.skillszonemalta_gmail.com#ext#@dobasi.onmicrosoft.com::cab07fde-5b20-4099-b699-b3b303880fe4" providerId="AD" clId="Web-{84C53939-571C-5C32-B6DB-1CC5DBB8D914}" dt="2024-12-10T10:41:45.493" v="1805" actId="14100"/>
          <ac:spMkLst>
            <pc:docMk/>
            <pc:sldMk cId="3772698461" sldId="313"/>
            <ac:spMk id="11" creationId="{94A21FA4-FC15-8D2C-850A-A6773237FAC2}"/>
          </ac:spMkLst>
        </pc:spChg>
        <pc:picChg chg="add mod modCrop">
          <ac:chgData name="dagmara.skillszonemalta" userId="S::dagmara.skillszonemalta_gmail.com#ext#@dobasi.onmicrosoft.com::cab07fde-5b20-4099-b699-b3b303880fe4" providerId="AD" clId="Web-{84C53939-571C-5C32-B6DB-1CC5DBB8D914}" dt="2024-12-10T10:43:29.919" v="1816" actId="1076"/>
          <ac:picMkLst>
            <pc:docMk/>
            <pc:sldMk cId="3772698461" sldId="313"/>
            <ac:picMk id="2" creationId="{2CE976DD-A14D-B72C-4BF4-A8591656FEBC}"/>
          </ac:picMkLst>
        </pc:picChg>
      </pc:sldChg>
      <pc:sldChg chg="addSp delSp modSp add ord replId">
        <pc:chgData name="dagmara.skillszonemalta" userId="S::dagmara.skillszonemalta_gmail.com#ext#@dobasi.onmicrosoft.com::cab07fde-5b20-4099-b699-b3b303880fe4" providerId="AD" clId="Web-{84C53939-571C-5C32-B6DB-1CC5DBB8D914}" dt="2024-12-10T10:15:46.180" v="1190" actId="14100"/>
        <pc:sldMkLst>
          <pc:docMk/>
          <pc:sldMk cId="1908178981" sldId="314"/>
        </pc:sldMkLst>
        <pc:spChg chg="mod">
          <ac:chgData name="dagmara.skillszonemalta" userId="S::dagmara.skillszonemalta_gmail.com#ext#@dobasi.onmicrosoft.com::cab07fde-5b20-4099-b699-b3b303880fe4" providerId="AD" clId="Web-{84C53939-571C-5C32-B6DB-1CC5DBB8D914}" dt="2024-12-10T10:15:16.381" v="1181" actId="1076"/>
          <ac:spMkLst>
            <pc:docMk/>
            <pc:sldMk cId="1908178981" sldId="314"/>
            <ac:spMk id="3" creationId="{B0B1E254-C5E8-04B6-9A8C-FE15541E7849}"/>
          </ac:spMkLst>
        </pc:spChg>
        <pc:spChg chg="mod">
          <ac:chgData name="dagmara.skillszonemalta" userId="S::dagmara.skillszonemalta_gmail.com#ext#@dobasi.onmicrosoft.com::cab07fde-5b20-4099-b699-b3b303880fe4" providerId="AD" clId="Web-{84C53939-571C-5C32-B6DB-1CC5DBB8D914}" dt="2024-12-10T10:15:31.726" v="1184" actId="1076"/>
          <ac:spMkLst>
            <pc:docMk/>
            <pc:sldMk cId="1908178981" sldId="314"/>
            <ac:spMk id="4" creationId="{237DA332-A7BE-326C-5587-31D57FD64AF7}"/>
          </ac:spMkLst>
        </pc:spChg>
        <pc:spChg chg="mod">
          <ac:chgData name="dagmara.skillszonemalta" userId="S::dagmara.skillszonemalta_gmail.com#ext#@dobasi.onmicrosoft.com::cab07fde-5b20-4099-b699-b3b303880fe4" providerId="AD" clId="Web-{84C53939-571C-5C32-B6DB-1CC5DBB8D914}" dt="2024-12-10T10:15:46.180" v="1190" actId="14100"/>
          <ac:spMkLst>
            <pc:docMk/>
            <pc:sldMk cId="1908178981" sldId="314"/>
            <ac:spMk id="5" creationId="{05F6BCD2-6F02-9A08-C15C-1CDF3887B5BC}"/>
          </ac:spMkLst>
        </pc:spChg>
        <pc:spChg chg="mod">
          <ac:chgData name="dagmara.skillszonemalta" userId="S::dagmara.skillszonemalta_gmail.com#ext#@dobasi.onmicrosoft.com::cab07fde-5b20-4099-b699-b3b303880fe4" providerId="AD" clId="Web-{84C53939-571C-5C32-B6DB-1CC5DBB8D914}" dt="2024-12-10T10:15:42.132" v="1188" actId="14100"/>
          <ac:spMkLst>
            <pc:docMk/>
            <pc:sldMk cId="1908178981" sldId="314"/>
            <ac:spMk id="11" creationId="{94A21FA4-FC15-8D2C-850A-A6773237FAC2}"/>
          </ac:spMkLst>
        </pc:spChg>
        <pc:picChg chg="add mod modCrop">
          <ac:chgData name="dagmara.skillszonemalta" userId="S::dagmara.skillszonemalta_gmail.com#ext#@dobasi.onmicrosoft.com::cab07fde-5b20-4099-b699-b3b303880fe4" providerId="AD" clId="Web-{84C53939-571C-5C32-B6DB-1CC5DBB8D914}" dt="2024-12-10T10:15:01.178" v="1177" actId="1076"/>
          <ac:picMkLst>
            <pc:docMk/>
            <pc:sldMk cId="1908178981" sldId="314"/>
            <ac:picMk id="2" creationId="{03615B55-65C2-42E4-EB4E-B334EC5A40A3}"/>
          </ac:picMkLst>
        </pc:picChg>
      </pc:sldChg>
    </pc:docChg>
  </pc:docChgLst>
  <pc:docChgLst>
    <pc:chgData name="Mateja Geder, DOBA" userId="S::mateja.geder@doba.si::ccfd40d0-487c-4fcf-87d0-5a1ee1eda87d" providerId="AD" clId="Web-{C4CBA69A-90F7-47DA-B17F-2C2F33BA6BF7}"/>
    <pc:docChg chg="modSld">
      <pc:chgData name="Mateja Geder, DOBA" userId="S::mateja.geder@doba.si::ccfd40d0-487c-4fcf-87d0-5a1ee1eda87d" providerId="AD" clId="Web-{C4CBA69A-90F7-47DA-B17F-2C2F33BA6BF7}" dt="2024-11-21T11:52:03.139" v="109" actId="1076"/>
      <pc:docMkLst>
        <pc:docMk/>
      </pc:docMkLst>
      <pc:sldChg chg="modSp">
        <pc:chgData name="Mateja Geder, DOBA" userId="S::mateja.geder@doba.si::ccfd40d0-487c-4fcf-87d0-5a1ee1eda87d" providerId="AD" clId="Web-{C4CBA69A-90F7-47DA-B17F-2C2F33BA6BF7}" dt="2024-11-21T11:50:54.558" v="29" actId="20577"/>
        <pc:sldMkLst>
          <pc:docMk/>
          <pc:sldMk cId="0" sldId="260"/>
        </pc:sldMkLst>
        <pc:spChg chg="mod">
          <ac:chgData name="Mateja Geder, DOBA" userId="S::mateja.geder@doba.si::ccfd40d0-487c-4fcf-87d0-5a1ee1eda87d" providerId="AD" clId="Web-{C4CBA69A-90F7-47DA-B17F-2C2F33BA6BF7}" dt="2024-11-21T11:50:54.558" v="29" actId="20577"/>
          <ac:spMkLst>
            <pc:docMk/>
            <pc:sldMk cId="0" sldId="260"/>
            <ac:spMk id="97" creationId="{00000000-0000-0000-0000-000000000000}"/>
          </ac:spMkLst>
        </pc:spChg>
      </pc:sldChg>
      <pc:sldChg chg="modSp">
        <pc:chgData name="Mateja Geder, DOBA" userId="S::mateja.geder@doba.si::ccfd40d0-487c-4fcf-87d0-5a1ee1eda87d" providerId="AD" clId="Web-{C4CBA69A-90F7-47DA-B17F-2C2F33BA6BF7}" dt="2024-11-21T11:50:58.215" v="31" actId="20577"/>
        <pc:sldMkLst>
          <pc:docMk/>
          <pc:sldMk cId="0" sldId="261"/>
        </pc:sldMkLst>
        <pc:spChg chg="mod">
          <ac:chgData name="Mateja Geder, DOBA" userId="S::mateja.geder@doba.si::ccfd40d0-487c-4fcf-87d0-5a1ee1eda87d" providerId="AD" clId="Web-{C4CBA69A-90F7-47DA-B17F-2C2F33BA6BF7}" dt="2024-11-21T11:50:58.215" v="31" actId="20577"/>
          <ac:spMkLst>
            <pc:docMk/>
            <pc:sldMk cId="0" sldId="261"/>
            <ac:spMk id="103" creationId="{00000000-0000-0000-0000-000000000000}"/>
          </ac:spMkLst>
        </pc:spChg>
      </pc:sldChg>
      <pc:sldChg chg="modSp">
        <pc:chgData name="Mateja Geder, DOBA" userId="S::mateja.geder@doba.si::ccfd40d0-487c-4fcf-87d0-5a1ee1eda87d" providerId="AD" clId="Web-{C4CBA69A-90F7-47DA-B17F-2C2F33BA6BF7}" dt="2024-11-21T11:51:26.513" v="76" actId="20577"/>
        <pc:sldMkLst>
          <pc:docMk/>
          <pc:sldMk cId="0" sldId="262"/>
        </pc:sldMkLst>
        <pc:spChg chg="mod">
          <ac:chgData name="Mateja Geder, DOBA" userId="S::mateja.geder@doba.si::ccfd40d0-487c-4fcf-87d0-5a1ee1eda87d" providerId="AD" clId="Web-{C4CBA69A-90F7-47DA-B17F-2C2F33BA6BF7}" dt="2024-11-21T11:51:26.513" v="76" actId="20577"/>
          <ac:spMkLst>
            <pc:docMk/>
            <pc:sldMk cId="0" sldId="262"/>
            <ac:spMk id="108" creationId="{00000000-0000-0000-0000-000000000000}"/>
          </ac:spMkLst>
        </pc:spChg>
      </pc:sldChg>
      <pc:sldChg chg="modSp">
        <pc:chgData name="Mateja Geder, DOBA" userId="S::mateja.geder@doba.si::ccfd40d0-487c-4fcf-87d0-5a1ee1eda87d" providerId="AD" clId="Web-{C4CBA69A-90F7-47DA-B17F-2C2F33BA6BF7}" dt="2024-11-21T11:51:52.842" v="108" actId="20577"/>
        <pc:sldMkLst>
          <pc:docMk/>
          <pc:sldMk cId="0" sldId="264"/>
        </pc:sldMkLst>
        <pc:spChg chg="mod">
          <ac:chgData name="Mateja Geder, DOBA" userId="S::mateja.geder@doba.si::ccfd40d0-487c-4fcf-87d0-5a1ee1eda87d" providerId="AD" clId="Web-{C4CBA69A-90F7-47DA-B17F-2C2F33BA6BF7}" dt="2024-11-21T11:51:52.842" v="108" actId="20577"/>
          <ac:spMkLst>
            <pc:docMk/>
            <pc:sldMk cId="0" sldId="264"/>
            <ac:spMk id="121" creationId="{00000000-0000-0000-0000-000000000000}"/>
          </ac:spMkLst>
        </pc:spChg>
      </pc:sldChg>
      <pc:sldChg chg="modSp">
        <pc:chgData name="Mateja Geder, DOBA" userId="S::mateja.geder@doba.si::ccfd40d0-487c-4fcf-87d0-5a1ee1eda87d" providerId="AD" clId="Web-{C4CBA69A-90F7-47DA-B17F-2C2F33BA6BF7}" dt="2024-11-21T11:52:03.139" v="109" actId="1076"/>
        <pc:sldMkLst>
          <pc:docMk/>
          <pc:sldMk cId="0" sldId="265"/>
        </pc:sldMkLst>
      </pc:sldChg>
      <pc:sldChg chg="modSp">
        <pc:chgData name="Mateja Geder, DOBA" userId="S::mateja.geder@doba.si::ccfd40d0-487c-4fcf-87d0-5a1ee1eda87d" providerId="AD" clId="Web-{C4CBA69A-90F7-47DA-B17F-2C2F33BA6BF7}" dt="2024-11-21T11:50:44.574" v="27" actId="20577"/>
        <pc:sldMkLst>
          <pc:docMk/>
          <pc:sldMk cId="3201183638" sldId="310"/>
        </pc:sldMkLst>
        <pc:spChg chg="mod">
          <ac:chgData name="Mateja Geder, DOBA" userId="S::mateja.geder@doba.si::ccfd40d0-487c-4fcf-87d0-5a1ee1eda87d" providerId="AD" clId="Web-{C4CBA69A-90F7-47DA-B17F-2C2F33BA6BF7}" dt="2024-11-21T11:50:44.574" v="27" actId="20577"/>
          <ac:spMkLst>
            <pc:docMk/>
            <pc:sldMk cId="3201183638" sldId="310"/>
            <ac:spMk id="3" creationId="{914A9ABF-2F52-39F9-9FC5-710AA514A198}"/>
          </ac:spMkLst>
        </pc:spChg>
      </pc:sldChg>
      <pc:sldChg chg="modSp">
        <pc:chgData name="Mateja Geder, DOBA" userId="S::mateja.geder@doba.si::ccfd40d0-487c-4fcf-87d0-5a1ee1eda87d" providerId="AD" clId="Web-{C4CBA69A-90F7-47DA-B17F-2C2F33BA6BF7}" dt="2024-11-21T11:50:13.416" v="20" actId="20577"/>
        <pc:sldMkLst>
          <pc:docMk/>
          <pc:sldMk cId="2591287154" sldId="311"/>
        </pc:sldMkLst>
        <pc:spChg chg="mod">
          <ac:chgData name="Mateja Geder, DOBA" userId="S::mateja.geder@doba.si::ccfd40d0-487c-4fcf-87d0-5a1ee1eda87d" providerId="AD" clId="Web-{C4CBA69A-90F7-47DA-B17F-2C2F33BA6BF7}" dt="2024-11-21T11:50:13.416" v="20" actId="20577"/>
          <ac:spMkLst>
            <pc:docMk/>
            <pc:sldMk cId="2591287154" sldId="311"/>
            <ac:spMk id="3" creationId="{2180CE07-0A69-239F-A1F8-F2C3C29B18E5}"/>
          </ac:spMkLst>
        </pc:spChg>
      </pc:sldChg>
    </pc:docChg>
  </pc:docChgLst>
  <pc:docChgLst>
    <pc:chgData name="dagmara.skillszonemalta" userId="S::dagmara.skillszonemalta_gmail.com#ext#@dobasi.onmicrosoft.com::cab07fde-5b20-4099-b699-b3b303880fe4" providerId="AD" clId="Web-{3D7D356F-9315-ADD1-7EAF-4033B9326D5F}"/>
    <pc:docChg chg="modSld">
      <pc:chgData name="dagmara.skillszonemalta" userId="S::dagmara.skillszonemalta_gmail.com#ext#@dobasi.onmicrosoft.com::cab07fde-5b20-4099-b699-b3b303880fe4" providerId="AD" clId="Web-{3D7D356F-9315-ADD1-7EAF-4033B9326D5F}" dt="2024-12-13T11:03:13.652" v="196"/>
      <pc:docMkLst>
        <pc:docMk/>
      </pc:docMkLst>
      <pc:sldChg chg="modSp">
        <pc:chgData name="dagmara.skillszonemalta" userId="S::dagmara.skillszonemalta_gmail.com#ext#@dobasi.onmicrosoft.com::cab07fde-5b20-4099-b699-b3b303880fe4" providerId="AD" clId="Web-{3D7D356F-9315-ADD1-7EAF-4033B9326D5F}" dt="2024-12-13T10:15:54.294" v="25" actId="14100"/>
        <pc:sldMkLst>
          <pc:docMk/>
          <pc:sldMk cId="0" sldId="264"/>
        </pc:sldMkLst>
        <pc:spChg chg="mod">
          <ac:chgData name="dagmara.skillszonemalta" userId="S::dagmara.skillszonemalta_gmail.com#ext#@dobasi.onmicrosoft.com::cab07fde-5b20-4099-b699-b3b303880fe4" providerId="AD" clId="Web-{3D7D356F-9315-ADD1-7EAF-4033B9326D5F}" dt="2024-12-13T10:13:11.898" v="7" actId="20577"/>
          <ac:spMkLst>
            <pc:docMk/>
            <pc:sldMk cId="0" sldId="264"/>
            <ac:spMk id="3" creationId="{4BC904C2-A655-7566-3AA0-E067032A148D}"/>
          </ac:spMkLst>
        </pc:spChg>
        <pc:spChg chg="mod">
          <ac:chgData name="dagmara.skillszonemalta" userId="S::dagmara.skillszonemalta_gmail.com#ext#@dobasi.onmicrosoft.com::cab07fde-5b20-4099-b699-b3b303880fe4" providerId="AD" clId="Web-{3D7D356F-9315-ADD1-7EAF-4033B9326D5F}" dt="2024-12-13T10:12:50.241" v="1" actId="1076"/>
          <ac:spMkLst>
            <pc:docMk/>
            <pc:sldMk cId="0" sldId="264"/>
            <ac:spMk id="5" creationId="{C6A14F73-D556-AF91-AF63-40E226EBEA53}"/>
          </ac:spMkLst>
        </pc:spChg>
        <pc:picChg chg="mod">
          <ac:chgData name="dagmara.skillszonemalta" userId="S::dagmara.skillszonemalta_gmail.com#ext#@dobasi.onmicrosoft.com::cab07fde-5b20-4099-b699-b3b303880fe4" providerId="AD" clId="Web-{3D7D356F-9315-ADD1-7EAF-4033B9326D5F}" dt="2024-12-13T10:15:54.294" v="25" actId="14100"/>
          <ac:picMkLst>
            <pc:docMk/>
            <pc:sldMk cId="0" sldId="264"/>
            <ac:picMk id="4" creationId="{629648CD-1539-6540-4212-B71E6453F715}"/>
          </ac:picMkLst>
        </pc:picChg>
      </pc:sldChg>
      <pc:sldChg chg="addSp delSp modSp">
        <pc:chgData name="dagmara.skillszonemalta" userId="S::dagmara.skillszonemalta_gmail.com#ext#@dobasi.onmicrosoft.com::cab07fde-5b20-4099-b699-b3b303880fe4" providerId="AD" clId="Web-{3D7D356F-9315-ADD1-7EAF-4033B9326D5F}" dt="2024-12-13T10:23:58.282" v="99" actId="1076"/>
        <pc:sldMkLst>
          <pc:docMk/>
          <pc:sldMk cId="0" sldId="265"/>
        </pc:sldMkLst>
        <pc:spChg chg="del mod">
          <ac:chgData name="dagmara.skillszonemalta" userId="S::dagmara.skillszonemalta_gmail.com#ext#@dobasi.onmicrosoft.com::cab07fde-5b20-4099-b699-b3b303880fe4" providerId="AD" clId="Web-{3D7D356F-9315-ADD1-7EAF-4033B9326D5F}" dt="2024-12-13T10:22:41.701" v="73"/>
          <ac:spMkLst>
            <pc:docMk/>
            <pc:sldMk cId="0" sldId="265"/>
            <ac:spMk id="2" creationId="{8F2DFA47-6A4C-2813-9E8C-3B5CF473379B}"/>
          </ac:spMkLst>
        </pc:spChg>
        <pc:spChg chg="mod">
          <ac:chgData name="dagmara.skillszonemalta" userId="S::dagmara.skillszonemalta_gmail.com#ext#@dobasi.onmicrosoft.com::cab07fde-5b20-4099-b699-b3b303880fe4" providerId="AD" clId="Web-{3D7D356F-9315-ADD1-7EAF-4033B9326D5F}" dt="2024-12-13T10:23:56.126" v="98" actId="1076"/>
          <ac:spMkLst>
            <pc:docMk/>
            <pc:sldMk cId="0" sldId="265"/>
            <ac:spMk id="4" creationId="{DD156FE8-A256-8025-ECFB-9873A32E0EC0}"/>
          </ac:spMkLst>
        </pc:spChg>
        <pc:spChg chg="add mod">
          <ac:chgData name="dagmara.skillszonemalta" userId="S::dagmara.skillszonemalta_gmail.com#ext#@dobasi.onmicrosoft.com::cab07fde-5b20-4099-b699-b3b303880fe4" providerId="AD" clId="Web-{3D7D356F-9315-ADD1-7EAF-4033B9326D5F}" dt="2024-12-13T10:23:43.578" v="97" actId="1076"/>
          <ac:spMkLst>
            <pc:docMk/>
            <pc:sldMk cId="0" sldId="265"/>
            <ac:spMk id="5" creationId="{8F2DFA47-6A4C-2813-9E8C-3B5CF473379B}"/>
          </ac:spMkLst>
        </pc:spChg>
        <pc:spChg chg="mod">
          <ac:chgData name="dagmara.skillszonemalta" userId="S::dagmara.skillszonemalta_gmail.com#ext#@dobasi.onmicrosoft.com::cab07fde-5b20-4099-b699-b3b303880fe4" providerId="AD" clId="Web-{3D7D356F-9315-ADD1-7EAF-4033B9326D5F}" dt="2024-12-13T10:23:58.282" v="99" actId="1076"/>
          <ac:spMkLst>
            <pc:docMk/>
            <pc:sldMk cId="0" sldId="265"/>
            <ac:spMk id="130" creationId="{00000000-0000-0000-0000-000000000000}"/>
          </ac:spMkLst>
        </pc:spChg>
        <pc:picChg chg="add mod modCrop">
          <ac:chgData name="dagmara.skillszonemalta" userId="S::dagmara.skillszonemalta_gmail.com#ext#@dobasi.onmicrosoft.com::cab07fde-5b20-4099-b699-b3b303880fe4" providerId="AD" clId="Web-{3D7D356F-9315-ADD1-7EAF-4033B9326D5F}" dt="2024-12-13T10:23:27.812" v="88" actId="14100"/>
          <ac:picMkLst>
            <pc:docMk/>
            <pc:sldMk cId="0" sldId="265"/>
            <ac:picMk id="3" creationId="{E7C777A3-601E-AAF5-776D-F41FB9F9B7DF}"/>
          </ac:picMkLst>
        </pc:picChg>
        <pc:picChg chg="del">
          <ac:chgData name="dagmara.skillszonemalta" userId="S::dagmara.skillszonemalta_gmail.com#ext#@dobasi.onmicrosoft.com::cab07fde-5b20-4099-b699-b3b303880fe4" providerId="AD" clId="Web-{3D7D356F-9315-ADD1-7EAF-4033B9326D5F}" dt="2024-12-13T10:21:30.636" v="66"/>
          <ac:picMkLst>
            <pc:docMk/>
            <pc:sldMk cId="0" sldId="265"/>
            <ac:picMk id="131" creationId="{00000000-0000-0000-0000-000000000000}"/>
          </ac:picMkLst>
        </pc:picChg>
      </pc:sldChg>
      <pc:sldChg chg="modSp">
        <pc:chgData name="dagmara.skillszonemalta" userId="S::dagmara.skillszonemalta_gmail.com#ext#@dobasi.onmicrosoft.com::cab07fde-5b20-4099-b699-b3b303880fe4" providerId="AD" clId="Web-{3D7D356F-9315-ADD1-7EAF-4033B9326D5F}" dt="2024-12-13T10:14:31.619" v="19" actId="20577"/>
        <pc:sldMkLst>
          <pc:docMk/>
          <pc:sldMk cId="0" sldId="266"/>
        </pc:sldMkLst>
        <pc:spChg chg="mod">
          <ac:chgData name="dagmara.skillszonemalta" userId="S::dagmara.skillszonemalta_gmail.com#ext#@dobasi.onmicrosoft.com::cab07fde-5b20-4099-b699-b3b303880fe4" providerId="AD" clId="Web-{3D7D356F-9315-ADD1-7EAF-4033B9326D5F}" dt="2024-12-13T10:14:31.619" v="19" actId="20577"/>
          <ac:spMkLst>
            <pc:docMk/>
            <pc:sldMk cId="0" sldId="266"/>
            <ac:spMk id="4" creationId="{E77FC96A-55B3-C159-0CD3-C047A2039469}"/>
          </ac:spMkLst>
        </pc:spChg>
      </pc:sldChg>
      <pc:sldChg chg="modSp">
        <pc:chgData name="dagmara.skillszonemalta" userId="S::dagmara.skillszonemalta_gmail.com#ext#@dobasi.onmicrosoft.com::cab07fde-5b20-4099-b699-b3b303880fe4" providerId="AD" clId="Web-{3D7D356F-9315-ADD1-7EAF-4033B9326D5F}" dt="2024-12-13T10:16:59.531" v="29" actId="20577"/>
        <pc:sldMkLst>
          <pc:docMk/>
          <pc:sldMk cId="0" sldId="267"/>
        </pc:sldMkLst>
        <pc:spChg chg="mod">
          <ac:chgData name="dagmara.skillszonemalta" userId="S::dagmara.skillszonemalta_gmail.com#ext#@dobasi.onmicrosoft.com::cab07fde-5b20-4099-b699-b3b303880fe4" providerId="AD" clId="Web-{3D7D356F-9315-ADD1-7EAF-4033B9326D5F}" dt="2024-12-13T10:16:59.531" v="29" actId="20577"/>
          <ac:spMkLst>
            <pc:docMk/>
            <pc:sldMk cId="0" sldId="267"/>
            <ac:spMk id="4" creationId="{5CD3C341-153A-93F3-E365-84BE4A273F1A}"/>
          </ac:spMkLst>
        </pc:spChg>
      </pc:sldChg>
      <pc:sldChg chg="modSp">
        <pc:chgData name="dagmara.skillszonemalta" userId="S::dagmara.skillszonemalta_gmail.com#ext#@dobasi.onmicrosoft.com::cab07fde-5b20-4099-b699-b3b303880fe4" providerId="AD" clId="Web-{3D7D356F-9315-ADD1-7EAF-4033B9326D5F}" dt="2024-12-13T10:17:59.471" v="39" actId="14100"/>
        <pc:sldMkLst>
          <pc:docMk/>
          <pc:sldMk cId="0" sldId="268"/>
        </pc:sldMkLst>
        <pc:spChg chg="mod">
          <ac:chgData name="dagmara.skillszonemalta" userId="S::dagmara.skillszonemalta_gmail.com#ext#@dobasi.onmicrosoft.com::cab07fde-5b20-4099-b699-b3b303880fe4" providerId="AD" clId="Web-{3D7D356F-9315-ADD1-7EAF-4033B9326D5F}" dt="2024-12-13T10:17:55.252" v="38" actId="20577"/>
          <ac:spMkLst>
            <pc:docMk/>
            <pc:sldMk cId="0" sldId="268"/>
            <ac:spMk id="4" creationId="{85F27C7D-6316-904E-DEAF-F7248B71D46D}"/>
          </ac:spMkLst>
        </pc:spChg>
        <pc:picChg chg="mod">
          <ac:chgData name="dagmara.skillszonemalta" userId="S::dagmara.skillszonemalta_gmail.com#ext#@dobasi.onmicrosoft.com::cab07fde-5b20-4099-b699-b3b303880fe4" providerId="AD" clId="Web-{3D7D356F-9315-ADD1-7EAF-4033B9326D5F}" dt="2024-12-13T10:17:59.471" v="39" actId="14100"/>
          <ac:picMkLst>
            <pc:docMk/>
            <pc:sldMk cId="0" sldId="268"/>
            <ac:picMk id="155" creationId="{00000000-0000-0000-0000-000000000000}"/>
          </ac:picMkLst>
        </pc:picChg>
      </pc:sldChg>
      <pc:sldChg chg="modSp">
        <pc:chgData name="dagmara.skillszonemalta" userId="S::dagmara.skillszonemalta_gmail.com#ext#@dobasi.onmicrosoft.com::cab07fde-5b20-4099-b699-b3b303880fe4" providerId="AD" clId="Web-{3D7D356F-9315-ADD1-7EAF-4033B9326D5F}" dt="2024-12-13T10:38:20.034" v="149" actId="14100"/>
        <pc:sldMkLst>
          <pc:docMk/>
          <pc:sldMk cId="0" sldId="276"/>
        </pc:sldMkLst>
        <pc:spChg chg="mod">
          <ac:chgData name="dagmara.skillszonemalta" userId="S::dagmara.skillszonemalta_gmail.com#ext#@dobasi.onmicrosoft.com::cab07fde-5b20-4099-b699-b3b303880fe4" providerId="AD" clId="Web-{3D7D356F-9315-ADD1-7EAF-4033B9326D5F}" dt="2024-12-13T10:38:10.190" v="146" actId="20577"/>
          <ac:spMkLst>
            <pc:docMk/>
            <pc:sldMk cId="0" sldId="276"/>
            <ac:spMk id="215" creationId="{00000000-0000-0000-0000-000000000000}"/>
          </ac:spMkLst>
        </pc:spChg>
        <pc:spChg chg="mod">
          <ac:chgData name="dagmara.skillszonemalta" userId="S::dagmara.skillszonemalta_gmail.com#ext#@dobasi.onmicrosoft.com::cab07fde-5b20-4099-b699-b3b303880fe4" providerId="AD" clId="Web-{3D7D356F-9315-ADD1-7EAF-4033B9326D5F}" dt="2024-12-13T10:38:20.034" v="149" actId="14100"/>
          <ac:spMkLst>
            <pc:docMk/>
            <pc:sldMk cId="0" sldId="276"/>
            <ac:spMk id="216" creationId="{00000000-0000-0000-0000-000000000000}"/>
          </ac:spMkLst>
        </pc:spChg>
      </pc:sldChg>
      <pc:sldChg chg="delSp">
        <pc:chgData name="dagmara.skillszonemalta" userId="S::dagmara.skillszonemalta_gmail.com#ext#@dobasi.onmicrosoft.com::cab07fde-5b20-4099-b699-b3b303880fe4" providerId="AD" clId="Web-{3D7D356F-9315-ADD1-7EAF-4033B9326D5F}" dt="2024-12-13T11:03:13.652" v="196"/>
        <pc:sldMkLst>
          <pc:docMk/>
          <pc:sldMk cId="2949865065" sldId="309"/>
        </pc:sldMkLst>
        <pc:spChg chg="del">
          <ac:chgData name="dagmara.skillszonemalta" userId="S::dagmara.skillszonemalta_gmail.com#ext#@dobasi.onmicrosoft.com::cab07fde-5b20-4099-b699-b3b303880fe4" providerId="AD" clId="Web-{3D7D356F-9315-ADD1-7EAF-4033B9326D5F}" dt="2024-12-13T11:03:13.652" v="196"/>
          <ac:spMkLst>
            <pc:docMk/>
            <pc:sldMk cId="2949865065" sldId="309"/>
            <ac:spMk id="4" creationId="{73B06CFA-549F-BF01-84DA-E23DFB02BD4F}"/>
          </ac:spMkLst>
        </pc:spChg>
      </pc:sldChg>
      <pc:sldChg chg="modSp">
        <pc:chgData name="dagmara.skillszonemalta" userId="S::dagmara.skillszonemalta_gmail.com#ext#@dobasi.onmicrosoft.com::cab07fde-5b20-4099-b699-b3b303880fe4" providerId="AD" clId="Web-{3D7D356F-9315-ADD1-7EAF-4033B9326D5F}" dt="2024-12-13T10:40:54.744" v="195" actId="20577"/>
        <pc:sldMkLst>
          <pc:docMk/>
          <pc:sldMk cId="3201183638" sldId="310"/>
        </pc:sldMkLst>
        <pc:spChg chg="mod">
          <ac:chgData name="dagmara.skillszonemalta" userId="S::dagmara.skillszonemalta_gmail.com#ext#@dobasi.onmicrosoft.com::cab07fde-5b20-4099-b699-b3b303880fe4" providerId="AD" clId="Web-{3D7D356F-9315-ADD1-7EAF-4033B9326D5F}" dt="2024-12-13T10:40:54.744" v="195" actId="20577"/>
          <ac:spMkLst>
            <pc:docMk/>
            <pc:sldMk cId="3201183638" sldId="310"/>
            <ac:spMk id="3" creationId="{914A9ABF-2F52-39F9-9FC5-710AA514A198}"/>
          </ac:spMkLst>
        </pc:spChg>
      </pc:sldChg>
      <pc:sldChg chg="modSp">
        <pc:chgData name="dagmara.skillszonemalta" userId="S::dagmara.skillszonemalta_gmail.com#ext#@dobasi.onmicrosoft.com::cab07fde-5b20-4099-b699-b3b303880fe4" providerId="AD" clId="Web-{3D7D356F-9315-ADD1-7EAF-4033B9326D5F}" dt="2024-12-13T10:30:47.767" v="101" actId="1076"/>
        <pc:sldMkLst>
          <pc:docMk/>
          <pc:sldMk cId="3772698461" sldId="313"/>
        </pc:sldMkLst>
        <pc:picChg chg="mod">
          <ac:chgData name="dagmara.skillszonemalta" userId="S::dagmara.skillszonemalta_gmail.com#ext#@dobasi.onmicrosoft.com::cab07fde-5b20-4099-b699-b3b303880fe4" providerId="AD" clId="Web-{3D7D356F-9315-ADD1-7EAF-4033B9326D5F}" dt="2024-12-13T10:30:47.767" v="101" actId="1076"/>
          <ac:picMkLst>
            <pc:docMk/>
            <pc:sldMk cId="3772698461" sldId="313"/>
            <ac:picMk id="2" creationId="{2CE976DD-A14D-B72C-4BF4-A8591656FEBC}"/>
          </ac:picMkLst>
        </pc:picChg>
      </pc:sldChg>
    </pc:docChg>
  </pc:docChgLst>
  <pc:docChgLst>
    <pc:chgData name="dagmara.skillszonemalta" userId="S::dagmara.skillszonemalta_gmail.com#ext#@dobasi.onmicrosoft.com::cab07fde-5b20-4099-b699-b3b303880fe4" providerId="AD" clId="Web-{66333C9C-6F97-7341-2A67-3D15F7986158}"/>
    <pc:docChg chg="modSld sldOrd">
      <pc:chgData name="dagmara.skillszonemalta" userId="S::dagmara.skillszonemalta_gmail.com#ext#@dobasi.onmicrosoft.com::cab07fde-5b20-4099-b699-b3b303880fe4" providerId="AD" clId="Web-{66333C9C-6F97-7341-2A67-3D15F7986158}" dt="2024-11-23T22:36:56.606" v="3347" actId="20577"/>
      <pc:docMkLst>
        <pc:docMk/>
      </pc:docMkLst>
      <pc:sldChg chg="addSp modSp">
        <pc:chgData name="dagmara.skillszonemalta" userId="S::dagmara.skillszonemalta_gmail.com#ext#@dobasi.onmicrosoft.com::cab07fde-5b20-4099-b699-b3b303880fe4" providerId="AD" clId="Web-{66333C9C-6F97-7341-2A67-3D15F7986158}" dt="2024-11-23T19:18:07.181" v="599" actId="20577"/>
        <pc:sldMkLst>
          <pc:docMk/>
          <pc:sldMk cId="0" sldId="259"/>
        </pc:sldMkLst>
        <pc:spChg chg="add mod">
          <ac:chgData name="dagmara.skillszonemalta" userId="S::dagmara.skillszonemalta_gmail.com#ext#@dobasi.onmicrosoft.com::cab07fde-5b20-4099-b699-b3b303880fe4" providerId="AD" clId="Web-{66333C9C-6F97-7341-2A67-3D15F7986158}" dt="2024-11-23T18:53:32.552" v="334" actId="14100"/>
          <ac:spMkLst>
            <pc:docMk/>
            <pc:sldMk cId="0" sldId="259"/>
            <ac:spMk id="2" creationId="{54999A60-AC54-7522-B7F2-50718CF546BD}"/>
          </ac:spMkLst>
        </pc:spChg>
        <pc:spChg chg="mod">
          <ac:chgData name="dagmara.skillszonemalta" userId="S::dagmara.skillszonemalta_gmail.com#ext#@dobasi.onmicrosoft.com::cab07fde-5b20-4099-b699-b3b303880fe4" providerId="AD" clId="Web-{66333C9C-6F97-7341-2A67-3D15F7986158}" dt="2024-11-23T19:18:07.181" v="599" actId="20577"/>
          <ac:spMkLst>
            <pc:docMk/>
            <pc:sldMk cId="0" sldId="259"/>
            <ac:spMk id="90" creationId="{00000000-0000-0000-0000-000000000000}"/>
          </ac:spMkLst>
        </pc:spChg>
        <pc:spChg chg="mod">
          <ac:chgData name="dagmara.skillszonemalta" userId="S::dagmara.skillszonemalta_gmail.com#ext#@dobasi.onmicrosoft.com::cab07fde-5b20-4099-b699-b3b303880fe4" providerId="AD" clId="Web-{66333C9C-6F97-7341-2A67-3D15F7986158}" dt="2024-11-23T18:41:26.299" v="280" actId="20577"/>
          <ac:spMkLst>
            <pc:docMk/>
            <pc:sldMk cId="0" sldId="259"/>
            <ac:spMk id="91" creationId="{00000000-0000-0000-0000-000000000000}"/>
          </ac:spMkLst>
        </pc:spChg>
      </pc:sldChg>
      <pc:sldChg chg="addSp modSp">
        <pc:chgData name="dagmara.skillszonemalta" userId="S::dagmara.skillszonemalta_gmail.com#ext#@dobasi.onmicrosoft.com::cab07fde-5b20-4099-b699-b3b303880fe4" providerId="AD" clId="Web-{66333C9C-6F97-7341-2A67-3D15F7986158}" dt="2024-11-23T18:53:03.082" v="331" actId="1076"/>
        <pc:sldMkLst>
          <pc:docMk/>
          <pc:sldMk cId="0" sldId="260"/>
        </pc:sldMkLst>
        <pc:spChg chg="add mod">
          <ac:chgData name="dagmara.skillszonemalta" userId="S::dagmara.skillszonemalta_gmail.com#ext#@dobasi.onmicrosoft.com::cab07fde-5b20-4099-b699-b3b303880fe4" providerId="AD" clId="Web-{66333C9C-6F97-7341-2A67-3D15F7986158}" dt="2024-11-23T18:53:03.082" v="331" actId="1076"/>
          <ac:spMkLst>
            <pc:docMk/>
            <pc:sldMk cId="0" sldId="260"/>
            <ac:spMk id="3" creationId="{6C9D440F-0BE6-A5CD-AAAF-FCBC277C5425}"/>
          </ac:spMkLst>
        </pc:spChg>
        <pc:spChg chg="mod">
          <ac:chgData name="dagmara.skillszonemalta" userId="S::dagmara.skillszonemalta_gmail.com#ext#@dobasi.onmicrosoft.com::cab07fde-5b20-4099-b699-b3b303880fe4" providerId="AD" clId="Web-{66333C9C-6F97-7341-2A67-3D15F7986158}" dt="2024-11-23T18:15:39.198" v="21" actId="20577"/>
          <ac:spMkLst>
            <pc:docMk/>
            <pc:sldMk cId="0" sldId="260"/>
            <ac:spMk id="97" creationId="{00000000-0000-0000-0000-000000000000}"/>
          </ac:spMkLst>
        </pc:spChg>
      </pc:sldChg>
      <pc:sldChg chg="modSp">
        <pc:chgData name="dagmara.skillszonemalta" userId="S::dagmara.skillszonemalta_gmail.com#ext#@dobasi.onmicrosoft.com::cab07fde-5b20-4099-b699-b3b303880fe4" providerId="AD" clId="Web-{66333C9C-6F97-7341-2A67-3D15F7986158}" dt="2024-11-23T22:36:56.606" v="3347" actId="20577"/>
        <pc:sldMkLst>
          <pc:docMk/>
          <pc:sldMk cId="0" sldId="261"/>
        </pc:sldMkLst>
        <pc:spChg chg="mod">
          <ac:chgData name="dagmara.skillszonemalta" userId="S::dagmara.skillszonemalta_gmail.com#ext#@dobasi.onmicrosoft.com::cab07fde-5b20-4099-b699-b3b303880fe4" providerId="AD" clId="Web-{66333C9C-6F97-7341-2A67-3D15F7986158}" dt="2024-11-23T22:36:56.606" v="3347" actId="20577"/>
          <ac:spMkLst>
            <pc:docMk/>
            <pc:sldMk cId="0" sldId="261"/>
            <ac:spMk id="103" creationId="{00000000-0000-0000-0000-000000000000}"/>
          </ac:spMkLst>
        </pc:spChg>
      </pc:sldChg>
      <pc:sldChg chg="addSp delSp modSp delAnim">
        <pc:chgData name="dagmara.skillszonemalta" userId="S::dagmara.skillszonemalta_gmail.com#ext#@dobasi.onmicrosoft.com::cab07fde-5b20-4099-b699-b3b303880fe4" providerId="AD" clId="Web-{66333C9C-6F97-7341-2A67-3D15F7986158}" dt="2024-11-23T20:15:45.877" v="1352" actId="1076"/>
        <pc:sldMkLst>
          <pc:docMk/>
          <pc:sldMk cId="0" sldId="262"/>
        </pc:sldMkLst>
        <pc:spChg chg="add mod">
          <ac:chgData name="dagmara.skillszonemalta" userId="S::dagmara.skillszonemalta_gmail.com#ext#@dobasi.onmicrosoft.com::cab07fde-5b20-4099-b699-b3b303880fe4" providerId="AD" clId="Web-{66333C9C-6F97-7341-2A67-3D15F7986158}" dt="2024-11-23T19:14:58.285" v="464" actId="20577"/>
          <ac:spMkLst>
            <pc:docMk/>
            <pc:sldMk cId="0" sldId="262"/>
            <ac:spMk id="4" creationId="{6A2A4671-C38B-4224-6981-63F2A4953767}"/>
          </ac:spMkLst>
        </pc:spChg>
        <pc:spChg chg="add mod">
          <ac:chgData name="dagmara.skillszonemalta" userId="S::dagmara.skillszonemalta_gmail.com#ext#@dobasi.onmicrosoft.com::cab07fde-5b20-4099-b699-b3b303880fe4" providerId="AD" clId="Web-{66333C9C-6F97-7341-2A67-3D15F7986158}" dt="2024-11-23T20:15:45.877" v="1352" actId="1076"/>
          <ac:spMkLst>
            <pc:docMk/>
            <pc:sldMk cId="0" sldId="262"/>
            <ac:spMk id="5" creationId="{7E0F587E-A2F8-7E06-5977-FF4BE0DDEB7B}"/>
          </ac:spMkLst>
        </pc:spChg>
        <pc:spChg chg="mod">
          <ac:chgData name="dagmara.skillszonemalta" userId="S::dagmara.skillszonemalta_gmail.com#ext#@dobasi.onmicrosoft.com::cab07fde-5b20-4099-b699-b3b303880fe4" providerId="AD" clId="Web-{66333C9C-6F97-7341-2A67-3D15F7986158}" dt="2024-11-23T19:13:33.283" v="435" actId="1076"/>
          <ac:spMkLst>
            <pc:docMk/>
            <pc:sldMk cId="0" sldId="262"/>
            <ac:spMk id="108" creationId="{00000000-0000-0000-0000-000000000000}"/>
          </ac:spMkLst>
        </pc:spChg>
        <pc:picChg chg="add mod">
          <ac:chgData name="dagmara.skillszonemalta" userId="S::dagmara.skillszonemalta_gmail.com#ext#@dobasi.onmicrosoft.com::cab07fde-5b20-4099-b699-b3b303880fe4" providerId="AD" clId="Web-{66333C9C-6F97-7341-2A67-3D15F7986158}" dt="2024-11-23T19:17:40.087" v="592" actId="14100"/>
          <ac:picMkLst>
            <pc:docMk/>
            <pc:sldMk cId="0" sldId="262"/>
            <ac:picMk id="2" creationId="{55DBD6D1-9FC6-4B5F-1997-36B2E0838673}"/>
          </ac:picMkLst>
        </pc:picChg>
        <pc:picChg chg="mod">
          <ac:chgData name="dagmara.skillszonemalta" userId="S::dagmara.skillszonemalta_gmail.com#ext#@dobasi.onmicrosoft.com::cab07fde-5b20-4099-b699-b3b303880fe4" providerId="AD" clId="Web-{66333C9C-6F97-7341-2A67-3D15F7986158}" dt="2024-11-23T19:17:41.556" v="593" actId="1076"/>
          <ac:picMkLst>
            <pc:docMk/>
            <pc:sldMk cId="0" sldId="262"/>
            <ac:picMk id="110" creationId="{00000000-0000-0000-0000-000000000000}"/>
          </ac:picMkLst>
        </pc:picChg>
      </pc:sldChg>
      <pc:sldChg chg="addSp delSp modSp">
        <pc:chgData name="dagmara.skillszonemalta" userId="S::dagmara.skillszonemalta_gmail.com#ext#@dobasi.onmicrosoft.com::cab07fde-5b20-4099-b699-b3b303880fe4" providerId="AD" clId="Web-{66333C9C-6F97-7341-2A67-3D15F7986158}" dt="2024-11-23T20:12:37.679" v="1293" actId="20577"/>
        <pc:sldMkLst>
          <pc:docMk/>
          <pc:sldMk cId="0" sldId="263"/>
        </pc:sldMkLst>
        <pc:spChg chg="add mod">
          <ac:chgData name="dagmara.skillszonemalta" userId="S::dagmara.skillszonemalta_gmail.com#ext#@dobasi.onmicrosoft.com::cab07fde-5b20-4099-b699-b3b303880fe4" providerId="AD" clId="Web-{66333C9C-6F97-7341-2A67-3D15F7986158}" dt="2024-11-23T18:56:58.760" v="351" actId="1076"/>
          <ac:spMkLst>
            <pc:docMk/>
            <pc:sldMk cId="0" sldId="263"/>
            <ac:spMk id="4" creationId="{BE808125-66F6-1324-1E5E-7E8A5B9C9C90}"/>
          </ac:spMkLst>
        </pc:spChg>
        <pc:spChg chg="mod">
          <ac:chgData name="dagmara.skillszonemalta" userId="S::dagmara.skillszonemalta_gmail.com#ext#@dobasi.onmicrosoft.com::cab07fde-5b20-4099-b699-b3b303880fe4" providerId="AD" clId="Web-{66333C9C-6F97-7341-2A67-3D15F7986158}" dt="2024-11-23T20:12:37.679" v="1293" actId="20577"/>
          <ac:spMkLst>
            <pc:docMk/>
            <pc:sldMk cId="0" sldId="263"/>
            <ac:spMk id="115" creationId="{00000000-0000-0000-0000-000000000000}"/>
          </ac:spMkLst>
        </pc:spChg>
      </pc:sldChg>
      <pc:sldChg chg="addSp delSp modSp">
        <pc:chgData name="dagmara.skillszonemalta" userId="S::dagmara.skillszonemalta_gmail.com#ext#@dobasi.onmicrosoft.com::cab07fde-5b20-4099-b699-b3b303880fe4" providerId="AD" clId="Web-{66333C9C-6F97-7341-2A67-3D15F7986158}" dt="2024-11-23T20:32:21.534" v="1605" actId="14100"/>
        <pc:sldMkLst>
          <pc:docMk/>
          <pc:sldMk cId="0" sldId="264"/>
        </pc:sldMkLst>
        <pc:spChg chg="add mod">
          <ac:chgData name="dagmara.skillszonemalta" userId="S::dagmara.skillszonemalta_gmail.com#ext#@dobasi.onmicrosoft.com::cab07fde-5b20-4099-b699-b3b303880fe4" providerId="AD" clId="Web-{66333C9C-6F97-7341-2A67-3D15F7986158}" dt="2024-11-23T20:32:21.534" v="1605" actId="14100"/>
          <ac:spMkLst>
            <pc:docMk/>
            <pc:sldMk cId="0" sldId="264"/>
            <ac:spMk id="3" creationId="{4BC904C2-A655-7566-3AA0-E067032A148D}"/>
          </ac:spMkLst>
        </pc:spChg>
        <pc:spChg chg="mod">
          <ac:chgData name="dagmara.skillszonemalta" userId="S::dagmara.skillszonemalta_gmail.com#ext#@dobasi.onmicrosoft.com::cab07fde-5b20-4099-b699-b3b303880fe4" providerId="AD" clId="Web-{66333C9C-6F97-7341-2A67-3D15F7986158}" dt="2024-11-23T20:16:12.706" v="1356" actId="1076"/>
          <ac:spMkLst>
            <pc:docMk/>
            <pc:sldMk cId="0" sldId="264"/>
            <ac:spMk id="121" creationId="{00000000-0000-0000-0000-000000000000}"/>
          </ac:spMkLst>
        </pc:spChg>
        <pc:spChg chg="mod">
          <ac:chgData name="dagmara.skillszonemalta" userId="S::dagmara.skillszonemalta_gmail.com#ext#@dobasi.onmicrosoft.com::cab07fde-5b20-4099-b699-b3b303880fe4" providerId="AD" clId="Web-{66333C9C-6F97-7341-2A67-3D15F7986158}" dt="2024-11-23T20:21:46.386" v="1502" actId="20577"/>
          <ac:spMkLst>
            <pc:docMk/>
            <pc:sldMk cId="0" sldId="264"/>
            <ac:spMk id="122" creationId="{00000000-0000-0000-0000-000000000000}"/>
          </ac:spMkLst>
        </pc:spChg>
      </pc:sldChg>
      <pc:sldChg chg="addSp delSp modSp">
        <pc:chgData name="dagmara.skillszonemalta" userId="S::dagmara.skillszonemalta_gmail.com#ext#@dobasi.onmicrosoft.com::cab07fde-5b20-4099-b699-b3b303880fe4" providerId="AD" clId="Web-{66333C9C-6F97-7341-2A67-3D15F7986158}" dt="2024-11-23T20:35:13.647" v="1658" actId="1076"/>
        <pc:sldMkLst>
          <pc:docMk/>
          <pc:sldMk cId="0" sldId="265"/>
        </pc:sldMkLst>
        <pc:spChg chg="add mod">
          <ac:chgData name="dagmara.skillszonemalta" userId="S::dagmara.skillszonemalta_gmail.com#ext#@dobasi.onmicrosoft.com::cab07fde-5b20-4099-b699-b3b303880fe4" providerId="AD" clId="Web-{66333C9C-6F97-7341-2A67-3D15F7986158}" dt="2024-11-23T20:32:10.112" v="1593" actId="20577"/>
          <ac:spMkLst>
            <pc:docMk/>
            <pc:sldMk cId="0" sldId="265"/>
            <ac:spMk id="4" creationId="{DD156FE8-A256-8025-ECFB-9873A32E0EC0}"/>
          </ac:spMkLst>
        </pc:spChg>
        <pc:spChg chg="mod">
          <ac:chgData name="dagmara.skillszonemalta" userId="S::dagmara.skillszonemalta_gmail.com#ext#@dobasi.onmicrosoft.com::cab07fde-5b20-4099-b699-b3b303880fe4" providerId="AD" clId="Web-{66333C9C-6F97-7341-2A67-3D15F7986158}" dt="2024-11-23T20:35:10.132" v="1657" actId="1076"/>
          <ac:spMkLst>
            <pc:docMk/>
            <pc:sldMk cId="0" sldId="265"/>
            <ac:spMk id="129" creationId="{00000000-0000-0000-0000-000000000000}"/>
          </ac:spMkLst>
        </pc:spChg>
        <pc:spChg chg="mod">
          <ac:chgData name="dagmara.skillszonemalta" userId="S::dagmara.skillszonemalta_gmail.com#ext#@dobasi.onmicrosoft.com::cab07fde-5b20-4099-b699-b3b303880fe4" providerId="AD" clId="Web-{66333C9C-6F97-7341-2A67-3D15F7986158}" dt="2024-11-23T20:35:13.647" v="1658" actId="1076"/>
          <ac:spMkLst>
            <pc:docMk/>
            <pc:sldMk cId="0" sldId="265"/>
            <ac:spMk id="130" creationId="{00000000-0000-0000-0000-000000000000}"/>
          </ac:spMkLst>
        </pc:spChg>
      </pc:sldChg>
      <pc:sldChg chg="addSp delSp modSp">
        <pc:chgData name="dagmara.skillszonemalta" userId="S::dagmara.skillszonemalta_gmail.com#ext#@dobasi.onmicrosoft.com::cab07fde-5b20-4099-b699-b3b303880fe4" providerId="AD" clId="Web-{66333C9C-6F97-7341-2A67-3D15F7986158}" dt="2024-11-23T20:39:24.544" v="1685" actId="1076"/>
        <pc:sldMkLst>
          <pc:docMk/>
          <pc:sldMk cId="0" sldId="266"/>
        </pc:sldMkLst>
        <pc:spChg chg="mod">
          <ac:chgData name="dagmara.skillszonemalta" userId="S::dagmara.skillszonemalta_gmail.com#ext#@dobasi.onmicrosoft.com::cab07fde-5b20-4099-b699-b3b303880fe4" providerId="AD" clId="Web-{66333C9C-6F97-7341-2A67-3D15F7986158}" dt="2024-11-23T20:36:45.852" v="1673" actId="1076"/>
          <ac:spMkLst>
            <pc:docMk/>
            <pc:sldMk cId="0" sldId="266"/>
            <ac:spMk id="2" creationId="{33C8CF3B-4923-4079-9150-EDA3874C0058}"/>
          </ac:spMkLst>
        </pc:spChg>
        <pc:spChg chg="add mod">
          <ac:chgData name="dagmara.skillszonemalta" userId="S::dagmara.skillszonemalta_gmail.com#ext#@dobasi.onmicrosoft.com::cab07fde-5b20-4099-b699-b3b303880fe4" providerId="AD" clId="Web-{66333C9C-6F97-7341-2A67-3D15F7986158}" dt="2024-11-23T20:39:24.544" v="1685" actId="1076"/>
          <ac:spMkLst>
            <pc:docMk/>
            <pc:sldMk cId="0" sldId="266"/>
            <ac:spMk id="4" creationId="{E77FC96A-55B3-C159-0CD3-C047A2039469}"/>
          </ac:spMkLst>
        </pc:spChg>
        <pc:spChg chg="mod">
          <ac:chgData name="dagmara.skillszonemalta" userId="S::dagmara.skillszonemalta_gmail.com#ext#@dobasi.onmicrosoft.com::cab07fde-5b20-4099-b699-b3b303880fe4" providerId="AD" clId="Web-{66333C9C-6F97-7341-2A67-3D15F7986158}" dt="2024-11-23T20:35:36.585" v="1661" actId="1076"/>
          <ac:spMkLst>
            <pc:docMk/>
            <pc:sldMk cId="0" sldId="266"/>
            <ac:spMk id="137" creationId="{00000000-0000-0000-0000-000000000000}"/>
          </ac:spMkLst>
        </pc:spChg>
        <pc:spChg chg="mod">
          <ac:chgData name="dagmara.skillszonemalta" userId="S::dagmara.skillszonemalta_gmail.com#ext#@dobasi.onmicrosoft.com::cab07fde-5b20-4099-b699-b3b303880fe4" providerId="AD" clId="Web-{66333C9C-6F97-7341-2A67-3D15F7986158}" dt="2024-11-23T20:35:40.882" v="1662" actId="1076"/>
          <ac:spMkLst>
            <pc:docMk/>
            <pc:sldMk cId="0" sldId="266"/>
            <ac:spMk id="138" creationId="{00000000-0000-0000-0000-000000000000}"/>
          </ac:spMkLst>
        </pc:spChg>
      </pc:sldChg>
      <pc:sldChg chg="addSp delSp modSp">
        <pc:chgData name="dagmara.skillszonemalta" userId="S::dagmara.skillszonemalta_gmail.com#ext#@dobasi.onmicrosoft.com::cab07fde-5b20-4099-b699-b3b303880fe4" providerId="AD" clId="Web-{66333C9C-6F97-7341-2A67-3D15F7986158}" dt="2024-11-23T20:50:03.487" v="1787" actId="20577"/>
        <pc:sldMkLst>
          <pc:docMk/>
          <pc:sldMk cId="0" sldId="267"/>
        </pc:sldMkLst>
        <pc:spChg chg="mod">
          <ac:chgData name="dagmara.skillszonemalta" userId="S::dagmara.skillszonemalta_gmail.com#ext#@dobasi.onmicrosoft.com::cab07fde-5b20-4099-b699-b3b303880fe4" providerId="AD" clId="Web-{66333C9C-6F97-7341-2A67-3D15F7986158}" dt="2024-11-23T20:42:34.876" v="1711" actId="1076"/>
          <ac:spMkLst>
            <pc:docMk/>
            <pc:sldMk cId="0" sldId="267"/>
            <ac:spMk id="2" creationId="{AC1ADAB5-2888-9E08-4B69-82AD477A5E9B}"/>
          </ac:spMkLst>
        </pc:spChg>
        <pc:spChg chg="add mod">
          <ac:chgData name="dagmara.skillszonemalta" userId="S::dagmara.skillszonemalta_gmail.com#ext#@dobasi.onmicrosoft.com::cab07fde-5b20-4099-b699-b3b303880fe4" providerId="AD" clId="Web-{66333C9C-6F97-7341-2A67-3D15F7986158}" dt="2024-11-23T20:50:03.487" v="1787" actId="20577"/>
          <ac:spMkLst>
            <pc:docMk/>
            <pc:sldMk cId="0" sldId="267"/>
            <ac:spMk id="4" creationId="{5CD3C341-153A-93F3-E365-84BE4A273F1A}"/>
          </ac:spMkLst>
        </pc:spChg>
        <pc:spChg chg="mod">
          <ac:chgData name="dagmara.skillszonemalta" userId="S::dagmara.skillszonemalta_gmail.com#ext#@dobasi.onmicrosoft.com::cab07fde-5b20-4099-b699-b3b303880fe4" providerId="AD" clId="Web-{66333C9C-6F97-7341-2A67-3D15F7986158}" dt="2024-11-23T20:40:26.373" v="1697" actId="1076"/>
          <ac:spMkLst>
            <pc:docMk/>
            <pc:sldMk cId="0" sldId="267"/>
            <ac:spMk id="145" creationId="{00000000-0000-0000-0000-000000000000}"/>
          </ac:spMkLst>
        </pc:spChg>
        <pc:spChg chg="mod">
          <ac:chgData name="dagmara.skillszonemalta" userId="S::dagmara.skillszonemalta_gmail.com#ext#@dobasi.onmicrosoft.com::cab07fde-5b20-4099-b699-b3b303880fe4" providerId="AD" clId="Web-{66333C9C-6F97-7341-2A67-3D15F7986158}" dt="2024-11-23T20:40:48.811" v="1702" actId="1076"/>
          <ac:spMkLst>
            <pc:docMk/>
            <pc:sldMk cId="0" sldId="267"/>
            <ac:spMk id="146" creationId="{00000000-0000-0000-0000-000000000000}"/>
          </ac:spMkLst>
        </pc:spChg>
      </pc:sldChg>
      <pc:sldChg chg="addSp delSp modSp">
        <pc:chgData name="dagmara.skillszonemalta" userId="S::dagmara.skillszonemalta_gmail.com#ext#@dobasi.onmicrosoft.com::cab07fde-5b20-4099-b699-b3b303880fe4" providerId="AD" clId="Web-{66333C9C-6F97-7341-2A67-3D15F7986158}" dt="2024-11-23T20:57:14.316" v="1874" actId="1076"/>
        <pc:sldMkLst>
          <pc:docMk/>
          <pc:sldMk cId="0" sldId="268"/>
        </pc:sldMkLst>
        <pc:spChg chg="mod">
          <ac:chgData name="dagmara.skillszonemalta" userId="S::dagmara.skillszonemalta_gmail.com#ext#@dobasi.onmicrosoft.com::cab07fde-5b20-4099-b699-b3b303880fe4" providerId="AD" clId="Web-{66333C9C-6F97-7341-2A67-3D15F7986158}" dt="2024-11-23T20:52:48.257" v="1811" actId="1076"/>
          <ac:spMkLst>
            <pc:docMk/>
            <pc:sldMk cId="0" sldId="268"/>
            <ac:spMk id="2" creationId="{1ED36E91-3565-C563-6BFF-E6A8DF3563F6}"/>
          </ac:spMkLst>
        </pc:spChg>
        <pc:spChg chg="add mod">
          <ac:chgData name="dagmara.skillszonemalta" userId="S::dagmara.skillszonemalta_gmail.com#ext#@dobasi.onmicrosoft.com::cab07fde-5b20-4099-b699-b3b303880fe4" providerId="AD" clId="Web-{66333C9C-6F97-7341-2A67-3D15F7986158}" dt="2024-11-23T20:57:14.316" v="1874" actId="1076"/>
          <ac:spMkLst>
            <pc:docMk/>
            <pc:sldMk cId="0" sldId="268"/>
            <ac:spMk id="4" creationId="{85F27C7D-6316-904E-DEAF-F7248B71D46D}"/>
          </ac:spMkLst>
        </pc:spChg>
        <pc:spChg chg="mod">
          <ac:chgData name="dagmara.skillszonemalta" userId="S::dagmara.skillszonemalta_gmail.com#ext#@dobasi.onmicrosoft.com::cab07fde-5b20-4099-b699-b3b303880fe4" providerId="AD" clId="Web-{66333C9C-6F97-7341-2A67-3D15F7986158}" dt="2024-11-23T20:40:21.654" v="1696" actId="1076"/>
          <ac:spMkLst>
            <pc:docMk/>
            <pc:sldMk cId="0" sldId="268"/>
            <ac:spMk id="153" creationId="{00000000-0000-0000-0000-000000000000}"/>
          </ac:spMkLst>
        </pc:spChg>
        <pc:spChg chg="mod">
          <ac:chgData name="dagmara.skillszonemalta" userId="S::dagmara.skillszonemalta_gmail.com#ext#@dobasi.onmicrosoft.com::cab07fde-5b20-4099-b699-b3b303880fe4" providerId="AD" clId="Web-{66333C9C-6F97-7341-2A67-3D15F7986158}" dt="2024-11-23T20:53:31.701" v="1815" actId="14100"/>
          <ac:spMkLst>
            <pc:docMk/>
            <pc:sldMk cId="0" sldId="268"/>
            <ac:spMk id="154" creationId="{00000000-0000-0000-0000-000000000000}"/>
          </ac:spMkLst>
        </pc:spChg>
      </pc:sldChg>
      <pc:sldChg chg="modSp">
        <pc:chgData name="dagmara.skillszonemalta" userId="S::dagmara.skillszonemalta_gmail.com#ext#@dobasi.onmicrosoft.com::cab07fde-5b20-4099-b699-b3b303880fe4" providerId="AD" clId="Web-{66333C9C-6F97-7341-2A67-3D15F7986158}" dt="2024-11-23T20:59:58.992" v="1888" actId="20577"/>
        <pc:sldMkLst>
          <pc:docMk/>
          <pc:sldMk cId="0" sldId="269"/>
        </pc:sldMkLst>
        <pc:spChg chg="mod">
          <ac:chgData name="dagmara.skillszonemalta" userId="S::dagmara.skillszonemalta_gmail.com#ext#@dobasi.onmicrosoft.com::cab07fde-5b20-4099-b699-b3b303880fe4" providerId="AD" clId="Web-{66333C9C-6F97-7341-2A67-3D15F7986158}" dt="2024-11-23T20:59:58.992" v="1888" actId="20577"/>
          <ac:spMkLst>
            <pc:docMk/>
            <pc:sldMk cId="0" sldId="269"/>
            <ac:spMk id="162" creationId="{00000000-0000-0000-0000-000000000000}"/>
          </ac:spMkLst>
        </pc:spChg>
        <pc:spChg chg="mod">
          <ac:chgData name="dagmara.skillszonemalta" userId="S::dagmara.skillszonemalta_gmail.com#ext#@dobasi.onmicrosoft.com::cab07fde-5b20-4099-b699-b3b303880fe4" providerId="AD" clId="Web-{66333C9C-6F97-7341-2A67-3D15F7986158}" dt="2024-11-23T20:10:41.223" v="1271" actId="20577"/>
          <ac:spMkLst>
            <pc:docMk/>
            <pc:sldMk cId="0" sldId="269"/>
            <ac:spMk id="163" creationId="{00000000-0000-0000-0000-000000000000}"/>
          </ac:spMkLst>
        </pc:spChg>
      </pc:sldChg>
      <pc:sldChg chg="addSp delSp modSp">
        <pc:chgData name="dagmara.skillszonemalta" userId="S::dagmara.skillszonemalta_gmail.com#ext#@dobasi.onmicrosoft.com::cab07fde-5b20-4099-b699-b3b303880fe4" providerId="AD" clId="Web-{66333C9C-6F97-7341-2A67-3D15F7986158}" dt="2024-11-23T21:20:25.479" v="2454" actId="20577"/>
        <pc:sldMkLst>
          <pc:docMk/>
          <pc:sldMk cId="0" sldId="270"/>
        </pc:sldMkLst>
        <pc:spChg chg="add mod">
          <ac:chgData name="dagmara.skillszonemalta" userId="S::dagmara.skillszonemalta_gmail.com#ext#@dobasi.onmicrosoft.com::cab07fde-5b20-4099-b699-b3b303880fe4" providerId="AD" clId="Web-{66333C9C-6F97-7341-2A67-3D15F7986158}" dt="2024-11-23T21:20:25.479" v="2454" actId="20577"/>
          <ac:spMkLst>
            <pc:docMk/>
            <pc:sldMk cId="0" sldId="270"/>
            <ac:spMk id="3" creationId="{DAED53AC-5B99-DA0A-CF10-A4903202E365}"/>
          </ac:spMkLst>
        </pc:spChg>
        <pc:spChg chg="add mod">
          <ac:chgData name="dagmara.skillszonemalta" userId="S::dagmara.skillszonemalta_gmail.com#ext#@dobasi.onmicrosoft.com::cab07fde-5b20-4099-b699-b3b303880fe4" providerId="AD" clId="Web-{66333C9C-6F97-7341-2A67-3D15F7986158}" dt="2024-11-23T21:11:56.964" v="2293" actId="1076"/>
          <ac:spMkLst>
            <pc:docMk/>
            <pc:sldMk cId="0" sldId="270"/>
            <ac:spMk id="5" creationId="{8986FF7A-3C54-A2CA-8CA3-3F9AD00B99A4}"/>
          </ac:spMkLst>
        </pc:spChg>
        <pc:spChg chg="mod">
          <ac:chgData name="dagmara.skillszonemalta" userId="S::dagmara.skillszonemalta_gmail.com#ext#@dobasi.onmicrosoft.com::cab07fde-5b20-4099-b699-b3b303880fe4" providerId="AD" clId="Web-{66333C9C-6F97-7341-2A67-3D15F7986158}" dt="2024-11-23T21:06:26.573" v="2225" actId="1076"/>
          <ac:spMkLst>
            <pc:docMk/>
            <pc:sldMk cId="0" sldId="270"/>
            <ac:spMk id="168" creationId="{00000000-0000-0000-0000-000000000000}"/>
          </ac:spMkLst>
        </pc:spChg>
        <pc:spChg chg="mod">
          <ac:chgData name="dagmara.skillszonemalta" userId="S::dagmara.skillszonemalta_gmail.com#ext#@dobasi.onmicrosoft.com::cab07fde-5b20-4099-b699-b3b303880fe4" providerId="AD" clId="Web-{66333C9C-6F97-7341-2A67-3D15F7986158}" dt="2024-11-23T21:09:40.003" v="2253" actId="20577"/>
          <ac:spMkLst>
            <pc:docMk/>
            <pc:sldMk cId="0" sldId="270"/>
            <ac:spMk id="169" creationId="{00000000-0000-0000-0000-000000000000}"/>
          </ac:spMkLst>
        </pc:spChg>
        <pc:spChg chg="mod">
          <ac:chgData name="dagmara.skillszonemalta" userId="S::dagmara.skillszonemalta_gmail.com#ext#@dobasi.onmicrosoft.com::cab07fde-5b20-4099-b699-b3b303880fe4" providerId="AD" clId="Web-{66333C9C-6F97-7341-2A67-3D15F7986158}" dt="2024-11-23T21:10:57.494" v="2268" actId="1076"/>
          <ac:spMkLst>
            <pc:docMk/>
            <pc:sldMk cId="0" sldId="270"/>
            <ac:spMk id="172" creationId="{00000000-0000-0000-0000-000000000000}"/>
          </ac:spMkLst>
        </pc:spChg>
        <pc:picChg chg="add mod modCrop">
          <ac:chgData name="dagmara.skillszonemalta" userId="S::dagmara.skillszonemalta_gmail.com#ext#@dobasi.onmicrosoft.com::cab07fde-5b20-4099-b699-b3b303880fe4" providerId="AD" clId="Web-{66333C9C-6F97-7341-2A67-3D15F7986158}" dt="2024-11-23T21:11:05.948" v="2270" actId="1076"/>
          <ac:picMkLst>
            <pc:docMk/>
            <pc:sldMk cId="0" sldId="270"/>
            <ac:picMk id="4" creationId="{8445BCB4-DF2E-244D-B16B-D00474C6B61E}"/>
          </ac:picMkLst>
        </pc:picChg>
        <pc:picChg chg="mod">
          <ac:chgData name="dagmara.skillszonemalta" userId="S::dagmara.skillszonemalta_gmail.com#ext#@dobasi.onmicrosoft.com::cab07fde-5b20-4099-b699-b3b303880fe4" providerId="AD" clId="Web-{66333C9C-6F97-7341-2A67-3D15F7986158}" dt="2024-11-23T21:10:53.791" v="2267" actId="1076"/>
          <ac:picMkLst>
            <pc:docMk/>
            <pc:sldMk cId="0" sldId="270"/>
            <ac:picMk id="171" creationId="{00000000-0000-0000-0000-000000000000}"/>
          </ac:picMkLst>
        </pc:picChg>
      </pc:sldChg>
      <pc:sldChg chg="addSp delSp modSp">
        <pc:chgData name="dagmara.skillszonemalta" userId="S::dagmara.skillszonemalta_gmail.com#ext#@dobasi.onmicrosoft.com::cab07fde-5b20-4099-b699-b3b303880fe4" providerId="AD" clId="Web-{66333C9C-6F97-7341-2A67-3D15F7986158}" dt="2024-11-23T21:28:34.214" v="2638" actId="1076"/>
        <pc:sldMkLst>
          <pc:docMk/>
          <pc:sldMk cId="0" sldId="271"/>
        </pc:sldMkLst>
        <pc:spChg chg="add mod">
          <ac:chgData name="dagmara.skillszonemalta" userId="S::dagmara.skillszonemalta_gmail.com#ext#@dobasi.onmicrosoft.com::cab07fde-5b20-4099-b699-b3b303880fe4" providerId="AD" clId="Web-{66333C9C-6F97-7341-2A67-3D15F7986158}" dt="2024-11-23T21:26:39.519" v="2611" actId="1076"/>
          <ac:spMkLst>
            <pc:docMk/>
            <pc:sldMk cId="0" sldId="271"/>
            <ac:spMk id="2" creationId="{1A33865D-CFFD-EE77-0948-7664AC4540AF}"/>
          </ac:spMkLst>
        </pc:spChg>
        <pc:spChg chg="add mod">
          <ac:chgData name="dagmara.skillszonemalta" userId="S::dagmara.skillszonemalta_gmail.com#ext#@dobasi.onmicrosoft.com::cab07fde-5b20-4099-b699-b3b303880fe4" providerId="AD" clId="Web-{66333C9C-6F97-7341-2A67-3D15F7986158}" dt="2024-11-23T21:28:26.944" v="2635" actId="1076"/>
          <ac:spMkLst>
            <pc:docMk/>
            <pc:sldMk cId="0" sldId="271"/>
            <ac:spMk id="6" creationId="{2D26AF4E-701D-F540-5EB5-C314DF1E3A63}"/>
          </ac:spMkLst>
        </pc:spChg>
        <pc:spChg chg="mod">
          <ac:chgData name="dagmara.skillszonemalta" userId="S::dagmara.skillszonemalta_gmail.com#ext#@dobasi.onmicrosoft.com::cab07fde-5b20-4099-b699-b3b303880fe4" providerId="AD" clId="Web-{66333C9C-6F97-7341-2A67-3D15F7986158}" dt="2024-11-23T21:27:39.802" v="2619" actId="1076"/>
          <ac:spMkLst>
            <pc:docMk/>
            <pc:sldMk cId="0" sldId="271"/>
            <ac:spMk id="177" creationId="{00000000-0000-0000-0000-000000000000}"/>
          </ac:spMkLst>
        </pc:spChg>
        <pc:spChg chg="mod">
          <ac:chgData name="dagmara.skillszonemalta" userId="S::dagmara.skillszonemalta_gmail.com#ext#@dobasi.onmicrosoft.com::cab07fde-5b20-4099-b699-b3b303880fe4" providerId="AD" clId="Web-{66333C9C-6F97-7341-2A67-3D15F7986158}" dt="2024-11-23T21:27:31.802" v="2618" actId="1076"/>
          <ac:spMkLst>
            <pc:docMk/>
            <pc:sldMk cId="0" sldId="271"/>
            <ac:spMk id="179" creationId="{00000000-0000-0000-0000-000000000000}"/>
          </ac:spMkLst>
        </pc:spChg>
        <pc:spChg chg="mod">
          <ac:chgData name="dagmara.skillszonemalta" userId="S::dagmara.skillszonemalta_gmail.com#ext#@dobasi.onmicrosoft.com::cab07fde-5b20-4099-b699-b3b303880fe4" providerId="AD" clId="Web-{66333C9C-6F97-7341-2A67-3D15F7986158}" dt="2024-11-23T21:28:30.432" v="2636" actId="1076"/>
          <ac:spMkLst>
            <pc:docMk/>
            <pc:sldMk cId="0" sldId="271"/>
            <ac:spMk id="181" creationId="{00000000-0000-0000-0000-000000000000}"/>
          </ac:spMkLst>
        </pc:spChg>
        <pc:picChg chg="mod">
          <ac:chgData name="dagmara.skillszonemalta" userId="S::dagmara.skillszonemalta_gmail.com#ext#@dobasi.onmicrosoft.com::cab07fde-5b20-4099-b699-b3b303880fe4" providerId="AD" clId="Web-{66333C9C-6F97-7341-2A67-3D15F7986158}" dt="2024-11-23T21:26:26.019" v="2609" actId="14100"/>
          <ac:picMkLst>
            <pc:docMk/>
            <pc:sldMk cId="0" sldId="271"/>
            <ac:picMk id="178" creationId="{00000000-0000-0000-0000-000000000000}"/>
          </ac:picMkLst>
        </pc:picChg>
        <pc:picChg chg="mod">
          <ac:chgData name="dagmara.skillszonemalta" userId="S::dagmara.skillszonemalta_gmail.com#ext#@dobasi.onmicrosoft.com::cab07fde-5b20-4099-b699-b3b303880fe4" providerId="AD" clId="Web-{66333C9C-6F97-7341-2A67-3D15F7986158}" dt="2024-11-23T21:28:34.214" v="2638" actId="1076"/>
          <ac:picMkLst>
            <pc:docMk/>
            <pc:sldMk cId="0" sldId="271"/>
            <ac:picMk id="180" creationId="{00000000-0000-0000-0000-000000000000}"/>
          </ac:picMkLst>
        </pc:picChg>
      </pc:sldChg>
      <pc:sldChg chg="modSp ord">
        <pc:chgData name="dagmara.skillszonemalta" userId="S::dagmara.skillszonemalta_gmail.com#ext#@dobasi.onmicrosoft.com::cab07fde-5b20-4099-b699-b3b303880fe4" providerId="AD" clId="Web-{66333C9C-6F97-7341-2A67-3D15F7986158}" dt="2024-11-23T21:19:21.931" v="2376" actId="20577"/>
        <pc:sldMkLst>
          <pc:docMk/>
          <pc:sldMk cId="0" sldId="272"/>
        </pc:sldMkLst>
        <pc:spChg chg="mod">
          <ac:chgData name="dagmara.skillszonemalta" userId="S::dagmara.skillszonemalta_gmail.com#ext#@dobasi.onmicrosoft.com::cab07fde-5b20-4099-b699-b3b303880fe4" providerId="AD" clId="Web-{66333C9C-6F97-7341-2A67-3D15F7986158}" dt="2024-11-23T21:18:54.087" v="2343" actId="20577"/>
          <ac:spMkLst>
            <pc:docMk/>
            <pc:sldMk cId="0" sldId="272"/>
            <ac:spMk id="186" creationId="{00000000-0000-0000-0000-000000000000}"/>
          </ac:spMkLst>
        </pc:spChg>
        <pc:spChg chg="mod">
          <ac:chgData name="dagmara.skillszonemalta" userId="S::dagmara.skillszonemalta_gmail.com#ext#@dobasi.onmicrosoft.com::cab07fde-5b20-4099-b699-b3b303880fe4" providerId="AD" clId="Web-{66333C9C-6F97-7341-2A67-3D15F7986158}" dt="2024-11-23T21:19:19.853" v="2374" actId="20577"/>
          <ac:spMkLst>
            <pc:docMk/>
            <pc:sldMk cId="0" sldId="272"/>
            <ac:spMk id="188" creationId="{00000000-0000-0000-0000-000000000000}"/>
          </ac:spMkLst>
        </pc:spChg>
        <pc:spChg chg="mod">
          <ac:chgData name="dagmara.skillszonemalta" userId="S::dagmara.skillszonemalta_gmail.com#ext#@dobasi.onmicrosoft.com::cab07fde-5b20-4099-b699-b3b303880fe4" providerId="AD" clId="Web-{66333C9C-6F97-7341-2A67-3D15F7986158}" dt="2024-11-23T21:19:21.931" v="2376" actId="20577"/>
          <ac:spMkLst>
            <pc:docMk/>
            <pc:sldMk cId="0" sldId="272"/>
            <ac:spMk id="189" creationId="{00000000-0000-0000-0000-000000000000}"/>
          </ac:spMkLst>
        </pc:spChg>
      </pc:sldChg>
      <pc:sldChg chg="addSp modSp">
        <pc:chgData name="dagmara.skillszonemalta" userId="S::dagmara.skillszonemalta_gmail.com#ext#@dobasi.onmicrosoft.com::cab07fde-5b20-4099-b699-b3b303880fe4" providerId="AD" clId="Web-{66333C9C-6F97-7341-2A67-3D15F7986158}" dt="2024-11-23T20:12:51.976" v="1296" actId="20577"/>
        <pc:sldMkLst>
          <pc:docMk/>
          <pc:sldMk cId="0" sldId="275"/>
        </pc:sldMkLst>
        <pc:spChg chg="add mod">
          <ac:chgData name="dagmara.skillszonemalta" userId="S::dagmara.skillszonemalta_gmail.com#ext#@dobasi.onmicrosoft.com::cab07fde-5b20-4099-b699-b3b303880fe4" providerId="AD" clId="Web-{66333C9C-6F97-7341-2A67-3D15F7986158}" dt="2024-11-23T18:55:13.585" v="342" actId="20577"/>
          <ac:spMkLst>
            <pc:docMk/>
            <pc:sldMk cId="0" sldId="275"/>
            <ac:spMk id="3" creationId="{691D11AB-8A79-9302-AFF6-871F124FB785}"/>
          </ac:spMkLst>
        </pc:spChg>
        <pc:spChg chg="mod">
          <ac:chgData name="dagmara.skillszonemalta" userId="S::dagmara.skillszonemalta_gmail.com#ext#@dobasi.onmicrosoft.com::cab07fde-5b20-4099-b699-b3b303880fe4" providerId="AD" clId="Web-{66333C9C-6F97-7341-2A67-3D15F7986158}" dt="2024-11-23T20:12:51.976" v="1296" actId="20577"/>
          <ac:spMkLst>
            <pc:docMk/>
            <pc:sldMk cId="0" sldId="275"/>
            <ac:spMk id="208" creationId="{00000000-0000-0000-0000-000000000000}"/>
          </ac:spMkLst>
        </pc:spChg>
      </pc:sldChg>
      <pc:sldChg chg="delSp modSp">
        <pc:chgData name="dagmara.skillszonemalta" userId="S::dagmara.skillszonemalta_gmail.com#ext#@dobasi.onmicrosoft.com::cab07fde-5b20-4099-b699-b3b303880fe4" providerId="AD" clId="Web-{66333C9C-6F97-7341-2A67-3D15F7986158}" dt="2024-11-23T20:09:25.891" v="1268" actId="1076"/>
        <pc:sldMkLst>
          <pc:docMk/>
          <pc:sldMk cId="0" sldId="276"/>
        </pc:sldMkLst>
        <pc:spChg chg="mod">
          <ac:chgData name="dagmara.skillszonemalta" userId="S::dagmara.skillszonemalta_gmail.com#ext#@dobasi.onmicrosoft.com::cab07fde-5b20-4099-b699-b3b303880fe4" providerId="AD" clId="Web-{66333C9C-6F97-7341-2A67-3D15F7986158}" dt="2024-11-23T20:08:47.812" v="1265" actId="20577"/>
          <ac:spMkLst>
            <pc:docMk/>
            <pc:sldMk cId="0" sldId="276"/>
            <ac:spMk id="215" creationId="{00000000-0000-0000-0000-000000000000}"/>
          </ac:spMkLst>
        </pc:spChg>
        <pc:spChg chg="mod">
          <ac:chgData name="dagmara.skillszonemalta" userId="S::dagmara.skillszonemalta_gmail.com#ext#@dobasi.onmicrosoft.com::cab07fde-5b20-4099-b699-b3b303880fe4" providerId="AD" clId="Web-{66333C9C-6F97-7341-2A67-3D15F7986158}" dt="2024-11-23T20:09:25.891" v="1268" actId="1076"/>
          <ac:spMkLst>
            <pc:docMk/>
            <pc:sldMk cId="0" sldId="276"/>
            <ac:spMk id="216" creationId="{00000000-0000-0000-0000-000000000000}"/>
          </ac:spMkLst>
        </pc:spChg>
      </pc:sldChg>
      <pc:sldChg chg="addSp delSp modSp delAnim">
        <pc:chgData name="dagmara.skillszonemalta" userId="S::dagmara.skillszonemalta_gmail.com#ext#@dobasi.onmicrosoft.com::cab07fde-5b20-4099-b699-b3b303880fe4" providerId="AD" clId="Web-{66333C9C-6F97-7341-2A67-3D15F7986158}" dt="2024-11-23T19:34:11.008" v="726" actId="1076"/>
        <pc:sldMkLst>
          <pc:docMk/>
          <pc:sldMk cId="0" sldId="278"/>
        </pc:sldMkLst>
        <pc:spChg chg="mod">
          <ac:chgData name="dagmara.skillszonemalta" userId="S::dagmara.skillszonemalta_gmail.com#ext#@dobasi.onmicrosoft.com::cab07fde-5b20-4099-b699-b3b303880fe4" providerId="AD" clId="Web-{66333C9C-6F97-7341-2A67-3D15F7986158}" dt="2024-11-23T19:34:11.008" v="726" actId="1076"/>
          <ac:spMkLst>
            <pc:docMk/>
            <pc:sldMk cId="0" sldId="278"/>
            <ac:spMk id="3" creationId="{27E46F5D-9702-076A-17A9-02675106CD6C}"/>
          </ac:spMkLst>
        </pc:spChg>
        <pc:spChg chg="add mod">
          <ac:chgData name="dagmara.skillszonemalta" userId="S::dagmara.skillszonemalta_gmail.com#ext#@dobasi.onmicrosoft.com::cab07fde-5b20-4099-b699-b3b303880fe4" providerId="AD" clId="Web-{66333C9C-6F97-7341-2A67-3D15F7986158}" dt="2024-11-23T19:22:05.273" v="640" actId="20577"/>
          <ac:spMkLst>
            <pc:docMk/>
            <pc:sldMk cId="0" sldId="278"/>
            <ac:spMk id="5" creationId="{69FC8E54-63D7-22A9-E70E-09AC2FC2C01E}"/>
          </ac:spMkLst>
        </pc:spChg>
        <pc:spChg chg="mod">
          <ac:chgData name="dagmara.skillszonemalta" userId="S::dagmara.skillszonemalta_gmail.com#ext#@dobasi.onmicrosoft.com::cab07fde-5b20-4099-b699-b3b303880fe4" providerId="AD" clId="Web-{66333C9C-6F97-7341-2A67-3D15F7986158}" dt="2024-11-23T19:21:00.912" v="617" actId="20577"/>
          <ac:spMkLst>
            <pc:docMk/>
            <pc:sldMk cId="0" sldId="278"/>
            <ac:spMk id="228" creationId="{00000000-0000-0000-0000-000000000000}"/>
          </ac:spMkLst>
        </pc:spChg>
        <pc:picChg chg="add mod">
          <ac:chgData name="dagmara.skillszonemalta" userId="S::dagmara.skillszonemalta_gmail.com#ext#@dobasi.onmicrosoft.com::cab07fde-5b20-4099-b699-b3b303880fe4" providerId="AD" clId="Web-{66333C9C-6F97-7341-2A67-3D15F7986158}" dt="2024-11-23T19:21:06.725" v="619" actId="14100"/>
          <ac:picMkLst>
            <pc:docMk/>
            <pc:sldMk cId="0" sldId="278"/>
            <ac:picMk id="2" creationId="{FB7703EA-E483-61C9-AF8E-6D854D06AF11}"/>
          </ac:picMkLst>
        </pc:picChg>
        <pc:picChg chg="mod">
          <ac:chgData name="dagmara.skillszonemalta" userId="S::dagmara.skillszonemalta_gmail.com#ext#@dobasi.onmicrosoft.com::cab07fde-5b20-4099-b699-b3b303880fe4" providerId="AD" clId="Web-{66333C9C-6F97-7341-2A67-3D15F7986158}" dt="2024-11-23T19:21:36.803" v="624" actId="1076"/>
          <ac:picMkLst>
            <pc:docMk/>
            <pc:sldMk cId="0" sldId="278"/>
            <ac:picMk id="231" creationId="{00000000-0000-0000-0000-000000000000}"/>
          </ac:picMkLst>
        </pc:picChg>
      </pc:sldChg>
      <pc:sldChg chg="addSp delSp modSp delAnim">
        <pc:chgData name="dagmara.skillszonemalta" userId="S::dagmara.skillszonemalta_gmail.com#ext#@dobasi.onmicrosoft.com::cab07fde-5b20-4099-b699-b3b303880fe4" providerId="AD" clId="Web-{66333C9C-6F97-7341-2A67-3D15F7986158}" dt="2024-11-23T19:33:52.664" v="719" actId="1076"/>
        <pc:sldMkLst>
          <pc:docMk/>
          <pc:sldMk cId="0" sldId="280"/>
        </pc:sldMkLst>
        <pc:spChg chg="mod">
          <ac:chgData name="dagmara.skillszonemalta" userId="S::dagmara.skillszonemalta_gmail.com#ext#@dobasi.onmicrosoft.com::cab07fde-5b20-4099-b699-b3b303880fe4" providerId="AD" clId="Web-{66333C9C-6F97-7341-2A67-3D15F7986158}" dt="2024-11-23T19:33:52.664" v="719" actId="1076"/>
          <ac:spMkLst>
            <pc:docMk/>
            <pc:sldMk cId="0" sldId="280"/>
            <ac:spMk id="2" creationId="{1E6A65CE-910A-8851-7C2B-8F45B2EC7508}"/>
          </ac:spMkLst>
        </pc:spChg>
        <pc:spChg chg="add mod">
          <ac:chgData name="dagmara.skillszonemalta" userId="S::dagmara.skillszonemalta_gmail.com#ext#@dobasi.onmicrosoft.com::cab07fde-5b20-4099-b699-b3b303880fe4" providerId="AD" clId="Web-{66333C9C-6F97-7341-2A67-3D15F7986158}" dt="2024-11-23T19:25:37.981" v="670" actId="1076"/>
          <ac:spMkLst>
            <pc:docMk/>
            <pc:sldMk cId="0" sldId="280"/>
            <ac:spMk id="5" creationId="{06806C1A-B79A-6EB1-73D5-8FDC5D12FB4B}"/>
          </ac:spMkLst>
        </pc:spChg>
        <pc:spChg chg="mod">
          <ac:chgData name="dagmara.skillszonemalta" userId="S::dagmara.skillszonemalta_gmail.com#ext#@dobasi.onmicrosoft.com::cab07fde-5b20-4099-b699-b3b303880fe4" providerId="AD" clId="Web-{66333C9C-6F97-7341-2A67-3D15F7986158}" dt="2024-11-23T19:23:37.056" v="658" actId="1076"/>
          <ac:spMkLst>
            <pc:docMk/>
            <pc:sldMk cId="0" sldId="280"/>
            <ac:spMk id="242" creationId="{00000000-0000-0000-0000-000000000000}"/>
          </ac:spMkLst>
        </pc:spChg>
        <pc:picChg chg="add mod">
          <ac:chgData name="dagmara.skillszonemalta" userId="S::dagmara.skillszonemalta_gmail.com#ext#@dobasi.onmicrosoft.com::cab07fde-5b20-4099-b699-b3b303880fe4" providerId="AD" clId="Web-{66333C9C-6F97-7341-2A67-3D15F7986158}" dt="2024-11-23T19:33:45.789" v="718" actId="14100"/>
          <ac:picMkLst>
            <pc:docMk/>
            <pc:sldMk cId="0" sldId="280"/>
            <ac:picMk id="3" creationId="{6717018F-9D5B-A369-5AF5-CA8387772BF5}"/>
          </ac:picMkLst>
        </pc:picChg>
        <pc:picChg chg="mod">
          <ac:chgData name="dagmara.skillszonemalta" userId="S::dagmara.skillszonemalta_gmail.com#ext#@dobasi.onmicrosoft.com::cab07fde-5b20-4099-b699-b3b303880fe4" providerId="AD" clId="Web-{66333C9C-6F97-7341-2A67-3D15F7986158}" dt="2024-11-23T19:25:34.075" v="669" actId="1076"/>
          <ac:picMkLst>
            <pc:docMk/>
            <pc:sldMk cId="0" sldId="280"/>
            <ac:picMk id="245" creationId="{00000000-0000-0000-0000-000000000000}"/>
          </ac:picMkLst>
        </pc:picChg>
      </pc:sldChg>
      <pc:sldChg chg="addSp delSp modSp">
        <pc:chgData name="dagmara.skillszonemalta" userId="S::dagmara.skillszonemalta_gmail.com#ext#@dobasi.onmicrosoft.com::cab07fde-5b20-4099-b699-b3b303880fe4" providerId="AD" clId="Web-{66333C9C-6F97-7341-2A67-3D15F7986158}" dt="2024-11-23T19:02:13.611" v="386" actId="1076"/>
        <pc:sldMkLst>
          <pc:docMk/>
          <pc:sldMk cId="0" sldId="281"/>
        </pc:sldMkLst>
        <pc:spChg chg="add mod">
          <ac:chgData name="dagmara.skillszonemalta" userId="S::dagmara.skillszonemalta_gmail.com#ext#@dobasi.onmicrosoft.com::cab07fde-5b20-4099-b699-b3b303880fe4" providerId="AD" clId="Web-{66333C9C-6F97-7341-2A67-3D15F7986158}" dt="2024-11-23T19:02:13.611" v="386" actId="1076"/>
          <ac:spMkLst>
            <pc:docMk/>
            <pc:sldMk cId="0" sldId="281"/>
            <ac:spMk id="5" creationId="{FC785F10-325F-3377-DCD0-2599925AEC87}"/>
          </ac:spMkLst>
        </pc:spChg>
        <pc:picChg chg="add mod modCrop">
          <ac:chgData name="dagmara.skillszonemalta" userId="S::dagmara.skillszonemalta_gmail.com#ext#@dobasi.onmicrosoft.com::cab07fde-5b20-4099-b699-b3b303880fe4" providerId="AD" clId="Web-{66333C9C-6F97-7341-2A67-3D15F7986158}" dt="2024-11-23T19:01:38.516" v="383" actId="1076"/>
          <ac:picMkLst>
            <pc:docMk/>
            <pc:sldMk cId="0" sldId="281"/>
            <ac:picMk id="6" creationId="{F25460EF-8D38-D538-B720-549B7730114A}"/>
          </ac:picMkLst>
        </pc:picChg>
      </pc:sldChg>
      <pc:sldChg chg="addSp delSp modSp">
        <pc:chgData name="dagmara.skillszonemalta" userId="S::dagmara.skillszonemalta_gmail.com#ext#@dobasi.onmicrosoft.com::cab07fde-5b20-4099-b699-b3b303880fe4" providerId="AD" clId="Web-{66333C9C-6F97-7341-2A67-3D15F7986158}" dt="2024-11-23T19:05:16.318" v="404" actId="1076"/>
        <pc:sldMkLst>
          <pc:docMk/>
          <pc:sldMk cId="0" sldId="282"/>
        </pc:sldMkLst>
        <pc:spChg chg="add mod">
          <ac:chgData name="dagmara.skillszonemalta" userId="S::dagmara.skillszonemalta_gmail.com#ext#@dobasi.onmicrosoft.com::cab07fde-5b20-4099-b699-b3b303880fe4" providerId="AD" clId="Web-{66333C9C-6F97-7341-2A67-3D15F7986158}" dt="2024-11-23T19:05:16.318" v="404" actId="1076"/>
          <ac:spMkLst>
            <pc:docMk/>
            <pc:sldMk cId="0" sldId="282"/>
            <ac:spMk id="5" creationId="{A1501990-6445-768A-0874-72861BCE3780}"/>
          </ac:spMkLst>
        </pc:spChg>
        <pc:picChg chg="add mod modCrop">
          <ac:chgData name="dagmara.skillszonemalta" userId="S::dagmara.skillszonemalta_gmail.com#ext#@dobasi.onmicrosoft.com::cab07fde-5b20-4099-b699-b3b303880fe4" providerId="AD" clId="Web-{66333C9C-6F97-7341-2A67-3D15F7986158}" dt="2024-11-23T19:05:01.552" v="399" actId="1076"/>
          <ac:picMkLst>
            <pc:docMk/>
            <pc:sldMk cId="0" sldId="282"/>
            <ac:picMk id="4" creationId="{5A5FFD5C-D4CA-967F-9888-51BB37680428}"/>
          </ac:picMkLst>
        </pc:picChg>
      </pc:sldChg>
      <pc:sldChg chg="addSp modSp">
        <pc:chgData name="dagmara.skillszonemalta" userId="S::dagmara.skillszonemalta_gmail.com#ext#@dobasi.onmicrosoft.com::cab07fde-5b20-4099-b699-b3b303880fe4" providerId="AD" clId="Web-{66333C9C-6F97-7341-2A67-3D15F7986158}" dt="2024-11-23T22:00:28.840" v="2997" actId="20577"/>
        <pc:sldMkLst>
          <pc:docMk/>
          <pc:sldMk cId="0" sldId="283"/>
        </pc:sldMkLst>
        <pc:spChg chg="add mod">
          <ac:chgData name="dagmara.skillszonemalta" userId="S::dagmara.skillszonemalta_gmail.com#ext#@dobasi.onmicrosoft.com::cab07fde-5b20-4099-b699-b3b303880fe4" providerId="AD" clId="Web-{66333C9C-6F97-7341-2A67-3D15F7986158}" dt="2024-11-23T21:58:32.806" v="2980" actId="20577"/>
          <ac:spMkLst>
            <pc:docMk/>
            <pc:sldMk cId="0" sldId="283"/>
            <ac:spMk id="3" creationId="{799C01DB-38ED-948E-48A1-81A28CBCD0C2}"/>
          </ac:spMkLst>
        </pc:spChg>
        <pc:spChg chg="mod">
          <ac:chgData name="dagmara.skillszonemalta" userId="S::dagmara.skillszonemalta_gmail.com#ext#@dobasi.onmicrosoft.com::cab07fde-5b20-4099-b699-b3b303880fe4" providerId="AD" clId="Web-{66333C9C-6F97-7341-2A67-3D15F7986158}" dt="2024-11-23T22:00:28.840" v="2997" actId="20577"/>
          <ac:spMkLst>
            <pc:docMk/>
            <pc:sldMk cId="0" sldId="283"/>
            <ac:spMk id="265" creationId="{00000000-0000-0000-0000-000000000000}"/>
          </ac:spMkLst>
        </pc:spChg>
      </pc:sldChg>
      <pc:sldChg chg="addSp modSp">
        <pc:chgData name="dagmara.skillszonemalta" userId="S::dagmara.skillszonemalta_gmail.com#ext#@dobasi.onmicrosoft.com::cab07fde-5b20-4099-b699-b3b303880fe4" providerId="AD" clId="Web-{66333C9C-6F97-7341-2A67-3D15F7986158}" dt="2024-11-23T22:00:21.933" v="2996" actId="20577"/>
        <pc:sldMkLst>
          <pc:docMk/>
          <pc:sldMk cId="0" sldId="284"/>
        </pc:sldMkLst>
        <pc:spChg chg="mod">
          <ac:chgData name="dagmara.skillszonemalta" userId="S::dagmara.skillszonemalta_gmail.com#ext#@dobasi.onmicrosoft.com::cab07fde-5b20-4099-b699-b3b303880fe4" providerId="AD" clId="Web-{66333C9C-6F97-7341-2A67-3D15F7986158}" dt="2024-11-23T22:00:21.933" v="2996" actId="20577"/>
          <ac:spMkLst>
            <pc:docMk/>
            <pc:sldMk cId="0" sldId="284"/>
            <ac:spMk id="3" creationId="{580B1A22-46AF-EF8C-D403-57DFA5BC54A5}"/>
          </ac:spMkLst>
        </pc:spChg>
        <pc:spChg chg="mod">
          <ac:chgData name="dagmara.skillszonemalta" userId="S::dagmara.skillszonemalta_gmail.com#ext#@dobasi.onmicrosoft.com::cab07fde-5b20-4099-b699-b3b303880fe4" providerId="AD" clId="Web-{66333C9C-6F97-7341-2A67-3D15F7986158}" dt="2024-11-23T21:57:35.351" v="2972" actId="1076"/>
          <ac:spMkLst>
            <pc:docMk/>
            <pc:sldMk cId="0" sldId="284"/>
            <ac:spMk id="4" creationId="{9BEC7881-8256-623F-87CC-9BEF9ED6DD20}"/>
          </ac:spMkLst>
        </pc:spChg>
        <pc:spChg chg="add mod">
          <ac:chgData name="dagmara.skillszonemalta" userId="S::dagmara.skillszonemalta_gmail.com#ext#@dobasi.onmicrosoft.com::cab07fde-5b20-4099-b699-b3b303880fe4" providerId="AD" clId="Web-{66333C9C-6F97-7341-2A67-3D15F7986158}" dt="2024-11-23T21:58:24.649" v="2978" actId="20577"/>
          <ac:spMkLst>
            <pc:docMk/>
            <pc:sldMk cId="0" sldId="284"/>
            <ac:spMk id="5" creationId="{E30971AA-F907-BE67-EE2D-A145F42662C7}"/>
          </ac:spMkLst>
        </pc:spChg>
        <pc:spChg chg="mod">
          <ac:chgData name="dagmara.skillszonemalta" userId="S::dagmara.skillszonemalta_gmail.com#ext#@dobasi.onmicrosoft.com::cab07fde-5b20-4099-b699-b3b303880fe4" providerId="AD" clId="Web-{66333C9C-6F97-7341-2A67-3D15F7986158}" dt="2024-11-23T21:53:07.783" v="2933" actId="1076"/>
          <ac:spMkLst>
            <pc:docMk/>
            <pc:sldMk cId="0" sldId="284"/>
            <ac:spMk id="271" creationId="{00000000-0000-0000-0000-000000000000}"/>
          </ac:spMkLst>
        </pc:spChg>
      </pc:sldChg>
      <pc:sldChg chg="addSp modSp">
        <pc:chgData name="dagmara.skillszonemalta" userId="S::dagmara.skillszonemalta_gmail.com#ext#@dobasi.onmicrosoft.com::cab07fde-5b20-4099-b699-b3b303880fe4" providerId="AD" clId="Web-{66333C9C-6F97-7341-2A67-3D15F7986158}" dt="2024-11-23T22:08:30.757" v="3036" actId="1076"/>
        <pc:sldMkLst>
          <pc:docMk/>
          <pc:sldMk cId="0" sldId="285"/>
        </pc:sldMkLst>
        <pc:spChg chg="mod">
          <ac:chgData name="dagmara.skillszonemalta" userId="S::dagmara.skillszonemalta_gmail.com#ext#@dobasi.onmicrosoft.com::cab07fde-5b20-4099-b699-b3b303880fe4" providerId="AD" clId="Web-{66333C9C-6F97-7341-2A67-3D15F7986158}" dt="2024-11-23T22:07:58.319" v="3032" actId="14100"/>
          <ac:spMkLst>
            <pc:docMk/>
            <pc:sldMk cId="0" sldId="285"/>
            <ac:spMk id="3" creationId="{B0B1E254-C5E8-04B6-9A8C-FE15541E7849}"/>
          </ac:spMkLst>
        </pc:spChg>
        <pc:spChg chg="mod">
          <ac:chgData name="dagmara.skillszonemalta" userId="S::dagmara.skillszonemalta_gmail.com#ext#@dobasi.onmicrosoft.com::cab07fde-5b20-4099-b699-b3b303880fe4" providerId="AD" clId="Web-{66333C9C-6F97-7341-2A67-3D15F7986158}" dt="2024-11-23T22:08:30.757" v="3036" actId="1076"/>
          <ac:spMkLst>
            <pc:docMk/>
            <pc:sldMk cId="0" sldId="285"/>
            <ac:spMk id="4" creationId="{237DA332-A7BE-326C-5587-31D57FD64AF7}"/>
          </ac:spMkLst>
        </pc:spChg>
        <pc:spChg chg="add mod">
          <ac:chgData name="dagmara.skillszonemalta" userId="S::dagmara.skillszonemalta_gmail.com#ext#@dobasi.onmicrosoft.com::cab07fde-5b20-4099-b699-b3b303880fe4" providerId="AD" clId="Web-{66333C9C-6F97-7341-2A67-3D15F7986158}" dt="2024-11-23T22:08:05.288" v="3035" actId="1076"/>
          <ac:spMkLst>
            <pc:docMk/>
            <pc:sldMk cId="0" sldId="285"/>
            <ac:spMk id="5" creationId="{05F6BCD2-6F02-9A08-C15C-1CDF3887B5BC}"/>
          </ac:spMkLst>
        </pc:spChg>
      </pc:sldChg>
      <pc:sldChg chg="addSp modSp">
        <pc:chgData name="dagmara.skillszonemalta" userId="S::dagmara.skillszonemalta_gmail.com#ext#@dobasi.onmicrosoft.com::cab07fde-5b20-4099-b699-b3b303880fe4" providerId="AD" clId="Web-{66333C9C-6F97-7341-2A67-3D15F7986158}" dt="2024-11-23T20:12:54.617" v="1297" actId="20577"/>
        <pc:sldMkLst>
          <pc:docMk/>
          <pc:sldMk cId="0" sldId="286"/>
        </pc:sldMkLst>
        <pc:spChg chg="add mod">
          <ac:chgData name="dagmara.skillszonemalta" userId="S::dagmara.skillszonemalta_gmail.com#ext#@dobasi.onmicrosoft.com::cab07fde-5b20-4099-b699-b3b303880fe4" providerId="AD" clId="Web-{66333C9C-6F97-7341-2A67-3D15F7986158}" dt="2024-11-23T18:56:14.087" v="343" actId="20577"/>
          <ac:spMkLst>
            <pc:docMk/>
            <pc:sldMk cId="0" sldId="286"/>
            <ac:spMk id="3" creationId="{56300517-26A6-420F-3BF7-F5266CF63F56}"/>
          </ac:spMkLst>
        </pc:spChg>
        <pc:spChg chg="mod">
          <ac:chgData name="dagmara.skillszonemalta" userId="S::dagmara.skillszonemalta_gmail.com#ext#@dobasi.onmicrosoft.com::cab07fde-5b20-4099-b699-b3b303880fe4" providerId="AD" clId="Web-{66333C9C-6F97-7341-2A67-3D15F7986158}" dt="2024-11-23T20:12:54.617" v="1297" actId="20577"/>
          <ac:spMkLst>
            <pc:docMk/>
            <pc:sldMk cId="0" sldId="286"/>
            <ac:spMk id="285" creationId="{00000000-0000-0000-0000-000000000000}"/>
          </ac:spMkLst>
        </pc:spChg>
      </pc:sldChg>
      <pc:sldChg chg="addSp modSp">
        <pc:chgData name="dagmara.skillszonemalta" userId="S::dagmara.skillszonemalta_gmail.com#ext#@dobasi.onmicrosoft.com::cab07fde-5b20-4099-b699-b3b303880fe4" providerId="AD" clId="Web-{66333C9C-6F97-7341-2A67-3D15F7986158}" dt="2024-11-23T20:06:58.685" v="1221" actId="20577"/>
        <pc:sldMkLst>
          <pc:docMk/>
          <pc:sldMk cId="0" sldId="287"/>
        </pc:sldMkLst>
        <pc:spChg chg="add mod">
          <ac:chgData name="dagmara.skillszonemalta" userId="S::dagmara.skillszonemalta_gmail.com#ext#@dobasi.onmicrosoft.com::cab07fde-5b20-4099-b699-b3b303880fe4" providerId="AD" clId="Web-{66333C9C-6F97-7341-2A67-3D15F7986158}" dt="2024-11-23T19:06:07.601" v="405" actId="20577"/>
          <ac:spMkLst>
            <pc:docMk/>
            <pc:sldMk cId="0" sldId="287"/>
            <ac:spMk id="3" creationId="{A9B35F57-48F1-B953-22B6-CBF5CF71CFDF}"/>
          </ac:spMkLst>
        </pc:spChg>
        <pc:spChg chg="mod">
          <ac:chgData name="dagmara.skillszonemalta" userId="S::dagmara.skillszonemalta_gmail.com#ext#@dobasi.onmicrosoft.com::cab07fde-5b20-4099-b699-b3b303880fe4" providerId="AD" clId="Web-{66333C9C-6F97-7341-2A67-3D15F7986158}" dt="2024-11-23T20:06:58.685" v="1221" actId="20577"/>
          <ac:spMkLst>
            <pc:docMk/>
            <pc:sldMk cId="0" sldId="287"/>
            <ac:spMk id="292" creationId="{00000000-0000-0000-0000-000000000000}"/>
          </ac:spMkLst>
        </pc:spChg>
      </pc:sldChg>
      <pc:sldChg chg="addSp delSp modSp delAnim">
        <pc:chgData name="dagmara.skillszonemalta" userId="S::dagmara.skillszonemalta_gmail.com#ext#@dobasi.onmicrosoft.com::cab07fde-5b20-4099-b699-b3b303880fe4" providerId="AD" clId="Web-{66333C9C-6F97-7341-2A67-3D15F7986158}" dt="2024-11-23T19:33:13.257" v="711" actId="20577"/>
        <pc:sldMkLst>
          <pc:docMk/>
          <pc:sldMk cId="0" sldId="288"/>
        </pc:sldMkLst>
        <pc:spChg chg="mod">
          <ac:chgData name="dagmara.skillszonemalta" userId="S::dagmara.skillszonemalta_gmail.com#ext#@dobasi.onmicrosoft.com::cab07fde-5b20-4099-b699-b3b303880fe4" providerId="AD" clId="Web-{66333C9C-6F97-7341-2A67-3D15F7986158}" dt="2024-11-23T19:31:29.067" v="703" actId="14100"/>
          <ac:spMkLst>
            <pc:docMk/>
            <pc:sldMk cId="0" sldId="288"/>
            <ac:spMk id="2" creationId="{342D1D12-758C-B253-8259-D59D75592E2A}"/>
          </ac:spMkLst>
        </pc:spChg>
        <pc:spChg chg="add mod">
          <ac:chgData name="dagmara.skillszonemalta" userId="S::dagmara.skillszonemalta_gmail.com#ext#@dobasi.onmicrosoft.com::cab07fde-5b20-4099-b699-b3b303880fe4" providerId="AD" clId="Web-{66333C9C-6F97-7341-2A67-3D15F7986158}" dt="2024-11-23T19:33:13.257" v="711" actId="20577"/>
          <ac:spMkLst>
            <pc:docMk/>
            <pc:sldMk cId="0" sldId="288"/>
            <ac:spMk id="5" creationId="{CBD71164-2CC4-B0FB-55A8-CF1F1509CFEC}"/>
          </ac:spMkLst>
        </pc:spChg>
        <pc:spChg chg="mod">
          <ac:chgData name="dagmara.skillszonemalta" userId="S::dagmara.skillszonemalta_gmail.com#ext#@dobasi.onmicrosoft.com::cab07fde-5b20-4099-b699-b3b303880fe4" providerId="AD" clId="Web-{66333C9C-6F97-7341-2A67-3D15F7986158}" dt="2024-11-23T19:30:39.738" v="698" actId="20577"/>
          <ac:spMkLst>
            <pc:docMk/>
            <pc:sldMk cId="0" sldId="288"/>
            <ac:spMk id="298" creationId="{00000000-0000-0000-0000-000000000000}"/>
          </ac:spMkLst>
        </pc:spChg>
        <pc:picChg chg="add mod">
          <ac:chgData name="dagmara.skillszonemalta" userId="S::dagmara.skillszonemalta_gmail.com#ext#@dobasi.onmicrosoft.com::cab07fde-5b20-4099-b699-b3b303880fe4" providerId="AD" clId="Web-{66333C9C-6F97-7341-2A67-3D15F7986158}" dt="2024-11-23T19:26:35.748" v="679" actId="1076"/>
          <ac:picMkLst>
            <pc:docMk/>
            <pc:sldMk cId="0" sldId="288"/>
            <ac:picMk id="3" creationId="{E69DF7D4-3FF6-771F-9718-9CF19663A347}"/>
          </ac:picMkLst>
        </pc:picChg>
        <pc:picChg chg="mod">
          <ac:chgData name="dagmara.skillszonemalta" userId="S::dagmara.skillszonemalta_gmail.com#ext#@dobasi.onmicrosoft.com::cab07fde-5b20-4099-b699-b3b303880fe4" providerId="AD" clId="Web-{66333C9C-6F97-7341-2A67-3D15F7986158}" dt="2024-11-23T19:31:39.989" v="704" actId="14100"/>
          <ac:picMkLst>
            <pc:docMk/>
            <pc:sldMk cId="0" sldId="288"/>
            <ac:picMk id="300" creationId="{00000000-0000-0000-0000-000000000000}"/>
          </ac:picMkLst>
        </pc:picChg>
      </pc:sldChg>
      <pc:sldChg chg="modSp">
        <pc:chgData name="dagmara.skillszonemalta" userId="S::dagmara.skillszonemalta_gmail.com#ext#@dobasi.onmicrosoft.com::cab07fde-5b20-4099-b699-b3b303880fe4" providerId="AD" clId="Web-{66333C9C-6F97-7341-2A67-3D15F7986158}" dt="2024-11-23T20:11:57.256" v="1278" actId="20577"/>
        <pc:sldMkLst>
          <pc:docMk/>
          <pc:sldMk cId="0" sldId="289"/>
        </pc:sldMkLst>
        <pc:spChg chg="mod">
          <ac:chgData name="dagmara.skillszonemalta" userId="S::dagmara.skillszonemalta_gmail.com#ext#@dobasi.onmicrosoft.com::cab07fde-5b20-4099-b699-b3b303880fe4" providerId="AD" clId="Web-{66333C9C-6F97-7341-2A67-3D15F7986158}" dt="2024-11-23T20:11:57.256" v="1278" actId="20577"/>
          <ac:spMkLst>
            <pc:docMk/>
            <pc:sldMk cId="0" sldId="289"/>
            <ac:spMk id="306" creationId="{00000000-0000-0000-0000-000000000000}"/>
          </ac:spMkLst>
        </pc:spChg>
      </pc:sldChg>
      <pc:sldChg chg="addSp delSp modSp">
        <pc:chgData name="dagmara.skillszonemalta" userId="S::dagmara.skillszonemalta_gmail.com#ext#@dobasi.onmicrosoft.com::cab07fde-5b20-4099-b699-b3b303880fe4" providerId="AD" clId="Web-{66333C9C-6F97-7341-2A67-3D15F7986158}" dt="2024-11-23T19:08:55.855" v="422" actId="1076"/>
        <pc:sldMkLst>
          <pc:docMk/>
          <pc:sldMk cId="0" sldId="290"/>
        </pc:sldMkLst>
        <pc:spChg chg="add mod">
          <ac:chgData name="dagmara.skillszonemalta" userId="S::dagmara.skillszonemalta_gmail.com#ext#@dobasi.onmicrosoft.com::cab07fde-5b20-4099-b699-b3b303880fe4" providerId="AD" clId="Web-{66333C9C-6F97-7341-2A67-3D15F7986158}" dt="2024-11-23T19:08:55.855" v="422" actId="1076"/>
          <ac:spMkLst>
            <pc:docMk/>
            <pc:sldMk cId="0" sldId="290"/>
            <ac:spMk id="3" creationId="{7750286F-36ED-C0AA-2A47-A16C4DD81DC4}"/>
          </ac:spMkLst>
        </pc:spChg>
        <pc:spChg chg="mod">
          <ac:chgData name="dagmara.skillszonemalta" userId="S::dagmara.skillszonemalta_gmail.com#ext#@dobasi.onmicrosoft.com::cab07fde-5b20-4099-b699-b3b303880fe4" providerId="AD" clId="Web-{66333C9C-6F97-7341-2A67-3D15F7986158}" dt="2024-11-23T19:08:49.589" v="420" actId="14100"/>
          <ac:spMkLst>
            <pc:docMk/>
            <pc:sldMk cId="0" sldId="290"/>
            <ac:spMk id="312" creationId="{00000000-0000-0000-0000-000000000000}"/>
          </ac:spMkLst>
        </pc:spChg>
        <pc:picChg chg="add mod modCrop">
          <ac:chgData name="dagmara.skillszonemalta" userId="S::dagmara.skillszonemalta_gmail.com#ext#@dobasi.onmicrosoft.com::cab07fde-5b20-4099-b699-b3b303880fe4" providerId="AD" clId="Web-{66333C9C-6F97-7341-2A67-3D15F7986158}" dt="2024-11-23T19:08:51.136" v="421" actId="1076"/>
          <ac:picMkLst>
            <pc:docMk/>
            <pc:sldMk cId="0" sldId="290"/>
            <ac:picMk id="4" creationId="{D61D763E-69DD-8F54-08FD-6B3C9583B63E}"/>
          </ac:picMkLst>
        </pc:picChg>
      </pc:sldChg>
      <pc:sldChg chg="addSp modSp">
        <pc:chgData name="dagmara.skillszonemalta" userId="S::dagmara.skillszonemalta_gmail.com#ext#@dobasi.onmicrosoft.com::cab07fde-5b20-4099-b699-b3b303880fe4" providerId="AD" clId="Web-{66333C9C-6F97-7341-2A67-3D15F7986158}" dt="2024-11-23T20:06:30.669" v="1220" actId="14100"/>
        <pc:sldMkLst>
          <pc:docMk/>
          <pc:sldMk cId="0" sldId="291"/>
        </pc:sldMkLst>
        <pc:spChg chg="add mod">
          <ac:chgData name="dagmara.skillszonemalta" userId="S::dagmara.skillszonemalta_gmail.com#ext#@dobasi.onmicrosoft.com::cab07fde-5b20-4099-b699-b3b303880fe4" providerId="AD" clId="Web-{66333C9C-6F97-7341-2A67-3D15F7986158}" dt="2024-11-23T19:54:34.392" v="1055" actId="1076"/>
          <ac:spMkLst>
            <pc:docMk/>
            <pc:sldMk cId="0" sldId="291"/>
            <ac:spMk id="3" creationId="{20E63D8C-9AEE-CA19-C305-807827756CF7}"/>
          </ac:spMkLst>
        </pc:spChg>
        <pc:spChg chg="mod">
          <ac:chgData name="dagmara.skillszonemalta" userId="S::dagmara.skillszonemalta_gmail.com#ext#@dobasi.onmicrosoft.com::cab07fde-5b20-4099-b699-b3b303880fe4" providerId="AD" clId="Web-{66333C9C-6F97-7341-2A67-3D15F7986158}" dt="2024-11-23T19:50:17.350" v="989" actId="20577"/>
          <ac:spMkLst>
            <pc:docMk/>
            <pc:sldMk cId="0" sldId="291"/>
            <ac:spMk id="318" creationId="{00000000-0000-0000-0000-000000000000}"/>
          </ac:spMkLst>
        </pc:spChg>
        <pc:spChg chg="mod">
          <ac:chgData name="dagmara.skillszonemalta" userId="S::dagmara.skillszonemalta_gmail.com#ext#@dobasi.onmicrosoft.com::cab07fde-5b20-4099-b699-b3b303880fe4" providerId="AD" clId="Web-{66333C9C-6F97-7341-2A67-3D15F7986158}" dt="2024-11-23T20:06:30.669" v="1220" actId="14100"/>
          <ac:spMkLst>
            <pc:docMk/>
            <pc:sldMk cId="0" sldId="291"/>
            <ac:spMk id="319" creationId="{00000000-0000-0000-0000-000000000000}"/>
          </ac:spMkLst>
        </pc:spChg>
        <pc:picChg chg="mod">
          <ac:chgData name="dagmara.skillszonemalta" userId="S::dagmara.skillszonemalta_gmail.com#ext#@dobasi.onmicrosoft.com::cab07fde-5b20-4099-b699-b3b303880fe4" providerId="AD" clId="Web-{66333C9C-6F97-7341-2A67-3D15F7986158}" dt="2024-11-23T19:54:37.377" v="1056" actId="1076"/>
          <ac:picMkLst>
            <pc:docMk/>
            <pc:sldMk cId="0" sldId="291"/>
            <ac:picMk id="320" creationId="{00000000-0000-0000-0000-000000000000}"/>
          </ac:picMkLst>
        </pc:picChg>
      </pc:sldChg>
      <pc:sldChg chg="addSp modSp">
        <pc:chgData name="dagmara.skillszonemalta" userId="S::dagmara.skillszonemalta_gmail.com#ext#@dobasi.onmicrosoft.com::cab07fde-5b20-4099-b699-b3b303880fe4" providerId="AD" clId="Web-{66333C9C-6F97-7341-2A67-3D15F7986158}" dt="2024-11-23T20:06:19.981" v="1219" actId="14100"/>
        <pc:sldMkLst>
          <pc:docMk/>
          <pc:sldMk cId="0" sldId="292"/>
        </pc:sldMkLst>
        <pc:spChg chg="add mod">
          <ac:chgData name="dagmara.skillszonemalta" userId="S::dagmara.skillszonemalta_gmail.com#ext#@dobasi.onmicrosoft.com::cab07fde-5b20-4099-b699-b3b303880fe4" providerId="AD" clId="Web-{66333C9C-6F97-7341-2A67-3D15F7986158}" dt="2024-11-23T19:59:47.202" v="1100" actId="1076"/>
          <ac:spMkLst>
            <pc:docMk/>
            <pc:sldMk cId="0" sldId="292"/>
            <ac:spMk id="3" creationId="{4FDA69AF-0885-A3B6-473C-F2DA21CBC762}"/>
          </ac:spMkLst>
        </pc:spChg>
        <pc:spChg chg="add mod">
          <ac:chgData name="dagmara.skillszonemalta" userId="S::dagmara.skillszonemalta_gmail.com#ext#@dobasi.onmicrosoft.com::cab07fde-5b20-4099-b699-b3b303880fe4" providerId="AD" clId="Web-{66333C9C-6F97-7341-2A67-3D15F7986158}" dt="2024-11-23T20:06:19.981" v="1219" actId="14100"/>
          <ac:spMkLst>
            <pc:docMk/>
            <pc:sldMk cId="0" sldId="292"/>
            <ac:spMk id="5" creationId="{DA60FC0A-D0B5-C83B-0739-DD21BE28E909}"/>
          </ac:spMkLst>
        </pc:spChg>
        <pc:spChg chg="mod">
          <ac:chgData name="dagmara.skillszonemalta" userId="S::dagmara.skillszonemalta_gmail.com#ext#@dobasi.onmicrosoft.com::cab07fde-5b20-4099-b699-b3b303880fe4" providerId="AD" clId="Web-{66333C9C-6F97-7341-2A67-3D15F7986158}" dt="2024-11-23T19:59:07.967" v="1092" actId="20577"/>
          <ac:spMkLst>
            <pc:docMk/>
            <pc:sldMk cId="0" sldId="292"/>
            <ac:spMk id="325" creationId="{00000000-0000-0000-0000-000000000000}"/>
          </ac:spMkLst>
        </pc:spChg>
        <pc:picChg chg="mod">
          <ac:chgData name="dagmara.skillszonemalta" userId="S::dagmara.skillszonemalta_gmail.com#ext#@dobasi.onmicrosoft.com::cab07fde-5b20-4099-b699-b3b303880fe4" providerId="AD" clId="Web-{66333C9C-6F97-7341-2A67-3D15F7986158}" dt="2024-11-23T19:59:43.733" v="1099" actId="1076"/>
          <ac:picMkLst>
            <pc:docMk/>
            <pc:sldMk cId="0" sldId="292"/>
            <ac:picMk id="329" creationId="{00000000-0000-0000-0000-000000000000}"/>
          </ac:picMkLst>
        </pc:picChg>
      </pc:sldChg>
      <pc:sldChg chg="delSp modSp">
        <pc:chgData name="dagmara.skillszonemalta" userId="S::dagmara.skillszonemalta_gmail.com#ext#@dobasi.onmicrosoft.com::cab07fde-5b20-4099-b699-b3b303880fe4" providerId="AD" clId="Web-{66333C9C-6F97-7341-2A67-3D15F7986158}" dt="2024-11-23T22:36:37.293" v="3345" actId="20577"/>
        <pc:sldMkLst>
          <pc:docMk/>
          <pc:sldMk cId="0" sldId="293"/>
        </pc:sldMkLst>
        <pc:spChg chg="mod">
          <ac:chgData name="dagmara.skillszonemalta" userId="S::dagmara.skillszonemalta_gmail.com#ext#@dobasi.onmicrosoft.com::cab07fde-5b20-4099-b699-b3b303880fe4" providerId="AD" clId="Web-{66333C9C-6F97-7341-2A67-3D15F7986158}" dt="2024-11-23T22:29:58.830" v="3135" actId="1076"/>
          <ac:spMkLst>
            <pc:docMk/>
            <pc:sldMk cId="0" sldId="293"/>
            <ac:spMk id="335" creationId="{00000000-0000-0000-0000-000000000000}"/>
          </ac:spMkLst>
        </pc:spChg>
        <pc:spChg chg="mod">
          <ac:chgData name="dagmara.skillszonemalta" userId="S::dagmara.skillszonemalta_gmail.com#ext#@dobasi.onmicrosoft.com::cab07fde-5b20-4099-b699-b3b303880fe4" providerId="AD" clId="Web-{66333C9C-6F97-7341-2A67-3D15F7986158}" dt="2024-11-23T22:36:37.293" v="3345" actId="20577"/>
          <ac:spMkLst>
            <pc:docMk/>
            <pc:sldMk cId="0" sldId="293"/>
            <ac:spMk id="337" creationId="{00000000-0000-0000-0000-000000000000}"/>
          </ac:spMkLst>
        </pc:spChg>
        <pc:picChg chg="mod">
          <ac:chgData name="dagmara.skillszonemalta" userId="S::dagmara.skillszonemalta_gmail.com#ext#@dobasi.onmicrosoft.com::cab07fde-5b20-4099-b699-b3b303880fe4" providerId="AD" clId="Web-{66333C9C-6F97-7341-2A67-3D15F7986158}" dt="2024-11-23T22:30:08.955" v="3138" actId="1076"/>
          <ac:picMkLst>
            <pc:docMk/>
            <pc:sldMk cId="0" sldId="293"/>
            <ac:picMk id="338" creationId="{00000000-0000-0000-0000-000000000000}"/>
          </ac:picMkLst>
        </pc:picChg>
      </pc:sldChg>
      <pc:sldChg chg="modSp">
        <pc:chgData name="dagmara.skillszonemalta" userId="S::dagmara.skillszonemalta_gmail.com#ext#@dobasi.onmicrosoft.com::cab07fde-5b20-4099-b699-b3b303880fe4" providerId="AD" clId="Web-{66333C9C-6F97-7341-2A67-3D15F7986158}" dt="2024-11-23T19:55:41.597" v="1061" actId="20577"/>
        <pc:sldMkLst>
          <pc:docMk/>
          <pc:sldMk cId="0" sldId="294"/>
        </pc:sldMkLst>
        <pc:spChg chg="mod">
          <ac:chgData name="dagmara.skillszonemalta" userId="S::dagmara.skillszonemalta_gmail.com#ext#@dobasi.onmicrosoft.com::cab07fde-5b20-4099-b699-b3b303880fe4" providerId="AD" clId="Web-{66333C9C-6F97-7341-2A67-3D15F7986158}" dt="2024-11-23T19:34:26.868" v="727" actId="20577"/>
          <ac:spMkLst>
            <pc:docMk/>
            <pc:sldMk cId="0" sldId="294"/>
            <ac:spMk id="343" creationId="{00000000-0000-0000-0000-000000000000}"/>
          </ac:spMkLst>
        </pc:spChg>
        <pc:spChg chg="mod">
          <ac:chgData name="dagmara.skillszonemalta" userId="S::dagmara.skillszonemalta_gmail.com#ext#@dobasi.onmicrosoft.com::cab07fde-5b20-4099-b699-b3b303880fe4" providerId="AD" clId="Web-{66333C9C-6F97-7341-2A67-3D15F7986158}" dt="2024-11-23T19:55:41.597" v="1061" actId="20577"/>
          <ac:spMkLst>
            <pc:docMk/>
            <pc:sldMk cId="0" sldId="294"/>
            <ac:spMk id="344" creationId="{00000000-0000-0000-0000-000000000000}"/>
          </ac:spMkLst>
        </pc:spChg>
      </pc:sldChg>
      <pc:sldChg chg="modSp">
        <pc:chgData name="dagmara.skillszonemalta" userId="S::dagmara.skillszonemalta_gmail.com#ext#@dobasi.onmicrosoft.com::cab07fde-5b20-4099-b699-b3b303880fe4" providerId="AD" clId="Web-{66333C9C-6F97-7341-2A67-3D15F7986158}" dt="2024-11-23T18:41:54.706" v="285" actId="1076"/>
        <pc:sldMkLst>
          <pc:docMk/>
          <pc:sldMk cId="2949865065" sldId="309"/>
        </pc:sldMkLst>
        <pc:spChg chg="mod">
          <ac:chgData name="dagmara.skillszonemalta" userId="S::dagmara.skillszonemalta_gmail.com#ext#@dobasi.onmicrosoft.com::cab07fde-5b20-4099-b699-b3b303880fe4" providerId="AD" clId="Web-{66333C9C-6F97-7341-2A67-3D15F7986158}" dt="2024-11-23T18:41:43.721" v="283" actId="1076"/>
          <ac:spMkLst>
            <pc:docMk/>
            <pc:sldMk cId="2949865065" sldId="309"/>
            <ac:spMk id="3" creationId="{73B06CFA-549F-BF01-84DA-E23DFB02BD4F}"/>
          </ac:spMkLst>
        </pc:spChg>
        <pc:spChg chg="mod">
          <ac:chgData name="dagmara.skillszonemalta" userId="S::dagmara.skillszonemalta_gmail.com#ext#@dobasi.onmicrosoft.com::cab07fde-5b20-4099-b699-b3b303880fe4" providerId="AD" clId="Web-{66333C9C-6F97-7341-2A67-3D15F7986158}" dt="2024-11-23T18:41:54.706" v="285" actId="1076"/>
          <ac:spMkLst>
            <pc:docMk/>
            <pc:sldMk cId="2949865065" sldId="309"/>
            <ac:spMk id="4" creationId="{73B06CFA-549F-BF01-84DA-E23DFB02BD4F}"/>
          </ac:spMkLst>
        </pc:spChg>
      </pc:sldChg>
      <pc:sldChg chg="modSp">
        <pc:chgData name="dagmara.skillszonemalta" userId="S::dagmara.skillszonemalta_gmail.com#ext#@dobasi.onmicrosoft.com::cab07fde-5b20-4099-b699-b3b303880fe4" providerId="AD" clId="Web-{66333C9C-6F97-7341-2A67-3D15F7986158}" dt="2024-11-23T18:46:13.463" v="309" actId="20577"/>
        <pc:sldMkLst>
          <pc:docMk/>
          <pc:sldMk cId="3201183638" sldId="310"/>
        </pc:sldMkLst>
        <pc:spChg chg="mod">
          <ac:chgData name="dagmara.skillszonemalta" userId="S::dagmara.skillszonemalta_gmail.com#ext#@dobasi.onmicrosoft.com::cab07fde-5b20-4099-b699-b3b303880fe4" providerId="AD" clId="Web-{66333C9C-6F97-7341-2A67-3D15F7986158}" dt="2024-11-23T18:46:13.463" v="309" actId="20577"/>
          <ac:spMkLst>
            <pc:docMk/>
            <pc:sldMk cId="3201183638" sldId="310"/>
            <ac:spMk id="3" creationId="{914A9ABF-2F52-39F9-9FC5-710AA514A198}"/>
          </ac:spMkLst>
        </pc:spChg>
      </pc:sldChg>
      <pc:sldChg chg="modSp">
        <pc:chgData name="dagmara.skillszonemalta" userId="S::dagmara.skillszonemalta_gmail.com#ext#@dobasi.onmicrosoft.com::cab07fde-5b20-4099-b699-b3b303880fe4" providerId="AD" clId="Web-{66333C9C-6F97-7341-2A67-3D15F7986158}" dt="2024-11-23T18:40:50.235" v="279" actId="1076"/>
        <pc:sldMkLst>
          <pc:docMk/>
          <pc:sldMk cId="2591287154" sldId="311"/>
        </pc:sldMkLst>
        <pc:spChg chg="mod">
          <ac:chgData name="dagmara.skillszonemalta" userId="S::dagmara.skillszonemalta_gmail.com#ext#@dobasi.onmicrosoft.com::cab07fde-5b20-4099-b699-b3b303880fe4" providerId="AD" clId="Web-{66333C9C-6F97-7341-2A67-3D15F7986158}" dt="2024-11-23T18:40:40.720" v="276" actId="1076"/>
          <ac:spMkLst>
            <pc:docMk/>
            <pc:sldMk cId="2591287154" sldId="311"/>
            <ac:spMk id="2" creationId="{C2705CD6-207C-9A30-4E5B-9F693BA4ACC9}"/>
          </ac:spMkLst>
        </pc:spChg>
        <pc:spChg chg="mod">
          <ac:chgData name="dagmara.skillszonemalta" userId="S::dagmara.skillszonemalta_gmail.com#ext#@dobasi.onmicrosoft.com::cab07fde-5b20-4099-b699-b3b303880fe4" providerId="AD" clId="Web-{66333C9C-6F97-7341-2A67-3D15F7986158}" dt="2024-11-23T18:40:44.610" v="277" actId="1076"/>
          <ac:spMkLst>
            <pc:docMk/>
            <pc:sldMk cId="2591287154" sldId="311"/>
            <ac:spMk id="3" creationId="{2180CE07-0A69-239F-A1F8-F2C3C29B18E5}"/>
          </ac:spMkLst>
        </pc:spChg>
        <pc:spChg chg="mod">
          <ac:chgData name="dagmara.skillszonemalta" userId="S::dagmara.skillszonemalta_gmail.com#ext#@dobasi.onmicrosoft.com::cab07fde-5b20-4099-b699-b3b303880fe4" providerId="AD" clId="Web-{66333C9C-6F97-7341-2A67-3D15F7986158}" dt="2024-11-23T18:40:46.845" v="278" actId="1076"/>
          <ac:spMkLst>
            <pc:docMk/>
            <pc:sldMk cId="2591287154" sldId="311"/>
            <ac:spMk id="5" creationId="{DCBDD218-F9D7-4922-0A12-8A66E5903877}"/>
          </ac:spMkLst>
        </pc:spChg>
        <pc:spChg chg="mod">
          <ac:chgData name="dagmara.skillszonemalta" userId="S::dagmara.skillszonemalta_gmail.com#ext#@dobasi.onmicrosoft.com::cab07fde-5b20-4099-b699-b3b303880fe4" providerId="AD" clId="Web-{66333C9C-6F97-7341-2A67-3D15F7986158}" dt="2024-11-23T18:40:50.235" v="279" actId="1076"/>
          <ac:spMkLst>
            <pc:docMk/>
            <pc:sldMk cId="2591287154" sldId="311"/>
            <ac:spMk id="6" creationId="{0CC214A9-B65D-FDF1-7616-D8081C944C60}"/>
          </ac:spMkLst>
        </pc:spChg>
      </pc:sldChg>
    </pc:docChg>
  </pc:docChgLst>
  <pc:docChgLst>
    <pc:chgData name="dagmara.skillszonemalta" userId="S::dagmara.skillszonemalta_gmail.com#ext#@dobasi.onmicrosoft.com::cab07fde-5b20-4099-b699-b3b303880fe4" providerId="AD" clId="Web-{EF58D1A6-B741-6FF6-9D24-9C3ABC89260A}"/>
    <pc:docChg chg="modSld">
      <pc:chgData name="dagmara.skillszonemalta" userId="S::dagmara.skillszonemalta_gmail.com#ext#@dobasi.onmicrosoft.com::cab07fde-5b20-4099-b699-b3b303880fe4" providerId="AD" clId="Web-{EF58D1A6-B741-6FF6-9D24-9C3ABC89260A}" dt="2024-11-28T11:28:48.255" v="326" actId="20577"/>
      <pc:docMkLst>
        <pc:docMk/>
      </pc:docMkLst>
      <pc:sldChg chg="modSp">
        <pc:chgData name="dagmara.skillszonemalta" userId="S::dagmara.skillszonemalta_gmail.com#ext#@dobasi.onmicrosoft.com::cab07fde-5b20-4099-b699-b3b303880fe4" providerId="AD" clId="Web-{EF58D1A6-B741-6FF6-9D24-9C3ABC89260A}" dt="2024-11-27T13:14:02.342" v="3" actId="20577"/>
        <pc:sldMkLst>
          <pc:docMk/>
          <pc:sldMk cId="0" sldId="263"/>
        </pc:sldMkLst>
        <pc:spChg chg="mod">
          <ac:chgData name="dagmara.skillszonemalta" userId="S::dagmara.skillszonemalta_gmail.com#ext#@dobasi.onmicrosoft.com::cab07fde-5b20-4099-b699-b3b303880fe4" providerId="AD" clId="Web-{EF58D1A6-B741-6FF6-9D24-9C3ABC89260A}" dt="2024-11-27T13:14:02.342" v="3" actId="20577"/>
          <ac:spMkLst>
            <pc:docMk/>
            <pc:sldMk cId="0" sldId="263"/>
            <ac:spMk id="115" creationId="{00000000-0000-0000-0000-000000000000}"/>
          </ac:spMkLst>
        </pc:spChg>
      </pc:sldChg>
      <pc:sldChg chg="addSp delSp modSp">
        <pc:chgData name="dagmara.skillszonemalta" userId="S::dagmara.skillszonemalta_gmail.com#ext#@dobasi.onmicrosoft.com::cab07fde-5b20-4099-b699-b3b303880fe4" providerId="AD" clId="Web-{EF58D1A6-B741-6FF6-9D24-9C3ABC89260A}" dt="2024-11-28T11:01:22.667" v="222" actId="14100"/>
        <pc:sldMkLst>
          <pc:docMk/>
          <pc:sldMk cId="0" sldId="270"/>
        </pc:sldMkLst>
        <pc:spChg chg="mod">
          <ac:chgData name="dagmara.skillszonemalta" userId="S::dagmara.skillszonemalta_gmail.com#ext#@dobasi.onmicrosoft.com::cab07fde-5b20-4099-b699-b3b303880fe4" providerId="AD" clId="Web-{EF58D1A6-B741-6FF6-9D24-9C3ABC89260A}" dt="2024-11-28T11:00:10.476" v="170" actId="20577"/>
          <ac:spMkLst>
            <pc:docMk/>
            <pc:sldMk cId="0" sldId="270"/>
            <ac:spMk id="3" creationId="{DAED53AC-5B99-DA0A-CF10-A4903202E365}"/>
          </ac:spMkLst>
        </pc:spChg>
        <pc:spChg chg="mod">
          <ac:chgData name="dagmara.skillszonemalta" userId="S::dagmara.skillszonemalta_gmail.com#ext#@dobasi.onmicrosoft.com::cab07fde-5b20-4099-b699-b3b303880fe4" providerId="AD" clId="Web-{EF58D1A6-B741-6FF6-9D24-9C3ABC89260A}" dt="2024-11-28T11:01:22.667" v="222" actId="14100"/>
          <ac:spMkLst>
            <pc:docMk/>
            <pc:sldMk cId="0" sldId="270"/>
            <ac:spMk id="172" creationId="{00000000-0000-0000-0000-000000000000}"/>
          </ac:spMkLst>
        </pc:spChg>
        <pc:picChg chg="mod">
          <ac:chgData name="dagmara.skillszonemalta" userId="S::dagmara.skillszonemalta_gmail.com#ext#@dobasi.onmicrosoft.com::cab07fde-5b20-4099-b699-b3b303880fe4" providerId="AD" clId="Web-{EF58D1A6-B741-6FF6-9D24-9C3ABC89260A}" dt="2024-11-28T11:01:13.119" v="215" actId="1076"/>
          <ac:picMkLst>
            <pc:docMk/>
            <pc:sldMk cId="0" sldId="270"/>
            <ac:picMk id="171" creationId="{00000000-0000-0000-0000-000000000000}"/>
          </ac:picMkLst>
        </pc:picChg>
      </pc:sldChg>
      <pc:sldChg chg="addSp modSp">
        <pc:chgData name="dagmara.skillszonemalta" userId="S::dagmara.skillszonemalta_gmail.com#ext#@dobasi.onmicrosoft.com::cab07fde-5b20-4099-b699-b3b303880fe4" providerId="AD" clId="Web-{EF58D1A6-B741-6FF6-9D24-9C3ABC89260A}" dt="2024-11-28T11:07:25.335" v="253" actId="1076"/>
        <pc:sldMkLst>
          <pc:docMk/>
          <pc:sldMk cId="0" sldId="271"/>
        </pc:sldMkLst>
        <pc:spChg chg="add mod">
          <ac:chgData name="dagmara.skillszonemalta" userId="S::dagmara.skillszonemalta_gmail.com#ext#@dobasi.onmicrosoft.com::cab07fde-5b20-4099-b699-b3b303880fe4" providerId="AD" clId="Web-{EF58D1A6-B741-6FF6-9D24-9C3ABC89260A}" dt="2024-11-28T11:07:25.335" v="253" actId="1076"/>
          <ac:spMkLst>
            <pc:docMk/>
            <pc:sldMk cId="0" sldId="271"/>
            <ac:spMk id="3" creationId="{78989382-69E2-2E90-DEA6-23CE7255810B}"/>
          </ac:spMkLst>
        </pc:spChg>
      </pc:sldChg>
      <pc:sldChg chg="addSp modSp">
        <pc:chgData name="dagmara.skillszonemalta" userId="S::dagmara.skillszonemalta_gmail.com#ext#@dobasi.onmicrosoft.com::cab07fde-5b20-4099-b699-b3b303880fe4" providerId="AD" clId="Web-{EF58D1A6-B741-6FF6-9D24-9C3ABC89260A}" dt="2024-11-28T11:28:48.255" v="326" actId="20577"/>
        <pc:sldMkLst>
          <pc:docMk/>
          <pc:sldMk cId="0" sldId="272"/>
        </pc:sldMkLst>
        <pc:spChg chg="add mod">
          <ac:chgData name="dagmara.skillszonemalta" userId="S::dagmara.skillszonemalta_gmail.com#ext#@dobasi.onmicrosoft.com::cab07fde-5b20-4099-b699-b3b303880fe4" providerId="AD" clId="Web-{EF58D1A6-B741-6FF6-9D24-9C3ABC89260A}" dt="2024-11-28T11:03:47.750" v="245" actId="1076"/>
          <ac:spMkLst>
            <pc:docMk/>
            <pc:sldMk cId="0" sldId="272"/>
            <ac:spMk id="3" creationId="{29F90B9A-1EC9-6FCD-E4CF-F77A567C6FBA}"/>
          </ac:spMkLst>
        </pc:spChg>
        <pc:spChg chg="add mod">
          <ac:chgData name="dagmara.skillszonemalta" userId="S::dagmara.skillszonemalta_gmail.com#ext#@dobasi.onmicrosoft.com::cab07fde-5b20-4099-b699-b3b303880fe4" providerId="AD" clId="Web-{EF58D1A6-B741-6FF6-9D24-9C3ABC89260A}" dt="2024-11-28T11:28:48.255" v="326" actId="20577"/>
          <ac:spMkLst>
            <pc:docMk/>
            <pc:sldMk cId="0" sldId="272"/>
            <ac:spMk id="4" creationId="{49CC7A61-14AF-8337-1A02-54F6C9025491}"/>
          </ac:spMkLst>
        </pc:spChg>
        <pc:spChg chg="add mod">
          <ac:chgData name="dagmara.skillszonemalta" userId="S::dagmara.skillszonemalta_gmail.com#ext#@dobasi.onmicrosoft.com::cab07fde-5b20-4099-b699-b3b303880fe4" providerId="AD" clId="Web-{EF58D1A6-B741-6FF6-9D24-9C3ABC89260A}" dt="2024-11-28T11:17:04.262" v="322" actId="1076"/>
          <ac:spMkLst>
            <pc:docMk/>
            <pc:sldMk cId="0" sldId="272"/>
            <ac:spMk id="5" creationId="{3AF06F9B-1141-5DA9-5CF6-88C9AB1A4AA2}"/>
          </ac:spMkLst>
        </pc:spChg>
        <pc:picChg chg="mod">
          <ac:chgData name="dagmara.skillszonemalta" userId="S::dagmara.skillszonemalta_gmail.com#ext#@dobasi.onmicrosoft.com::cab07fde-5b20-4099-b699-b3b303880fe4" providerId="AD" clId="Web-{EF58D1A6-B741-6FF6-9D24-9C3ABC89260A}" dt="2024-11-28T11:02:21.840" v="228" actId="1076"/>
          <ac:picMkLst>
            <pc:docMk/>
            <pc:sldMk cId="0" sldId="272"/>
            <ac:picMk id="190" creationId="{00000000-0000-0000-0000-000000000000}"/>
          </ac:picMkLst>
        </pc:picChg>
        <pc:picChg chg="mod">
          <ac:chgData name="dagmara.skillszonemalta" userId="S::dagmara.skillszonemalta_gmail.com#ext#@dobasi.onmicrosoft.com::cab07fde-5b20-4099-b699-b3b303880fe4" providerId="AD" clId="Web-{EF58D1A6-B741-6FF6-9D24-9C3ABC89260A}" dt="2024-11-28T11:02:37.888" v="233" actId="1076"/>
          <ac:picMkLst>
            <pc:docMk/>
            <pc:sldMk cId="0" sldId="272"/>
            <ac:picMk id="191" creationId="{00000000-0000-0000-0000-000000000000}"/>
          </ac:picMkLst>
        </pc:picChg>
      </pc:sldChg>
      <pc:sldChg chg="modSp">
        <pc:chgData name="dagmara.skillszonemalta" userId="S::dagmara.skillszonemalta_gmail.com#ext#@dobasi.onmicrosoft.com::cab07fde-5b20-4099-b699-b3b303880fe4" providerId="AD" clId="Web-{EF58D1A6-B741-6FF6-9D24-9C3ABC89260A}" dt="2024-11-28T11:07:56.696" v="254" actId="14100"/>
        <pc:sldMkLst>
          <pc:docMk/>
          <pc:sldMk cId="0" sldId="274"/>
        </pc:sldMkLst>
        <pc:spChg chg="mod">
          <ac:chgData name="dagmara.skillszonemalta" userId="S::dagmara.skillszonemalta_gmail.com#ext#@dobasi.onmicrosoft.com::cab07fde-5b20-4099-b699-b3b303880fe4" providerId="AD" clId="Web-{EF58D1A6-B741-6FF6-9D24-9C3ABC89260A}" dt="2024-11-28T11:07:56.696" v="254" actId="14100"/>
          <ac:spMkLst>
            <pc:docMk/>
            <pc:sldMk cId="0" sldId="274"/>
            <ac:spMk id="202" creationId="{00000000-0000-0000-0000-000000000000}"/>
          </ac:spMkLst>
        </pc:spChg>
      </pc:sldChg>
      <pc:sldChg chg="modSp">
        <pc:chgData name="dagmara.skillszonemalta" userId="S::dagmara.skillszonemalta_gmail.com#ext#@dobasi.onmicrosoft.com::cab07fde-5b20-4099-b699-b3b303880fe4" providerId="AD" clId="Web-{EF58D1A6-B741-6FF6-9D24-9C3ABC89260A}" dt="2024-11-28T11:08:09.821" v="260" actId="20577"/>
        <pc:sldMkLst>
          <pc:docMk/>
          <pc:sldMk cId="0" sldId="275"/>
        </pc:sldMkLst>
        <pc:spChg chg="mod">
          <ac:chgData name="dagmara.skillszonemalta" userId="S::dagmara.skillszonemalta_gmail.com#ext#@dobasi.onmicrosoft.com::cab07fde-5b20-4099-b699-b3b303880fe4" providerId="AD" clId="Web-{EF58D1A6-B741-6FF6-9D24-9C3ABC89260A}" dt="2024-11-28T11:08:09.821" v="260" actId="20577"/>
          <ac:spMkLst>
            <pc:docMk/>
            <pc:sldMk cId="0" sldId="275"/>
            <ac:spMk id="208" creationId="{00000000-0000-0000-0000-000000000000}"/>
          </ac:spMkLst>
        </pc:spChg>
      </pc:sldChg>
      <pc:sldChg chg="modSp">
        <pc:chgData name="dagmara.skillszonemalta" userId="S::dagmara.skillszonemalta_gmail.com#ext#@dobasi.onmicrosoft.com::cab07fde-5b20-4099-b699-b3b303880fe4" providerId="AD" clId="Web-{EF58D1A6-B741-6FF6-9D24-9C3ABC89260A}" dt="2024-11-27T13:37:09.152" v="166" actId="14100"/>
        <pc:sldMkLst>
          <pc:docMk/>
          <pc:sldMk cId="3201183638" sldId="310"/>
        </pc:sldMkLst>
        <pc:spChg chg="mod">
          <ac:chgData name="dagmara.skillszonemalta" userId="S::dagmara.skillszonemalta_gmail.com#ext#@dobasi.onmicrosoft.com::cab07fde-5b20-4099-b699-b3b303880fe4" providerId="AD" clId="Web-{EF58D1A6-B741-6FF6-9D24-9C3ABC89260A}" dt="2024-11-27T13:37:09.152" v="166" actId="14100"/>
          <ac:spMkLst>
            <pc:docMk/>
            <pc:sldMk cId="3201183638" sldId="310"/>
            <ac:spMk id="3" creationId="{914A9ABF-2F52-39F9-9FC5-710AA514A198}"/>
          </ac:spMkLst>
        </pc:spChg>
      </pc:sldChg>
    </pc:docChg>
  </pc:docChgLst>
  <pc:docChgLst>
    <pc:chgData name="dagmara.skillszonemalta" userId="S::dagmara.skillszonemalta_gmail.com#ext#@dobasi.onmicrosoft.com::cab07fde-5b20-4099-b699-b3b303880fe4" providerId="AD" clId="Web-{E6015D54-4770-26C2-0B6A-0095A7028476}"/>
    <pc:docChg chg="addSld modSld sldOrd">
      <pc:chgData name="dagmara.skillszonemalta" userId="S::dagmara.skillszonemalta_gmail.com#ext#@dobasi.onmicrosoft.com::cab07fde-5b20-4099-b699-b3b303880fe4" providerId="AD" clId="Web-{E6015D54-4770-26C2-0B6A-0095A7028476}" dt="2024-12-21T21:28:26.078" v="467" actId="1076"/>
      <pc:docMkLst>
        <pc:docMk/>
      </pc:docMkLst>
      <pc:sldChg chg="modSp">
        <pc:chgData name="dagmara.skillszonemalta" userId="S::dagmara.skillszonemalta_gmail.com#ext#@dobasi.onmicrosoft.com::cab07fde-5b20-4099-b699-b3b303880fe4" providerId="AD" clId="Web-{E6015D54-4770-26C2-0B6A-0095A7028476}" dt="2024-12-21T21:28:26.078" v="467" actId="1076"/>
        <pc:sldMkLst>
          <pc:docMk/>
          <pc:sldMk cId="0" sldId="264"/>
        </pc:sldMkLst>
        <pc:spChg chg="mod">
          <ac:chgData name="dagmara.skillszonemalta" userId="S::dagmara.skillszonemalta_gmail.com#ext#@dobasi.onmicrosoft.com::cab07fde-5b20-4099-b699-b3b303880fe4" providerId="AD" clId="Web-{E6015D54-4770-26C2-0B6A-0095A7028476}" dt="2024-12-21T21:28:26.078" v="467" actId="1076"/>
          <ac:spMkLst>
            <pc:docMk/>
            <pc:sldMk cId="0" sldId="264"/>
            <ac:spMk id="5" creationId="{C6A14F73-D556-AF91-AF63-40E226EBEA53}"/>
          </ac:spMkLst>
        </pc:spChg>
      </pc:sldChg>
      <pc:sldChg chg="modSp">
        <pc:chgData name="dagmara.skillszonemalta" userId="S::dagmara.skillszonemalta_gmail.com#ext#@dobasi.onmicrosoft.com::cab07fde-5b20-4099-b699-b3b303880fe4" providerId="AD" clId="Web-{E6015D54-4770-26C2-0B6A-0095A7028476}" dt="2024-12-21T21:27:48.561" v="455" actId="1076"/>
        <pc:sldMkLst>
          <pc:docMk/>
          <pc:sldMk cId="0" sldId="266"/>
        </pc:sldMkLst>
        <pc:spChg chg="mod">
          <ac:chgData name="dagmara.skillszonemalta" userId="S::dagmara.skillszonemalta_gmail.com#ext#@dobasi.onmicrosoft.com::cab07fde-5b20-4099-b699-b3b303880fe4" providerId="AD" clId="Web-{E6015D54-4770-26C2-0B6A-0095A7028476}" dt="2024-12-21T21:27:48.561" v="455" actId="1076"/>
          <ac:spMkLst>
            <pc:docMk/>
            <pc:sldMk cId="0" sldId="266"/>
            <ac:spMk id="2" creationId="{33C8CF3B-4923-4079-9150-EDA3874C0058}"/>
          </ac:spMkLst>
        </pc:spChg>
      </pc:sldChg>
      <pc:sldChg chg="modSp">
        <pc:chgData name="dagmara.skillszonemalta" userId="S::dagmara.skillszonemalta_gmail.com#ext#@dobasi.onmicrosoft.com::cab07fde-5b20-4099-b699-b3b303880fe4" providerId="AD" clId="Web-{E6015D54-4770-26C2-0B6A-0095A7028476}" dt="2024-12-21T21:26:50.884" v="452" actId="20577"/>
        <pc:sldMkLst>
          <pc:docMk/>
          <pc:sldMk cId="0" sldId="271"/>
        </pc:sldMkLst>
        <pc:spChg chg="mod">
          <ac:chgData name="dagmara.skillszonemalta" userId="S::dagmara.skillszonemalta_gmail.com#ext#@dobasi.onmicrosoft.com::cab07fde-5b20-4099-b699-b3b303880fe4" providerId="AD" clId="Web-{E6015D54-4770-26C2-0B6A-0095A7028476}" dt="2024-12-21T21:26:50.884" v="452" actId="20577"/>
          <ac:spMkLst>
            <pc:docMk/>
            <pc:sldMk cId="0" sldId="271"/>
            <ac:spMk id="3" creationId="{78989382-69E2-2E90-DEA6-23CE7255810B}"/>
          </ac:spMkLst>
        </pc:spChg>
      </pc:sldChg>
      <pc:sldChg chg="modSp">
        <pc:chgData name="dagmara.skillszonemalta" userId="S::dagmara.skillszonemalta_gmail.com#ext#@dobasi.onmicrosoft.com::cab07fde-5b20-4099-b699-b3b303880fe4" providerId="AD" clId="Web-{E6015D54-4770-26C2-0B6A-0095A7028476}" dt="2024-12-21T21:27:05.040" v="454" actId="20577"/>
        <pc:sldMkLst>
          <pc:docMk/>
          <pc:sldMk cId="0" sldId="272"/>
        </pc:sldMkLst>
        <pc:spChg chg="mod">
          <ac:chgData name="dagmara.skillszonemalta" userId="S::dagmara.skillszonemalta_gmail.com#ext#@dobasi.onmicrosoft.com::cab07fde-5b20-4099-b699-b3b303880fe4" providerId="AD" clId="Web-{E6015D54-4770-26C2-0B6A-0095A7028476}" dt="2024-12-21T21:27:01.368" v="453" actId="20577"/>
          <ac:spMkLst>
            <pc:docMk/>
            <pc:sldMk cId="0" sldId="272"/>
            <ac:spMk id="3" creationId="{29F90B9A-1EC9-6FCD-E4CF-F77A567C6FBA}"/>
          </ac:spMkLst>
        </pc:spChg>
        <pc:spChg chg="mod">
          <ac:chgData name="dagmara.skillszonemalta" userId="S::dagmara.skillszonemalta_gmail.com#ext#@dobasi.onmicrosoft.com::cab07fde-5b20-4099-b699-b3b303880fe4" providerId="AD" clId="Web-{E6015D54-4770-26C2-0B6A-0095A7028476}" dt="2024-12-21T21:27:05.040" v="454" actId="20577"/>
          <ac:spMkLst>
            <pc:docMk/>
            <pc:sldMk cId="0" sldId="272"/>
            <ac:spMk id="4" creationId="{49CC7A61-14AF-8337-1A02-54F6C9025491}"/>
          </ac:spMkLst>
        </pc:spChg>
      </pc:sldChg>
      <pc:sldChg chg="modSp">
        <pc:chgData name="dagmara.skillszonemalta" userId="S::dagmara.skillszonemalta_gmail.com#ext#@dobasi.onmicrosoft.com::cab07fde-5b20-4099-b699-b3b303880fe4" providerId="AD" clId="Web-{E6015D54-4770-26C2-0B6A-0095A7028476}" dt="2024-12-21T21:25:03.896" v="430" actId="1076"/>
        <pc:sldMkLst>
          <pc:docMk/>
          <pc:sldMk cId="0" sldId="285"/>
        </pc:sldMkLst>
        <pc:spChg chg="mod">
          <ac:chgData name="dagmara.skillszonemalta" userId="S::dagmara.skillszonemalta_gmail.com#ext#@dobasi.onmicrosoft.com::cab07fde-5b20-4099-b699-b3b303880fe4" providerId="AD" clId="Web-{E6015D54-4770-26C2-0B6A-0095A7028476}" dt="2024-12-21T21:25:03.896" v="430" actId="1076"/>
          <ac:spMkLst>
            <pc:docMk/>
            <pc:sldMk cId="0" sldId="285"/>
            <ac:spMk id="4" creationId="{237DA332-A7BE-326C-5587-31D57FD64AF7}"/>
          </ac:spMkLst>
        </pc:spChg>
      </pc:sldChg>
      <pc:sldChg chg="modSp">
        <pc:chgData name="dagmara.skillszonemalta" userId="S::dagmara.skillszonemalta_gmail.com#ext#@dobasi.onmicrosoft.com::cab07fde-5b20-4099-b699-b3b303880fe4" providerId="AD" clId="Web-{E6015D54-4770-26C2-0B6A-0095A7028476}" dt="2024-12-21T21:26:34.461" v="451" actId="1076"/>
        <pc:sldMkLst>
          <pc:docMk/>
          <pc:sldMk cId="0" sldId="288"/>
        </pc:sldMkLst>
        <pc:spChg chg="mod">
          <ac:chgData name="dagmara.skillszonemalta" userId="S::dagmara.skillszonemalta_gmail.com#ext#@dobasi.onmicrosoft.com::cab07fde-5b20-4099-b699-b3b303880fe4" providerId="AD" clId="Web-{E6015D54-4770-26C2-0B6A-0095A7028476}" dt="2024-12-21T21:26:34.461" v="451" actId="1076"/>
          <ac:spMkLst>
            <pc:docMk/>
            <pc:sldMk cId="0" sldId="288"/>
            <ac:spMk id="2" creationId="{342D1D12-758C-B253-8259-D59D75592E2A}"/>
          </ac:spMkLst>
        </pc:spChg>
      </pc:sldChg>
      <pc:sldChg chg="addSp modSp">
        <pc:chgData name="dagmara.skillszonemalta" userId="S::dagmara.skillszonemalta_gmail.com#ext#@dobasi.onmicrosoft.com::cab07fde-5b20-4099-b699-b3b303880fe4" providerId="AD" clId="Web-{E6015D54-4770-26C2-0B6A-0095A7028476}" dt="2024-12-21T21:25:37.085" v="435" actId="1076"/>
        <pc:sldMkLst>
          <pc:docMk/>
          <pc:sldMk cId="0" sldId="291"/>
        </pc:sldMkLst>
        <pc:spChg chg="add mod">
          <ac:chgData name="dagmara.skillszonemalta" userId="S::dagmara.skillszonemalta_gmail.com#ext#@dobasi.onmicrosoft.com::cab07fde-5b20-4099-b699-b3b303880fe4" providerId="AD" clId="Web-{E6015D54-4770-26C2-0B6A-0095A7028476}" dt="2024-12-21T21:23:24.159" v="422" actId="1076"/>
          <ac:spMkLst>
            <pc:docMk/>
            <pc:sldMk cId="0" sldId="291"/>
            <ac:spMk id="2" creationId="{E79D2CAE-48EE-A15D-0F42-A94B6C8236FF}"/>
          </ac:spMkLst>
        </pc:spChg>
        <pc:spChg chg="mod">
          <ac:chgData name="dagmara.skillszonemalta" userId="S::dagmara.skillszonemalta_gmail.com#ext#@dobasi.onmicrosoft.com::cab07fde-5b20-4099-b699-b3b303880fe4" providerId="AD" clId="Web-{E6015D54-4770-26C2-0B6A-0095A7028476}" dt="2024-12-21T21:25:37.085" v="435" actId="1076"/>
          <ac:spMkLst>
            <pc:docMk/>
            <pc:sldMk cId="0" sldId="291"/>
            <ac:spMk id="3" creationId="{20E63D8C-9AEE-CA19-C305-807827756CF7}"/>
          </ac:spMkLst>
        </pc:spChg>
        <pc:spChg chg="mod">
          <ac:chgData name="dagmara.skillszonemalta" userId="S::dagmara.skillszonemalta_gmail.com#ext#@dobasi.onmicrosoft.com::cab07fde-5b20-4099-b699-b3b303880fe4" providerId="AD" clId="Web-{E6015D54-4770-26C2-0B6A-0095A7028476}" dt="2024-12-21T21:23:17.846" v="420" actId="1076"/>
          <ac:spMkLst>
            <pc:docMk/>
            <pc:sldMk cId="0" sldId="291"/>
            <ac:spMk id="318" creationId="{00000000-0000-0000-0000-000000000000}"/>
          </ac:spMkLst>
        </pc:spChg>
        <pc:spChg chg="mod">
          <ac:chgData name="dagmara.skillszonemalta" userId="S::dagmara.skillszonemalta_gmail.com#ext#@dobasi.onmicrosoft.com::cab07fde-5b20-4099-b699-b3b303880fe4" providerId="AD" clId="Web-{E6015D54-4770-26C2-0B6A-0095A7028476}" dt="2024-12-21T21:23:20.878" v="421" actId="1076"/>
          <ac:spMkLst>
            <pc:docMk/>
            <pc:sldMk cId="0" sldId="291"/>
            <ac:spMk id="319" creationId="{00000000-0000-0000-0000-000000000000}"/>
          </ac:spMkLst>
        </pc:spChg>
        <pc:picChg chg="mod">
          <ac:chgData name="dagmara.skillszonemalta" userId="S::dagmara.skillszonemalta_gmail.com#ext#@dobasi.onmicrosoft.com::cab07fde-5b20-4099-b699-b3b303880fe4" providerId="AD" clId="Web-{E6015D54-4770-26C2-0B6A-0095A7028476}" dt="2024-12-21T21:23:34.706" v="424" actId="1076"/>
          <ac:picMkLst>
            <pc:docMk/>
            <pc:sldMk cId="0" sldId="291"/>
            <ac:picMk id="320" creationId="{00000000-0000-0000-0000-000000000000}"/>
          </ac:picMkLst>
        </pc:picChg>
      </pc:sldChg>
      <pc:sldChg chg="modSp">
        <pc:chgData name="dagmara.skillszonemalta" userId="S::dagmara.skillszonemalta_gmail.com#ext#@dobasi.onmicrosoft.com::cab07fde-5b20-4099-b699-b3b303880fe4" providerId="AD" clId="Web-{E6015D54-4770-26C2-0B6A-0095A7028476}" dt="2024-12-21T21:25:30.725" v="434" actId="1076"/>
        <pc:sldMkLst>
          <pc:docMk/>
          <pc:sldMk cId="0" sldId="292"/>
        </pc:sldMkLst>
        <pc:spChg chg="mod">
          <ac:chgData name="dagmara.skillszonemalta" userId="S::dagmara.skillszonemalta_gmail.com#ext#@dobasi.onmicrosoft.com::cab07fde-5b20-4099-b699-b3b303880fe4" providerId="AD" clId="Web-{E6015D54-4770-26C2-0B6A-0095A7028476}" dt="2024-12-21T21:25:30.725" v="434" actId="1076"/>
          <ac:spMkLst>
            <pc:docMk/>
            <pc:sldMk cId="0" sldId="292"/>
            <ac:spMk id="3" creationId="{4FDA69AF-0885-A3B6-473C-F2DA21CBC762}"/>
          </ac:spMkLst>
        </pc:spChg>
        <pc:spChg chg="mod">
          <ac:chgData name="dagmara.skillszonemalta" userId="S::dagmara.skillszonemalta_gmail.com#ext#@dobasi.onmicrosoft.com::cab07fde-5b20-4099-b699-b3b303880fe4" providerId="AD" clId="Web-{E6015D54-4770-26C2-0B6A-0095A7028476}" dt="2024-12-21T21:10:18.817" v="77" actId="20577"/>
          <ac:spMkLst>
            <pc:docMk/>
            <pc:sldMk cId="0" sldId="292"/>
            <ac:spMk id="5" creationId="{DA60FC0A-D0B5-C83B-0739-DD21BE28E909}"/>
          </ac:spMkLst>
        </pc:spChg>
        <pc:picChg chg="mod">
          <ac:chgData name="dagmara.skillszonemalta" userId="S::dagmara.skillszonemalta_gmail.com#ext#@dobasi.onmicrosoft.com::cab07fde-5b20-4099-b699-b3b303880fe4" providerId="AD" clId="Web-{E6015D54-4770-26C2-0B6A-0095A7028476}" dt="2024-12-21T21:25:27.600" v="433" actId="1076"/>
          <ac:picMkLst>
            <pc:docMk/>
            <pc:sldMk cId="0" sldId="292"/>
            <ac:picMk id="329" creationId="{00000000-0000-0000-0000-000000000000}"/>
          </ac:picMkLst>
        </pc:picChg>
      </pc:sldChg>
      <pc:sldChg chg="modSp">
        <pc:chgData name="dagmara.skillszonemalta" userId="S::dagmara.skillszonemalta_gmail.com#ext#@dobasi.onmicrosoft.com::cab07fde-5b20-4099-b699-b3b303880fe4" providerId="AD" clId="Web-{E6015D54-4770-26C2-0B6A-0095A7028476}" dt="2024-12-21T21:20:12.997" v="316" actId="20577"/>
        <pc:sldMkLst>
          <pc:docMk/>
          <pc:sldMk cId="0" sldId="293"/>
        </pc:sldMkLst>
        <pc:spChg chg="mod">
          <ac:chgData name="dagmara.skillszonemalta" userId="S::dagmara.skillszonemalta_gmail.com#ext#@dobasi.onmicrosoft.com::cab07fde-5b20-4099-b699-b3b303880fe4" providerId="AD" clId="Web-{E6015D54-4770-26C2-0B6A-0095A7028476}" dt="2024-12-21T21:20:12.997" v="316" actId="20577"/>
          <ac:spMkLst>
            <pc:docMk/>
            <pc:sldMk cId="0" sldId="293"/>
            <ac:spMk id="337" creationId="{00000000-0000-0000-0000-000000000000}"/>
          </ac:spMkLst>
        </pc:spChg>
      </pc:sldChg>
      <pc:sldChg chg="modSp">
        <pc:chgData name="dagmara.skillszonemalta" userId="S::dagmara.skillszonemalta_gmail.com#ext#@dobasi.onmicrosoft.com::cab07fde-5b20-4099-b699-b3b303880fe4" providerId="AD" clId="Web-{E6015D54-4770-26C2-0B6A-0095A7028476}" dt="2024-12-21T21:19:57.309" v="313" actId="1076"/>
        <pc:sldMkLst>
          <pc:docMk/>
          <pc:sldMk cId="0" sldId="294"/>
        </pc:sldMkLst>
        <pc:spChg chg="mod">
          <ac:chgData name="dagmara.skillszonemalta" userId="S::dagmara.skillszonemalta_gmail.com#ext#@dobasi.onmicrosoft.com::cab07fde-5b20-4099-b699-b3b303880fe4" providerId="AD" clId="Web-{E6015D54-4770-26C2-0B6A-0095A7028476}" dt="2024-12-21T21:19:57.309" v="313" actId="1076"/>
          <ac:spMkLst>
            <pc:docMk/>
            <pc:sldMk cId="0" sldId="294"/>
            <ac:spMk id="344" creationId="{00000000-0000-0000-0000-000000000000}"/>
          </ac:spMkLst>
        </pc:spChg>
      </pc:sldChg>
      <pc:sldChg chg="modSp">
        <pc:chgData name="dagmara.skillszonemalta" userId="S::dagmara.skillszonemalta_gmail.com#ext#@dobasi.onmicrosoft.com::cab07fde-5b20-4099-b699-b3b303880fe4" providerId="AD" clId="Web-{E6015D54-4770-26C2-0B6A-0095A7028476}" dt="2024-12-21T21:23:44.582" v="425" actId="1076"/>
        <pc:sldMkLst>
          <pc:docMk/>
          <pc:sldMk cId="1742645539" sldId="302"/>
        </pc:sldMkLst>
        <pc:spChg chg="mod">
          <ac:chgData name="dagmara.skillszonemalta" userId="S::dagmara.skillszonemalta_gmail.com#ext#@dobasi.onmicrosoft.com::cab07fde-5b20-4099-b699-b3b303880fe4" providerId="AD" clId="Web-{E6015D54-4770-26C2-0B6A-0095A7028476}" dt="2024-12-21T21:23:44.582" v="425" actId="1076"/>
          <ac:spMkLst>
            <pc:docMk/>
            <pc:sldMk cId="1742645539" sldId="302"/>
            <ac:spMk id="5" creationId="{1CEEF4C6-3929-957A-CB83-F56A0C3A7C1E}"/>
          </ac:spMkLst>
        </pc:spChg>
      </pc:sldChg>
      <pc:sldChg chg="modSp">
        <pc:chgData name="dagmara.skillszonemalta" userId="S::dagmara.skillszonemalta_gmail.com#ext#@dobasi.onmicrosoft.com::cab07fde-5b20-4099-b699-b3b303880fe4" providerId="AD" clId="Web-{E6015D54-4770-26C2-0B6A-0095A7028476}" dt="2024-12-21T21:26:00.195" v="449" actId="1076"/>
        <pc:sldMkLst>
          <pc:docMk/>
          <pc:sldMk cId="2639708722" sldId="315"/>
        </pc:sldMkLst>
        <pc:spChg chg="mod">
          <ac:chgData name="dagmara.skillszonemalta" userId="S::dagmara.skillszonemalta_gmail.com#ext#@dobasi.onmicrosoft.com::cab07fde-5b20-4099-b699-b3b303880fe4" providerId="AD" clId="Web-{E6015D54-4770-26C2-0B6A-0095A7028476}" dt="2024-12-21T21:26:00.195" v="449" actId="1076"/>
          <ac:spMkLst>
            <pc:docMk/>
            <pc:sldMk cId="2639708722" sldId="315"/>
            <ac:spMk id="6" creationId="{A742C86E-ABBF-A696-5A91-ED91D2FD7B15}"/>
          </ac:spMkLst>
        </pc:spChg>
      </pc:sldChg>
      <pc:sldChg chg="modSp add ord replId">
        <pc:chgData name="dagmara.skillszonemalta" userId="S::dagmara.skillszonemalta_gmail.com#ext#@dobasi.onmicrosoft.com::cab07fde-5b20-4099-b699-b3b303880fe4" providerId="AD" clId="Web-{E6015D54-4770-26C2-0B6A-0095A7028476}" dt="2024-12-21T21:20:16.810" v="317" actId="20577"/>
        <pc:sldMkLst>
          <pc:docMk/>
          <pc:sldMk cId="1051379016" sldId="316"/>
        </pc:sldMkLst>
        <pc:spChg chg="mod">
          <ac:chgData name="dagmara.skillszonemalta" userId="S::dagmara.skillszonemalta_gmail.com#ext#@dobasi.onmicrosoft.com::cab07fde-5b20-4099-b699-b3b303880fe4" providerId="AD" clId="Web-{E6015D54-4770-26C2-0B6A-0095A7028476}" dt="2024-12-21T21:20:16.810" v="317" actId="20577"/>
          <ac:spMkLst>
            <pc:docMk/>
            <pc:sldMk cId="1051379016" sldId="316"/>
            <ac:spMk id="337" creationId="{00000000-0000-0000-0000-000000000000}"/>
          </ac:spMkLst>
        </pc:spChg>
      </pc:sldChg>
      <pc:sldChg chg="modSp add replId">
        <pc:chgData name="dagmara.skillszonemalta" userId="S::dagmara.skillszonemalta_gmail.com#ext#@dobasi.onmicrosoft.com::cab07fde-5b20-4099-b699-b3b303880fe4" providerId="AD" clId="Web-{E6015D54-4770-26C2-0B6A-0095A7028476}" dt="2024-12-21T21:20:05.122" v="315" actId="14100"/>
        <pc:sldMkLst>
          <pc:docMk/>
          <pc:sldMk cId="1917116117" sldId="317"/>
        </pc:sldMkLst>
        <pc:spChg chg="mod">
          <ac:chgData name="dagmara.skillszonemalta" userId="S::dagmara.skillszonemalta_gmail.com#ext#@dobasi.onmicrosoft.com::cab07fde-5b20-4099-b699-b3b303880fe4" providerId="AD" clId="Web-{E6015D54-4770-26C2-0B6A-0095A7028476}" dt="2024-12-21T21:20:05.122" v="315" actId="14100"/>
          <ac:spMkLst>
            <pc:docMk/>
            <pc:sldMk cId="1917116117" sldId="317"/>
            <ac:spMk id="344" creationId="{00000000-0000-0000-0000-000000000000}"/>
          </ac:spMkLst>
        </pc:spChg>
      </pc:sldChg>
    </pc:docChg>
  </pc:docChgLst>
  <pc:docChgLst>
    <pc:chgData name="dagmara.skillszonemalta" userId="S::dagmara.skillszonemalta_gmail.com#ext#@dobasi.onmicrosoft.com::cab07fde-5b20-4099-b699-b3b303880fe4" providerId="AD" clId="Web-{0FED7ABC-855E-094A-35A5-74AE30AC3E45}"/>
    <pc:docChg chg="sldOrd">
      <pc:chgData name="dagmara.skillszonemalta" userId="S::dagmara.skillszonemalta_gmail.com#ext#@dobasi.onmicrosoft.com::cab07fde-5b20-4099-b699-b3b303880fe4" providerId="AD" clId="Web-{0FED7ABC-855E-094A-35A5-74AE30AC3E45}" dt="2024-11-28T13:38:57.276" v="0"/>
      <pc:docMkLst>
        <pc:docMk/>
      </pc:docMkLst>
      <pc:sldChg chg="ord">
        <pc:chgData name="dagmara.skillszonemalta" userId="S::dagmara.skillszonemalta_gmail.com#ext#@dobasi.onmicrosoft.com::cab07fde-5b20-4099-b699-b3b303880fe4" providerId="AD" clId="Web-{0FED7ABC-855E-094A-35A5-74AE30AC3E45}" dt="2024-11-28T13:38:57.276" v="0"/>
        <pc:sldMkLst>
          <pc:docMk/>
          <pc:sldMk cId="0" sldId="294"/>
        </pc:sldMkLst>
      </pc:sldChg>
    </pc:docChg>
  </pc:docChgLst>
  <pc:docChgLst>
    <pc:chgData name="dagmara.skillszonemalta" userId="S::dagmara.skillszonemalta_gmail.com#ext#@dobasi.onmicrosoft.com::cab07fde-5b20-4099-b699-b3b303880fe4" providerId="AD" clId="Web-{35B6F7DC-F1BC-EED9-1446-F5AA9C93D6B5}"/>
    <pc:docChg chg="modSld">
      <pc:chgData name="dagmara.skillszonemalta" userId="S::dagmara.skillszonemalta_gmail.com#ext#@dobasi.onmicrosoft.com::cab07fde-5b20-4099-b699-b3b303880fe4" providerId="AD" clId="Web-{35B6F7DC-F1BC-EED9-1446-F5AA9C93D6B5}" dt="2024-12-10T08:14:44.466" v="660" actId="1076"/>
      <pc:docMkLst>
        <pc:docMk/>
      </pc:docMkLst>
      <pc:sldChg chg="addSp delSp modSp">
        <pc:chgData name="dagmara.skillszonemalta" userId="S::dagmara.skillszonemalta_gmail.com#ext#@dobasi.onmicrosoft.com::cab07fde-5b20-4099-b699-b3b303880fe4" providerId="AD" clId="Web-{35B6F7DC-F1BC-EED9-1446-F5AA9C93D6B5}" dt="2024-12-10T07:26:01.466" v="94" actId="1076"/>
        <pc:sldMkLst>
          <pc:docMk/>
          <pc:sldMk cId="0" sldId="283"/>
        </pc:sldMkLst>
        <pc:spChg chg="mod">
          <ac:chgData name="dagmara.skillszonemalta" userId="S::dagmara.skillszonemalta_gmail.com#ext#@dobasi.onmicrosoft.com::cab07fde-5b20-4099-b699-b3b303880fe4" providerId="AD" clId="Web-{35B6F7DC-F1BC-EED9-1446-F5AA9C93D6B5}" dt="2024-12-10T07:22:30.662" v="38" actId="1076"/>
          <ac:spMkLst>
            <pc:docMk/>
            <pc:sldMk cId="0" sldId="283"/>
            <ac:spMk id="3" creationId="{799C01DB-38ED-948E-48A1-81A28CBCD0C2}"/>
          </ac:spMkLst>
        </pc:spChg>
        <pc:spChg chg="add del mod">
          <ac:chgData name="dagmara.skillszonemalta" userId="S::dagmara.skillszonemalta_gmail.com#ext#@dobasi.onmicrosoft.com::cab07fde-5b20-4099-b699-b3b303880fe4" providerId="AD" clId="Web-{35B6F7DC-F1BC-EED9-1446-F5AA9C93D6B5}" dt="2024-12-10T07:26:01.466" v="94" actId="1076"/>
          <ac:spMkLst>
            <pc:docMk/>
            <pc:sldMk cId="0" sldId="283"/>
            <ac:spMk id="10" creationId="{D9F8FD02-F628-F4EB-382B-C19CA1D30176}"/>
          </ac:spMkLst>
        </pc:spChg>
        <pc:spChg chg="mod">
          <ac:chgData name="dagmara.skillszonemalta" userId="S::dagmara.skillszonemalta_gmail.com#ext#@dobasi.onmicrosoft.com::cab07fde-5b20-4099-b699-b3b303880fe4" providerId="AD" clId="Web-{35B6F7DC-F1BC-EED9-1446-F5AA9C93D6B5}" dt="2024-12-10T07:22:27.786" v="37" actId="14100"/>
          <ac:spMkLst>
            <pc:docMk/>
            <pc:sldMk cId="0" sldId="283"/>
            <ac:spMk id="265" creationId="{00000000-0000-0000-0000-000000000000}"/>
          </ac:spMkLst>
        </pc:spChg>
      </pc:sldChg>
      <pc:sldChg chg="addSp modSp">
        <pc:chgData name="dagmara.skillszonemalta" userId="S::dagmara.skillszonemalta_gmail.com#ext#@dobasi.onmicrosoft.com::cab07fde-5b20-4099-b699-b3b303880fe4" providerId="AD" clId="Web-{35B6F7DC-F1BC-EED9-1446-F5AA9C93D6B5}" dt="2024-12-10T07:25:47.528" v="89" actId="1076"/>
        <pc:sldMkLst>
          <pc:docMk/>
          <pc:sldMk cId="0" sldId="284"/>
        </pc:sldMkLst>
        <pc:spChg chg="mod">
          <ac:chgData name="dagmara.skillszonemalta" userId="S::dagmara.skillszonemalta_gmail.com#ext#@dobasi.onmicrosoft.com::cab07fde-5b20-4099-b699-b3b303880fe4" providerId="AD" clId="Web-{35B6F7DC-F1BC-EED9-1446-F5AA9C93D6B5}" dt="2024-12-10T07:25:08.964" v="80" actId="20577"/>
          <ac:spMkLst>
            <pc:docMk/>
            <pc:sldMk cId="0" sldId="284"/>
            <ac:spMk id="3" creationId="{580B1A22-46AF-EF8C-D403-57DFA5BC54A5}"/>
          </ac:spMkLst>
        </pc:spChg>
        <pc:spChg chg="mod">
          <ac:chgData name="dagmara.skillszonemalta" userId="S::dagmara.skillszonemalta_gmail.com#ext#@dobasi.onmicrosoft.com::cab07fde-5b20-4099-b699-b3b303880fe4" providerId="AD" clId="Web-{35B6F7DC-F1BC-EED9-1446-F5AA9C93D6B5}" dt="2024-12-10T07:21:21.034" v="13" actId="1076"/>
          <ac:spMkLst>
            <pc:docMk/>
            <pc:sldMk cId="0" sldId="284"/>
            <ac:spMk id="4" creationId="{9BEC7881-8256-623F-87CC-9BEF9ED6DD20}"/>
          </ac:spMkLst>
        </pc:spChg>
        <pc:spChg chg="mod">
          <ac:chgData name="dagmara.skillszonemalta" userId="S::dagmara.skillszonemalta_gmail.com#ext#@dobasi.onmicrosoft.com::cab07fde-5b20-4099-b699-b3b303880fe4" providerId="AD" clId="Web-{35B6F7DC-F1BC-EED9-1446-F5AA9C93D6B5}" dt="2024-12-10T07:24:10.603" v="73" actId="1076"/>
          <ac:spMkLst>
            <pc:docMk/>
            <pc:sldMk cId="0" sldId="284"/>
            <ac:spMk id="5" creationId="{E30971AA-F907-BE67-EE2D-A145F42662C7}"/>
          </ac:spMkLst>
        </pc:spChg>
        <pc:spChg chg="add mod">
          <ac:chgData name="dagmara.skillszonemalta" userId="S::dagmara.skillszonemalta_gmail.com#ext#@dobasi.onmicrosoft.com::cab07fde-5b20-4099-b699-b3b303880fe4" providerId="AD" clId="Web-{35B6F7DC-F1BC-EED9-1446-F5AA9C93D6B5}" dt="2024-12-10T07:24:24.322" v="74" actId="14100"/>
          <ac:spMkLst>
            <pc:docMk/>
            <pc:sldMk cId="0" sldId="284"/>
            <ac:spMk id="6" creationId="{660C465A-9571-8B28-952F-DF196DFEF2D8}"/>
          </ac:spMkLst>
        </pc:spChg>
        <pc:spChg chg="mod">
          <ac:chgData name="dagmara.skillszonemalta" userId="S::dagmara.skillszonemalta_gmail.com#ext#@dobasi.onmicrosoft.com::cab07fde-5b20-4099-b699-b3b303880fe4" providerId="AD" clId="Web-{35B6F7DC-F1BC-EED9-1446-F5AA9C93D6B5}" dt="2024-12-10T07:25:47.528" v="89" actId="1076"/>
          <ac:spMkLst>
            <pc:docMk/>
            <pc:sldMk cId="0" sldId="284"/>
            <ac:spMk id="271" creationId="{00000000-0000-0000-0000-000000000000}"/>
          </ac:spMkLst>
        </pc:spChg>
        <pc:picChg chg="add mod modCrop">
          <ac:chgData name="dagmara.skillszonemalta" userId="S::dagmara.skillszonemalta_gmail.com#ext#@dobasi.onmicrosoft.com::cab07fde-5b20-4099-b699-b3b303880fe4" providerId="AD" clId="Web-{35B6F7DC-F1BC-EED9-1446-F5AA9C93D6B5}" dt="2024-12-10T07:24:40.292" v="76" actId="14100"/>
          <ac:picMkLst>
            <pc:docMk/>
            <pc:sldMk cId="0" sldId="284"/>
            <ac:picMk id="2" creationId="{84D00178-AF93-A9FD-A129-D41CEC0D4E1D}"/>
          </ac:picMkLst>
        </pc:picChg>
      </pc:sldChg>
      <pc:sldChg chg="addSp delSp modSp">
        <pc:chgData name="dagmara.skillszonemalta" userId="S::dagmara.skillszonemalta_gmail.com#ext#@dobasi.onmicrosoft.com::cab07fde-5b20-4099-b699-b3b303880fe4" providerId="AD" clId="Web-{35B6F7DC-F1BC-EED9-1446-F5AA9C93D6B5}" dt="2024-12-10T08:14:44.466" v="660" actId="1076"/>
        <pc:sldMkLst>
          <pc:docMk/>
          <pc:sldMk cId="0" sldId="285"/>
        </pc:sldMkLst>
        <pc:spChg chg="mod">
          <ac:chgData name="dagmara.skillszonemalta" userId="S::dagmara.skillszonemalta_gmail.com#ext#@dobasi.onmicrosoft.com::cab07fde-5b20-4099-b699-b3b303880fe4" providerId="AD" clId="Web-{35B6F7DC-F1BC-EED9-1446-F5AA9C93D6B5}" dt="2024-12-10T08:10:18.612" v="654" actId="20577"/>
          <ac:spMkLst>
            <pc:docMk/>
            <pc:sldMk cId="0" sldId="285"/>
            <ac:spMk id="3" creationId="{B0B1E254-C5E8-04B6-9A8C-FE15541E7849}"/>
          </ac:spMkLst>
        </pc:spChg>
        <pc:spChg chg="mod">
          <ac:chgData name="dagmara.skillszonemalta" userId="S::dagmara.skillszonemalta_gmail.com#ext#@dobasi.onmicrosoft.com::cab07fde-5b20-4099-b699-b3b303880fe4" providerId="AD" clId="Web-{35B6F7DC-F1BC-EED9-1446-F5AA9C93D6B5}" dt="2024-12-10T08:13:38.026" v="656" actId="1076"/>
          <ac:spMkLst>
            <pc:docMk/>
            <pc:sldMk cId="0" sldId="285"/>
            <ac:spMk id="4" creationId="{237DA332-A7BE-326C-5587-31D57FD64AF7}"/>
          </ac:spMkLst>
        </pc:spChg>
        <pc:spChg chg="mod">
          <ac:chgData name="dagmara.skillszonemalta" userId="S::dagmara.skillszonemalta_gmail.com#ext#@dobasi.onmicrosoft.com::cab07fde-5b20-4099-b699-b3b303880fe4" providerId="AD" clId="Web-{35B6F7DC-F1BC-EED9-1446-F5AA9C93D6B5}" dt="2024-12-10T08:14:44.466" v="660" actId="1076"/>
          <ac:spMkLst>
            <pc:docMk/>
            <pc:sldMk cId="0" sldId="285"/>
            <ac:spMk id="5" creationId="{05F6BCD2-6F02-9A08-C15C-1CDF3887B5BC}"/>
          </ac:spMkLst>
        </pc:spChg>
        <pc:spChg chg="add mod">
          <ac:chgData name="dagmara.skillszonemalta" userId="S::dagmara.skillszonemalta_gmail.com#ext#@dobasi.onmicrosoft.com::cab07fde-5b20-4099-b699-b3b303880fe4" providerId="AD" clId="Web-{35B6F7DC-F1BC-EED9-1446-F5AA9C93D6B5}" dt="2024-12-10T07:56:37.285" v="564" actId="1076"/>
          <ac:spMkLst>
            <pc:docMk/>
            <pc:sldMk cId="0" sldId="285"/>
            <ac:spMk id="8" creationId="{561AAB13-4F08-DF6F-AEAA-68F99ACE6DFE}"/>
          </ac:spMkLst>
        </pc:spChg>
        <pc:spChg chg="add mod">
          <ac:chgData name="dagmara.skillszonemalta" userId="S::dagmara.skillszonemalta_gmail.com#ext#@dobasi.onmicrosoft.com::cab07fde-5b20-4099-b699-b3b303880fe4" providerId="AD" clId="Web-{35B6F7DC-F1BC-EED9-1446-F5AA9C93D6B5}" dt="2024-12-10T08:05:07.366" v="610" actId="20577"/>
          <ac:spMkLst>
            <pc:docMk/>
            <pc:sldMk cId="0" sldId="285"/>
            <ac:spMk id="11" creationId="{94A21FA4-FC15-8D2C-850A-A6773237FAC2}"/>
          </ac:spMkLst>
        </pc:spChg>
      </pc:sldChg>
    </pc:docChg>
  </pc:docChgLst>
  <pc:docChgLst>
    <pc:chgData name="epo_35" userId="S::epo_35_jogroup.eu#ext#@dobasi.onmicrosoft.com::edd5f0fd-77c0-4369-83c5-84439aafe912" providerId="AD" clId="Web-{E1AD983E-CDF8-28E7-7B56-858961ABAF4F}"/>
    <pc:docChg chg="addSld delSld modSld addMainMaster modMainMaster">
      <pc:chgData name="epo_35" userId="S::epo_35_jogroup.eu#ext#@dobasi.onmicrosoft.com::edd5f0fd-77c0-4369-83c5-84439aafe912" providerId="AD" clId="Web-{E1AD983E-CDF8-28E7-7B56-858961ABAF4F}" dt="2024-11-07T16:17:37.335" v="103" actId="20577"/>
      <pc:docMkLst>
        <pc:docMk/>
      </pc:docMkLst>
      <pc:sldChg chg="del">
        <pc:chgData name="epo_35" userId="S::epo_35_jogroup.eu#ext#@dobasi.onmicrosoft.com::edd5f0fd-77c0-4369-83c5-84439aafe912" providerId="AD" clId="Web-{E1AD983E-CDF8-28E7-7B56-858961ABAF4F}" dt="2024-11-07T16:07:02.538" v="4"/>
        <pc:sldMkLst>
          <pc:docMk/>
          <pc:sldMk cId="0" sldId="256"/>
        </pc:sldMkLst>
      </pc:sldChg>
      <pc:sldChg chg="modSp">
        <pc:chgData name="epo_35" userId="S::epo_35_jogroup.eu#ext#@dobasi.onmicrosoft.com::edd5f0fd-77c0-4369-83c5-84439aafe912" providerId="AD" clId="Web-{E1AD983E-CDF8-28E7-7B56-858961ABAF4F}" dt="2024-11-07T16:08:02.539" v="11" actId="20577"/>
        <pc:sldMkLst>
          <pc:docMk/>
          <pc:sldMk cId="0" sldId="263"/>
        </pc:sldMkLst>
        <pc:spChg chg="mod">
          <ac:chgData name="epo_35" userId="S::epo_35_jogroup.eu#ext#@dobasi.onmicrosoft.com::edd5f0fd-77c0-4369-83c5-84439aafe912" providerId="AD" clId="Web-{E1AD983E-CDF8-28E7-7B56-858961ABAF4F}" dt="2024-11-07T16:08:02.539" v="11" actId="20577"/>
          <ac:spMkLst>
            <pc:docMk/>
            <pc:sldMk cId="0" sldId="263"/>
            <ac:spMk id="115" creationId="{00000000-0000-0000-0000-000000000000}"/>
          </ac:spMkLst>
        </pc:spChg>
      </pc:sldChg>
      <pc:sldChg chg="modSp">
        <pc:chgData name="epo_35" userId="S::epo_35_jogroup.eu#ext#@dobasi.onmicrosoft.com::edd5f0fd-77c0-4369-83c5-84439aafe912" providerId="AD" clId="Web-{E1AD983E-CDF8-28E7-7B56-858961ABAF4F}" dt="2024-11-07T16:08:25.274" v="17" actId="20577"/>
        <pc:sldMkLst>
          <pc:docMk/>
          <pc:sldMk cId="0" sldId="275"/>
        </pc:sldMkLst>
        <pc:spChg chg="mod">
          <ac:chgData name="epo_35" userId="S::epo_35_jogroup.eu#ext#@dobasi.onmicrosoft.com::edd5f0fd-77c0-4369-83c5-84439aafe912" providerId="AD" clId="Web-{E1AD983E-CDF8-28E7-7B56-858961ABAF4F}" dt="2024-11-07T16:08:25.274" v="17" actId="20577"/>
          <ac:spMkLst>
            <pc:docMk/>
            <pc:sldMk cId="0" sldId="275"/>
            <ac:spMk id="208" creationId="{00000000-0000-0000-0000-000000000000}"/>
          </ac:spMkLst>
        </pc:spChg>
      </pc:sldChg>
      <pc:sldChg chg="modSp">
        <pc:chgData name="epo_35" userId="S::epo_35_jogroup.eu#ext#@dobasi.onmicrosoft.com::edd5f0fd-77c0-4369-83c5-84439aafe912" providerId="AD" clId="Web-{E1AD983E-CDF8-28E7-7B56-858961ABAF4F}" dt="2024-11-07T16:08:46.415" v="29" actId="20577"/>
        <pc:sldMkLst>
          <pc:docMk/>
          <pc:sldMk cId="0" sldId="286"/>
        </pc:sldMkLst>
        <pc:spChg chg="mod">
          <ac:chgData name="epo_35" userId="S::epo_35_jogroup.eu#ext#@dobasi.onmicrosoft.com::edd5f0fd-77c0-4369-83c5-84439aafe912" providerId="AD" clId="Web-{E1AD983E-CDF8-28E7-7B56-858961ABAF4F}" dt="2024-11-07T16:08:46.415" v="29" actId="20577"/>
          <ac:spMkLst>
            <pc:docMk/>
            <pc:sldMk cId="0" sldId="286"/>
            <ac:spMk id="285" creationId="{00000000-0000-0000-0000-000000000000}"/>
          </ac:spMkLst>
        </pc:spChg>
      </pc:sldChg>
      <pc:sldChg chg="addSp delSp modSp add">
        <pc:chgData name="epo_35" userId="S::epo_35_jogroup.eu#ext#@dobasi.onmicrosoft.com::edd5f0fd-77c0-4369-83c5-84439aafe912" providerId="AD" clId="Web-{E1AD983E-CDF8-28E7-7B56-858961ABAF4F}" dt="2024-11-07T16:17:37.335" v="103" actId="20577"/>
        <pc:sldMkLst>
          <pc:docMk/>
          <pc:sldMk cId="1742645539" sldId="302"/>
        </pc:sldMkLst>
        <pc:spChg chg="mod">
          <ac:chgData name="epo_35" userId="S::epo_35_jogroup.eu#ext#@dobasi.onmicrosoft.com::edd5f0fd-77c0-4369-83c5-84439aafe912" providerId="AD" clId="Web-{E1AD983E-CDF8-28E7-7B56-858961ABAF4F}" dt="2024-11-07T16:14:47.346" v="39" actId="20577"/>
          <ac:spMkLst>
            <pc:docMk/>
            <pc:sldMk cId="1742645539" sldId="302"/>
            <ac:spMk id="3" creationId="{EEA42171-5884-FE06-C203-C460957BC41C}"/>
          </ac:spMkLst>
        </pc:spChg>
        <pc:spChg chg="mod">
          <ac:chgData name="epo_35" userId="S::epo_35_jogroup.eu#ext#@dobasi.onmicrosoft.com::edd5f0fd-77c0-4369-83c5-84439aafe912" providerId="AD" clId="Web-{E1AD983E-CDF8-28E7-7B56-858961ABAF4F}" dt="2024-11-07T16:17:37.335" v="103" actId="20577"/>
          <ac:spMkLst>
            <pc:docMk/>
            <pc:sldMk cId="1742645539" sldId="302"/>
            <ac:spMk id="5" creationId="{1CEEF4C6-3929-957A-CB83-F56A0C3A7C1E}"/>
          </ac:spMkLst>
        </pc:spChg>
        <pc:picChg chg="mod">
          <ac:chgData name="epo_35" userId="S::epo_35_jogroup.eu#ext#@dobasi.onmicrosoft.com::edd5f0fd-77c0-4369-83c5-84439aafe912" providerId="AD" clId="Web-{E1AD983E-CDF8-28E7-7B56-858961ABAF4F}" dt="2024-11-07T16:15:46.270" v="50" actId="1076"/>
          <ac:picMkLst>
            <pc:docMk/>
            <pc:sldMk cId="1742645539" sldId="302"/>
            <ac:picMk id="2" creationId="{64D2AC33-8E6E-7417-B02F-2BAE6615408A}"/>
          </ac:picMkLst>
        </pc:picChg>
        <pc:picChg chg="add mod">
          <ac:chgData name="epo_35" userId="S::epo_35_jogroup.eu#ext#@dobasi.onmicrosoft.com::edd5f0fd-77c0-4369-83c5-84439aafe912" providerId="AD" clId="Web-{E1AD983E-CDF8-28E7-7B56-858961ABAF4F}" dt="2024-11-07T16:16:02.676" v="53" actId="1076"/>
          <ac:picMkLst>
            <pc:docMk/>
            <pc:sldMk cId="1742645539" sldId="302"/>
            <ac:picMk id="4" creationId="{75846899-8FC3-A516-63EE-2DCD5EB8EB6B}"/>
          </ac:picMkLst>
        </pc:picChg>
        <pc:picChg chg="add mod">
          <ac:chgData name="epo_35" userId="S::epo_35_jogroup.eu#ext#@dobasi.onmicrosoft.com::edd5f0fd-77c0-4369-83c5-84439aafe912" providerId="AD" clId="Web-{E1AD983E-CDF8-28E7-7B56-858961ABAF4F}" dt="2024-11-07T16:16:28.130" v="61" actId="1076"/>
          <ac:picMkLst>
            <pc:docMk/>
            <pc:sldMk cId="1742645539" sldId="302"/>
            <ac:picMk id="7" creationId="{875FDEB4-35F6-8D7B-1FD9-FF9F1795215F}"/>
          </ac:picMkLst>
        </pc:picChg>
      </pc:sldChg>
      <pc:sldChg chg="modSp add">
        <pc:chgData name="epo_35" userId="S::epo_35_jogroup.eu#ext#@dobasi.onmicrosoft.com::edd5f0fd-77c0-4369-83c5-84439aafe912" providerId="AD" clId="Web-{E1AD983E-CDF8-28E7-7B56-858961ABAF4F}" dt="2024-11-07T16:07:01.256" v="3" actId="20577"/>
        <pc:sldMkLst>
          <pc:docMk/>
          <pc:sldMk cId="2949865065" sldId="309"/>
        </pc:sldMkLst>
        <pc:spChg chg="mod">
          <ac:chgData name="epo_35" userId="S::epo_35_jogroup.eu#ext#@dobasi.onmicrosoft.com::edd5f0fd-77c0-4369-83c5-84439aafe912" providerId="AD" clId="Web-{E1AD983E-CDF8-28E7-7B56-858961ABAF4F}" dt="2024-11-07T16:07:01.256" v="3" actId="20577"/>
          <ac:spMkLst>
            <pc:docMk/>
            <pc:sldMk cId="2949865065" sldId="309"/>
            <ac:spMk id="2" creationId="{6914FE02-1D5B-5285-03EF-401433043FA6}"/>
          </ac:spMkLst>
        </pc:spChg>
      </pc:sldChg>
      <pc:sldChg chg="add">
        <pc:chgData name="epo_35" userId="S::epo_35_jogroup.eu#ext#@dobasi.onmicrosoft.com::edd5f0fd-77c0-4369-83c5-84439aafe912" providerId="AD" clId="Web-{E1AD983E-CDF8-28E7-7B56-858961ABAF4F}" dt="2024-11-07T16:07:13.460" v="5"/>
        <pc:sldMkLst>
          <pc:docMk/>
          <pc:sldMk cId="3201183638" sldId="310"/>
        </pc:sldMkLst>
      </pc:sldChg>
      <pc:sldChg chg="add">
        <pc:chgData name="epo_35" userId="S::epo_35_jogroup.eu#ext#@dobasi.onmicrosoft.com::edd5f0fd-77c0-4369-83c5-84439aafe912" providerId="AD" clId="Web-{E1AD983E-CDF8-28E7-7B56-858961ABAF4F}" dt="2024-11-07T16:07:27.507" v="6"/>
        <pc:sldMkLst>
          <pc:docMk/>
          <pc:sldMk cId="2591287154" sldId="311"/>
        </pc:sldMkLst>
      </pc:sldChg>
      <pc:sldMasterChg chg="add addSldLayout">
        <pc:chgData name="epo_35" userId="S::epo_35_jogroup.eu#ext#@dobasi.onmicrosoft.com::edd5f0fd-77c0-4369-83c5-84439aafe912" providerId="AD" clId="Web-{E1AD983E-CDF8-28E7-7B56-858961ABAF4F}" dt="2024-11-07T16:11:55.936" v="30"/>
        <pc:sldMasterMkLst>
          <pc:docMk/>
          <pc:sldMasterMk cId="473381627" sldId="2147483648"/>
        </pc:sldMasterMkLst>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3110644882" sldId="2147483649"/>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4083876374" sldId="2147483650"/>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1146665792" sldId="2147483651"/>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712206059" sldId="2147483652"/>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924328958" sldId="2147483653"/>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2519551229" sldId="2147483654"/>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1649292427" sldId="2147483655"/>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1594727233" sldId="2147483656"/>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9725946" sldId="2147483657"/>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2240058968" sldId="2147483658"/>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43774978" sldId="2147483659"/>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2949243406" sldId="2147483660"/>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2971093977" sldId="2147483661"/>
          </pc:sldLayoutMkLst>
        </pc:sldLayoutChg>
      </pc:sldMasterChg>
      <pc:sldMasterChg chg="add addSldLayout">
        <pc:chgData name="epo_35" userId="S::epo_35_jogroup.eu#ext#@dobasi.onmicrosoft.com::edd5f0fd-77c0-4369-83c5-84439aafe912" providerId="AD" clId="Web-{E1AD983E-CDF8-28E7-7B56-858961ABAF4F}" dt="2024-11-07T16:06:46.256" v="0"/>
        <pc:sldMasterMkLst>
          <pc:docMk/>
          <pc:sldMasterMk cId="473381627" sldId="2147483662"/>
        </pc:sldMasterMkLst>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3110644882" sldId="2147483663"/>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4083876374" sldId="2147483664"/>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1146665792" sldId="2147483665"/>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712206059" sldId="2147483666"/>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924328958" sldId="2147483667"/>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2519551229" sldId="2147483668"/>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2949243406" sldId="2147483669"/>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1649292427" sldId="2147483670"/>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1594727233" sldId="2147483671"/>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9725946" sldId="2147483672"/>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2240058968" sldId="2147483673"/>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43774978" sldId="2147483674"/>
          </pc:sldLayoutMkLst>
        </pc:sldLayoutChg>
      </pc:sldMasterChg>
      <pc:sldMasterChg chg="replId modSldLayout">
        <pc:chgData name="epo_35" userId="S::epo_35_jogroup.eu#ext#@dobasi.onmicrosoft.com::edd5f0fd-77c0-4369-83c5-84439aafe912" providerId="AD" clId="Web-{E1AD983E-CDF8-28E7-7B56-858961ABAF4F}" dt="2024-11-07T16:11:55.936" v="30"/>
        <pc:sldMasterMkLst>
          <pc:docMk/>
          <pc:sldMasterMk cId="0" sldId="2147483675"/>
        </pc:sldMasterMkLst>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76"/>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77"/>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78"/>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79"/>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0"/>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1"/>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2"/>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3"/>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4"/>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5"/>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6"/>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7"/>
          </pc:sldLayoutMkLst>
        </pc:sldLayoutChg>
      </pc:sldMasterChg>
    </pc:docChg>
  </pc:docChgLst>
  <pc:docChgLst>
    <pc:chgData name="dagmara.skillszonemalta" userId="S::dagmara.skillszonemalta_gmail.com#ext#@dobasi.onmicrosoft.com::cab07fde-5b20-4099-b699-b3b303880fe4" providerId="AD" clId="Web-{9E40A857-B1C0-7268-6F88-70EB297401B2}"/>
    <pc:docChg chg="modSld">
      <pc:chgData name="dagmara.skillszonemalta" userId="S::dagmara.skillszonemalta_gmail.com#ext#@dobasi.onmicrosoft.com::cab07fde-5b20-4099-b699-b3b303880fe4" providerId="AD" clId="Web-{9E40A857-B1C0-7268-6F88-70EB297401B2}" dt="2024-12-16T23:58:17.283" v="126" actId="1076"/>
      <pc:docMkLst>
        <pc:docMk/>
      </pc:docMkLst>
      <pc:sldChg chg="modSp">
        <pc:chgData name="dagmara.skillszonemalta" userId="S::dagmara.skillszonemalta_gmail.com#ext#@dobasi.onmicrosoft.com::cab07fde-5b20-4099-b699-b3b303880fe4" providerId="AD" clId="Web-{9E40A857-B1C0-7268-6F88-70EB297401B2}" dt="2024-12-16T23:54:00.457" v="16" actId="20577"/>
        <pc:sldMkLst>
          <pc:docMk/>
          <pc:sldMk cId="0" sldId="259"/>
        </pc:sldMkLst>
        <pc:spChg chg="mod">
          <ac:chgData name="dagmara.skillszonemalta" userId="S::dagmara.skillszonemalta_gmail.com#ext#@dobasi.onmicrosoft.com::cab07fde-5b20-4099-b699-b3b303880fe4" providerId="AD" clId="Web-{9E40A857-B1C0-7268-6F88-70EB297401B2}" dt="2024-12-16T23:54:00.457" v="16" actId="20577"/>
          <ac:spMkLst>
            <pc:docMk/>
            <pc:sldMk cId="0" sldId="259"/>
            <ac:spMk id="2" creationId="{54999A60-AC54-7522-B7F2-50718CF546BD}"/>
          </ac:spMkLst>
        </pc:spChg>
        <pc:picChg chg="mod">
          <ac:chgData name="dagmara.skillszonemalta" userId="S::dagmara.skillszonemalta_gmail.com#ext#@dobasi.onmicrosoft.com::cab07fde-5b20-4099-b699-b3b303880fe4" providerId="AD" clId="Web-{9E40A857-B1C0-7268-6F88-70EB297401B2}" dt="2024-12-16T23:53:07.733" v="7" actId="1076"/>
          <ac:picMkLst>
            <pc:docMk/>
            <pc:sldMk cId="0" sldId="259"/>
            <ac:picMk id="92" creationId="{00000000-0000-0000-0000-000000000000}"/>
          </ac:picMkLst>
        </pc:picChg>
      </pc:sldChg>
      <pc:sldChg chg="modSp">
        <pc:chgData name="dagmara.skillszonemalta" userId="S::dagmara.skillszonemalta_gmail.com#ext#@dobasi.onmicrosoft.com::cab07fde-5b20-4099-b699-b3b303880fe4" providerId="AD" clId="Web-{9E40A857-B1C0-7268-6F88-70EB297401B2}" dt="2024-12-16T23:53:51.797" v="15" actId="20577"/>
        <pc:sldMkLst>
          <pc:docMk/>
          <pc:sldMk cId="0" sldId="260"/>
        </pc:sldMkLst>
        <pc:spChg chg="mod">
          <ac:chgData name="dagmara.skillszonemalta" userId="S::dagmara.skillszonemalta_gmail.com#ext#@dobasi.onmicrosoft.com::cab07fde-5b20-4099-b699-b3b303880fe4" providerId="AD" clId="Web-{9E40A857-B1C0-7268-6F88-70EB297401B2}" dt="2024-12-16T23:53:51.797" v="15" actId="20577"/>
          <ac:spMkLst>
            <pc:docMk/>
            <pc:sldMk cId="0" sldId="260"/>
            <ac:spMk id="3" creationId="{6C9D440F-0BE6-A5CD-AAAF-FCBC277C5425}"/>
          </ac:spMkLst>
        </pc:spChg>
      </pc:sldChg>
      <pc:sldChg chg="modSp">
        <pc:chgData name="dagmara.skillszonemalta" userId="S::dagmara.skillszonemalta_gmail.com#ext#@dobasi.onmicrosoft.com::cab07fde-5b20-4099-b699-b3b303880fe4" providerId="AD" clId="Web-{9E40A857-B1C0-7268-6F88-70EB297401B2}" dt="2024-12-16T23:54:30.833" v="21" actId="20577"/>
        <pc:sldMkLst>
          <pc:docMk/>
          <pc:sldMk cId="0" sldId="261"/>
        </pc:sldMkLst>
        <pc:spChg chg="mod">
          <ac:chgData name="dagmara.skillszonemalta" userId="S::dagmara.skillszonemalta_gmail.com#ext#@dobasi.onmicrosoft.com::cab07fde-5b20-4099-b699-b3b303880fe4" providerId="AD" clId="Web-{9E40A857-B1C0-7268-6F88-70EB297401B2}" dt="2024-12-16T23:54:30.833" v="21" actId="20577"/>
          <ac:spMkLst>
            <pc:docMk/>
            <pc:sldMk cId="0" sldId="261"/>
            <ac:spMk id="103" creationId="{00000000-0000-0000-0000-000000000000}"/>
          </ac:spMkLst>
        </pc:spChg>
      </pc:sldChg>
      <pc:sldChg chg="modSp">
        <pc:chgData name="dagmara.skillszonemalta" userId="S::dagmara.skillszonemalta_gmail.com#ext#@dobasi.onmicrosoft.com::cab07fde-5b20-4099-b699-b3b303880fe4" providerId="AD" clId="Web-{9E40A857-B1C0-7268-6F88-70EB297401B2}" dt="2024-12-16T23:55:12.163" v="44" actId="1076"/>
        <pc:sldMkLst>
          <pc:docMk/>
          <pc:sldMk cId="0" sldId="262"/>
        </pc:sldMkLst>
        <pc:spChg chg="mod">
          <ac:chgData name="dagmara.skillszonemalta" userId="S::dagmara.skillszonemalta_gmail.com#ext#@dobasi.onmicrosoft.com::cab07fde-5b20-4099-b699-b3b303880fe4" providerId="AD" clId="Web-{9E40A857-B1C0-7268-6F88-70EB297401B2}" dt="2024-12-16T23:55:12.163" v="44" actId="1076"/>
          <ac:spMkLst>
            <pc:docMk/>
            <pc:sldMk cId="0" sldId="262"/>
            <ac:spMk id="4" creationId="{6A2A4671-C38B-4224-6981-63F2A4953767}"/>
          </ac:spMkLst>
        </pc:spChg>
      </pc:sldChg>
      <pc:sldChg chg="modSp">
        <pc:chgData name="dagmara.skillszonemalta" userId="S::dagmara.skillszonemalta_gmail.com#ext#@dobasi.onmicrosoft.com::cab07fde-5b20-4099-b699-b3b303880fe4" providerId="AD" clId="Web-{9E40A857-B1C0-7268-6F88-70EB297401B2}" dt="2024-12-16T23:55:49.445" v="54" actId="1076"/>
        <pc:sldMkLst>
          <pc:docMk/>
          <pc:sldMk cId="0" sldId="263"/>
        </pc:sldMkLst>
        <pc:spChg chg="mod">
          <ac:chgData name="dagmara.skillszonemalta" userId="S::dagmara.skillszonemalta_gmail.com#ext#@dobasi.onmicrosoft.com::cab07fde-5b20-4099-b699-b3b303880fe4" providerId="AD" clId="Web-{9E40A857-B1C0-7268-6F88-70EB297401B2}" dt="2024-12-16T23:55:49.445" v="54" actId="1076"/>
          <ac:spMkLst>
            <pc:docMk/>
            <pc:sldMk cId="0" sldId="263"/>
            <ac:spMk id="4" creationId="{BE808125-66F6-1324-1E5E-7E8A5B9C9C90}"/>
          </ac:spMkLst>
        </pc:spChg>
      </pc:sldChg>
      <pc:sldChg chg="modSp">
        <pc:chgData name="dagmara.skillszonemalta" userId="S::dagmara.skillszonemalta_gmail.com#ext#@dobasi.onmicrosoft.com::cab07fde-5b20-4099-b699-b3b303880fe4" providerId="AD" clId="Web-{9E40A857-B1C0-7268-6F88-70EB297401B2}" dt="2024-12-16T23:56:02.774" v="62" actId="20577"/>
        <pc:sldMkLst>
          <pc:docMk/>
          <pc:sldMk cId="0" sldId="264"/>
        </pc:sldMkLst>
        <pc:spChg chg="mod">
          <ac:chgData name="dagmara.skillszonemalta" userId="S::dagmara.skillszonemalta_gmail.com#ext#@dobasi.onmicrosoft.com::cab07fde-5b20-4099-b699-b3b303880fe4" providerId="AD" clId="Web-{9E40A857-B1C0-7268-6F88-70EB297401B2}" dt="2024-12-16T23:56:02.774" v="62" actId="20577"/>
          <ac:spMkLst>
            <pc:docMk/>
            <pc:sldMk cId="0" sldId="264"/>
            <ac:spMk id="5" creationId="{C6A14F73-D556-AF91-AF63-40E226EBEA53}"/>
          </ac:spMkLst>
        </pc:spChg>
      </pc:sldChg>
      <pc:sldChg chg="modSp">
        <pc:chgData name="dagmara.skillszonemalta" userId="S::dagmara.skillszonemalta_gmail.com#ext#@dobasi.onmicrosoft.com::cab07fde-5b20-4099-b699-b3b303880fe4" providerId="AD" clId="Web-{9E40A857-B1C0-7268-6F88-70EB297401B2}" dt="2024-12-16T23:56:20.915" v="71" actId="20577"/>
        <pc:sldMkLst>
          <pc:docMk/>
          <pc:sldMk cId="0" sldId="265"/>
        </pc:sldMkLst>
        <pc:spChg chg="mod">
          <ac:chgData name="dagmara.skillszonemalta" userId="S::dagmara.skillszonemalta_gmail.com#ext#@dobasi.onmicrosoft.com::cab07fde-5b20-4099-b699-b3b303880fe4" providerId="AD" clId="Web-{9E40A857-B1C0-7268-6F88-70EB297401B2}" dt="2024-12-16T23:56:20.915" v="71" actId="20577"/>
          <ac:spMkLst>
            <pc:docMk/>
            <pc:sldMk cId="0" sldId="265"/>
            <ac:spMk id="5" creationId="{8F2DFA47-6A4C-2813-9E8C-3B5CF473379B}"/>
          </ac:spMkLst>
        </pc:spChg>
      </pc:sldChg>
      <pc:sldChg chg="modSp">
        <pc:chgData name="dagmara.skillszonemalta" userId="S::dagmara.skillszonemalta_gmail.com#ext#@dobasi.onmicrosoft.com::cab07fde-5b20-4099-b699-b3b303880fe4" providerId="AD" clId="Web-{9E40A857-B1C0-7268-6F88-70EB297401B2}" dt="2024-12-16T23:56:34.009" v="81" actId="1076"/>
        <pc:sldMkLst>
          <pc:docMk/>
          <pc:sldMk cId="0" sldId="266"/>
        </pc:sldMkLst>
        <pc:spChg chg="mod">
          <ac:chgData name="dagmara.skillszonemalta" userId="S::dagmara.skillszonemalta_gmail.com#ext#@dobasi.onmicrosoft.com::cab07fde-5b20-4099-b699-b3b303880fe4" providerId="AD" clId="Web-{9E40A857-B1C0-7268-6F88-70EB297401B2}" dt="2024-12-16T23:56:34.009" v="81" actId="1076"/>
          <ac:spMkLst>
            <pc:docMk/>
            <pc:sldMk cId="0" sldId="266"/>
            <ac:spMk id="2" creationId="{33C8CF3B-4923-4079-9150-EDA3874C0058}"/>
          </ac:spMkLst>
        </pc:spChg>
      </pc:sldChg>
      <pc:sldChg chg="modSp">
        <pc:chgData name="dagmara.skillszonemalta" userId="S::dagmara.skillszonemalta_gmail.com#ext#@dobasi.onmicrosoft.com::cab07fde-5b20-4099-b699-b3b303880fe4" providerId="AD" clId="Web-{9E40A857-B1C0-7268-6F88-70EB297401B2}" dt="2024-12-16T23:56:54.604" v="93" actId="1076"/>
        <pc:sldMkLst>
          <pc:docMk/>
          <pc:sldMk cId="0" sldId="267"/>
        </pc:sldMkLst>
        <pc:spChg chg="mod">
          <ac:chgData name="dagmara.skillszonemalta" userId="S::dagmara.skillszonemalta_gmail.com#ext#@dobasi.onmicrosoft.com::cab07fde-5b20-4099-b699-b3b303880fe4" providerId="AD" clId="Web-{9E40A857-B1C0-7268-6F88-70EB297401B2}" dt="2024-12-16T23:56:54.604" v="93" actId="1076"/>
          <ac:spMkLst>
            <pc:docMk/>
            <pc:sldMk cId="0" sldId="267"/>
            <ac:spMk id="2" creationId="{AC1ADAB5-2888-9E08-4B69-82AD477A5E9B}"/>
          </ac:spMkLst>
        </pc:spChg>
      </pc:sldChg>
      <pc:sldChg chg="modSp">
        <pc:chgData name="dagmara.skillszonemalta" userId="S::dagmara.skillszonemalta_gmail.com#ext#@dobasi.onmicrosoft.com::cab07fde-5b20-4099-b699-b3b303880fe4" providerId="AD" clId="Web-{9E40A857-B1C0-7268-6F88-70EB297401B2}" dt="2024-12-16T23:57:10.823" v="102" actId="1076"/>
        <pc:sldMkLst>
          <pc:docMk/>
          <pc:sldMk cId="0" sldId="268"/>
        </pc:sldMkLst>
        <pc:spChg chg="mod">
          <ac:chgData name="dagmara.skillszonemalta" userId="S::dagmara.skillszonemalta_gmail.com#ext#@dobasi.onmicrosoft.com::cab07fde-5b20-4099-b699-b3b303880fe4" providerId="AD" clId="Web-{9E40A857-B1C0-7268-6F88-70EB297401B2}" dt="2024-12-16T23:57:10.823" v="102" actId="1076"/>
          <ac:spMkLst>
            <pc:docMk/>
            <pc:sldMk cId="0" sldId="268"/>
            <ac:spMk id="2" creationId="{1ED36E91-3565-C563-6BFF-E6A8DF3563F6}"/>
          </ac:spMkLst>
        </pc:spChg>
      </pc:sldChg>
      <pc:sldChg chg="modSp">
        <pc:chgData name="dagmara.skillszonemalta" userId="S::dagmara.skillszonemalta_gmail.com#ext#@dobasi.onmicrosoft.com::cab07fde-5b20-4099-b699-b3b303880fe4" providerId="AD" clId="Web-{9E40A857-B1C0-7268-6F88-70EB297401B2}" dt="2024-12-16T23:57:52.497" v="116" actId="1076"/>
        <pc:sldMkLst>
          <pc:docMk/>
          <pc:sldMk cId="0" sldId="270"/>
        </pc:sldMkLst>
        <pc:spChg chg="mod">
          <ac:chgData name="dagmara.skillszonemalta" userId="S::dagmara.skillszonemalta_gmail.com#ext#@dobasi.onmicrosoft.com::cab07fde-5b20-4099-b699-b3b303880fe4" providerId="AD" clId="Web-{9E40A857-B1C0-7268-6F88-70EB297401B2}" dt="2024-12-16T23:57:52.497" v="116" actId="1076"/>
          <ac:spMkLst>
            <pc:docMk/>
            <pc:sldMk cId="0" sldId="270"/>
            <ac:spMk id="5" creationId="{8986FF7A-3C54-A2CA-8CA3-3F9AD00B99A4}"/>
          </ac:spMkLst>
        </pc:spChg>
      </pc:sldChg>
      <pc:sldChg chg="modSp">
        <pc:chgData name="dagmara.skillszonemalta" userId="S::dagmara.skillszonemalta_gmail.com#ext#@dobasi.onmicrosoft.com::cab07fde-5b20-4099-b699-b3b303880fe4" providerId="AD" clId="Web-{9E40A857-B1C0-7268-6F88-70EB297401B2}" dt="2024-12-16T23:58:17.283" v="126" actId="1076"/>
        <pc:sldMkLst>
          <pc:docMk/>
          <pc:sldMk cId="0" sldId="271"/>
        </pc:sldMkLst>
        <pc:spChg chg="mod">
          <ac:chgData name="dagmara.skillszonemalta" userId="S::dagmara.skillszonemalta_gmail.com#ext#@dobasi.onmicrosoft.com::cab07fde-5b20-4099-b699-b3b303880fe4" providerId="AD" clId="Web-{9E40A857-B1C0-7268-6F88-70EB297401B2}" dt="2024-12-16T23:58:17.283" v="126" actId="1076"/>
          <ac:spMkLst>
            <pc:docMk/>
            <pc:sldMk cId="0" sldId="271"/>
            <ac:spMk id="2" creationId="{1A33865D-CFFD-EE77-0948-7664AC4540AF}"/>
          </ac:spMkLst>
        </pc:spChg>
      </pc:sldChg>
    </pc:docChg>
  </pc:docChgLst>
  <pc:docChgLst>
    <pc:chgData name="dagmara.skillszonemalta" userId="S::dagmara.skillszonemalta_gmail.com#ext#@dobasi.onmicrosoft.com::cab07fde-5b20-4099-b699-b3b303880fe4" providerId="AD" clId="Web-{24868E8E-794C-AC34-2E53-0FFC08FBE356}"/>
    <pc:docChg chg="modSld">
      <pc:chgData name="dagmara.skillszonemalta" userId="S::dagmara.skillszonemalta_gmail.com#ext#@dobasi.onmicrosoft.com::cab07fde-5b20-4099-b699-b3b303880fe4" providerId="AD" clId="Web-{24868E8E-794C-AC34-2E53-0FFC08FBE356}" dt="2024-12-13T10:12:29.530" v="244" actId="20577"/>
      <pc:docMkLst>
        <pc:docMk/>
      </pc:docMkLst>
      <pc:sldChg chg="addSp delSp modSp">
        <pc:chgData name="dagmara.skillszonemalta" userId="S::dagmara.skillszonemalta_gmail.com#ext#@dobasi.onmicrosoft.com::cab07fde-5b20-4099-b699-b3b303880fe4" providerId="AD" clId="Web-{24868E8E-794C-AC34-2E53-0FFC08FBE356}" dt="2024-12-13T10:12:29.530" v="244" actId="20577"/>
        <pc:sldMkLst>
          <pc:docMk/>
          <pc:sldMk cId="0" sldId="264"/>
        </pc:sldMkLst>
        <pc:spChg chg="del mod">
          <ac:chgData name="dagmara.skillszonemalta" userId="S::dagmara.skillszonemalta_gmail.com#ext#@dobasi.onmicrosoft.com::cab07fde-5b20-4099-b699-b3b303880fe4" providerId="AD" clId="Web-{24868E8E-794C-AC34-2E53-0FFC08FBE356}" dt="2024-12-13T10:09:08.073" v="28"/>
          <ac:spMkLst>
            <pc:docMk/>
            <pc:sldMk cId="0" sldId="264"/>
            <ac:spMk id="2" creationId="{C6A14F73-D556-AF91-AF63-40E226EBEA53}"/>
          </ac:spMkLst>
        </pc:spChg>
        <pc:spChg chg="mod">
          <ac:chgData name="dagmara.skillszonemalta" userId="S::dagmara.skillszonemalta_gmail.com#ext#@dobasi.onmicrosoft.com::cab07fde-5b20-4099-b699-b3b303880fe4" providerId="AD" clId="Web-{24868E8E-794C-AC34-2E53-0FFC08FBE356}" dt="2024-12-13T10:12:29.530" v="244" actId="20577"/>
          <ac:spMkLst>
            <pc:docMk/>
            <pc:sldMk cId="0" sldId="264"/>
            <ac:spMk id="3" creationId="{4BC904C2-A655-7566-3AA0-E067032A148D}"/>
          </ac:spMkLst>
        </pc:spChg>
        <pc:spChg chg="add mod">
          <ac:chgData name="dagmara.skillszonemalta" userId="S::dagmara.skillszonemalta_gmail.com#ext#@dobasi.onmicrosoft.com::cab07fde-5b20-4099-b699-b3b303880fe4" providerId="AD" clId="Web-{24868E8E-794C-AC34-2E53-0FFC08FBE356}" dt="2024-12-13T10:09:11.136" v="30" actId="1076"/>
          <ac:spMkLst>
            <pc:docMk/>
            <pc:sldMk cId="0" sldId="264"/>
            <ac:spMk id="5" creationId="{C6A14F73-D556-AF91-AF63-40E226EBEA53}"/>
          </ac:spMkLst>
        </pc:spChg>
        <pc:spChg chg="mod">
          <ac:chgData name="dagmara.skillszonemalta" userId="S::dagmara.skillszonemalta_gmail.com#ext#@dobasi.onmicrosoft.com::cab07fde-5b20-4099-b699-b3b303880fe4" providerId="AD" clId="Web-{24868E8E-794C-AC34-2E53-0FFC08FBE356}" dt="2024-12-13T07:18:20.484" v="7" actId="20577"/>
          <ac:spMkLst>
            <pc:docMk/>
            <pc:sldMk cId="0" sldId="264"/>
            <ac:spMk id="122" creationId="{00000000-0000-0000-0000-000000000000}"/>
          </ac:spMkLst>
        </pc:spChg>
        <pc:picChg chg="add mod modCrop">
          <ac:chgData name="dagmara.skillszonemalta" userId="S::dagmara.skillszonemalta_gmail.com#ext#@dobasi.onmicrosoft.com::cab07fde-5b20-4099-b699-b3b303880fe4" providerId="AD" clId="Web-{24868E8E-794C-AC34-2E53-0FFC08FBE356}" dt="2024-12-13T10:08:55.557" v="22" actId="14100"/>
          <ac:picMkLst>
            <pc:docMk/>
            <pc:sldMk cId="0" sldId="264"/>
            <ac:picMk id="4" creationId="{629648CD-1539-6540-4212-B71E6453F715}"/>
          </ac:picMkLst>
        </pc:picChg>
        <pc:picChg chg="del mod">
          <ac:chgData name="dagmara.skillszonemalta" userId="S::dagmara.skillszonemalta_gmail.com#ext#@dobasi.onmicrosoft.com::cab07fde-5b20-4099-b699-b3b303880fe4" providerId="AD" clId="Web-{24868E8E-794C-AC34-2E53-0FFC08FBE356}" dt="2024-12-13T10:07:31.413" v="11"/>
          <ac:picMkLst>
            <pc:docMk/>
            <pc:sldMk cId="0" sldId="264"/>
            <ac:picMk id="123" creationId="{00000000-0000-0000-0000-000000000000}"/>
          </ac:picMkLst>
        </pc:picChg>
      </pc:sldChg>
    </pc:docChg>
  </pc:docChgLst>
  <pc:docChgLst>
    <pc:chgData name="dagmara.skillszonemalta" userId="S::dagmara.skillszonemalta_gmail.com#ext#@dobasi.onmicrosoft.com::cab07fde-5b20-4099-b699-b3b303880fe4" providerId="AD" clId="Web-{D1EA607B-27DA-DE90-DFB0-728D2654B546}"/>
    <pc:docChg chg="modSld">
      <pc:chgData name="dagmara.skillszonemalta" userId="S::dagmara.skillszonemalta_gmail.com#ext#@dobasi.onmicrosoft.com::cab07fde-5b20-4099-b699-b3b303880fe4" providerId="AD" clId="Web-{D1EA607B-27DA-DE90-DFB0-728D2654B546}" dt="2024-12-10T05:57:00.279" v="320" actId="20577"/>
      <pc:docMkLst>
        <pc:docMk/>
      </pc:docMkLst>
      <pc:sldChg chg="modSp">
        <pc:chgData name="dagmara.skillszonemalta" userId="S::dagmara.skillszonemalta_gmail.com#ext#@dobasi.onmicrosoft.com::cab07fde-5b20-4099-b699-b3b303880fe4" providerId="AD" clId="Web-{D1EA607B-27DA-DE90-DFB0-728D2654B546}" dt="2024-12-10T05:57:00.279" v="320" actId="20577"/>
        <pc:sldMkLst>
          <pc:docMk/>
          <pc:sldMk cId="0" sldId="284"/>
        </pc:sldMkLst>
        <pc:spChg chg="mod">
          <ac:chgData name="dagmara.skillszonemalta" userId="S::dagmara.skillszonemalta_gmail.com#ext#@dobasi.onmicrosoft.com::cab07fde-5b20-4099-b699-b3b303880fe4" providerId="AD" clId="Web-{D1EA607B-27DA-DE90-DFB0-728D2654B546}" dt="2024-12-10T05:57:00.279" v="320" actId="20577"/>
          <ac:spMkLst>
            <pc:docMk/>
            <pc:sldMk cId="0" sldId="284"/>
            <ac:spMk id="3" creationId="{580B1A22-46AF-EF8C-D403-57DFA5BC54A5}"/>
          </ac:spMkLst>
        </pc:spChg>
        <pc:spChg chg="mod">
          <ac:chgData name="dagmara.skillszonemalta" userId="S::dagmara.skillszonemalta_gmail.com#ext#@dobasi.onmicrosoft.com::cab07fde-5b20-4099-b699-b3b303880fe4" providerId="AD" clId="Web-{D1EA607B-27DA-DE90-DFB0-728D2654B546}" dt="2024-12-10T05:52:12.065" v="1" actId="1076"/>
          <ac:spMkLst>
            <pc:docMk/>
            <pc:sldMk cId="0" sldId="284"/>
            <ac:spMk id="5" creationId="{E30971AA-F907-BE67-EE2D-A145F42662C7}"/>
          </ac:spMkLst>
        </pc:spChg>
      </pc:sldChg>
    </pc:docChg>
  </pc:docChgLst>
  <pc:docChgLst>
    <pc:chgData name="epo_35" userId="S::epo_35_jogroup.eu#ext#@dobasi.onmicrosoft.com::edd5f0fd-77c0-4369-83c5-84439aafe912" providerId="AD" clId="Web-{6CC8DA7C-364C-7E7F-0817-7D547FB95C10}"/>
    <pc:docChg chg="modSld sldOrd">
      <pc:chgData name="epo_35" userId="S::epo_35_jogroup.eu#ext#@dobasi.onmicrosoft.com::edd5f0fd-77c0-4369-83c5-84439aafe912" providerId="AD" clId="Web-{6CC8DA7C-364C-7E7F-0817-7D547FB95C10}" dt="2024-11-12T12:14:52.611" v="19"/>
      <pc:docMkLst>
        <pc:docMk/>
      </pc:docMkLst>
      <pc:sldChg chg="modSp">
        <pc:chgData name="epo_35" userId="S::epo_35_jogroup.eu#ext#@dobasi.onmicrosoft.com::edd5f0fd-77c0-4369-83c5-84439aafe912" providerId="AD" clId="Web-{6CC8DA7C-364C-7E7F-0817-7D547FB95C10}" dt="2024-11-12T12:13:54.702" v="14" actId="1076"/>
        <pc:sldMkLst>
          <pc:docMk/>
          <pc:sldMk cId="0" sldId="286"/>
        </pc:sldMkLst>
        <pc:spChg chg="mod">
          <ac:chgData name="epo_35" userId="S::epo_35_jogroup.eu#ext#@dobasi.onmicrosoft.com::edd5f0fd-77c0-4369-83c5-84439aafe912" providerId="AD" clId="Web-{6CC8DA7C-364C-7E7F-0817-7D547FB95C10}" dt="2024-11-12T12:13:54.702" v="14" actId="1076"/>
          <ac:spMkLst>
            <pc:docMk/>
            <pc:sldMk cId="0" sldId="286"/>
            <ac:spMk id="285" creationId="{00000000-0000-0000-0000-000000000000}"/>
          </ac:spMkLst>
        </pc:spChg>
      </pc:sldChg>
      <pc:sldChg chg="ord">
        <pc:chgData name="epo_35" userId="S::epo_35_jogroup.eu#ext#@dobasi.onmicrosoft.com::edd5f0fd-77c0-4369-83c5-84439aafe912" providerId="AD" clId="Web-{6CC8DA7C-364C-7E7F-0817-7D547FB95C10}" dt="2024-11-12T12:14:52.611" v="19"/>
        <pc:sldMkLst>
          <pc:docMk/>
          <pc:sldMk cId="0" sldId="294"/>
        </pc:sldMkLst>
      </pc:sldChg>
      <pc:sldChg chg="delSp modSp">
        <pc:chgData name="epo_35" userId="S::epo_35_jogroup.eu#ext#@dobasi.onmicrosoft.com::edd5f0fd-77c0-4369-83c5-84439aafe912" providerId="AD" clId="Web-{6CC8DA7C-364C-7E7F-0817-7D547FB95C10}" dt="2024-11-12T12:14:25.157" v="17"/>
        <pc:sldMkLst>
          <pc:docMk/>
          <pc:sldMk cId="1742645539" sldId="302"/>
        </pc:sldMkLst>
        <pc:spChg chg="mod">
          <ac:chgData name="epo_35" userId="S::epo_35_jogroup.eu#ext#@dobasi.onmicrosoft.com::edd5f0fd-77c0-4369-83c5-84439aafe912" providerId="AD" clId="Web-{6CC8DA7C-364C-7E7F-0817-7D547FB95C10}" dt="2024-11-12T12:14:22.656" v="16" actId="20577"/>
          <ac:spMkLst>
            <pc:docMk/>
            <pc:sldMk cId="1742645539" sldId="302"/>
            <ac:spMk id="3" creationId="{EEA42171-5884-FE06-C203-C460957BC41C}"/>
          </ac:spMkLst>
        </pc:spChg>
      </pc:sldChg>
      <pc:sldChg chg="modSp">
        <pc:chgData name="epo_35" userId="S::epo_35_jogroup.eu#ext#@dobasi.onmicrosoft.com::edd5f0fd-77c0-4369-83c5-84439aafe912" providerId="AD" clId="Web-{6CC8DA7C-364C-7E7F-0817-7D547FB95C10}" dt="2024-11-12T11:53:51.343" v="3" actId="1076"/>
        <pc:sldMkLst>
          <pc:docMk/>
          <pc:sldMk cId="2949865065" sldId="309"/>
        </pc:sldMkLst>
        <pc:spChg chg="mod">
          <ac:chgData name="epo_35" userId="S::epo_35_jogroup.eu#ext#@dobasi.onmicrosoft.com::edd5f0fd-77c0-4369-83c5-84439aafe912" providerId="AD" clId="Web-{6CC8DA7C-364C-7E7F-0817-7D547FB95C10}" dt="2024-11-12T11:49:37.131" v="0" actId="20577"/>
          <ac:spMkLst>
            <pc:docMk/>
            <pc:sldMk cId="2949865065" sldId="309"/>
            <ac:spMk id="2" creationId="{6914FE02-1D5B-5285-03EF-401433043FA6}"/>
          </ac:spMkLst>
        </pc:spChg>
        <pc:spChg chg="mod">
          <ac:chgData name="epo_35" userId="S::epo_35_jogroup.eu#ext#@dobasi.onmicrosoft.com::edd5f0fd-77c0-4369-83c5-84439aafe912" providerId="AD" clId="Web-{6CC8DA7C-364C-7E7F-0817-7D547FB95C10}" dt="2024-11-12T11:53:51.343" v="3" actId="1076"/>
          <ac:spMkLst>
            <pc:docMk/>
            <pc:sldMk cId="2949865065" sldId="309"/>
            <ac:spMk id="4" creationId="{73B06CFA-549F-BF01-84DA-E23DFB02BD4F}"/>
          </ac:spMkLst>
        </pc:spChg>
      </pc:sldChg>
    </pc:docChg>
  </pc:docChgLst>
  <pc:docChgLst>
    <pc:chgData name="epo_35" userId="S::epo_35_jogroup.eu#ext#@dobasi.onmicrosoft.com::edd5f0fd-77c0-4369-83c5-84439aafe912" providerId="AD" clId="Web-{27DECC03-81E4-0F23-4DBB-A4FD59D9A392}"/>
    <pc:docChg chg="modSld">
      <pc:chgData name="epo_35" userId="S::epo_35_jogroup.eu#ext#@dobasi.onmicrosoft.com::edd5f0fd-77c0-4369-83c5-84439aafe912" providerId="AD" clId="Web-{27DECC03-81E4-0F23-4DBB-A4FD59D9A392}" dt="2024-11-15T14:26:45.342" v="0" actId="20577"/>
      <pc:docMkLst>
        <pc:docMk/>
      </pc:docMkLst>
      <pc:sldChg chg="modSp">
        <pc:chgData name="epo_35" userId="S::epo_35_jogroup.eu#ext#@dobasi.onmicrosoft.com::edd5f0fd-77c0-4369-83c5-84439aafe912" providerId="AD" clId="Web-{27DECC03-81E4-0F23-4DBB-A4FD59D9A392}" dt="2024-11-15T14:26:45.342" v="0" actId="20577"/>
        <pc:sldMkLst>
          <pc:docMk/>
          <pc:sldMk cId="0" sldId="280"/>
        </pc:sldMkLst>
        <pc:spChg chg="mod">
          <ac:chgData name="epo_35" userId="S::epo_35_jogroup.eu#ext#@dobasi.onmicrosoft.com::edd5f0fd-77c0-4369-83c5-84439aafe912" providerId="AD" clId="Web-{27DECC03-81E4-0F23-4DBB-A4FD59D9A392}" dt="2024-11-15T14:26:45.342" v="0" actId="20577"/>
          <ac:spMkLst>
            <pc:docMk/>
            <pc:sldMk cId="0" sldId="280"/>
            <ac:spMk id="2" creationId="{1E6A65CE-910A-8851-7C2B-8F45B2EC7508}"/>
          </ac:spMkLst>
        </pc:spChg>
      </pc:sldChg>
    </pc:docChg>
  </pc:docChgLst>
  <pc:docChgLst>
    <pc:chgData name="dagmara.skillszonemalta" userId="S::dagmara.skillszonemalta_gmail.com#ext#@dobasi.onmicrosoft.com::cab07fde-5b20-4099-b699-b3b303880fe4" providerId="AD" clId="Web-{789D52EF-E2CE-CC27-2DAD-06E464CD0FFD}"/>
    <pc:docChg chg="modSld">
      <pc:chgData name="dagmara.skillszonemalta" userId="S::dagmara.skillszonemalta_gmail.com#ext#@dobasi.onmicrosoft.com::cab07fde-5b20-4099-b699-b3b303880fe4" providerId="AD" clId="Web-{789D52EF-E2CE-CC27-2DAD-06E464CD0FFD}" dt="2024-11-28T08:04:19.566" v="8" actId="1076"/>
      <pc:docMkLst>
        <pc:docMk/>
      </pc:docMkLst>
      <pc:sldChg chg="modSp">
        <pc:chgData name="dagmara.skillszonemalta" userId="S::dagmara.skillszonemalta_gmail.com#ext#@dobasi.onmicrosoft.com::cab07fde-5b20-4099-b699-b3b303880fe4" providerId="AD" clId="Web-{789D52EF-E2CE-CC27-2DAD-06E464CD0FFD}" dt="2024-11-28T08:03:19.749" v="1" actId="20577"/>
        <pc:sldMkLst>
          <pc:docMk/>
          <pc:sldMk cId="0" sldId="275"/>
        </pc:sldMkLst>
        <pc:spChg chg="mod">
          <ac:chgData name="dagmara.skillszonemalta" userId="S::dagmara.skillszonemalta_gmail.com#ext#@dobasi.onmicrosoft.com::cab07fde-5b20-4099-b699-b3b303880fe4" providerId="AD" clId="Web-{789D52EF-E2CE-CC27-2DAD-06E464CD0FFD}" dt="2024-11-28T08:03:19.749" v="1" actId="20577"/>
          <ac:spMkLst>
            <pc:docMk/>
            <pc:sldMk cId="0" sldId="275"/>
            <ac:spMk id="208" creationId="{00000000-0000-0000-0000-000000000000}"/>
          </ac:spMkLst>
        </pc:spChg>
      </pc:sldChg>
      <pc:sldChg chg="modSp">
        <pc:chgData name="dagmara.skillszonemalta" userId="S::dagmara.skillszonemalta_gmail.com#ext#@dobasi.onmicrosoft.com::cab07fde-5b20-4099-b699-b3b303880fe4" providerId="AD" clId="Web-{789D52EF-E2CE-CC27-2DAD-06E464CD0FFD}" dt="2024-11-28T08:04:19.566" v="8" actId="1076"/>
        <pc:sldMkLst>
          <pc:docMk/>
          <pc:sldMk cId="0" sldId="286"/>
        </pc:sldMkLst>
        <pc:spChg chg="mod">
          <ac:chgData name="dagmara.skillszonemalta" userId="S::dagmara.skillszonemalta_gmail.com#ext#@dobasi.onmicrosoft.com::cab07fde-5b20-4099-b699-b3b303880fe4" providerId="AD" clId="Web-{789D52EF-E2CE-CC27-2DAD-06E464CD0FFD}" dt="2024-11-28T08:04:19.566" v="8" actId="1076"/>
          <ac:spMkLst>
            <pc:docMk/>
            <pc:sldMk cId="0" sldId="286"/>
            <ac:spMk id="285" creationId="{00000000-0000-0000-0000-000000000000}"/>
          </ac:spMkLst>
        </pc:spChg>
      </pc:sldChg>
    </pc:docChg>
  </pc:docChgLst>
  <pc:docChgLst>
    <pc:chgData name="dagmara.skillszonemalta" userId="S::dagmara.skillszonemalta_gmail.com#ext#@dobasi.onmicrosoft.com::cab07fde-5b20-4099-b699-b3b303880fe4" providerId="AD" clId="Web-{72E8B23A-D6CC-F9D2-80AE-21EDDF062793}"/>
    <pc:docChg chg="modSld">
      <pc:chgData name="dagmara.skillszonemalta" userId="S::dagmara.skillszonemalta_gmail.com#ext#@dobasi.onmicrosoft.com::cab07fde-5b20-4099-b699-b3b303880fe4" providerId="AD" clId="Web-{72E8B23A-D6CC-F9D2-80AE-21EDDF062793}" dt="2024-11-24T10:42:41.103" v="28" actId="1076"/>
      <pc:docMkLst>
        <pc:docMk/>
      </pc:docMkLst>
      <pc:sldChg chg="modSp">
        <pc:chgData name="dagmara.skillszonemalta" userId="S::dagmara.skillszonemalta_gmail.com#ext#@dobasi.onmicrosoft.com::cab07fde-5b20-4099-b699-b3b303880fe4" providerId="AD" clId="Web-{72E8B23A-D6CC-F9D2-80AE-21EDDF062793}" dt="2024-11-24T10:42:41.103" v="28" actId="1076"/>
        <pc:sldMkLst>
          <pc:docMk/>
          <pc:sldMk cId="1742645539" sldId="302"/>
        </pc:sldMkLst>
        <pc:spChg chg="mod">
          <ac:chgData name="dagmara.skillszonemalta" userId="S::dagmara.skillszonemalta_gmail.com#ext#@dobasi.onmicrosoft.com::cab07fde-5b20-4099-b699-b3b303880fe4" providerId="AD" clId="Web-{72E8B23A-D6CC-F9D2-80AE-21EDDF062793}" dt="2024-11-24T10:42:03.196" v="26" actId="20577"/>
          <ac:spMkLst>
            <pc:docMk/>
            <pc:sldMk cId="1742645539" sldId="302"/>
            <ac:spMk id="3" creationId="{EEA42171-5884-FE06-C203-C460957BC41C}"/>
          </ac:spMkLst>
        </pc:spChg>
        <pc:spChg chg="mod">
          <ac:chgData name="dagmara.skillszonemalta" userId="S::dagmara.skillszonemalta_gmail.com#ext#@dobasi.onmicrosoft.com::cab07fde-5b20-4099-b699-b3b303880fe4" providerId="AD" clId="Web-{72E8B23A-D6CC-F9D2-80AE-21EDDF062793}" dt="2024-11-24T10:41:57.758" v="23" actId="20577"/>
          <ac:spMkLst>
            <pc:docMk/>
            <pc:sldMk cId="1742645539" sldId="302"/>
            <ac:spMk id="5" creationId="{1CEEF4C6-3929-957A-CB83-F56A0C3A7C1E}"/>
          </ac:spMkLst>
        </pc:spChg>
        <pc:picChg chg="mod">
          <ac:chgData name="dagmara.skillszonemalta" userId="S::dagmara.skillszonemalta_gmail.com#ext#@dobasi.onmicrosoft.com::cab07fde-5b20-4099-b699-b3b303880fe4" providerId="AD" clId="Web-{72E8B23A-D6CC-F9D2-80AE-21EDDF062793}" dt="2024-11-24T10:42:41.103" v="28" actId="1076"/>
          <ac:picMkLst>
            <pc:docMk/>
            <pc:sldMk cId="1742645539" sldId="302"/>
            <ac:picMk id="4" creationId="{75846899-8FC3-A516-63EE-2DCD5EB8EB6B}"/>
          </ac:picMkLst>
        </pc:picChg>
      </pc:sldChg>
    </pc:docChg>
  </pc:docChgLst>
  <pc:docChgLst>
    <pc:chgData name="dagmara.skillszonemalta" userId="S::dagmara.skillszonemalta_gmail.com#ext#@dobasi.onmicrosoft.com::cab07fde-5b20-4099-b699-b3b303880fe4" providerId="AD" clId="Web-{04046EE3-B0D5-37C9-FCF5-72E4768AACB1}"/>
    <pc:docChg chg="modSld">
      <pc:chgData name="dagmara.skillszonemalta" userId="S::dagmara.skillszonemalta_gmail.com#ext#@dobasi.onmicrosoft.com::cab07fde-5b20-4099-b699-b3b303880fe4" providerId="AD" clId="Web-{04046EE3-B0D5-37C9-FCF5-72E4768AACB1}" dt="2024-11-15T10:12:44.182" v="120" actId="20577"/>
      <pc:docMkLst>
        <pc:docMk/>
      </pc:docMkLst>
      <pc:sldChg chg="addSp modSp">
        <pc:chgData name="dagmara.skillszonemalta" userId="S::dagmara.skillszonemalta_gmail.com#ext#@dobasi.onmicrosoft.com::cab07fde-5b20-4099-b699-b3b303880fe4" providerId="AD" clId="Web-{04046EE3-B0D5-37C9-FCF5-72E4768AACB1}" dt="2024-11-15T09:58:38.406" v="11" actId="14100"/>
        <pc:sldMkLst>
          <pc:docMk/>
          <pc:sldMk cId="0" sldId="264"/>
        </pc:sldMkLst>
        <pc:spChg chg="mod">
          <ac:chgData name="dagmara.skillszonemalta" userId="S::dagmara.skillszonemalta_gmail.com#ext#@dobasi.onmicrosoft.com::cab07fde-5b20-4099-b699-b3b303880fe4" providerId="AD" clId="Web-{04046EE3-B0D5-37C9-FCF5-72E4768AACB1}" dt="2024-11-15T09:58:38.406" v="11" actId="14100"/>
          <ac:spMkLst>
            <pc:docMk/>
            <pc:sldMk cId="0" sldId="264"/>
            <ac:spMk id="122" creationId="{00000000-0000-0000-0000-000000000000}"/>
          </ac:spMkLst>
        </pc:spChg>
      </pc:sldChg>
      <pc:sldChg chg="addSp modSp">
        <pc:chgData name="dagmara.skillszonemalta" userId="S::dagmara.skillszonemalta_gmail.com#ext#@dobasi.onmicrosoft.com::cab07fde-5b20-4099-b699-b3b303880fe4" providerId="AD" clId="Web-{04046EE3-B0D5-37C9-FCF5-72E4768AACB1}" dt="2024-11-15T10:01:11.926" v="25" actId="1076"/>
        <pc:sldMkLst>
          <pc:docMk/>
          <pc:sldMk cId="0" sldId="265"/>
        </pc:sldMkLst>
      </pc:sldChg>
      <pc:sldChg chg="addSp modSp">
        <pc:chgData name="dagmara.skillszonemalta" userId="S::dagmara.skillszonemalta_gmail.com#ext#@dobasi.onmicrosoft.com::cab07fde-5b20-4099-b699-b3b303880fe4" providerId="AD" clId="Web-{04046EE3-B0D5-37C9-FCF5-72E4768AACB1}" dt="2024-11-15T10:02:26.819" v="38" actId="1076"/>
        <pc:sldMkLst>
          <pc:docMk/>
          <pc:sldMk cId="0" sldId="266"/>
        </pc:sldMkLst>
        <pc:spChg chg="add mod">
          <ac:chgData name="dagmara.skillszonemalta" userId="S::dagmara.skillszonemalta_gmail.com#ext#@dobasi.onmicrosoft.com::cab07fde-5b20-4099-b699-b3b303880fe4" providerId="AD" clId="Web-{04046EE3-B0D5-37C9-FCF5-72E4768AACB1}" dt="2024-11-15T10:02:26.819" v="38" actId="1076"/>
          <ac:spMkLst>
            <pc:docMk/>
            <pc:sldMk cId="0" sldId="266"/>
            <ac:spMk id="2" creationId="{33C8CF3B-4923-4079-9150-EDA3874C0058}"/>
          </ac:spMkLst>
        </pc:spChg>
      </pc:sldChg>
      <pc:sldChg chg="addSp modSp">
        <pc:chgData name="dagmara.skillszonemalta" userId="S::dagmara.skillszonemalta_gmail.com#ext#@dobasi.onmicrosoft.com::cab07fde-5b20-4099-b699-b3b303880fe4" providerId="AD" clId="Web-{04046EE3-B0D5-37C9-FCF5-72E4768AACB1}" dt="2024-11-15T10:04:29.557" v="63" actId="1076"/>
        <pc:sldMkLst>
          <pc:docMk/>
          <pc:sldMk cId="0" sldId="267"/>
        </pc:sldMkLst>
        <pc:spChg chg="add mod">
          <ac:chgData name="dagmara.skillszonemalta" userId="S::dagmara.skillszonemalta_gmail.com#ext#@dobasi.onmicrosoft.com::cab07fde-5b20-4099-b699-b3b303880fe4" providerId="AD" clId="Web-{04046EE3-B0D5-37C9-FCF5-72E4768AACB1}" dt="2024-11-15T10:04:29.557" v="63" actId="1076"/>
          <ac:spMkLst>
            <pc:docMk/>
            <pc:sldMk cId="0" sldId="267"/>
            <ac:spMk id="2" creationId="{AC1ADAB5-2888-9E08-4B69-82AD477A5E9B}"/>
          </ac:spMkLst>
        </pc:spChg>
      </pc:sldChg>
      <pc:sldChg chg="addSp modSp">
        <pc:chgData name="dagmara.skillszonemalta" userId="S::dagmara.skillszonemalta_gmail.com#ext#@dobasi.onmicrosoft.com::cab07fde-5b20-4099-b699-b3b303880fe4" providerId="AD" clId="Web-{04046EE3-B0D5-37C9-FCF5-72E4768AACB1}" dt="2024-11-15T10:05:31.262" v="68" actId="20577"/>
        <pc:sldMkLst>
          <pc:docMk/>
          <pc:sldMk cId="0" sldId="268"/>
        </pc:sldMkLst>
        <pc:spChg chg="add mod">
          <ac:chgData name="dagmara.skillszonemalta" userId="S::dagmara.skillszonemalta_gmail.com#ext#@dobasi.onmicrosoft.com::cab07fde-5b20-4099-b699-b3b303880fe4" providerId="AD" clId="Web-{04046EE3-B0D5-37C9-FCF5-72E4768AACB1}" dt="2024-11-15T10:05:31.262" v="68" actId="20577"/>
          <ac:spMkLst>
            <pc:docMk/>
            <pc:sldMk cId="0" sldId="268"/>
            <ac:spMk id="2" creationId="{1ED36E91-3565-C563-6BFF-E6A8DF3563F6}"/>
          </ac:spMkLst>
        </pc:spChg>
      </pc:sldChg>
      <pc:sldChg chg="addSp modSp">
        <pc:chgData name="dagmara.skillszonemalta" userId="S::dagmara.skillszonemalta_gmail.com#ext#@dobasi.onmicrosoft.com::cab07fde-5b20-4099-b699-b3b303880fe4" providerId="AD" clId="Web-{04046EE3-B0D5-37C9-FCF5-72E4768AACB1}" dt="2024-11-15T10:08:30.002" v="77" actId="1076"/>
        <pc:sldMkLst>
          <pc:docMk/>
          <pc:sldMk cId="0" sldId="283"/>
        </pc:sldMkLst>
      </pc:sldChg>
      <pc:sldChg chg="addSp delSp modSp">
        <pc:chgData name="dagmara.skillszonemalta" userId="S::dagmara.skillszonemalta_gmail.com#ext#@dobasi.onmicrosoft.com::cab07fde-5b20-4099-b699-b3b303880fe4" providerId="AD" clId="Web-{04046EE3-B0D5-37C9-FCF5-72E4768AACB1}" dt="2024-11-15T10:10:59.632" v="96" actId="1076"/>
        <pc:sldMkLst>
          <pc:docMk/>
          <pc:sldMk cId="0" sldId="284"/>
        </pc:sldMkLst>
        <pc:spChg chg="add mod">
          <ac:chgData name="dagmara.skillszonemalta" userId="S::dagmara.skillszonemalta_gmail.com#ext#@dobasi.onmicrosoft.com::cab07fde-5b20-4099-b699-b3b303880fe4" providerId="AD" clId="Web-{04046EE3-B0D5-37C9-FCF5-72E4768AACB1}" dt="2024-11-15T10:10:02.630" v="83" actId="1076"/>
          <ac:spMkLst>
            <pc:docMk/>
            <pc:sldMk cId="0" sldId="284"/>
            <ac:spMk id="3" creationId="{580B1A22-46AF-EF8C-D403-57DFA5BC54A5}"/>
          </ac:spMkLst>
        </pc:spChg>
        <pc:spChg chg="add mod">
          <ac:chgData name="dagmara.skillszonemalta" userId="S::dagmara.skillszonemalta_gmail.com#ext#@dobasi.onmicrosoft.com::cab07fde-5b20-4099-b699-b3b303880fe4" providerId="AD" clId="Web-{04046EE3-B0D5-37C9-FCF5-72E4768AACB1}" dt="2024-11-15T10:10:59.632" v="96" actId="1076"/>
          <ac:spMkLst>
            <pc:docMk/>
            <pc:sldMk cId="0" sldId="284"/>
            <ac:spMk id="4" creationId="{9BEC7881-8256-623F-87CC-9BEF9ED6DD20}"/>
          </ac:spMkLst>
        </pc:spChg>
      </pc:sldChg>
      <pc:sldChg chg="addSp delSp modSp">
        <pc:chgData name="dagmara.skillszonemalta" userId="S::dagmara.skillszonemalta_gmail.com#ext#@dobasi.onmicrosoft.com::cab07fde-5b20-4099-b699-b3b303880fe4" providerId="AD" clId="Web-{04046EE3-B0D5-37C9-FCF5-72E4768AACB1}" dt="2024-11-15T10:12:44.182" v="120" actId="20577"/>
        <pc:sldMkLst>
          <pc:docMk/>
          <pc:sldMk cId="0" sldId="285"/>
        </pc:sldMkLst>
        <pc:spChg chg="add mod">
          <ac:chgData name="dagmara.skillszonemalta" userId="S::dagmara.skillszonemalta_gmail.com#ext#@dobasi.onmicrosoft.com::cab07fde-5b20-4099-b699-b3b303880fe4" providerId="AD" clId="Web-{04046EE3-B0D5-37C9-FCF5-72E4768AACB1}" dt="2024-11-15T10:09:54.630" v="81" actId="1076"/>
          <ac:spMkLst>
            <pc:docMk/>
            <pc:sldMk cId="0" sldId="285"/>
            <ac:spMk id="3" creationId="{B0B1E254-C5E8-04B6-9A8C-FE15541E7849}"/>
          </ac:spMkLst>
        </pc:spChg>
        <pc:spChg chg="add mod">
          <ac:chgData name="dagmara.skillszonemalta" userId="S::dagmara.skillszonemalta_gmail.com#ext#@dobasi.onmicrosoft.com::cab07fde-5b20-4099-b699-b3b303880fe4" providerId="AD" clId="Web-{04046EE3-B0D5-37C9-FCF5-72E4768AACB1}" dt="2024-11-15T10:12:44.182" v="120" actId="20577"/>
          <ac:spMkLst>
            <pc:docMk/>
            <pc:sldMk cId="0" sldId="285"/>
            <ac:spMk id="4" creationId="{237DA332-A7BE-326C-5587-31D57FD64AF7}"/>
          </ac:spMkLst>
        </pc:spChg>
      </pc:sldChg>
    </pc:docChg>
  </pc:docChgLst>
  <pc:docChgLst>
    <pc:chgData name="dagmara.skillszonemalta" userId="S::dagmara.skillszonemalta_gmail.com#ext#@dobasi.onmicrosoft.com::cab07fde-5b20-4099-b699-b3b303880fe4" providerId="AD" clId="Web-{E0BE0EC3-86D4-0BCA-3714-732BA85EFACC}"/>
    <pc:docChg chg="addSld modSld sldOrd">
      <pc:chgData name="dagmara.skillszonemalta" userId="S::dagmara.skillszonemalta_gmail.com#ext#@dobasi.onmicrosoft.com::cab07fde-5b20-4099-b699-b3b303880fe4" providerId="AD" clId="Web-{E0BE0EC3-86D4-0BCA-3714-732BA85EFACC}" dt="2024-12-17T01:17:14.845" v="686" actId="1076"/>
      <pc:docMkLst>
        <pc:docMk/>
      </pc:docMkLst>
      <pc:sldChg chg="modSp">
        <pc:chgData name="dagmara.skillszonemalta" userId="S::dagmara.skillszonemalta_gmail.com#ext#@dobasi.onmicrosoft.com::cab07fde-5b20-4099-b699-b3b303880fe4" providerId="AD" clId="Web-{E0BE0EC3-86D4-0BCA-3714-732BA85EFACC}" dt="2024-12-17T00:28:00.581" v="10" actId="1076"/>
        <pc:sldMkLst>
          <pc:docMk/>
          <pc:sldMk cId="0" sldId="259"/>
        </pc:sldMkLst>
        <pc:spChg chg="mod">
          <ac:chgData name="dagmara.skillszonemalta" userId="S::dagmara.skillszonemalta_gmail.com#ext#@dobasi.onmicrosoft.com::cab07fde-5b20-4099-b699-b3b303880fe4" providerId="AD" clId="Web-{E0BE0EC3-86D4-0BCA-3714-732BA85EFACC}" dt="2024-12-17T00:27:58.049" v="9" actId="20577"/>
          <ac:spMkLst>
            <pc:docMk/>
            <pc:sldMk cId="0" sldId="259"/>
            <ac:spMk id="90" creationId="{00000000-0000-0000-0000-000000000000}"/>
          </ac:spMkLst>
        </pc:spChg>
        <pc:spChg chg="mod">
          <ac:chgData name="dagmara.skillszonemalta" userId="S::dagmara.skillszonemalta_gmail.com#ext#@dobasi.onmicrosoft.com::cab07fde-5b20-4099-b699-b3b303880fe4" providerId="AD" clId="Web-{E0BE0EC3-86D4-0BCA-3714-732BA85EFACC}" dt="2024-12-17T00:28:00.581" v="10" actId="1076"/>
          <ac:spMkLst>
            <pc:docMk/>
            <pc:sldMk cId="0" sldId="259"/>
            <ac:spMk id="91"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31:17.807" v="14" actId="1076"/>
        <pc:sldMkLst>
          <pc:docMk/>
          <pc:sldMk cId="0" sldId="260"/>
        </pc:sldMkLst>
        <pc:spChg chg="mod">
          <ac:chgData name="dagmara.skillszonemalta" userId="S::dagmara.skillszonemalta_gmail.com#ext#@dobasi.onmicrosoft.com::cab07fde-5b20-4099-b699-b3b303880fe4" providerId="AD" clId="Web-{E0BE0EC3-86D4-0BCA-3714-732BA85EFACC}" dt="2024-12-17T00:31:17.807" v="14" actId="1076"/>
          <ac:spMkLst>
            <pc:docMk/>
            <pc:sldMk cId="0" sldId="260"/>
            <ac:spMk id="97"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31:50.418" v="21" actId="20577"/>
        <pc:sldMkLst>
          <pc:docMk/>
          <pc:sldMk cId="0" sldId="261"/>
        </pc:sldMkLst>
        <pc:spChg chg="mod">
          <ac:chgData name="dagmara.skillszonemalta" userId="S::dagmara.skillszonemalta_gmail.com#ext#@dobasi.onmicrosoft.com::cab07fde-5b20-4099-b699-b3b303880fe4" providerId="AD" clId="Web-{E0BE0EC3-86D4-0BCA-3714-732BA85EFACC}" dt="2024-12-17T00:31:50.418" v="21" actId="20577"/>
          <ac:spMkLst>
            <pc:docMk/>
            <pc:sldMk cId="0" sldId="261"/>
            <ac:spMk id="103"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32:07.763" v="24" actId="1076"/>
        <pc:sldMkLst>
          <pc:docMk/>
          <pc:sldMk cId="0" sldId="262"/>
        </pc:sldMkLst>
        <pc:spChg chg="mod">
          <ac:chgData name="dagmara.skillszonemalta" userId="S::dagmara.skillszonemalta_gmail.com#ext#@dobasi.onmicrosoft.com::cab07fde-5b20-4099-b699-b3b303880fe4" providerId="AD" clId="Web-{E0BE0EC3-86D4-0BCA-3714-732BA85EFACC}" dt="2024-12-17T00:32:07.763" v="24" actId="1076"/>
          <ac:spMkLst>
            <pc:docMk/>
            <pc:sldMk cId="0" sldId="262"/>
            <ac:spMk id="5" creationId="{7E0F587E-A2F8-7E06-5977-FF4BE0DDEB7B}"/>
          </ac:spMkLst>
        </pc:spChg>
      </pc:sldChg>
      <pc:sldChg chg="modSp">
        <pc:chgData name="dagmara.skillszonemalta" userId="S::dagmara.skillszonemalta_gmail.com#ext#@dobasi.onmicrosoft.com::cab07fde-5b20-4099-b699-b3b303880fe4" providerId="AD" clId="Web-{E0BE0EC3-86D4-0BCA-3714-732BA85EFACC}" dt="2024-12-17T00:32:32.092" v="28" actId="1076"/>
        <pc:sldMkLst>
          <pc:docMk/>
          <pc:sldMk cId="0" sldId="263"/>
        </pc:sldMkLst>
        <pc:spChg chg="mod">
          <ac:chgData name="dagmara.skillszonemalta" userId="S::dagmara.skillszonemalta_gmail.com#ext#@dobasi.onmicrosoft.com::cab07fde-5b20-4099-b699-b3b303880fe4" providerId="AD" clId="Web-{E0BE0EC3-86D4-0BCA-3714-732BA85EFACC}" dt="2024-12-17T00:32:32.092" v="28" actId="1076"/>
          <ac:spMkLst>
            <pc:docMk/>
            <pc:sldMk cId="0" sldId="263"/>
            <ac:spMk id="115"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51:27.678" v="325" actId="20577"/>
        <pc:sldMkLst>
          <pc:docMk/>
          <pc:sldMk cId="0" sldId="264"/>
        </pc:sldMkLst>
        <pc:spChg chg="mod">
          <ac:chgData name="dagmara.skillszonemalta" userId="S::dagmara.skillszonemalta_gmail.com#ext#@dobasi.onmicrosoft.com::cab07fde-5b20-4099-b699-b3b303880fe4" providerId="AD" clId="Web-{E0BE0EC3-86D4-0BCA-3714-732BA85EFACC}" dt="2024-12-17T00:36:13.851" v="98" actId="14100"/>
          <ac:spMkLst>
            <pc:docMk/>
            <pc:sldMk cId="0" sldId="264"/>
            <ac:spMk id="3" creationId="{4BC904C2-A655-7566-3AA0-E067032A148D}"/>
          </ac:spMkLst>
        </pc:spChg>
        <pc:spChg chg="mod">
          <ac:chgData name="dagmara.skillszonemalta" userId="S::dagmara.skillszonemalta_gmail.com#ext#@dobasi.onmicrosoft.com::cab07fde-5b20-4099-b699-b3b303880fe4" providerId="AD" clId="Web-{E0BE0EC3-86D4-0BCA-3714-732BA85EFACC}" dt="2024-12-17T00:51:27.678" v="325" actId="20577"/>
          <ac:spMkLst>
            <pc:docMk/>
            <pc:sldMk cId="0" sldId="264"/>
            <ac:spMk id="122"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36:44.477" v="106" actId="14100"/>
        <pc:sldMkLst>
          <pc:docMk/>
          <pc:sldMk cId="0" sldId="265"/>
        </pc:sldMkLst>
        <pc:spChg chg="mod">
          <ac:chgData name="dagmara.skillszonemalta" userId="S::dagmara.skillszonemalta_gmail.com#ext#@dobasi.onmicrosoft.com::cab07fde-5b20-4099-b699-b3b303880fe4" providerId="AD" clId="Web-{E0BE0EC3-86D4-0BCA-3714-732BA85EFACC}" dt="2024-12-17T00:36:39.977" v="105" actId="1076"/>
          <ac:spMkLst>
            <pc:docMk/>
            <pc:sldMk cId="0" sldId="265"/>
            <ac:spMk id="4" creationId="{DD156FE8-A256-8025-ECFB-9873A32E0EC0}"/>
          </ac:spMkLst>
        </pc:spChg>
        <pc:spChg chg="mod">
          <ac:chgData name="dagmara.skillszonemalta" userId="S::dagmara.skillszonemalta_gmail.com#ext#@dobasi.onmicrosoft.com::cab07fde-5b20-4099-b699-b3b303880fe4" providerId="AD" clId="Web-{E0BE0EC3-86D4-0BCA-3714-732BA85EFACC}" dt="2024-12-17T00:36:44.477" v="106" actId="14100"/>
          <ac:spMkLst>
            <pc:docMk/>
            <pc:sldMk cId="0" sldId="265"/>
            <ac:spMk id="130"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51:08.053" v="322" actId="14100"/>
        <pc:sldMkLst>
          <pc:docMk/>
          <pc:sldMk cId="0" sldId="266"/>
        </pc:sldMkLst>
        <pc:spChg chg="mod">
          <ac:chgData name="dagmara.skillszonemalta" userId="S::dagmara.skillszonemalta_gmail.com#ext#@dobasi.onmicrosoft.com::cab07fde-5b20-4099-b699-b3b303880fe4" providerId="AD" clId="Web-{E0BE0EC3-86D4-0BCA-3714-732BA85EFACC}" dt="2024-12-17T00:39:47.313" v="129" actId="14100"/>
          <ac:spMkLst>
            <pc:docMk/>
            <pc:sldMk cId="0" sldId="266"/>
            <ac:spMk id="4" creationId="{E77FC96A-55B3-C159-0CD3-C047A2039469}"/>
          </ac:spMkLst>
        </pc:spChg>
        <pc:spChg chg="mod">
          <ac:chgData name="dagmara.skillszonemalta" userId="S::dagmara.skillszonemalta_gmail.com#ext#@dobasi.onmicrosoft.com::cab07fde-5b20-4099-b699-b3b303880fe4" providerId="AD" clId="Web-{E0BE0EC3-86D4-0BCA-3714-732BA85EFACC}" dt="2024-12-17T00:51:08.053" v="322" actId="14100"/>
          <ac:spMkLst>
            <pc:docMk/>
            <pc:sldMk cId="0" sldId="266"/>
            <ac:spMk id="138"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50:54.974" v="316" actId="20577"/>
        <pc:sldMkLst>
          <pc:docMk/>
          <pc:sldMk cId="0" sldId="267"/>
        </pc:sldMkLst>
        <pc:spChg chg="mod">
          <ac:chgData name="dagmara.skillszonemalta" userId="S::dagmara.skillszonemalta_gmail.com#ext#@dobasi.onmicrosoft.com::cab07fde-5b20-4099-b699-b3b303880fe4" providerId="AD" clId="Web-{E0BE0EC3-86D4-0BCA-3714-732BA85EFACC}" dt="2024-12-17T00:41:10.051" v="152" actId="14100"/>
          <ac:spMkLst>
            <pc:docMk/>
            <pc:sldMk cId="0" sldId="267"/>
            <ac:spMk id="4" creationId="{5CD3C341-153A-93F3-E365-84BE4A273F1A}"/>
          </ac:spMkLst>
        </pc:spChg>
        <pc:spChg chg="mod">
          <ac:chgData name="dagmara.skillszonemalta" userId="S::dagmara.skillszonemalta_gmail.com#ext#@dobasi.onmicrosoft.com::cab07fde-5b20-4099-b699-b3b303880fe4" providerId="AD" clId="Web-{E0BE0EC3-86D4-0BCA-3714-732BA85EFACC}" dt="2024-12-17T00:50:54.974" v="316" actId="20577"/>
          <ac:spMkLst>
            <pc:docMk/>
            <pc:sldMk cId="0" sldId="267"/>
            <ac:spMk id="146" creationId="{00000000-0000-0000-0000-000000000000}"/>
          </ac:spMkLst>
        </pc:spChg>
        <pc:picChg chg="mod">
          <ac:chgData name="dagmara.skillszonemalta" userId="S::dagmara.skillszonemalta_gmail.com#ext#@dobasi.onmicrosoft.com::cab07fde-5b20-4099-b699-b3b303880fe4" providerId="AD" clId="Web-{E0BE0EC3-86D4-0BCA-3714-732BA85EFACC}" dt="2024-12-17T00:40:58.378" v="148" actId="1076"/>
          <ac:picMkLst>
            <pc:docMk/>
            <pc:sldMk cId="0" sldId="267"/>
            <ac:picMk id="147" creationId="{00000000-0000-0000-0000-000000000000}"/>
          </ac:picMkLst>
        </pc:picChg>
      </pc:sldChg>
      <pc:sldChg chg="modSp">
        <pc:chgData name="dagmara.skillszonemalta" userId="S::dagmara.skillszonemalta_gmail.com#ext#@dobasi.onmicrosoft.com::cab07fde-5b20-4099-b699-b3b303880fe4" providerId="AD" clId="Web-{E0BE0EC3-86D4-0BCA-3714-732BA85EFACC}" dt="2024-12-17T00:49:41.640" v="312" actId="20577"/>
        <pc:sldMkLst>
          <pc:docMk/>
          <pc:sldMk cId="0" sldId="268"/>
        </pc:sldMkLst>
        <pc:spChg chg="mod">
          <ac:chgData name="dagmara.skillszonemalta" userId="S::dagmara.skillszonemalta_gmail.com#ext#@dobasi.onmicrosoft.com::cab07fde-5b20-4099-b699-b3b303880fe4" providerId="AD" clId="Web-{E0BE0EC3-86D4-0BCA-3714-732BA85EFACC}" dt="2024-12-17T00:42:09.632" v="174" actId="1076"/>
          <ac:spMkLst>
            <pc:docMk/>
            <pc:sldMk cId="0" sldId="268"/>
            <ac:spMk id="4" creationId="{85F27C7D-6316-904E-DEAF-F7248B71D46D}"/>
          </ac:spMkLst>
        </pc:spChg>
        <pc:spChg chg="mod">
          <ac:chgData name="dagmara.skillszonemalta" userId="S::dagmara.skillszonemalta_gmail.com#ext#@dobasi.onmicrosoft.com::cab07fde-5b20-4099-b699-b3b303880fe4" providerId="AD" clId="Web-{E0BE0EC3-86D4-0BCA-3714-732BA85EFACC}" dt="2024-12-17T00:49:41.640" v="312" actId="20577"/>
          <ac:spMkLst>
            <pc:docMk/>
            <pc:sldMk cId="0" sldId="268"/>
            <ac:spMk id="154"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49:13.342" v="305" actId="20577"/>
        <pc:sldMkLst>
          <pc:docMk/>
          <pc:sldMk cId="0" sldId="269"/>
        </pc:sldMkLst>
        <pc:spChg chg="mod">
          <ac:chgData name="dagmara.skillszonemalta" userId="S::dagmara.skillszonemalta_gmail.com#ext#@dobasi.onmicrosoft.com::cab07fde-5b20-4099-b699-b3b303880fe4" providerId="AD" clId="Web-{E0BE0EC3-86D4-0BCA-3714-732BA85EFACC}" dt="2024-12-17T00:49:13.342" v="305" actId="20577"/>
          <ac:spMkLst>
            <pc:docMk/>
            <pc:sldMk cId="0" sldId="269"/>
            <ac:spMk id="162" creationId="{00000000-0000-0000-0000-000000000000}"/>
          </ac:spMkLst>
        </pc:spChg>
        <pc:spChg chg="mod">
          <ac:chgData name="dagmara.skillszonemalta" userId="S::dagmara.skillszonemalta_gmail.com#ext#@dobasi.onmicrosoft.com::cab07fde-5b20-4099-b699-b3b303880fe4" providerId="AD" clId="Web-{E0BE0EC3-86D4-0BCA-3714-732BA85EFACC}" dt="2024-12-17T00:42:53.665" v="182" actId="20577"/>
          <ac:spMkLst>
            <pc:docMk/>
            <pc:sldMk cId="0" sldId="269"/>
            <ac:spMk id="163"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43:33.870" v="195" actId="20577"/>
        <pc:sldMkLst>
          <pc:docMk/>
          <pc:sldMk cId="0" sldId="270"/>
        </pc:sldMkLst>
        <pc:spChg chg="mod">
          <ac:chgData name="dagmara.skillszonemalta" userId="S::dagmara.skillszonemalta_gmail.com#ext#@dobasi.onmicrosoft.com::cab07fde-5b20-4099-b699-b3b303880fe4" providerId="AD" clId="Web-{E0BE0EC3-86D4-0BCA-3714-732BA85EFACC}" dt="2024-12-17T00:43:33.870" v="195" actId="20577"/>
          <ac:spMkLst>
            <pc:docMk/>
            <pc:sldMk cId="0" sldId="270"/>
            <ac:spMk id="3" creationId="{DAED53AC-5B99-DA0A-CF10-A4903202E365}"/>
          </ac:spMkLst>
        </pc:spChg>
        <pc:picChg chg="mod">
          <ac:chgData name="dagmara.skillszonemalta" userId="S::dagmara.skillszonemalta_gmail.com#ext#@dobasi.onmicrosoft.com::cab07fde-5b20-4099-b699-b3b303880fe4" providerId="AD" clId="Web-{E0BE0EC3-86D4-0BCA-3714-732BA85EFACC}" dt="2024-12-17T00:43:20.697" v="193" actId="1076"/>
          <ac:picMkLst>
            <pc:docMk/>
            <pc:sldMk cId="0" sldId="270"/>
            <ac:picMk id="171" creationId="{00000000-0000-0000-0000-000000000000}"/>
          </ac:picMkLst>
        </pc:picChg>
      </pc:sldChg>
      <pc:sldChg chg="modSp">
        <pc:chgData name="dagmara.skillszonemalta" userId="S::dagmara.skillszonemalta_gmail.com#ext#@dobasi.onmicrosoft.com::cab07fde-5b20-4099-b699-b3b303880fe4" providerId="AD" clId="Web-{E0BE0EC3-86D4-0BCA-3714-732BA85EFACC}" dt="2024-12-17T00:46:15.897" v="233" actId="14100"/>
        <pc:sldMkLst>
          <pc:docMk/>
          <pc:sldMk cId="0" sldId="272"/>
        </pc:sldMkLst>
        <pc:spChg chg="mod">
          <ac:chgData name="dagmara.skillszonemalta" userId="S::dagmara.skillszonemalta_gmail.com#ext#@dobasi.onmicrosoft.com::cab07fde-5b20-4099-b699-b3b303880fe4" providerId="AD" clId="Web-{E0BE0EC3-86D4-0BCA-3714-732BA85EFACC}" dt="2024-12-17T00:45:43.037" v="225" actId="1076"/>
          <ac:spMkLst>
            <pc:docMk/>
            <pc:sldMk cId="0" sldId="272"/>
            <ac:spMk id="3" creationId="{29F90B9A-1EC9-6FCD-E4CF-F77A567C6FBA}"/>
          </ac:spMkLst>
        </pc:spChg>
        <pc:spChg chg="mod">
          <ac:chgData name="dagmara.skillszonemalta" userId="S::dagmara.skillszonemalta_gmail.com#ext#@dobasi.onmicrosoft.com::cab07fde-5b20-4099-b699-b3b303880fe4" providerId="AD" clId="Web-{E0BE0EC3-86D4-0BCA-3714-732BA85EFACC}" dt="2024-12-17T00:45:52.506" v="228" actId="1076"/>
          <ac:spMkLst>
            <pc:docMk/>
            <pc:sldMk cId="0" sldId="272"/>
            <ac:spMk id="4" creationId="{49CC7A61-14AF-8337-1A02-54F6C9025491}"/>
          </ac:spMkLst>
        </pc:spChg>
        <pc:spChg chg="mod">
          <ac:chgData name="dagmara.skillszonemalta" userId="S::dagmara.skillszonemalta_gmail.com#ext#@dobasi.onmicrosoft.com::cab07fde-5b20-4099-b699-b3b303880fe4" providerId="AD" clId="Web-{E0BE0EC3-86D4-0BCA-3714-732BA85EFACC}" dt="2024-12-17T00:46:15.897" v="233" actId="14100"/>
          <ac:spMkLst>
            <pc:docMk/>
            <pc:sldMk cId="0" sldId="272"/>
            <ac:spMk id="5" creationId="{3AF06F9B-1141-5DA9-5CF6-88C9AB1A4AA2}"/>
          </ac:spMkLst>
        </pc:spChg>
        <pc:spChg chg="mod">
          <ac:chgData name="dagmara.skillszonemalta" userId="S::dagmara.skillszonemalta_gmail.com#ext#@dobasi.onmicrosoft.com::cab07fde-5b20-4099-b699-b3b303880fe4" providerId="AD" clId="Web-{E0BE0EC3-86D4-0BCA-3714-732BA85EFACC}" dt="2024-12-17T00:45:28.724" v="220" actId="1076"/>
          <ac:spMkLst>
            <pc:docMk/>
            <pc:sldMk cId="0" sldId="272"/>
            <ac:spMk id="188" creationId="{00000000-0000-0000-0000-000000000000}"/>
          </ac:spMkLst>
        </pc:spChg>
        <pc:spChg chg="mod">
          <ac:chgData name="dagmara.skillszonemalta" userId="S::dagmara.skillszonemalta_gmail.com#ext#@dobasi.onmicrosoft.com::cab07fde-5b20-4099-b699-b3b303880fe4" providerId="AD" clId="Web-{E0BE0EC3-86D4-0BCA-3714-732BA85EFACC}" dt="2024-12-17T00:45:25.911" v="219" actId="1076"/>
          <ac:spMkLst>
            <pc:docMk/>
            <pc:sldMk cId="0" sldId="272"/>
            <ac:spMk id="189" creationId="{00000000-0000-0000-0000-000000000000}"/>
          </ac:spMkLst>
        </pc:spChg>
        <pc:picChg chg="mod">
          <ac:chgData name="dagmara.skillszonemalta" userId="S::dagmara.skillszonemalta_gmail.com#ext#@dobasi.onmicrosoft.com::cab07fde-5b20-4099-b699-b3b303880fe4" providerId="AD" clId="Web-{E0BE0EC3-86D4-0BCA-3714-732BA85EFACC}" dt="2024-12-17T00:45:39.552" v="224" actId="1076"/>
          <ac:picMkLst>
            <pc:docMk/>
            <pc:sldMk cId="0" sldId="272"/>
            <ac:picMk id="187" creationId="{00000000-0000-0000-0000-000000000000}"/>
          </ac:picMkLst>
        </pc:picChg>
        <pc:picChg chg="mod">
          <ac:chgData name="dagmara.skillszonemalta" userId="S::dagmara.skillszonemalta_gmail.com#ext#@dobasi.onmicrosoft.com::cab07fde-5b20-4099-b699-b3b303880fe4" providerId="AD" clId="Web-{E0BE0EC3-86D4-0BCA-3714-732BA85EFACC}" dt="2024-12-17T00:46:07.413" v="230" actId="1076"/>
          <ac:picMkLst>
            <pc:docMk/>
            <pc:sldMk cId="0" sldId="272"/>
            <ac:picMk id="190" creationId="{00000000-0000-0000-0000-000000000000}"/>
          </ac:picMkLst>
        </pc:picChg>
        <pc:picChg chg="mod">
          <ac:chgData name="dagmara.skillszonemalta" userId="S::dagmara.skillszonemalta_gmail.com#ext#@dobasi.onmicrosoft.com::cab07fde-5b20-4099-b699-b3b303880fe4" providerId="AD" clId="Web-{E0BE0EC3-86D4-0BCA-3714-732BA85EFACC}" dt="2024-12-17T00:46:09.007" v="231" actId="1076"/>
          <ac:picMkLst>
            <pc:docMk/>
            <pc:sldMk cId="0" sldId="272"/>
            <ac:picMk id="191" creationId="{00000000-0000-0000-0000-000000000000}"/>
          </ac:picMkLst>
        </pc:picChg>
      </pc:sldChg>
      <pc:sldChg chg="modSp">
        <pc:chgData name="dagmara.skillszonemalta" userId="S::dagmara.skillszonemalta_gmail.com#ext#@dobasi.onmicrosoft.com::cab07fde-5b20-4099-b699-b3b303880fe4" providerId="AD" clId="Web-{E0BE0EC3-86D4-0BCA-3714-732BA85EFACC}" dt="2024-12-17T00:48:10.137" v="270" actId="20577"/>
        <pc:sldMkLst>
          <pc:docMk/>
          <pc:sldMk cId="0" sldId="273"/>
        </pc:sldMkLst>
        <pc:spChg chg="mod">
          <ac:chgData name="dagmara.skillszonemalta" userId="S::dagmara.skillszonemalta_gmail.com#ext#@dobasi.onmicrosoft.com::cab07fde-5b20-4099-b699-b3b303880fe4" providerId="AD" clId="Web-{E0BE0EC3-86D4-0BCA-3714-732BA85EFACC}" dt="2024-12-17T00:48:10.137" v="270" actId="20577"/>
          <ac:spMkLst>
            <pc:docMk/>
            <pc:sldMk cId="0" sldId="273"/>
            <ac:spMk id="197"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47:56.308" v="268" actId="20577"/>
        <pc:sldMkLst>
          <pc:docMk/>
          <pc:sldMk cId="0" sldId="274"/>
        </pc:sldMkLst>
        <pc:spChg chg="mod">
          <ac:chgData name="dagmara.skillszonemalta" userId="S::dagmara.skillszonemalta_gmail.com#ext#@dobasi.onmicrosoft.com::cab07fde-5b20-4099-b699-b3b303880fe4" providerId="AD" clId="Web-{E0BE0EC3-86D4-0BCA-3714-732BA85EFACC}" dt="2024-12-17T00:47:56.308" v="268" actId="20577"/>
          <ac:spMkLst>
            <pc:docMk/>
            <pc:sldMk cId="0" sldId="274"/>
            <ac:spMk id="203"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53:11.448" v="327" actId="20577"/>
        <pc:sldMkLst>
          <pc:docMk/>
          <pc:sldMk cId="0" sldId="275"/>
        </pc:sldMkLst>
        <pc:spChg chg="mod">
          <ac:chgData name="dagmara.skillszonemalta" userId="S::dagmara.skillszonemalta_gmail.com#ext#@dobasi.onmicrosoft.com::cab07fde-5b20-4099-b699-b3b303880fe4" providerId="AD" clId="Web-{E0BE0EC3-86D4-0BCA-3714-732BA85EFACC}" dt="2024-12-17T00:53:11.448" v="327" actId="20577"/>
          <ac:spMkLst>
            <pc:docMk/>
            <pc:sldMk cId="0" sldId="275"/>
            <ac:spMk id="208"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53:37.496" v="332" actId="20577"/>
        <pc:sldMkLst>
          <pc:docMk/>
          <pc:sldMk cId="0" sldId="276"/>
        </pc:sldMkLst>
        <pc:spChg chg="mod">
          <ac:chgData name="dagmara.skillszonemalta" userId="S::dagmara.skillszonemalta_gmail.com#ext#@dobasi.onmicrosoft.com::cab07fde-5b20-4099-b699-b3b303880fe4" providerId="AD" clId="Web-{E0BE0EC3-86D4-0BCA-3714-732BA85EFACC}" dt="2024-12-17T00:53:30.355" v="330" actId="20577"/>
          <ac:spMkLst>
            <pc:docMk/>
            <pc:sldMk cId="0" sldId="276"/>
            <ac:spMk id="215" creationId="{00000000-0000-0000-0000-000000000000}"/>
          </ac:spMkLst>
        </pc:spChg>
        <pc:spChg chg="mod">
          <ac:chgData name="dagmara.skillszonemalta" userId="S::dagmara.skillszonemalta_gmail.com#ext#@dobasi.onmicrosoft.com::cab07fde-5b20-4099-b699-b3b303880fe4" providerId="AD" clId="Web-{E0BE0EC3-86D4-0BCA-3714-732BA85EFACC}" dt="2024-12-17T00:53:37.496" v="332" actId="20577"/>
          <ac:spMkLst>
            <pc:docMk/>
            <pc:sldMk cId="0" sldId="276"/>
            <ac:spMk id="216"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59:21.921" v="418" actId="20577"/>
        <pc:sldMkLst>
          <pc:docMk/>
          <pc:sldMk cId="0" sldId="277"/>
        </pc:sldMkLst>
        <pc:spChg chg="mod">
          <ac:chgData name="dagmara.skillszonemalta" userId="S::dagmara.skillszonemalta_gmail.com#ext#@dobasi.onmicrosoft.com::cab07fde-5b20-4099-b699-b3b303880fe4" providerId="AD" clId="Web-{E0BE0EC3-86D4-0BCA-3714-732BA85EFACC}" dt="2024-12-17T00:59:21.921" v="418" actId="20577"/>
          <ac:spMkLst>
            <pc:docMk/>
            <pc:sldMk cId="0" sldId="277"/>
            <ac:spMk id="223"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55:13.141" v="355" actId="1076"/>
        <pc:sldMkLst>
          <pc:docMk/>
          <pc:sldMk cId="0" sldId="278"/>
        </pc:sldMkLst>
        <pc:spChg chg="mod">
          <ac:chgData name="dagmara.skillszonemalta" userId="S::dagmara.skillszonemalta_gmail.com#ext#@dobasi.onmicrosoft.com::cab07fde-5b20-4099-b699-b3b303880fe4" providerId="AD" clId="Web-{E0BE0EC3-86D4-0BCA-3714-732BA85EFACC}" dt="2024-12-17T00:55:13.141" v="355" actId="1076"/>
          <ac:spMkLst>
            <pc:docMk/>
            <pc:sldMk cId="0" sldId="278"/>
            <ac:spMk id="5" creationId="{69FC8E54-63D7-22A9-E70E-09AC2FC2C01E}"/>
          </ac:spMkLst>
        </pc:spChg>
      </pc:sldChg>
      <pc:sldChg chg="modSp">
        <pc:chgData name="dagmara.skillszonemalta" userId="S::dagmara.skillszonemalta_gmail.com#ext#@dobasi.onmicrosoft.com::cab07fde-5b20-4099-b699-b3b303880fe4" providerId="AD" clId="Web-{E0BE0EC3-86D4-0BCA-3714-732BA85EFACC}" dt="2024-12-17T00:59:01.373" v="400" actId="20577"/>
        <pc:sldMkLst>
          <pc:docMk/>
          <pc:sldMk cId="0" sldId="279"/>
        </pc:sldMkLst>
        <pc:spChg chg="mod">
          <ac:chgData name="dagmara.skillszonemalta" userId="S::dagmara.skillszonemalta_gmail.com#ext#@dobasi.onmicrosoft.com::cab07fde-5b20-4099-b699-b3b303880fe4" providerId="AD" clId="Web-{E0BE0EC3-86D4-0BCA-3714-732BA85EFACC}" dt="2024-12-17T00:59:01.373" v="400" actId="20577"/>
          <ac:spMkLst>
            <pc:docMk/>
            <pc:sldMk cId="0" sldId="279"/>
            <ac:spMk id="237"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1:00:35.553" v="433" actId="20577"/>
        <pc:sldMkLst>
          <pc:docMk/>
          <pc:sldMk cId="0" sldId="281"/>
        </pc:sldMkLst>
        <pc:spChg chg="mod">
          <ac:chgData name="dagmara.skillszonemalta" userId="S::dagmara.skillszonemalta_gmail.com#ext#@dobasi.onmicrosoft.com::cab07fde-5b20-4099-b699-b3b303880fe4" providerId="AD" clId="Web-{E0BE0EC3-86D4-0BCA-3714-732BA85EFACC}" dt="2024-12-17T01:00:35.553" v="433" actId="20577"/>
          <ac:spMkLst>
            <pc:docMk/>
            <pc:sldMk cId="0" sldId="281"/>
            <ac:spMk id="251"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1:01:20.524" v="453" actId="1076"/>
        <pc:sldMkLst>
          <pc:docMk/>
          <pc:sldMk cId="0" sldId="282"/>
        </pc:sldMkLst>
        <pc:spChg chg="mod">
          <ac:chgData name="dagmara.skillszonemalta" userId="S::dagmara.skillszonemalta_gmail.com#ext#@dobasi.onmicrosoft.com::cab07fde-5b20-4099-b699-b3b303880fe4" providerId="AD" clId="Web-{E0BE0EC3-86D4-0BCA-3714-732BA85EFACC}" dt="2024-12-17T01:01:20.524" v="453" actId="1076"/>
          <ac:spMkLst>
            <pc:docMk/>
            <pc:sldMk cId="0" sldId="282"/>
            <ac:spMk id="258"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1:02:03.510" v="459" actId="1076"/>
        <pc:sldMkLst>
          <pc:docMk/>
          <pc:sldMk cId="0" sldId="283"/>
        </pc:sldMkLst>
        <pc:spChg chg="mod">
          <ac:chgData name="dagmara.skillszonemalta" userId="S::dagmara.skillszonemalta_gmail.com#ext#@dobasi.onmicrosoft.com::cab07fde-5b20-4099-b699-b3b303880fe4" providerId="AD" clId="Web-{E0BE0EC3-86D4-0BCA-3714-732BA85EFACC}" dt="2024-12-17T01:01:59.557" v="458" actId="20577"/>
          <ac:spMkLst>
            <pc:docMk/>
            <pc:sldMk cId="0" sldId="283"/>
            <ac:spMk id="3" creationId="{799C01DB-38ED-948E-48A1-81A28CBCD0C2}"/>
          </ac:spMkLst>
        </pc:spChg>
        <pc:spChg chg="mod">
          <ac:chgData name="dagmara.skillszonemalta" userId="S::dagmara.skillszonemalta_gmail.com#ext#@dobasi.onmicrosoft.com::cab07fde-5b20-4099-b699-b3b303880fe4" providerId="AD" clId="Web-{E0BE0EC3-86D4-0BCA-3714-732BA85EFACC}" dt="2024-12-17T01:02:03.510" v="459" actId="1076"/>
          <ac:spMkLst>
            <pc:docMk/>
            <pc:sldMk cId="0" sldId="283"/>
            <ac:spMk id="265"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1:03:23.154" v="469" actId="1076"/>
        <pc:sldMkLst>
          <pc:docMk/>
          <pc:sldMk cId="0" sldId="284"/>
        </pc:sldMkLst>
        <pc:spChg chg="mod">
          <ac:chgData name="dagmara.skillszonemalta" userId="S::dagmara.skillszonemalta_gmail.com#ext#@dobasi.onmicrosoft.com::cab07fde-5b20-4099-b699-b3b303880fe4" providerId="AD" clId="Web-{E0BE0EC3-86D4-0BCA-3714-732BA85EFACC}" dt="2024-12-17T01:02:29.199" v="462" actId="20577"/>
          <ac:spMkLst>
            <pc:docMk/>
            <pc:sldMk cId="0" sldId="284"/>
            <ac:spMk id="3" creationId="{580B1A22-46AF-EF8C-D403-57DFA5BC54A5}"/>
          </ac:spMkLst>
        </pc:spChg>
        <pc:spChg chg="mod">
          <ac:chgData name="dagmara.skillszonemalta" userId="S::dagmara.skillszonemalta_gmail.com#ext#@dobasi.onmicrosoft.com::cab07fde-5b20-4099-b699-b3b303880fe4" providerId="AD" clId="Web-{E0BE0EC3-86D4-0BCA-3714-732BA85EFACC}" dt="2024-12-17T01:03:23.154" v="469" actId="1076"/>
          <ac:spMkLst>
            <pc:docMk/>
            <pc:sldMk cId="0" sldId="284"/>
            <ac:spMk id="5" creationId="{E30971AA-F907-BE67-EE2D-A145F42662C7}"/>
          </ac:spMkLst>
        </pc:spChg>
        <pc:spChg chg="mod">
          <ac:chgData name="dagmara.skillszonemalta" userId="S::dagmara.skillszonemalta_gmail.com#ext#@dobasi.onmicrosoft.com::cab07fde-5b20-4099-b699-b3b303880fe4" providerId="AD" clId="Web-{E0BE0EC3-86D4-0BCA-3714-732BA85EFACC}" dt="2024-12-17T01:02:41.074" v="465" actId="20577"/>
          <ac:spMkLst>
            <pc:docMk/>
            <pc:sldMk cId="0" sldId="284"/>
            <ac:spMk id="6" creationId="{660C465A-9571-8B28-952F-DF196DFEF2D8}"/>
          </ac:spMkLst>
        </pc:spChg>
      </pc:sldChg>
      <pc:sldChg chg="modSp">
        <pc:chgData name="dagmara.skillszonemalta" userId="S::dagmara.skillszonemalta_gmail.com#ext#@dobasi.onmicrosoft.com::cab07fde-5b20-4099-b699-b3b303880fe4" providerId="AD" clId="Web-{E0BE0EC3-86D4-0BCA-3714-732BA85EFACC}" dt="2024-12-17T01:04:04.453" v="481" actId="1076"/>
        <pc:sldMkLst>
          <pc:docMk/>
          <pc:sldMk cId="0" sldId="285"/>
        </pc:sldMkLst>
        <pc:spChg chg="mod">
          <ac:chgData name="dagmara.skillszonemalta" userId="S::dagmara.skillszonemalta_gmail.com#ext#@dobasi.onmicrosoft.com::cab07fde-5b20-4099-b699-b3b303880fe4" providerId="AD" clId="Web-{E0BE0EC3-86D4-0BCA-3714-732BA85EFACC}" dt="2024-12-17T01:04:04.453" v="481" actId="1076"/>
          <ac:spMkLst>
            <pc:docMk/>
            <pc:sldMk cId="0" sldId="285"/>
            <ac:spMk id="5" creationId="{05F6BCD2-6F02-9A08-C15C-1CDF3887B5BC}"/>
          </ac:spMkLst>
        </pc:spChg>
        <pc:spChg chg="mod">
          <ac:chgData name="dagmara.skillszonemalta" userId="S::dagmara.skillszonemalta_gmail.com#ext#@dobasi.onmicrosoft.com::cab07fde-5b20-4099-b699-b3b303880fe4" providerId="AD" clId="Web-{E0BE0EC3-86D4-0BCA-3714-732BA85EFACC}" dt="2024-12-17T01:04:01.031" v="480" actId="14100"/>
          <ac:spMkLst>
            <pc:docMk/>
            <pc:sldMk cId="0" sldId="285"/>
            <ac:spMk id="11" creationId="{94A21FA4-FC15-8D2C-850A-A6773237FAC2}"/>
          </ac:spMkLst>
        </pc:spChg>
        <pc:picChg chg="mod">
          <ac:chgData name="dagmara.skillszonemalta" userId="S::dagmara.skillszonemalta_gmail.com#ext#@dobasi.onmicrosoft.com::cab07fde-5b20-4099-b699-b3b303880fe4" providerId="AD" clId="Web-{E0BE0EC3-86D4-0BCA-3714-732BA85EFACC}" dt="2024-12-17T01:03:35.623" v="473" actId="1076"/>
          <ac:picMkLst>
            <pc:docMk/>
            <pc:sldMk cId="0" sldId="285"/>
            <ac:picMk id="2" creationId="{B84B81D5-4370-0365-37AC-BED9BF0AD0C1}"/>
          </ac:picMkLst>
        </pc:picChg>
      </pc:sldChg>
      <pc:sldChg chg="modSp">
        <pc:chgData name="dagmara.skillszonemalta" userId="S::dagmara.skillszonemalta_gmail.com#ext#@dobasi.onmicrosoft.com::cab07fde-5b20-4099-b699-b3b303880fe4" providerId="AD" clId="Web-{E0BE0EC3-86D4-0BCA-3714-732BA85EFACC}" dt="2024-12-17T01:06:39.209" v="496" actId="14100"/>
        <pc:sldMkLst>
          <pc:docMk/>
          <pc:sldMk cId="0" sldId="286"/>
        </pc:sldMkLst>
        <pc:spChg chg="mod">
          <ac:chgData name="dagmara.skillszonemalta" userId="S::dagmara.skillszonemalta_gmail.com#ext#@dobasi.onmicrosoft.com::cab07fde-5b20-4099-b699-b3b303880fe4" providerId="AD" clId="Web-{E0BE0EC3-86D4-0BCA-3714-732BA85EFACC}" dt="2024-12-17T01:06:39.209" v="496" actId="14100"/>
          <ac:spMkLst>
            <pc:docMk/>
            <pc:sldMk cId="0" sldId="286"/>
            <ac:spMk id="285"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1:08:02.494" v="536" actId="1076"/>
        <pc:sldMkLst>
          <pc:docMk/>
          <pc:sldMk cId="0" sldId="287"/>
        </pc:sldMkLst>
        <pc:spChg chg="mod">
          <ac:chgData name="dagmara.skillszonemalta" userId="S::dagmara.skillszonemalta_gmail.com#ext#@dobasi.onmicrosoft.com::cab07fde-5b20-4099-b699-b3b303880fe4" providerId="AD" clId="Web-{E0BE0EC3-86D4-0BCA-3714-732BA85EFACC}" dt="2024-12-17T01:08:02.494" v="536" actId="1076"/>
          <ac:spMkLst>
            <pc:docMk/>
            <pc:sldMk cId="0" sldId="287"/>
            <ac:spMk id="292"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1:10:08.483" v="559" actId="1076"/>
        <pc:sldMkLst>
          <pc:docMk/>
          <pc:sldMk cId="0" sldId="288"/>
        </pc:sldMkLst>
        <pc:spChg chg="mod">
          <ac:chgData name="dagmara.skillszonemalta" userId="S::dagmara.skillszonemalta_gmail.com#ext#@dobasi.onmicrosoft.com::cab07fde-5b20-4099-b699-b3b303880fe4" providerId="AD" clId="Web-{E0BE0EC3-86D4-0BCA-3714-732BA85EFACC}" dt="2024-12-17T01:10:08.483" v="559" actId="1076"/>
          <ac:spMkLst>
            <pc:docMk/>
            <pc:sldMk cId="0" sldId="288"/>
            <ac:spMk id="5" creationId="{CBD71164-2CC4-B0FB-55A8-CF1F1509CFEC}"/>
          </ac:spMkLst>
        </pc:spChg>
      </pc:sldChg>
      <pc:sldChg chg="modSp">
        <pc:chgData name="dagmara.skillszonemalta" userId="S::dagmara.skillszonemalta_gmail.com#ext#@dobasi.onmicrosoft.com::cab07fde-5b20-4099-b699-b3b303880fe4" providerId="AD" clId="Web-{E0BE0EC3-86D4-0BCA-3714-732BA85EFACC}" dt="2024-12-17T01:10:45.626" v="583" actId="20577"/>
        <pc:sldMkLst>
          <pc:docMk/>
          <pc:sldMk cId="0" sldId="289"/>
        </pc:sldMkLst>
        <pc:spChg chg="mod">
          <ac:chgData name="dagmara.skillszonemalta" userId="S::dagmara.skillszonemalta_gmail.com#ext#@dobasi.onmicrosoft.com::cab07fde-5b20-4099-b699-b3b303880fe4" providerId="AD" clId="Web-{E0BE0EC3-86D4-0BCA-3714-732BA85EFACC}" dt="2024-12-17T01:09:33.576" v="556" actId="1076"/>
          <ac:spMkLst>
            <pc:docMk/>
            <pc:sldMk cId="0" sldId="289"/>
            <ac:spMk id="305" creationId="{00000000-0000-0000-0000-000000000000}"/>
          </ac:spMkLst>
        </pc:spChg>
        <pc:spChg chg="mod">
          <ac:chgData name="dagmara.skillszonemalta" userId="S::dagmara.skillszonemalta_gmail.com#ext#@dobasi.onmicrosoft.com::cab07fde-5b20-4099-b699-b3b303880fe4" providerId="AD" clId="Web-{E0BE0EC3-86D4-0BCA-3714-732BA85EFACC}" dt="2024-12-17T01:10:45.626" v="583" actId="20577"/>
          <ac:spMkLst>
            <pc:docMk/>
            <pc:sldMk cId="0" sldId="289"/>
            <ac:spMk id="306"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1:12:23.270" v="622" actId="14100"/>
        <pc:sldMkLst>
          <pc:docMk/>
          <pc:sldMk cId="0" sldId="290"/>
        </pc:sldMkLst>
        <pc:spChg chg="mod">
          <ac:chgData name="dagmara.skillszonemalta" userId="S::dagmara.skillszonemalta_gmail.com#ext#@dobasi.onmicrosoft.com::cab07fde-5b20-4099-b699-b3b303880fe4" providerId="AD" clId="Web-{E0BE0EC3-86D4-0BCA-3714-732BA85EFACC}" dt="2024-12-17T01:12:23.270" v="622" actId="14100"/>
          <ac:spMkLst>
            <pc:docMk/>
            <pc:sldMk cId="0" sldId="290"/>
            <ac:spMk id="312" creationId="{00000000-0000-0000-0000-000000000000}"/>
          </ac:spMkLst>
        </pc:spChg>
      </pc:sldChg>
      <pc:sldChg chg="delSp modSp ord">
        <pc:chgData name="dagmara.skillszonemalta" userId="S::dagmara.skillszonemalta_gmail.com#ext#@dobasi.onmicrosoft.com::cab07fde-5b20-4099-b699-b3b303880fe4" providerId="AD" clId="Web-{E0BE0EC3-86D4-0BCA-3714-732BA85EFACC}" dt="2024-12-17T01:17:14.845" v="686" actId="1076"/>
        <pc:sldMkLst>
          <pc:docMk/>
          <pc:sldMk cId="1742645539" sldId="302"/>
        </pc:sldMkLst>
        <pc:spChg chg="mod">
          <ac:chgData name="dagmara.skillszonemalta" userId="S::dagmara.skillszonemalta_gmail.com#ext#@dobasi.onmicrosoft.com::cab07fde-5b20-4099-b699-b3b303880fe4" providerId="AD" clId="Web-{E0BE0EC3-86D4-0BCA-3714-732BA85EFACC}" dt="2024-12-17T01:17:14.845" v="686" actId="1076"/>
          <ac:spMkLst>
            <pc:docMk/>
            <pc:sldMk cId="1742645539" sldId="302"/>
            <ac:spMk id="5" creationId="{1CEEF4C6-3929-957A-CB83-F56A0C3A7C1E}"/>
          </ac:spMkLst>
        </pc:spChg>
        <pc:picChg chg="del">
          <ac:chgData name="dagmara.skillszonemalta" userId="S::dagmara.skillszonemalta_gmail.com#ext#@dobasi.onmicrosoft.com::cab07fde-5b20-4099-b699-b3b303880fe4" providerId="AD" clId="Web-{E0BE0EC3-86D4-0BCA-3714-732BA85EFACC}" dt="2024-12-17T01:15:14.965" v="658"/>
          <ac:picMkLst>
            <pc:docMk/>
            <pc:sldMk cId="1742645539" sldId="302"/>
            <ac:picMk id="4" creationId="{75846899-8FC3-A516-63EE-2DCD5EB8EB6B}"/>
          </ac:picMkLst>
        </pc:picChg>
        <pc:picChg chg="del">
          <ac:chgData name="dagmara.skillszonemalta" userId="S::dagmara.skillszonemalta_gmail.com#ext#@dobasi.onmicrosoft.com::cab07fde-5b20-4099-b699-b3b303880fe4" providerId="AD" clId="Web-{E0BE0EC3-86D4-0BCA-3714-732BA85EFACC}" dt="2024-12-17T01:15:14.168" v="657"/>
          <ac:picMkLst>
            <pc:docMk/>
            <pc:sldMk cId="1742645539" sldId="302"/>
            <ac:picMk id="7" creationId="{875FDEB4-35F6-8D7B-1FD9-FF9F1795215F}"/>
          </ac:picMkLst>
        </pc:picChg>
      </pc:sldChg>
      <pc:sldChg chg="modSp">
        <pc:chgData name="dagmara.skillszonemalta" userId="S::dagmara.skillszonemalta_gmail.com#ext#@dobasi.onmicrosoft.com::cab07fde-5b20-4099-b699-b3b303880fe4" providerId="AD" clId="Web-{E0BE0EC3-86D4-0BCA-3714-732BA85EFACC}" dt="2024-12-17T00:27:41.423" v="1" actId="20577"/>
        <pc:sldMkLst>
          <pc:docMk/>
          <pc:sldMk cId="2591287154" sldId="311"/>
        </pc:sldMkLst>
        <pc:spChg chg="mod">
          <ac:chgData name="dagmara.skillszonemalta" userId="S::dagmara.skillszonemalta_gmail.com#ext#@dobasi.onmicrosoft.com::cab07fde-5b20-4099-b699-b3b303880fe4" providerId="AD" clId="Web-{E0BE0EC3-86D4-0BCA-3714-732BA85EFACC}" dt="2024-12-17T00:27:41.423" v="1" actId="20577"/>
          <ac:spMkLst>
            <pc:docMk/>
            <pc:sldMk cId="2591287154" sldId="311"/>
            <ac:spMk id="3" creationId="{2180CE07-0A69-239F-A1F8-F2C3C29B18E5}"/>
          </ac:spMkLst>
        </pc:spChg>
      </pc:sldChg>
      <pc:sldChg chg="modSp">
        <pc:chgData name="dagmara.skillszonemalta" userId="S::dagmara.skillszonemalta_gmail.com#ext#@dobasi.onmicrosoft.com::cab07fde-5b20-4099-b699-b3b303880fe4" providerId="AD" clId="Web-{E0BE0EC3-86D4-0BCA-3714-732BA85EFACC}" dt="2024-12-17T01:04:52.189" v="486" actId="1076"/>
        <pc:sldMkLst>
          <pc:docMk/>
          <pc:sldMk cId="2836839735" sldId="312"/>
        </pc:sldMkLst>
        <pc:spChg chg="mod">
          <ac:chgData name="dagmara.skillszonemalta" userId="S::dagmara.skillszonemalta_gmail.com#ext#@dobasi.onmicrosoft.com::cab07fde-5b20-4099-b699-b3b303880fe4" providerId="AD" clId="Web-{E0BE0EC3-86D4-0BCA-3714-732BA85EFACC}" dt="2024-12-17T01:04:52.189" v="486" actId="1076"/>
          <ac:spMkLst>
            <pc:docMk/>
            <pc:sldMk cId="2836839735" sldId="312"/>
            <ac:spMk id="5" creationId="{05F6BCD2-6F02-9A08-C15C-1CDF3887B5BC}"/>
          </ac:spMkLst>
        </pc:spChg>
        <pc:spChg chg="mod">
          <ac:chgData name="dagmara.skillszonemalta" userId="S::dagmara.skillszonemalta_gmail.com#ext#@dobasi.onmicrosoft.com::cab07fde-5b20-4099-b699-b3b303880fe4" providerId="AD" clId="Web-{E0BE0EC3-86D4-0BCA-3714-732BA85EFACC}" dt="2024-12-17T01:04:41.563" v="484" actId="14100"/>
          <ac:spMkLst>
            <pc:docMk/>
            <pc:sldMk cId="2836839735" sldId="312"/>
            <ac:spMk id="11" creationId="{94A21FA4-FC15-8D2C-850A-A6773237FAC2}"/>
          </ac:spMkLst>
        </pc:spChg>
      </pc:sldChg>
      <pc:sldChg chg="modSp">
        <pc:chgData name="dagmara.skillszonemalta" userId="S::dagmara.skillszonemalta_gmail.com#ext#@dobasi.onmicrosoft.com::cab07fde-5b20-4099-b699-b3b303880fe4" providerId="AD" clId="Web-{E0BE0EC3-86D4-0BCA-3714-732BA85EFACC}" dt="2024-12-17T01:06:06.676" v="494" actId="1076"/>
        <pc:sldMkLst>
          <pc:docMk/>
          <pc:sldMk cId="3772698461" sldId="313"/>
        </pc:sldMkLst>
        <pc:spChg chg="mod">
          <ac:chgData name="dagmara.skillszonemalta" userId="S::dagmara.skillszonemalta_gmail.com#ext#@dobasi.onmicrosoft.com::cab07fde-5b20-4099-b699-b3b303880fe4" providerId="AD" clId="Web-{E0BE0EC3-86D4-0BCA-3714-732BA85EFACC}" dt="2024-12-17T01:06:06.676" v="494" actId="1076"/>
          <ac:spMkLst>
            <pc:docMk/>
            <pc:sldMk cId="3772698461" sldId="313"/>
            <ac:spMk id="5" creationId="{05F6BCD2-6F02-9A08-C15C-1CDF3887B5BC}"/>
          </ac:spMkLst>
        </pc:spChg>
        <pc:spChg chg="mod">
          <ac:chgData name="dagmara.skillszonemalta" userId="S::dagmara.skillszonemalta_gmail.com#ext#@dobasi.onmicrosoft.com::cab07fde-5b20-4099-b699-b3b303880fe4" providerId="AD" clId="Web-{E0BE0EC3-86D4-0BCA-3714-732BA85EFACC}" dt="2024-12-17T01:05:47.176" v="492" actId="20577"/>
          <ac:spMkLst>
            <pc:docMk/>
            <pc:sldMk cId="3772698461" sldId="313"/>
            <ac:spMk id="11" creationId="{94A21FA4-FC15-8D2C-850A-A6773237FAC2}"/>
          </ac:spMkLst>
        </pc:spChg>
      </pc:sldChg>
      <pc:sldChg chg="modSp">
        <pc:chgData name="dagmara.skillszonemalta" userId="S::dagmara.skillszonemalta_gmail.com#ext#@dobasi.onmicrosoft.com::cab07fde-5b20-4099-b699-b3b303880fe4" providerId="AD" clId="Web-{E0BE0EC3-86D4-0BCA-3714-732BA85EFACC}" dt="2024-12-17T01:05:22.050" v="490" actId="1076"/>
        <pc:sldMkLst>
          <pc:docMk/>
          <pc:sldMk cId="1908178981" sldId="314"/>
        </pc:sldMkLst>
        <pc:spChg chg="mod">
          <ac:chgData name="dagmara.skillszonemalta" userId="S::dagmara.skillszonemalta_gmail.com#ext#@dobasi.onmicrosoft.com::cab07fde-5b20-4099-b699-b3b303880fe4" providerId="AD" clId="Web-{E0BE0EC3-86D4-0BCA-3714-732BA85EFACC}" dt="2024-12-17T01:05:22.050" v="490" actId="1076"/>
          <ac:spMkLst>
            <pc:docMk/>
            <pc:sldMk cId="1908178981" sldId="314"/>
            <ac:spMk id="5" creationId="{05F6BCD2-6F02-9A08-C15C-1CDF3887B5BC}"/>
          </ac:spMkLst>
        </pc:spChg>
        <pc:spChg chg="mod">
          <ac:chgData name="dagmara.skillszonemalta" userId="S::dagmara.skillszonemalta_gmail.com#ext#@dobasi.onmicrosoft.com::cab07fde-5b20-4099-b699-b3b303880fe4" providerId="AD" clId="Web-{E0BE0EC3-86D4-0BCA-3714-732BA85EFACC}" dt="2024-12-17T01:05:04.564" v="488" actId="20577"/>
          <ac:spMkLst>
            <pc:docMk/>
            <pc:sldMk cId="1908178981" sldId="314"/>
            <ac:spMk id="11" creationId="{94A21FA4-FC15-8D2C-850A-A6773237FAC2}"/>
          </ac:spMkLst>
        </pc:spChg>
      </pc:sldChg>
      <pc:sldChg chg="modSp add replId">
        <pc:chgData name="dagmara.skillszonemalta" userId="S::dagmara.skillszonemalta_gmail.com#ext#@dobasi.onmicrosoft.com::cab07fde-5b20-4099-b699-b3b303880fe4" providerId="AD" clId="Web-{E0BE0EC3-86D4-0BCA-3714-732BA85EFACC}" dt="2024-12-17T01:14:56.370" v="655" actId="1076"/>
        <pc:sldMkLst>
          <pc:docMk/>
          <pc:sldMk cId="2639708722" sldId="315"/>
        </pc:sldMkLst>
        <pc:spChg chg="mod">
          <ac:chgData name="dagmara.skillszonemalta" userId="S::dagmara.skillszonemalta_gmail.com#ext#@dobasi.onmicrosoft.com::cab07fde-5b20-4099-b699-b3b303880fe4" providerId="AD" clId="Web-{E0BE0EC3-86D4-0BCA-3714-732BA85EFACC}" dt="2024-12-17T01:14:56.370" v="655" actId="1076"/>
          <ac:spMkLst>
            <pc:docMk/>
            <pc:sldMk cId="2639708722" sldId="315"/>
            <ac:spMk id="5" creationId="{1CEEF4C6-3929-957A-CB83-F56A0C3A7C1E}"/>
          </ac:spMkLst>
        </pc:spChg>
        <pc:picChg chg="mod">
          <ac:chgData name="dagmara.skillszonemalta" userId="S::dagmara.skillszonemalta_gmail.com#ext#@dobasi.onmicrosoft.com::cab07fde-5b20-4099-b699-b3b303880fe4" providerId="AD" clId="Web-{E0BE0EC3-86D4-0BCA-3714-732BA85EFACC}" dt="2024-12-17T01:14:43.745" v="653" actId="1076"/>
          <ac:picMkLst>
            <pc:docMk/>
            <pc:sldMk cId="2639708722" sldId="315"/>
            <ac:picMk id="4" creationId="{75846899-8FC3-A516-63EE-2DCD5EB8EB6B}"/>
          </ac:picMkLst>
        </pc:picChg>
        <pc:picChg chg="mod">
          <ac:chgData name="dagmara.skillszonemalta" userId="S::dagmara.skillszonemalta_gmail.com#ext#@dobasi.onmicrosoft.com::cab07fde-5b20-4099-b699-b3b303880fe4" providerId="AD" clId="Web-{E0BE0EC3-86D4-0BCA-3714-732BA85EFACC}" dt="2024-12-17T01:14:36.291" v="649" actId="1076"/>
          <ac:picMkLst>
            <pc:docMk/>
            <pc:sldMk cId="2639708722" sldId="315"/>
            <ac:picMk id="7" creationId="{875FDEB4-35F6-8D7B-1FD9-FF9F1795215F}"/>
          </ac:picMkLst>
        </pc:picChg>
      </pc:sldChg>
    </pc:docChg>
  </pc:docChgLst>
  <pc:docChgLst>
    <pc:chgData name="Mateja Geder, DOBA" userId="S::mateja.geder@doba.si::ccfd40d0-487c-4fcf-87d0-5a1ee1eda87d" providerId="AD" clId="Web-{3B05AB0F-FBC9-4B22-9074-E36FF7E351E8}"/>
    <pc:docChg chg="modSld">
      <pc:chgData name="Mateja Geder, DOBA" userId="S::mateja.geder@doba.si::ccfd40d0-487c-4fcf-87d0-5a1ee1eda87d" providerId="AD" clId="Web-{3B05AB0F-FBC9-4B22-9074-E36FF7E351E8}" dt="2024-11-21T12:44:30.020" v="4" actId="20577"/>
      <pc:docMkLst>
        <pc:docMk/>
      </pc:docMkLst>
      <pc:sldChg chg="modSp">
        <pc:chgData name="Mateja Geder, DOBA" userId="S::mateja.geder@doba.si::ccfd40d0-487c-4fcf-87d0-5a1ee1eda87d" providerId="AD" clId="Web-{3B05AB0F-FBC9-4B22-9074-E36FF7E351E8}" dt="2024-11-21T12:40:31.465" v="0" actId="20577"/>
        <pc:sldMkLst>
          <pc:docMk/>
          <pc:sldMk cId="0" sldId="264"/>
        </pc:sldMkLst>
      </pc:sldChg>
      <pc:sldChg chg="modSp">
        <pc:chgData name="Mateja Geder, DOBA" userId="S::mateja.geder@doba.si::ccfd40d0-487c-4fcf-87d0-5a1ee1eda87d" providerId="AD" clId="Web-{3B05AB0F-FBC9-4B22-9074-E36FF7E351E8}" dt="2024-11-21T12:44:30.020" v="4" actId="20577"/>
        <pc:sldMkLst>
          <pc:docMk/>
          <pc:sldMk cId="0" sldId="288"/>
        </pc:sldMkLst>
        <pc:spChg chg="mod">
          <ac:chgData name="Mateja Geder, DOBA" userId="S::mateja.geder@doba.si::ccfd40d0-487c-4fcf-87d0-5a1ee1eda87d" providerId="AD" clId="Web-{3B05AB0F-FBC9-4B22-9074-E36FF7E351E8}" dt="2024-11-21T12:44:30.020" v="4" actId="20577"/>
          <ac:spMkLst>
            <pc:docMk/>
            <pc:sldMk cId="0" sldId="288"/>
            <ac:spMk id="2" creationId="{342D1D12-758C-B253-8259-D59D75592E2A}"/>
          </ac:spMkLst>
        </pc:spChg>
        <pc:spChg chg="mod">
          <ac:chgData name="Mateja Geder, DOBA" userId="S::mateja.geder@doba.si::ccfd40d0-487c-4fcf-87d0-5a1ee1eda87d" providerId="AD" clId="Web-{3B05AB0F-FBC9-4B22-9074-E36FF7E351E8}" dt="2024-11-21T12:44:26.816" v="2" actId="20577"/>
          <ac:spMkLst>
            <pc:docMk/>
            <pc:sldMk cId="0" sldId="288"/>
            <ac:spMk id="298" creationId="{00000000-0000-0000-0000-000000000000}"/>
          </ac:spMkLst>
        </pc:spChg>
      </pc:sldChg>
    </pc:docChg>
  </pc:docChgLst>
  <pc:docChgLst>
    <pc:chgData name="dagmara.skillszonemalta" userId="S::dagmara.skillszonemalta_gmail.com#ext#@dobasi.onmicrosoft.com::cab07fde-5b20-4099-b699-b3b303880fe4" providerId="AD" clId="Web-{EC1750A1-B12A-E6D3-B8EF-5B10B36F1B74}"/>
    <pc:docChg chg="modSld">
      <pc:chgData name="dagmara.skillszonemalta" userId="S::dagmara.skillszonemalta_gmail.com#ext#@dobasi.onmicrosoft.com::cab07fde-5b20-4099-b699-b3b303880fe4" providerId="AD" clId="Web-{EC1750A1-B12A-E6D3-B8EF-5B10B36F1B74}" dt="2024-12-10T05:50:49.156" v="260" actId="1076"/>
      <pc:docMkLst>
        <pc:docMk/>
      </pc:docMkLst>
      <pc:sldChg chg="addSp delSp modSp">
        <pc:chgData name="dagmara.skillszonemalta" userId="S::dagmara.skillszonemalta_gmail.com#ext#@dobasi.onmicrosoft.com::cab07fde-5b20-4099-b699-b3b303880fe4" providerId="AD" clId="Web-{EC1750A1-B12A-E6D3-B8EF-5B10B36F1B74}" dt="2024-12-09T21:43:13.656" v="132" actId="20577"/>
        <pc:sldMkLst>
          <pc:docMk/>
          <pc:sldMk cId="0" sldId="283"/>
        </pc:sldMkLst>
        <pc:spChg chg="mod">
          <ac:chgData name="dagmara.skillszonemalta" userId="S::dagmara.skillszonemalta_gmail.com#ext#@dobasi.onmicrosoft.com::cab07fde-5b20-4099-b699-b3b303880fe4" providerId="AD" clId="Web-{EC1750A1-B12A-E6D3-B8EF-5B10B36F1B74}" dt="2024-12-09T21:43:13.656" v="132" actId="20577"/>
          <ac:spMkLst>
            <pc:docMk/>
            <pc:sldMk cId="0" sldId="283"/>
            <ac:spMk id="3" creationId="{799C01DB-38ED-948E-48A1-81A28CBCD0C2}"/>
          </ac:spMkLst>
        </pc:spChg>
        <pc:spChg chg="add mod">
          <ac:chgData name="dagmara.skillszonemalta" userId="S::dagmara.skillszonemalta_gmail.com#ext#@dobasi.onmicrosoft.com::cab07fde-5b20-4099-b699-b3b303880fe4" providerId="AD" clId="Web-{EC1750A1-B12A-E6D3-B8EF-5B10B36F1B74}" dt="2024-12-09T21:33:06.704" v="35" actId="1076"/>
          <ac:spMkLst>
            <pc:docMk/>
            <pc:sldMk cId="0" sldId="283"/>
            <ac:spMk id="5" creationId="{53B60B5B-430D-4C10-C6A9-046E2C4A902A}"/>
          </ac:spMkLst>
        </pc:spChg>
        <pc:spChg chg="mod">
          <ac:chgData name="dagmara.skillszonemalta" userId="S::dagmara.skillszonemalta_gmail.com#ext#@dobasi.onmicrosoft.com::cab07fde-5b20-4099-b699-b3b303880fe4" providerId="AD" clId="Web-{EC1750A1-B12A-E6D3-B8EF-5B10B36F1B74}" dt="2024-12-09T21:42:09.092" v="120" actId="1076"/>
          <ac:spMkLst>
            <pc:docMk/>
            <pc:sldMk cId="0" sldId="283"/>
            <ac:spMk id="265" creationId="{00000000-0000-0000-0000-000000000000}"/>
          </ac:spMkLst>
        </pc:spChg>
        <pc:picChg chg="add mod modCrop">
          <ac:chgData name="dagmara.skillszonemalta" userId="S::dagmara.skillszonemalta_gmail.com#ext#@dobasi.onmicrosoft.com::cab07fde-5b20-4099-b699-b3b303880fe4" providerId="AD" clId="Web-{EC1750A1-B12A-E6D3-B8EF-5B10B36F1B74}" dt="2024-12-09T21:33:10.298" v="36" actId="1076"/>
          <ac:picMkLst>
            <pc:docMk/>
            <pc:sldMk cId="0" sldId="283"/>
            <ac:picMk id="4" creationId="{6A15C893-06B8-C379-047F-B734F9C26FB7}"/>
          </ac:picMkLst>
        </pc:picChg>
      </pc:sldChg>
      <pc:sldChg chg="delSp modSp">
        <pc:chgData name="dagmara.skillszonemalta" userId="S::dagmara.skillszonemalta_gmail.com#ext#@dobasi.onmicrosoft.com::cab07fde-5b20-4099-b699-b3b303880fe4" providerId="AD" clId="Web-{EC1750A1-B12A-E6D3-B8EF-5B10B36F1B74}" dt="2024-12-10T05:50:49.156" v="260" actId="1076"/>
        <pc:sldMkLst>
          <pc:docMk/>
          <pc:sldMk cId="0" sldId="284"/>
        </pc:sldMkLst>
        <pc:spChg chg="mod">
          <ac:chgData name="dagmara.skillszonemalta" userId="S::dagmara.skillszonemalta_gmail.com#ext#@dobasi.onmicrosoft.com::cab07fde-5b20-4099-b699-b3b303880fe4" providerId="AD" clId="Web-{EC1750A1-B12A-E6D3-B8EF-5B10B36F1B74}" dt="2024-12-10T05:50:46.703" v="259" actId="20577"/>
          <ac:spMkLst>
            <pc:docMk/>
            <pc:sldMk cId="0" sldId="284"/>
            <ac:spMk id="3" creationId="{580B1A22-46AF-EF8C-D403-57DFA5BC54A5}"/>
          </ac:spMkLst>
        </pc:spChg>
        <pc:spChg chg="mod">
          <ac:chgData name="dagmara.skillszonemalta" userId="S::dagmara.skillszonemalta_gmail.com#ext#@dobasi.onmicrosoft.com::cab07fde-5b20-4099-b699-b3b303880fe4" providerId="AD" clId="Web-{EC1750A1-B12A-E6D3-B8EF-5B10B36F1B74}" dt="2024-12-10T05:44:42.769" v="143" actId="20577"/>
          <ac:spMkLst>
            <pc:docMk/>
            <pc:sldMk cId="0" sldId="284"/>
            <ac:spMk id="4" creationId="{9BEC7881-8256-623F-87CC-9BEF9ED6DD20}"/>
          </ac:spMkLst>
        </pc:spChg>
        <pc:spChg chg="mod">
          <ac:chgData name="dagmara.skillszonemalta" userId="S::dagmara.skillszonemalta_gmail.com#ext#@dobasi.onmicrosoft.com::cab07fde-5b20-4099-b699-b3b303880fe4" providerId="AD" clId="Web-{EC1750A1-B12A-E6D3-B8EF-5B10B36F1B74}" dt="2024-12-10T05:50:49.156" v="260" actId="1076"/>
          <ac:spMkLst>
            <pc:docMk/>
            <pc:sldMk cId="0" sldId="284"/>
            <ac:spMk id="5" creationId="{E30971AA-F907-BE67-EE2D-A145F42662C7}"/>
          </ac:spMkLst>
        </pc:spChg>
        <pc:spChg chg="mod">
          <ac:chgData name="dagmara.skillszonemalta" userId="S::dagmara.skillszonemalta_gmail.com#ext#@dobasi.onmicrosoft.com::cab07fde-5b20-4099-b699-b3b303880fe4" providerId="AD" clId="Web-{EC1750A1-B12A-E6D3-B8EF-5B10B36F1B74}" dt="2024-12-09T21:44:03.813" v="135" actId="20577"/>
          <ac:spMkLst>
            <pc:docMk/>
            <pc:sldMk cId="0" sldId="284"/>
            <ac:spMk id="271" creationId="{00000000-0000-0000-0000-000000000000}"/>
          </ac:spMkLst>
        </pc:spChg>
      </pc:sldChg>
      <pc:sldChg chg="modSp">
        <pc:chgData name="dagmara.skillszonemalta" userId="S::dagmara.skillszonemalta_gmail.com#ext#@dobasi.onmicrosoft.com::cab07fde-5b20-4099-b699-b3b303880fe4" providerId="AD" clId="Web-{EC1750A1-B12A-E6D3-B8EF-5B10B36F1B74}" dt="2024-12-09T21:44:07.657" v="137" actId="20577"/>
        <pc:sldMkLst>
          <pc:docMk/>
          <pc:sldMk cId="0" sldId="285"/>
        </pc:sldMkLst>
      </pc:sldChg>
    </pc:docChg>
  </pc:docChgLst>
  <pc:docChgLst>
    <pc:chgData name="Martina Plantak, DOBA" userId="S::martina.plantak@doba.si::de674679-c024-4d92-9c12-6923d982c1a5" providerId="AD" clId="Web-{380762A8-A14E-EA95-9CDA-FCBF0001EB76}"/>
    <pc:docChg chg="modSld">
      <pc:chgData name="Martina Plantak, DOBA" userId="S::martina.plantak@doba.si::de674679-c024-4d92-9c12-6923d982c1a5" providerId="AD" clId="Web-{380762A8-A14E-EA95-9CDA-FCBF0001EB76}" dt="2024-12-18T12:14:16.327" v="133" actId="20577"/>
      <pc:docMkLst>
        <pc:docMk/>
      </pc:docMkLst>
      <pc:sldChg chg="modSp">
        <pc:chgData name="Martina Plantak, DOBA" userId="S::martina.plantak@doba.si::de674679-c024-4d92-9c12-6923d982c1a5" providerId="AD" clId="Web-{380762A8-A14E-EA95-9CDA-FCBF0001EB76}" dt="2024-12-18T12:06:50.737" v="8" actId="20577"/>
        <pc:sldMkLst>
          <pc:docMk/>
          <pc:sldMk cId="0" sldId="259"/>
        </pc:sldMkLst>
        <pc:spChg chg="mod">
          <ac:chgData name="Martina Plantak, DOBA" userId="S::martina.plantak@doba.si::de674679-c024-4d92-9c12-6923d982c1a5" providerId="AD" clId="Web-{380762A8-A14E-EA95-9CDA-FCBF0001EB76}" dt="2024-12-18T12:06:50.737" v="8" actId="20577"/>
          <ac:spMkLst>
            <pc:docMk/>
            <pc:sldMk cId="0" sldId="259"/>
            <ac:spMk id="2" creationId="{54999A60-AC54-7522-B7F2-50718CF546BD}"/>
          </ac:spMkLst>
        </pc:spChg>
        <pc:spChg chg="mod">
          <ac:chgData name="Martina Plantak, DOBA" userId="S::martina.plantak@doba.si::de674679-c024-4d92-9c12-6923d982c1a5" providerId="AD" clId="Web-{380762A8-A14E-EA95-9CDA-FCBF0001EB76}" dt="2024-12-18T12:00:32.396" v="6" actId="20577"/>
          <ac:spMkLst>
            <pc:docMk/>
            <pc:sldMk cId="0" sldId="259"/>
            <ac:spMk id="89" creationId="{00000000-0000-0000-0000-000000000000}"/>
          </ac:spMkLst>
        </pc:spChg>
      </pc:sldChg>
      <pc:sldChg chg="modSp">
        <pc:chgData name="Martina Plantak, DOBA" userId="S::martina.plantak@doba.si::de674679-c024-4d92-9c12-6923d982c1a5" providerId="AD" clId="Web-{380762A8-A14E-EA95-9CDA-FCBF0001EB76}" dt="2024-12-18T12:06:57.909" v="10" actId="20577"/>
        <pc:sldMkLst>
          <pc:docMk/>
          <pc:sldMk cId="0" sldId="260"/>
        </pc:sldMkLst>
        <pc:spChg chg="mod">
          <ac:chgData name="Martina Plantak, DOBA" userId="S::martina.plantak@doba.si::de674679-c024-4d92-9c12-6923d982c1a5" providerId="AD" clId="Web-{380762A8-A14E-EA95-9CDA-FCBF0001EB76}" dt="2024-12-18T12:06:57.909" v="10" actId="20577"/>
          <ac:spMkLst>
            <pc:docMk/>
            <pc:sldMk cId="0" sldId="260"/>
            <ac:spMk id="3" creationId="{6C9D440F-0BE6-A5CD-AAAF-FCBC277C5425}"/>
          </ac:spMkLst>
        </pc:spChg>
      </pc:sldChg>
      <pc:sldChg chg="modSp">
        <pc:chgData name="Martina Plantak, DOBA" userId="S::martina.plantak@doba.si::de674679-c024-4d92-9c12-6923d982c1a5" providerId="AD" clId="Web-{380762A8-A14E-EA95-9CDA-FCBF0001EB76}" dt="2024-12-18T12:07:11.518" v="13" actId="20577"/>
        <pc:sldMkLst>
          <pc:docMk/>
          <pc:sldMk cId="0" sldId="262"/>
        </pc:sldMkLst>
        <pc:spChg chg="mod">
          <ac:chgData name="Martina Plantak, DOBA" userId="S::martina.plantak@doba.si::de674679-c024-4d92-9c12-6923d982c1a5" providerId="AD" clId="Web-{380762A8-A14E-EA95-9CDA-FCBF0001EB76}" dt="2024-12-18T12:07:08.659" v="12" actId="20577"/>
          <ac:spMkLst>
            <pc:docMk/>
            <pc:sldMk cId="0" sldId="262"/>
            <ac:spMk id="4" creationId="{6A2A4671-C38B-4224-6981-63F2A4953767}"/>
          </ac:spMkLst>
        </pc:spChg>
        <pc:spChg chg="mod">
          <ac:chgData name="Martina Plantak, DOBA" userId="S::martina.plantak@doba.si::de674679-c024-4d92-9c12-6923d982c1a5" providerId="AD" clId="Web-{380762A8-A14E-EA95-9CDA-FCBF0001EB76}" dt="2024-12-18T12:07:11.518" v="13" actId="20577"/>
          <ac:spMkLst>
            <pc:docMk/>
            <pc:sldMk cId="0" sldId="262"/>
            <ac:spMk id="108" creationId="{00000000-0000-0000-0000-000000000000}"/>
          </ac:spMkLst>
        </pc:spChg>
      </pc:sldChg>
      <pc:sldChg chg="modSp">
        <pc:chgData name="Martina Plantak, DOBA" userId="S::martina.plantak@doba.si::de674679-c024-4d92-9c12-6923d982c1a5" providerId="AD" clId="Web-{380762A8-A14E-EA95-9CDA-FCBF0001EB76}" dt="2024-12-18T12:07:19.425" v="15" actId="20577"/>
        <pc:sldMkLst>
          <pc:docMk/>
          <pc:sldMk cId="0" sldId="263"/>
        </pc:sldMkLst>
        <pc:spChg chg="mod">
          <ac:chgData name="Martina Plantak, DOBA" userId="S::martina.plantak@doba.si::de674679-c024-4d92-9c12-6923d982c1a5" providerId="AD" clId="Web-{380762A8-A14E-EA95-9CDA-FCBF0001EB76}" dt="2024-12-18T12:07:19.425" v="15" actId="20577"/>
          <ac:spMkLst>
            <pc:docMk/>
            <pc:sldMk cId="0" sldId="263"/>
            <ac:spMk id="4" creationId="{BE808125-66F6-1324-1E5E-7E8A5B9C9C90}"/>
          </ac:spMkLst>
        </pc:spChg>
      </pc:sldChg>
      <pc:sldChg chg="modSp">
        <pc:chgData name="Martina Plantak, DOBA" userId="S::martina.plantak@doba.si::de674679-c024-4d92-9c12-6923d982c1a5" providerId="AD" clId="Web-{380762A8-A14E-EA95-9CDA-FCBF0001EB76}" dt="2024-12-18T12:07:31.816" v="19" actId="20577"/>
        <pc:sldMkLst>
          <pc:docMk/>
          <pc:sldMk cId="0" sldId="264"/>
        </pc:sldMkLst>
        <pc:spChg chg="mod">
          <ac:chgData name="Martina Plantak, DOBA" userId="S::martina.plantak@doba.si::de674679-c024-4d92-9c12-6923d982c1a5" providerId="AD" clId="Web-{380762A8-A14E-EA95-9CDA-FCBF0001EB76}" dt="2024-12-18T12:07:28.785" v="18" actId="20577"/>
          <ac:spMkLst>
            <pc:docMk/>
            <pc:sldMk cId="0" sldId="264"/>
            <ac:spMk id="5" creationId="{C6A14F73-D556-AF91-AF63-40E226EBEA53}"/>
          </ac:spMkLst>
        </pc:spChg>
        <pc:spChg chg="mod">
          <ac:chgData name="Martina Plantak, DOBA" userId="S::martina.plantak@doba.si::de674679-c024-4d92-9c12-6923d982c1a5" providerId="AD" clId="Web-{380762A8-A14E-EA95-9CDA-FCBF0001EB76}" dt="2024-12-18T12:07:31.816" v="19" actId="20577"/>
          <ac:spMkLst>
            <pc:docMk/>
            <pc:sldMk cId="0" sldId="264"/>
            <ac:spMk id="121" creationId="{00000000-0000-0000-0000-000000000000}"/>
          </ac:spMkLst>
        </pc:spChg>
      </pc:sldChg>
      <pc:sldChg chg="modSp">
        <pc:chgData name="Martina Plantak, DOBA" userId="S::martina.plantak@doba.si::de674679-c024-4d92-9c12-6923d982c1a5" providerId="AD" clId="Web-{380762A8-A14E-EA95-9CDA-FCBF0001EB76}" dt="2024-12-18T12:08:38.521" v="35" actId="20577"/>
        <pc:sldMkLst>
          <pc:docMk/>
          <pc:sldMk cId="0" sldId="265"/>
        </pc:sldMkLst>
        <pc:spChg chg="mod">
          <ac:chgData name="Martina Plantak, DOBA" userId="S::martina.plantak@doba.si::de674679-c024-4d92-9c12-6923d982c1a5" providerId="AD" clId="Web-{380762A8-A14E-EA95-9CDA-FCBF0001EB76}" dt="2024-12-18T12:07:41.035" v="22" actId="1076"/>
          <ac:spMkLst>
            <pc:docMk/>
            <pc:sldMk cId="0" sldId="265"/>
            <ac:spMk id="5" creationId="{8F2DFA47-6A4C-2813-9E8C-3B5CF473379B}"/>
          </ac:spMkLst>
        </pc:spChg>
        <pc:spChg chg="mod">
          <ac:chgData name="Martina Plantak, DOBA" userId="S::martina.plantak@doba.si::de674679-c024-4d92-9c12-6923d982c1a5" providerId="AD" clId="Web-{380762A8-A14E-EA95-9CDA-FCBF0001EB76}" dt="2024-12-18T12:08:38.521" v="35" actId="20577"/>
          <ac:spMkLst>
            <pc:docMk/>
            <pc:sldMk cId="0" sldId="265"/>
            <ac:spMk id="129" creationId="{00000000-0000-0000-0000-000000000000}"/>
          </ac:spMkLst>
        </pc:spChg>
      </pc:sldChg>
      <pc:sldChg chg="modSp">
        <pc:chgData name="Martina Plantak, DOBA" userId="S::martina.plantak@doba.si::de674679-c024-4d92-9c12-6923d982c1a5" providerId="AD" clId="Web-{380762A8-A14E-EA95-9CDA-FCBF0001EB76}" dt="2024-12-18T12:08:34.427" v="34" actId="20577"/>
        <pc:sldMkLst>
          <pc:docMk/>
          <pc:sldMk cId="0" sldId="266"/>
        </pc:sldMkLst>
        <pc:spChg chg="mod">
          <ac:chgData name="Martina Plantak, DOBA" userId="S::martina.plantak@doba.si::de674679-c024-4d92-9c12-6923d982c1a5" providerId="AD" clId="Web-{380762A8-A14E-EA95-9CDA-FCBF0001EB76}" dt="2024-12-18T12:07:57.926" v="24" actId="20577"/>
          <ac:spMkLst>
            <pc:docMk/>
            <pc:sldMk cId="0" sldId="266"/>
            <ac:spMk id="2" creationId="{33C8CF3B-4923-4079-9150-EDA3874C0058}"/>
          </ac:spMkLst>
        </pc:spChg>
        <pc:spChg chg="mod">
          <ac:chgData name="Martina Plantak, DOBA" userId="S::martina.plantak@doba.si::de674679-c024-4d92-9c12-6923d982c1a5" providerId="AD" clId="Web-{380762A8-A14E-EA95-9CDA-FCBF0001EB76}" dt="2024-12-18T12:08:34.427" v="34" actId="20577"/>
          <ac:spMkLst>
            <pc:docMk/>
            <pc:sldMk cId="0" sldId="266"/>
            <ac:spMk id="137" creationId="{00000000-0000-0000-0000-000000000000}"/>
          </ac:spMkLst>
        </pc:spChg>
        <pc:picChg chg="mod">
          <ac:chgData name="Martina Plantak, DOBA" userId="S::martina.plantak@doba.si::de674679-c024-4d92-9c12-6923d982c1a5" providerId="AD" clId="Web-{380762A8-A14E-EA95-9CDA-FCBF0001EB76}" dt="2024-12-18T12:08:28.646" v="33" actId="1076"/>
          <ac:picMkLst>
            <pc:docMk/>
            <pc:sldMk cId="0" sldId="266"/>
            <ac:picMk id="139" creationId="{00000000-0000-0000-0000-000000000000}"/>
          </ac:picMkLst>
        </pc:picChg>
      </pc:sldChg>
      <pc:sldChg chg="modSp">
        <pc:chgData name="Martina Plantak, DOBA" userId="S::martina.plantak@doba.si::de674679-c024-4d92-9c12-6923d982c1a5" providerId="AD" clId="Web-{380762A8-A14E-EA95-9CDA-FCBF0001EB76}" dt="2024-12-18T12:08:23.177" v="31" actId="20577"/>
        <pc:sldMkLst>
          <pc:docMk/>
          <pc:sldMk cId="0" sldId="267"/>
        </pc:sldMkLst>
        <pc:spChg chg="mod">
          <ac:chgData name="Martina Plantak, DOBA" userId="S::martina.plantak@doba.si::de674679-c024-4d92-9c12-6923d982c1a5" providerId="AD" clId="Web-{380762A8-A14E-EA95-9CDA-FCBF0001EB76}" dt="2024-12-18T12:08:04.145" v="26" actId="20577"/>
          <ac:spMkLst>
            <pc:docMk/>
            <pc:sldMk cId="0" sldId="267"/>
            <ac:spMk id="2" creationId="{AC1ADAB5-2888-9E08-4B69-82AD477A5E9B}"/>
          </ac:spMkLst>
        </pc:spChg>
        <pc:spChg chg="mod">
          <ac:chgData name="Martina Plantak, DOBA" userId="S::martina.plantak@doba.si::de674679-c024-4d92-9c12-6923d982c1a5" providerId="AD" clId="Web-{380762A8-A14E-EA95-9CDA-FCBF0001EB76}" dt="2024-12-18T12:08:23.177" v="31" actId="20577"/>
          <ac:spMkLst>
            <pc:docMk/>
            <pc:sldMk cId="0" sldId="267"/>
            <ac:spMk id="145" creationId="{00000000-0000-0000-0000-000000000000}"/>
          </ac:spMkLst>
        </pc:spChg>
      </pc:sldChg>
      <pc:sldChg chg="modSp">
        <pc:chgData name="Martina Plantak, DOBA" userId="S::martina.plantak@doba.si::de674679-c024-4d92-9c12-6923d982c1a5" providerId="AD" clId="Web-{380762A8-A14E-EA95-9CDA-FCBF0001EB76}" dt="2024-12-18T12:08:19.848" v="30" actId="20577"/>
        <pc:sldMkLst>
          <pc:docMk/>
          <pc:sldMk cId="0" sldId="268"/>
        </pc:sldMkLst>
        <pc:spChg chg="mod">
          <ac:chgData name="Martina Plantak, DOBA" userId="S::martina.plantak@doba.si::de674679-c024-4d92-9c12-6923d982c1a5" providerId="AD" clId="Web-{380762A8-A14E-EA95-9CDA-FCBF0001EB76}" dt="2024-12-18T12:08:13.864" v="29" actId="1076"/>
          <ac:spMkLst>
            <pc:docMk/>
            <pc:sldMk cId="0" sldId="268"/>
            <ac:spMk id="2" creationId="{1ED36E91-3565-C563-6BFF-E6A8DF3563F6}"/>
          </ac:spMkLst>
        </pc:spChg>
        <pc:spChg chg="mod">
          <ac:chgData name="Martina Plantak, DOBA" userId="S::martina.plantak@doba.si::de674679-c024-4d92-9c12-6923d982c1a5" providerId="AD" clId="Web-{380762A8-A14E-EA95-9CDA-FCBF0001EB76}" dt="2024-12-18T12:08:19.848" v="30" actId="20577"/>
          <ac:spMkLst>
            <pc:docMk/>
            <pc:sldMk cId="0" sldId="268"/>
            <ac:spMk id="153" creationId="{00000000-0000-0000-0000-000000000000}"/>
          </ac:spMkLst>
        </pc:spChg>
      </pc:sldChg>
      <pc:sldChg chg="modSp">
        <pc:chgData name="Martina Plantak, DOBA" userId="S::martina.plantak@doba.si::de674679-c024-4d92-9c12-6923d982c1a5" providerId="AD" clId="Web-{380762A8-A14E-EA95-9CDA-FCBF0001EB76}" dt="2024-12-18T12:08:46.365" v="36" actId="20577"/>
        <pc:sldMkLst>
          <pc:docMk/>
          <pc:sldMk cId="0" sldId="269"/>
        </pc:sldMkLst>
        <pc:spChg chg="mod">
          <ac:chgData name="Martina Plantak, DOBA" userId="S::martina.plantak@doba.si::de674679-c024-4d92-9c12-6923d982c1a5" providerId="AD" clId="Web-{380762A8-A14E-EA95-9CDA-FCBF0001EB76}" dt="2024-12-18T12:08:46.365" v="36" actId="20577"/>
          <ac:spMkLst>
            <pc:docMk/>
            <pc:sldMk cId="0" sldId="269"/>
            <ac:spMk id="161" creationId="{00000000-0000-0000-0000-000000000000}"/>
          </ac:spMkLst>
        </pc:spChg>
      </pc:sldChg>
      <pc:sldChg chg="modSp">
        <pc:chgData name="Martina Plantak, DOBA" userId="S::martina.plantak@doba.si::de674679-c024-4d92-9c12-6923d982c1a5" providerId="AD" clId="Web-{380762A8-A14E-EA95-9CDA-FCBF0001EB76}" dt="2024-12-18T12:08:55.178" v="39" actId="20577"/>
        <pc:sldMkLst>
          <pc:docMk/>
          <pc:sldMk cId="0" sldId="270"/>
        </pc:sldMkLst>
        <pc:spChg chg="mod">
          <ac:chgData name="Martina Plantak, DOBA" userId="S::martina.plantak@doba.si::de674679-c024-4d92-9c12-6923d982c1a5" providerId="AD" clId="Web-{380762A8-A14E-EA95-9CDA-FCBF0001EB76}" dt="2024-12-18T12:08:55.178" v="39" actId="20577"/>
          <ac:spMkLst>
            <pc:docMk/>
            <pc:sldMk cId="0" sldId="270"/>
            <ac:spMk id="5" creationId="{8986FF7A-3C54-A2CA-8CA3-3F9AD00B99A4}"/>
          </ac:spMkLst>
        </pc:spChg>
        <pc:spChg chg="mod">
          <ac:chgData name="Martina Plantak, DOBA" userId="S::martina.plantak@doba.si::de674679-c024-4d92-9c12-6923d982c1a5" providerId="AD" clId="Web-{380762A8-A14E-EA95-9CDA-FCBF0001EB76}" dt="2024-12-18T12:08:50.302" v="37" actId="20577"/>
          <ac:spMkLst>
            <pc:docMk/>
            <pc:sldMk cId="0" sldId="270"/>
            <ac:spMk id="168" creationId="{00000000-0000-0000-0000-000000000000}"/>
          </ac:spMkLst>
        </pc:spChg>
      </pc:sldChg>
      <pc:sldChg chg="modSp">
        <pc:chgData name="Martina Plantak, DOBA" userId="S::martina.plantak@doba.si::de674679-c024-4d92-9c12-6923d982c1a5" providerId="AD" clId="Web-{380762A8-A14E-EA95-9CDA-FCBF0001EB76}" dt="2024-12-18T12:09:40.694" v="61" actId="20577"/>
        <pc:sldMkLst>
          <pc:docMk/>
          <pc:sldMk cId="0" sldId="271"/>
        </pc:sldMkLst>
        <pc:spChg chg="mod">
          <ac:chgData name="Martina Plantak, DOBA" userId="S::martina.plantak@doba.si::de674679-c024-4d92-9c12-6923d982c1a5" providerId="AD" clId="Web-{380762A8-A14E-EA95-9CDA-FCBF0001EB76}" dt="2024-12-18T12:09:40.694" v="61" actId="20577"/>
          <ac:spMkLst>
            <pc:docMk/>
            <pc:sldMk cId="0" sldId="271"/>
            <ac:spMk id="2" creationId="{1A33865D-CFFD-EE77-0948-7664AC4540AF}"/>
          </ac:spMkLst>
        </pc:spChg>
      </pc:sldChg>
      <pc:sldChg chg="addSp modSp">
        <pc:chgData name="Martina Plantak, DOBA" userId="S::martina.plantak@doba.si::de674679-c024-4d92-9c12-6923d982c1a5" providerId="AD" clId="Web-{380762A8-A14E-EA95-9CDA-FCBF0001EB76}" dt="2024-12-18T12:09:34.913" v="59" actId="20577"/>
        <pc:sldMkLst>
          <pc:docMk/>
          <pc:sldMk cId="0" sldId="272"/>
        </pc:sldMkLst>
        <pc:spChg chg="add mod">
          <ac:chgData name="Martina Plantak, DOBA" userId="S::martina.plantak@doba.si::de674679-c024-4d92-9c12-6923d982c1a5" providerId="AD" clId="Web-{380762A8-A14E-EA95-9CDA-FCBF0001EB76}" dt="2024-12-18T12:09:34.913" v="59" actId="20577"/>
          <ac:spMkLst>
            <pc:docMk/>
            <pc:sldMk cId="0" sldId="272"/>
            <ac:spMk id="2" creationId="{84AE99DA-FF9C-B4D2-D62D-9FB41DF097DE}"/>
          </ac:spMkLst>
        </pc:spChg>
      </pc:sldChg>
      <pc:sldChg chg="modSp">
        <pc:chgData name="Martina Plantak, DOBA" userId="S::martina.plantak@doba.si::de674679-c024-4d92-9c12-6923d982c1a5" providerId="AD" clId="Web-{380762A8-A14E-EA95-9CDA-FCBF0001EB76}" dt="2024-12-18T12:09:46.085" v="62" actId="20577"/>
        <pc:sldMkLst>
          <pc:docMk/>
          <pc:sldMk cId="0" sldId="273"/>
        </pc:sldMkLst>
        <pc:spChg chg="mod">
          <ac:chgData name="Martina Plantak, DOBA" userId="S::martina.plantak@doba.si::de674679-c024-4d92-9c12-6923d982c1a5" providerId="AD" clId="Web-{380762A8-A14E-EA95-9CDA-FCBF0001EB76}" dt="2024-12-18T12:09:46.085" v="62" actId="20577"/>
          <ac:spMkLst>
            <pc:docMk/>
            <pc:sldMk cId="0" sldId="273"/>
            <ac:spMk id="196" creationId="{00000000-0000-0000-0000-000000000000}"/>
          </ac:spMkLst>
        </pc:spChg>
      </pc:sldChg>
      <pc:sldChg chg="modSp">
        <pc:chgData name="Martina Plantak, DOBA" userId="S::martina.plantak@doba.si::de674679-c024-4d92-9c12-6923d982c1a5" providerId="AD" clId="Web-{380762A8-A14E-EA95-9CDA-FCBF0001EB76}" dt="2024-12-18T12:09:48.788" v="63" actId="20577"/>
        <pc:sldMkLst>
          <pc:docMk/>
          <pc:sldMk cId="0" sldId="274"/>
        </pc:sldMkLst>
        <pc:spChg chg="mod">
          <ac:chgData name="Martina Plantak, DOBA" userId="S::martina.plantak@doba.si::de674679-c024-4d92-9c12-6923d982c1a5" providerId="AD" clId="Web-{380762A8-A14E-EA95-9CDA-FCBF0001EB76}" dt="2024-12-18T12:09:48.788" v="63" actId="20577"/>
          <ac:spMkLst>
            <pc:docMk/>
            <pc:sldMk cId="0" sldId="274"/>
            <ac:spMk id="202" creationId="{00000000-0000-0000-0000-000000000000}"/>
          </ac:spMkLst>
        </pc:spChg>
      </pc:sldChg>
      <pc:sldChg chg="modSp">
        <pc:chgData name="Martina Plantak, DOBA" userId="S::martina.plantak@doba.si::de674679-c024-4d92-9c12-6923d982c1a5" providerId="AD" clId="Web-{380762A8-A14E-EA95-9CDA-FCBF0001EB76}" dt="2024-12-18T12:09:52.242" v="64" actId="20577"/>
        <pc:sldMkLst>
          <pc:docMk/>
          <pc:sldMk cId="0" sldId="276"/>
        </pc:sldMkLst>
        <pc:spChg chg="mod">
          <ac:chgData name="Martina Plantak, DOBA" userId="S::martina.plantak@doba.si::de674679-c024-4d92-9c12-6923d982c1a5" providerId="AD" clId="Web-{380762A8-A14E-EA95-9CDA-FCBF0001EB76}" dt="2024-12-18T12:09:52.242" v="64" actId="20577"/>
          <ac:spMkLst>
            <pc:docMk/>
            <pc:sldMk cId="0" sldId="276"/>
            <ac:spMk id="214" creationId="{00000000-0000-0000-0000-000000000000}"/>
          </ac:spMkLst>
        </pc:spChg>
      </pc:sldChg>
      <pc:sldChg chg="modSp">
        <pc:chgData name="Martina Plantak, DOBA" userId="S::martina.plantak@doba.si::de674679-c024-4d92-9c12-6923d982c1a5" providerId="AD" clId="Web-{380762A8-A14E-EA95-9CDA-FCBF0001EB76}" dt="2024-12-18T12:09:56.101" v="66" actId="20577"/>
        <pc:sldMkLst>
          <pc:docMk/>
          <pc:sldMk cId="0" sldId="277"/>
        </pc:sldMkLst>
        <pc:spChg chg="mod">
          <ac:chgData name="Martina Plantak, DOBA" userId="S::martina.plantak@doba.si::de674679-c024-4d92-9c12-6923d982c1a5" providerId="AD" clId="Web-{380762A8-A14E-EA95-9CDA-FCBF0001EB76}" dt="2024-12-18T12:09:56.101" v="66" actId="20577"/>
          <ac:spMkLst>
            <pc:docMk/>
            <pc:sldMk cId="0" sldId="277"/>
            <ac:spMk id="222" creationId="{00000000-0000-0000-0000-000000000000}"/>
          </ac:spMkLst>
        </pc:spChg>
      </pc:sldChg>
      <pc:sldChg chg="modSp">
        <pc:chgData name="Martina Plantak, DOBA" userId="S::martina.plantak@doba.si::de674679-c024-4d92-9c12-6923d982c1a5" providerId="AD" clId="Web-{380762A8-A14E-EA95-9CDA-FCBF0001EB76}" dt="2024-12-18T12:10:03.617" v="69" actId="20577"/>
        <pc:sldMkLst>
          <pc:docMk/>
          <pc:sldMk cId="0" sldId="278"/>
        </pc:sldMkLst>
        <pc:spChg chg="mod">
          <ac:chgData name="Martina Plantak, DOBA" userId="S::martina.plantak@doba.si::de674679-c024-4d92-9c12-6923d982c1a5" providerId="AD" clId="Web-{380762A8-A14E-EA95-9CDA-FCBF0001EB76}" dt="2024-12-18T12:10:00.757" v="68" actId="20577"/>
          <ac:spMkLst>
            <pc:docMk/>
            <pc:sldMk cId="0" sldId="278"/>
            <ac:spMk id="3" creationId="{27E46F5D-9702-076A-17A9-02675106CD6C}"/>
          </ac:spMkLst>
        </pc:spChg>
        <pc:spChg chg="mod">
          <ac:chgData name="Martina Plantak, DOBA" userId="S::martina.plantak@doba.si::de674679-c024-4d92-9c12-6923d982c1a5" providerId="AD" clId="Web-{380762A8-A14E-EA95-9CDA-FCBF0001EB76}" dt="2024-12-18T12:10:03.617" v="69" actId="20577"/>
          <ac:spMkLst>
            <pc:docMk/>
            <pc:sldMk cId="0" sldId="278"/>
            <ac:spMk id="228" creationId="{00000000-0000-0000-0000-000000000000}"/>
          </ac:spMkLst>
        </pc:spChg>
      </pc:sldChg>
      <pc:sldChg chg="modSp">
        <pc:chgData name="Martina Plantak, DOBA" userId="S::martina.plantak@doba.si::de674679-c024-4d92-9c12-6923d982c1a5" providerId="AD" clId="Web-{380762A8-A14E-EA95-9CDA-FCBF0001EB76}" dt="2024-12-18T12:10:07.383" v="70" actId="20577"/>
        <pc:sldMkLst>
          <pc:docMk/>
          <pc:sldMk cId="0" sldId="279"/>
        </pc:sldMkLst>
        <pc:spChg chg="mod">
          <ac:chgData name="Martina Plantak, DOBA" userId="S::martina.plantak@doba.si::de674679-c024-4d92-9c12-6923d982c1a5" providerId="AD" clId="Web-{380762A8-A14E-EA95-9CDA-FCBF0001EB76}" dt="2024-12-18T12:10:07.383" v="70" actId="20577"/>
          <ac:spMkLst>
            <pc:docMk/>
            <pc:sldMk cId="0" sldId="279"/>
            <ac:spMk id="236" creationId="{00000000-0000-0000-0000-000000000000}"/>
          </ac:spMkLst>
        </pc:spChg>
      </pc:sldChg>
      <pc:sldChg chg="modSp">
        <pc:chgData name="Martina Plantak, DOBA" userId="S::martina.plantak@doba.si::de674679-c024-4d92-9c12-6923d982c1a5" providerId="AD" clId="Web-{380762A8-A14E-EA95-9CDA-FCBF0001EB76}" dt="2024-12-18T12:10:19.945" v="74" actId="20577"/>
        <pc:sldMkLst>
          <pc:docMk/>
          <pc:sldMk cId="0" sldId="280"/>
        </pc:sldMkLst>
        <pc:spChg chg="mod">
          <ac:chgData name="Martina Plantak, DOBA" userId="S::martina.plantak@doba.si::de674679-c024-4d92-9c12-6923d982c1a5" providerId="AD" clId="Web-{380762A8-A14E-EA95-9CDA-FCBF0001EB76}" dt="2024-12-18T12:10:19.945" v="74" actId="20577"/>
          <ac:spMkLst>
            <pc:docMk/>
            <pc:sldMk cId="0" sldId="280"/>
            <ac:spMk id="2" creationId="{1E6A65CE-910A-8851-7C2B-8F45B2EC7508}"/>
          </ac:spMkLst>
        </pc:spChg>
        <pc:spChg chg="mod">
          <ac:chgData name="Martina Plantak, DOBA" userId="S::martina.plantak@doba.si::de674679-c024-4d92-9c12-6923d982c1a5" providerId="AD" clId="Web-{380762A8-A14E-EA95-9CDA-FCBF0001EB76}" dt="2024-12-18T12:10:13.008" v="72" actId="20577"/>
          <ac:spMkLst>
            <pc:docMk/>
            <pc:sldMk cId="0" sldId="280"/>
            <ac:spMk id="242" creationId="{00000000-0000-0000-0000-000000000000}"/>
          </ac:spMkLst>
        </pc:spChg>
      </pc:sldChg>
      <pc:sldChg chg="modSp">
        <pc:chgData name="Martina Plantak, DOBA" userId="S::martina.plantak@doba.si::de674679-c024-4d92-9c12-6923d982c1a5" providerId="AD" clId="Web-{380762A8-A14E-EA95-9CDA-FCBF0001EB76}" dt="2024-12-18T12:10:30.477" v="77" actId="20577"/>
        <pc:sldMkLst>
          <pc:docMk/>
          <pc:sldMk cId="0" sldId="281"/>
        </pc:sldMkLst>
        <pc:spChg chg="mod">
          <ac:chgData name="Martina Plantak, DOBA" userId="S::martina.plantak@doba.si::de674679-c024-4d92-9c12-6923d982c1a5" providerId="AD" clId="Web-{380762A8-A14E-EA95-9CDA-FCBF0001EB76}" dt="2024-12-18T12:10:30.477" v="77" actId="20577"/>
          <ac:spMkLst>
            <pc:docMk/>
            <pc:sldMk cId="0" sldId="281"/>
            <ac:spMk id="5" creationId="{FC785F10-325F-3377-DCD0-2599925AEC87}"/>
          </ac:spMkLst>
        </pc:spChg>
        <pc:spChg chg="mod">
          <ac:chgData name="Martina Plantak, DOBA" userId="S::martina.plantak@doba.si::de674679-c024-4d92-9c12-6923d982c1a5" providerId="AD" clId="Web-{380762A8-A14E-EA95-9CDA-FCBF0001EB76}" dt="2024-12-18T12:10:23.836" v="75" actId="20577"/>
          <ac:spMkLst>
            <pc:docMk/>
            <pc:sldMk cId="0" sldId="281"/>
            <ac:spMk id="250" creationId="{00000000-0000-0000-0000-000000000000}"/>
          </ac:spMkLst>
        </pc:spChg>
      </pc:sldChg>
      <pc:sldChg chg="modSp">
        <pc:chgData name="Martina Plantak, DOBA" userId="S::martina.plantak@doba.si::de674679-c024-4d92-9c12-6923d982c1a5" providerId="AD" clId="Web-{380762A8-A14E-EA95-9CDA-FCBF0001EB76}" dt="2024-12-18T12:10:40.305" v="80" actId="20577"/>
        <pc:sldMkLst>
          <pc:docMk/>
          <pc:sldMk cId="0" sldId="282"/>
        </pc:sldMkLst>
        <pc:spChg chg="mod">
          <ac:chgData name="Martina Plantak, DOBA" userId="S::martina.plantak@doba.si::de674679-c024-4d92-9c12-6923d982c1a5" providerId="AD" clId="Web-{380762A8-A14E-EA95-9CDA-FCBF0001EB76}" dt="2024-12-18T12:10:40.305" v="80" actId="20577"/>
          <ac:spMkLst>
            <pc:docMk/>
            <pc:sldMk cId="0" sldId="282"/>
            <ac:spMk id="5" creationId="{A1501990-6445-768A-0874-72861BCE3780}"/>
          </ac:spMkLst>
        </pc:spChg>
        <pc:spChg chg="mod">
          <ac:chgData name="Martina Plantak, DOBA" userId="S::martina.plantak@doba.si::de674679-c024-4d92-9c12-6923d982c1a5" providerId="AD" clId="Web-{380762A8-A14E-EA95-9CDA-FCBF0001EB76}" dt="2024-12-18T12:10:36.930" v="78" actId="20577"/>
          <ac:spMkLst>
            <pc:docMk/>
            <pc:sldMk cId="0" sldId="282"/>
            <ac:spMk id="257" creationId="{00000000-0000-0000-0000-000000000000}"/>
          </ac:spMkLst>
        </pc:spChg>
      </pc:sldChg>
      <pc:sldChg chg="modSp">
        <pc:chgData name="Martina Plantak, DOBA" userId="S::martina.plantak@doba.si::de674679-c024-4d92-9c12-6923d982c1a5" providerId="AD" clId="Web-{380762A8-A14E-EA95-9CDA-FCBF0001EB76}" dt="2024-12-18T12:10:57.337" v="84" actId="1076"/>
        <pc:sldMkLst>
          <pc:docMk/>
          <pc:sldMk cId="0" sldId="283"/>
        </pc:sldMkLst>
        <pc:spChg chg="mod">
          <ac:chgData name="Martina Plantak, DOBA" userId="S::martina.plantak@doba.si::de674679-c024-4d92-9c12-6923d982c1a5" providerId="AD" clId="Web-{380762A8-A14E-EA95-9CDA-FCBF0001EB76}" dt="2024-12-18T12:10:57.337" v="84" actId="1076"/>
          <ac:spMkLst>
            <pc:docMk/>
            <pc:sldMk cId="0" sldId="283"/>
            <ac:spMk id="5" creationId="{53B60B5B-430D-4C10-C6A9-046E2C4A902A}"/>
          </ac:spMkLst>
        </pc:spChg>
        <pc:spChg chg="mod">
          <ac:chgData name="Martina Plantak, DOBA" userId="S::martina.plantak@doba.si::de674679-c024-4d92-9c12-6923d982c1a5" providerId="AD" clId="Web-{380762A8-A14E-EA95-9CDA-FCBF0001EB76}" dt="2024-12-18T12:10:44.946" v="81" actId="20577"/>
          <ac:spMkLst>
            <pc:docMk/>
            <pc:sldMk cId="0" sldId="283"/>
            <ac:spMk id="10" creationId="{D9F8FD02-F628-F4EB-382B-C19CA1D30176}"/>
          </ac:spMkLst>
        </pc:spChg>
      </pc:sldChg>
      <pc:sldChg chg="modSp">
        <pc:chgData name="Martina Plantak, DOBA" userId="S::martina.plantak@doba.si::de674679-c024-4d92-9c12-6923d982c1a5" providerId="AD" clId="Web-{380762A8-A14E-EA95-9CDA-FCBF0001EB76}" dt="2024-12-18T12:11:10.337" v="87" actId="20577"/>
        <pc:sldMkLst>
          <pc:docMk/>
          <pc:sldMk cId="0" sldId="284"/>
        </pc:sldMkLst>
        <pc:spChg chg="mod">
          <ac:chgData name="Martina Plantak, DOBA" userId="S::martina.plantak@doba.si::de674679-c024-4d92-9c12-6923d982c1a5" providerId="AD" clId="Web-{380762A8-A14E-EA95-9CDA-FCBF0001EB76}" dt="2024-12-18T12:11:04.306" v="86" actId="20577"/>
          <ac:spMkLst>
            <pc:docMk/>
            <pc:sldMk cId="0" sldId="284"/>
            <ac:spMk id="4" creationId="{9BEC7881-8256-623F-87CC-9BEF9ED6DD20}"/>
          </ac:spMkLst>
        </pc:spChg>
        <pc:spChg chg="mod">
          <ac:chgData name="Martina Plantak, DOBA" userId="S::martina.plantak@doba.si::de674679-c024-4d92-9c12-6923d982c1a5" providerId="AD" clId="Web-{380762A8-A14E-EA95-9CDA-FCBF0001EB76}" dt="2024-12-18T12:11:10.337" v="87" actId="20577"/>
          <ac:spMkLst>
            <pc:docMk/>
            <pc:sldMk cId="0" sldId="284"/>
            <ac:spMk id="271" creationId="{00000000-0000-0000-0000-000000000000}"/>
          </ac:spMkLst>
        </pc:spChg>
      </pc:sldChg>
      <pc:sldChg chg="modSp">
        <pc:chgData name="Martina Plantak, DOBA" userId="S::martina.plantak@doba.si::de674679-c024-4d92-9c12-6923d982c1a5" providerId="AD" clId="Web-{380762A8-A14E-EA95-9CDA-FCBF0001EB76}" dt="2024-12-18T12:11:20.275" v="90" actId="20577"/>
        <pc:sldMkLst>
          <pc:docMk/>
          <pc:sldMk cId="0" sldId="285"/>
        </pc:sldMkLst>
        <pc:spChg chg="mod">
          <ac:chgData name="Martina Plantak, DOBA" userId="S::martina.plantak@doba.si::de674679-c024-4d92-9c12-6923d982c1a5" providerId="AD" clId="Web-{380762A8-A14E-EA95-9CDA-FCBF0001EB76}" dt="2024-12-18T12:11:20.275" v="90" actId="20577"/>
          <ac:spMkLst>
            <pc:docMk/>
            <pc:sldMk cId="0" sldId="285"/>
            <ac:spMk id="4" creationId="{237DA332-A7BE-326C-5587-31D57FD64AF7}"/>
          </ac:spMkLst>
        </pc:spChg>
        <pc:spChg chg="mod">
          <ac:chgData name="Martina Plantak, DOBA" userId="S::martina.plantak@doba.si::de674679-c024-4d92-9c12-6923d982c1a5" providerId="AD" clId="Web-{380762A8-A14E-EA95-9CDA-FCBF0001EB76}" dt="2024-12-18T12:11:15.400" v="88" actId="20577"/>
          <ac:spMkLst>
            <pc:docMk/>
            <pc:sldMk cId="0" sldId="285"/>
            <ac:spMk id="8" creationId="{561AAB13-4F08-DF6F-AEAA-68F99ACE6DFE}"/>
          </ac:spMkLst>
        </pc:spChg>
      </pc:sldChg>
      <pc:sldChg chg="modSp">
        <pc:chgData name="Martina Plantak, DOBA" userId="S::martina.plantak@doba.si::de674679-c024-4d92-9c12-6923d982c1a5" providerId="AD" clId="Web-{380762A8-A14E-EA95-9CDA-FCBF0001EB76}" dt="2024-12-18T12:12:30.152" v="102" actId="20577"/>
        <pc:sldMkLst>
          <pc:docMk/>
          <pc:sldMk cId="0" sldId="287"/>
        </pc:sldMkLst>
        <pc:spChg chg="mod">
          <ac:chgData name="Martina Plantak, DOBA" userId="S::martina.plantak@doba.si::de674679-c024-4d92-9c12-6923d982c1a5" providerId="AD" clId="Web-{380762A8-A14E-EA95-9CDA-FCBF0001EB76}" dt="2024-12-18T12:12:30.152" v="102" actId="20577"/>
          <ac:spMkLst>
            <pc:docMk/>
            <pc:sldMk cId="0" sldId="287"/>
            <ac:spMk id="3" creationId="{A9B35F57-48F1-B953-22B6-CBF5CF71CFDF}"/>
          </ac:spMkLst>
        </pc:spChg>
        <pc:spChg chg="mod">
          <ac:chgData name="Martina Plantak, DOBA" userId="S::martina.plantak@doba.si::de674679-c024-4d92-9c12-6923d982c1a5" providerId="AD" clId="Web-{380762A8-A14E-EA95-9CDA-FCBF0001EB76}" dt="2024-12-18T12:12:26.636" v="100" actId="20577"/>
          <ac:spMkLst>
            <pc:docMk/>
            <pc:sldMk cId="0" sldId="287"/>
            <ac:spMk id="291" creationId="{00000000-0000-0000-0000-000000000000}"/>
          </ac:spMkLst>
        </pc:spChg>
      </pc:sldChg>
      <pc:sldChg chg="modSp">
        <pc:chgData name="Martina Plantak, DOBA" userId="S::martina.plantak@doba.si::de674679-c024-4d92-9c12-6923d982c1a5" providerId="AD" clId="Web-{380762A8-A14E-EA95-9CDA-FCBF0001EB76}" dt="2024-12-18T12:12:42.449" v="105" actId="20577"/>
        <pc:sldMkLst>
          <pc:docMk/>
          <pc:sldMk cId="0" sldId="288"/>
        </pc:sldMkLst>
        <pc:spChg chg="mod">
          <ac:chgData name="Martina Plantak, DOBA" userId="S::martina.plantak@doba.si::de674679-c024-4d92-9c12-6923d982c1a5" providerId="AD" clId="Web-{380762A8-A14E-EA95-9CDA-FCBF0001EB76}" dt="2024-12-18T12:12:42.449" v="105" actId="20577"/>
          <ac:spMkLst>
            <pc:docMk/>
            <pc:sldMk cId="0" sldId="288"/>
            <ac:spMk id="2" creationId="{342D1D12-758C-B253-8259-D59D75592E2A}"/>
          </ac:spMkLst>
        </pc:spChg>
        <pc:spChg chg="mod">
          <ac:chgData name="Martina Plantak, DOBA" userId="S::martina.plantak@doba.si::de674679-c024-4d92-9c12-6923d982c1a5" providerId="AD" clId="Web-{380762A8-A14E-EA95-9CDA-FCBF0001EB76}" dt="2024-12-18T12:12:34.777" v="103" actId="20577"/>
          <ac:spMkLst>
            <pc:docMk/>
            <pc:sldMk cId="0" sldId="288"/>
            <ac:spMk id="298" creationId="{00000000-0000-0000-0000-000000000000}"/>
          </ac:spMkLst>
        </pc:spChg>
      </pc:sldChg>
      <pc:sldChg chg="modSp">
        <pc:chgData name="Martina Plantak, DOBA" userId="S::martina.plantak@doba.si::de674679-c024-4d92-9c12-6923d982c1a5" providerId="AD" clId="Web-{380762A8-A14E-EA95-9CDA-FCBF0001EB76}" dt="2024-12-18T12:12:49.809" v="106" actId="20577"/>
        <pc:sldMkLst>
          <pc:docMk/>
          <pc:sldMk cId="0" sldId="289"/>
        </pc:sldMkLst>
        <pc:spChg chg="mod">
          <ac:chgData name="Martina Plantak, DOBA" userId="S::martina.plantak@doba.si::de674679-c024-4d92-9c12-6923d982c1a5" providerId="AD" clId="Web-{380762A8-A14E-EA95-9CDA-FCBF0001EB76}" dt="2024-12-18T12:12:49.809" v="106" actId="20577"/>
          <ac:spMkLst>
            <pc:docMk/>
            <pc:sldMk cId="0" sldId="289"/>
            <ac:spMk id="305" creationId="{00000000-0000-0000-0000-000000000000}"/>
          </ac:spMkLst>
        </pc:spChg>
      </pc:sldChg>
      <pc:sldChg chg="modSp">
        <pc:chgData name="Martina Plantak, DOBA" userId="S::martina.plantak@doba.si::de674679-c024-4d92-9c12-6923d982c1a5" providerId="AD" clId="Web-{380762A8-A14E-EA95-9CDA-FCBF0001EB76}" dt="2024-12-18T12:12:53.622" v="107" actId="20577"/>
        <pc:sldMkLst>
          <pc:docMk/>
          <pc:sldMk cId="0" sldId="290"/>
        </pc:sldMkLst>
        <pc:spChg chg="mod">
          <ac:chgData name="Martina Plantak, DOBA" userId="S::martina.plantak@doba.si::de674679-c024-4d92-9c12-6923d982c1a5" providerId="AD" clId="Web-{380762A8-A14E-EA95-9CDA-FCBF0001EB76}" dt="2024-12-18T12:12:53.622" v="107" actId="20577"/>
          <ac:spMkLst>
            <pc:docMk/>
            <pc:sldMk cId="0" sldId="290"/>
            <ac:spMk id="311" creationId="{00000000-0000-0000-0000-000000000000}"/>
          </ac:spMkLst>
        </pc:spChg>
      </pc:sldChg>
      <pc:sldChg chg="modSp">
        <pc:chgData name="Martina Plantak, DOBA" userId="S::martina.plantak@doba.si::de674679-c024-4d92-9c12-6923d982c1a5" providerId="AD" clId="Web-{380762A8-A14E-EA95-9CDA-FCBF0001EB76}" dt="2024-12-18T12:13:49.451" v="128" actId="20577"/>
        <pc:sldMkLst>
          <pc:docMk/>
          <pc:sldMk cId="0" sldId="291"/>
        </pc:sldMkLst>
        <pc:spChg chg="mod">
          <ac:chgData name="Martina Plantak, DOBA" userId="S::martina.plantak@doba.si::de674679-c024-4d92-9c12-6923d982c1a5" providerId="AD" clId="Web-{380762A8-A14E-EA95-9CDA-FCBF0001EB76}" dt="2024-12-18T12:13:49.451" v="128" actId="20577"/>
          <ac:spMkLst>
            <pc:docMk/>
            <pc:sldMk cId="0" sldId="291"/>
            <ac:spMk id="3" creationId="{20E63D8C-9AEE-CA19-C305-807827756CF7}"/>
          </ac:spMkLst>
        </pc:spChg>
      </pc:sldChg>
      <pc:sldChg chg="modSp">
        <pc:chgData name="Martina Plantak, DOBA" userId="S::martina.plantak@doba.si::de674679-c024-4d92-9c12-6923d982c1a5" providerId="AD" clId="Web-{380762A8-A14E-EA95-9CDA-FCBF0001EB76}" dt="2024-12-18T12:14:02.998" v="130" actId="20577"/>
        <pc:sldMkLst>
          <pc:docMk/>
          <pc:sldMk cId="0" sldId="292"/>
        </pc:sldMkLst>
        <pc:spChg chg="mod">
          <ac:chgData name="Martina Plantak, DOBA" userId="S::martina.plantak@doba.si::de674679-c024-4d92-9c12-6923d982c1a5" providerId="AD" clId="Web-{380762A8-A14E-EA95-9CDA-FCBF0001EB76}" dt="2024-12-18T12:14:02.998" v="130" actId="20577"/>
          <ac:spMkLst>
            <pc:docMk/>
            <pc:sldMk cId="0" sldId="292"/>
            <ac:spMk id="3" creationId="{4FDA69AF-0885-A3B6-473C-F2DA21CBC762}"/>
          </ac:spMkLst>
        </pc:spChg>
      </pc:sldChg>
      <pc:sldChg chg="delSp">
        <pc:chgData name="Martina Plantak, DOBA" userId="S::martina.plantak@doba.si::de674679-c024-4d92-9c12-6923d982c1a5" providerId="AD" clId="Web-{380762A8-A14E-EA95-9CDA-FCBF0001EB76}" dt="2024-12-18T12:14:06.483" v="131"/>
        <pc:sldMkLst>
          <pc:docMk/>
          <pc:sldMk cId="0" sldId="293"/>
        </pc:sldMkLst>
        <pc:picChg chg="del">
          <ac:chgData name="Martina Plantak, DOBA" userId="S::martina.plantak@doba.si::de674679-c024-4d92-9c12-6923d982c1a5" providerId="AD" clId="Web-{380762A8-A14E-EA95-9CDA-FCBF0001EB76}" dt="2024-12-18T12:14:06.483" v="131"/>
          <ac:picMkLst>
            <pc:docMk/>
            <pc:sldMk cId="0" sldId="293"/>
            <ac:picMk id="338" creationId="{00000000-0000-0000-0000-000000000000}"/>
          </ac:picMkLst>
        </pc:picChg>
      </pc:sldChg>
      <pc:sldChg chg="modSp">
        <pc:chgData name="Martina Plantak, DOBA" userId="S::martina.plantak@doba.si::de674679-c024-4d92-9c12-6923d982c1a5" providerId="AD" clId="Web-{380762A8-A14E-EA95-9CDA-FCBF0001EB76}" dt="2024-12-18T12:14:16.327" v="133" actId="20577"/>
        <pc:sldMkLst>
          <pc:docMk/>
          <pc:sldMk cId="0" sldId="294"/>
        </pc:sldMkLst>
        <pc:spChg chg="mod">
          <ac:chgData name="Martina Plantak, DOBA" userId="S::martina.plantak@doba.si::de674679-c024-4d92-9c12-6923d982c1a5" providerId="AD" clId="Web-{380762A8-A14E-EA95-9CDA-FCBF0001EB76}" dt="2024-12-18T12:14:16.327" v="133" actId="20577"/>
          <ac:spMkLst>
            <pc:docMk/>
            <pc:sldMk cId="0" sldId="294"/>
            <ac:spMk id="343" creationId="{00000000-0000-0000-0000-000000000000}"/>
          </ac:spMkLst>
        </pc:spChg>
      </pc:sldChg>
      <pc:sldChg chg="modSp">
        <pc:chgData name="Martina Plantak, DOBA" userId="S::martina.plantak@doba.si::de674679-c024-4d92-9c12-6923d982c1a5" providerId="AD" clId="Web-{380762A8-A14E-EA95-9CDA-FCBF0001EB76}" dt="2024-12-18T12:13:42.982" v="126" actId="20577"/>
        <pc:sldMkLst>
          <pc:docMk/>
          <pc:sldMk cId="1742645539" sldId="302"/>
        </pc:sldMkLst>
        <pc:spChg chg="mod">
          <ac:chgData name="Martina Plantak, DOBA" userId="S::martina.plantak@doba.si::de674679-c024-4d92-9c12-6923d982c1a5" providerId="AD" clId="Web-{380762A8-A14E-EA95-9CDA-FCBF0001EB76}" dt="2024-12-18T12:13:42.982" v="126" actId="20577"/>
          <ac:spMkLst>
            <pc:docMk/>
            <pc:sldMk cId="1742645539" sldId="302"/>
            <ac:spMk id="3" creationId="{EEA42171-5884-FE06-C203-C460957BC41C}"/>
          </ac:spMkLst>
        </pc:spChg>
      </pc:sldChg>
      <pc:sldChg chg="modSp">
        <pc:chgData name="Martina Plantak, DOBA" userId="S::martina.plantak@doba.si::de674679-c024-4d92-9c12-6923d982c1a5" providerId="AD" clId="Web-{380762A8-A14E-EA95-9CDA-FCBF0001EB76}" dt="2024-12-18T12:00:05.379" v="4"/>
        <pc:sldMkLst>
          <pc:docMk/>
          <pc:sldMk cId="3201183638" sldId="310"/>
        </pc:sldMkLst>
        <pc:spChg chg="mod">
          <ac:chgData name="Martina Plantak, DOBA" userId="S::martina.plantak@doba.si::de674679-c024-4d92-9c12-6923d982c1a5" providerId="AD" clId="Web-{380762A8-A14E-EA95-9CDA-FCBF0001EB76}" dt="2024-12-18T11:59:45.488" v="1" actId="20577"/>
          <ac:spMkLst>
            <pc:docMk/>
            <pc:sldMk cId="3201183638" sldId="310"/>
            <ac:spMk id="2" creationId="{A89187AB-4AC8-B4C9-79C9-53F92716DD98}"/>
          </ac:spMkLst>
        </pc:spChg>
        <pc:spChg chg="mod">
          <ac:chgData name="Martina Plantak, DOBA" userId="S::martina.plantak@doba.si::de674679-c024-4d92-9c12-6923d982c1a5" providerId="AD" clId="Web-{380762A8-A14E-EA95-9CDA-FCBF0001EB76}" dt="2024-12-18T12:00:05.379" v="4"/>
          <ac:spMkLst>
            <pc:docMk/>
            <pc:sldMk cId="3201183638" sldId="310"/>
            <ac:spMk id="3" creationId="{914A9ABF-2F52-39F9-9FC5-710AA514A198}"/>
          </ac:spMkLst>
        </pc:spChg>
      </pc:sldChg>
      <pc:sldChg chg="modSp">
        <pc:chgData name="Martina Plantak, DOBA" userId="S::martina.plantak@doba.si::de674679-c024-4d92-9c12-6923d982c1a5" providerId="AD" clId="Web-{380762A8-A14E-EA95-9CDA-FCBF0001EB76}" dt="2024-12-18T12:00:28.427" v="5" actId="20577"/>
        <pc:sldMkLst>
          <pc:docMk/>
          <pc:sldMk cId="2591287154" sldId="311"/>
        </pc:sldMkLst>
        <pc:spChg chg="mod">
          <ac:chgData name="Martina Plantak, DOBA" userId="S::martina.plantak@doba.si::de674679-c024-4d92-9c12-6923d982c1a5" providerId="AD" clId="Web-{380762A8-A14E-EA95-9CDA-FCBF0001EB76}" dt="2024-12-18T12:00:28.427" v="5" actId="20577"/>
          <ac:spMkLst>
            <pc:docMk/>
            <pc:sldMk cId="2591287154" sldId="311"/>
            <ac:spMk id="4" creationId="{EDDEB2B8-67A4-DBB2-B33B-FA3A94AEE46E}"/>
          </ac:spMkLst>
        </pc:spChg>
      </pc:sldChg>
      <pc:sldChg chg="modSp">
        <pc:chgData name="Martina Plantak, DOBA" userId="S::martina.plantak@doba.si::de674679-c024-4d92-9c12-6923d982c1a5" providerId="AD" clId="Web-{380762A8-A14E-EA95-9CDA-FCBF0001EB76}" dt="2024-12-18T12:11:44.963" v="93" actId="20577"/>
        <pc:sldMkLst>
          <pc:docMk/>
          <pc:sldMk cId="2836839735" sldId="312"/>
        </pc:sldMkLst>
        <pc:spChg chg="mod">
          <ac:chgData name="Martina Plantak, DOBA" userId="S::martina.plantak@doba.si::de674679-c024-4d92-9c12-6923d982c1a5" providerId="AD" clId="Web-{380762A8-A14E-EA95-9CDA-FCBF0001EB76}" dt="2024-12-18T12:11:40.791" v="92" actId="20577"/>
          <ac:spMkLst>
            <pc:docMk/>
            <pc:sldMk cId="2836839735" sldId="312"/>
            <ac:spMk id="4" creationId="{237DA332-A7BE-326C-5587-31D57FD64AF7}"/>
          </ac:spMkLst>
        </pc:spChg>
        <pc:spChg chg="mod">
          <ac:chgData name="Martina Plantak, DOBA" userId="S::martina.plantak@doba.si::de674679-c024-4d92-9c12-6923d982c1a5" providerId="AD" clId="Web-{380762A8-A14E-EA95-9CDA-FCBF0001EB76}" dt="2024-12-18T12:11:44.963" v="93" actId="20577"/>
          <ac:spMkLst>
            <pc:docMk/>
            <pc:sldMk cId="2836839735" sldId="312"/>
            <ac:spMk id="8" creationId="{561AAB13-4F08-DF6F-AEAA-68F99ACE6DFE}"/>
          </ac:spMkLst>
        </pc:spChg>
      </pc:sldChg>
      <pc:sldChg chg="modSp">
        <pc:chgData name="Martina Plantak, DOBA" userId="S::martina.plantak@doba.si::de674679-c024-4d92-9c12-6923d982c1a5" providerId="AD" clId="Web-{380762A8-A14E-EA95-9CDA-FCBF0001EB76}" dt="2024-12-18T12:12:08.527" v="99" actId="20577"/>
        <pc:sldMkLst>
          <pc:docMk/>
          <pc:sldMk cId="3772698461" sldId="313"/>
        </pc:sldMkLst>
        <pc:spChg chg="mod">
          <ac:chgData name="Martina Plantak, DOBA" userId="S::martina.plantak@doba.si::de674679-c024-4d92-9c12-6923d982c1a5" providerId="AD" clId="Web-{380762A8-A14E-EA95-9CDA-FCBF0001EB76}" dt="2024-12-18T12:12:05.151" v="98" actId="20577"/>
          <ac:spMkLst>
            <pc:docMk/>
            <pc:sldMk cId="3772698461" sldId="313"/>
            <ac:spMk id="6" creationId="{237DA332-A7BE-326C-5587-31D57FD64AF7}"/>
          </ac:spMkLst>
        </pc:spChg>
        <pc:spChg chg="mod">
          <ac:chgData name="Martina Plantak, DOBA" userId="S::martina.plantak@doba.si::de674679-c024-4d92-9c12-6923d982c1a5" providerId="AD" clId="Web-{380762A8-A14E-EA95-9CDA-FCBF0001EB76}" dt="2024-12-18T12:12:08.527" v="99" actId="20577"/>
          <ac:spMkLst>
            <pc:docMk/>
            <pc:sldMk cId="3772698461" sldId="313"/>
            <ac:spMk id="8" creationId="{561AAB13-4F08-DF6F-AEAA-68F99ACE6DFE}"/>
          </ac:spMkLst>
        </pc:spChg>
      </pc:sldChg>
      <pc:sldChg chg="modSp">
        <pc:chgData name="Martina Plantak, DOBA" userId="S::martina.plantak@doba.si::de674679-c024-4d92-9c12-6923d982c1a5" providerId="AD" clId="Web-{380762A8-A14E-EA95-9CDA-FCBF0001EB76}" dt="2024-12-18T12:11:57.745" v="96" actId="20577"/>
        <pc:sldMkLst>
          <pc:docMk/>
          <pc:sldMk cId="1908178981" sldId="314"/>
        </pc:sldMkLst>
        <pc:spChg chg="mod">
          <ac:chgData name="Martina Plantak, DOBA" userId="S::martina.plantak@doba.si::de674679-c024-4d92-9c12-6923d982c1a5" providerId="AD" clId="Web-{380762A8-A14E-EA95-9CDA-FCBF0001EB76}" dt="2024-12-18T12:11:57.745" v="96" actId="20577"/>
          <ac:spMkLst>
            <pc:docMk/>
            <pc:sldMk cId="1908178981" sldId="314"/>
            <ac:spMk id="4" creationId="{237DA332-A7BE-326C-5587-31D57FD64AF7}"/>
          </ac:spMkLst>
        </pc:spChg>
        <pc:spChg chg="mod">
          <ac:chgData name="Martina Plantak, DOBA" userId="S::martina.plantak@doba.si::de674679-c024-4d92-9c12-6923d982c1a5" providerId="AD" clId="Web-{380762A8-A14E-EA95-9CDA-FCBF0001EB76}" dt="2024-12-18T12:11:50.245" v="94" actId="20577"/>
          <ac:spMkLst>
            <pc:docMk/>
            <pc:sldMk cId="1908178981" sldId="314"/>
            <ac:spMk id="8" creationId="{561AAB13-4F08-DF6F-AEAA-68F99ACE6DFE}"/>
          </ac:spMkLst>
        </pc:spChg>
      </pc:sldChg>
      <pc:sldChg chg="addSp modSp">
        <pc:chgData name="Martina Plantak, DOBA" userId="S::martina.plantak@doba.si::de674679-c024-4d92-9c12-6923d982c1a5" providerId="AD" clId="Web-{380762A8-A14E-EA95-9CDA-FCBF0001EB76}" dt="2024-12-18T12:13:38.654" v="125" actId="20577"/>
        <pc:sldMkLst>
          <pc:docMk/>
          <pc:sldMk cId="2639708722" sldId="315"/>
        </pc:sldMkLst>
        <pc:spChg chg="mod">
          <ac:chgData name="Martina Plantak, DOBA" userId="S::martina.plantak@doba.si::de674679-c024-4d92-9c12-6923d982c1a5" providerId="AD" clId="Web-{380762A8-A14E-EA95-9CDA-FCBF0001EB76}" dt="2024-12-18T12:13:38.654" v="125" actId="20577"/>
          <ac:spMkLst>
            <pc:docMk/>
            <pc:sldMk cId="2639708722" sldId="315"/>
            <ac:spMk id="3" creationId="{EEA42171-5884-FE06-C203-C460957BC41C}"/>
          </ac:spMkLst>
        </pc:spChg>
        <pc:spChg chg="add mod">
          <ac:chgData name="Martina Plantak, DOBA" userId="S::martina.plantak@doba.si::de674679-c024-4d92-9c12-6923d982c1a5" providerId="AD" clId="Web-{380762A8-A14E-EA95-9CDA-FCBF0001EB76}" dt="2024-12-18T12:13:31.060" v="124" actId="1076"/>
          <ac:spMkLst>
            <pc:docMk/>
            <pc:sldMk cId="2639708722" sldId="315"/>
            <ac:spMk id="6" creationId="{A742C86E-ABBF-A696-5A91-ED91D2FD7B1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59116795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ecf44786e8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7" name="Google Shape;87;g2ecf44786e8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2ecf44786e8_0_2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1" name="Google Shape;151;g2ecf44786e8_0_2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ecf44786e8_0_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9" name="Google Shape;159;g2ecf44786e8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ecf44786e8_0_2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6" name="Google Shape;166;g2ecf44786e8_0_2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ecf44786e8_0_2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4" name="Google Shape;184;g2ecf44786e8_0_2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2ecf44786e8_0_2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5" name="Google Shape;175;g2ecf44786e8_0_2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2ecf44786e8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4" name="Google Shape;194;g2ecf44786e8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2ecf44786e8_0_2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0" name="Google Shape;200;g2ecf44786e8_0_2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2ecf44786e8_0_2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6" name="Google Shape;206;g2ecf44786e8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2ecf44786e8_0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2" name="Google Shape;212;g2ecf44786e8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ecf44786e8_0_3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0" name="Google Shape;220;g2ecf44786e8_0_3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2ecf44786e8_0_1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5" name="Google Shape;95;g2ecf44786e8_0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2ecf44786e8_0_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6" name="Google Shape;226;g2ecf44786e8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2ecf44786e8_0_4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4" name="Google Shape;234;g2ecf44786e8_0_4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2ecf44786e8_0_3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0" name="Google Shape;240;g2ecf44786e8_0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2ecf44786e8_0_3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8" name="Google Shape;248;g2ecf44786e8_0_3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2ecf44786e8_0_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5" name="Google Shape;255;g2ecf44786e8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2ecf44786e8_0_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2" name="Google Shape;262;g2ecf44786e8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2ecf44786e8_0_3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9" name="Google Shape;269;g2ecf44786e8_0_3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37473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5354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2ecf44786e8_0_1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1" name="Google Shape;101;g2ecf44786e8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100321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2ecf44786e8_0_3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3" name="Google Shape;283;g2ecf44786e8_0_3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ecf44786e8_0_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9" name="Google Shape;289;g2ecf44786e8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2ecf44786e8_0_4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6" name="Google Shape;296;g2ecf44786e8_0_4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2ecf44786e8_0_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3" name="Google Shape;303;g2ecf44786e8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ecf44786e8_0_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9" name="Google Shape;309;g2ecf44786e8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2ecf44786e8_0_1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6" name="Google Shape;316;g2ecf44786e8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2ecf44786e8_0_4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3" name="Google Shape;323;g2ecf44786e8_0_4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2ecf44786e8_0_4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3" name="Google Shape;333;g2ecf44786e8_0_4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535762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2ecf44786e8_0_4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3" name="Google Shape;333;g2ecf44786e8_0_4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ecf44786e8_0_1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6" name="Google Shape;106;g2ecf44786e8_0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2ecf44786e8_0_3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1" name="Google Shape;341;g2ecf44786e8_0_3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2ecf44786e8_0_3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1" name="Google Shape;341;g2ecf44786e8_0_3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557776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7" name="Google Shape;34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2ecf44786e8_0_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3" name="Google Shape;113;g2ecf44786e8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ecf44786e8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9" name="Google Shape;119;g2ecf44786e8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ecf44786e8_0_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7" name="Google Shape;127;g2ecf44786e8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2ecf44786e8_0_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5" name="Google Shape;135;g2ecf44786e8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ecf44786e8_0_2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3" name="Google Shape;143;g2ecf44786e8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p:cSld name="Diapositiva de título">
    <p:spTree>
      <p:nvGrpSpPr>
        <p:cNvPr id="1" name="Shape 8"/>
        <p:cNvGrpSpPr/>
        <p:nvPr/>
      </p:nvGrpSpPr>
      <p:grpSpPr>
        <a:xfrm>
          <a:off x="0" y="0"/>
          <a:ext cx="0" cy="0"/>
          <a:chOff x="0" y="0"/>
          <a:chExt cx="0" cy="0"/>
        </a:xfrm>
      </p:grpSpPr>
      <p:pic>
        <p:nvPicPr>
          <p:cNvPr id="9" name="Google Shape;9;p10"/>
          <p:cNvPicPr preferRelativeResize="0"/>
          <p:nvPr/>
        </p:nvPicPr>
        <p:blipFill rotWithShape="1">
          <a:blip r:embed="rId2">
            <a:alphaModFix amt="82000"/>
          </a:blip>
          <a:srcRect l="10900"/>
          <a:stretch/>
        </p:blipFill>
        <p:spPr>
          <a:xfrm>
            <a:off x="0" y="-310256"/>
            <a:ext cx="12191999" cy="7168256"/>
          </a:xfrm>
          <a:prstGeom prst="rect">
            <a:avLst/>
          </a:prstGeom>
          <a:noFill/>
          <a:ln>
            <a:noFill/>
          </a:ln>
        </p:spPr>
      </p:pic>
      <p:sp>
        <p:nvSpPr>
          <p:cNvPr id="10" name="Google Shape;10;p10"/>
          <p:cNvSpPr txBox="1">
            <a:spLocks noGrp="1"/>
          </p:cNvSpPr>
          <p:nvPr>
            <p:ph type="ctrTitle"/>
          </p:nvPr>
        </p:nvSpPr>
        <p:spPr>
          <a:xfrm>
            <a:off x="3619128" y="3142693"/>
            <a:ext cx="6838766" cy="2219419"/>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2"/>
              </a:buClr>
              <a:buSzPts val="5000"/>
              <a:buFont typeface="Raleway SemiBold"/>
              <a:buNone/>
              <a:defRPr sz="5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 name="Google Shape;11;p10" descr="Texto, Logotipo&#10;&#10;Descripción generada automáticamente"/>
          <p:cNvPicPr preferRelativeResize="0"/>
          <p:nvPr/>
        </p:nvPicPr>
        <p:blipFill rotWithShape="1">
          <a:blip r:embed="rId3">
            <a:alphaModFix/>
          </a:blip>
          <a:srcRect/>
          <a:stretch/>
        </p:blipFill>
        <p:spPr>
          <a:xfrm>
            <a:off x="273932" y="366434"/>
            <a:ext cx="3473719" cy="2099569"/>
          </a:xfrm>
          <a:prstGeom prst="rect">
            <a:avLst/>
          </a:prstGeom>
          <a:noFill/>
          <a:ln>
            <a:noFill/>
          </a:ln>
        </p:spPr>
      </p:pic>
      <p:pic>
        <p:nvPicPr>
          <p:cNvPr id="12" name="Google Shape;12;p10" descr="Interfaz de usuario gráfica, Texto&#10;&#10;Descripción generada automáticamente"/>
          <p:cNvPicPr preferRelativeResize="0"/>
          <p:nvPr/>
        </p:nvPicPr>
        <p:blipFill rotWithShape="1">
          <a:blip r:embed="rId4">
            <a:alphaModFix/>
          </a:blip>
          <a:srcRect/>
          <a:stretch/>
        </p:blipFill>
        <p:spPr>
          <a:xfrm>
            <a:off x="363983" y="5950210"/>
            <a:ext cx="3027287" cy="674443"/>
          </a:xfrm>
          <a:prstGeom prst="rect">
            <a:avLst/>
          </a:prstGeom>
          <a:noFill/>
          <a:ln>
            <a:noFill/>
          </a:ln>
        </p:spPr>
      </p:pic>
      <p:sp>
        <p:nvSpPr>
          <p:cNvPr id="13" name="Google Shape;13;p10"/>
          <p:cNvSpPr>
            <a:spLocks noGrp="1"/>
          </p:cNvSpPr>
          <p:nvPr>
            <p:ph type="pic" idx="2"/>
          </p:nvPr>
        </p:nvSpPr>
        <p:spPr>
          <a:xfrm>
            <a:off x="7723188" y="684213"/>
            <a:ext cx="2735262" cy="1658937"/>
          </a:xfrm>
          <a:prstGeom prst="rect">
            <a:avLst/>
          </a:prstGeom>
          <a:no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Diseño personalizado">
  <p:cSld name="1_Diseño personalizado">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9"/>
          <p:cNvSpPr>
            <a:spLocks noGrp="1"/>
          </p:cNvSpPr>
          <p:nvPr>
            <p:ph type="chart" idx="2"/>
          </p:nvPr>
        </p:nvSpPr>
        <p:spPr>
          <a:xfrm>
            <a:off x="838201" y="2246313"/>
            <a:ext cx="10579100" cy="387985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R="0" lvl="1"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R="0" lvl="2"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R="0" lvl="3"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R="0" lvl="4"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7"/>
        <p:cNvGrpSpPr/>
        <p:nvPr/>
      </p:nvGrpSpPr>
      <p:grpSpPr>
        <a:xfrm>
          <a:off x="0" y="0"/>
          <a:ext cx="0" cy="0"/>
          <a:chOff x="0" y="0"/>
          <a:chExt cx="0" cy="0"/>
        </a:xfrm>
      </p:grpSpPr>
      <p:pic>
        <p:nvPicPr>
          <p:cNvPr id="58" name="Google Shape;58;p20"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59"/>
        <p:cNvGrpSpPr/>
        <p:nvPr/>
      </p:nvGrpSpPr>
      <p:grpSpPr>
        <a:xfrm>
          <a:off x="0" y="0"/>
          <a:ext cx="0" cy="0"/>
          <a:chOff x="0" y="0"/>
          <a:chExt cx="0" cy="0"/>
        </a:xfrm>
      </p:grpSpPr>
      <p:sp>
        <p:nvSpPr>
          <p:cNvPr id="60" name="Google Shape;6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2" name="Google Shape;62;p2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4"/>
        <p:cNvGrpSpPr/>
        <p:nvPr/>
      </p:nvGrpSpPr>
      <p:grpSpPr>
        <a:xfrm>
          <a:off x="0" y="0"/>
          <a:ext cx="0" cy="0"/>
          <a:chOff x="0" y="0"/>
          <a:chExt cx="0" cy="0"/>
        </a:xfrm>
      </p:grpSpPr>
      <p:sp>
        <p:nvSpPr>
          <p:cNvPr id="15" name="Google Shape;15;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 name="Google Shape;17;p1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18"/>
        <p:cNvGrpSpPr/>
        <p:nvPr/>
      </p:nvGrpSpPr>
      <p:grpSpPr>
        <a:xfrm>
          <a:off x="0" y="0"/>
          <a:ext cx="0" cy="0"/>
          <a:chOff x="0" y="0"/>
          <a:chExt cx="0" cy="0"/>
        </a:xfrm>
      </p:grpSpPr>
      <p:sp>
        <p:nvSpPr>
          <p:cNvPr id="19" name="Google Shape;1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12"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200"/>
              <a:buNone/>
              <a:defRPr sz="3200"/>
            </a:lvl1pPr>
            <a:lvl2pPr marL="914400" lvl="1" indent="-228600" algn="l">
              <a:lnSpc>
                <a:spcPct val="90000"/>
              </a:lnSpc>
              <a:spcBef>
                <a:spcPts val="500"/>
              </a:spcBef>
              <a:spcAft>
                <a:spcPts val="0"/>
              </a:spcAft>
              <a:buClr>
                <a:schemeClr val="dk2"/>
              </a:buClr>
              <a:buSzPts val="2800"/>
              <a:buNone/>
              <a:defRPr sz="2800"/>
            </a:lvl2pPr>
            <a:lvl3pPr marL="1371600" lvl="2" indent="-381000" algn="l">
              <a:lnSpc>
                <a:spcPct val="90000"/>
              </a:lnSpc>
              <a:spcBef>
                <a:spcPts val="500"/>
              </a:spcBef>
              <a:spcAft>
                <a:spcPts val="0"/>
              </a:spcAft>
              <a:buClr>
                <a:schemeClr val="dk2"/>
              </a:buClr>
              <a:buSzPts val="2400"/>
              <a:buChar char="•"/>
              <a:defRPr sz="2400"/>
            </a:lvl3pPr>
            <a:lvl4pPr marL="1828800" lvl="3" indent="-355600" algn="l">
              <a:lnSpc>
                <a:spcPct val="90000"/>
              </a:lnSpc>
              <a:spcBef>
                <a:spcPts val="500"/>
              </a:spcBef>
              <a:spcAft>
                <a:spcPts val="0"/>
              </a:spcAft>
              <a:buClr>
                <a:schemeClr val="dk2"/>
              </a:buClr>
              <a:buSzPts val="2000"/>
              <a:buChar char="•"/>
              <a:defRPr sz="2000"/>
            </a:lvl4pPr>
            <a:lvl5pPr marL="2286000" lvl="4" indent="-355600" algn="l">
              <a:lnSpc>
                <a:spcPct val="90000"/>
              </a:lnSpc>
              <a:spcBef>
                <a:spcPts val="500"/>
              </a:spcBef>
              <a:spcAft>
                <a:spcPts val="0"/>
              </a:spcAft>
              <a:buClr>
                <a:schemeClr val="dk2"/>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6" name="Google Shape;26;p1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27" name="Google Shape;27;p13"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28"/>
        <p:cNvGrpSpPr/>
        <p:nvPr/>
      </p:nvGrpSpPr>
      <p:grpSpPr>
        <a:xfrm>
          <a:off x="0" y="0"/>
          <a:ext cx="0" cy="0"/>
          <a:chOff x="0" y="0"/>
          <a:chExt cx="0" cy="0"/>
        </a:xfrm>
      </p:grpSpPr>
      <p:sp>
        <p:nvSpPr>
          <p:cNvPr id="29" name="Google Shape;29;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4"/>
          <p:cNvSpPr>
            <a:spLocks noGrp="1"/>
          </p:cNvSpPr>
          <p:nvPr>
            <p:ph type="pic" idx="2"/>
          </p:nvPr>
        </p:nvSpPr>
        <p:spPr>
          <a:xfrm>
            <a:off x="5183188" y="987425"/>
            <a:ext cx="6172200" cy="4873625"/>
          </a:xfrm>
          <a:prstGeom prst="rect">
            <a:avLst/>
          </a:prstGeom>
          <a:noFill/>
          <a:ln>
            <a:noFill/>
          </a:ln>
        </p:spPr>
      </p:sp>
      <p:sp>
        <p:nvSpPr>
          <p:cNvPr id="31" name="Google Shape;31;p1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32" name="Google Shape;32;p14"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33"/>
        <p:cNvGrpSpPr/>
        <p:nvPr/>
      </p:nvGrpSpPr>
      <p:grpSpPr>
        <a:xfrm>
          <a:off x="0" y="0"/>
          <a:ext cx="0" cy="0"/>
          <a:chOff x="0" y="0"/>
          <a:chExt cx="0" cy="0"/>
        </a:xfrm>
      </p:grpSpPr>
      <p:sp>
        <p:nvSpPr>
          <p:cNvPr id="34" name="Google Shape;34;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5" name="Google Shape;35;p15"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4000"/>
              <a:buFont typeface="Raleway SemiBold"/>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8" name="Google Shape;38;p16" descr="Interfaz de usuario gráfica&#10;&#10;Descripción generada automáticamente"/>
          <p:cNvPicPr preferRelativeResize="0"/>
          <p:nvPr/>
        </p:nvPicPr>
        <p:blipFill rotWithShape="1">
          <a:blip r:embed="rId2">
            <a:alphaModFix/>
          </a:blip>
          <a:srcRect/>
          <a:stretch/>
        </p:blipFill>
        <p:spPr>
          <a:xfrm>
            <a:off x="838199" y="2394168"/>
            <a:ext cx="4878333" cy="2337630"/>
          </a:xfrm>
          <a:prstGeom prst="rect">
            <a:avLst/>
          </a:prstGeom>
          <a:noFill/>
          <a:ln>
            <a:noFill/>
          </a:ln>
        </p:spPr>
      </p:pic>
      <p:pic>
        <p:nvPicPr>
          <p:cNvPr id="39" name="Google Shape;39;p16" descr="Interfaz de usuario gráfica, Texto&#10;&#10;Descripción generada automáticamente"/>
          <p:cNvPicPr preferRelativeResize="0"/>
          <p:nvPr/>
        </p:nvPicPr>
        <p:blipFill rotWithShape="1">
          <a:blip r:embed="rId3">
            <a:alphaModFix/>
          </a:blip>
          <a:srcRect/>
          <a:stretch/>
        </p:blipFill>
        <p:spPr>
          <a:xfrm>
            <a:off x="838199" y="5818432"/>
            <a:ext cx="3027287" cy="674443"/>
          </a:xfrm>
          <a:prstGeom prst="rect">
            <a:avLst/>
          </a:prstGeom>
          <a:noFill/>
          <a:ln>
            <a:noFill/>
          </a:ln>
        </p:spPr>
      </p:pic>
      <p:sp>
        <p:nvSpPr>
          <p:cNvPr id="40" name="Google Shape;40;p16"/>
          <p:cNvSpPr txBox="1"/>
          <p:nvPr/>
        </p:nvSpPr>
        <p:spPr>
          <a:xfrm>
            <a:off x="3964463" y="5831617"/>
            <a:ext cx="6027335" cy="3240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accent1"/>
                </a:solidFill>
                <a:latin typeface="Arial"/>
                <a:ea typeface="Arial"/>
                <a:cs typeface="Arial"/>
                <a:sym typeface="Arial"/>
              </a:rPr>
              <a:t>The FEM-Up project (Number: 2023-1-SI01-KA220-HED-000158578) is funded by the European Union, Erasmus + Programme. Views and opinions expressed are those of the author(s) only and do not necessarily reflect those of the European Union or the Slovenian National Agency. Neither the European Union nor the Slovenian National Agency can be held responsible for any use that made be made of the information it contains.</a:t>
            </a:r>
            <a:endParaRPr sz="700" b="0" i="0" u="none" strike="noStrike" cap="none">
              <a:solidFill>
                <a:schemeClr val="accent1"/>
              </a:solidFill>
              <a:highlight>
                <a:srgbClr val="FFFF00"/>
              </a:highlight>
              <a:latin typeface="Arial"/>
              <a:ea typeface="Arial"/>
              <a:cs typeface="Arial"/>
              <a:sym typeface="Arial"/>
            </a:endParaRPr>
          </a:p>
        </p:txBody>
      </p:sp>
      <p:pic>
        <p:nvPicPr>
          <p:cNvPr id="41" name="Google Shape;41;p16" descr="Texto, Logotipo&#10;&#10;Descripción generada automáticamente"/>
          <p:cNvPicPr preferRelativeResize="0"/>
          <p:nvPr/>
        </p:nvPicPr>
        <p:blipFill rotWithShape="1">
          <a:blip r:embed="rId4">
            <a:alphaModFix/>
          </a:blip>
          <a:srcRect/>
          <a:stretch/>
        </p:blipFill>
        <p:spPr>
          <a:xfrm>
            <a:off x="10241391" y="5871792"/>
            <a:ext cx="1219205" cy="736906"/>
          </a:xfrm>
          <a:prstGeom prst="rect">
            <a:avLst/>
          </a:prstGeom>
          <a:noFill/>
          <a:ln>
            <a:noFill/>
          </a:ln>
        </p:spPr>
      </p:pic>
      <p:cxnSp>
        <p:nvCxnSpPr>
          <p:cNvPr id="42" name="Google Shape;42;p16"/>
          <p:cNvCxnSpPr/>
          <p:nvPr/>
        </p:nvCxnSpPr>
        <p:spPr>
          <a:xfrm>
            <a:off x="958049" y="1349405"/>
            <a:ext cx="10395751" cy="0"/>
          </a:xfrm>
          <a:prstGeom prst="straightConnector1">
            <a:avLst/>
          </a:prstGeom>
          <a:noFill/>
          <a:ln w="31750" cap="flat" cmpd="sng">
            <a:solidFill>
              <a:schemeClr val="lt2"/>
            </a:solidFill>
            <a:prstDash val="solid"/>
            <a:miter lim="800000"/>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43"/>
        <p:cNvGrpSpPr/>
        <p:nvPr/>
      </p:nvGrpSpPr>
      <p:grpSpPr>
        <a:xfrm>
          <a:off x="0" y="0"/>
          <a:ext cx="0" cy="0"/>
          <a:chOff x="0" y="0"/>
          <a:chExt cx="0" cy="0"/>
        </a:xfrm>
      </p:grpSpPr>
      <p:sp>
        <p:nvSpPr>
          <p:cNvPr id="44" name="Google Shape;44;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6000"/>
              <a:buFont typeface="Raleway SemiBold"/>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E4DBC5"/>
              </a:buClr>
              <a:buSzPts val="2400"/>
              <a:buNone/>
              <a:defRPr sz="2400">
                <a:solidFill>
                  <a:srgbClr val="E4DBC5"/>
                </a:solidFill>
              </a:defRPr>
            </a:lvl1pPr>
            <a:lvl2pPr marL="914400" lvl="1" indent="-228600" algn="l">
              <a:lnSpc>
                <a:spcPct val="90000"/>
              </a:lnSpc>
              <a:spcBef>
                <a:spcPts val="500"/>
              </a:spcBef>
              <a:spcAft>
                <a:spcPts val="0"/>
              </a:spcAft>
              <a:buClr>
                <a:srgbClr val="E4DBC5"/>
              </a:buClr>
              <a:buSzPts val="2000"/>
              <a:buNone/>
              <a:defRPr sz="2000">
                <a:solidFill>
                  <a:srgbClr val="E4DBC5"/>
                </a:solidFill>
              </a:defRPr>
            </a:lvl2pPr>
            <a:lvl3pPr marL="1371600" lvl="2" indent="-228600" algn="l">
              <a:lnSpc>
                <a:spcPct val="90000"/>
              </a:lnSpc>
              <a:spcBef>
                <a:spcPts val="500"/>
              </a:spcBef>
              <a:spcAft>
                <a:spcPts val="0"/>
              </a:spcAft>
              <a:buClr>
                <a:srgbClr val="E4DBC5"/>
              </a:buClr>
              <a:buSzPts val="1800"/>
              <a:buNone/>
              <a:defRPr sz="1800">
                <a:solidFill>
                  <a:srgbClr val="E4DBC5"/>
                </a:solidFill>
              </a:defRPr>
            </a:lvl3pPr>
            <a:lvl4pPr marL="1828800" lvl="3" indent="-228600" algn="l">
              <a:lnSpc>
                <a:spcPct val="90000"/>
              </a:lnSpc>
              <a:spcBef>
                <a:spcPts val="500"/>
              </a:spcBef>
              <a:spcAft>
                <a:spcPts val="0"/>
              </a:spcAft>
              <a:buClr>
                <a:srgbClr val="E4DBC5"/>
              </a:buClr>
              <a:buSzPts val="1600"/>
              <a:buNone/>
              <a:defRPr sz="1600">
                <a:solidFill>
                  <a:srgbClr val="E4DBC5"/>
                </a:solidFill>
              </a:defRPr>
            </a:lvl4pPr>
            <a:lvl5pPr marL="2286000" lvl="4" indent="-228600" algn="l">
              <a:lnSpc>
                <a:spcPct val="90000"/>
              </a:lnSpc>
              <a:spcBef>
                <a:spcPts val="500"/>
              </a:spcBef>
              <a:spcAft>
                <a:spcPts val="0"/>
              </a:spcAft>
              <a:buClr>
                <a:srgbClr val="E4DBC5"/>
              </a:buClr>
              <a:buSzPts val="1600"/>
              <a:buNone/>
              <a:defRPr sz="1600">
                <a:solidFill>
                  <a:srgbClr val="E4DBC5"/>
                </a:solidFill>
              </a:defRPr>
            </a:lvl5pPr>
            <a:lvl6pPr marL="2743200" lvl="5" indent="-228600" algn="l">
              <a:lnSpc>
                <a:spcPct val="90000"/>
              </a:lnSpc>
              <a:spcBef>
                <a:spcPts val="500"/>
              </a:spcBef>
              <a:spcAft>
                <a:spcPts val="0"/>
              </a:spcAft>
              <a:buClr>
                <a:srgbClr val="E4DBC5"/>
              </a:buClr>
              <a:buSzPts val="1600"/>
              <a:buNone/>
              <a:defRPr sz="1600">
                <a:solidFill>
                  <a:srgbClr val="E4DBC5"/>
                </a:solidFill>
              </a:defRPr>
            </a:lvl6pPr>
            <a:lvl7pPr marL="3200400" lvl="6" indent="-228600" algn="l">
              <a:lnSpc>
                <a:spcPct val="90000"/>
              </a:lnSpc>
              <a:spcBef>
                <a:spcPts val="500"/>
              </a:spcBef>
              <a:spcAft>
                <a:spcPts val="0"/>
              </a:spcAft>
              <a:buClr>
                <a:srgbClr val="E4DBC5"/>
              </a:buClr>
              <a:buSzPts val="1600"/>
              <a:buNone/>
              <a:defRPr sz="1600">
                <a:solidFill>
                  <a:srgbClr val="E4DBC5"/>
                </a:solidFill>
              </a:defRPr>
            </a:lvl7pPr>
            <a:lvl8pPr marL="3657600" lvl="7" indent="-228600" algn="l">
              <a:lnSpc>
                <a:spcPct val="90000"/>
              </a:lnSpc>
              <a:spcBef>
                <a:spcPts val="500"/>
              </a:spcBef>
              <a:spcAft>
                <a:spcPts val="0"/>
              </a:spcAft>
              <a:buClr>
                <a:srgbClr val="E4DBC5"/>
              </a:buClr>
              <a:buSzPts val="1600"/>
              <a:buNone/>
              <a:defRPr sz="1600">
                <a:solidFill>
                  <a:srgbClr val="E4DBC5"/>
                </a:solidFill>
              </a:defRPr>
            </a:lvl8pPr>
            <a:lvl9pPr marL="4114800" lvl="8" indent="-228600" algn="l">
              <a:lnSpc>
                <a:spcPct val="90000"/>
              </a:lnSpc>
              <a:spcBef>
                <a:spcPts val="500"/>
              </a:spcBef>
              <a:spcAft>
                <a:spcPts val="0"/>
              </a:spcAft>
              <a:buClr>
                <a:srgbClr val="E4DBC5"/>
              </a:buClr>
              <a:buSzPts val="1600"/>
              <a:buNone/>
              <a:defRPr sz="1600">
                <a:solidFill>
                  <a:srgbClr val="E4DBC5"/>
                </a:solidFill>
              </a:defRPr>
            </a:lvl9pPr>
          </a:lstStyle>
          <a:p>
            <a:endParaRPr/>
          </a:p>
        </p:txBody>
      </p:sp>
      <p:pic>
        <p:nvPicPr>
          <p:cNvPr id="46" name="Google Shape;46;p17"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7"/>
        <p:cNvGrpSpPr/>
        <p:nvPr/>
      </p:nvGrpSpPr>
      <p:grpSpPr>
        <a:xfrm>
          <a:off x="0" y="0"/>
          <a:ext cx="0" cy="0"/>
          <a:chOff x="0" y="0"/>
          <a:chExt cx="0" cy="0"/>
        </a:xfrm>
      </p:grpSpPr>
      <p:sp>
        <p:nvSpPr>
          <p:cNvPr id="48" name="Google Shape;48;p1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 name="Google Shape;53;p18"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alpha val="40000"/>
          </a:schemeClr>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2"/>
              </a:buClr>
              <a:buSzPts val="40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L="1371600" marR="0" lvl="2" indent="-355600"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3" r:id="rId7"/>
    <p:sldLayoutId id="2147483684" r:id="rId8"/>
    <p:sldLayoutId id="2147483685" r:id="rId9"/>
    <p:sldLayoutId id="2147483686" r:id="rId10"/>
    <p:sldLayoutId id="2147483687" r:id="rId11"/>
    <p:sldLayoutId id="214748368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hyperlink" Target="https://www.obforum.com/article/sanna-marin-the-new-era-of-leadership"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hyperlink" Target="https://www.yourthoughtpartner.com/blog/authentic-leadersh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hyperlink" Target="https://jambarteambuilding.com/what-is-servant-leadership/" TargetMode="External"/><Relationship Id="rId4" Type="http://schemas.openxmlformats.org/officeDocument/2006/relationships/hyperlink" Target="https://www.linkedin.com/business/talent/blog/talent-acquisition/ways-to-be-better-leader-from-jacinda-ardern"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hyperlink" Target="https://www.verywellmind.com/what-is-transactional-leadership-2795317" TargetMode="External"/><Relationship Id="rId4" Type="http://schemas.openxmlformats.org/officeDocument/2006/relationships/hyperlink" Target="https://www.linkedin.com/pulse/iron-lady-margaret-thatchers-leadership-style-its-d-luke-bray-ph-d-/"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hyperlink" Target="https://www.pon.harvard.edu/daily/leadership-skills-daily/charismatic-leadership-weighing-the-pros-and-cons/" TargetMode="External"/><Relationship Id="rId4" Type="http://schemas.openxmlformats.org/officeDocument/2006/relationships/hyperlink" Target="https://medium.com/@careerstrategist/leadership-wisdom-from-oprah-winfrey-7-powerful-lessons-39e9f6610865"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hyperlink" Target="https://developerexperience.io/articles/16personalities" TargetMode="External"/><Relationship Id="rId5" Type="http://schemas.openxmlformats.org/officeDocument/2006/relationships/image" Target="../media/image20.png"/><Relationship Id="rId4" Type="http://schemas.openxmlformats.org/officeDocument/2006/relationships/hyperlink" Target="https://www.16personalities.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hyperlink" Target="https://similarminds.com/eysenck.html"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hyperlink" Target="https://taylorhartman.com/assessment-information/"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hyperlink" Target="https://www.discprofile.com/disc-styles" TargetMode="Externa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hyperlink" Target="https://www.canva.com/photos/MAFqfob29sI/"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video" Target="https://www.youtube.com/embed/5hqzGD6q3QI?feature=oembed" TargetMode="External"/><Relationship Id="rId6" Type="http://schemas.openxmlformats.org/officeDocument/2006/relationships/image" Target="../media/image27.jpeg"/><Relationship Id="rId5" Type="http://schemas.openxmlformats.org/officeDocument/2006/relationships/hyperlink" Target="https://www.youtube.com/watch?v=5hqzGD6q3QI&amp;ab_channel=SkillsZoneMalta" TargetMode="Externa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video" Target="https://www.youtube.com/embed/ozMCb0wOnMU?feature=oembed" TargetMode="External"/><Relationship Id="rId6" Type="http://schemas.openxmlformats.org/officeDocument/2006/relationships/image" Target="../media/image28.jpeg"/><Relationship Id="rId5" Type="http://schemas.openxmlformats.org/officeDocument/2006/relationships/hyperlink" Target="https://www.youtube.com/watch?v=ozMCb0wOnMU" TargetMode="Externa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hyperlink" Target="https://www.canva.com/icons/MAFuxVrwv0I/"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hyperlink" Target="https://www.canva.com/icons/MAF6TTlc6AE/"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mvintage.com/" TargetMode="External"/><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31.png"/><Relationship Id="rId4" Type="http://schemas.openxmlformats.org/officeDocument/2006/relationships/hyperlink" Target="https://www.womanunclouded.com/all-articles/how-she-does-it-krystyle-penza?fbclid=IwZXh0bgNhZW0CMTEAAR19AnK1SQUJS1qr7bGiD1-X_AJ8-zq5HoynamiJY0d4Gsc9tElXuSVyg0o_aem_-5uOKDAlGLXVnctYMlV0xg&amp;sfnsn=wa"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thearcadiaonline.com/7-unicorn-drive-from-startup-to-billion-dollar-sale-in-7-years-an-interview-with-iza-and-samo-login/" TargetMode="External"/><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failurebeforesuccess.com/donatella-versace/" TargetMode="External"/><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hyperlink" Target="https://starsleep.gr/" TargetMode="Externa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hyperlink" Target="https://podcasts.apple.com/be/podcast/ep-76-eri-pavlaki-co-founder-and-ceo-of-star-sleep/id1548818097?i=1000645099208" TargetMode="External"/><Relationship Id="rId4" Type="http://schemas.openxmlformats.org/officeDocument/2006/relationships/hyperlink" Target="https://womendobusiness.eu/en/"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worldfinance.com/banking/ana-botin-the-most-powerful-woman-in-finance"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hyperlink" Target="https://www.advancedsciencenews.com/canan-dagdeviren-follow-your-dream-because-life-is-too-short-to-follow-someone-elses/"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hyperlink" Target="https://www.canva.com/photos/MAFqYXaz4eE/"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hyperlink" Target="https://www.freepik.com/icon/empathy_5773033" TargetMode="Externa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video" Target="https://www.youtube.com/embed/5uN4ImhAj7E?feature=oembed" TargetMode="External"/><Relationship Id="rId6" Type="http://schemas.openxmlformats.org/officeDocument/2006/relationships/image" Target="../media/image39.jpeg"/><Relationship Id="rId5" Type="http://schemas.openxmlformats.org/officeDocument/2006/relationships/hyperlink" Target="https://www.youtube.com/watch?v=5uN4ImhAj7E&amp;ab_channel=Forbes" TargetMode="External"/><Relationship Id="rId4" Type="http://schemas.openxmlformats.org/officeDocument/2006/relationships/image" Target="../media/image1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hyperlink" Target="https://www.canva.com/photos/MAFUMRc8nFw/" TargetMode="External"/><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3" Type="http://schemas.openxmlformats.org/officeDocument/2006/relationships/hyperlink" Target="https://bunch.ai/" TargetMode="External"/><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s://www.canva.com/photos/MAFURrWqwcQ/"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hyperlink" Target="https://www.flaticon.com/free-icon/books_3429149"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hyperlink" Target="https://www.onlinewebfonts.com/icon/373721"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3.xml.rels><?xml version="1.0" encoding="UTF-8" standalone="yes"?>
<Relationships xmlns="http://schemas.openxmlformats.org/package/2006/relationships"><Relationship Id="rId3" Type="http://schemas.openxmlformats.org/officeDocument/2006/relationships/hyperlink" Target="https://www.youtube.com/watch?v=bRtBHF-WPpM&amp;ab_channel=TEDxTalks" TargetMode="External"/><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hyperlink" Target="https://www.youtube.com/watch?v=Q1pAKpe-sJU&amp;ab_channel=TEDxTalks" TargetMode="External"/><Relationship Id="rId5" Type="http://schemas.openxmlformats.org/officeDocument/2006/relationships/hyperlink" Target="https://www.youtube.com/watch?v=FVzHBWoIGEw&amp;ab_channel=TEDxTalks" TargetMode="External"/><Relationship Id="rId4" Type="http://schemas.openxmlformats.org/officeDocument/2006/relationships/hyperlink" Target="https://www.youtube.com/watch?v=T2I4tus05hI&amp;ab_channel=TED"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AY0PVeFSMQI&amp;t=235s&amp;ab_channel=TEDxTalks" TargetMode="External"/><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hyperlink" Target="https://www.youtube.com/watch?v=yru1oKJTQro&amp;ab_channel=TEDxTalks" TargetMode="External"/><Relationship Id="rId5" Type="http://schemas.openxmlformats.org/officeDocument/2006/relationships/hyperlink" Target="https://www.youtube.com/watch?v=x6dyrmHIjao&amp;ab_channel=TEDxTalks" TargetMode="External"/><Relationship Id="rId4" Type="http://schemas.openxmlformats.org/officeDocument/2006/relationships/hyperlink" Target="https://www.youtube.com/watch?v=gkQqyOtx04U&amp;ab_channel=TEDxTalks"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s://hbr.org/2023/05/a-new-approach-to-building-your-personal-brand" TargetMode="External"/><Relationship Id="rId3" Type="http://schemas.openxmlformats.org/officeDocument/2006/relationships/hyperlink" Target="https://www.ollusa.edu/blog/leadership-styles.html" TargetMode="External"/><Relationship Id="rId7" Type="http://schemas.openxmlformats.org/officeDocument/2006/relationships/hyperlink" Target="https://www.betterup.com/blog/how-to-build-confidence" TargetMode="External"/><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hyperlink" Target="https://www.forbes.com" TargetMode="External"/><Relationship Id="rId5" Type="http://schemas.openxmlformats.org/officeDocument/2006/relationships/hyperlink" Target="https://au.indeed.com/" TargetMode="External"/><Relationship Id="rId4" Type="http://schemas.openxmlformats.org/officeDocument/2006/relationships/hyperlink" Target="https://hbr.org/2011/04/how-to-build-confidence" TargetMode="External"/><Relationship Id="rId9" Type="http://schemas.openxmlformats.org/officeDocument/2006/relationships/hyperlink" Target="https://www.forbes.com/sites/goldiechan/2018/11/08/10-golden-rules-personal-branding/"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digitalmarketinginstitute.com/" TargetMode="External"/><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hyperlink" Target="https://www.ccl.org/articles/leading-effectively-articles/empathy-in-the-workplace-a-tool-for-effective-leadership/" TargetMode="External"/><Relationship Id="rId5" Type="http://schemas.openxmlformats.org/officeDocument/2006/relationships/hyperlink" Target="https://www.forbes.com/sites/tracybrower/2021/09/19/empathy-is-the-most-important-leadership-skill-according-to-research/" TargetMode="External"/><Relationship Id="rId4" Type="http://schemas.openxmlformats.org/officeDocument/2006/relationships/hyperlink" Target="https://sproutsocial.com/glossary/personal-brand/"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hyperlink" Target="https://www.canva.com/photos/MAFnHZ7baLI/"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video" Target="https://www.youtube.com/embed/kohEq-W3Hig?feature=oembed" TargetMode="External"/><Relationship Id="rId6" Type="http://schemas.openxmlformats.org/officeDocument/2006/relationships/hyperlink" Target="https://www.youtube.com/watch?v=kohEq-W3Hig&amp;ab_channel=SkillsZoneMalta" TargetMode="External"/><Relationship Id="rId5" Type="http://schemas.openxmlformats.org/officeDocument/2006/relationships/image" Target="../media/image12.jpe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hyperlink" Target="https://www.canva.com/photos/MAFnHZ7baLI/"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forbes.com/sites/maggiemcgrath/2022/12/06/meet-the-worlds-most-powerful-woman-ursula-von-der-leyen-president-of-the-european-commission/"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hyperlink" Target="https://www.verywellmind.com/what-is-transformational-leadership-279531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061018" y="2998862"/>
            <a:ext cx="6838766" cy="2219419"/>
          </a:xfrm>
        </p:spPr>
        <p:txBody>
          <a:bodyPr/>
          <a:lstStyle/>
          <a:p>
            <a:r>
              <a:rPr lang="es-ES" b="1" noProof="0" dirty="0">
                <a:solidFill>
                  <a:srgbClr val="48A1A2"/>
                </a:solidFill>
                <a:latin typeface="Raleway SemiBold"/>
              </a:rPr>
              <a:t>Liderazgo </a:t>
            </a:r>
            <a:br>
              <a:rPr lang="es-ES" b="1" noProof="0" dirty="0">
                <a:solidFill>
                  <a:srgbClr val="48A1A2"/>
                </a:solidFill>
                <a:latin typeface="Raleway SemiBold"/>
              </a:rPr>
            </a:br>
            <a:r>
              <a:rPr lang="es-ES" b="1" noProof="0" dirty="0">
                <a:solidFill>
                  <a:srgbClr val="48A1A2"/>
                </a:solidFill>
                <a:latin typeface="Raleway SemiBold"/>
              </a:rPr>
              <a:t>&amp; Marca Personal</a:t>
            </a:r>
            <a:endParaRPr lang="es-ES" b="1" noProof="0" dirty="0">
              <a:latin typeface="Raleway SemiBold"/>
            </a:endParaRP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5352083" y="3278474"/>
            <a:ext cx="4259262" cy="1658937"/>
          </a:xfrm>
        </p:spPr>
        <p:txBody>
          <a:bodyPr/>
          <a:lstStyle/>
          <a:p>
            <a:pPr algn="ctr"/>
            <a:r>
              <a:rPr lang="es-ES" sz="2000" b="0" noProof="0" dirty="0">
                <a:solidFill>
                  <a:schemeClr val="accent1"/>
                </a:solidFill>
              </a:rPr>
              <a:t>BIENVENIDOS A ESTA UNIDAD</a:t>
            </a:r>
            <a:endParaRPr lang="es-ES" noProof="0" dirty="0">
              <a:solidFill>
                <a:schemeClr val="accent1"/>
              </a:solidFill>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g2ecf44786e8_0_89"/>
          <p:cNvSpPr txBox="1">
            <a:spLocks noGrp="1"/>
          </p:cNvSpPr>
          <p:nvPr>
            <p:ph type="title"/>
          </p:nvPr>
        </p:nvSpPr>
        <p:spPr>
          <a:xfrm>
            <a:off x="539050" y="289718"/>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Explorar diversos estilos de liderazgo</a:t>
            </a:r>
          </a:p>
        </p:txBody>
      </p:sp>
      <p:sp>
        <p:nvSpPr>
          <p:cNvPr id="130" name="Google Shape;130;g2ecf44786e8_0_89"/>
          <p:cNvSpPr txBox="1"/>
          <p:nvPr/>
        </p:nvSpPr>
        <p:spPr>
          <a:xfrm>
            <a:off x="5100564" y="1601394"/>
            <a:ext cx="5722364" cy="2903437"/>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s-ES" sz="2000" b="1" noProof="0" dirty="0">
                <a:highlight>
                  <a:schemeClr val="lt1"/>
                </a:highlight>
                <a:latin typeface="Raleway"/>
                <a:ea typeface="Raleway"/>
                <a:cs typeface="Raleway"/>
                <a:sym typeface="Raleway"/>
              </a:rPr>
              <a:t>2. Liderazgo autentico</a:t>
            </a:r>
            <a:endParaRPr lang="es-ES" sz="2000" b="1" noProof="0" dirty="0">
              <a:highlight>
                <a:srgbClr val="F3B75B"/>
              </a:highlight>
              <a:latin typeface="Raleway"/>
              <a:ea typeface="Raleway"/>
              <a:cs typeface="Raleway"/>
            </a:endParaRPr>
          </a:p>
          <a:p>
            <a:pPr>
              <a:spcBef>
                <a:spcPts val="600"/>
              </a:spcBef>
              <a:spcAft>
                <a:spcPts val="600"/>
              </a:spcAft>
            </a:pPr>
            <a:r>
              <a:rPr lang="es-ES" sz="1800" b="1" noProof="0" dirty="0">
                <a:latin typeface="Raleway"/>
                <a:ea typeface="Raleway"/>
                <a:cs typeface="Raleway"/>
                <a:sym typeface="Raleway"/>
              </a:rPr>
              <a:t>Características:</a:t>
            </a:r>
            <a:r>
              <a:rPr lang="es-ES" sz="1800" noProof="0" dirty="0">
                <a:latin typeface="Raleway"/>
                <a:ea typeface="Raleway"/>
                <a:cs typeface="Raleway"/>
                <a:sym typeface="Raleway"/>
              </a:rPr>
              <a:t> </a:t>
            </a:r>
            <a:endParaRPr lang="es-ES" sz="1800" noProof="0" dirty="0">
              <a:latin typeface="Raleway"/>
              <a:ea typeface="Raleway"/>
              <a:cs typeface="Raleway"/>
            </a:endParaRPr>
          </a:p>
          <a:p>
            <a:pPr marL="342900">
              <a:spcBef>
                <a:spcPts val="600"/>
              </a:spcBef>
              <a:spcAft>
                <a:spcPts val="600"/>
              </a:spcAft>
              <a:buChar char="•"/>
            </a:pPr>
            <a:r>
              <a:rPr lang="es-ES" sz="1800" noProof="0" dirty="0">
                <a:latin typeface="Raleway"/>
                <a:ea typeface="Raleway"/>
                <a:cs typeface="Raleway"/>
                <a:sym typeface="Raleway"/>
              </a:rPr>
              <a:t> Auténticos, transparentes, éticos y coherentes con los valores fundamentales.</a:t>
            </a:r>
            <a:endParaRPr lang="es-ES" sz="1800" noProof="0" dirty="0">
              <a:latin typeface="Raleway"/>
              <a:ea typeface="Raleway"/>
              <a:cs typeface="Raleway"/>
            </a:endParaRPr>
          </a:p>
          <a:p>
            <a:pPr>
              <a:spcBef>
                <a:spcPts val="600"/>
              </a:spcBef>
              <a:spcAft>
                <a:spcPts val="600"/>
              </a:spcAft>
            </a:pPr>
            <a:r>
              <a:rPr lang="es-ES" sz="1800" b="1" noProof="0" dirty="0">
                <a:latin typeface="Raleway"/>
                <a:ea typeface="Raleway"/>
                <a:cs typeface="Raleway"/>
                <a:sym typeface="Raleway"/>
              </a:rPr>
              <a:t>Prácticas:</a:t>
            </a:r>
            <a:r>
              <a:rPr lang="es-ES" sz="1800" noProof="0" dirty="0">
                <a:latin typeface="Raleway"/>
                <a:ea typeface="Raleway"/>
                <a:cs typeface="Raleway"/>
                <a:sym typeface="Raleway"/>
              </a:rPr>
              <a:t> </a:t>
            </a:r>
            <a:endParaRPr lang="es-ES" sz="1800" noProof="0" dirty="0">
              <a:latin typeface="Raleway"/>
              <a:ea typeface="Raleway"/>
              <a:cs typeface="Raleway"/>
            </a:endParaRPr>
          </a:p>
          <a:p>
            <a:pPr marL="342900">
              <a:spcBef>
                <a:spcPts val="600"/>
              </a:spcBef>
              <a:spcAft>
                <a:spcPts val="600"/>
              </a:spcAft>
              <a:buChar char="•"/>
            </a:pPr>
            <a:r>
              <a:rPr lang="es-ES" sz="1800" noProof="0" dirty="0">
                <a:latin typeface="Raleway"/>
                <a:ea typeface="Raleway"/>
                <a:cs typeface="Raleway"/>
                <a:sym typeface="Raleway"/>
              </a:rPr>
              <a:t> Autoconciencia, comunicación honesta, comportamiento coherente.</a:t>
            </a:r>
            <a:endParaRPr lang="es-ES" sz="1800" noProof="0" dirty="0">
              <a:latin typeface="Raleway"/>
              <a:ea typeface="Raleway"/>
              <a:cs typeface="Raleway"/>
            </a:endParaRPr>
          </a:p>
        </p:txBody>
      </p:sp>
      <p:sp>
        <p:nvSpPr>
          <p:cNvPr id="4" name="TextBox 3">
            <a:extLst>
              <a:ext uri="{FF2B5EF4-FFF2-40B4-BE49-F238E27FC236}">
                <a16:creationId xmlns:a16="http://schemas.microsoft.com/office/drawing/2014/main" id="{DD156FE8-A256-8025-ECFB-9873A32E0EC0}"/>
              </a:ext>
            </a:extLst>
          </p:cNvPr>
          <p:cNvSpPr txBox="1"/>
          <p:nvPr/>
        </p:nvSpPr>
        <p:spPr>
          <a:xfrm>
            <a:off x="6215387" y="4497895"/>
            <a:ext cx="5751290"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800" noProof="0" dirty="0" err="1">
                <a:latin typeface="Raleway"/>
              </a:rPr>
              <a:t>Sanna</a:t>
            </a:r>
            <a:r>
              <a:rPr lang="es-ES" sz="1800" noProof="0" dirty="0">
                <a:latin typeface="Raleway"/>
              </a:rPr>
              <a:t> </a:t>
            </a:r>
            <a:r>
              <a:rPr lang="es-ES" sz="1800" noProof="0" dirty="0" err="1">
                <a:latin typeface="Raleway"/>
              </a:rPr>
              <a:t>Marin</a:t>
            </a:r>
            <a:r>
              <a:rPr lang="es-ES" sz="1800" noProof="0" dirty="0">
                <a:latin typeface="Raleway"/>
              </a:rPr>
              <a:t>, </a:t>
            </a:r>
            <a:r>
              <a:rPr lang="es-ES" sz="1800" noProof="0" dirty="0">
                <a:latin typeface="Raleway"/>
                <a:ea typeface="Roboto"/>
              </a:rPr>
              <a:t>ex Primera Ministra de Finlandia, es el mejor ejemplo de liderazgo auténtico. Aprende más sobre sus técnicas de liderazgo : </a:t>
            </a:r>
            <a:r>
              <a:rPr lang="es-ES" sz="1800" noProof="0" dirty="0" err="1">
                <a:latin typeface="Raleway"/>
                <a:ea typeface="Roboto"/>
                <a:hlinkClick r:id="rId3"/>
              </a:rPr>
              <a:t>Sanna</a:t>
            </a:r>
            <a:r>
              <a:rPr lang="es-ES" sz="1800" noProof="0" dirty="0">
                <a:latin typeface="Raleway"/>
                <a:ea typeface="Roboto"/>
                <a:hlinkClick r:id="rId3"/>
              </a:rPr>
              <a:t> </a:t>
            </a:r>
            <a:r>
              <a:rPr lang="es-ES" sz="1800" noProof="0" dirty="0" err="1">
                <a:latin typeface="Raleway"/>
                <a:ea typeface="Roboto"/>
                <a:hlinkClick r:id="rId3"/>
              </a:rPr>
              <a:t>Marin</a:t>
            </a:r>
            <a:r>
              <a:rPr lang="es-ES" sz="1800" noProof="0" dirty="0">
                <a:latin typeface="Raleway"/>
                <a:ea typeface="Roboto"/>
                <a:hlinkClick r:id="rId3"/>
              </a:rPr>
              <a:t>: La Nueve Era de Liderazgo</a:t>
            </a:r>
            <a:r>
              <a:rPr lang="es-ES" sz="1800" noProof="0" dirty="0">
                <a:latin typeface="Raleway"/>
                <a:ea typeface="Roboto"/>
              </a:rPr>
              <a:t> para entender mejor el concepto. También te animamos a leer sobre </a:t>
            </a:r>
            <a:r>
              <a:rPr lang="es-ES" sz="1800" noProof="0" dirty="0">
                <a:latin typeface="Raleway"/>
                <a:ea typeface="Roboto"/>
                <a:hlinkClick r:id="rId4"/>
              </a:rPr>
              <a:t>liderazgo autentico.</a:t>
            </a:r>
          </a:p>
        </p:txBody>
      </p:sp>
      <p:pic>
        <p:nvPicPr>
          <p:cNvPr id="3" name="Picture 2" descr="A person with long brown hair wearing a white suit&#10;&#10;Description automatically generated">
            <a:extLst>
              <a:ext uri="{FF2B5EF4-FFF2-40B4-BE49-F238E27FC236}">
                <a16:creationId xmlns:a16="http://schemas.microsoft.com/office/drawing/2014/main" id="{E7C777A3-601E-AAF5-776D-F41FB9F9B7DF}"/>
              </a:ext>
            </a:extLst>
          </p:cNvPr>
          <p:cNvPicPr>
            <a:picLocks noChangeAspect="1"/>
          </p:cNvPicPr>
          <p:nvPr/>
        </p:nvPicPr>
        <p:blipFill>
          <a:blip r:embed="rId5"/>
          <a:srcRect l="24791" r="16806" b="211"/>
          <a:stretch/>
        </p:blipFill>
        <p:spPr>
          <a:xfrm>
            <a:off x="1016001" y="1623787"/>
            <a:ext cx="5447098" cy="5236036"/>
          </a:xfrm>
          <a:prstGeom prst="rect">
            <a:avLst/>
          </a:prstGeom>
        </p:spPr>
      </p:pic>
      <p:sp>
        <p:nvSpPr>
          <p:cNvPr id="5" name="TextBox 1">
            <a:extLst>
              <a:ext uri="{FF2B5EF4-FFF2-40B4-BE49-F238E27FC236}">
                <a16:creationId xmlns:a16="http://schemas.microsoft.com/office/drawing/2014/main" id="{8F2DFA47-6A4C-2813-9E8C-3B5CF473379B}"/>
              </a:ext>
            </a:extLst>
          </p:cNvPr>
          <p:cNvSpPr txBox="1"/>
          <p:nvPr/>
        </p:nvSpPr>
        <p:spPr>
          <a:xfrm>
            <a:off x="6217359" y="6614370"/>
            <a:ext cx="317862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1000" noProof="0" dirty="0">
                <a:solidFill>
                  <a:schemeClr val="accent1"/>
                </a:solidFill>
                <a:latin typeface="Raleway"/>
              </a:rPr>
              <a:t>Fuente de Imagen: Telegraph.co.uk</a:t>
            </a:r>
            <a:endParaRPr lang="es-ES" sz="1000" noProof="0" dirty="0">
              <a:solidFill>
                <a:schemeClr val="accen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g2ecf44786e8_0_94"/>
          <p:cNvSpPr txBox="1">
            <a:spLocks noGrp="1"/>
          </p:cNvSpPr>
          <p:nvPr>
            <p:ph type="title"/>
          </p:nvPr>
        </p:nvSpPr>
        <p:spPr>
          <a:xfrm>
            <a:off x="511975" y="19887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Explorar diversos estilos de liderazgo</a:t>
            </a:r>
          </a:p>
        </p:txBody>
      </p:sp>
      <p:sp>
        <p:nvSpPr>
          <p:cNvPr id="138" name="Google Shape;138;g2ecf44786e8_0_94"/>
          <p:cNvSpPr txBox="1"/>
          <p:nvPr/>
        </p:nvSpPr>
        <p:spPr>
          <a:xfrm>
            <a:off x="644668" y="1223597"/>
            <a:ext cx="8303720" cy="3670205"/>
          </a:xfrm>
          <a:prstGeom prst="rect">
            <a:avLst/>
          </a:prstGeom>
          <a:noFill/>
          <a:ln>
            <a:noFill/>
          </a:ln>
        </p:spPr>
        <p:txBody>
          <a:bodyPr spcFirstLastPara="1" wrap="square" lIns="91425" tIns="91425" rIns="91425" bIns="91425" anchor="t" anchorCtr="0">
            <a:spAutoFit/>
          </a:bodyPr>
          <a:lstStyle/>
          <a:p>
            <a:pPr>
              <a:lnSpc>
                <a:spcPct val="115000"/>
              </a:lnSpc>
            </a:pPr>
            <a:r>
              <a:rPr lang="es-ES" sz="2000" b="1" noProof="0" dirty="0">
                <a:highlight>
                  <a:schemeClr val="lt1"/>
                </a:highlight>
                <a:latin typeface="Raleway"/>
                <a:ea typeface="Raleway"/>
                <a:cs typeface="Raleway"/>
                <a:sym typeface="Raleway"/>
              </a:rPr>
              <a:t>3. Liderazgo servicial</a:t>
            </a:r>
          </a:p>
          <a:p>
            <a:pPr marL="0" lvl="0" indent="0" algn="l" rtl="0">
              <a:lnSpc>
                <a:spcPct val="115000"/>
              </a:lnSpc>
              <a:spcBef>
                <a:spcPts val="0"/>
              </a:spcBef>
              <a:spcAft>
                <a:spcPts val="0"/>
              </a:spcAft>
              <a:buNone/>
            </a:pPr>
            <a:endParaRPr lang="es-ES" sz="1000" b="1" noProof="0" dirty="0">
              <a:highlight>
                <a:schemeClr val="lt1"/>
              </a:highlight>
              <a:latin typeface="Raleway"/>
              <a:ea typeface="Raleway"/>
              <a:cs typeface="Raleway"/>
              <a:sym typeface="Raleway"/>
            </a:endParaRPr>
          </a:p>
          <a:p>
            <a:pPr>
              <a:spcBef>
                <a:spcPts val="600"/>
              </a:spcBef>
              <a:spcAft>
                <a:spcPts val="600"/>
              </a:spcAft>
            </a:pPr>
            <a:r>
              <a:rPr lang="es-ES" sz="1900" b="1" noProof="0" dirty="0">
                <a:latin typeface="Raleway"/>
                <a:ea typeface="Raleway"/>
                <a:cs typeface="Raleway"/>
                <a:sym typeface="Raleway"/>
              </a:rPr>
              <a:t>Características:</a:t>
            </a:r>
            <a:r>
              <a:rPr lang="es-ES" sz="1900" noProof="0" dirty="0">
                <a:latin typeface="Raleway"/>
                <a:ea typeface="Raleway"/>
                <a:cs typeface="Raleway"/>
                <a:sym typeface="Raleway"/>
              </a:rPr>
              <a:t> </a:t>
            </a:r>
          </a:p>
          <a:p>
            <a:pPr marL="342900">
              <a:spcBef>
                <a:spcPts val="600"/>
              </a:spcBef>
              <a:spcAft>
                <a:spcPts val="600"/>
              </a:spcAft>
              <a:buChar char="•"/>
            </a:pPr>
            <a:r>
              <a:rPr lang="es-ES" sz="1900" noProof="0" dirty="0">
                <a:latin typeface="Raleway"/>
                <a:ea typeface="Raleway"/>
                <a:cs typeface="Raleway"/>
                <a:sym typeface="Raleway"/>
              </a:rPr>
              <a:t> Centrarse en servir al equipo, dar prioridad a las necesidades del equipo (por encima de las propias), fomentar el sentido de comunidad.</a:t>
            </a:r>
            <a:endParaRPr lang="es-ES" sz="1900" noProof="0" dirty="0">
              <a:latin typeface="Raleway"/>
              <a:ea typeface="Raleway"/>
              <a:cs typeface="Raleway"/>
            </a:endParaRPr>
          </a:p>
          <a:p>
            <a:pPr>
              <a:spcBef>
                <a:spcPts val="600"/>
              </a:spcBef>
              <a:spcAft>
                <a:spcPts val="600"/>
              </a:spcAft>
            </a:pPr>
            <a:r>
              <a:rPr lang="es-ES" sz="1900" b="1" noProof="0" dirty="0">
                <a:latin typeface="Raleway"/>
                <a:ea typeface="Raleway"/>
                <a:cs typeface="Raleway"/>
                <a:sym typeface="Raleway"/>
              </a:rPr>
              <a:t>Practicas:</a:t>
            </a:r>
            <a:r>
              <a:rPr lang="es-ES" sz="1900" noProof="0" dirty="0">
                <a:latin typeface="Raleway"/>
                <a:ea typeface="Raleway"/>
                <a:cs typeface="Raleway"/>
                <a:sym typeface="Raleway"/>
              </a:rPr>
              <a:t> </a:t>
            </a:r>
            <a:endParaRPr lang="es-ES" sz="1900" b="1" noProof="0" dirty="0">
              <a:latin typeface="Raleway"/>
              <a:ea typeface="Raleway"/>
              <a:cs typeface="Raleway"/>
              <a:sym typeface="Raleway"/>
            </a:endParaRPr>
          </a:p>
          <a:p>
            <a:pPr marL="342900">
              <a:spcBef>
                <a:spcPts val="600"/>
              </a:spcBef>
              <a:spcAft>
                <a:spcPts val="600"/>
              </a:spcAft>
              <a:buChar char="•"/>
            </a:pPr>
            <a:r>
              <a:rPr lang="es-ES" sz="1900" noProof="0" dirty="0">
                <a:latin typeface="Raleway"/>
                <a:ea typeface="Raleway"/>
                <a:cs typeface="Raleway"/>
                <a:sym typeface="Raleway"/>
              </a:rPr>
              <a:t> Escucha activa, liderazgo empático, priorizando el bienestar y el desarrollo del equipo, permitiendo que el equipo alcance su máximo potencial. </a:t>
            </a:r>
            <a:endParaRPr lang="es-ES" sz="1900" b="1" noProof="0" dirty="0">
              <a:latin typeface="Raleway"/>
              <a:ea typeface="Raleway"/>
              <a:cs typeface="Raleway"/>
            </a:endParaRPr>
          </a:p>
        </p:txBody>
      </p:sp>
      <p:pic>
        <p:nvPicPr>
          <p:cNvPr id="139" name="Google Shape;139;g2ecf44786e8_0_94"/>
          <p:cNvPicPr preferRelativeResize="0"/>
          <p:nvPr/>
        </p:nvPicPr>
        <p:blipFill rotWithShape="1">
          <a:blip r:embed="rId3">
            <a:alphaModFix/>
          </a:blip>
          <a:srcRect l="31752" r="8673" b="3213"/>
          <a:stretch/>
        </p:blipFill>
        <p:spPr>
          <a:xfrm>
            <a:off x="8135932" y="961600"/>
            <a:ext cx="4328852" cy="5896401"/>
          </a:xfrm>
          <a:prstGeom prst="rect">
            <a:avLst/>
          </a:prstGeom>
          <a:noFill/>
          <a:ln>
            <a:noFill/>
          </a:ln>
        </p:spPr>
      </p:pic>
      <p:sp>
        <p:nvSpPr>
          <p:cNvPr id="2" name="TextBox 1">
            <a:extLst>
              <a:ext uri="{FF2B5EF4-FFF2-40B4-BE49-F238E27FC236}">
                <a16:creationId xmlns:a16="http://schemas.microsoft.com/office/drawing/2014/main" id="{33C8CF3B-4923-4079-9150-EDA3874C0058}"/>
              </a:ext>
            </a:extLst>
          </p:cNvPr>
          <p:cNvSpPr txBox="1"/>
          <p:nvPr/>
        </p:nvSpPr>
        <p:spPr>
          <a:xfrm>
            <a:off x="6571226" y="6608720"/>
            <a:ext cx="293188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Comparic.pl</a:t>
            </a:r>
          </a:p>
        </p:txBody>
      </p:sp>
      <p:sp>
        <p:nvSpPr>
          <p:cNvPr id="4" name="TextBox 3">
            <a:extLst>
              <a:ext uri="{FF2B5EF4-FFF2-40B4-BE49-F238E27FC236}">
                <a16:creationId xmlns:a16="http://schemas.microsoft.com/office/drawing/2014/main" id="{E77FC96A-55B3-C159-0CD3-C047A2039469}"/>
              </a:ext>
            </a:extLst>
          </p:cNvPr>
          <p:cNvSpPr txBox="1"/>
          <p:nvPr/>
        </p:nvSpPr>
        <p:spPr>
          <a:xfrm>
            <a:off x="1363456" y="4864394"/>
            <a:ext cx="7584932" cy="21082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s-ES" sz="1800" noProof="0" dirty="0" err="1">
                <a:latin typeface="Raleway"/>
              </a:rPr>
              <a:t>Jacinda</a:t>
            </a:r>
            <a:r>
              <a:rPr lang="es-ES" sz="1800" noProof="0" dirty="0">
                <a:latin typeface="Raleway"/>
              </a:rPr>
              <a:t> </a:t>
            </a:r>
            <a:r>
              <a:rPr lang="es-ES" sz="1800" noProof="0" dirty="0" err="1">
                <a:latin typeface="Raleway"/>
                <a:ea typeface="Roboto"/>
              </a:rPr>
              <a:t>Ardern</a:t>
            </a:r>
            <a:r>
              <a:rPr lang="es-ES" sz="1800" noProof="0" dirty="0">
                <a:latin typeface="Raleway"/>
                <a:ea typeface="Roboto"/>
              </a:rPr>
              <a:t>, ex Primera Ministra de Nueva Zelanda, es el mejor ejemplo de liderazgo de servicio. Más información sobre sus técnicas de liderazgo : </a:t>
            </a:r>
            <a:r>
              <a:rPr lang="es-ES" sz="1800" noProof="0" dirty="0">
                <a:latin typeface="Raleway"/>
                <a:ea typeface="Roboto"/>
                <a:hlinkClick r:id="rId4"/>
              </a:rPr>
              <a:t>5 Formas de Ser un mejor Líder por la Ex Primera Ministra de Nueva-Zelandia </a:t>
            </a:r>
            <a:r>
              <a:rPr lang="es-ES" sz="1800" noProof="0" dirty="0" err="1">
                <a:latin typeface="Raleway"/>
                <a:ea typeface="Roboto"/>
                <a:hlinkClick r:id="rId4"/>
              </a:rPr>
              <a:t>Jacinda</a:t>
            </a:r>
            <a:r>
              <a:rPr lang="es-ES" sz="1800" noProof="0" dirty="0">
                <a:latin typeface="Raleway"/>
                <a:ea typeface="Roboto"/>
                <a:hlinkClick r:id="rId4"/>
              </a:rPr>
              <a:t> </a:t>
            </a:r>
            <a:r>
              <a:rPr lang="es-ES" sz="1800" noProof="0" dirty="0" err="1">
                <a:latin typeface="Raleway"/>
                <a:ea typeface="Roboto"/>
                <a:hlinkClick r:id="rId4"/>
              </a:rPr>
              <a:t>Ardern</a:t>
            </a:r>
            <a:r>
              <a:rPr lang="es-ES" sz="1800" noProof="0" dirty="0">
                <a:latin typeface="Raleway"/>
                <a:ea typeface="Roboto"/>
              </a:rPr>
              <a:t> para comprender mejor este concepto. También te animamos a leer más sobre </a:t>
            </a:r>
            <a:r>
              <a:rPr lang="es-ES" sz="1800" noProof="0" dirty="0">
                <a:latin typeface="Raleway"/>
                <a:ea typeface="Roboto"/>
                <a:hlinkClick r:id="rId5"/>
              </a:rPr>
              <a:t>Liderazgo servicial.</a:t>
            </a:r>
            <a:endParaRPr lang="es-ES" noProof="0" dirty="0"/>
          </a:p>
          <a:p>
            <a:endParaRPr lang="es-ES" sz="1800" noProof="0" dirty="0">
              <a:latin typeface="Raleway"/>
              <a:ea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g2ecf44786e8_0_228"/>
          <p:cNvSpPr txBox="1">
            <a:spLocks noGrp="1"/>
          </p:cNvSpPr>
          <p:nvPr>
            <p:ph type="title"/>
          </p:nvPr>
        </p:nvSpPr>
        <p:spPr>
          <a:xfrm>
            <a:off x="697210" y="2343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Explorar diversos estilos de liderazgo</a:t>
            </a:r>
          </a:p>
        </p:txBody>
      </p:sp>
      <p:sp>
        <p:nvSpPr>
          <p:cNvPr id="146" name="Google Shape;146;g2ecf44786e8_0_228"/>
          <p:cNvSpPr txBox="1"/>
          <p:nvPr/>
        </p:nvSpPr>
        <p:spPr>
          <a:xfrm>
            <a:off x="5682081" y="1344728"/>
            <a:ext cx="6248650" cy="2816125"/>
          </a:xfrm>
          <a:prstGeom prst="rect">
            <a:avLst/>
          </a:prstGeom>
          <a:noFill/>
          <a:ln>
            <a:noFill/>
          </a:ln>
        </p:spPr>
        <p:txBody>
          <a:bodyPr spcFirstLastPara="1" wrap="square" lIns="91425" tIns="91425" rIns="91425" bIns="91425" anchor="t" anchorCtr="0">
            <a:spAutoFit/>
          </a:bodyPr>
          <a:lstStyle/>
          <a:p>
            <a:pPr>
              <a:lnSpc>
                <a:spcPct val="115000"/>
              </a:lnSpc>
            </a:pPr>
            <a:r>
              <a:rPr lang="es-ES" sz="2000" b="1" noProof="0" dirty="0">
                <a:highlight>
                  <a:schemeClr val="lt1"/>
                </a:highlight>
                <a:latin typeface="Raleway"/>
                <a:ea typeface="Raleway"/>
                <a:cs typeface="Raleway"/>
                <a:sym typeface="Raleway"/>
              </a:rPr>
              <a:t>4. Liderazgo transaccional</a:t>
            </a:r>
            <a:endParaRPr lang="es-ES" sz="1000" noProof="0" dirty="0">
              <a:latin typeface="Raleway"/>
              <a:ea typeface="Raleway"/>
              <a:cs typeface="Raleway"/>
              <a:sym typeface="Raleway"/>
            </a:endParaRPr>
          </a:p>
          <a:p>
            <a:pPr>
              <a:spcBef>
                <a:spcPts val="600"/>
              </a:spcBef>
              <a:spcAft>
                <a:spcPts val="600"/>
              </a:spcAft>
            </a:pPr>
            <a:r>
              <a:rPr lang="es-ES" sz="1800" b="1" noProof="0" dirty="0">
                <a:latin typeface="Raleway"/>
                <a:ea typeface="Raleway"/>
                <a:cs typeface="Raleway"/>
                <a:sym typeface="Raleway"/>
              </a:rPr>
              <a:t>Características: </a:t>
            </a:r>
            <a:endParaRPr lang="es-ES" sz="1800" noProof="0" dirty="0">
              <a:latin typeface="Raleway"/>
              <a:ea typeface="Raleway"/>
              <a:cs typeface="Raleway"/>
            </a:endParaRPr>
          </a:p>
          <a:p>
            <a:pPr marL="285750">
              <a:spcBef>
                <a:spcPts val="600"/>
              </a:spcBef>
              <a:spcAft>
                <a:spcPts val="600"/>
              </a:spcAft>
              <a:buChar char="•"/>
            </a:pPr>
            <a:r>
              <a:rPr lang="es-ES" sz="1800" noProof="0" dirty="0">
                <a:latin typeface="Raleway"/>
                <a:ea typeface="Raleway"/>
                <a:cs typeface="Raleway"/>
                <a:sym typeface="Raleway"/>
              </a:rPr>
              <a:t> Se centra en la rutina, los procedimientos establecidos y los sistemas de recompensa/castigo.</a:t>
            </a:r>
            <a:endParaRPr lang="es-ES" sz="1800" noProof="0" dirty="0">
              <a:latin typeface="Raleway"/>
              <a:ea typeface="Raleway"/>
              <a:cs typeface="Raleway"/>
            </a:endParaRPr>
          </a:p>
          <a:p>
            <a:pPr>
              <a:spcBef>
                <a:spcPts val="600"/>
              </a:spcBef>
              <a:spcAft>
                <a:spcPts val="600"/>
              </a:spcAft>
            </a:pPr>
            <a:r>
              <a:rPr lang="es-ES" sz="1800" b="1" noProof="0" dirty="0">
                <a:latin typeface="Raleway"/>
                <a:ea typeface="Raleway"/>
                <a:cs typeface="Raleway"/>
                <a:sym typeface="Raleway"/>
              </a:rPr>
              <a:t>Practicas: </a:t>
            </a:r>
          </a:p>
          <a:p>
            <a:pPr marL="285750">
              <a:spcBef>
                <a:spcPts val="600"/>
              </a:spcBef>
              <a:spcAft>
                <a:spcPts val="600"/>
              </a:spcAft>
              <a:buChar char="•"/>
            </a:pPr>
            <a:r>
              <a:rPr lang="es-ES" sz="1800" noProof="0" dirty="0">
                <a:latin typeface="Raleway"/>
                <a:ea typeface="Raleway"/>
                <a:cs typeface="Raleway"/>
                <a:sym typeface="Raleway"/>
              </a:rPr>
              <a:t> Establecer objetivos claros, supervisar el rendimiento y recompensar el cumplimiento.</a:t>
            </a:r>
            <a:endParaRPr lang="es-ES" sz="1800" b="1" noProof="0" dirty="0">
              <a:latin typeface="Raleway"/>
              <a:ea typeface="Raleway"/>
              <a:cs typeface="Raleway"/>
            </a:endParaRPr>
          </a:p>
        </p:txBody>
      </p:sp>
      <p:pic>
        <p:nvPicPr>
          <p:cNvPr id="147" name="Google Shape;147;g2ecf44786e8_0_228"/>
          <p:cNvPicPr preferRelativeResize="0"/>
          <p:nvPr/>
        </p:nvPicPr>
        <p:blipFill rotWithShape="1">
          <a:blip r:embed="rId3">
            <a:alphaModFix/>
          </a:blip>
          <a:srcRect l="8658" r="8962"/>
          <a:stretch/>
        </p:blipFill>
        <p:spPr>
          <a:xfrm>
            <a:off x="979190" y="1347224"/>
            <a:ext cx="5414902" cy="5510776"/>
          </a:xfrm>
          <a:prstGeom prst="rect">
            <a:avLst/>
          </a:prstGeom>
          <a:noFill/>
          <a:ln>
            <a:noFill/>
          </a:ln>
        </p:spPr>
      </p:pic>
      <p:sp>
        <p:nvSpPr>
          <p:cNvPr id="2" name="TextBox 1">
            <a:extLst>
              <a:ext uri="{FF2B5EF4-FFF2-40B4-BE49-F238E27FC236}">
                <a16:creationId xmlns:a16="http://schemas.microsoft.com/office/drawing/2014/main" id="{AC1ADAB5-2888-9E08-4B69-82AD477A5E9B}"/>
              </a:ext>
            </a:extLst>
          </p:cNvPr>
          <p:cNvSpPr txBox="1"/>
          <p:nvPr/>
        </p:nvSpPr>
        <p:spPr>
          <a:xfrm>
            <a:off x="117586" y="4649107"/>
            <a:ext cx="140641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static.wixstatic.com</a:t>
            </a:r>
            <a:endParaRPr lang="es-ES" sz="1000" noProof="0" dirty="0">
              <a:solidFill>
                <a:schemeClr val="accent1"/>
              </a:solidFill>
            </a:endParaRPr>
          </a:p>
        </p:txBody>
      </p:sp>
      <p:sp>
        <p:nvSpPr>
          <p:cNvPr id="4" name="TextBox 3">
            <a:extLst>
              <a:ext uri="{FF2B5EF4-FFF2-40B4-BE49-F238E27FC236}">
                <a16:creationId xmlns:a16="http://schemas.microsoft.com/office/drawing/2014/main" id="{5CD3C341-153A-93F3-E365-84BE4A273F1A}"/>
              </a:ext>
            </a:extLst>
          </p:cNvPr>
          <p:cNvSpPr txBox="1"/>
          <p:nvPr/>
        </p:nvSpPr>
        <p:spPr>
          <a:xfrm>
            <a:off x="6093253" y="4341331"/>
            <a:ext cx="5862372"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s-ES" sz="1800" noProof="0" dirty="0">
                <a:latin typeface="Raleway"/>
                <a:ea typeface="Roboto"/>
              </a:rPr>
              <a:t>Margaret Thatcher, primera ministra del Reino Unido, es el mejor ejemplo de liderazgo transaccional. Más información sobre su liderazgo : </a:t>
            </a:r>
            <a:r>
              <a:rPr lang="es-ES" sz="1800" noProof="0" dirty="0">
                <a:latin typeface="Raleway"/>
                <a:ea typeface="Roboto"/>
                <a:hlinkClick r:id="rId4"/>
              </a:rPr>
              <a:t>La Dama de Hierro: el estilo de liderazgo de Margaret Thatcher y su impacto en el paisaje político </a:t>
            </a:r>
            <a:r>
              <a:rPr lang="es-ES" sz="1800" noProof="0" dirty="0" err="1">
                <a:latin typeface="Raleway"/>
                <a:ea typeface="Roboto"/>
                <a:hlinkClick r:id="rId4"/>
              </a:rPr>
              <a:t>britanico</a:t>
            </a:r>
            <a:r>
              <a:rPr lang="es-ES" sz="1800" noProof="0" dirty="0">
                <a:latin typeface="Raleway"/>
                <a:ea typeface="Roboto"/>
              </a:rPr>
              <a:t> para comprender mejor este concepto. También te animamos a leer más sobre </a:t>
            </a:r>
            <a:r>
              <a:rPr lang="es-ES" sz="1800" noProof="0" dirty="0">
                <a:latin typeface="Raleway"/>
                <a:ea typeface="Roboto"/>
                <a:hlinkClick r:id="rId5"/>
              </a:rPr>
              <a:t>Liderazgo Transaccional.</a:t>
            </a:r>
            <a:endParaRPr lang="es-ES" noProof="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g2ecf44786e8_0_238"/>
          <p:cNvSpPr txBox="1">
            <a:spLocks noGrp="1"/>
          </p:cNvSpPr>
          <p:nvPr>
            <p:ph type="title"/>
          </p:nvPr>
        </p:nvSpPr>
        <p:spPr>
          <a:xfrm>
            <a:off x="442702" y="185016"/>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Explorar diversos estilos de liderazgo</a:t>
            </a:r>
          </a:p>
        </p:txBody>
      </p:sp>
      <p:sp>
        <p:nvSpPr>
          <p:cNvPr id="154" name="Google Shape;154;g2ecf44786e8_0_238"/>
          <p:cNvSpPr txBox="1"/>
          <p:nvPr/>
        </p:nvSpPr>
        <p:spPr>
          <a:xfrm>
            <a:off x="538602" y="1400657"/>
            <a:ext cx="6886836" cy="3009377"/>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s-ES" sz="2000" b="1" noProof="0" dirty="0">
                <a:highlight>
                  <a:schemeClr val="lt1"/>
                </a:highlight>
                <a:latin typeface="Raleway"/>
                <a:ea typeface="Raleway"/>
                <a:cs typeface="Raleway"/>
                <a:sym typeface="Raleway"/>
              </a:rPr>
              <a:t>5. Liderazgo Carismático</a:t>
            </a:r>
            <a:endParaRPr lang="es-ES" sz="2000" b="1" noProof="0" dirty="0">
              <a:highlight>
                <a:srgbClr val="F3B75B"/>
              </a:highlight>
              <a:latin typeface="Raleway"/>
              <a:ea typeface="Raleway"/>
              <a:cs typeface="Raleway"/>
            </a:endParaRPr>
          </a:p>
          <a:p>
            <a:pPr>
              <a:spcBef>
                <a:spcPts val="600"/>
              </a:spcBef>
              <a:spcAft>
                <a:spcPts val="600"/>
              </a:spcAft>
            </a:pPr>
            <a:r>
              <a:rPr lang="es-ES" sz="1900" noProof="0" dirty="0">
                <a:latin typeface="Raleway"/>
                <a:ea typeface="Raleway"/>
                <a:cs typeface="Raleway"/>
                <a:sym typeface="Raleway"/>
              </a:rPr>
              <a:t>Características: </a:t>
            </a:r>
          </a:p>
          <a:p>
            <a:pPr marL="342900">
              <a:spcBef>
                <a:spcPts val="600"/>
              </a:spcBef>
              <a:spcAft>
                <a:spcPts val="600"/>
              </a:spcAft>
              <a:buChar char="•"/>
            </a:pPr>
            <a:r>
              <a:rPr lang="es-ES" sz="1900" noProof="0" dirty="0">
                <a:latin typeface="Raleway"/>
                <a:ea typeface="Raleway"/>
                <a:cs typeface="Raleway"/>
                <a:sym typeface="Raleway"/>
              </a:rPr>
              <a:t> Inspira y motiva a través de su encanto y atractivo personal.</a:t>
            </a:r>
            <a:endParaRPr lang="es-ES" sz="1900" noProof="0" dirty="0">
              <a:latin typeface="Raleway"/>
              <a:ea typeface="Raleway"/>
              <a:cs typeface="Raleway"/>
            </a:endParaRPr>
          </a:p>
          <a:p>
            <a:pPr>
              <a:spcBef>
                <a:spcPts val="600"/>
              </a:spcBef>
              <a:spcAft>
                <a:spcPts val="600"/>
              </a:spcAft>
            </a:pPr>
            <a:r>
              <a:rPr lang="es-ES" sz="1900" noProof="0" dirty="0">
                <a:latin typeface="Raleway"/>
                <a:ea typeface="Raleway"/>
                <a:cs typeface="Raleway"/>
                <a:sym typeface="Raleway"/>
              </a:rPr>
              <a:t>Practicas: </a:t>
            </a:r>
            <a:endParaRPr lang="es-ES" sz="1900" b="1" noProof="0" dirty="0">
              <a:latin typeface="Raleway"/>
              <a:ea typeface="Raleway"/>
              <a:cs typeface="Raleway"/>
              <a:sym typeface="Raleway"/>
            </a:endParaRPr>
          </a:p>
          <a:p>
            <a:pPr marL="342900">
              <a:spcBef>
                <a:spcPts val="600"/>
              </a:spcBef>
              <a:spcAft>
                <a:spcPts val="600"/>
              </a:spcAft>
              <a:buChar char="•"/>
            </a:pPr>
            <a:r>
              <a:rPr lang="es-ES" sz="1900" noProof="0" dirty="0">
                <a:latin typeface="Raleway"/>
                <a:ea typeface="Raleway"/>
                <a:cs typeface="Raleway"/>
                <a:sym typeface="Raleway"/>
              </a:rPr>
              <a:t> Utilizar el carisma personal para impulsar la visión y el compromiso.</a:t>
            </a:r>
            <a:endParaRPr lang="es-ES" sz="1900" b="1" noProof="0" dirty="0">
              <a:latin typeface="Raleway"/>
              <a:ea typeface="Raleway"/>
              <a:cs typeface="Raleway"/>
            </a:endParaRPr>
          </a:p>
        </p:txBody>
      </p:sp>
      <p:pic>
        <p:nvPicPr>
          <p:cNvPr id="155" name="Google Shape;155;g2ecf44786e8_0_238"/>
          <p:cNvPicPr preferRelativeResize="0"/>
          <p:nvPr/>
        </p:nvPicPr>
        <p:blipFill rotWithShape="1">
          <a:blip r:embed="rId3">
            <a:alphaModFix/>
          </a:blip>
          <a:srcRect l="6800" r="7976"/>
          <a:stretch/>
        </p:blipFill>
        <p:spPr>
          <a:xfrm>
            <a:off x="6689108" y="1126275"/>
            <a:ext cx="5694824" cy="5731724"/>
          </a:xfrm>
          <a:prstGeom prst="rect">
            <a:avLst/>
          </a:prstGeom>
          <a:noFill/>
          <a:ln>
            <a:noFill/>
          </a:ln>
        </p:spPr>
      </p:pic>
      <p:sp>
        <p:nvSpPr>
          <p:cNvPr id="2" name="TextBox 1">
            <a:extLst>
              <a:ext uri="{FF2B5EF4-FFF2-40B4-BE49-F238E27FC236}">
                <a16:creationId xmlns:a16="http://schemas.microsoft.com/office/drawing/2014/main" id="{1ED36E91-3565-C563-6BFF-E6A8DF3563F6}"/>
              </a:ext>
            </a:extLst>
          </p:cNvPr>
          <p:cNvSpPr txBox="1"/>
          <p:nvPr/>
        </p:nvSpPr>
        <p:spPr>
          <a:xfrm>
            <a:off x="4792517" y="6608984"/>
            <a:ext cx="3526971"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img-cdn.inc.com</a:t>
            </a:r>
            <a:endParaRPr lang="es-ES" sz="1000" noProof="0" dirty="0">
              <a:solidFill>
                <a:schemeClr val="accent1"/>
              </a:solidFill>
            </a:endParaRPr>
          </a:p>
        </p:txBody>
      </p:sp>
      <p:sp>
        <p:nvSpPr>
          <p:cNvPr id="4" name="TextBox 3">
            <a:extLst>
              <a:ext uri="{FF2B5EF4-FFF2-40B4-BE49-F238E27FC236}">
                <a16:creationId xmlns:a16="http://schemas.microsoft.com/office/drawing/2014/main" id="{85F27C7D-6316-904E-DEAF-F7248B71D46D}"/>
              </a:ext>
            </a:extLst>
          </p:cNvPr>
          <p:cNvSpPr txBox="1"/>
          <p:nvPr/>
        </p:nvSpPr>
        <p:spPr>
          <a:xfrm>
            <a:off x="537581" y="4258327"/>
            <a:ext cx="6638774" cy="21082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s-ES" sz="1800" noProof="0" dirty="0">
                <a:latin typeface="Raleway"/>
                <a:ea typeface="Roboto"/>
              </a:rPr>
              <a:t>Oprah Winfrey, personalidad televisiva y empresaria estadounidense, es el mejor ejemplo de liderazgo carismático. Más información sobre su liderazgo : </a:t>
            </a:r>
            <a:r>
              <a:rPr lang="es-ES" sz="1800" noProof="0" dirty="0">
                <a:solidFill>
                  <a:schemeClr val="bg1"/>
                </a:solidFill>
                <a:latin typeface="Raleway"/>
                <a:ea typeface="Roboto"/>
                <a:hlinkClick r:id="rId4">
                  <a:extLst>
                    <a:ext uri="{A12FA001-AC4F-418D-AE19-62706E023703}">
                      <ahyp:hlinkClr xmlns:ahyp="http://schemas.microsoft.com/office/drawing/2018/hyperlinkcolor" val="tx"/>
                    </a:ext>
                  </a:extLst>
                </a:hlinkClick>
              </a:rPr>
              <a:t>Sabiduría de liderazgo de Oprah Winfrey: 7 poderosas lecciones </a:t>
            </a:r>
            <a:r>
              <a:rPr lang="es-ES" sz="1800" noProof="0" dirty="0">
                <a:latin typeface="Raleway"/>
                <a:ea typeface="Roboto"/>
              </a:rPr>
              <a:t>para comprender mejor este concepto. También te animamos a leer más sobre </a:t>
            </a:r>
            <a:r>
              <a:rPr lang="es-ES" sz="1800" noProof="0" dirty="0">
                <a:latin typeface="Raleway"/>
                <a:ea typeface="Roboto"/>
                <a:hlinkClick r:id="rId5"/>
              </a:rPr>
              <a:t>liderazgo carismático.</a:t>
            </a:r>
            <a:endParaRPr lang="es-ES" sz="1800" noProof="0" dirty="0">
              <a:latin typeface="Calibri"/>
              <a:ea typeface="Calibri"/>
              <a:cs typeface="Calibri"/>
              <a:hlinkClick r:id="rId5"/>
            </a:endParaRPr>
          </a:p>
          <a:p>
            <a:endParaRPr lang="es-ES" sz="1800" noProof="0" dirty="0">
              <a:latin typeface="Raleway"/>
              <a:ea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2ecf44786e8_0_33"/>
          <p:cNvSpPr txBox="1">
            <a:spLocks noGrp="1"/>
          </p:cNvSpPr>
          <p:nvPr>
            <p:ph type="title"/>
          </p:nvPr>
        </p:nvSpPr>
        <p:spPr>
          <a:xfrm>
            <a:off x="525050" y="4303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s-ES" sz="3400" b="1" noProof="0" dirty="0"/>
              <a:t>¿Cómo identificar su estilo de liderazgo y sus puntos fuertes?</a:t>
            </a:r>
          </a:p>
        </p:txBody>
      </p:sp>
      <p:sp>
        <p:nvSpPr>
          <p:cNvPr id="162" name="Google Shape;162;g2ecf44786e8_0_33"/>
          <p:cNvSpPr txBox="1"/>
          <p:nvPr/>
        </p:nvSpPr>
        <p:spPr>
          <a:xfrm>
            <a:off x="693150" y="1903700"/>
            <a:ext cx="11016900" cy="4062620"/>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s-ES" sz="1800" b="1" noProof="0" dirty="0">
                <a:highlight>
                  <a:schemeClr val="lt1"/>
                </a:highlight>
                <a:latin typeface="Raleway"/>
                <a:ea typeface="Raleway"/>
                <a:cs typeface="Raleway"/>
                <a:sym typeface="Raleway"/>
              </a:rPr>
              <a:t>Herramientas de autoevaluación</a:t>
            </a:r>
            <a:endParaRPr lang="es-ES" sz="1800" noProof="0" dirty="0">
              <a:solidFill>
                <a:schemeClr val="bg2">
                  <a:lumMod val="49000"/>
                </a:schemeClr>
              </a:solidFill>
              <a:latin typeface="Raleway"/>
              <a:ea typeface="Raleway"/>
              <a:cs typeface="Raleway"/>
              <a:sym typeface="Raleway"/>
            </a:endParaRPr>
          </a:p>
          <a:p>
            <a:pPr marL="285750">
              <a:spcBef>
                <a:spcPts val="600"/>
              </a:spcBef>
              <a:spcAft>
                <a:spcPts val="600"/>
              </a:spcAft>
              <a:buChar char="•"/>
            </a:pPr>
            <a:r>
              <a:rPr lang="es-ES" sz="1800" noProof="0" dirty="0">
                <a:latin typeface="Raleway"/>
                <a:ea typeface="Raleway"/>
                <a:cs typeface="Raleway"/>
                <a:sym typeface="Raleway"/>
              </a:rPr>
              <a:t> Evaluar tu personalidad </a:t>
            </a:r>
            <a:r>
              <a:rPr lang="es-ES" sz="1800" u="sng" noProof="0" dirty="0">
                <a:solidFill>
                  <a:schemeClr val="bg2">
                    <a:lumMod val="49000"/>
                  </a:schemeClr>
                </a:solidFill>
                <a:latin typeface="Raleway"/>
                <a:sym typeface="Raleway"/>
              </a:rPr>
              <a:t>(ver las mejores herramientas en la siguiente diapositiva) </a:t>
            </a:r>
            <a:endParaRPr lang="es-ES" sz="1800" noProof="0" dirty="0">
              <a:solidFill>
                <a:schemeClr val="bg2">
                  <a:lumMod val="49000"/>
                </a:schemeClr>
              </a:solidFill>
              <a:latin typeface="Raleway"/>
              <a:ea typeface="Raleway"/>
              <a:cs typeface="Raleway"/>
            </a:endParaRPr>
          </a:p>
          <a:p>
            <a:pPr marL="285750">
              <a:spcBef>
                <a:spcPts val="600"/>
              </a:spcBef>
              <a:spcAft>
                <a:spcPts val="600"/>
              </a:spcAft>
              <a:buChar char="•"/>
            </a:pPr>
            <a:r>
              <a:rPr lang="es-ES" sz="1800" noProof="0" dirty="0">
                <a:latin typeface="Raleway"/>
                <a:ea typeface="Raleway"/>
                <a:cs typeface="Raleway"/>
                <a:sym typeface="Raleway"/>
              </a:rPr>
              <a:t> Identificar tus rasgos y comportamientos de liderazgo dominantes.</a:t>
            </a:r>
            <a:endParaRPr lang="es-ES" sz="1800" noProof="0" dirty="0">
              <a:latin typeface="Raleway"/>
              <a:ea typeface="Raleway"/>
              <a:cs typeface="Raleway"/>
            </a:endParaRPr>
          </a:p>
          <a:p>
            <a:pPr>
              <a:spcBef>
                <a:spcPts val="600"/>
              </a:spcBef>
              <a:spcAft>
                <a:spcPts val="600"/>
              </a:spcAft>
            </a:pPr>
            <a:r>
              <a:rPr lang="es-ES" sz="1800" b="1" noProof="0" dirty="0">
                <a:highlight>
                  <a:schemeClr val="lt1"/>
                </a:highlight>
                <a:latin typeface="Raleway"/>
                <a:ea typeface="Raleway"/>
                <a:cs typeface="Raleway"/>
                <a:sym typeface="Raleway"/>
              </a:rPr>
              <a:t>Reflexión</a:t>
            </a:r>
            <a:endParaRPr lang="es-ES" sz="1800" noProof="0" dirty="0">
              <a:latin typeface="Raleway"/>
              <a:ea typeface="Raleway"/>
              <a:cs typeface="Raleway"/>
              <a:sym typeface="Raleway"/>
            </a:endParaRPr>
          </a:p>
          <a:p>
            <a:pPr marL="285750">
              <a:spcBef>
                <a:spcPts val="600"/>
              </a:spcBef>
              <a:spcAft>
                <a:spcPts val="600"/>
              </a:spcAft>
              <a:buChar char="•"/>
            </a:pPr>
            <a:r>
              <a:rPr lang="es-ES" sz="1800" noProof="0" dirty="0">
                <a:latin typeface="Raleway"/>
                <a:ea typeface="Raleway"/>
                <a:cs typeface="Raleway"/>
                <a:sym typeface="Raleway"/>
              </a:rPr>
              <a:t> Analizar situaciones de liderazgo exitosas y desafiantes;</a:t>
            </a:r>
            <a:endParaRPr lang="es-ES" sz="1800" noProof="0" dirty="0">
              <a:latin typeface="Raleway"/>
              <a:ea typeface="Raleway"/>
              <a:cs typeface="Raleway"/>
            </a:endParaRPr>
          </a:p>
          <a:p>
            <a:pPr marL="285750">
              <a:spcBef>
                <a:spcPts val="600"/>
              </a:spcBef>
              <a:spcAft>
                <a:spcPts val="600"/>
              </a:spcAft>
              <a:buChar char="•"/>
            </a:pPr>
            <a:r>
              <a:rPr lang="es-ES" sz="1800" noProof="0" dirty="0">
                <a:latin typeface="Raleway"/>
                <a:ea typeface="Raleway"/>
                <a:cs typeface="Raleway"/>
                <a:sym typeface="Raleway"/>
              </a:rPr>
              <a:t> Enumerar los puntos fuertes y las áreas de mejora.</a:t>
            </a:r>
            <a:endParaRPr lang="es-ES" sz="1800" noProof="0" dirty="0">
              <a:latin typeface="Raleway"/>
              <a:ea typeface="Raleway"/>
              <a:cs typeface="Raleway"/>
            </a:endParaRPr>
          </a:p>
          <a:p>
            <a:pPr>
              <a:spcBef>
                <a:spcPts val="600"/>
              </a:spcBef>
              <a:spcAft>
                <a:spcPts val="600"/>
              </a:spcAft>
            </a:pPr>
            <a:r>
              <a:rPr lang="es-ES" sz="1800" b="1" noProof="0" dirty="0" err="1">
                <a:highlight>
                  <a:schemeClr val="lt1"/>
                </a:highlight>
                <a:latin typeface="Raleway"/>
                <a:ea typeface="Raleway"/>
                <a:cs typeface="Raleway"/>
                <a:sym typeface="Raleway"/>
              </a:rPr>
              <a:t>Feedback</a:t>
            </a:r>
            <a:endParaRPr lang="es-ES" sz="1800" noProof="0" dirty="0">
              <a:latin typeface="Raleway"/>
              <a:ea typeface="Raleway"/>
              <a:cs typeface="Raleway"/>
              <a:sym typeface="Raleway"/>
            </a:endParaRPr>
          </a:p>
          <a:p>
            <a:pPr marL="285750">
              <a:spcBef>
                <a:spcPts val="600"/>
              </a:spcBef>
              <a:spcAft>
                <a:spcPts val="600"/>
              </a:spcAft>
              <a:buChar char="•"/>
            </a:pPr>
            <a:r>
              <a:rPr lang="es-ES" sz="1800" noProof="0" dirty="0">
                <a:latin typeface="Raleway"/>
                <a:ea typeface="Raleway"/>
                <a:cs typeface="Raleway"/>
                <a:sym typeface="Raleway"/>
              </a:rPr>
              <a:t> Recoger opiniones de colegas y miembros del equipo;</a:t>
            </a:r>
            <a:endParaRPr lang="es-ES" sz="1800" noProof="0" dirty="0">
              <a:latin typeface="Raleway"/>
              <a:ea typeface="Raleway"/>
              <a:cs typeface="Raleway"/>
            </a:endParaRPr>
          </a:p>
          <a:p>
            <a:pPr marL="285750">
              <a:spcBef>
                <a:spcPts val="600"/>
              </a:spcBef>
              <a:spcAft>
                <a:spcPts val="600"/>
              </a:spcAft>
              <a:buChar char="•"/>
            </a:pPr>
            <a:r>
              <a:rPr lang="es-ES" sz="1800" noProof="0" dirty="0">
                <a:latin typeface="Raleway"/>
                <a:ea typeface="Raleway"/>
                <a:cs typeface="Raleway"/>
                <a:sym typeface="Raleway"/>
              </a:rPr>
              <a:t> Pedir consejo y perspectiva a un mentor de confianza.</a:t>
            </a:r>
            <a:endParaRPr lang="es-ES" sz="1800" noProof="0" dirty="0">
              <a:latin typeface="Raleway"/>
              <a:ea typeface="Raleway"/>
              <a:cs typeface="Raleway"/>
            </a:endParaRPr>
          </a:p>
        </p:txBody>
      </p:sp>
      <p:sp>
        <p:nvSpPr>
          <p:cNvPr id="163" name="Google Shape;163;g2ecf44786e8_0_33"/>
          <p:cNvSpPr txBox="1"/>
          <p:nvPr/>
        </p:nvSpPr>
        <p:spPr>
          <a:xfrm>
            <a:off x="8236350" y="5122625"/>
            <a:ext cx="3473700" cy="1569630"/>
          </a:xfrm>
          <a:prstGeom prst="rect">
            <a:avLst/>
          </a:prstGeom>
          <a:noFill/>
          <a:ln>
            <a:noFill/>
          </a:ln>
        </p:spPr>
        <p:txBody>
          <a:bodyPr spcFirstLastPara="1" wrap="square" lIns="91425" tIns="91425" rIns="91425" bIns="91425" anchor="t" anchorCtr="0">
            <a:spAutoFit/>
          </a:bodyPr>
          <a:lstStyle/>
          <a:p>
            <a:pPr marL="0" lvl="0" indent="0" algn="ctr" rtl="0">
              <a:spcBef>
                <a:spcPts val="600"/>
              </a:spcBef>
              <a:spcAft>
                <a:spcPts val="600"/>
              </a:spcAft>
              <a:buNone/>
            </a:pPr>
            <a:r>
              <a:rPr lang="es-ES" sz="2000" b="1" noProof="0" dirty="0">
                <a:highlight>
                  <a:schemeClr val="lt1"/>
                </a:highlight>
                <a:latin typeface="Raleway"/>
                <a:ea typeface="Raleway"/>
                <a:cs typeface="Raleway"/>
                <a:sym typeface="Raleway"/>
              </a:rPr>
              <a:t>¡Las personas con determinadas personalidades son mejores líderes que otras!</a:t>
            </a:r>
            <a:endParaRPr lang="es-ES" sz="2000" b="1" noProof="0" dirty="0">
              <a:latin typeface="Raleway"/>
              <a:ea typeface="Raleway"/>
              <a:cs typeface="Raleway"/>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2ecf44786e8_0_248"/>
          <p:cNvSpPr txBox="1">
            <a:spLocks noGrp="1"/>
          </p:cNvSpPr>
          <p:nvPr>
            <p:ph type="title"/>
          </p:nvPr>
        </p:nvSpPr>
        <p:spPr>
          <a:xfrm>
            <a:off x="318370" y="192147"/>
            <a:ext cx="7203324" cy="1025700"/>
          </a:xfrm>
          <a:prstGeom prst="rect">
            <a:avLst/>
          </a:prstGeom>
          <a:noFill/>
          <a:ln>
            <a:noFill/>
          </a:ln>
        </p:spPr>
        <p:txBody>
          <a:bodyPr spcFirstLastPara="1" wrap="square" lIns="91425" tIns="45700" rIns="91425" bIns="45700" anchor="ctr" anchorCtr="0">
            <a:normAutofit/>
          </a:bodyPr>
          <a:lstStyle/>
          <a:p>
            <a:pPr algn="ctr"/>
            <a:r>
              <a:rPr lang="es-ES" sz="3400" b="1" noProof="0" dirty="0"/>
              <a:t>Herramientas de autoevaluación</a:t>
            </a:r>
          </a:p>
        </p:txBody>
      </p:sp>
      <p:sp>
        <p:nvSpPr>
          <p:cNvPr id="169" name="Google Shape;169;g2ecf44786e8_0_248"/>
          <p:cNvSpPr txBox="1"/>
          <p:nvPr/>
        </p:nvSpPr>
        <p:spPr>
          <a:xfrm>
            <a:off x="673909" y="1290158"/>
            <a:ext cx="6736309" cy="846355"/>
          </a:xfrm>
          <a:prstGeom prst="rect">
            <a:avLst/>
          </a:prstGeom>
          <a:noFill/>
          <a:ln>
            <a:noFill/>
          </a:ln>
        </p:spPr>
        <p:txBody>
          <a:bodyPr spcFirstLastPara="1" wrap="square" lIns="91425" tIns="91425" rIns="91425" bIns="91425" anchor="t" anchorCtr="0">
            <a:spAutoFit/>
          </a:bodyPr>
          <a:lstStyle/>
          <a:p>
            <a:pPr>
              <a:lnSpc>
                <a:spcPct val="115000"/>
              </a:lnSpc>
              <a:spcBef>
                <a:spcPts val="1200"/>
              </a:spcBef>
              <a:spcAft>
                <a:spcPts val="1200"/>
              </a:spcAft>
            </a:pPr>
            <a:r>
              <a:rPr lang="es-ES" sz="2000" b="1" noProof="0" dirty="0">
                <a:highlight>
                  <a:schemeClr val="lt1"/>
                </a:highlight>
                <a:latin typeface="Raleway"/>
                <a:ea typeface="Raleway"/>
                <a:cs typeface="Raleway"/>
                <a:sym typeface="Raleway"/>
              </a:rPr>
              <a:t>1. </a:t>
            </a:r>
            <a:r>
              <a:rPr lang="es-ES" sz="2000" b="1" noProof="0" dirty="0">
                <a:latin typeface="Raleway"/>
                <a:ea typeface="Raleway"/>
                <a:cs typeface="Raleway"/>
                <a:sym typeface="Raleway"/>
              </a:rPr>
              <a:t> Cuestionario de los 16 Factores de personalidad</a:t>
            </a:r>
            <a:endParaRPr lang="es-ES" sz="2000" b="1" noProof="0" dirty="0">
              <a:latin typeface="Raleway"/>
              <a:ea typeface="Raleway"/>
              <a:cs typeface="Raleway"/>
            </a:endParaRPr>
          </a:p>
        </p:txBody>
      </p:sp>
      <p:pic>
        <p:nvPicPr>
          <p:cNvPr id="171" name="Google Shape;171;g2ecf44786e8_0_248"/>
          <p:cNvPicPr preferRelativeResize="0"/>
          <p:nvPr/>
        </p:nvPicPr>
        <p:blipFill rotWithShape="1">
          <a:blip r:embed="rId3">
            <a:alphaModFix/>
          </a:blip>
          <a:srcRect l="9647" r="8452"/>
          <a:stretch/>
        </p:blipFill>
        <p:spPr>
          <a:xfrm>
            <a:off x="4554555" y="4553533"/>
            <a:ext cx="1377725" cy="1410374"/>
          </a:xfrm>
          <a:prstGeom prst="rect">
            <a:avLst/>
          </a:prstGeom>
          <a:noFill/>
          <a:ln>
            <a:noFill/>
          </a:ln>
        </p:spPr>
      </p:pic>
      <p:sp>
        <p:nvSpPr>
          <p:cNvPr id="172" name="Google Shape;172;g2ecf44786e8_0_248"/>
          <p:cNvSpPr txBox="1"/>
          <p:nvPr/>
        </p:nvSpPr>
        <p:spPr>
          <a:xfrm>
            <a:off x="1877679" y="6108529"/>
            <a:ext cx="6358049" cy="740172"/>
          </a:xfrm>
          <a:prstGeom prst="rect">
            <a:avLst/>
          </a:prstGeom>
          <a:noFill/>
          <a:ln>
            <a:noFill/>
          </a:ln>
        </p:spPr>
        <p:txBody>
          <a:bodyPr spcFirstLastPara="1" wrap="square" lIns="91425" tIns="91425" rIns="91425" bIns="91425" anchor="t" anchorCtr="0">
            <a:spAutoFit/>
          </a:bodyPr>
          <a:lstStyle/>
          <a:p>
            <a:pPr algn="ctr">
              <a:lnSpc>
                <a:spcPct val="114999"/>
              </a:lnSpc>
              <a:spcBef>
                <a:spcPts val="1200"/>
              </a:spcBef>
              <a:spcAft>
                <a:spcPts val="1200"/>
              </a:spcAft>
            </a:pPr>
            <a:r>
              <a:rPr lang="es-ES" b="1" noProof="0" dirty="0">
                <a:highlight>
                  <a:srgbClr val="F9F9F9"/>
                </a:highlight>
                <a:latin typeface="Raleway"/>
                <a:sym typeface="Raleway"/>
              </a:rPr>
              <a:t>Escanea el código QR o usa este enlace: </a:t>
            </a:r>
            <a:r>
              <a:rPr lang="es-ES" noProof="0" dirty="0">
                <a:highlight>
                  <a:srgbClr val="F9F9F9"/>
                </a:highlight>
                <a:sym typeface="Raleway"/>
                <a:hlinkClick r:id="rId4"/>
              </a:rPr>
              <a:t>https://www.16personalities.com/</a:t>
            </a:r>
            <a:r>
              <a:rPr lang="es-ES" noProof="0" dirty="0">
                <a:highlight>
                  <a:srgbClr val="F9F9F9"/>
                </a:highlight>
                <a:sym typeface="Raleway"/>
              </a:rPr>
              <a:t> </a:t>
            </a:r>
            <a:endParaRPr lang="es-ES" noProof="0" dirty="0">
              <a:highlight>
                <a:srgbClr val="F9F9F9"/>
              </a:highlight>
            </a:endParaRPr>
          </a:p>
        </p:txBody>
      </p:sp>
      <p:sp>
        <p:nvSpPr>
          <p:cNvPr id="3" name="TextBox 2">
            <a:extLst>
              <a:ext uri="{FF2B5EF4-FFF2-40B4-BE49-F238E27FC236}">
                <a16:creationId xmlns:a16="http://schemas.microsoft.com/office/drawing/2014/main" id="{DAED53AC-5B99-DA0A-CF10-A4903202E365}"/>
              </a:ext>
            </a:extLst>
          </p:cNvPr>
          <p:cNvSpPr txBox="1"/>
          <p:nvPr/>
        </p:nvSpPr>
        <p:spPr>
          <a:xfrm>
            <a:off x="672007" y="1975037"/>
            <a:ext cx="4113696" cy="36009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s-ES" sz="1600" noProof="0" dirty="0">
                <a:latin typeface="Raleway"/>
              </a:rPr>
              <a:t>Para identificar tu estilo de liderazgo, empieza por evaluar tu personalidad. </a:t>
            </a:r>
            <a:r>
              <a:rPr lang="es-ES" sz="1600" b="1" noProof="0" dirty="0">
                <a:latin typeface="Raleway"/>
              </a:rPr>
              <a:t>En las dos diapositivas siguientes encontrarás tres </a:t>
            </a:r>
            <a:r>
              <a:rPr lang="es-ES" sz="1600" b="1" noProof="0" dirty="0" err="1">
                <a:latin typeface="Raleway"/>
              </a:rPr>
              <a:t>tests</a:t>
            </a:r>
            <a:r>
              <a:rPr lang="es-ES" sz="1600" b="1" noProof="0" dirty="0">
                <a:latin typeface="Raleway"/>
              </a:rPr>
              <a:t> de personalidad diferentes.</a:t>
            </a:r>
            <a:endParaRPr lang="es-ES" sz="1600" b="1" noProof="0" dirty="0"/>
          </a:p>
          <a:p>
            <a:pPr>
              <a:spcBef>
                <a:spcPts val="600"/>
              </a:spcBef>
              <a:spcAft>
                <a:spcPts val="600"/>
              </a:spcAft>
            </a:pPr>
            <a:r>
              <a:rPr lang="es-ES" sz="1600" noProof="0" dirty="0">
                <a:latin typeface="Raleway"/>
              </a:rPr>
              <a:t>Después de completar cada test, revisa tu tipo de personalidad y reflexiona sobre si los resultados te representan realmente. Este ejercicio te ayudará a comprender mejor tus puntos fuertes y tus áreas de crecimiento como líder.</a:t>
            </a:r>
          </a:p>
          <a:p>
            <a:pPr>
              <a:spcBef>
                <a:spcPts val="600"/>
              </a:spcBef>
              <a:spcAft>
                <a:spcPts val="600"/>
              </a:spcAft>
            </a:pPr>
            <a:r>
              <a:rPr lang="es-ES" sz="1600" noProof="0" dirty="0">
                <a:latin typeface="Raleway"/>
              </a:rPr>
              <a:t>¡También puedes comentar los resultados con tu mentor! </a:t>
            </a:r>
            <a:endParaRPr lang="es-ES" noProof="0" dirty="0"/>
          </a:p>
        </p:txBody>
      </p:sp>
      <p:pic>
        <p:nvPicPr>
          <p:cNvPr id="4" name="Picture 3" descr="A circular chart of people in different outfits&#10;&#10;Description automatically generated">
            <a:extLst>
              <a:ext uri="{FF2B5EF4-FFF2-40B4-BE49-F238E27FC236}">
                <a16:creationId xmlns:a16="http://schemas.microsoft.com/office/drawing/2014/main" id="{8445BCB4-DF2E-244D-B16B-D00474C6B61E}"/>
              </a:ext>
            </a:extLst>
          </p:cNvPr>
          <p:cNvPicPr>
            <a:picLocks noChangeAspect="1"/>
          </p:cNvPicPr>
          <p:nvPr/>
        </p:nvPicPr>
        <p:blipFill>
          <a:blip r:embed="rId5"/>
          <a:srcRect l="23864" r="23182" b="-1183"/>
          <a:stretch/>
        </p:blipFill>
        <p:spPr>
          <a:xfrm>
            <a:off x="6514233" y="192147"/>
            <a:ext cx="5839694" cy="6191985"/>
          </a:xfrm>
          <a:prstGeom prst="rect">
            <a:avLst/>
          </a:prstGeom>
        </p:spPr>
      </p:pic>
      <p:sp>
        <p:nvSpPr>
          <p:cNvPr id="5" name="TextBox 4">
            <a:extLst>
              <a:ext uri="{FF2B5EF4-FFF2-40B4-BE49-F238E27FC236}">
                <a16:creationId xmlns:a16="http://schemas.microsoft.com/office/drawing/2014/main" id="{8986FF7A-3C54-A2CA-8CA3-3F9AD00B99A4}"/>
              </a:ext>
            </a:extLst>
          </p:cNvPr>
          <p:cNvSpPr txBox="1"/>
          <p:nvPr/>
        </p:nvSpPr>
        <p:spPr>
          <a:xfrm>
            <a:off x="10464141" y="5739739"/>
            <a:ext cx="1285833"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a:t>
            </a:r>
            <a:r>
              <a:rPr lang="es-ES" sz="1000" noProof="0" dirty="0">
                <a:solidFill>
                  <a:schemeClr val="accent1"/>
                </a:solidFill>
                <a:hlinkClick r:id="rId6">
                  <a:extLst>
                    <a:ext uri="{A12FA001-AC4F-418D-AE19-62706E023703}">
                      <ahyp:hlinkClr xmlns:ahyp="http://schemas.microsoft.com/office/drawing/2018/hyperlinkcolor" val="tx"/>
                    </a:ext>
                  </a:extLst>
                </a:hlinkClick>
              </a:rPr>
              <a:t>16 </a:t>
            </a:r>
            <a:r>
              <a:rPr lang="es-ES" sz="1000" noProof="0" dirty="0" err="1">
                <a:solidFill>
                  <a:schemeClr val="accent1"/>
                </a:solidFill>
                <a:hlinkClick r:id="rId6">
                  <a:extLst>
                    <a:ext uri="{A12FA001-AC4F-418D-AE19-62706E023703}">
                      <ahyp:hlinkClr xmlns:ahyp="http://schemas.microsoft.com/office/drawing/2018/hyperlinkcolor" val="tx"/>
                    </a:ext>
                  </a:extLst>
                </a:hlinkClick>
              </a:rPr>
              <a:t>Personalities</a:t>
            </a:r>
            <a:endParaRPr lang="es-ES" sz="1000" noProof="0" dirty="0">
              <a:solidFill>
                <a:schemeClr val="accent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2ecf44786e8_0_273"/>
          <p:cNvSpPr txBox="1">
            <a:spLocks noGrp="1"/>
          </p:cNvSpPr>
          <p:nvPr>
            <p:ph type="title"/>
          </p:nvPr>
        </p:nvSpPr>
        <p:spPr>
          <a:xfrm>
            <a:off x="1615440" y="385900"/>
            <a:ext cx="7415760" cy="1025700"/>
          </a:xfrm>
          <a:prstGeom prst="rect">
            <a:avLst/>
          </a:prstGeom>
          <a:noFill/>
          <a:ln>
            <a:noFill/>
          </a:ln>
        </p:spPr>
        <p:txBody>
          <a:bodyPr spcFirstLastPara="1" wrap="square" lIns="91425" tIns="45700" rIns="91425" bIns="45700" anchor="ctr" anchorCtr="0">
            <a:normAutofit/>
          </a:bodyPr>
          <a:lstStyle/>
          <a:p>
            <a:pPr algn="ctr"/>
            <a:r>
              <a:rPr lang="es-ES" sz="3400" b="1" noProof="0" dirty="0"/>
              <a:t>Herramientas de autoevaluación</a:t>
            </a:r>
            <a:endParaRPr lang="es-ES" sz="3400" noProof="0" dirty="0"/>
          </a:p>
        </p:txBody>
      </p:sp>
      <p:pic>
        <p:nvPicPr>
          <p:cNvPr id="187" name="Google Shape;187;g2ecf44786e8_0_273"/>
          <p:cNvPicPr preferRelativeResize="0"/>
          <p:nvPr/>
        </p:nvPicPr>
        <p:blipFill>
          <a:blip r:embed="rId3">
            <a:alphaModFix/>
          </a:blip>
          <a:stretch>
            <a:fillRect/>
          </a:stretch>
        </p:blipFill>
        <p:spPr>
          <a:xfrm>
            <a:off x="2843893" y="984050"/>
            <a:ext cx="7006326" cy="5873951"/>
          </a:xfrm>
          <a:prstGeom prst="rect">
            <a:avLst/>
          </a:prstGeom>
          <a:noFill/>
          <a:ln>
            <a:noFill/>
          </a:ln>
        </p:spPr>
      </p:pic>
      <p:sp>
        <p:nvSpPr>
          <p:cNvPr id="188" name="Google Shape;188;g2ecf44786e8_0_273"/>
          <p:cNvSpPr txBox="1"/>
          <p:nvPr/>
        </p:nvSpPr>
        <p:spPr>
          <a:xfrm>
            <a:off x="583344" y="1620068"/>
            <a:ext cx="4476335" cy="492412"/>
          </a:xfrm>
          <a:prstGeom prst="rect">
            <a:avLst/>
          </a:prstGeom>
          <a:noFill/>
          <a:ln>
            <a:noFill/>
          </a:ln>
        </p:spPr>
        <p:txBody>
          <a:bodyPr spcFirstLastPara="1" wrap="square" lIns="91425" tIns="91425" rIns="91425" bIns="91425" anchor="t" anchorCtr="0">
            <a:spAutoFit/>
          </a:bodyPr>
          <a:lstStyle/>
          <a:p>
            <a:pPr algn="ctr"/>
            <a:r>
              <a:rPr lang="es-ES" sz="2000" b="1" noProof="0" dirty="0">
                <a:highlight>
                  <a:schemeClr val="lt1"/>
                </a:highlight>
                <a:latin typeface="Raleway"/>
                <a:ea typeface="Raleway"/>
                <a:cs typeface="Raleway"/>
                <a:sym typeface="Raleway"/>
              </a:rPr>
              <a:t>2.</a:t>
            </a:r>
            <a:r>
              <a:rPr lang="es-ES" sz="2000" b="1" noProof="0" dirty="0">
                <a:latin typeface="Raleway"/>
                <a:ea typeface="Raleway"/>
                <a:cs typeface="Raleway"/>
                <a:sym typeface="Raleway"/>
              </a:rPr>
              <a:t> Test de personalidad Hartman</a:t>
            </a:r>
            <a:endParaRPr lang="es-ES" sz="2600" b="1" noProof="0" dirty="0">
              <a:latin typeface="Raleway"/>
              <a:ea typeface="Raleway"/>
              <a:cs typeface="Raleway"/>
            </a:endParaRPr>
          </a:p>
        </p:txBody>
      </p:sp>
      <p:sp>
        <p:nvSpPr>
          <p:cNvPr id="189" name="Google Shape;189;g2ecf44786e8_0_273"/>
          <p:cNvSpPr txBox="1"/>
          <p:nvPr/>
        </p:nvSpPr>
        <p:spPr>
          <a:xfrm>
            <a:off x="7862524" y="1620068"/>
            <a:ext cx="3550500" cy="800189"/>
          </a:xfrm>
          <a:prstGeom prst="rect">
            <a:avLst/>
          </a:prstGeom>
          <a:noFill/>
          <a:ln>
            <a:noFill/>
          </a:ln>
        </p:spPr>
        <p:txBody>
          <a:bodyPr spcFirstLastPara="1" wrap="square" lIns="91425" tIns="91425" rIns="91425" bIns="91425" anchor="t" anchorCtr="0">
            <a:spAutoFit/>
          </a:bodyPr>
          <a:lstStyle/>
          <a:p>
            <a:pPr algn="ctr"/>
            <a:r>
              <a:rPr lang="es-ES" sz="2000" b="1" noProof="0" dirty="0">
                <a:highlight>
                  <a:schemeClr val="lt1"/>
                </a:highlight>
                <a:latin typeface="Raleway"/>
                <a:ea typeface="Raleway"/>
                <a:cs typeface="Raleway"/>
                <a:sym typeface="Raleway"/>
              </a:rPr>
              <a:t>3.</a:t>
            </a:r>
            <a:r>
              <a:rPr lang="es-ES" sz="2000" b="1" noProof="0" dirty="0">
                <a:latin typeface="Raleway"/>
                <a:ea typeface="Raleway"/>
                <a:cs typeface="Raleway"/>
                <a:sym typeface="Raleway"/>
              </a:rPr>
              <a:t> Test de personalidad Eysenck</a:t>
            </a:r>
            <a:endParaRPr lang="es-ES" sz="2600" b="1" noProof="0" dirty="0">
              <a:latin typeface="Raleway"/>
              <a:ea typeface="Raleway"/>
              <a:cs typeface="Raleway"/>
            </a:endParaRPr>
          </a:p>
        </p:txBody>
      </p:sp>
      <p:pic>
        <p:nvPicPr>
          <p:cNvPr id="190" name="Google Shape;190;g2ecf44786e8_0_273"/>
          <p:cNvPicPr preferRelativeResize="0"/>
          <p:nvPr/>
        </p:nvPicPr>
        <p:blipFill>
          <a:blip r:embed="rId4">
            <a:alphaModFix/>
          </a:blip>
          <a:stretch>
            <a:fillRect/>
          </a:stretch>
        </p:blipFill>
        <p:spPr>
          <a:xfrm>
            <a:off x="1712350" y="2972478"/>
            <a:ext cx="1734098" cy="1453831"/>
          </a:xfrm>
          <a:prstGeom prst="rect">
            <a:avLst/>
          </a:prstGeom>
          <a:noFill/>
          <a:ln>
            <a:noFill/>
          </a:ln>
        </p:spPr>
      </p:pic>
      <p:pic>
        <p:nvPicPr>
          <p:cNvPr id="191" name="Google Shape;191;g2ecf44786e8_0_273"/>
          <p:cNvPicPr preferRelativeResize="0"/>
          <p:nvPr/>
        </p:nvPicPr>
        <p:blipFill>
          <a:blip r:embed="rId5">
            <a:alphaModFix/>
          </a:blip>
          <a:stretch>
            <a:fillRect/>
          </a:stretch>
        </p:blipFill>
        <p:spPr>
          <a:xfrm>
            <a:off x="8986786" y="3055870"/>
            <a:ext cx="1734098" cy="1453865"/>
          </a:xfrm>
          <a:prstGeom prst="rect">
            <a:avLst/>
          </a:prstGeom>
          <a:noFill/>
          <a:ln>
            <a:noFill/>
          </a:ln>
        </p:spPr>
      </p:pic>
      <p:sp>
        <p:nvSpPr>
          <p:cNvPr id="3" name="Google Shape;172;g2ecf44786e8_0_248">
            <a:extLst>
              <a:ext uri="{FF2B5EF4-FFF2-40B4-BE49-F238E27FC236}">
                <a16:creationId xmlns:a16="http://schemas.microsoft.com/office/drawing/2014/main" id="{29F90B9A-1EC9-6FCD-E4CF-F77A567C6FBA}"/>
              </a:ext>
            </a:extLst>
          </p:cNvPr>
          <p:cNvSpPr txBox="1"/>
          <p:nvPr/>
        </p:nvSpPr>
        <p:spPr>
          <a:xfrm>
            <a:off x="10376" y="2117638"/>
            <a:ext cx="5148116" cy="1058721"/>
          </a:xfrm>
          <a:prstGeom prst="rect">
            <a:avLst/>
          </a:prstGeom>
          <a:noFill/>
          <a:ln>
            <a:noFill/>
          </a:ln>
        </p:spPr>
        <p:txBody>
          <a:bodyPr spcFirstLastPara="1" wrap="square" lIns="91425" tIns="91425" rIns="91425" bIns="91425" anchor="t" anchorCtr="0">
            <a:spAutoFit/>
          </a:bodyPr>
          <a:lstStyle/>
          <a:p>
            <a:pPr algn="ctr">
              <a:lnSpc>
                <a:spcPct val="114999"/>
              </a:lnSpc>
              <a:spcBef>
                <a:spcPts val="1200"/>
              </a:spcBef>
              <a:spcAft>
                <a:spcPts val="1200"/>
              </a:spcAft>
            </a:pPr>
            <a:r>
              <a:rPr lang="es-ES" sz="1600" b="1" noProof="0" dirty="0">
                <a:highlight>
                  <a:srgbClr val="F9F9F9"/>
                </a:highlight>
                <a:latin typeface="Raleway"/>
                <a:sym typeface="Raleway"/>
              </a:rPr>
              <a:t>Escanea el código QR o usa este enlace: </a:t>
            </a:r>
            <a:r>
              <a:rPr lang="es-ES" sz="1600" noProof="0" dirty="0">
                <a:solidFill>
                  <a:schemeClr val="accent1"/>
                </a:solidFill>
                <a:highlight>
                  <a:srgbClr val="F9F9F9"/>
                </a:highlight>
                <a:sym typeface="Raleway"/>
                <a:hlinkClick r:id="rId6">
                  <a:extLst>
                    <a:ext uri="{A12FA001-AC4F-418D-AE19-62706E023703}">
                      <ahyp:hlinkClr xmlns:ahyp="http://schemas.microsoft.com/office/drawing/2018/hyperlinkcolor" val="tx"/>
                    </a:ext>
                  </a:extLst>
                </a:hlinkClick>
              </a:rPr>
              <a:t>https://taylorhartman.com/assessment-information/</a:t>
            </a:r>
            <a:r>
              <a:rPr lang="es-ES" sz="1600" noProof="0" dirty="0">
                <a:solidFill>
                  <a:schemeClr val="accent1"/>
                </a:solidFill>
                <a:highlight>
                  <a:srgbClr val="F9F9F9"/>
                </a:highlight>
                <a:sym typeface="Raleway"/>
              </a:rPr>
              <a:t> </a:t>
            </a:r>
            <a:endParaRPr lang="es-ES" sz="1600" noProof="0" dirty="0">
              <a:solidFill>
                <a:schemeClr val="accent1"/>
              </a:solidFill>
              <a:highlight>
                <a:srgbClr val="F9F9F9"/>
              </a:highlight>
            </a:endParaRPr>
          </a:p>
        </p:txBody>
      </p:sp>
      <p:sp>
        <p:nvSpPr>
          <p:cNvPr id="4" name="Google Shape;172;g2ecf44786e8_0_248">
            <a:extLst>
              <a:ext uri="{FF2B5EF4-FFF2-40B4-BE49-F238E27FC236}">
                <a16:creationId xmlns:a16="http://schemas.microsoft.com/office/drawing/2014/main" id="{49CC7A61-14AF-8337-1A02-54F6C9025491}"/>
              </a:ext>
            </a:extLst>
          </p:cNvPr>
          <p:cNvSpPr txBox="1"/>
          <p:nvPr/>
        </p:nvSpPr>
        <p:spPr>
          <a:xfrm>
            <a:off x="7732426" y="2172066"/>
            <a:ext cx="4154773" cy="1058721"/>
          </a:xfrm>
          <a:prstGeom prst="rect">
            <a:avLst/>
          </a:prstGeom>
          <a:noFill/>
          <a:ln>
            <a:noFill/>
          </a:ln>
        </p:spPr>
        <p:txBody>
          <a:bodyPr spcFirstLastPara="1" wrap="square" lIns="91425" tIns="91425" rIns="91425" bIns="91425" anchor="t" anchorCtr="0">
            <a:spAutoFit/>
          </a:bodyPr>
          <a:lstStyle/>
          <a:p>
            <a:pPr algn="ctr">
              <a:lnSpc>
                <a:spcPct val="114999"/>
              </a:lnSpc>
              <a:spcBef>
                <a:spcPts val="1200"/>
              </a:spcBef>
              <a:spcAft>
                <a:spcPts val="1200"/>
              </a:spcAft>
            </a:pPr>
            <a:r>
              <a:rPr lang="es-ES" sz="1600" b="1" noProof="0" dirty="0">
                <a:highlight>
                  <a:srgbClr val="F9F9F9"/>
                </a:highlight>
                <a:latin typeface="Raleway"/>
                <a:sym typeface="Raleway"/>
              </a:rPr>
              <a:t>Escanea el código QR o usa este enlace : </a:t>
            </a:r>
            <a:r>
              <a:rPr lang="es-ES" sz="1600" noProof="0" dirty="0">
                <a:solidFill>
                  <a:schemeClr val="accent1"/>
                </a:solidFill>
                <a:highlight>
                  <a:srgbClr val="F9F9F9"/>
                </a:highlight>
                <a:sym typeface="Raleway"/>
                <a:hlinkClick r:id="rId7">
                  <a:extLst>
                    <a:ext uri="{A12FA001-AC4F-418D-AE19-62706E023703}">
                      <ahyp:hlinkClr xmlns:ahyp="http://schemas.microsoft.com/office/drawing/2018/hyperlinkcolor" val="tx"/>
                    </a:ext>
                  </a:extLst>
                </a:hlinkClick>
              </a:rPr>
              <a:t>https://similarminds.com/eysenck.html</a:t>
            </a:r>
            <a:r>
              <a:rPr lang="es-ES" sz="1600" noProof="0" dirty="0">
                <a:solidFill>
                  <a:schemeClr val="accent1"/>
                </a:solidFill>
                <a:highlight>
                  <a:srgbClr val="F9F9F9"/>
                </a:highlight>
                <a:sym typeface="Raleway"/>
              </a:rPr>
              <a:t> </a:t>
            </a:r>
            <a:endParaRPr lang="es-ES" sz="1600" noProof="0" dirty="0">
              <a:solidFill>
                <a:schemeClr val="accent1"/>
              </a:solidFill>
              <a:highlight>
                <a:srgbClr val="F9F9F9"/>
              </a:highlight>
            </a:endParaRPr>
          </a:p>
        </p:txBody>
      </p:sp>
      <p:sp>
        <p:nvSpPr>
          <p:cNvPr id="5" name="Google Shape;172;g2ecf44786e8_0_248">
            <a:extLst>
              <a:ext uri="{FF2B5EF4-FFF2-40B4-BE49-F238E27FC236}">
                <a16:creationId xmlns:a16="http://schemas.microsoft.com/office/drawing/2014/main" id="{3AF06F9B-1141-5DA9-5CF6-88C9AB1A4AA2}"/>
              </a:ext>
            </a:extLst>
          </p:cNvPr>
          <p:cNvSpPr txBox="1"/>
          <p:nvPr/>
        </p:nvSpPr>
        <p:spPr>
          <a:xfrm>
            <a:off x="333255" y="4660097"/>
            <a:ext cx="3010693" cy="1625030"/>
          </a:xfrm>
          <a:prstGeom prst="rect">
            <a:avLst/>
          </a:prstGeom>
          <a:noFill/>
          <a:ln>
            <a:noFill/>
          </a:ln>
        </p:spPr>
        <p:txBody>
          <a:bodyPr spcFirstLastPara="1" wrap="square" lIns="91425" tIns="91425" rIns="91425" bIns="91425" anchor="t" anchorCtr="0">
            <a:spAutoFit/>
          </a:bodyPr>
          <a:lstStyle/>
          <a:p>
            <a:pPr>
              <a:lnSpc>
                <a:spcPct val="114999"/>
              </a:lnSpc>
              <a:spcBef>
                <a:spcPts val="1200"/>
              </a:spcBef>
              <a:spcAft>
                <a:spcPts val="1200"/>
              </a:spcAft>
            </a:pPr>
            <a:r>
              <a:rPr lang="es-ES" sz="1600" b="1" noProof="0" dirty="0">
                <a:latin typeface="Raleway"/>
                <a:sym typeface="Raleway"/>
              </a:rPr>
              <a:t>En el caso de esta prueba, es necesario inscribirse. Sin embargo, ¡no te preocupes! Es totalmente gratuito.</a:t>
            </a:r>
            <a:endParaRPr lang="es-ES" sz="1600" noProof="0" dirty="0"/>
          </a:p>
        </p:txBody>
      </p:sp>
      <p:sp>
        <p:nvSpPr>
          <p:cNvPr id="2" name="PoljeZBesedilom 1">
            <a:extLst>
              <a:ext uri="{FF2B5EF4-FFF2-40B4-BE49-F238E27FC236}">
                <a16:creationId xmlns:a16="http://schemas.microsoft.com/office/drawing/2014/main" id="{84AE99DA-FF9C-B4D2-D62D-9FB41DF097DE}"/>
              </a:ext>
            </a:extLst>
          </p:cNvPr>
          <p:cNvSpPr txBox="1"/>
          <p:nvPr/>
        </p:nvSpPr>
        <p:spPr>
          <a:xfrm>
            <a:off x="8361123" y="6398712"/>
            <a:ext cx="241126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latin typeface="Raleway"/>
              </a:rPr>
              <a:t>Fuente de Imagen: </a:t>
            </a:r>
            <a:r>
              <a:rPr lang="es-ES" sz="1000" noProof="0" dirty="0" err="1">
                <a:latin typeface="Raleway"/>
              </a:rPr>
              <a:t>Canva</a:t>
            </a:r>
            <a:endParaRPr lang="es-ES" sz="1000" noProof="0" dirty="0">
              <a:latin typeface="Raleway"/>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2ecf44786e8_0_259"/>
          <p:cNvSpPr txBox="1"/>
          <p:nvPr/>
        </p:nvSpPr>
        <p:spPr>
          <a:xfrm>
            <a:off x="4427145" y="1055369"/>
            <a:ext cx="7009800" cy="846355"/>
          </a:xfrm>
          <a:prstGeom prst="rect">
            <a:avLst/>
          </a:prstGeom>
          <a:noFill/>
          <a:ln>
            <a:noFill/>
          </a:ln>
        </p:spPr>
        <p:txBody>
          <a:bodyPr spcFirstLastPara="1" wrap="square" lIns="91425" tIns="91425" rIns="91425" bIns="91425" anchor="t" anchorCtr="0">
            <a:spAutoFit/>
          </a:bodyPr>
          <a:lstStyle/>
          <a:p>
            <a:pPr algn="ctr">
              <a:lnSpc>
                <a:spcPct val="115000"/>
              </a:lnSpc>
              <a:spcBef>
                <a:spcPts val="1200"/>
              </a:spcBef>
              <a:spcAft>
                <a:spcPts val="1200"/>
              </a:spcAft>
            </a:pPr>
            <a:r>
              <a:rPr lang="es-ES" sz="2000" b="1" noProof="0" dirty="0">
                <a:highlight>
                  <a:schemeClr val="lt1"/>
                </a:highlight>
                <a:latin typeface="Raleway"/>
                <a:ea typeface="Raleway"/>
                <a:cs typeface="Raleway"/>
                <a:sym typeface="Raleway"/>
              </a:rPr>
              <a:t>4.</a:t>
            </a:r>
            <a:r>
              <a:rPr lang="es-ES" sz="2000" b="1" noProof="0" dirty="0">
                <a:latin typeface="Raleway"/>
                <a:ea typeface="Raleway"/>
                <a:cs typeface="Raleway"/>
                <a:sym typeface="Raleway"/>
              </a:rPr>
              <a:t> Perfil DISC</a:t>
            </a:r>
            <a:endParaRPr lang="es-ES" sz="2000" b="1" noProof="0" dirty="0">
              <a:latin typeface="Raleway"/>
              <a:ea typeface="Raleway"/>
              <a:cs typeface="Raleway"/>
            </a:endParaRPr>
          </a:p>
        </p:txBody>
      </p:sp>
      <p:pic>
        <p:nvPicPr>
          <p:cNvPr id="178" name="Google Shape;178;g2ecf44786e8_0_259"/>
          <p:cNvPicPr preferRelativeResize="0"/>
          <p:nvPr/>
        </p:nvPicPr>
        <p:blipFill>
          <a:blip r:embed="rId3">
            <a:alphaModFix/>
          </a:blip>
          <a:stretch>
            <a:fillRect/>
          </a:stretch>
        </p:blipFill>
        <p:spPr>
          <a:xfrm>
            <a:off x="3421766" y="1703523"/>
            <a:ext cx="8386219" cy="4716222"/>
          </a:xfrm>
          <a:prstGeom prst="rect">
            <a:avLst/>
          </a:prstGeom>
          <a:noFill/>
          <a:ln>
            <a:noFill/>
          </a:ln>
        </p:spPr>
      </p:pic>
      <p:sp>
        <p:nvSpPr>
          <p:cNvPr id="179" name="Google Shape;179;g2ecf44786e8_0_259"/>
          <p:cNvSpPr txBox="1">
            <a:spLocks noGrp="1"/>
          </p:cNvSpPr>
          <p:nvPr>
            <p:ph type="title"/>
          </p:nvPr>
        </p:nvSpPr>
        <p:spPr>
          <a:xfrm>
            <a:off x="3982720" y="427464"/>
            <a:ext cx="6563903" cy="810954"/>
          </a:xfrm>
          <a:prstGeom prst="rect">
            <a:avLst/>
          </a:prstGeom>
          <a:noFill/>
          <a:ln>
            <a:noFill/>
          </a:ln>
        </p:spPr>
        <p:txBody>
          <a:bodyPr spcFirstLastPara="1" wrap="square" lIns="91425" tIns="45700" rIns="91425" bIns="45700" anchor="ctr" anchorCtr="0">
            <a:normAutofit fontScale="90000"/>
          </a:bodyPr>
          <a:lstStyle/>
          <a:p>
            <a:pPr algn="r"/>
            <a:r>
              <a:rPr lang="es-ES" sz="3400" b="1" noProof="0" dirty="0"/>
              <a:t>Herramientas de autoevaluación</a:t>
            </a:r>
            <a:endParaRPr lang="es-ES" sz="3400" noProof="0" dirty="0"/>
          </a:p>
        </p:txBody>
      </p:sp>
      <p:pic>
        <p:nvPicPr>
          <p:cNvPr id="180" name="Google Shape;180;g2ecf44786e8_0_259"/>
          <p:cNvPicPr preferRelativeResize="0"/>
          <p:nvPr/>
        </p:nvPicPr>
        <p:blipFill rotWithShape="1">
          <a:blip r:embed="rId4">
            <a:alphaModFix/>
          </a:blip>
          <a:srcRect l="10144" r="7517"/>
          <a:stretch/>
        </p:blipFill>
        <p:spPr>
          <a:xfrm>
            <a:off x="962107" y="3540440"/>
            <a:ext cx="1428726" cy="1454698"/>
          </a:xfrm>
          <a:prstGeom prst="rect">
            <a:avLst/>
          </a:prstGeom>
          <a:noFill/>
          <a:ln>
            <a:noFill/>
          </a:ln>
        </p:spPr>
      </p:pic>
      <p:sp>
        <p:nvSpPr>
          <p:cNvPr id="181" name="Google Shape;181;g2ecf44786e8_0_259"/>
          <p:cNvSpPr txBox="1"/>
          <p:nvPr/>
        </p:nvSpPr>
        <p:spPr>
          <a:xfrm>
            <a:off x="642208" y="2932329"/>
            <a:ext cx="2065200" cy="846355"/>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es-ES" sz="2000" b="1" noProof="0" dirty="0">
                <a:highlight>
                  <a:srgbClr val="F9F9F9"/>
                </a:highlight>
                <a:latin typeface="Raleway"/>
                <a:ea typeface="Raleway"/>
                <a:cs typeface="Raleway"/>
                <a:sym typeface="Raleway"/>
              </a:rPr>
              <a:t>¡Aprende más!</a:t>
            </a:r>
            <a:endParaRPr lang="es-ES" sz="2000" noProof="0" dirty="0">
              <a:highlight>
                <a:srgbClr val="F9F9F9"/>
              </a:highlight>
            </a:endParaRPr>
          </a:p>
        </p:txBody>
      </p:sp>
      <p:sp>
        <p:nvSpPr>
          <p:cNvPr id="2" name="TextBox 1">
            <a:extLst>
              <a:ext uri="{FF2B5EF4-FFF2-40B4-BE49-F238E27FC236}">
                <a16:creationId xmlns:a16="http://schemas.microsoft.com/office/drawing/2014/main" id="{1A33865D-CFFD-EE77-0948-7664AC4540AF}"/>
              </a:ext>
            </a:extLst>
          </p:cNvPr>
          <p:cNvSpPr txBox="1"/>
          <p:nvPr/>
        </p:nvSpPr>
        <p:spPr>
          <a:xfrm>
            <a:off x="9686354" y="6422456"/>
            <a:ext cx="211776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Perfil DISC </a:t>
            </a:r>
          </a:p>
        </p:txBody>
      </p:sp>
      <p:sp>
        <p:nvSpPr>
          <p:cNvPr id="6" name="TextBox 5">
            <a:extLst>
              <a:ext uri="{FF2B5EF4-FFF2-40B4-BE49-F238E27FC236}">
                <a16:creationId xmlns:a16="http://schemas.microsoft.com/office/drawing/2014/main" id="{2D26AF4E-701D-F540-5EB5-C314DF1E3A63}"/>
              </a:ext>
            </a:extLst>
          </p:cNvPr>
          <p:cNvSpPr txBox="1"/>
          <p:nvPr/>
        </p:nvSpPr>
        <p:spPr>
          <a:xfrm>
            <a:off x="298595" y="569130"/>
            <a:ext cx="2752982"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1800" noProof="0" dirty="0">
                <a:latin typeface="Raleway"/>
              </a:rPr>
              <a:t>A continuación, encontrarás el código QR, escanéalo y lee sobre el modelo DISC de personalidades. </a:t>
            </a:r>
            <a:endParaRPr lang="es-ES" sz="1800" noProof="0" dirty="0"/>
          </a:p>
          <a:p>
            <a:pPr algn="ctr"/>
            <a:endParaRPr lang="es-ES" sz="1800" b="1" noProof="0" dirty="0">
              <a:latin typeface="Raleway"/>
            </a:endParaRPr>
          </a:p>
          <a:p>
            <a:pPr algn="ctr"/>
            <a:r>
              <a:rPr lang="es-ES" sz="1800" b="1" noProof="0" dirty="0">
                <a:latin typeface="Raleway"/>
              </a:rPr>
              <a:t>¿Con cuál te identificas y por qué?</a:t>
            </a:r>
            <a:r>
              <a:rPr lang="es-ES" sz="1800" noProof="0" dirty="0">
                <a:latin typeface="Raleway"/>
              </a:rPr>
              <a:t> </a:t>
            </a:r>
            <a:endParaRPr lang="es-ES" sz="1800" noProof="0" dirty="0"/>
          </a:p>
        </p:txBody>
      </p:sp>
      <p:sp>
        <p:nvSpPr>
          <p:cNvPr id="3" name="TextBox 2">
            <a:extLst>
              <a:ext uri="{FF2B5EF4-FFF2-40B4-BE49-F238E27FC236}">
                <a16:creationId xmlns:a16="http://schemas.microsoft.com/office/drawing/2014/main" id="{78989382-69E2-2E90-DEA6-23CE7255810B}"/>
              </a:ext>
            </a:extLst>
          </p:cNvPr>
          <p:cNvSpPr txBox="1"/>
          <p:nvPr/>
        </p:nvSpPr>
        <p:spPr>
          <a:xfrm>
            <a:off x="100739" y="4995620"/>
            <a:ext cx="377642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noProof="0" dirty="0">
                <a:solidFill>
                  <a:schemeClr val="accent1"/>
                </a:solidFill>
                <a:highlight>
                  <a:srgbClr val="FFFFFF"/>
                </a:highlight>
                <a:hlinkClick r:id="rId5">
                  <a:extLst>
                    <a:ext uri="{A12FA001-AC4F-418D-AE19-62706E023703}">
                      <ahyp:hlinkClr xmlns:ahyp="http://schemas.microsoft.com/office/drawing/2018/hyperlinkcolor" val="tx"/>
                    </a:ext>
                  </a:extLst>
                </a:hlinkClick>
              </a:rPr>
              <a:t>https://www.discprofile.com/disc-styles</a:t>
            </a:r>
            <a:r>
              <a:rPr lang="es-ES" noProof="0" dirty="0">
                <a:solidFill>
                  <a:schemeClr val="accent1"/>
                </a:solidFill>
                <a:highlight>
                  <a:srgbClr val="FFFFFF"/>
                </a:highlight>
              </a:rPr>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g2ecf44786e8_0_37"/>
          <p:cNvSpPr txBox="1">
            <a:spLocks noGrp="1"/>
          </p:cNvSpPr>
          <p:nvPr>
            <p:ph type="title"/>
          </p:nvPr>
        </p:nvSpPr>
        <p:spPr>
          <a:xfrm>
            <a:off x="668124" y="182720"/>
            <a:ext cx="10152275" cy="1608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1200"/>
              </a:spcBef>
              <a:spcAft>
                <a:spcPts val="1200"/>
              </a:spcAft>
              <a:buNone/>
            </a:pPr>
            <a:r>
              <a:rPr lang="es-ES" sz="3400" b="1" noProof="0" dirty="0"/>
              <a:t>Construir y mantener la confianza como líder</a:t>
            </a:r>
          </a:p>
        </p:txBody>
      </p:sp>
      <p:sp>
        <p:nvSpPr>
          <p:cNvPr id="197" name="Google Shape;197;g2ecf44786e8_0_37"/>
          <p:cNvSpPr txBox="1"/>
          <p:nvPr/>
        </p:nvSpPr>
        <p:spPr>
          <a:xfrm>
            <a:off x="816325" y="2427050"/>
            <a:ext cx="10698600" cy="3416290"/>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s-ES" sz="2000" b="1" noProof="0" dirty="0">
                <a:highlight>
                  <a:schemeClr val="lt1"/>
                </a:highlight>
                <a:latin typeface="Raleway"/>
                <a:ea typeface="Raleway"/>
                <a:cs typeface="Raleway"/>
                <a:sym typeface="Raleway"/>
              </a:rPr>
              <a:t>Mindfulness y Relajación</a:t>
            </a:r>
            <a:endParaRPr lang="es-ES" sz="2000" noProof="0" dirty="0">
              <a:latin typeface="Raleway"/>
              <a:ea typeface="Raleway"/>
              <a:cs typeface="Raleway"/>
              <a:sym typeface="Raleway"/>
            </a:endParaRPr>
          </a:p>
          <a:p>
            <a:pPr marL="342900">
              <a:spcBef>
                <a:spcPts val="600"/>
              </a:spcBef>
              <a:spcAft>
                <a:spcPts val="600"/>
              </a:spcAft>
              <a:buChar char="•"/>
            </a:pPr>
            <a:r>
              <a:rPr lang="es-ES" sz="2000" b="1" noProof="0" dirty="0">
                <a:latin typeface="Raleway"/>
                <a:ea typeface="Raleway"/>
                <a:cs typeface="Raleway"/>
                <a:sym typeface="Raleway"/>
              </a:rPr>
              <a:t> Practicas:</a:t>
            </a:r>
            <a:r>
              <a:rPr lang="es-ES" sz="2000" noProof="0" dirty="0">
                <a:latin typeface="Raleway"/>
                <a:ea typeface="Raleway"/>
                <a:cs typeface="Raleway"/>
                <a:sym typeface="Raleway"/>
              </a:rPr>
              <a:t> Meditación diaria, ejercicios de respiración profunda, relajación muscular progresiva.</a:t>
            </a:r>
            <a:endParaRPr lang="es-ES" sz="2000" b="1" noProof="0" dirty="0">
              <a:highlight>
                <a:srgbClr val="F3B75B"/>
              </a:highlight>
              <a:latin typeface="Raleway"/>
              <a:ea typeface="Raleway"/>
              <a:cs typeface="Raleway"/>
            </a:endParaRPr>
          </a:p>
          <a:p>
            <a:pPr marL="342900">
              <a:spcBef>
                <a:spcPts val="600"/>
              </a:spcBef>
              <a:spcAft>
                <a:spcPts val="600"/>
              </a:spcAft>
              <a:buChar char="•"/>
            </a:pPr>
            <a:r>
              <a:rPr lang="es-ES" sz="2000" b="1" noProof="0" dirty="0">
                <a:latin typeface="Raleway"/>
                <a:ea typeface="Raleway"/>
                <a:cs typeface="Raleway"/>
                <a:sym typeface="Raleway"/>
              </a:rPr>
              <a:t> Beneficios:</a:t>
            </a:r>
            <a:r>
              <a:rPr lang="es-ES" sz="2000" noProof="0" dirty="0">
                <a:latin typeface="Raleway"/>
                <a:ea typeface="Raleway"/>
                <a:cs typeface="Raleway"/>
                <a:sym typeface="Raleway"/>
              </a:rPr>
              <a:t> Reducción del estrés, aumento de la concentración, mejora de la regulación emocional.</a:t>
            </a:r>
            <a:endParaRPr lang="es-ES" sz="2000" b="1" noProof="0" dirty="0">
              <a:highlight>
                <a:srgbClr val="F3B75B"/>
              </a:highlight>
              <a:latin typeface="Raleway"/>
              <a:ea typeface="Raleway"/>
              <a:cs typeface="Raleway"/>
            </a:endParaRPr>
          </a:p>
          <a:p>
            <a:pPr marL="0" lvl="0" indent="0" algn="l" rtl="0">
              <a:spcBef>
                <a:spcPts val="600"/>
              </a:spcBef>
              <a:spcAft>
                <a:spcPts val="600"/>
              </a:spcAft>
              <a:buNone/>
            </a:pPr>
            <a:r>
              <a:rPr lang="es-ES" sz="2000" b="1" noProof="0" dirty="0">
                <a:highlight>
                  <a:schemeClr val="lt1"/>
                </a:highlight>
                <a:latin typeface="Raleway"/>
                <a:ea typeface="Raleway"/>
                <a:cs typeface="Raleway"/>
                <a:sym typeface="Raleway"/>
              </a:rPr>
              <a:t>Visualización:</a:t>
            </a:r>
            <a:r>
              <a:rPr lang="es-ES" sz="2000" noProof="0" dirty="0">
                <a:latin typeface="Raleway"/>
                <a:ea typeface="Raleway"/>
                <a:cs typeface="Raleway"/>
                <a:sym typeface="Raleway"/>
              </a:rPr>
              <a:t> Imaginar situaciones de liderazgo exitosas y resultados positivos.</a:t>
            </a:r>
            <a:endParaRPr lang="es-ES" sz="2000" noProof="0" dirty="0">
              <a:latin typeface="Raleway"/>
              <a:ea typeface="Raleway"/>
              <a:cs typeface="Raleway"/>
            </a:endParaRPr>
          </a:p>
          <a:p>
            <a:pPr marL="0" lvl="0" indent="0" algn="l" rtl="0">
              <a:spcBef>
                <a:spcPts val="600"/>
              </a:spcBef>
              <a:spcAft>
                <a:spcPts val="600"/>
              </a:spcAft>
              <a:buNone/>
            </a:pPr>
            <a:r>
              <a:rPr lang="es-ES" sz="2000" b="1" noProof="0" dirty="0">
                <a:highlight>
                  <a:schemeClr val="lt1"/>
                </a:highlight>
                <a:latin typeface="Raleway"/>
                <a:ea typeface="Raleway"/>
                <a:cs typeface="Raleway"/>
                <a:sym typeface="Raleway"/>
              </a:rPr>
              <a:t>Afirmaciones:</a:t>
            </a:r>
            <a:r>
              <a:rPr lang="es-ES" sz="2000" noProof="0" dirty="0">
                <a:latin typeface="Raleway"/>
                <a:ea typeface="Raleway"/>
                <a:cs typeface="Raleway"/>
                <a:sym typeface="Raleway"/>
              </a:rPr>
              <a:t> Repetición de afirmaciones positivas para aumentar la confianza en uno mismo.</a:t>
            </a:r>
            <a:endParaRPr lang="es-ES" sz="2000" noProof="0" dirty="0">
              <a:latin typeface="Raleway"/>
              <a:ea typeface="Raleway"/>
              <a:cs typeface="Raleway"/>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3" name="Google Shape;203;g2ecf44786e8_0_289"/>
          <p:cNvSpPr txBox="1"/>
          <p:nvPr/>
        </p:nvSpPr>
        <p:spPr>
          <a:xfrm>
            <a:off x="850525" y="2399725"/>
            <a:ext cx="10664400" cy="3262401"/>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s-ES" sz="2000" b="1" noProof="0" dirty="0">
                <a:highlight>
                  <a:schemeClr val="lt1"/>
                </a:highlight>
                <a:latin typeface="Raleway"/>
                <a:ea typeface="Raleway"/>
                <a:cs typeface="Raleway"/>
                <a:sym typeface="Raleway"/>
              </a:rPr>
              <a:t>Aprendizaje y desarrollo continuo </a:t>
            </a:r>
            <a:endParaRPr lang="es-ES" sz="2000" b="1" noProof="0" dirty="0">
              <a:highlight>
                <a:srgbClr val="F3B75B"/>
              </a:highlight>
              <a:latin typeface="Raleway"/>
              <a:ea typeface="Raleway"/>
              <a:cs typeface="Raleway"/>
            </a:endParaRPr>
          </a:p>
          <a:p>
            <a:pPr marL="444500">
              <a:spcBef>
                <a:spcPts val="600"/>
              </a:spcBef>
              <a:spcAft>
                <a:spcPts val="600"/>
              </a:spcAft>
              <a:buSzPts val="2000"/>
              <a:buChar char="•"/>
            </a:pPr>
            <a:r>
              <a:rPr lang="es-ES" sz="2000" noProof="0" dirty="0">
                <a:latin typeface="Raleway"/>
                <a:ea typeface="Raleway"/>
                <a:cs typeface="Raleway"/>
                <a:sym typeface="Raleway"/>
              </a:rPr>
              <a:t> Participar en talleres, seminarios y seminarios web sobre liderazgo;</a:t>
            </a:r>
            <a:endParaRPr lang="es-ES" sz="2000" noProof="0" dirty="0">
              <a:latin typeface="Raleway"/>
              <a:ea typeface="Raleway"/>
              <a:cs typeface="Raleway"/>
            </a:endParaRPr>
          </a:p>
          <a:p>
            <a:pPr marL="444500">
              <a:spcBef>
                <a:spcPts val="600"/>
              </a:spcBef>
              <a:spcAft>
                <a:spcPts val="600"/>
              </a:spcAft>
              <a:buSzPts val="2000"/>
              <a:buChar char="•"/>
            </a:pPr>
            <a:r>
              <a:rPr lang="es-ES" sz="2000" noProof="0" dirty="0">
                <a:latin typeface="Raleway"/>
                <a:ea typeface="Raleway"/>
                <a:cs typeface="Raleway"/>
                <a:sym typeface="Raleway"/>
              </a:rPr>
              <a:t> Estudiar libros y artículos sobre liderazgo, manteniéndose al día de las tendencias del sector.</a:t>
            </a:r>
            <a:endParaRPr lang="es-ES" sz="2000" noProof="0" dirty="0">
              <a:latin typeface="Raleway"/>
              <a:ea typeface="Raleway"/>
              <a:cs typeface="Raleway"/>
            </a:endParaRPr>
          </a:p>
          <a:p>
            <a:pPr marL="0" lvl="0" indent="0" algn="l" rtl="0">
              <a:spcBef>
                <a:spcPts val="600"/>
              </a:spcBef>
              <a:spcAft>
                <a:spcPts val="600"/>
              </a:spcAft>
              <a:buNone/>
            </a:pPr>
            <a:r>
              <a:rPr lang="es-ES" sz="2000" b="1" noProof="0" dirty="0">
                <a:highlight>
                  <a:schemeClr val="lt1"/>
                </a:highlight>
                <a:latin typeface="Raleway"/>
                <a:ea typeface="Raleway"/>
                <a:cs typeface="Raleway"/>
                <a:sym typeface="Raleway"/>
              </a:rPr>
              <a:t>Buscar mentores</a:t>
            </a:r>
            <a:r>
              <a:rPr lang="es-ES" sz="2000" b="1" noProof="0" dirty="0">
                <a:latin typeface="Raleway"/>
                <a:ea typeface="Raleway"/>
                <a:cs typeface="Raleway"/>
                <a:sym typeface="Raleway"/>
              </a:rPr>
              <a:t>(si es posible)</a:t>
            </a:r>
            <a:endParaRPr lang="es-ES" sz="2000" b="1" noProof="0" dirty="0">
              <a:latin typeface="Raleway"/>
              <a:ea typeface="Raleway"/>
              <a:cs typeface="Raleway"/>
            </a:endParaRPr>
          </a:p>
          <a:p>
            <a:pPr marL="444500">
              <a:spcBef>
                <a:spcPts val="600"/>
              </a:spcBef>
              <a:spcAft>
                <a:spcPts val="600"/>
              </a:spcAft>
              <a:buSzPts val="2000"/>
              <a:buChar char="•"/>
            </a:pPr>
            <a:r>
              <a:rPr lang="es-ES" sz="2000" noProof="0" dirty="0">
                <a:latin typeface="Raleway"/>
                <a:ea typeface="Raleway"/>
                <a:cs typeface="Raleway"/>
                <a:sym typeface="Raleway"/>
              </a:rPr>
              <a:t> Identificar a un mentor con experiencia y conocimientos relevantes;</a:t>
            </a:r>
            <a:endParaRPr lang="es-ES" sz="2000" noProof="0" dirty="0">
              <a:latin typeface="Raleway"/>
              <a:ea typeface="Raleway"/>
              <a:cs typeface="Raleway"/>
            </a:endParaRPr>
          </a:p>
          <a:p>
            <a:pPr marL="444500">
              <a:spcBef>
                <a:spcPts val="600"/>
              </a:spcBef>
              <a:spcAft>
                <a:spcPts val="600"/>
              </a:spcAft>
              <a:buSzPts val="2000"/>
              <a:buChar char="•"/>
            </a:pPr>
            <a:r>
              <a:rPr lang="es-ES" sz="2000" noProof="0" dirty="0">
                <a:latin typeface="Raleway"/>
                <a:ea typeface="Raleway"/>
                <a:cs typeface="Raleway"/>
                <a:sym typeface="Raleway"/>
              </a:rPr>
              <a:t> Programar reuniones periódicas para recibir orientación y apoyo.</a:t>
            </a:r>
            <a:endParaRPr lang="es-ES" sz="2000" noProof="0" dirty="0">
              <a:latin typeface="Raleway"/>
              <a:ea typeface="Raleway"/>
              <a:cs typeface="Raleway"/>
            </a:endParaRPr>
          </a:p>
        </p:txBody>
      </p:sp>
      <p:sp>
        <p:nvSpPr>
          <p:cNvPr id="8" name="Google Shape;196;g2ecf44786e8_0_37">
            <a:extLst>
              <a:ext uri="{FF2B5EF4-FFF2-40B4-BE49-F238E27FC236}">
                <a16:creationId xmlns:a16="http://schemas.microsoft.com/office/drawing/2014/main" id="{23699079-18EC-563B-AC7F-B552689BEBCD}"/>
              </a:ext>
            </a:extLst>
          </p:cNvPr>
          <p:cNvSpPr txBox="1">
            <a:spLocks noGrp="1"/>
          </p:cNvSpPr>
          <p:nvPr>
            <p:ph type="title"/>
          </p:nvPr>
        </p:nvSpPr>
        <p:spPr>
          <a:xfrm>
            <a:off x="668124" y="182720"/>
            <a:ext cx="10152275" cy="1608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1200"/>
              </a:spcBef>
              <a:spcAft>
                <a:spcPts val="1200"/>
              </a:spcAft>
              <a:buNone/>
            </a:pPr>
            <a:r>
              <a:rPr lang="es-ES" sz="3400" b="1" noProof="0" dirty="0"/>
              <a:t>Construir y mantener la confianza como líder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9187AB-4AC8-B4C9-79C9-53F92716DD98}"/>
              </a:ext>
            </a:extLst>
          </p:cNvPr>
          <p:cNvSpPr>
            <a:spLocks noGrp="1"/>
          </p:cNvSpPr>
          <p:nvPr>
            <p:ph type="title"/>
          </p:nvPr>
        </p:nvSpPr>
        <p:spPr>
          <a:xfrm>
            <a:off x="751390" y="394062"/>
            <a:ext cx="10515600" cy="1325563"/>
          </a:xfrm>
        </p:spPr>
        <p:txBody>
          <a:bodyPr>
            <a:normAutofit/>
          </a:bodyPr>
          <a:lstStyle/>
          <a:p>
            <a:r>
              <a:rPr lang="es-ES" sz="3400" b="1" noProof="0" dirty="0"/>
              <a:t>Finalidad de la Unidad</a:t>
            </a:r>
          </a:p>
        </p:txBody>
      </p:sp>
      <p:sp>
        <p:nvSpPr>
          <p:cNvPr id="3" name="Segnaposto contenuto 2">
            <a:extLst>
              <a:ext uri="{FF2B5EF4-FFF2-40B4-BE49-F238E27FC236}">
                <a16:creationId xmlns:a16="http://schemas.microsoft.com/office/drawing/2014/main" id="{914A9ABF-2F52-39F9-9FC5-710AA514A198}"/>
              </a:ext>
            </a:extLst>
          </p:cNvPr>
          <p:cNvSpPr>
            <a:spLocks noGrp="1"/>
          </p:cNvSpPr>
          <p:nvPr>
            <p:ph idx="1"/>
          </p:nvPr>
        </p:nvSpPr>
        <p:spPr>
          <a:xfrm>
            <a:off x="751762" y="1585702"/>
            <a:ext cx="10691279" cy="4615397"/>
          </a:xfrm>
        </p:spPr>
        <p:txBody>
          <a:bodyPr vert="horz" lIns="91440" tIns="45720" rIns="91440" bIns="45720" rtlCol="0" anchor="t">
            <a:normAutofit/>
          </a:bodyPr>
          <a:lstStyle/>
          <a:p>
            <a:pPr>
              <a:lnSpc>
                <a:spcPct val="100000"/>
              </a:lnSpc>
              <a:spcBef>
                <a:spcPts val="600"/>
              </a:spcBef>
              <a:spcAft>
                <a:spcPts val="600"/>
              </a:spcAft>
            </a:pPr>
            <a:r>
              <a:rPr lang="es-ES" sz="2000" noProof="0" dirty="0">
                <a:latin typeface="Raleway"/>
              </a:rPr>
              <a:t>Objetivo General</a:t>
            </a:r>
          </a:p>
          <a:p>
            <a:pPr>
              <a:lnSpc>
                <a:spcPct val="100000"/>
              </a:lnSpc>
              <a:spcBef>
                <a:spcPts val="600"/>
              </a:spcBef>
              <a:spcAft>
                <a:spcPts val="600"/>
              </a:spcAft>
            </a:pPr>
            <a:r>
              <a:rPr lang="es-ES" sz="2000" b="0" noProof="0" dirty="0">
                <a:solidFill>
                  <a:schemeClr val="accent1"/>
                </a:solidFill>
                <a:latin typeface="Raleway"/>
              </a:rPr>
              <a:t>Esta unidad ayuda a los participantes a explorar diversos estilos de liderazgo e introduce formas de generar confianza en sus habilidades de liderazgo. Proporciona estrategias para desarrollar una marca personal, con un enfoque particular en el empoderamiento de mujeres emprendedoras. Además, los alumnos aprenderán maneras de crear un entorno de trabajo colaborativo y de apoyo</a:t>
            </a:r>
            <a:r>
              <a:rPr lang="es-ES" sz="2000" b="0" noProof="0" dirty="0">
                <a:solidFill>
                  <a:schemeClr val="accent1"/>
                </a:solidFill>
                <a:ea typeface="+mn-lt"/>
                <a:cs typeface="+mn-lt"/>
              </a:rPr>
              <a:t>.</a:t>
            </a:r>
            <a:endParaRPr lang="es-ES" noProof="0" dirty="0">
              <a:solidFill>
                <a:schemeClr val="accent1"/>
              </a:solidFill>
            </a:endParaRPr>
          </a:p>
          <a:p>
            <a:pPr>
              <a:lnSpc>
                <a:spcPct val="100000"/>
              </a:lnSpc>
              <a:spcBef>
                <a:spcPts val="600"/>
              </a:spcBef>
              <a:spcAft>
                <a:spcPts val="600"/>
              </a:spcAft>
            </a:pPr>
            <a:r>
              <a:rPr lang="es-ES" sz="2000" noProof="0" dirty="0">
                <a:latin typeface="Raleway"/>
              </a:rPr>
              <a:t>Duración de la unidad: </a:t>
            </a:r>
            <a:r>
              <a:rPr lang="es-ES" sz="2000" b="0" noProof="0" dirty="0">
                <a:solidFill>
                  <a:schemeClr val="accent1"/>
                </a:solidFill>
                <a:latin typeface="Raleway"/>
              </a:rPr>
              <a:t>1 semana</a:t>
            </a:r>
            <a:endParaRPr lang="es-ES" noProof="0" dirty="0">
              <a:solidFill>
                <a:schemeClr val="accent1"/>
              </a:solidFill>
            </a:endParaRPr>
          </a:p>
          <a:p>
            <a:pPr>
              <a:lnSpc>
                <a:spcPct val="100000"/>
              </a:lnSpc>
              <a:spcBef>
                <a:spcPts val="600"/>
              </a:spcBef>
              <a:spcAft>
                <a:spcPts val="600"/>
              </a:spcAft>
            </a:pPr>
            <a:r>
              <a:rPr lang="es-ES" sz="2000" noProof="0" dirty="0">
                <a:latin typeface="Raleway"/>
              </a:rPr>
              <a:t>Carga estimada de trabajo personal : </a:t>
            </a:r>
            <a:r>
              <a:rPr lang="es-ES" sz="2000" b="0" noProof="0" dirty="0">
                <a:solidFill>
                  <a:schemeClr val="accent1"/>
                </a:solidFill>
                <a:latin typeface="Raleway"/>
              </a:rPr>
              <a:t>7 horas</a:t>
            </a:r>
            <a:endParaRPr lang="es-ES" noProof="0" dirty="0">
              <a:solidFill>
                <a:schemeClr val="accent1"/>
              </a:solidFill>
            </a:endParaRPr>
          </a:p>
          <a:p>
            <a:pPr>
              <a:lnSpc>
                <a:spcPct val="100000"/>
              </a:lnSpc>
              <a:spcBef>
                <a:spcPts val="600"/>
              </a:spcBef>
              <a:spcAft>
                <a:spcPts val="600"/>
              </a:spcAft>
            </a:pPr>
            <a:r>
              <a:rPr lang="es-ES" sz="2000" noProof="0" dirty="0">
                <a:latin typeface="Raleway"/>
              </a:rPr>
              <a:t>Método de evaluación: </a:t>
            </a:r>
            <a:r>
              <a:rPr lang="es-ES" sz="2000" b="0" noProof="0" dirty="0">
                <a:solidFill>
                  <a:schemeClr val="accent1"/>
                </a:solidFill>
                <a:latin typeface="Raleway"/>
              </a:rPr>
              <a:t>La evaluación de la unidad incluye un cuestionario de opción múltiple para evaluar la comprensión de los alumnos al finalizar. Además, la presentación cuenta con ejercicios interactivos diseñados para practicar y reforzar las habilidades abordadas a lo largo de la unidad.</a:t>
            </a:r>
            <a:endParaRPr lang="es-ES" sz="2000" b="0" noProof="0" dirty="0">
              <a:solidFill>
                <a:schemeClr val="accent1"/>
              </a:solidFill>
            </a:endParaRPr>
          </a:p>
        </p:txBody>
      </p:sp>
    </p:spTree>
    <p:extLst>
      <p:ext uri="{BB962C8B-B14F-4D97-AF65-F5344CB8AC3E}">
        <p14:creationId xmlns:p14="http://schemas.microsoft.com/office/powerpoint/2010/main" val="3201183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2ecf44786e8_0_294"/>
          <p:cNvSpPr txBox="1"/>
          <p:nvPr/>
        </p:nvSpPr>
        <p:spPr>
          <a:xfrm>
            <a:off x="838200" y="888300"/>
            <a:ext cx="10515600" cy="1791000"/>
          </a:xfrm>
          <a:prstGeom prst="rect">
            <a:avLst/>
          </a:prstGeom>
          <a:noFill/>
          <a:ln>
            <a:noFill/>
          </a:ln>
        </p:spPr>
        <p:txBody>
          <a:bodyPr spcFirstLastPara="1" wrap="square" lIns="91425" tIns="45700" rIns="91425" bIns="45700" anchor="ctr" anchorCtr="0">
            <a:normAutofit/>
          </a:bodyPr>
          <a:lstStyle/>
          <a:p>
            <a:pPr algn="ctr">
              <a:spcBef>
                <a:spcPts val="600"/>
              </a:spcBef>
              <a:spcAft>
                <a:spcPts val="600"/>
              </a:spcAft>
            </a:pPr>
            <a:r>
              <a:rPr lang="es-ES" sz="3400" b="1" noProof="0" dirty="0">
                <a:solidFill>
                  <a:srgbClr val="0E9094"/>
                </a:solidFill>
                <a:latin typeface="Raleway"/>
                <a:ea typeface="Raleway"/>
                <a:cs typeface="Raleway"/>
                <a:sym typeface="Raleway"/>
              </a:rPr>
              <a:t>2° Crear una marca personal como mujer empresaria</a:t>
            </a:r>
            <a:endParaRPr lang="es-ES" sz="3400" b="1" noProof="0" dirty="0">
              <a:solidFill>
                <a:srgbClr val="0E9094"/>
              </a:solidFill>
              <a:latin typeface="Raleway"/>
              <a:ea typeface="Raleway"/>
              <a:cs typeface="Raleway"/>
            </a:endParaRPr>
          </a:p>
        </p:txBody>
      </p:sp>
      <p:pic>
        <p:nvPicPr>
          <p:cNvPr id="209" name="Google Shape;209;g2ecf44786e8_0_294"/>
          <p:cNvPicPr preferRelativeResize="0"/>
          <p:nvPr/>
        </p:nvPicPr>
        <p:blipFill>
          <a:blip r:embed="rId3">
            <a:alphaModFix/>
          </a:blip>
          <a:stretch>
            <a:fillRect/>
          </a:stretch>
        </p:blipFill>
        <p:spPr>
          <a:xfrm>
            <a:off x="3306538" y="2180750"/>
            <a:ext cx="5578926" cy="4677250"/>
          </a:xfrm>
          <a:prstGeom prst="rect">
            <a:avLst/>
          </a:prstGeom>
          <a:noFill/>
          <a:ln>
            <a:noFill/>
          </a:ln>
        </p:spPr>
      </p:pic>
      <p:sp>
        <p:nvSpPr>
          <p:cNvPr id="3" name="TextBox 2">
            <a:extLst>
              <a:ext uri="{FF2B5EF4-FFF2-40B4-BE49-F238E27FC236}">
                <a16:creationId xmlns:a16="http://schemas.microsoft.com/office/drawing/2014/main" id="{691D11AB-8A79-9302-AFF6-871F124FB785}"/>
              </a:ext>
            </a:extLst>
          </p:cNvPr>
          <p:cNvSpPr txBox="1"/>
          <p:nvPr/>
        </p:nvSpPr>
        <p:spPr>
          <a:xfrm>
            <a:off x="1911963" y="6539863"/>
            <a:ext cx="18033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200" noProof="0" dirty="0" err="1">
                <a:solidFill>
                  <a:schemeClr val="accent1"/>
                </a:solidFill>
                <a:latin typeface="Raleway"/>
              </a:rPr>
              <a:t>Image</a:t>
            </a:r>
            <a:r>
              <a:rPr lang="es-ES" sz="1200" noProof="0" dirty="0">
                <a:solidFill>
                  <a:schemeClr val="accent1"/>
                </a:solidFill>
                <a:latin typeface="Raleway"/>
              </a:rPr>
              <a:t> </a:t>
            </a:r>
            <a:r>
              <a:rPr lang="es-ES" sz="1200" noProof="0" dirty="0" err="1">
                <a:solidFill>
                  <a:schemeClr val="accent1"/>
                </a:solidFill>
                <a:latin typeface="Raleway"/>
              </a:rPr>
              <a:t>source</a:t>
            </a:r>
            <a:r>
              <a:rPr lang="es-ES" sz="1200" noProof="0" dirty="0">
                <a:solidFill>
                  <a:schemeClr val="accent1"/>
                </a:solidFill>
                <a:latin typeface="Raleway"/>
              </a:rPr>
              <a:t>: </a:t>
            </a:r>
            <a:r>
              <a:rPr lang="es-ES" sz="1200" noProof="0" dirty="0" err="1">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s-ES" sz="12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2ecf44786e8_0_49"/>
          <p:cNvSpPr txBox="1">
            <a:spLocks noGrp="1"/>
          </p:cNvSpPr>
          <p:nvPr>
            <p:ph type="title"/>
          </p:nvPr>
        </p:nvSpPr>
        <p:spPr>
          <a:xfrm>
            <a:off x="780750" y="399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¿Qué es la marca personal?</a:t>
            </a:r>
          </a:p>
        </p:txBody>
      </p:sp>
      <p:sp>
        <p:nvSpPr>
          <p:cNvPr id="215" name="Google Shape;215;g2ecf44786e8_0_49"/>
          <p:cNvSpPr txBox="1"/>
          <p:nvPr/>
        </p:nvSpPr>
        <p:spPr>
          <a:xfrm>
            <a:off x="874200" y="1846875"/>
            <a:ext cx="10328700" cy="2492960"/>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s-ES" sz="2000" b="1" noProof="0" dirty="0">
                <a:highlight>
                  <a:schemeClr val="lt1"/>
                </a:highlight>
                <a:latin typeface="Raleway"/>
                <a:ea typeface="Raleway"/>
                <a:cs typeface="Raleway"/>
                <a:sym typeface="Raleway"/>
              </a:rPr>
              <a:t>La Marca Personal</a:t>
            </a:r>
            <a:r>
              <a:rPr lang="es-ES" sz="2000" b="1" noProof="0" dirty="0">
                <a:solidFill>
                  <a:schemeClr val="accent1"/>
                </a:solidFill>
                <a:latin typeface="Raleway"/>
                <a:ea typeface="Raleway"/>
                <a:cs typeface="Raleway"/>
                <a:sym typeface="Raleway"/>
              </a:rPr>
              <a:t> </a:t>
            </a:r>
            <a:r>
              <a:rPr lang="es-ES" sz="2000" noProof="0" dirty="0">
                <a:solidFill>
                  <a:schemeClr val="accent1"/>
                </a:solidFill>
                <a:latin typeface="Raleway"/>
                <a:ea typeface="Raleway"/>
                <a:cs typeface="Raleway"/>
                <a:sym typeface="Raleway"/>
              </a:rPr>
              <a:t>es el proceso de definir y promover lo que tú representas como individuo. Tu marca personal es la culminación de las experiencias, habilidades y valores que te diferencian</a:t>
            </a:r>
            <a:r>
              <a:rPr lang="es-ES" sz="2000" noProof="0" dirty="0">
                <a:latin typeface="Raleway"/>
                <a:ea typeface="Raleway"/>
                <a:cs typeface="Raleway"/>
                <a:sym typeface="Raleway"/>
              </a:rPr>
              <a:t>.</a:t>
            </a:r>
            <a:endParaRPr lang="es-ES" sz="2000" noProof="0" dirty="0">
              <a:solidFill>
                <a:srgbClr val="1D1D1B"/>
              </a:solidFill>
              <a:latin typeface="Raleway"/>
              <a:ea typeface="Raleway"/>
              <a:cs typeface="Raleway"/>
            </a:endParaRPr>
          </a:p>
          <a:p>
            <a:pPr algn="just">
              <a:spcBef>
                <a:spcPts val="600"/>
              </a:spcBef>
              <a:spcAft>
                <a:spcPts val="600"/>
              </a:spcAft>
            </a:pPr>
            <a:endParaRPr lang="es-ES" sz="2000" noProof="0" dirty="0">
              <a:latin typeface="Raleway"/>
            </a:endParaRPr>
          </a:p>
          <a:p>
            <a:pPr algn="just">
              <a:spcBef>
                <a:spcPts val="600"/>
              </a:spcBef>
              <a:spcAft>
                <a:spcPts val="600"/>
              </a:spcAft>
            </a:pPr>
            <a:r>
              <a:rPr lang="es-ES" sz="2000" b="1" noProof="0" dirty="0">
                <a:solidFill>
                  <a:srgbClr val="333333"/>
                </a:solidFill>
                <a:latin typeface="Raleway"/>
              </a:rPr>
              <a:t>El branding no es sólo cosa de empresas y corporaciones. </a:t>
            </a:r>
            <a:r>
              <a:rPr lang="es-ES" sz="2000" noProof="0" dirty="0">
                <a:solidFill>
                  <a:srgbClr val="333333"/>
                </a:solidFill>
                <a:latin typeface="Raleway"/>
              </a:rPr>
              <a:t>Los individuos gestionan sus marcas personales para alcanzar el éxito profesional. </a:t>
            </a:r>
            <a:endParaRPr lang="es-ES" sz="2000" noProof="0" dirty="0">
              <a:latin typeface="Raleway"/>
            </a:endParaRPr>
          </a:p>
        </p:txBody>
      </p:sp>
      <p:sp>
        <p:nvSpPr>
          <p:cNvPr id="216" name="Google Shape;216;g2ecf44786e8_0_49"/>
          <p:cNvSpPr txBox="1"/>
          <p:nvPr/>
        </p:nvSpPr>
        <p:spPr>
          <a:xfrm>
            <a:off x="3355228" y="4479315"/>
            <a:ext cx="7937897" cy="1877407"/>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s-ES" sz="2000" b="1" noProof="0" dirty="0">
                <a:solidFill>
                  <a:schemeClr val="bg1">
                    <a:lumMod val="76000"/>
                  </a:schemeClr>
                </a:solidFill>
                <a:latin typeface="Raleway"/>
                <a:ea typeface="Raleway"/>
                <a:cs typeface="Raleway"/>
                <a:sym typeface="Raleway"/>
              </a:rPr>
              <a:t>FACTOR INTERESANTE: </a:t>
            </a:r>
            <a:r>
              <a:rPr lang="es-ES" sz="2000" noProof="0" dirty="0">
                <a:solidFill>
                  <a:schemeClr val="bg1">
                    <a:lumMod val="76000"/>
                  </a:schemeClr>
                </a:solidFill>
                <a:latin typeface="Raleway"/>
                <a:ea typeface="Raleway"/>
                <a:cs typeface="Raleway"/>
                <a:sym typeface="Raleway"/>
              </a:rPr>
              <a:t>Un “</a:t>
            </a:r>
            <a:r>
              <a:rPr lang="es-ES" sz="2000" noProof="0" dirty="0" err="1">
                <a:solidFill>
                  <a:schemeClr val="bg1">
                    <a:lumMod val="76000"/>
                  </a:schemeClr>
                </a:solidFill>
                <a:latin typeface="Raleway"/>
                <a:ea typeface="Raleway"/>
                <a:cs typeface="Raleway"/>
                <a:sym typeface="Raleway"/>
              </a:rPr>
              <a:t>Career</a:t>
            </a:r>
            <a:r>
              <a:rPr lang="es-ES" sz="2000" noProof="0" dirty="0">
                <a:solidFill>
                  <a:schemeClr val="bg1">
                    <a:lumMod val="76000"/>
                  </a:schemeClr>
                </a:solidFill>
                <a:latin typeface="Raleway"/>
                <a:ea typeface="Raleway"/>
                <a:cs typeface="Raleway"/>
                <a:sym typeface="Raleway"/>
              </a:rPr>
              <a:t> </a:t>
            </a:r>
            <a:r>
              <a:rPr lang="es-ES" sz="2000" noProof="0" dirty="0" err="1">
                <a:solidFill>
                  <a:schemeClr val="bg1">
                    <a:lumMod val="76000"/>
                  </a:schemeClr>
                </a:solidFill>
                <a:latin typeface="Raleway"/>
                <a:ea typeface="Raleway"/>
                <a:cs typeface="Raleway"/>
                <a:sym typeface="Raleway"/>
              </a:rPr>
              <a:t>Builder</a:t>
            </a:r>
            <a:r>
              <a:rPr lang="es-ES" sz="2000" noProof="0" dirty="0">
                <a:solidFill>
                  <a:schemeClr val="bg1">
                    <a:lumMod val="76000"/>
                  </a:schemeClr>
                </a:solidFill>
                <a:latin typeface="Raleway"/>
                <a:ea typeface="Raleway"/>
                <a:cs typeface="Raleway"/>
                <a:sym typeface="Raleway"/>
              </a:rPr>
              <a:t>” descubrió que «el 57% de los empleadores son menos propensos a entrevistar a un candidato que no pueden encontrar en línea». Esto pone de relieve la importancia de tener una fuerte presencia online y marca personal.</a:t>
            </a:r>
            <a:endParaRPr lang="es-ES" sz="1950" noProof="0" dirty="0">
              <a:solidFill>
                <a:schemeClr val="bg1">
                  <a:lumMod val="76000"/>
                </a:schemeClr>
              </a:solidFill>
              <a:latin typeface="Raleway"/>
              <a:ea typeface="Raleway"/>
              <a:cs typeface="Raleway"/>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g2ecf44786e8_0_301"/>
          <p:cNvSpPr txBox="1">
            <a:spLocks noGrp="1"/>
          </p:cNvSpPr>
          <p:nvPr>
            <p:ph type="title"/>
          </p:nvPr>
        </p:nvSpPr>
        <p:spPr>
          <a:xfrm>
            <a:off x="780750" y="399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Importancia de la marca personal</a:t>
            </a:r>
            <a:endParaRPr lang="es-ES" sz="3400" noProof="0" dirty="0"/>
          </a:p>
        </p:txBody>
      </p:sp>
      <p:sp>
        <p:nvSpPr>
          <p:cNvPr id="223" name="Google Shape;223;g2ecf44786e8_0_301"/>
          <p:cNvSpPr txBox="1"/>
          <p:nvPr/>
        </p:nvSpPr>
        <p:spPr>
          <a:xfrm>
            <a:off x="899800" y="1724825"/>
            <a:ext cx="10615200" cy="4062620"/>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s-ES" sz="1800" b="1" noProof="0" dirty="0">
                <a:highlight>
                  <a:schemeClr val="lt1"/>
                </a:highlight>
                <a:latin typeface="Raleway"/>
                <a:ea typeface="Raleway"/>
                <a:cs typeface="Raleway"/>
                <a:sym typeface="Raleway"/>
              </a:rPr>
              <a:t>Establecer credibilidad y confianza </a:t>
            </a:r>
            <a:endParaRPr lang="es-ES" sz="1800" b="1" noProof="0" dirty="0">
              <a:highlight>
                <a:srgbClr val="F3B75B"/>
              </a:highlight>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Percepción:</a:t>
            </a:r>
            <a:r>
              <a:rPr lang="es-ES" sz="1800" noProof="0" dirty="0">
                <a:latin typeface="Raleway"/>
                <a:ea typeface="Raleway"/>
                <a:cs typeface="Raleway"/>
                <a:sym typeface="Raleway"/>
              </a:rPr>
              <a:t> Construir una reputación como profesional fiable y bien informado.</a:t>
            </a:r>
            <a:endParaRPr lang="es-ES" sz="1800" noProof="0" dirty="0">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Consistencia:</a:t>
            </a:r>
            <a:r>
              <a:rPr lang="es-ES" sz="1800" noProof="0" dirty="0">
                <a:latin typeface="Raleway"/>
                <a:ea typeface="Raleway"/>
                <a:cs typeface="Raleway"/>
                <a:sym typeface="Raleway"/>
              </a:rPr>
              <a:t> Demuestra fiabilidad mediante acciones y comunicaciones coherentes.</a:t>
            </a:r>
            <a:endParaRPr lang="es-ES" sz="1800" noProof="0" dirty="0">
              <a:latin typeface="Raleway"/>
              <a:ea typeface="Raleway"/>
              <a:cs typeface="Raleway"/>
            </a:endParaRPr>
          </a:p>
          <a:p>
            <a:pPr marL="0" lvl="0" indent="0" algn="just" rtl="0">
              <a:spcBef>
                <a:spcPts val="600"/>
              </a:spcBef>
              <a:spcAft>
                <a:spcPts val="600"/>
              </a:spcAft>
              <a:buNone/>
            </a:pPr>
            <a:r>
              <a:rPr lang="es-ES" sz="1800" b="1" noProof="0" dirty="0">
                <a:highlight>
                  <a:schemeClr val="lt1"/>
                </a:highlight>
                <a:latin typeface="Raleway"/>
                <a:ea typeface="Raleway"/>
                <a:cs typeface="Raleway"/>
                <a:sym typeface="Raleway"/>
              </a:rPr>
              <a:t>Diferenciarte</a:t>
            </a:r>
            <a:endParaRPr lang="es-ES" sz="1800" b="1" noProof="0" dirty="0">
              <a:highlight>
                <a:srgbClr val="F3B75B"/>
              </a:highlight>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Singularidad :</a:t>
            </a:r>
            <a:r>
              <a:rPr lang="es-ES" sz="1800" noProof="0" dirty="0">
                <a:latin typeface="Raleway"/>
                <a:ea typeface="Raleway"/>
                <a:cs typeface="Raleway"/>
                <a:sym typeface="Raleway"/>
              </a:rPr>
              <a:t> Destaca lo que te diferencia de los demás en su sector.</a:t>
            </a:r>
            <a:endParaRPr lang="es-ES" sz="1800" noProof="0" dirty="0">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Propuesta de Valor:</a:t>
            </a:r>
            <a:r>
              <a:rPr lang="es-ES" sz="1800" noProof="0" dirty="0">
                <a:latin typeface="Raleway"/>
                <a:ea typeface="Raleway"/>
                <a:cs typeface="Raleway"/>
                <a:sym typeface="Raleway"/>
              </a:rPr>
              <a:t> Comunica claramente el valor único que ofreces.</a:t>
            </a:r>
            <a:endParaRPr lang="es-ES" sz="1800" noProof="0" dirty="0">
              <a:latin typeface="Raleway"/>
              <a:ea typeface="Raleway"/>
              <a:cs typeface="Raleway"/>
            </a:endParaRPr>
          </a:p>
          <a:p>
            <a:pPr marL="0" lvl="0" indent="0" algn="just" rtl="0">
              <a:spcBef>
                <a:spcPts val="600"/>
              </a:spcBef>
              <a:spcAft>
                <a:spcPts val="600"/>
              </a:spcAft>
              <a:buNone/>
            </a:pPr>
            <a:r>
              <a:rPr lang="es-ES" sz="1800" b="1" noProof="0" dirty="0">
                <a:highlight>
                  <a:schemeClr val="lt1"/>
                </a:highlight>
                <a:latin typeface="Raleway"/>
                <a:ea typeface="Raleway"/>
                <a:cs typeface="Raleway"/>
                <a:sym typeface="Raleway"/>
              </a:rPr>
              <a:t>Atraer oportunidades</a:t>
            </a:r>
            <a:endParaRPr lang="es-ES" sz="1800" b="1" noProof="0" dirty="0">
              <a:highlight>
                <a:srgbClr val="F3B75B"/>
              </a:highlight>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Visibilidad:</a:t>
            </a:r>
            <a:r>
              <a:rPr lang="es-ES" sz="1800" noProof="0" dirty="0">
                <a:latin typeface="Raleway"/>
                <a:ea typeface="Raleway"/>
                <a:cs typeface="Raleway"/>
                <a:sym typeface="Raleway"/>
              </a:rPr>
              <a:t> Aumenta </a:t>
            </a:r>
            <a:r>
              <a:rPr lang="es-ES" sz="1800" dirty="0">
                <a:latin typeface="Raleway"/>
                <a:ea typeface="Raleway"/>
                <a:cs typeface="Raleway"/>
                <a:sym typeface="Raleway"/>
              </a:rPr>
              <a:t>t</a:t>
            </a:r>
            <a:r>
              <a:rPr lang="es-ES" sz="1800" noProof="0" dirty="0">
                <a:latin typeface="Raleway"/>
                <a:ea typeface="Raleway"/>
                <a:cs typeface="Raleway"/>
                <a:sym typeface="Raleway"/>
              </a:rPr>
              <a:t>u presencia y </a:t>
            </a:r>
            <a:r>
              <a:rPr lang="es-ES" sz="1800" noProof="0" dirty="0" err="1">
                <a:latin typeface="Raleway"/>
                <a:ea typeface="Raleway"/>
                <a:cs typeface="Raleway"/>
                <a:sym typeface="Raleway"/>
              </a:rPr>
              <a:t>alcan</a:t>
            </a:r>
            <a:r>
              <a:rPr lang="es-ES" sz="1800" dirty="0">
                <a:latin typeface="Raleway"/>
                <a:ea typeface="Raleway"/>
                <a:cs typeface="Raleway"/>
                <a:sym typeface="Raleway"/>
              </a:rPr>
              <a:t>ce</a:t>
            </a:r>
            <a:r>
              <a:rPr lang="es-ES" sz="1800" noProof="0" dirty="0">
                <a:latin typeface="Raleway"/>
                <a:ea typeface="Raleway"/>
                <a:cs typeface="Raleway"/>
                <a:sym typeface="Raleway"/>
              </a:rPr>
              <a:t> mediante una imagen de marca eficaz.</a:t>
            </a:r>
            <a:endParaRPr lang="es-ES" sz="1800" noProof="0" dirty="0">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Compromiso:</a:t>
            </a:r>
            <a:r>
              <a:rPr lang="es-ES" sz="1800" noProof="0" dirty="0">
                <a:latin typeface="Raleway"/>
                <a:ea typeface="Raleway"/>
                <a:cs typeface="Raleway"/>
                <a:sym typeface="Raleway"/>
              </a:rPr>
              <a:t> Conecta con clientes, socios e inversores potenciales.</a:t>
            </a:r>
            <a:endParaRPr lang="es-ES" sz="1800" noProof="0" dirty="0">
              <a:latin typeface="Raleway"/>
              <a:ea typeface="Raleway"/>
              <a:cs typeface="Raleway"/>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g2ecf44786e8_0_53"/>
          <p:cNvSpPr txBox="1">
            <a:spLocks noGrp="1"/>
          </p:cNvSpPr>
          <p:nvPr>
            <p:ph type="title"/>
          </p:nvPr>
        </p:nvSpPr>
        <p:spPr>
          <a:xfrm>
            <a:off x="481625" y="400200"/>
            <a:ext cx="10984500" cy="13257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¿Por qué es importante la marca personal para las empresarias?</a:t>
            </a:r>
            <a:endParaRPr lang="es-ES" sz="3400" b="1" noProof="0" dirty="0">
              <a:solidFill>
                <a:srgbClr val="0E9094"/>
              </a:solidFill>
              <a:highlight>
                <a:srgbClr val="FFFF00"/>
              </a:highlight>
            </a:endParaRPr>
          </a:p>
          <a:p>
            <a:pPr marL="0" lvl="0" indent="0" algn="l">
              <a:lnSpc>
                <a:spcPct val="90000"/>
              </a:lnSpc>
              <a:spcBef>
                <a:spcPts val="0"/>
              </a:spcBef>
              <a:spcAft>
                <a:spcPts val="0"/>
              </a:spcAft>
              <a:buSzPts val="4000"/>
              <a:buFont typeface="Raleway SemiBold"/>
              <a:buNone/>
            </a:pPr>
            <a:endParaRPr lang="es-ES" noProof="0" dirty="0"/>
          </a:p>
        </p:txBody>
      </p:sp>
      <p:sp>
        <p:nvSpPr>
          <p:cNvPr id="229" name="Google Shape;229;g2ecf44786e8_0_53"/>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lang="es-ES" noProof="0" dirty="0"/>
          </a:p>
        </p:txBody>
      </p:sp>
      <p:pic>
        <p:nvPicPr>
          <p:cNvPr id="231" name="Google Shape;231;g2ecf44786e8_0_53"/>
          <p:cNvPicPr preferRelativeResize="0"/>
          <p:nvPr/>
        </p:nvPicPr>
        <p:blipFill>
          <a:blip r:embed="rId4">
            <a:alphaModFix/>
          </a:blip>
          <a:stretch>
            <a:fillRect/>
          </a:stretch>
        </p:blipFill>
        <p:spPr>
          <a:xfrm rot="5400000">
            <a:off x="2866236" y="5548773"/>
            <a:ext cx="835408" cy="887807"/>
          </a:xfrm>
          <a:prstGeom prst="rect">
            <a:avLst/>
          </a:prstGeom>
          <a:noFill/>
          <a:ln>
            <a:noFill/>
          </a:ln>
        </p:spPr>
      </p:pic>
      <p:sp>
        <p:nvSpPr>
          <p:cNvPr id="3" name="CasellaDiTesto 2">
            <a:extLst>
              <a:ext uri="{FF2B5EF4-FFF2-40B4-BE49-F238E27FC236}">
                <a16:creationId xmlns:a16="http://schemas.microsoft.com/office/drawing/2014/main" id="{27E46F5D-9702-076A-17A9-02675106CD6C}"/>
              </a:ext>
            </a:extLst>
          </p:cNvPr>
          <p:cNvSpPr txBox="1"/>
          <p:nvPr/>
        </p:nvSpPr>
        <p:spPr>
          <a:xfrm>
            <a:off x="3739711" y="6120883"/>
            <a:ext cx="817578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a:t>
            </a:r>
            <a:r>
              <a:rPr lang="es-ES" sz="1000" noProof="0" dirty="0" err="1">
                <a:solidFill>
                  <a:schemeClr val="accent1"/>
                </a:solidFill>
                <a:latin typeface="Raleway"/>
                <a:hlinkClick r:id="rId5">
                  <a:extLst>
                    <a:ext uri="{A12FA001-AC4F-418D-AE19-62706E023703}">
                      <ahyp:hlinkClr xmlns:ahyp="http://schemas.microsoft.com/office/drawing/2018/hyperlinkcolor" val="tx"/>
                    </a:ext>
                  </a:extLst>
                </a:hlinkClick>
              </a:rPr>
              <a:t>Why</a:t>
            </a:r>
            <a:r>
              <a:rPr lang="es-ES" sz="1000" noProof="0" dirty="0">
                <a:solidFill>
                  <a:schemeClr val="accent1"/>
                </a:solidFill>
                <a:latin typeface="Raleway"/>
                <a:hlinkClick r:id="rId5">
                  <a:extLst>
                    <a:ext uri="{A12FA001-AC4F-418D-AE19-62706E023703}">
                      <ahyp:hlinkClr xmlns:ahyp="http://schemas.microsoft.com/office/drawing/2018/hyperlinkcolor" val="tx"/>
                    </a:ext>
                  </a:extLst>
                </a:hlinkClick>
              </a:rPr>
              <a:t> </a:t>
            </a:r>
            <a:r>
              <a:rPr lang="es-ES" sz="1000" noProof="0" dirty="0" err="1">
                <a:solidFill>
                  <a:schemeClr val="accent1"/>
                </a:solidFill>
                <a:latin typeface="Raleway"/>
                <a:hlinkClick r:id="rId5">
                  <a:extLst>
                    <a:ext uri="{A12FA001-AC4F-418D-AE19-62706E023703}">
                      <ahyp:hlinkClr xmlns:ahyp="http://schemas.microsoft.com/office/drawing/2018/hyperlinkcolor" val="tx"/>
                    </a:ext>
                  </a:extLst>
                </a:hlinkClick>
              </a:rPr>
              <a:t>is</a:t>
            </a:r>
            <a:r>
              <a:rPr lang="es-ES" sz="1000" noProof="0" dirty="0">
                <a:solidFill>
                  <a:schemeClr val="accent1"/>
                </a:solidFill>
                <a:latin typeface="Raleway"/>
                <a:hlinkClick r:id="rId5">
                  <a:extLst>
                    <a:ext uri="{A12FA001-AC4F-418D-AE19-62706E023703}">
                      <ahyp:hlinkClr xmlns:ahyp="http://schemas.microsoft.com/office/drawing/2018/hyperlinkcolor" val="tx"/>
                    </a:ext>
                  </a:extLst>
                </a:hlinkClick>
              </a:rPr>
              <a:t> personal branding </a:t>
            </a:r>
            <a:r>
              <a:rPr lang="es-ES" sz="1000" noProof="0" dirty="0" err="1">
                <a:solidFill>
                  <a:schemeClr val="accent1"/>
                </a:solidFill>
                <a:latin typeface="Raleway"/>
                <a:hlinkClick r:id="rId5">
                  <a:extLst>
                    <a:ext uri="{A12FA001-AC4F-418D-AE19-62706E023703}">
                      <ahyp:hlinkClr xmlns:ahyp="http://schemas.microsoft.com/office/drawing/2018/hyperlinkcolor" val="tx"/>
                    </a:ext>
                  </a:extLst>
                </a:hlinkClick>
              </a:rPr>
              <a:t>important</a:t>
            </a:r>
            <a:r>
              <a:rPr lang="es-ES" sz="1000" noProof="0" dirty="0">
                <a:solidFill>
                  <a:schemeClr val="accent1"/>
                </a:solidFill>
                <a:latin typeface="Raleway"/>
                <a:hlinkClick r:id="rId5">
                  <a:extLst>
                    <a:ext uri="{A12FA001-AC4F-418D-AE19-62706E023703}">
                      <ahyp:hlinkClr xmlns:ahyp="http://schemas.microsoft.com/office/drawing/2018/hyperlinkcolor" val="tx"/>
                    </a:ext>
                  </a:extLst>
                </a:hlinkClick>
              </a:rPr>
              <a:t> </a:t>
            </a:r>
            <a:r>
              <a:rPr lang="es-ES" sz="1000" noProof="0" dirty="0" err="1">
                <a:solidFill>
                  <a:schemeClr val="accent1"/>
                </a:solidFill>
                <a:latin typeface="Raleway"/>
                <a:hlinkClick r:id="rId5">
                  <a:extLst>
                    <a:ext uri="{A12FA001-AC4F-418D-AE19-62706E023703}">
                      <ahyp:hlinkClr xmlns:ahyp="http://schemas.microsoft.com/office/drawing/2018/hyperlinkcolor" val="tx"/>
                    </a:ext>
                  </a:extLst>
                </a:hlinkClick>
              </a:rPr>
              <a:t>for</a:t>
            </a:r>
            <a:r>
              <a:rPr lang="es-ES" sz="1000" noProof="0" dirty="0">
                <a:solidFill>
                  <a:schemeClr val="accent1"/>
                </a:solidFill>
                <a:latin typeface="Raleway"/>
                <a:hlinkClick r:id="rId5">
                  <a:extLst>
                    <a:ext uri="{A12FA001-AC4F-418D-AE19-62706E023703}">
                      <ahyp:hlinkClr xmlns:ahyp="http://schemas.microsoft.com/office/drawing/2018/hyperlinkcolor" val="tx"/>
                    </a:ext>
                  </a:extLst>
                </a:hlinkClick>
              </a:rPr>
              <a:t> </a:t>
            </a:r>
            <a:r>
              <a:rPr lang="es-ES" sz="1000" noProof="0" dirty="0" err="1">
                <a:solidFill>
                  <a:schemeClr val="accent1"/>
                </a:solidFill>
                <a:latin typeface="Raleway"/>
                <a:hlinkClick r:id="rId5">
                  <a:extLst>
                    <a:ext uri="{A12FA001-AC4F-418D-AE19-62706E023703}">
                      <ahyp:hlinkClr xmlns:ahyp="http://schemas.microsoft.com/office/drawing/2018/hyperlinkcolor" val="tx"/>
                    </a:ext>
                  </a:extLst>
                </a:hlinkClick>
              </a:rPr>
              <a:t>female</a:t>
            </a:r>
            <a:r>
              <a:rPr lang="es-ES" sz="1000" noProof="0" dirty="0">
                <a:solidFill>
                  <a:schemeClr val="accent1"/>
                </a:solidFill>
                <a:latin typeface="Raleway"/>
                <a:hlinkClick r:id="rId5">
                  <a:extLst>
                    <a:ext uri="{A12FA001-AC4F-418D-AE19-62706E023703}">
                      <ahyp:hlinkClr xmlns:ahyp="http://schemas.microsoft.com/office/drawing/2018/hyperlinkcolor" val="tx"/>
                    </a:ext>
                  </a:extLst>
                </a:hlinkClick>
              </a:rPr>
              <a:t> </a:t>
            </a:r>
            <a:r>
              <a:rPr lang="es-ES" sz="1000" noProof="0" dirty="0" err="1">
                <a:solidFill>
                  <a:schemeClr val="accent1"/>
                </a:solidFill>
                <a:latin typeface="Raleway"/>
                <a:hlinkClick r:id="rId5">
                  <a:extLst>
                    <a:ext uri="{A12FA001-AC4F-418D-AE19-62706E023703}">
                      <ahyp:hlinkClr xmlns:ahyp="http://schemas.microsoft.com/office/drawing/2018/hyperlinkcolor" val="tx"/>
                    </a:ext>
                  </a:extLst>
                </a:hlinkClick>
              </a:rPr>
              <a:t>entrepreneurs</a:t>
            </a:r>
            <a:r>
              <a:rPr lang="es-ES" sz="1000" noProof="0" dirty="0">
                <a:solidFill>
                  <a:schemeClr val="accent1"/>
                </a:solidFill>
                <a:latin typeface="Raleway"/>
                <a:hlinkClick r:id="rId5">
                  <a:extLst>
                    <a:ext uri="{A12FA001-AC4F-418D-AE19-62706E023703}">
                      <ahyp:hlinkClr xmlns:ahyp="http://schemas.microsoft.com/office/drawing/2018/hyperlinkcolor" val="tx"/>
                    </a:ext>
                  </a:extLst>
                </a:hlinkClick>
              </a:rPr>
              <a:t>? | </a:t>
            </a:r>
            <a:r>
              <a:rPr lang="es-ES" sz="1000" noProof="0" dirty="0" err="1">
                <a:solidFill>
                  <a:schemeClr val="accent1"/>
                </a:solidFill>
                <a:latin typeface="Raleway"/>
                <a:hlinkClick r:id="rId5">
                  <a:extLst>
                    <a:ext uri="{A12FA001-AC4F-418D-AE19-62706E023703}">
                      <ahyp:hlinkClr xmlns:ahyp="http://schemas.microsoft.com/office/drawing/2018/hyperlinkcolor" val="tx"/>
                    </a:ext>
                  </a:extLst>
                </a:hlinkClick>
              </a:rPr>
              <a:t>Fem</a:t>
            </a:r>
            <a:r>
              <a:rPr lang="es-ES" sz="1000" noProof="0" dirty="0">
                <a:solidFill>
                  <a:schemeClr val="accent1"/>
                </a:solidFill>
                <a:latin typeface="Raleway"/>
                <a:hlinkClick r:id="rId5">
                  <a:extLst>
                    <a:ext uri="{A12FA001-AC4F-418D-AE19-62706E023703}">
                      <ahyp:hlinkClr xmlns:ahyp="http://schemas.microsoft.com/office/drawing/2018/hyperlinkcolor" val="tx"/>
                    </a:ext>
                  </a:extLst>
                </a:hlinkClick>
              </a:rPr>
              <a:t>-up UE </a:t>
            </a:r>
            <a:r>
              <a:rPr lang="es-ES" sz="1000" noProof="0" dirty="0" err="1">
                <a:solidFill>
                  <a:schemeClr val="accent1"/>
                </a:solidFill>
                <a:latin typeface="Raleway"/>
                <a:hlinkClick r:id="rId5">
                  <a:extLst>
                    <a:ext uri="{A12FA001-AC4F-418D-AE19-62706E023703}">
                      <ahyp:hlinkClr xmlns:ahyp="http://schemas.microsoft.com/office/drawing/2018/hyperlinkcolor" val="tx"/>
                    </a:ext>
                  </a:extLst>
                </a:hlinkClick>
              </a:rPr>
              <a:t>project</a:t>
            </a:r>
            <a:r>
              <a:rPr lang="es-ES" sz="1000" noProof="0" dirty="0">
                <a:solidFill>
                  <a:schemeClr val="accent1"/>
                </a:solidFill>
                <a:latin typeface="Raleway"/>
              </a:rPr>
              <a:t> por </a:t>
            </a:r>
            <a:r>
              <a:rPr lang="es-ES" sz="1000" noProof="0" dirty="0" err="1">
                <a:solidFill>
                  <a:schemeClr val="accent1"/>
                </a:solidFill>
                <a:latin typeface="Raleway"/>
              </a:rPr>
              <a:t>Skills</a:t>
            </a:r>
            <a:r>
              <a:rPr lang="es-ES" sz="1000" noProof="0" dirty="0">
                <a:solidFill>
                  <a:schemeClr val="accent1"/>
                </a:solidFill>
                <a:latin typeface="Raleway"/>
              </a:rPr>
              <a:t> </a:t>
            </a:r>
            <a:r>
              <a:rPr lang="es-ES" sz="1000" noProof="0" dirty="0" err="1">
                <a:solidFill>
                  <a:schemeClr val="accent1"/>
                </a:solidFill>
                <a:latin typeface="Raleway"/>
              </a:rPr>
              <a:t>Zone</a:t>
            </a:r>
            <a:r>
              <a:rPr lang="es-ES" sz="1000" noProof="0" dirty="0">
                <a:solidFill>
                  <a:schemeClr val="accent1"/>
                </a:solidFill>
                <a:latin typeface="Raleway"/>
              </a:rPr>
              <a:t> Malta</a:t>
            </a:r>
            <a:endParaRPr lang="es-ES" sz="1000" noProof="0" dirty="0">
              <a:solidFill>
                <a:schemeClr val="accent1"/>
              </a:solidFill>
            </a:endParaRPr>
          </a:p>
        </p:txBody>
      </p:sp>
      <p:pic>
        <p:nvPicPr>
          <p:cNvPr id="2" name="Online Media 1" title="Why is personal branding important for female entrepreneurs? | Fem-up UE project">
            <a:hlinkClick r:id="" action="ppaction://media"/>
            <a:extLst>
              <a:ext uri="{FF2B5EF4-FFF2-40B4-BE49-F238E27FC236}">
                <a16:creationId xmlns:a16="http://schemas.microsoft.com/office/drawing/2014/main" id="{FB7703EA-E483-61C9-AF8E-6D854D06AF11}"/>
              </a:ext>
            </a:extLst>
          </p:cNvPr>
          <p:cNvPicPr>
            <a:picLocks noRot="1" noChangeAspect="1"/>
          </p:cNvPicPr>
          <p:nvPr>
            <a:videoFile r:link="rId1"/>
          </p:nvPr>
        </p:nvPicPr>
        <p:blipFill>
          <a:blip r:embed="rId6"/>
          <a:stretch>
            <a:fillRect/>
          </a:stretch>
        </p:blipFill>
        <p:spPr>
          <a:xfrm>
            <a:off x="3726505" y="1482123"/>
            <a:ext cx="8186739" cy="4635158"/>
          </a:xfrm>
          <a:prstGeom prst="rect">
            <a:avLst/>
          </a:prstGeom>
        </p:spPr>
      </p:pic>
      <p:sp>
        <p:nvSpPr>
          <p:cNvPr id="5" name="TextBox 4">
            <a:extLst>
              <a:ext uri="{FF2B5EF4-FFF2-40B4-BE49-F238E27FC236}">
                <a16:creationId xmlns:a16="http://schemas.microsoft.com/office/drawing/2014/main" id="{69FC8E54-63D7-22A9-E70E-09AC2FC2C01E}"/>
              </a:ext>
            </a:extLst>
          </p:cNvPr>
          <p:cNvSpPr txBox="1"/>
          <p:nvPr/>
        </p:nvSpPr>
        <p:spPr>
          <a:xfrm>
            <a:off x="480540" y="2633514"/>
            <a:ext cx="2951892" cy="261610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s-ES" sz="1800" b="1" noProof="0" dirty="0">
                <a:latin typeface="Raleway"/>
              </a:rPr>
              <a:t>Mira este video</a:t>
            </a:r>
            <a:r>
              <a:rPr lang="es-ES" sz="1800" noProof="0" dirty="0">
                <a:latin typeface="Raleway"/>
              </a:rPr>
              <a:t> y reflexiona.</a:t>
            </a:r>
            <a:endParaRPr lang="es-ES" noProof="0" dirty="0"/>
          </a:p>
          <a:p>
            <a:pPr>
              <a:spcBef>
                <a:spcPts val="600"/>
              </a:spcBef>
              <a:spcAft>
                <a:spcPts val="600"/>
              </a:spcAft>
            </a:pPr>
            <a:endParaRPr lang="es-ES" sz="1800" noProof="0" dirty="0">
              <a:latin typeface="Raleway"/>
            </a:endParaRPr>
          </a:p>
          <a:p>
            <a:pPr>
              <a:spcBef>
                <a:spcPts val="600"/>
              </a:spcBef>
              <a:spcAft>
                <a:spcPts val="600"/>
              </a:spcAft>
            </a:pPr>
            <a:r>
              <a:rPr lang="es-ES" sz="1800" noProof="0" dirty="0">
                <a:latin typeface="Raleway"/>
              </a:rPr>
              <a:t>¿Se te ocurren otras razones por las que la marca personal es importante para las empresarias? </a:t>
            </a:r>
            <a:endParaRPr lang="es-ES" noProof="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2ecf44786e8_0_443"/>
          <p:cNvSpPr txBox="1">
            <a:spLocks noGrp="1"/>
          </p:cNvSpPr>
          <p:nvPr>
            <p:ph type="title"/>
          </p:nvPr>
        </p:nvSpPr>
        <p:spPr>
          <a:xfrm>
            <a:off x="603749" y="497150"/>
            <a:ext cx="11419637"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Pasos para identificar y desarrollar su marca personal</a:t>
            </a:r>
          </a:p>
        </p:txBody>
      </p:sp>
      <p:sp>
        <p:nvSpPr>
          <p:cNvPr id="237" name="Google Shape;237;g2ecf44786e8_0_443"/>
          <p:cNvSpPr txBox="1"/>
          <p:nvPr/>
        </p:nvSpPr>
        <p:spPr>
          <a:xfrm>
            <a:off x="603750" y="1715606"/>
            <a:ext cx="11074811" cy="4616618"/>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s-ES" sz="1800" b="1" noProof="0" dirty="0">
                <a:highlight>
                  <a:schemeClr val="lt1"/>
                </a:highlight>
                <a:latin typeface="Raleway"/>
                <a:ea typeface="Raleway"/>
                <a:cs typeface="Raleway"/>
                <a:sym typeface="Raleway"/>
              </a:rPr>
              <a:t>Autodescubrimiento</a:t>
            </a:r>
            <a:endParaRPr lang="es-ES" sz="1800" b="1" noProof="0" dirty="0">
              <a:highlight>
                <a:srgbClr val="F3B75B"/>
              </a:highlight>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Valores fundamentales:</a:t>
            </a:r>
            <a:r>
              <a:rPr lang="es-ES" sz="1800" noProof="0" dirty="0">
                <a:latin typeface="Raleway"/>
                <a:ea typeface="Raleway"/>
                <a:cs typeface="Raleway"/>
                <a:sym typeface="Raleway"/>
              </a:rPr>
              <a:t> Identifica lo que defiendes y en lo que crees.</a:t>
            </a:r>
            <a:endParaRPr lang="es-ES" sz="1800" noProof="0" dirty="0">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Fortalezas y pasiones:</a:t>
            </a:r>
            <a:r>
              <a:rPr lang="es-ES" sz="1800" noProof="0" dirty="0">
                <a:latin typeface="Raleway"/>
                <a:ea typeface="Raleway"/>
                <a:cs typeface="Raleway"/>
                <a:sym typeface="Raleway"/>
              </a:rPr>
              <a:t> Reconoce </a:t>
            </a:r>
            <a:r>
              <a:rPr lang="es-ES" sz="1800" dirty="0">
                <a:latin typeface="Raleway"/>
                <a:ea typeface="Raleway"/>
                <a:cs typeface="Raleway"/>
                <a:sym typeface="Raleway"/>
              </a:rPr>
              <a:t>t</a:t>
            </a:r>
            <a:r>
              <a:rPr lang="es-ES" sz="1800" noProof="0" dirty="0" err="1">
                <a:latin typeface="Raleway"/>
                <a:ea typeface="Raleway"/>
                <a:cs typeface="Raleway"/>
                <a:sym typeface="Raleway"/>
              </a:rPr>
              <a:t>us</a:t>
            </a:r>
            <a:r>
              <a:rPr lang="es-ES" sz="1800" noProof="0" dirty="0">
                <a:latin typeface="Raleway"/>
                <a:ea typeface="Raleway"/>
                <a:cs typeface="Raleway"/>
                <a:sym typeface="Raleway"/>
              </a:rPr>
              <a:t> puntos fuertes y lo que te apasiona.</a:t>
            </a:r>
            <a:endParaRPr lang="es-ES" sz="1800" noProof="0" dirty="0">
              <a:latin typeface="Raleway"/>
              <a:ea typeface="Raleway"/>
              <a:cs typeface="Raleway"/>
            </a:endParaRPr>
          </a:p>
          <a:p>
            <a:pPr marL="0" lvl="0" indent="0" algn="just" rtl="0">
              <a:spcBef>
                <a:spcPts val="600"/>
              </a:spcBef>
              <a:spcAft>
                <a:spcPts val="600"/>
              </a:spcAft>
              <a:buNone/>
            </a:pPr>
            <a:r>
              <a:rPr lang="es-ES" sz="1800" b="1" noProof="0" dirty="0">
                <a:highlight>
                  <a:schemeClr val="lt1"/>
                </a:highlight>
                <a:latin typeface="Raleway"/>
                <a:ea typeface="Raleway"/>
                <a:cs typeface="Raleway"/>
                <a:sym typeface="Raleway"/>
              </a:rPr>
              <a:t>Definición de tu mensaje de marca</a:t>
            </a:r>
            <a:endParaRPr lang="es-ES" sz="1800" b="1" noProof="0" dirty="0">
              <a:highlight>
                <a:srgbClr val="F3B75B"/>
              </a:highlight>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Claridad:</a:t>
            </a:r>
            <a:r>
              <a:rPr lang="es-ES" sz="1800" noProof="0" dirty="0">
                <a:latin typeface="Raleway"/>
                <a:ea typeface="Raleway"/>
                <a:cs typeface="Raleway"/>
                <a:sym typeface="Raleway"/>
              </a:rPr>
              <a:t> Elabora un mensaje claro y convincente que refleje tu identidad y tus objetivos.</a:t>
            </a:r>
            <a:endParaRPr lang="es-ES" sz="1800" noProof="0" dirty="0">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Consistencia:</a:t>
            </a:r>
            <a:r>
              <a:rPr lang="es-ES" sz="1800" noProof="0" dirty="0">
                <a:latin typeface="Raleway"/>
                <a:ea typeface="Raleway"/>
                <a:cs typeface="Raleway"/>
                <a:sym typeface="Raleway"/>
              </a:rPr>
              <a:t> Asegúrate de que tu mensaje de marca es coherente en todas las plataformas e interacciones.</a:t>
            </a:r>
            <a:endParaRPr lang="es-ES" sz="1800" noProof="0" dirty="0">
              <a:latin typeface="Raleway"/>
              <a:ea typeface="Raleway"/>
              <a:cs typeface="Raleway"/>
            </a:endParaRPr>
          </a:p>
          <a:p>
            <a:pPr marL="0" lvl="0" indent="0" algn="just" rtl="0">
              <a:spcBef>
                <a:spcPts val="600"/>
              </a:spcBef>
              <a:spcAft>
                <a:spcPts val="600"/>
              </a:spcAft>
              <a:buNone/>
            </a:pPr>
            <a:r>
              <a:rPr lang="es-ES" sz="1800" b="1" dirty="0">
                <a:highlight>
                  <a:schemeClr val="lt1"/>
                </a:highlight>
                <a:latin typeface="Raleway"/>
                <a:ea typeface="Raleway"/>
                <a:cs typeface="Raleway"/>
                <a:sym typeface="Raleway"/>
              </a:rPr>
              <a:t>I</a:t>
            </a:r>
            <a:r>
              <a:rPr lang="es-ES" sz="1800" b="1" noProof="0" dirty="0" err="1">
                <a:highlight>
                  <a:schemeClr val="lt1"/>
                </a:highlight>
                <a:latin typeface="Raleway"/>
                <a:ea typeface="Raleway"/>
                <a:cs typeface="Raleway"/>
                <a:sym typeface="Raleway"/>
              </a:rPr>
              <a:t>dentidad</a:t>
            </a:r>
            <a:r>
              <a:rPr lang="es-ES" sz="1800" b="1" noProof="0" dirty="0">
                <a:highlight>
                  <a:schemeClr val="lt1"/>
                </a:highlight>
                <a:latin typeface="Raleway"/>
                <a:ea typeface="Raleway"/>
                <a:cs typeface="Raleway"/>
                <a:sym typeface="Raleway"/>
              </a:rPr>
              <a:t> Visual</a:t>
            </a:r>
            <a:endParaRPr lang="es-ES" sz="1800" b="1" noProof="0" dirty="0">
              <a:highlight>
                <a:srgbClr val="F3B75B"/>
              </a:highlight>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Diseño Profesional:</a:t>
            </a:r>
            <a:r>
              <a:rPr lang="es-ES" sz="1800" noProof="0" dirty="0">
                <a:latin typeface="Raleway"/>
                <a:ea typeface="Raleway"/>
                <a:cs typeface="Raleway"/>
                <a:sym typeface="Raleway"/>
              </a:rPr>
              <a:t> Crea un logotipo, un sitio web y una presencia en las redes sociales que estén en consonancia con tu marca.</a:t>
            </a:r>
            <a:endParaRPr lang="es-ES" sz="1800" noProof="0" dirty="0">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Consistencia:</a:t>
            </a:r>
            <a:r>
              <a:rPr lang="es-ES" sz="1800" noProof="0" dirty="0">
                <a:latin typeface="Raleway"/>
                <a:ea typeface="Raleway"/>
                <a:cs typeface="Raleway"/>
                <a:sym typeface="Raleway"/>
              </a:rPr>
              <a:t> Utiliza colores, fuentes e imágenes coherentes en todos los materiales de marca.</a:t>
            </a:r>
            <a:endParaRPr lang="es-ES" sz="1800" noProof="0" dirty="0">
              <a:latin typeface="Raleway"/>
              <a:ea typeface="Raleway"/>
              <a:cs typeface="Raleway"/>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2ecf44786e8_0_306"/>
          <p:cNvSpPr txBox="1">
            <a:spLocks noGrp="1"/>
          </p:cNvSpPr>
          <p:nvPr>
            <p:ph type="title"/>
          </p:nvPr>
        </p:nvSpPr>
        <p:spPr>
          <a:xfrm>
            <a:off x="449606" y="295338"/>
            <a:ext cx="10515600" cy="10449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¿Cómo crear una marca personal?</a:t>
            </a:r>
            <a:endParaRPr lang="es-ES" sz="3400" noProof="0" dirty="0">
              <a:solidFill>
                <a:srgbClr val="0E9094"/>
              </a:solidFill>
              <a:highlight>
                <a:srgbClr val="FFFF00"/>
              </a:highlight>
            </a:endParaRPr>
          </a:p>
        </p:txBody>
      </p:sp>
      <p:sp>
        <p:nvSpPr>
          <p:cNvPr id="243" name="Google Shape;243;g2ecf44786e8_0_306"/>
          <p:cNvSpPr txBox="1"/>
          <p:nvPr/>
        </p:nvSpPr>
        <p:spPr>
          <a:xfrm>
            <a:off x="2585350" y="219415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lang="es-ES" noProof="0" dirty="0"/>
          </a:p>
        </p:txBody>
      </p:sp>
      <p:pic>
        <p:nvPicPr>
          <p:cNvPr id="245" name="Google Shape;245;g2ecf44786e8_0_306"/>
          <p:cNvPicPr preferRelativeResize="0"/>
          <p:nvPr/>
        </p:nvPicPr>
        <p:blipFill>
          <a:blip r:embed="rId4">
            <a:alphaModFix/>
          </a:blip>
          <a:stretch>
            <a:fillRect/>
          </a:stretch>
        </p:blipFill>
        <p:spPr>
          <a:xfrm rot="5400000">
            <a:off x="2429242" y="5223224"/>
            <a:ext cx="1000165" cy="1059429"/>
          </a:xfrm>
          <a:prstGeom prst="rect">
            <a:avLst/>
          </a:prstGeom>
          <a:noFill/>
          <a:ln>
            <a:noFill/>
          </a:ln>
        </p:spPr>
      </p:pic>
      <p:sp>
        <p:nvSpPr>
          <p:cNvPr id="2" name="CasellaDiTesto 1">
            <a:extLst>
              <a:ext uri="{FF2B5EF4-FFF2-40B4-BE49-F238E27FC236}">
                <a16:creationId xmlns:a16="http://schemas.microsoft.com/office/drawing/2014/main" id="{1E6A65CE-910A-8851-7C2B-8F45B2EC7508}"/>
              </a:ext>
            </a:extLst>
          </p:cNvPr>
          <p:cNvSpPr txBox="1"/>
          <p:nvPr/>
        </p:nvSpPr>
        <p:spPr>
          <a:xfrm>
            <a:off x="5051956" y="6254972"/>
            <a:ext cx="564349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a:t>
            </a:r>
            <a:r>
              <a:rPr lang="es-ES" sz="1000" i="1" noProof="0" dirty="0">
                <a:solidFill>
                  <a:schemeClr val="accent1"/>
                </a:solidFill>
                <a:latin typeface="Raleway"/>
                <a:hlinkClick r:id="rId5">
                  <a:extLst>
                    <a:ext uri="{A12FA001-AC4F-418D-AE19-62706E023703}">
                      <ahyp:hlinkClr xmlns:ahyp="http://schemas.microsoft.com/office/drawing/2018/hyperlinkcolor" val="tx"/>
                    </a:ext>
                  </a:extLst>
                </a:hlinkClick>
              </a:rPr>
              <a:t>5 </a:t>
            </a:r>
            <a:r>
              <a:rPr lang="es-ES" sz="1000" i="1" noProof="0" dirty="0" err="1">
                <a:solidFill>
                  <a:schemeClr val="accent1"/>
                </a:solidFill>
                <a:latin typeface="Raleway"/>
                <a:hlinkClick r:id="rId5">
                  <a:extLst>
                    <a:ext uri="{A12FA001-AC4F-418D-AE19-62706E023703}">
                      <ahyp:hlinkClr xmlns:ahyp="http://schemas.microsoft.com/office/drawing/2018/hyperlinkcolor" val="tx"/>
                    </a:ext>
                  </a:extLst>
                </a:hlinkClick>
              </a:rPr>
              <a:t>Steps</a:t>
            </a:r>
            <a:r>
              <a:rPr lang="es-ES" sz="1000" i="1" noProof="0" dirty="0">
                <a:solidFill>
                  <a:schemeClr val="accent1"/>
                </a:solidFill>
                <a:latin typeface="Raleway"/>
                <a:hlinkClick r:id="rId5">
                  <a:extLst>
                    <a:ext uri="{A12FA001-AC4F-418D-AE19-62706E023703}">
                      <ahyp:hlinkClr xmlns:ahyp="http://schemas.microsoft.com/office/drawing/2018/hyperlinkcolor" val="tx"/>
                    </a:ext>
                  </a:extLst>
                </a:hlinkClick>
              </a:rPr>
              <a:t> </a:t>
            </a:r>
            <a:r>
              <a:rPr lang="es-ES" sz="1000" i="1" noProof="0" dirty="0" err="1">
                <a:solidFill>
                  <a:schemeClr val="accent1"/>
                </a:solidFill>
                <a:latin typeface="Raleway"/>
                <a:hlinkClick r:id="rId5">
                  <a:extLst>
                    <a:ext uri="{A12FA001-AC4F-418D-AE19-62706E023703}">
                      <ahyp:hlinkClr xmlns:ahyp="http://schemas.microsoft.com/office/drawing/2018/hyperlinkcolor" val="tx"/>
                    </a:ext>
                  </a:extLst>
                </a:hlinkClick>
              </a:rPr>
              <a:t>to</a:t>
            </a:r>
            <a:r>
              <a:rPr lang="es-ES" sz="1000" i="1" noProof="0" dirty="0">
                <a:solidFill>
                  <a:schemeClr val="accent1"/>
                </a:solidFill>
                <a:latin typeface="Raleway"/>
                <a:hlinkClick r:id="rId5">
                  <a:extLst>
                    <a:ext uri="{A12FA001-AC4F-418D-AE19-62706E023703}">
                      <ahyp:hlinkClr xmlns:ahyp="http://schemas.microsoft.com/office/drawing/2018/hyperlinkcolor" val="tx"/>
                    </a:ext>
                  </a:extLst>
                </a:hlinkClick>
              </a:rPr>
              <a:t> </a:t>
            </a:r>
            <a:r>
              <a:rPr lang="es-ES" sz="1000" i="1" noProof="0" dirty="0" err="1">
                <a:solidFill>
                  <a:schemeClr val="accent1"/>
                </a:solidFill>
                <a:latin typeface="Raleway"/>
                <a:hlinkClick r:id="rId5">
                  <a:extLst>
                    <a:ext uri="{A12FA001-AC4F-418D-AE19-62706E023703}">
                      <ahyp:hlinkClr xmlns:ahyp="http://schemas.microsoft.com/office/drawing/2018/hyperlinkcolor" val="tx"/>
                    </a:ext>
                  </a:extLst>
                </a:hlinkClick>
              </a:rPr>
              <a:t>Building</a:t>
            </a:r>
            <a:r>
              <a:rPr lang="es-ES" sz="1000" i="1" noProof="0" dirty="0">
                <a:solidFill>
                  <a:schemeClr val="accent1"/>
                </a:solidFill>
                <a:latin typeface="Raleway"/>
                <a:hlinkClick r:id="rId5">
                  <a:extLst>
                    <a:ext uri="{A12FA001-AC4F-418D-AE19-62706E023703}">
                      <ahyp:hlinkClr xmlns:ahyp="http://schemas.microsoft.com/office/drawing/2018/hyperlinkcolor" val="tx"/>
                    </a:ext>
                  </a:extLst>
                </a:hlinkClick>
              </a:rPr>
              <a:t> a Personal Brand </a:t>
            </a:r>
            <a:r>
              <a:rPr lang="es-ES" sz="1000" i="1" noProof="0" dirty="0" err="1">
                <a:solidFill>
                  <a:schemeClr val="accent1"/>
                </a:solidFill>
                <a:latin typeface="Raleway"/>
                <a:hlinkClick r:id="rId5">
                  <a:extLst>
                    <a:ext uri="{A12FA001-AC4F-418D-AE19-62706E023703}">
                      <ahyp:hlinkClr xmlns:ahyp="http://schemas.microsoft.com/office/drawing/2018/hyperlinkcolor" val="tx"/>
                    </a:ext>
                  </a:extLst>
                </a:hlinkClick>
              </a:rPr>
              <a:t>You</a:t>
            </a:r>
            <a:r>
              <a:rPr lang="es-ES" sz="1000" i="1" noProof="0" dirty="0">
                <a:solidFill>
                  <a:schemeClr val="accent1"/>
                </a:solidFill>
                <a:latin typeface="Raleway"/>
                <a:hlinkClick r:id="rId5">
                  <a:extLst>
                    <a:ext uri="{A12FA001-AC4F-418D-AE19-62706E023703}">
                      <ahyp:hlinkClr xmlns:ahyp="http://schemas.microsoft.com/office/drawing/2018/hyperlinkcolor" val="tx"/>
                    </a:ext>
                  </a:extLst>
                </a:hlinkClick>
              </a:rPr>
              <a:t> </a:t>
            </a:r>
            <a:r>
              <a:rPr lang="es-ES" sz="1000" i="1" noProof="0" dirty="0" err="1">
                <a:solidFill>
                  <a:schemeClr val="accent1"/>
                </a:solidFill>
                <a:latin typeface="Raleway"/>
                <a:hlinkClick r:id="rId5">
                  <a:extLst>
                    <a:ext uri="{A12FA001-AC4F-418D-AE19-62706E023703}">
                      <ahyp:hlinkClr xmlns:ahyp="http://schemas.microsoft.com/office/drawing/2018/hyperlinkcolor" val="tx"/>
                    </a:ext>
                  </a:extLst>
                </a:hlinkClick>
              </a:rPr>
              <a:t>Feel</a:t>
            </a:r>
            <a:r>
              <a:rPr lang="es-ES" sz="1000" i="1" noProof="0" dirty="0">
                <a:solidFill>
                  <a:schemeClr val="accent1"/>
                </a:solidFill>
                <a:latin typeface="Raleway"/>
                <a:hlinkClick r:id="rId5">
                  <a:extLst>
                    <a:ext uri="{A12FA001-AC4F-418D-AE19-62706E023703}">
                      <ahyp:hlinkClr xmlns:ahyp="http://schemas.microsoft.com/office/drawing/2018/hyperlinkcolor" val="tx"/>
                    </a:ext>
                  </a:extLst>
                </a:hlinkClick>
              </a:rPr>
              <a:t> Good </a:t>
            </a:r>
            <a:r>
              <a:rPr lang="es-ES" sz="1000" i="1" noProof="0" dirty="0" err="1">
                <a:solidFill>
                  <a:schemeClr val="accent1"/>
                </a:solidFill>
                <a:latin typeface="Raleway"/>
                <a:hlinkClick r:id="rId5">
                  <a:extLst>
                    <a:ext uri="{A12FA001-AC4F-418D-AE19-62706E023703}">
                      <ahyp:hlinkClr xmlns:ahyp="http://schemas.microsoft.com/office/drawing/2018/hyperlinkcolor" val="tx"/>
                    </a:ext>
                  </a:extLst>
                </a:hlinkClick>
              </a:rPr>
              <a:t>About</a:t>
            </a:r>
            <a:r>
              <a:rPr lang="es-ES" sz="1000" noProof="0" dirty="0">
                <a:solidFill>
                  <a:schemeClr val="accent1"/>
                </a:solidFill>
                <a:latin typeface="Raleway"/>
              </a:rPr>
              <a:t> por TED</a:t>
            </a:r>
            <a:endParaRPr lang="es-ES" sz="1000" noProof="0" dirty="0">
              <a:solidFill>
                <a:schemeClr val="accent1"/>
              </a:solidFill>
            </a:endParaRPr>
          </a:p>
        </p:txBody>
      </p:sp>
      <p:pic>
        <p:nvPicPr>
          <p:cNvPr id="3" name="Online Media 2" title="5 Steps to Building a Personal Brand You Feel Good About | The Way We Work, a TED series">
            <a:hlinkClick r:id="" action="ppaction://media"/>
            <a:extLst>
              <a:ext uri="{FF2B5EF4-FFF2-40B4-BE49-F238E27FC236}">
                <a16:creationId xmlns:a16="http://schemas.microsoft.com/office/drawing/2014/main" id="{6717018F-9D5B-A369-5AF5-CA8387772BF5}"/>
              </a:ext>
            </a:extLst>
          </p:cNvPr>
          <p:cNvPicPr>
            <a:picLocks noRot="1" noChangeAspect="1"/>
          </p:cNvPicPr>
          <p:nvPr>
            <a:videoFile r:link="rId1"/>
          </p:nvPr>
        </p:nvPicPr>
        <p:blipFill>
          <a:blip r:embed="rId6"/>
          <a:stretch>
            <a:fillRect/>
          </a:stretch>
        </p:blipFill>
        <p:spPr>
          <a:xfrm>
            <a:off x="3561748" y="1337960"/>
            <a:ext cx="8166145" cy="4875429"/>
          </a:xfrm>
          <a:prstGeom prst="rect">
            <a:avLst/>
          </a:prstGeom>
        </p:spPr>
      </p:pic>
      <p:sp>
        <p:nvSpPr>
          <p:cNvPr id="5" name="TextBox 4">
            <a:extLst>
              <a:ext uri="{FF2B5EF4-FFF2-40B4-BE49-F238E27FC236}">
                <a16:creationId xmlns:a16="http://schemas.microsoft.com/office/drawing/2014/main" id="{06806C1A-B79A-6EB1-73D5-8FDC5D12FB4B}"/>
              </a:ext>
            </a:extLst>
          </p:cNvPr>
          <p:cNvSpPr txBox="1"/>
          <p:nvPr/>
        </p:nvSpPr>
        <p:spPr>
          <a:xfrm>
            <a:off x="631568" y="2395838"/>
            <a:ext cx="2540000" cy="238526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s-ES" sz="1800" b="1" noProof="0" dirty="0">
                <a:latin typeface="Raleway"/>
              </a:rPr>
              <a:t>Mira este video</a:t>
            </a:r>
            <a:r>
              <a:rPr lang="es-ES" sz="1800" noProof="0" dirty="0">
                <a:latin typeface="Raleway"/>
              </a:rPr>
              <a:t> y reflexiona.</a:t>
            </a:r>
            <a:endParaRPr lang="es-ES" sz="1800" noProof="0" dirty="0"/>
          </a:p>
          <a:p>
            <a:endParaRPr lang="es-ES" sz="1800" noProof="0" dirty="0">
              <a:latin typeface="Raleway"/>
            </a:endParaRPr>
          </a:p>
          <a:p>
            <a:r>
              <a:rPr lang="es-ES" sz="1800" noProof="0" dirty="0">
                <a:latin typeface="Raleway"/>
              </a:rPr>
              <a:t>¿Cuál es un paso del vídeo que podrías empezar a utilizar para construir tu marca personal?</a:t>
            </a:r>
            <a:endParaRPr lang="es-ES" noProof="0" dirty="0">
              <a:latin typeface="Raleway"/>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g2ecf44786e8_0_315"/>
          <p:cNvSpPr txBox="1">
            <a:spLocks noGrp="1"/>
          </p:cNvSpPr>
          <p:nvPr>
            <p:ph type="title"/>
          </p:nvPr>
        </p:nvSpPr>
        <p:spPr>
          <a:xfrm>
            <a:off x="712650" y="620275"/>
            <a:ext cx="107667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Aprovechar las redes sociales para la marca personal </a:t>
            </a:r>
          </a:p>
        </p:txBody>
      </p:sp>
      <p:sp>
        <p:nvSpPr>
          <p:cNvPr id="251" name="Google Shape;251;g2ecf44786e8_0_315"/>
          <p:cNvSpPr txBox="1"/>
          <p:nvPr/>
        </p:nvSpPr>
        <p:spPr>
          <a:xfrm>
            <a:off x="3997100" y="2649136"/>
            <a:ext cx="7314000" cy="2739181"/>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s-ES" sz="1800" b="1" noProof="0" dirty="0">
                <a:highlight>
                  <a:schemeClr val="lt1"/>
                </a:highlight>
                <a:latin typeface="Raleway"/>
                <a:ea typeface="Raleway"/>
                <a:cs typeface="Raleway"/>
                <a:sym typeface="Raleway"/>
              </a:rPr>
              <a:t>Estrategias de Redes Sociales</a:t>
            </a:r>
            <a:endParaRPr lang="es-ES" sz="1800" b="1" noProof="0" dirty="0">
              <a:highlight>
                <a:srgbClr val="F3B75B"/>
              </a:highlight>
              <a:latin typeface="Raleway"/>
              <a:ea typeface="Raleway"/>
              <a:cs typeface="Raleway"/>
            </a:endParaRPr>
          </a:p>
          <a:p>
            <a:pPr marL="387350">
              <a:spcBef>
                <a:spcPts val="600"/>
              </a:spcBef>
              <a:spcAft>
                <a:spcPts val="600"/>
              </a:spcAft>
              <a:buSzPts val="2000"/>
              <a:buChar char="•"/>
            </a:pPr>
            <a:r>
              <a:rPr lang="es-ES" sz="1800" b="1" noProof="0" dirty="0">
                <a:latin typeface="Raleway"/>
                <a:ea typeface="Raleway"/>
                <a:cs typeface="Raleway"/>
                <a:sym typeface="Raleway"/>
              </a:rPr>
              <a:t> Selección de Plataforma:</a:t>
            </a:r>
            <a:r>
              <a:rPr lang="es-ES" sz="1800" noProof="0" dirty="0">
                <a:latin typeface="Raleway"/>
                <a:ea typeface="Raleway"/>
                <a:cs typeface="Raleway"/>
                <a:sym typeface="Raleway"/>
              </a:rPr>
              <a:t> Elige las plataformas adecuadas para tu público objetivo (LinkedIn, Twitter, Instagram).</a:t>
            </a:r>
            <a:endParaRPr lang="es-ES" sz="1800" noProof="0" dirty="0">
              <a:latin typeface="Raleway"/>
              <a:ea typeface="Raleway"/>
              <a:cs typeface="Raleway"/>
            </a:endParaRPr>
          </a:p>
          <a:p>
            <a:pPr marL="387350">
              <a:spcBef>
                <a:spcPts val="600"/>
              </a:spcBef>
              <a:spcAft>
                <a:spcPts val="600"/>
              </a:spcAft>
              <a:buSzPts val="2000"/>
              <a:buChar char="•"/>
            </a:pPr>
            <a:r>
              <a:rPr lang="es-ES" sz="1800" b="1" noProof="0" dirty="0">
                <a:latin typeface="Raleway"/>
                <a:ea typeface="Raleway"/>
                <a:cs typeface="Raleway"/>
                <a:sym typeface="Raleway"/>
              </a:rPr>
              <a:t> Creación de Contenidos:</a:t>
            </a:r>
            <a:r>
              <a:rPr lang="es-ES" sz="1800" noProof="0" dirty="0">
                <a:latin typeface="Raleway"/>
                <a:ea typeface="Raleway"/>
                <a:cs typeface="Raleway"/>
                <a:sym typeface="Raleway"/>
              </a:rPr>
              <a:t> Comparte contenidos de valor que reflejen tu experiencia e intereses.</a:t>
            </a:r>
            <a:endParaRPr lang="es-ES" sz="1800" noProof="0" dirty="0">
              <a:latin typeface="Raleway"/>
              <a:ea typeface="Raleway"/>
              <a:cs typeface="Raleway"/>
            </a:endParaRPr>
          </a:p>
          <a:p>
            <a:pPr marL="387350">
              <a:spcBef>
                <a:spcPts val="600"/>
              </a:spcBef>
              <a:spcAft>
                <a:spcPts val="600"/>
              </a:spcAft>
              <a:buSzPts val="2000"/>
              <a:buChar char="•"/>
            </a:pPr>
            <a:r>
              <a:rPr lang="es-ES" sz="1800" b="1" noProof="0" dirty="0">
                <a:latin typeface="Raleway"/>
                <a:ea typeface="Raleway"/>
                <a:cs typeface="Raleway"/>
                <a:sym typeface="Raleway"/>
              </a:rPr>
              <a:t> Participación:</a:t>
            </a:r>
            <a:r>
              <a:rPr lang="es-ES" sz="1800" noProof="0" dirty="0">
                <a:latin typeface="Raleway"/>
                <a:ea typeface="Raleway"/>
                <a:cs typeface="Raleway"/>
                <a:sym typeface="Raleway"/>
              </a:rPr>
              <a:t> Interactúa con tu audiencia a través de comentarios, «me gusta» y «compartir».</a:t>
            </a:r>
            <a:endParaRPr lang="es-ES" sz="1800" noProof="0" dirty="0">
              <a:latin typeface="Raleway"/>
              <a:ea typeface="Raleway"/>
              <a:cs typeface="Raleway"/>
            </a:endParaRPr>
          </a:p>
        </p:txBody>
      </p:sp>
      <p:sp>
        <p:nvSpPr>
          <p:cNvPr id="5" name="TextBox 4">
            <a:extLst>
              <a:ext uri="{FF2B5EF4-FFF2-40B4-BE49-F238E27FC236}">
                <a16:creationId xmlns:a16="http://schemas.microsoft.com/office/drawing/2014/main" id="{FC785F10-325F-3377-DCD0-2599925AEC87}"/>
              </a:ext>
            </a:extLst>
          </p:cNvPr>
          <p:cNvSpPr txBox="1"/>
          <p:nvPr/>
        </p:nvSpPr>
        <p:spPr>
          <a:xfrm>
            <a:off x="191433" y="3942786"/>
            <a:ext cx="745328"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a:t>
            </a:r>
            <a:r>
              <a:rPr lang="es-ES" sz="1000" noProof="0" dirty="0" err="1">
                <a:solidFill>
                  <a:schemeClr val="accent1"/>
                </a:solidFill>
                <a:latin typeface="Raleway"/>
                <a:hlinkClick r:id="rId3">
                  <a:extLst>
                    <a:ext uri="{A12FA001-AC4F-418D-AE19-62706E023703}">
                      <ahyp:hlinkClr xmlns:ahyp="http://schemas.microsoft.com/office/drawing/2018/hyperlinkcolor" val="tx"/>
                    </a:ext>
                  </a:extLst>
                </a:hlinkClick>
              </a:rPr>
              <a:t>Canva</a:t>
            </a:r>
            <a:endParaRPr lang="es-ES" sz="1000" noProof="0" dirty="0">
              <a:solidFill>
                <a:schemeClr val="accent1"/>
              </a:solidFill>
              <a:latin typeface="Raleway"/>
              <a:hlinkClick r:id="rId3">
                <a:extLst>
                  <a:ext uri="{A12FA001-AC4F-418D-AE19-62706E023703}">
                    <ahyp:hlinkClr xmlns:ahyp="http://schemas.microsoft.com/office/drawing/2018/hyperlinkcolor" val="tx"/>
                  </a:ext>
                </a:extLst>
              </a:hlinkClick>
            </a:endParaRPr>
          </a:p>
        </p:txBody>
      </p:sp>
      <p:pic>
        <p:nvPicPr>
          <p:cNvPr id="6" name="Picture 5" descr="A group of colorful chat bubbles&#10;&#10;Description automatically generated">
            <a:extLst>
              <a:ext uri="{FF2B5EF4-FFF2-40B4-BE49-F238E27FC236}">
                <a16:creationId xmlns:a16="http://schemas.microsoft.com/office/drawing/2014/main" id="{F25460EF-8D38-D538-B720-549B7730114A}"/>
              </a:ext>
            </a:extLst>
          </p:cNvPr>
          <p:cNvPicPr>
            <a:picLocks noChangeAspect="1"/>
          </p:cNvPicPr>
          <p:nvPr/>
        </p:nvPicPr>
        <p:blipFill>
          <a:blip r:embed="rId4"/>
          <a:srcRect l="16333" r="17024" b="-200"/>
          <a:stretch/>
        </p:blipFill>
        <p:spPr>
          <a:xfrm>
            <a:off x="567341" y="2555446"/>
            <a:ext cx="3218217" cy="2763118"/>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2ecf44786e8_0_57"/>
          <p:cNvSpPr txBox="1">
            <a:spLocks noGrp="1"/>
          </p:cNvSpPr>
          <p:nvPr>
            <p:ph type="title"/>
          </p:nvPr>
        </p:nvSpPr>
        <p:spPr>
          <a:xfrm>
            <a:off x="559650" y="382150"/>
            <a:ext cx="110727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Aprovechar las redes sociales para la marca personal </a:t>
            </a:r>
          </a:p>
        </p:txBody>
      </p:sp>
      <p:sp>
        <p:nvSpPr>
          <p:cNvPr id="258" name="Google Shape;258;g2ecf44786e8_0_57"/>
          <p:cNvSpPr txBox="1"/>
          <p:nvPr/>
        </p:nvSpPr>
        <p:spPr>
          <a:xfrm>
            <a:off x="967442" y="2229122"/>
            <a:ext cx="6265712" cy="3293179"/>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s-ES" sz="1800" b="1" noProof="0" dirty="0">
                <a:highlight>
                  <a:schemeClr val="lt1"/>
                </a:highlight>
                <a:latin typeface="Raleway"/>
                <a:ea typeface="Raleway"/>
                <a:cs typeface="Raleway"/>
                <a:sym typeface="Raleway"/>
              </a:rPr>
              <a:t>Técnicas de </a:t>
            </a:r>
            <a:r>
              <a:rPr lang="es-ES" sz="1800" b="1" noProof="0" dirty="0" err="1">
                <a:highlight>
                  <a:schemeClr val="lt1"/>
                </a:highlight>
                <a:latin typeface="Raleway"/>
                <a:ea typeface="Raleway"/>
                <a:cs typeface="Raleway"/>
                <a:sym typeface="Raleway"/>
              </a:rPr>
              <a:t>networking</a:t>
            </a:r>
            <a:endParaRPr lang="es-ES" sz="1800" b="1" noProof="0" dirty="0">
              <a:highlight>
                <a:srgbClr val="F3B75B"/>
              </a:highlight>
              <a:latin typeface="Raleway"/>
              <a:ea typeface="Raleway"/>
              <a:cs typeface="Raleway"/>
            </a:endParaRPr>
          </a:p>
          <a:p>
            <a:pPr marL="444500">
              <a:spcBef>
                <a:spcPts val="600"/>
              </a:spcBef>
              <a:spcAft>
                <a:spcPts val="600"/>
              </a:spcAft>
              <a:buSzPts val="2000"/>
              <a:buChar char="•"/>
            </a:pPr>
            <a:r>
              <a:rPr lang="es-ES" sz="1800" b="1" noProof="0" dirty="0">
                <a:latin typeface="Raleway"/>
                <a:ea typeface="Raleway"/>
                <a:cs typeface="Raleway"/>
                <a:sym typeface="Raleway"/>
              </a:rPr>
              <a:t> Eventos y conferencias :</a:t>
            </a:r>
            <a:r>
              <a:rPr lang="es-ES" sz="1800" noProof="0" dirty="0">
                <a:latin typeface="Raleway"/>
                <a:ea typeface="Raleway"/>
                <a:cs typeface="Raleway"/>
                <a:sym typeface="Raleway"/>
              </a:rPr>
              <a:t> Asiste a eventos del sector para conocer y conectar con profesionales afines.</a:t>
            </a:r>
            <a:endParaRPr lang="es-ES" sz="1800" noProof="0" dirty="0">
              <a:latin typeface="Raleway"/>
              <a:ea typeface="Raleway"/>
              <a:cs typeface="Raleway"/>
            </a:endParaRPr>
          </a:p>
          <a:p>
            <a:pPr marL="444500">
              <a:spcBef>
                <a:spcPts val="600"/>
              </a:spcBef>
              <a:spcAft>
                <a:spcPts val="600"/>
              </a:spcAft>
              <a:buSzPts val="2000"/>
              <a:buChar char="•"/>
            </a:pPr>
            <a:r>
              <a:rPr lang="es-ES" sz="1800" b="1" noProof="0" dirty="0">
                <a:latin typeface="Raleway"/>
                <a:ea typeface="Raleway"/>
                <a:cs typeface="Raleway"/>
                <a:sym typeface="Raleway"/>
              </a:rPr>
              <a:t> Organizaciones profesionales :</a:t>
            </a:r>
            <a:r>
              <a:rPr lang="es-ES" sz="1800" noProof="0" dirty="0">
                <a:latin typeface="Raleway"/>
                <a:ea typeface="Raleway"/>
                <a:cs typeface="Raleway"/>
                <a:sym typeface="Raleway"/>
              </a:rPr>
              <a:t> Únete a grupos y asociaciones relevantes para obtener oportunidades de establecer contactos.</a:t>
            </a:r>
            <a:endParaRPr lang="es-ES" sz="1800" noProof="0" dirty="0">
              <a:latin typeface="Raleway"/>
              <a:ea typeface="Raleway"/>
              <a:cs typeface="Raleway"/>
            </a:endParaRPr>
          </a:p>
          <a:p>
            <a:pPr marL="444500">
              <a:spcBef>
                <a:spcPts val="600"/>
              </a:spcBef>
              <a:spcAft>
                <a:spcPts val="600"/>
              </a:spcAft>
              <a:buSzPts val="2000"/>
              <a:buChar char="•"/>
            </a:pPr>
            <a:r>
              <a:rPr lang="es-ES" sz="1800" b="1" noProof="0" dirty="0">
                <a:latin typeface="Raleway"/>
                <a:ea typeface="Raleway"/>
                <a:cs typeface="Raleway"/>
                <a:sym typeface="Raleway"/>
              </a:rPr>
              <a:t> Redes online :</a:t>
            </a:r>
            <a:r>
              <a:rPr lang="es-ES" sz="1800" noProof="0" dirty="0">
                <a:latin typeface="Raleway"/>
                <a:ea typeface="Raleway"/>
                <a:cs typeface="Raleway"/>
                <a:sym typeface="Raleway"/>
              </a:rPr>
              <a:t> Participa en comunidades, foros y seminarios online.</a:t>
            </a:r>
            <a:endParaRPr lang="es-ES" sz="1800" noProof="0" dirty="0">
              <a:latin typeface="Raleway"/>
              <a:ea typeface="Raleway"/>
              <a:cs typeface="Raleway"/>
            </a:endParaRPr>
          </a:p>
        </p:txBody>
      </p:sp>
      <p:pic>
        <p:nvPicPr>
          <p:cNvPr id="4" name="Picture 3">
            <a:extLst>
              <a:ext uri="{FF2B5EF4-FFF2-40B4-BE49-F238E27FC236}">
                <a16:creationId xmlns:a16="http://schemas.microsoft.com/office/drawing/2014/main" id="{5A5FFD5C-D4CA-967F-9888-51BB37680428}"/>
              </a:ext>
            </a:extLst>
          </p:cNvPr>
          <p:cNvPicPr>
            <a:picLocks noChangeAspect="1"/>
          </p:cNvPicPr>
          <p:nvPr/>
        </p:nvPicPr>
        <p:blipFill>
          <a:blip r:embed="rId3"/>
          <a:srcRect l="25676" t="-714" r="25901" b="589"/>
          <a:stretch/>
        </p:blipFill>
        <p:spPr>
          <a:xfrm>
            <a:off x="7716108" y="1817044"/>
            <a:ext cx="3343195" cy="3906976"/>
          </a:xfrm>
          <a:prstGeom prst="rect">
            <a:avLst/>
          </a:prstGeom>
        </p:spPr>
      </p:pic>
      <p:sp>
        <p:nvSpPr>
          <p:cNvPr id="5" name="TextBox 2">
            <a:extLst>
              <a:ext uri="{FF2B5EF4-FFF2-40B4-BE49-F238E27FC236}">
                <a16:creationId xmlns:a16="http://schemas.microsoft.com/office/drawing/2014/main" id="{A1501990-6445-768A-0874-72861BCE3780}"/>
              </a:ext>
            </a:extLst>
          </p:cNvPr>
          <p:cNvSpPr txBox="1"/>
          <p:nvPr/>
        </p:nvSpPr>
        <p:spPr>
          <a:xfrm>
            <a:off x="9583352" y="5107459"/>
            <a:ext cx="1180756"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1000" noProof="0" dirty="0">
                <a:solidFill>
                  <a:schemeClr val="accent1"/>
                </a:solidFill>
                <a:latin typeface="Raleway"/>
              </a:rPr>
              <a:t>Fuente de Imagen: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5" name="Google Shape;265;g2ecf44786e8_0_61"/>
          <p:cNvSpPr txBox="1"/>
          <p:nvPr/>
        </p:nvSpPr>
        <p:spPr>
          <a:xfrm>
            <a:off x="503112" y="1588797"/>
            <a:ext cx="6301449" cy="2662237"/>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s-ES" sz="2000" b="1" noProof="0" dirty="0" err="1">
                <a:highlight>
                  <a:schemeClr val="lt1"/>
                </a:highlight>
                <a:latin typeface="Raleway"/>
                <a:ea typeface="Raleway"/>
                <a:cs typeface="Raleway"/>
                <a:sym typeface="Raleway"/>
              </a:rPr>
              <a:t>Krystle</a:t>
            </a:r>
            <a:r>
              <a:rPr lang="es-ES" sz="2000" b="1" noProof="0" dirty="0">
                <a:highlight>
                  <a:srgbClr val="F3B75B"/>
                </a:highlight>
                <a:latin typeface="Raleway"/>
                <a:ea typeface="Raleway"/>
                <a:cs typeface="Raleway"/>
                <a:sym typeface="Raleway"/>
              </a:rPr>
              <a:t> Penza</a:t>
            </a:r>
            <a:r>
              <a:rPr lang="es-ES" sz="2000" b="1" noProof="0" dirty="0">
                <a:latin typeface="Raleway"/>
                <a:ea typeface="Raleway"/>
                <a:cs typeface="Raleway"/>
                <a:sym typeface="Raleway"/>
              </a:rPr>
              <a:t> </a:t>
            </a:r>
            <a:r>
              <a:rPr lang="es-ES" sz="1600" b="1" noProof="0" dirty="0">
                <a:latin typeface="Raleway"/>
                <a:ea typeface="Raleway"/>
                <a:cs typeface="Raleway"/>
                <a:sym typeface="Raleway"/>
              </a:rPr>
              <a:t>(Empresaria maltesa, fundadora de la marca de joyería </a:t>
            </a:r>
            <a:r>
              <a:rPr lang="es-ES" sz="1600" b="1" noProof="0" dirty="0" err="1">
                <a:latin typeface="Raleway"/>
                <a:ea typeface="Raleway"/>
                <a:cs typeface="Raleway"/>
                <a:sym typeface="Raleway"/>
                <a:hlinkClick r:id="rId3"/>
              </a:rPr>
              <a:t>MVintage</a:t>
            </a:r>
            <a:r>
              <a:rPr lang="es-ES" sz="1600" b="1" noProof="0" dirty="0">
                <a:latin typeface="Raleway"/>
                <a:ea typeface="Raleway"/>
                <a:cs typeface="Raleway"/>
                <a:sym typeface="Raleway"/>
              </a:rPr>
              <a:t>)</a:t>
            </a:r>
            <a:endParaRPr lang="es-ES" sz="1600" noProof="0" dirty="0">
              <a:latin typeface="Raleway"/>
              <a:ea typeface="Raleway"/>
              <a:cs typeface="Raleway"/>
            </a:endParaRPr>
          </a:p>
          <a:p>
            <a:pPr algn="just">
              <a:spcBef>
                <a:spcPts val="600"/>
              </a:spcBef>
              <a:spcAft>
                <a:spcPts val="600"/>
              </a:spcAft>
            </a:pPr>
            <a:r>
              <a:rPr lang="es-ES" sz="1900" b="1" noProof="0" dirty="0">
                <a:latin typeface="Raleway"/>
                <a:ea typeface="Raleway"/>
                <a:cs typeface="Raleway"/>
                <a:sym typeface="Raleway"/>
              </a:rPr>
              <a:t>Trayectoria:</a:t>
            </a:r>
            <a:r>
              <a:rPr lang="es-ES" sz="1900" noProof="0" dirty="0">
                <a:latin typeface="Raleway"/>
                <a:ea typeface="Raleway"/>
                <a:cs typeface="Raleway"/>
                <a:sym typeface="Raleway"/>
              </a:rPr>
              <a:t> Muestra resiliencia y reinvención, transformando los retos en oportunidades con una inquebrantable confianza en sí misma</a:t>
            </a:r>
            <a:r>
              <a:rPr lang="es-ES" sz="1900" noProof="0" dirty="0">
                <a:latin typeface="Raleway"/>
                <a:ea typeface="Raleway"/>
                <a:sym typeface="Raleway"/>
              </a:rPr>
              <a:t>. </a:t>
            </a:r>
            <a:endParaRPr lang="es-ES" sz="1900" noProof="0" dirty="0">
              <a:latin typeface="Raleway"/>
              <a:ea typeface="Raleway"/>
              <a:cs typeface="Raleway"/>
            </a:endParaRPr>
          </a:p>
          <a:p>
            <a:pPr algn="just">
              <a:spcBef>
                <a:spcPts val="600"/>
              </a:spcBef>
              <a:spcAft>
                <a:spcPts val="600"/>
              </a:spcAft>
            </a:pPr>
            <a:r>
              <a:rPr lang="es-ES" sz="1900" b="1" dirty="0">
                <a:latin typeface="Raleway"/>
                <a:sym typeface="Raleway"/>
              </a:rPr>
              <a:t>Lecciones</a:t>
            </a:r>
            <a:r>
              <a:rPr lang="es-ES" sz="1900" b="1" noProof="0" dirty="0">
                <a:latin typeface="Raleway SemiBold"/>
                <a:ea typeface="Raleway"/>
                <a:cs typeface="Raleway"/>
                <a:sym typeface="Raleway"/>
              </a:rPr>
              <a:t>:</a:t>
            </a:r>
            <a:r>
              <a:rPr lang="es-ES" sz="1900" noProof="0" dirty="0">
                <a:latin typeface="Raleway SemiBold"/>
                <a:ea typeface="Raleway"/>
                <a:cs typeface="Raleway"/>
                <a:sym typeface="Raleway"/>
              </a:rPr>
              <a:t> </a:t>
            </a:r>
            <a:r>
              <a:rPr lang="es-ES" sz="1900" dirty="0">
                <a:latin typeface="Raleway"/>
                <a:sym typeface="Raleway"/>
              </a:rPr>
              <a:t>Acepta los fracasos como pasos hacia el crecimiento y mantente alineado con tu propósito</a:t>
            </a:r>
            <a:r>
              <a:rPr lang="es-ES" sz="1900" noProof="0" dirty="0">
                <a:latin typeface="Raleway SemiBold"/>
                <a:ea typeface="Raleway"/>
                <a:sym typeface="Raleway"/>
              </a:rPr>
              <a:t>.</a:t>
            </a:r>
            <a:endParaRPr lang="es-ES" sz="1900" noProof="0" dirty="0">
              <a:latin typeface="Raleway SemiBold"/>
              <a:ea typeface="Raleway"/>
            </a:endParaRPr>
          </a:p>
        </p:txBody>
      </p:sp>
      <p:sp>
        <p:nvSpPr>
          <p:cNvPr id="3" name="TextBox 2">
            <a:extLst>
              <a:ext uri="{FF2B5EF4-FFF2-40B4-BE49-F238E27FC236}">
                <a16:creationId xmlns:a16="http://schemas.microsoft.com/office/drawing/2014/main" id="{799C01DB-38ED-948E-48A1-81A28CBCD0C2}"/>
              </a:ext>
            </a:extLst>
          </p:cNvPr>
          <p:cNvSpPr txBox="1"/>
          <p:nvPr/>
        </p:nvSpPr>
        <p:spPr>
          <a:xfrm>
            <a:off x="1342572" y="4376058"/>
            <a:ext cx="5747656" cy="17081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600"/>
              </a:spcBef>
              <a:spcAft>
                <a:spcPts val="600"/>
              </a:spcAft>
            </a:pPr>
            <a:r>
              <a:rPr lang="es-ES" sz="1900" b="1" noProof="0" dirty="0">
                <a:latin typeface="Raleway"/>
              </a:rPr>
              <a:t>Lee más </a:t>
            </a:r>
            <a:r>
              <a:rPr lang="es-ES" sz="1900" noProof="0" dirty="0">
                <a:latin typeface="Raleway"/>
              </a:rPr>
              <a:t>sobre la historia de </a:t>
            </a:r>
            <a:r>
              <a:rPr lang="es-ES" sz="1900" noProof="0" dirty="0" err="1">
                <a:latin typeface="Raleway"/>
              </a:rPr>
              <a:t>Krystle</a:t>
            </a:r>
            <a:r>
              <a:rPr lang="es-ES" sz="1900" noProof="0" dirty="0">
                <a:latin typeface="Raleway"/>
              </a:rPr>
              <a:t> Penza y su camino hacia el existo empresarial: </a:t>
            </a:r>
            <a:r>
              <a:rPr lang="es-ES" sz="1900" noProof="0" dirty="0">
                <a:latin typeface="Raleway"/>
                <a:hlinkClick r:id="rId4"/>
              </a:rPr>
              <a:t>¿Cómo lo hace: </a:t>
            </a:r>
            <a:r>
              <a:rPr lang="es-ES" sz="1900" noProof="0" dirty="0" err="1">
                <a:latin typeface="Raleway"/>
                <a:hlinkClick r:id="rId4"/>
              </a:rPr>
              <a:t>Krystle</a:t>
            </a:r>
            <a:r>
              <a:rPr lang="es-ES" sz="1900" noProof="0" dirty="0">
                <a:latin typeface="Raleway"/>
                <a:hlinkClick r:id="rId4"/>
              </a:rPr>
              <a:t> Penza</a:t>
            </a:r>
            <a:r>
              <a:rPr lang="es-ES" sz="1900" noProof="0" dirty="0">
                <a:latin typeface="Raleway"/>
              </a:rPr>
              <a:t>? </a:t>
            </a:r>
          </a:p>
          <a:p>
            <a:pPr algn="just">
              <a:spcBef>
                <a:spcPts val="600"/>
              </a:spcBef>
              <a:spcAft>
                <a:spcPts val="600"/>
              </a:spcAft>
            </a:pPr>
            <a:r>
              <a:rPr lang="es-ES" sz="1900" b="1" noProof="0" dirty="0">
                <a:latin typeface="Raleway"/>
              </a:rPr>
              <a:t>Reflexiona sobre ello </a:t>
            </a:r>
            <a:r>
              <a:rPr lang="es-ES" sz="1900" noProof="0" dirty="0">
                <a:latin typeface="Raleway"/>
              </a:rPr>
              <a:t>–¿Qué piensas? ¿Qué te parece más inspirador? </a:t>
            </a:r>
            <a:endParaRPr lang="es-ES" noProof="0" dirty="0"/>
          </a:p>
        </p:txBody>
      </p:sp>
      <p:pic>
        <p:nvPicPr>
          <p:cNvPr id="4" name="Picture 3" descr="A person smiling at camera&#10;&#10;Description automatically generated">
            <a:extLst>
              <a:ext uri="{FF2B5EF4-FFF2-40B4-BE49-F238E27FC236}">
                <a16:creationId xmlns:a16="http://schemas.microsoft.com/office/drawing/2014/main" id="{6A15C893-06B8-C379-047F-B734F9C26FB7}"/>
              </a:ext>
            </a:extLst>
          </p:cNvPr>
          <p:cNvPicPr>
            <a:picLocks noChangeAspect="1"/>
          </p:cNvPicPr>
          <p:nvPr/>
        </p:nvPicPr>
        <p:blipFill>
          <a:blip r:embed="rId5"/>
          <a:srcRect l="25000" t="680" r="18095" b="211"/>
          <a:stretch/>
        </p:blipFill>
        <p:spPr>
          <a:xfrm>
            <a:off x="6937828" y="1442357"/>
            <a:ext cx="5500918" cy="5401400"/>
          </a:xfrm>
          <a:prstGeom prst="rect">
            <a:avLst/>
          </a:prstGeom>
        </p:spPr>
      </p:pic>
      <p:sp>
        <p:nvSpPr>
          <p:cNvPr id="5" name="TextBox 1">
            <a:extLst>
              <a:ext uri="{FF2B5EF4-FFF2-40B4-BE49-F238E27FC236}">
                <a16:creationId xmlns:a16="http://schemas.microsoft.com/office/drawing/2014/main" id="{53B60B5B-430D-4C10-C6A9-046E2C4A902A}"/>
              </a:ext>
            </a:extLst>
          </p:cNvPr>
          <p:cNvSpPr txBox="1"/>
          <p:nvPr/>
        </p:nvSpPr>
        <p:spPr>
          <a:xfrm>
            <a:off x="5217519" y="6615852"/>
            <a:ext cx="2452914"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1000" noProof="0" dirty="0">
                <a:solidFill>
                  <a:schemeClr val="accent1"/>
                </a:solidFill>
                <a:latin typeface="Raleway"/>
              </a:rPr>
              <a:t>Fuente de Imagen: Businessnow.mt</a:t>
            </a:r>
            <a:endParaRPr lang="es-ES" sz="1000" noProof="0" dirty="0">
              <a:solidFill>
                <a:schemeClr val="accent1"/>
              </a:solidFill>
            </a:endParaRPr>
          </a:p>
        </p:txBody>
      </p:sp>
      <p:sp>
        <p:nvSpPr>
          <p:cNvPr id="10" name="Google Shape;271;g2ecf44786e8_0_331">
            <a:extLst>
              <a:ext uri="{FF2B5EF4-FFF2-40B4-BE49-F238E27FC236}">
                <a16:creationId xmlns:a16="http://schemas.microsoft.com/office/drawing/2014/main" id="{D9F8FD02-F628-F4EB-382B-C19CA1D30176}"/>
              </a:ext>
            </a:extLst>
          </p:cNvPr>
          <p:cNvSpPr txBox="1">
            <a:spLocks/>
          </p:cNvSpPr>
          <p:nvPr/>
        </p:nvSpPr>
        <p:spPr>
          <a:xfrm>
            <a:off x="416804" y="130636"/>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ES" sz="3400" b="1" noProof="0" dirty="0"/>
              <a:t>Empresarias europeas de éxito</a:t>
            </a:r>
            <a:endParaRPr lang="es-ES" sz="3400" b="1" noProof="0" dirty="0">
              <a:solidFill>
                <a:srgbClr val="00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2ecf44786e8_0_331"/>
          <p:cNvSpPr txBox="1">
            <a:spLocks noGrp="1"/>
          </p:cNvSpPr>
          <p:nvPr>
            <p:ph type="title"/>
          </p:nvPr>
        </p:nvSpPr>
        <p:spPr>
          <a:xfrm>
            <a:off x="416804" y="159665"/>
            <a:ext cx="11363285" cy="1453615"/>
          </a:xfrm>
          <a:prstGeom prst="rect">
            <a:avLst/>
          </a:prstGeom>
          <a:noFill/>
          <a:ln>
            <a:noFill/>
          </a:ln>
        </p:spPr>
        <p:txBody>
          <a:bodyPr spcFirstLastPara="1" wrap="square" lIns="91425" tIns="45700" rIns="91425" bIns="45700" anchor="ctr" anchorCtr="0">
            <a:normAutofit/>
          </a:bodyPr>
          <a:lstStyle/>
          <a:p>
            <a:pPr algn="ctr"/>
            <a:r>
              <a:rPr lang="es-ES" sz="3400" b="1" noProof="0" dirty="0"/>
              <a:t>Empresarias europeas de éxito</a:t>
            </a:r>
            <a:endParaRPr lang="es-ES" sz="3400" b="1" noProof="0" dirty="0">
              <a:solidFill>
                <a:srgbClr val="000000"/>
              </a:solidFill>
            </a:endParaRPr>
          </a:p>
        </p:txBody>
      </p:sp>
      <p:sp>
        <p:nvSpPr>
          <p:cNvPr id="3" name="Google Shape;279;g2ecf44786e8_0_337">
            <a:extLst>
              <a:ext uri="{FF2B5EF4-FFF2-40B4-BE49-F238E27FC236}">
                <a16:creationId xmlns:a16="http://schemas.microsoft.com/office/drawing/2014/main" id="{580B1A22-46AF-EF8C-D403-57DFA5BC54A5}"/>
              </a:ext>
            </a:extLst>
          </p:cNvPr>
          <p:cNvSpPr txBox="1"/>
          <p:nvPr/>
        </p:nvSpPr>
        <p:spPr>
          <a:xfrm>
            <a:off x="327717" y="1341049"/>
            <a:ext cx="11544138" cy="892522"/>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s-ES" sz="2000" b="1" noProof="0" dirty="0">
                <a:highlight>
                  <a:schemeClr val="lt1"/>
                </a:highlight>
                <a:latin typeface="Raleway"/>
                <a:ea typeface="Raleway"/>
                <a:cs typeface="Raleway"/>
                <a:sym typeface="Raleway"/>
              </a:rPr>
              <a:t>Iza</a:t>
            </a:r>
            <a:r>
              <a:rPr lang="es-ES" sz="2000" b="1" noProof="0" dirty="0">
                <a:highlight>
                  <a:srgbClr val="F3B75B"/>
                </a:highlight>
                <a:latin typeface="Raleway"/>
                <a:ea typeface="Raleway"/>
                <a:cs typeface="Raleway"/>
                <a:sym typeface="Raleway"/>
              </a:rPr>
              <a:t> </a:t>
            </a:r>
            <a:r>
              <a:rPr lang="es-ES" sz="2000" b="1" noProof="0" dirty="0" err="1">
                <a:highlight>
                  <a:srgbClr val="F3B75B"/>
                </a:highlight>
                <a:latin typeface="Raleway"/>
                <a:sym typeface="Raleway"/>
              </a:rPr>
              <a:t>Login</a:t>
            </a:r>
            <a:r>
              <a:rPr lang="es-ES" sz="2000" noProof="0" dirty="0">
                <a:latin typeface="Raleway"/>
                <a:sym typeface="Raleway"/>
              </a:rPr>
              <a:t> </a:t>
            </a:r>
            <a:r>
              <a:rPr lang="es-ES" sz="1600" noProof="0" dirty="0">
                <a:solidFill>
                  <a:schemeClr val="accent1"/>
                </a:solidFill>
                <a:latin typeface="Raleway"/>
                <a:sym typeface="Raleway"/>
              </a:rPr>
              <a:t>(Empresaria tecnológica eslovena y cofundadora de Outfit7, la empresa tecnológica detrás de la franquicia de éxito global "</a:t>
            </a:r>
            <a:r>
              <a:rPr lang="es-ES" sz="1600" noProof="0" dirty="0" err="1">
                <a:solidFill>
                  <a:schemeClr val="accent1"/>
                </a:solidFill>
                <a:latin typeface="Raleway"/>
                <a:sym typeface="Raleway"/>
              </a:rPr>
              <a:t>Talking</a:t>
            </a:r>
            <a:r>
              <a:rPr lang="es-ES" sz="1600" noProof="0" dirty="0">
                <a:solidFill>
                  <a:schemeClr val="accent1"/>
                </a:solidFill>
                <a:latin typeface="Raleway"/>
                <a:sym typeface="Raleway"/>
              </a:rPr>
              <a:t> Tom and Friends".</a:t>
            </a:r>
            <a:endParaRPr lang="es-ES" noProof="0" dirty="0">
              <a:solidFill>
                <a:schemeClr val="accent1"/>
              </a:solidFill>
            </a:endParaRPr>
          </a:p>
        </p:txBody>
      </p:sp>
      <p:sp>
        <p:nvSpPr>
          <p:cNvPr id="4" name="TextBox 3">
            <a:extLst>
              <a:ext uri="{FF2B5EF4-FFF2-40B4-BE49-F238E27FC236}">
                <a16:creationId xmlns:a16="http://schemas.microsoft.com/office/drawing/2014/main" id="{9BEC7881-8256-623F-87CC-9BEF9ED6DD20}"/>
              </a:ext>
            </a:extLst>
          </p:cNvPr>
          <p:cNvSpPr txBox="1"/>
          <p:nvPr/>
        </p:nvSpPr>
        <p:spPr>
          <a:xfrm>
            <a:off x="329803" y="5348515"/>
            <a:ext cx="899886"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a:t>
            </a:r>
            <a:r>
              <a:rPr lang="es-ES" sz="1000" noProof="0" dirty="0" err="1">
                <a:solidFill>
                  <a:schemeClr val="accent1"/>
                </a:solidFill>
                <a:latin typeface="Raleway"/>
              </a:rPr>
              <a:t>Onave.si</a:t>
            </a:r>
            <a:endParaRPr lang="es-ES" sz="1000" noProof="0" dirty="0">
              <a:solidFill>
                <a:schemeClr val="accent1"/>
              </a:solidFill>
              <a:latin typeface="Raleway"/>
            </a:endParaRPr>
          </a:p>
        </p:txBody>
      </p:sp>
      <p:sp>
        <p:nvSpPr>
          <p:cNvPr id="5" name="TextBox 4">
            <a:extLst>
              <a:ext uri="{FF2B5EF4-FFF2-40B4-BE49-F238E27FC236}">
                <a16:creationId xmlns:a16="http://schemas.microsoft.com/office/drawing/2014/main" id="{E30971AA-F907-BE67-EE2D-A145F42662C7}"/>
              </a:ext>
            </a:extLst>
          </p:cNvPr>
          <p:cNvSpPr txBox="1"/>
          <p:nvPr/>
        </p:nvSpPr>
        <p:spPr>
          <a:xfrm>
            <a:off x="5983321" y="4640180"/>
            <a:ext cx="5796768" cy="200054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600"/>
              </a:spcBef>
              <a:spcAft>
                <a:spcPts val="600"/>
              </a:spcAft>
            </a:pPr>
            <a:r>
              <a:rPr lang="es-ES" sz="1900" b="1" noProof="0" dirty="0">
                <a:latin typeface="Raleway"/>
              </a:rPr>
              <a:t>Lee más </a:t>
            </a:r>
            <a:r>
              <a:rPr lang="es-ES" sz="1900" noProof="0" dirty="0">
                <a:latin typeface="Raleway"/>
              </a:rPr>
              <a:t>sobre  la historia de Iza </a:t>
            </a:r>
            <a:r>
              <a:rPr lang="es-ES" sz="1900" noProof="0" dirty="0" err="1">
                <a:latin typeface="Raleway"/>
              </a:rPr>
              <a:t>Login</a:t>
            </a:r>
            <a:r>
              <a:rPr lang="es-ES" sz="1900" noProof="0" dirty="0">
                <a:latin typeface="Raleway"/>
              </a:rPr>
              <a:t> y su camino hacia emprendimiento de éxito: </a:t>
            </a:r>
            <a:r>
              <a:rPr lang="es-ES" sz="1900" noProof="0" dirty="0">
                <a:latin typeface="Raleway"/>
                <a:hlinkClick r:id="rId3"/>
              </a:rPr>
              <a:t>7 </a:t>
            </a:r>
            <a:r>
              <a:rPr lang="es-ES" sz="1900" noProof="0" dirty="0" err="1">
                <a:latin typeface="Raleway"/>
                <a:hlinkClick r:id="rId3"/>
              </a:rPr>
              <a:t>Unicorn</a:t>
            </a:r>
            <a:r>
              <a:rPr lang="es-ES" sz="1900" noProof="0" dirty="0">
                <a:latin typeface="Raleway"/>
                <a:hlinkClick r:id="rId3"/>
              </a:rPr>
              <a:t> Drive: De Startup a Venta de Mil Millones de Dólares en 7 años </a:t>
            </a:r>
            <a:r>
              <a:rPr lang="es-ES" sz="1900" noProof="0" dirty="0">
                <a:latin typeface="Raleway"/>
              </a:rPr>
              <a:t>. </a:t>
            </a:r>
          </a:p>
          <a:p>
            <a:pPr algn="just">
              <a:spcBef>
                <a:spcPts val="600"/>
              </a:spcBef>
              <a:spcAft>
                <a:spcPts val="600"/>
              </a:spcAft>
            </a:pPr>
            <a:r>
              <a:rPr lang="es-ES" sz="1900" b="1" noProof="0" dirty="0">
                <a:latin typeface="Raleway"/>
              </a:rPr>
              <a:t>Reflexiona sobre ello </a:t>
            </a:r>
            <a:r>
              <a:rPr lang="es-ES" sz="1900" noProof="0" dirty="0">
                <a:latin typeface="Raleway"/>
              </a:rPr>
              <a:t>- ¿Qué opinas? ¿Qué te parece más inspirador? </a:t>
            </a:r>
            <a:endParaRPr lang="es-ES" noProof="0" dirty="0"/>
          </a:p>
        </p:txBody>
      </p:sp>
      <p:pic>
        <p:nvPicPr>
          <p:cNvPr id="2" name="Picture 1" descr="A person with red hair wearing glasses&#10;&#10;Description automatically generated">
            <a:extLst>
              <a:ext uri="{FF2B5EF4-FFF2-40B4-BE49-F238E27FC236}">
                <a16:creationId xmlns:a16="http://schemas.microsoft.com/office/drawing/2014/main" id="{84D00178-AF93-A9FD-A129-D41CEC0D4E1D}"/>
              </a:ext>
            </a:extLst>
          </p:cNvPr>
          <p:cNvPicPr>
            <a:picLocks noChangeAspect="1"/>
          </p:cNvPicPr>
          <p:nvPr/>
        </p:nvPicPr>
        <p:blipFill>
          <a:blip r:embed="rId4"/>
          <a:srcRect l="38095" r="13095" b="211"/>
          <a:stretch/>
        </p:blipFill>
        <p:spPr>
          <a:xfrm>
            <a:off x="999795" y="1324421"/>
            <a:ext cx="4855034" cy="5533579"/>
          </a:xfrm>
          <a:prstGeom prst="rect">
            <a:avLst/>
          </a:prstGeom>
        </p:spPr>
      </p:pic>
      <p:sp>
        <p:nvSpPr>
          <p:cNvPr id="6" name="Google Shape;279;g2ecf44786e8_0_337">
            <a:extLst>
              <a:ext uri="{FF2B5EF4-FFF2-40B4-BE49-F238E27FC236}">
                <a16:creationId xmlns:a16="http://schemas.microsoft.com/office/drawing/2014/main" id="{660C465A-9571-8B28-952F-DF196DFEF2D8}"/>
              </a:ext>
            </a:extLst>
          </p:cNvPr>
          <p:cNvSpPr txBox="1"/>
          <p:nvPr/>
        </p:nvSpPr>
        <p:spPr>
          <a:xfrm>
            <a:off x="5480284" y="2313506"/>
            <a:ext cx="6348028" cy="2246739"/>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s-ES" sz="1900" b="1" noProof="0" dirty="0">
                <a:latin typeface="Raleway"/>
                <a:ea typeface="Raleway"/>
                <a:cs typeface="Raleway"/>
                <a:sym typeface="Raleway"/>
              </a:rPr>
              <a:t>Trayectoria:</a:t>
            </a:r>
            <a:r>
              <a:rPr lang="es-ES" sz="1900" noProof="0" dirty="0">
                <a:latin typeface="Raleway"/>
                <a:ea typeface="Raleway"/>
                <a:cs typeface="Raleway"/>
                <a:sym typeface="Raleway"/>
              </a:rPr>
              <a:t> </a:t>
            </a:r>
            <a:r>
              <a:rPr lang="es-ES" sz="1900" noProof="0" dirty="0">
                <a:latin typeface="Raleway"/>
                <a:ea typeface="Raleway"/>
                <a:sym typeface="Raleway"/>
              </a:rPr>
              <a:t>Transformó la ambiciosa visión de una startup en un éxito multimillonario, impulsada por la innovación y el liderazgo con propósito.</a:t>
            </a:r>
            <a:endParaRPr lang="es-ES" sz="1900" noProof="0" dirty="0">
              <a:latin typeface="Raleway"/>
              <a:ea typeface="Raleway"/>
            </a:endParaRPr>
          </a:p>
          <a:p>
            <a:pPr algn="just">
              <a:spcBef>
                <a:spcPts val="600"/>
              </a:spcBef>
              <a:spcAft>
                <a:spcPts val="600"/>
              </a:spcAft>
            </a:pPr>
            <a:r>
              <a:rPr lang="es-ES" sz="1900" b="1" noProof="0" dirty="0">
                <a:latin typeface="Raleway"/>
                <a:ea typeface="Raleway"/>
                <a:cs typeface="Raleway"/>
                <a:sym typeface="Raleway"/>
              </a:rPr>
              <a:t>Lecciones:</a:t>
            </a:r>
            <a:r>
              <a:rPr lang="es-ES" sz="1900" noProof="0" dirty="0">
                <a:latin typeface="Raleway"/>
                <a:ea typeface="Raleway"/>
                <a:cs typeface="Raleway"/>
                <a:sym typeface="Raleway"/>
              </a:rPr>
              <a:t> Los objetivos claros, la colaboración y la alineación del éxito con un impacto significativo pueden convertir.</a:t>
            </a:r>
            <a:endParaRPr lang="es-ES" sz="1900" noProof="0" dirty="0">
              <a:latin typeface="Raleway"/>
              <a:ea typeface="Raleway"/>
              <a:cs typeface="Raleway"/>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635000" y="384723"/>
            <a:ext cx="11271378" cy="1325563"/>
          </a:xfrm>
        </p:spPr>
        <p:txBody>
          <a:bodyPr>
            <a:normAutofit/>
          </a:bodyPr>
          <a:lstStyle/>
          <a:p>
            <a:r>
              <a:rPr lang="es-ES" sz="3400" noProof="0" dirty="0"/>
              <a:t>Aprendizajes de esta unidad</a:t>
            </a:r>
            <a:endParaRPr lang="es-ES" sz="3400" b="1" noProof="0"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391808" y="1950266"/>
            <a:ext cx="6633027" cy="442848"/>
          </a:xfrm>
        </p:spPr>
        <p:txBody>
          <a:bodyPr>
            <a:normAutofit fontScale="92500" lnSpcReduction="20000"/>
          </a:bodyPr>
          <a:lstStyle/>
          <a:p>
            <a:r>
              <a:rPr lang="es-ES" sz="2000" noProof="0" dirty="0"/>
              <a:t>Obtendrás una comprensión más profunda sobre</a:t>
            </a:r>
            <a:endParaRPr lang="es-ES" sz="2000" b="0" noProof="0" dirty="0">
              <a:solidFill>
                <a:schemeClr val="accent1"/>
              </a:solidFill>
            </a:endParaRP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897662" y="1966105"/>
            <a:ext cx="4777101" cy="451198"/>
          </a:xfrm>
        </p:spPr>
        <p:txBody>
          <a:bodyPr vert="horz" lIns="91440" tIns="45720" rIns="91440" bIns="45720" rtlCol="0" anchor="t">
            <a:normAutofit fontScale="92500" lnSpcReduction="20000"/>
          </a:bodyPr>
          <a:lstStyle/>
          <a:p>
            <a:r>
              <a:rPr lang="es-ES" sz="2000" noProof="0" dirty="0"/>
              <a:t>Desarrollarás competencias para :</a:t>
            </a:r>
          </a:p>
          <a:p>
            <a:pPr marL="342900" indent="-342900">
              <a:lnSpc>
                <a:spcPct val="150000"/>
              </a:lnSpc>
              <a:buFont typeface="Courier New" panose="02070309020205020404" pitchFamily="49" charset="0"/>
              <a:buChar char="o"/>
            </a:pPr>
            <a:endParaRPr lang="es-ES" sz="2000" noProof="0" dirty="0">
              <a:solidFill>
                <a:schemeClr val="accent1"/>
              </a:solidFill>
            </a:endParaRPr>
          </a:p>
        </p:txBody>
      </p:sp>
      <p:sp>
        <p:nvSpPr>
          <p:cNvPr id="2" name="TextBox 1">
            <a:extLst>
              <a:ext uri="{FF2B5EF4-FFF2-40B4-BE49-F238E27FC236}">
                <a16:creationId xmlns:a16="http://schemas.microsoft.com/office/drawing/2014/main" id="{C2705CD6-207C-9A30-4E5B-9F693BA4ACC9}"/>
              </a:ext>
            </a:extLst>
          </p:cNvPr>
          <p:cNvSpPr txBox="1"/>
          <p:nvPr/>
        </p:nvSpPr>
        <p:spPr>
          <a:xfrm>
            <a:off x="944999" y="2510776"/>
            <a:ext cx="4576118"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just">
              <a:spcBef>
                <a:spcPts val="600"/>
              </a:spcBef>
              <a:spcAft>
                <a:spcPts val="600"/>
              </a:spcAft>
              <a:buChar char="•"/>
            </a:pPr>
            <a:r>
              <a:rPr lang="es-ES" sz="2000" noProof="0" dirty="0">
                <a:solidFill>
                  <a:schemeClr val="accent1"/>
                </a:solidFill>
                <a:latin typeface="Raleway SemiBold"/>
                <a:cs typeface="Segoe UI"/>
              </a:rPr>
              <a:t>Diferentes estilos de liderazgo y formas de fomentar la confianza como líder;</a:t>
            </a:r>
          </a:p>
          <a:p>
            <a:pPr marL="342900" indent="-342900" algn="just">
              <a:spcBef>
                <a:spcPts val="600"/>
              </a:spcBef>
              <a:spcAft>
                <a:spcPts val="600"/>
              </a:spcAft>
              <a:buChar char="•"/>
            </a:pPr>
            <a:r>
              <a:rPr lang="es-ES" sz="2000" noProof="0" dirty="0">
                <a:solidFill>
                  <a:schemeClr val="accent1"/>
                </a:solidFill>
                <a:latin typeface="Raleway SemiBold"/>
                <a:cs typeface="Segoe UI"/>
              </a:rPr>
              <a:t>Estrategias para identificar y desarrollar una marca personal;</a:t>
            </a:r>
          </a:p>
          <a:p>
            <a:pPr marL="342900" indent="-342900" algn="just">
              <a:spcBef>
                <a:spcPts val="600"/>
              </a:spcBef>
              <a:spcAft>
                <a:spcPts val="600"/>
              </a:spcAft>
              <a:buChar char="•"/>
            </a:pPr>
            <a:r>
              <a:rPr lang="es-ES" sz="2000" noProof="0" dirty="0">
                <a:solidFill>
                  <a:schemeClr val="accent1"/>
                </a:solidFill>
                <a:latin typeface="Raleway SemiBold"/>
                <a:cs typeface="Segoe UI"/>
              </a:rPr>
              <a:t>Habilidades para crear una cultura de trabajo positiva</a:t>
            </a:r>
          </a:p>
        </p:txBody>
      </p:sp>
      <p:sp>
        <p:nvSpPr>
          <p:cNvPr id="3" name="TextBox 2">
            <a:extLst>
              <a:ext uri="{FF2B5EF4-FFF2-40B4-BE49-F238E27FC236}">
                <a16:creationId xmlns:a16="http://schemas.microsoft.com/office/drawing/2014/main" id="{2180CE07-0A69-239F-A1F8-F2C3C29B18E5}"/>
              </a:ext>
            </a:extLst>
          </p:cNvPr>
          <p:cNvSpPr txBox="1"/>
          <p:nvPr/>
        </p:nvSpPr>
        <p:spPr>
          <a:xfrm>
            <a:off x="6779541" y="2510776"/>
            <a:ext cx="4782456" cy="20928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just">
              <a:spcBef>
                <a:spcPts val="600"/>
              </a:spcBef>
              <a:spcAft>
                <a:spcPts val="600"/>
              </a:spcAft>
              <a:buChar char="•"/>
            </a:pPr>
            <a:r>
              <a:rPr lang="es-ES" sz="2000" noProof="0" dirty="0">
                <a:solidFill>
                  <a:schemeClr val="accent1"/>
                </a:solidFill>
                <a:latin typeface="Raleway SemiBold"/>
                <a:cs typeface="Segoe UI"/>
              </a:rPr>
              <a:t>Identificar varios estilos de liderazgo que se alineen con tus valores y fortalezas y cómo aplicarlos en el día a día;</a:t>
            </a:r>
          </a:p>
          <a:p>
            <a:pPr marL="342900" indent="-342900" algn="just">
              <a:spcBef>
                <a:spcPts val="600"/>
              </a:spcBef>
              <a:spcAft>
                <a:spcPts val="600"/>
              </a:spcAft>
              <a:buChar char="•"/>
            </a:pPr>
            <a:r>
              <a:rPr lang="es-ES" sz="2000" noProof="0" dirty="0">
                <a:solidFill>
                  <a:schemeClr val="accent1"/>
                </a:solidFill>
                <a:latin typeface="Raleway SemiBold"/>
                <a:cs typeface="Segoe UI"/>
              </a:rPr>
              <a:t>Identificar y desarrollar una marca personal. </a:t>
            </a: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664814" y="1354887"/>
            <a:ext cx="10867342" cy="692467"/>
          </a:xfrm>
          <a:prstGeom prst="rect">
            <a:avLst/>
          </a:prstGeom>
          <a:noFill/>
          <a:ln>
            <a:noFill/>
          </a:ln>
        </p:spPr>
        <p:txBody>
          <a:bodyPr spcFirstLastPara="1" wrap="square" lIns="91425" tIns="91425" rIns="91425" bIns="91425" anchor="t" anchorCtr="0">
            <a:spAutoFit/>
          </a:bodyPr>
          <a:lstStyle/>
          <a:p>
            <a:pPr>
              <a:lnSpc>
                <a:spcPct val="115000"/>
              </a:lnSpc>
              <a:spcBef>
                <a:spcPts val="1200"/>
              </a:spcBef>
            </a:pPr>
            <a:r>
              <a:rPr lang="es-ES" sz="2000" b="1" noProof="0" dirty="0">
                <a:highlight>
                  <a:schemeClr val="lt1"/>
                </a:highlight>
                <a:latin typeface="Raleway"/>
                <a:ea typeface="Raleway"/>
                <a:cs typeface="Raleway"/>
                <a:sym typeface="Raleway"/>
              </a:rPr>
              <a:t>Donatella Versace</a:t>
            </a:r>
            <a:r>
              <a:rPr lang="es-ES" sz="1600" noProof="0" dirty="0">
                <a:latin typeface="Raleway"/>
                <a:sym typeface="Raleway"/>
              </a:rPr>
              <a:t> (Empresaria Italiana, diseñadore de moda, CCO de Versace)</a:t>
            </a:r>
            <a:endParaRPr lang="es-ES" noProof="0" dirty="0"/>
          </a:p>
        </p:txBody>
      </p:sp>
      <p:sp>
        <p:nvSpPr>
          <p:cNvPr id="4" name="TextBox 3">
            <a:extLst>
              <a:ext uri="{FF2B5EF4-FFF2-40B4-BE49-F238E27FC236}">
                <a16:creationId xmlns:a16="http://schemas.microsoft.com/office/drawing/2014/main" id="{237DA332-A7BE-326C-5587-31D57FD64AF7}"/>
              </a:ext>
            </a:extLst>
          </p:cNvPr>
          <p:cNvSpPr txBox="1"/>
          <p:nvPr/>
        </p:nvSpPr>
        <p:spPr>
          <a:xfrm>
            <a:off x="5830835" y="6457212"/>
            <a:ext cx="231971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Failurebeforesuccess.com</a:t>
            </a:r>
            <a:endParaRPr lang="es-ES" sz="1000" noProof="0" dirty="0">
              <a:solidFill>
                <a:schemeClr val="accent1"/>
              </a:solidFill>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662014" y="4128397"/>
            <a:ext cx="6506715" cy="17081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600"/>
              </a:spcBef>
              <a:spcAft>
                <a:spcPts val="600"/>
              </a:spcAft>
            </a:pPr>
            <a:r>
              <a:rPr lang="es-ES" sz="1900" b="1" noProof="0" dirty="0">
                <a:latin typeface="Raleway"/>
              </a:rPr>
              <a:t>Lee más </a:t>
            </a:r>
            <a:r>
              <a:rPr lang="es-ES" sz="1900" noProof="0" dirty="0">
                <a:latin typeface="Raleway"/>
              </a:rPr>
              <a:t>sobre la historia de Donatella Versace y su camino hacia el emprendimiento de éxito: </a:t>
            </a:r>
            <a:r>
              <a:rPr lang="es-ES" sz="1900" noProof="0" dirty="0">
                <a:latin typeface="Raleway"/>
                <a:hlinkClick r:id="rId3"/>
              </a:rPr>
              <a:t>Donatella Versace | </a:t>
            </a:r>
            <a:r>
              <a:rPr lang="es-ES" sz="1900" noProof="0" dirty="0" err="1">
                <a:latin typeface="Raleway"/>
                <a:hlinkClick r:id="rId3"/>
              </a:rPr>
              <a:t>Success</a:t>
            </a:r>
            <a:r>
              <a:rPr lang="es-ES" sz="1900" noProof="0" dirty="0">
                <a:latin typeface="Raleway"/>
                <a:hlinkClick r:id="rId3"/>
              </a:rPr>
              <a:t> </a:t>
            </a:r>
            <a:r>
              <a:rPr lang="es-ES" sz="1900" noProof="0" dirty="0" err="1">
                <a:latin typeface="Raleway"/>
                <a:hlinkClick r:id="rId3"/>
              </a:rPr>
              <a:t>story</a:t>
            </a:r>
            <a:r>
              <a:rPr lang="es-ES" sz="1900" noProof="0" dirty="0">
                <a:latin typeface="Raleway"/>
                <a:hlinkClick r:id="rId3"/>
              </a:rPr>
              <a:t> of a </a:t>
            </a:r>
            <a:r>
              <a:rPr lang="es-ES" sz="1900" noProof="0" dirty="0" err="1">
                <a:latin typeface="Raleway"/>
                <a:hlinkClick r:id="rId3"/>
              </a:rPr>
              <a:t>luxury</a:t>
            </a:r>
            <a:r>
              <a:rPr lang="es-ES" sz="1900" noProof="0" dirty="0">
                <a:latin typeface="Raleway"/>
                <a:hlinkClick r:id="rId3"/>
              </a:rPr>
              <a:t> </a:t>
            </a:r>
            <a:r>
              <a:rPr lang="es-ES" sz="1900" noProof="0" dirty="0" err="1">
                <a:latin typeface="Raleway"/>
                <a:hlinkClick r:id="rId3"/>
              </a:rPr>
              <a:t>designer</a:t>
            </a:r>
            <a:r>
              <a:rPr lang="es-ES" sz="1900" noProof="0" dirty="0">
                <a:latin typeface="Raleway"/>
              </a:rPr>
              <a:t>. </a:t>
            </a:r>
          </a:p>
          <a:p>
            <a:pPr algn="just">
              <a:spcBef>
                <a:spcPts val="600"/>
              </a:spcBef>
              <a:spcAft>
                <a:spcPts val="600"/>
              </a:spcAft>
            </a:pPr>
            <a:r>
              <a:rPr lang="es-ES" sz="1900" b="1" noProof="0" dirty="0">
                <a:latin typeface="Raleway"/>
              </a:rPr>
              <a:t>Reflexiona sobre ello </a:t>
            </a:r>
            <a:r>
              <a:rPr lang="es-ES" sz="1900" noProof="0" dirty="0">
                <a:latin typeface="Raleway"/>
              </a:rPr>
              <a:t>– ¿Qué opinas? ¿Qué te parece más inspirador? </a:t>
            </a:r>
            <a:endParaRPr lang="es-ES" noProof="0" dirty="0"/>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ES" sz="3400" b="1" noProof="0" dirty="0"/>
              <a:t>Empresarias europeas de éxito</a:t>
            </a:r>
            <a:endParaRPr lang="es-ES" sz="3400" b="1" noProof="0"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664813" y="2176452"/>
            <a:ext cx="6602468" cy="1954351"/>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s-ES" sz="1900" b="1" noProof="0" dirty="0">
                <a:latin typeface="Raleway"/>
                <a:ea typeface="Raleway"/>
                <a:cs typeface="Raleway"/>
                <a:sym typeface="Raleway"/>
              </a:rPr>
              <a:t>Trayectoria:</a:t>
            </a:r>
            <a:r>
              <a:rPr lang="es-ES" sz="1900" noProof="0" dirty="0">
                <a:latin typeface="Raleway"/>
                <a:ea typeface="Raleway"/>
                <a:cs typeface="Raleway"/>
                <a:sym typeface="Raleway"/>
              </a:rPr>
              <a:t> Convirtió a Versace en una potencia de la moda moderna, respetando su icónica estética atrevida</a:t>
            </a:r>
            <a:r>
              <a:rPr lang="es-ES" sz="1900" noProof="0" dirty="0">
                <a:latin typeface="Raleway"/>
                <a:ea typeface="Raleway"/>
                <a:sym typeface="Raleway"/>
              </a:rPr>
              <a:t>.</a:t>
            </a:r>
            <a:endParaRPr lang="es-ES" sz="1900" noProof="0" dirty="0">
              <a:ea typeface="Raleway"/>
            </a:endParaRPr>
          </a:p>
          <a:p>
            <a:pPr algn="just">
              <a:spcBef>
                <a:spcPts val="600"/>
              </a:spcBef>
              <a:spcAft>
                <a:spcPts val="600"/>
              </a:spcAft>
            </a:pPr>
            <a:r>
              <a:rPr lang="es-ES" sz="1900" b="1" noProof="0" dirty="0">
                <a:latin typeface="Raleway"/>
                <a:ea typeface="Raleway"/>
                <a:cs typeface="Raleway"/>
                <a:sym typeface="Raleway"/>
              </a:rPr>
              <a:t>Lecciones:</a:t>
            </a:r>
            <a:r>
              <a:rPr lang="es-ES" sz="1900" noProof="0" dirty="0">
                <a:latin typeface="Raleway"/>
                <a:ea typeface="Raleway"/>
                <a:cs typeface="Raleway"/>
                <a:sym typeface="Raleway"/>
              </a:rPr>
              <a:t> </a:t>
            </a:r>
            <a:r>
              <a:rPr lang="es-ES" sz="1900" noProof="0" dirty="0">
                <a:latin typeface="Raleway"/>
                <a:ea typeface="Raleway"/>
                <a:sym typeface="Raleway"/>
              </a:rPr>
              <a:t>El éxito requiere resistencia y un equilibrio entre innovación y tradición para preservar el legado y aceptar el cambio al mismo tiempo. </a:t>
            </a:r>
            <a:endParaRPr lang="es-ES" sz="1900" noProof="0" dirty="0"/>
          </a:p>
        </p:txBody>
      </p:sp>
      <p:pic>
        <p:nvPicPr>
          <p:cNvPr id="2" name="Picture 1" descr="A person with long blonde hair and hoop earrings&#10;&#10;Description automatically generated">
            <a:extLst>
              <a:ext uri="{FF2B5EF4-FFF2-40B4-BE49-F238E27FC236}">
                <a16:creationId xmlns:a16="http://schemas.microsoft.com/office/drawing/2014/main" id="{B84B81D5-4370-0365-37AC-BED9BF0AD0C1}"/>
              </a:ext>
            </a:extLst>
          </p:cNvPr>
          <p:cNvPicPr>
            <a:picLocks noChangeAspect="1"/>
          </p:cNvPicPr>
          <p:nvPr/>
        </p:nvPicPr>
        <p:blipFill>
          <a:blip r:embed="rId4"/>
          <a:srcRect l="19706" t="-154" r="25411" b="-15"/>
          <a:stretch/>
        </p:blipFill>
        <p:spPr>
          <a:xfrm>
            <a:off x="7400223" y="1963055"/>
            <a:ext cx="4792826" cy="4897922"/>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291619" y="719066"/>
            <a:ext cx="11603868" cy="975621"/>
          </a:xfrm>
          <a:prstGeom prst="rect">
            <a:avLst/>
          </a:prstGeom>
          <a:noFill/>
          <a:ln>
            <a:noFill/>
          </a:ln>
        </p:spPr>
        <p:txBody>
          <a:bodyPr spcFirstLastPara="1" wrap="square" lIns="91425" tIns="91425" rIns="91425" bIns="91425" anchor="t" anchorCtr="0">
            <a:spAutoFit/>
          </a:bodyPr>
          <a:lstStyle/>
          <a:p>
            <a:pPr algn="r">
              <a:lnSpc>
                <a:spcPct val="115000"/>
              </a:lnSpc>
              <a:spcBef>
                <a:spcPts val="1200"/>
              </a:spcBef>
            </a:pPr>
            <a:r>
              <a:rPr lang="es-ES" sz="2000" b="1" noProof="0" dirty="0" err="1">
                <a:highlight>
                  <a:schemeClr val="lt1"/>
                </a:highlight>
                <a:latin typeface="Raleway"/>
                <a:sym typeface="Raleway"/>
              </a:rPr>
              <a:t>Eri</a:t>
            </a:r>
            <a:r>
              <a:rPr lang="es-ES" sz="2000" b="1" noProof="0" dirty="0">
                <a:highlight>
                  <a:srgbClr val="F3B75B"/>
                </a:highlight>
                <a:latin typeface="Raleway"/>
                <a:sym typeface="Raleway"/>
              </a:rPr>
              <a:t> </a:t>
            </a:r>
            <a:r>
              <a:rPr lang="es-ES" sz="2000" b="1" noProof="0" dirty="0" err="1">
                <a:highlight>
                  <a:srgbClr val="F3B75B"/>
                </a:highlight>
                <a:latin typeface="Raleway"/>
                <a:sym typeface="Raleway"/>
              </a:rPr>
              <a:t>Pavlaki</a:t>
            </a:r>
            <a:r>
              <a:rPr lang="es-ES" sz="1600" noProof="0" dirty="0">
                <a:latin typeface="Raleway"/>
                <a:sym typeface="Raleway"/>
              </a:rPr>
              <a:t> (Empresaria social griega, CEO de </a:t>
            </a:r>
            <a:r>
              <a:rPr lang="es-ES" sz="1600" noProof="0" dirty="0" err="1">
                <a:latin typeface="Raleway"/>
                <a:sym typeface="Raleway"/>
                <a:hlinkClick r:id="rId3"/>
              </a:rPr>
              <a:t>Star</a:t>
            </a:r>
            <a:r>
              <a:rPr lang="es-ES" sz="1600" noProof="0" dirty="0">
                <a:latin typeface="Raleway"/>
                <a:sym typeface="Raleway"/>
                <a:hlinkClick r:id="rId3"/>
              </a:rPr>
              <a:t> </a:t>
            </a:r>
            <a:r>
              <a:rPr lang="es-ES" sz="1600" noProof="0" dirty="0" err="1">
                <a:latin typeface="Raleway"/>
                <a:sym typeface="Raleway"/>
                <a:hlinkClick r:id="rId3"/>
              </a:rPr>
              <a:t>Sleep</a:t>
            </a:r>
            <a:r>
              <a:rPr lang="es-ES" sz="1600" noProof="0" dirty="0">
                <a:latin typeface="Raleway"/>
                <a:sym typeface="Raleway"/>
              </a:rPr>
              <a:t>, y cofundadora &amp; directora de "</a:t>
            </a:r>
            <a:r>
              <a:rPr lang="es-ES" sz="1600" noProof="0" dirty="0" err="1">
                <a:latin typeface="Raleway"/>
                <a:sym typeface="Raleway"/>
                <a:hlinkClick r:id="rId4"/>
              </a:rPr>
              <a:t>Women</a:t>
            </a:r>
            <a:r>
              <a:rPr lang="es-ES" sz="1600" noProof="0" dirty="0">
                <a:latin typeface="Raleway"/>
                <a:sym typeface="Raleway"/>
                <a:hlinkClick r:id="rId4"/>
              </a:rPr>
              <a:t> Do Business,</a:t>
            </a:r>
            <a:r>
              <a:rPr lang="es-ES" sz="1600" noProof="0" dirty="0">
                <a:latin typeface="Raleway"/>
                <a:sym typeface="Raleway"/>
              </a:rPr>
              <a:t>" una organización sin animo de lucro que promociona emprendimiento femenino</a:t>
            </a:r>
            <a:endParaRPr lang="es-ES" sz="1600" noProof="0" dirty="0">
              <a:latin typeface="Raleway"/>
            </a:endParaRPr>
          </a:p>
        </p:txBody>
      </p:sp>
      <p:sp>
        <p:nvSpPr>
          <p:cNvPr id="4" name="TextBox 3">
            <a:extLst>
              <a:ext uri="{FF2B5EF4-FFF2-40B4-BE49-F238E27FC236}">
                <a16:creationId xmlns:a16="http://schemas.microsoft.com/office/drawing/2014/main" id="{237DA332-A7BE-326C-5587-31D57FD64AF7}"/>
              </a:ext>
            </a:extLst>
          </p:cNvPr>
          <p:cNvSpPr txBox="1"/>
          <p:nvPr/>
        </p:nvSpPr>
        <p:spPr>
          <a:xfrm>
            <a:off x="-1460" y="5608468"/>
            <a:ext cx="158086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Capsuletaccelerator.gr </a:t>
            </a:r>
            <a:endParaRPr lang="es-ES" sz="1000" noProof="0" dirty="0">
              <a:solidFill>
                <a:schemeClr val="accent1"/>
              </a:solidFill>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5705643" y="4134446"/>
            <a:ext cx="6189844" cy="200054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600"/>
              </a:spcBef>
              <a:spcAft>
                <a:spcPts val="600"/>
              </a:spcAft>
            </a:pPr>
            <a:r>
              <a:rPr lang="es-ES" sz="1900" b="1" noProof="0" dirty="0">
                <a:latin typeface="Raleway"/>
              </a:rPr>
              <a:t>Lee más </a:t>
            </a:r>
            <a:r>
              <a:rPr lang="es-ES" sz="1900" noProof="0" dirty="0">
                <a:latin typeface="Raleway"/>
              </a:rPr>
              <a:t>sobre la historia de </a:t>
            </a:r>
            <a:r>
              <a:rPr lang="es-ES" sz="1900" noProof="0" dirty="0" err="1">
                <a:latin typeface="Raleway"/>
              </a:rPr>
              <a:t>Eri</a:t>
            </a:r>
            <a:r>
              <a:rPr lang="es-ES" sz="1900" noProof="0" dirty="0">
                <a:latin typeface="Raleway"/>
              </a:rPr>
              <a:t> </a:t>
            </a:r>
            <a:r>
              <a:rPr lang="es-ES" sz="1900" noProof="0" dirty="0" err="1">
                <a:latin typeface="Raleway"/>
              </a:rPr>
              <a:t>Pavlaki</a:t>
            </a:r>
            <a:r>
              <a:rPr lang="es-ES" sz="1900" noProof="0" dirty="0">
                <a:latin typeface="Raleway"/>
              </a:rPr>
              <a:t> y su camino hacia el emprendimiento de éxito escuchando este podcast: </a:t>
            </a:r>
            <a:r>
              <a:rPr lang="es-ES" sz="1900" noProof="0" dirty="0">
                <a:latin typeface="Raleway"/>
                <a:hlinkClick r:id="rId5"/>
              </a:rPr>
              <a:t>Startup </a:t>
            </a:r>
            <a:r>
              <a:rPr lang="es-ES" sz="1900" noProof="0" dirty="0" err="1">
                <a:latin typeface="Raleway"/>
                <a:hlinkClick r:id="rId5"/>
              </a:rPr>
              <a:t>Greece</a:t>
            </a:r>
            <a:r>
              <a:rPr lang="es-ES" sz="1900" noProof="0" dirty="0">
                <a:latin typeface="Raleway"/>
                <a:hlinkClick r:id="rId5"/>
              </a:rPr>
              <a:t> </a:t>
            </a:r>
            <a:r>
              <a:rPr lang="es-ES" sz="1900" noProof="0" dirty="0" err="1">
                <a:latin typeface="Raleway"/>
                <a:hlinkClick r:id="rId5"/>
              </a:rPr>
              <a:t>Talks</a:t>
            </a:r>
            <a:r>
              <a:rPr lang="es-ES" sz="1900" noProof="0" dirty="0">
                <a:latin typeface="Raleway"/>
                <a:hlinkClick r:id="rId5"/>
              </a:rPr>
              <a:t>: </a:t>
            </a:r>
            <a:r>
              <a:rPr lang="es-ES" sz="1900" noProof="0" dirty="0" err="1">
                <a:latin typeface="Raleway"/>
                <a:hlinkClick r:id="rId5"/>
              </a:rPr>
              <a:t>Eri</a:t>
            </a:r>
            <a:r>
              <a:rPr lang="es-ES" sz="1900" noProof="0" dirty="0">
                <a:latin typeface="Raleway"/>
                <a:hlinkClick r:id="rId5"/>
              </a:rPr>
              <a:t> </a:t>
            </a:r>
            <a:r>
              <a:rPr lang="es-ES" sz="1900" noProof="0" dirty="0" err="1">
                <a:latin typeface="Raleway"/>
                <a:hlinkClick r:id="rId5"/>
              </a:rPr>
              <a:t>Pavlaki</a:t>
            </a:r>
            <a:r>
              <a:rPr lang="es-ES" sz="1900" noProof="0" dirty="0">
                <a:latin typeface="Raleway"/>
                <a:hlinkClick r:id="rId5"/>
              </a:rPr>
              <a:t>, Co-Fundadora y CEO de </a:t>
            </a:r>
            <a:r>
              <a:rPr lang="es-ES" sz="1900" noProof="0" dirty="0" err="1">
                <a:latin typeface="Raleway"/>
                <a:hlinkClick r:id="rId5"/>
              </a:rPr>
              <a:t>Star</a:t>
            </a:r>
            <a:r>
              <a:rPr lang="es-ES" sz="1900" noProof="0" dirty="0">
                <a:latin typeface="Raleway"/>
                <a:hlinkClick r:id="rId5"/>
              </a:rPr>
              <a:t> </a:t>
            </a:r>
            <a:r>
              <a:rPr lang="es-ES" sz="1900" noProof="0" dirty="0" err="1">
                <a:latin typeface="Raleway"/>
                <a:hlinkClick r:id="rId5"/>
              </a:rPr>
              <a:t>Sleep</a:t>
            </a:r>
            <a:r>
              <a:rPr lang="es-ES" sz="1900" noProof="0" dirty="0">
                <a:latin typeface="Raleway"/>
              </a:rPr>
              <a:t>. </a:t>
            </a:r>
          </a:p>
          <a:p>
            <a:pPr algn="just">
              <a:spcBef>
                <a:spcPts val="600"/>
              </a:spcBef>
              <a:spcAft>
                <a:spcPts val="600"/>
              </a:spcAft>
            </a:pPr>
            <a:r>
              <a:rPr lang="es-ES" sz="1900" b="1" noProof="0" dirty="0">
                <a:latin typeface="Raleway"/>
              </a:rPr>
              <a:t>Reflexiona sobre ello </a:t>
            </a:r>
            <a:r>
              <a:rPr lang="es-ES" sz="1900" noProof="0" dirty="0">
                <a:latin typeface="Raleway"/>
              </a:rPr>
              <a:t>– ¿Qué opinas? ¿Qué te parece más inspirador? </a:t>
            </a:r>
            <a:endParaRPr lang="es-ES" noProof="0" dirty="0"/>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1911" y="-25977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ES" sz="3400" b="1" noProof="0" dirty="0"/>
              <a:t>Empresarias europeas de éxito</a:t>
            </a:r>
            <a:endParaRPr lang="es-ES" sz="3400" b="1" noProof="0"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4533533" y="1619261"/>
            <a:ext cx="7361954" cy="2539126"/>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s-ES" sz="1900" b="1" noProof="0" dirty="0">
                <a:latin typeface="Raleway"/>
                <a:ea typeface="Raleway"/>
                <a:cs typeface="Raleway"/>
                <a:sym typeface="Raleway"/>
              </a:rPr>
              <a:t>Trayectoria :</a:t>
            </a:r>
            <a:r>
              <a:rPr lang="es-ES" sz="1900" noProof="0" dirty="0">
                <a:latin typeface="Raleway"/>
                <a:ea typeface="Raleway"/>
                <a:cs typeface="Raleway"/>
                <a:sym typeface="Raleway"/>
              </a:rPr>
              <a:t> Su trayectoria refleja un compromiso con la innovación y la capacitación, combinando la ambición empresarial con un enfoque en la creación de conexiones significativas y el fomento del crecimiento. </a:t>
            </a:r>
            <a:endParaRPr lang="es-ES" sz="1900" noProof="0" dirty="0">
              <a:latin typeface="Raleway"/>
              <a:ea typeface="Raleway"/>
            </a:endParaRPr>
          </a:p>
          <a:p>
            <a:pPr algn="just">
              <a:spcBef>
                <a:spcPts val="600"/>
              </a:spcBef>
              <a:spcAft>
                <a:spcPts val="600"/>
              </a:spcAft>
            </a:pPr>
            <a:r>
              <a:rPr lang="es-ES" sz="1900" b="1" noProof="0" dirty="0">
                <a:latin typeface="Raleway"/>
                <a:ea typeface="Raleway"/>
                <a:cs typeface="Raleway"/>
                <a:sym typeface="Raleway"/>
              </a:rPr>
              <a:t>Lecciones:</a:t>
            </a:r>
            <a:r>
              <a:rPr lang="es-ES" sz="1900" noProof="0" dirty="0">
                <a:latin typeface="Raleway"/>
                <a:ea typeface="Raleway"/>
                <a:cs typeface="Raleway"/>
                <a:sym typeface="Raleway"/>
              </a:rPr>
              <a:t> </a:t>
            </a:r>
            <a:r>
              <a:rPr lang="es-ES" sz="1900" noProof="0" dirty="0">
                <a:latin typeface="Raleway"/>
                <a:ea typeface="Raleway"/>
                <a:sym typeface="Raleway"/>
              </a:rPr>
              <a:t>Perseguir las pasiones personales puede crear empresas de gran impacto cuando se combina con un enfoque comunitario y el compromiso de capacitar a los demás.</a:t>
            </a:r>
            <a:endParaRPr lang="es-ES" sz="1900" noProof="0" dirty="0"/>
          </a:p>
        </p:txBody>
      </p:sp>
      <p:pic>
        <p:nvPicPr>
          <p:cNvPr id="6" name="Picture 5" descr="A person with brown hair wearing a green and white patterned jacket with black background&#10;&#10;Description automatically generated">
            <a:extLst>
              <a:ext uri="{FF2B5EF4-FFF2-40B4-BE49-F238E27FC236}">
                <a16:creationId xmlns:a16="http://schemas.microsoft.com/office/drawing/2014/main" id="{26972AE7-E9CB-4193-5B26-A35804887782}"/>
              </a:ext>
            </a:extLst>
          </p:cNvPr>
          <p:cNvPicPr>
            <a:picLocks noChangeAspect="1"/>
          </p:cNvPicPr>
          <p:nvPr/>
        </p:nvPicPr>
        <p:blipFill>
          <a:blip r:embed="rId6"/>
          <a:srcRect l="26564" t="-1072" r="29610" b="7759"/>
          <a:stretch/>
        </p:blipFill>
        <p:spPr>
          <a:xfrm>
            <a:off x="1069490" y="1619261"/>
            <a:ext cx="4347106" cy="5241617"/>
          </a:xfrm>
          <a:prstGeom prst="rect">
            <a:avLst/>
          </a:prstGeom>
        </p:spPr>
      </p:pic>
    </p:spTree>
    <p:extLst>
      <p:ext uri="{BB962C8B-B14F-4D97-AF65-F5344CB8AC3E}">
        <p14:creationId xmlns:p14="http://schemas.microsoft.com/office/powerpoint/2010/main" val="28368397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571794" y="1200704"/>
            <a:ext cx="11048411" cy="975621"/>
          </a:xfrm>
          <a:prstGeom prst="rect">
            <a:avLst/>
          </a:prstGeom>
          <a:noFill/>
          <a:ln>
            <a:noFill/>
          </a:ln>
        </p:spPr>
        <p:txBody>
          <a:bodyPr spcFirstLastPara="1" wrap="square" lIns="91425" tIns="91425" rIns="91425" bIns="91425" anchor="t" anchorCtr="0">
            <a:spAutoFit/>
          </a:bodyPr>
          <a:lstStyle/>
          <a:p>
            <a:pPr algn="just">
              <a:lnSpc>
                <a:spcPct val="115000"/>
              </a:lnSpc>
              <a:spcBef>
                <a:spcPts val="1200"/>
              </a:spcBef>
            </a:pPr>
            <a:r>
              <a:rPr lang="es-ES" sz="2000" b="1" noProof="0" dirty="0">
                <a:highlight>
                  <a:srgbClr val="F3B75B"/>
                </a:highlight>
                <a:latin typeface="Raleway"/>
                <a:sym typeface="Raleway"/>
              </a:rPr>
              <a:t>Ana Patricia Botín</a:t>
            </a:r>
            <a:r>
              <a:rPr lang="es-ES" sz="1600" noProof="0" dirty="0">
                <a:latin typeface="Raleway"/>
                <a:sym typeface="Raleway"/>
              </a:rPr>
              <a:t> (Banquera española</a:t>
            </a:r>
            <a:r>
              <a:rPr lang="es-ES" sz="1600" noProof="0" dirty="0">
                <a:latin typeface="Raleway"/>
              </a:rPr>
              <a:t>, Presidenta ejecutiva del Grupo Santander, fue la artífice del lanzamiento de Santander X para apoyar el espíritu empresarial universitario)</a:t>
            </a:r>
            <a:endParaRPr lang="es-ES" sz="1100" noProof="0" dirty="0">
              <a:solidFill>
                <a:srgbClr val="474747"/>
              </a:solidFill>
            </a:endParaRPr>
          </a:p>
        </p:txBody>
      </p:sp>
      <p:sp>
        <p:nvSpPr>
          <p:cNvPr id="4" name="TextBox 3">
            <a:extLst>
              <a:ext uri="{FF2B5EF4-FFF2-40B4-BE49-F238E27FC236}">
                <a16:creationId xmlns:a16="http://schemas.microsoft.com/office/drawing/2014/main" id="{237DA332-A7BE-326C-5587-31D57FD64AF7}"/>
              </a:ext>
            </a:extLst>
          </p:cNvPr>
          <p:cNvSpPr txBox="1"/>
          <p:nvPr/>
        </p:nvSpPr>
        <p:spPr>
          <a:xfrm>
            <a:off x="5844716" y="6582093"/>
            <a:ext cx="338182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Pbs-twing.com</a:t>
            </a:r>
          </a:p>
        </p:txBody>
      </p:sp>
      <p:sp>
        <p:nvSpPr>
          <p:cNvPr id="5" name="TextBox 4">
            <a:extLst>
              <a:ext uri="{FF2B5EF4-FFF2-40B4-BE49-F238E27FC236}">
                <a16:creationId xmlns:a16="http://schemas.microsoft.com/office/drawing/2014/main" id="{05F6BCD2-6F02-9A08-C15C-1CDF3887B5BC}"/>
              </a:ext>
            </a:extLst>
          </p:cNvPr>
          <p:cNvSpPr txBox="1"/>
          <p:nvPr/>
        </p:nvSpPr>
        <p:spPr>
          <a:xfrm>
            <a:off x="571637" y="4303106"/>
            <a:ext cx="7426521" cy="14157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600"/>
              </a:spcBef>
              <a:spcAft>
                <a:spcPts val="600"/>
              </a:spcAft>
            </a:pPr>
            <a:r>
              <a:rPr lang="es-ES" sz="1900" b="1" noProof="0" dirty="0">
                <a:latin typeface="Raleway"/>
              </a:rPr>
              <a:t>Lee más </a:t>
            </a:r>
            <a:r>
              <a:rPr lang="es-ES" sz="1900" noProof="0" dirty="0">
                <a:latin typeface="Raleway"/>
              </a:rPr>
              <a:t>sobre la historia de Ana Bot</a:t>
            </a:r>
            <a:r>
              <a:rPr lang="es-ES" sz="1900" noProof="0" dirty="0">
                <a:solidFill>
                  <a:schemeClr val="accent1"/>
                </a:solidFill>
                <a:latin typeface="Raleway"/>
              </a:rPr>
              <a:t>í</a:t>
            </a:r>
            <a:r>
              <a:rPr lang="es-ES" sz="1900" noProof="0" dirty="0">
                <a:latin typeface="Raleway"/>
              </a:rPr>
              <a:t>n con este articulo: </a:t>
            </a:r>
            <a:r>
              <a:rPr lang="es-ES" sz="1900" noProof="0" dirty="0">
                <a:latin typeface="Raleway"/>
                <a:hlinkClick r:id="rId3"/>
              </a:rPr>
              <a:t>Ana Botín: la mujer más poderosa de la finanza</a:t>
            </a:r>
            <a:r>
              <a:rPr lang="es-ES" sz="1900" noProof="0" dirty="0">
                <a:latin typeface="Raleway"/>
              </a:rPr>
              <a:t>. </a:t>
            </a:r>
          </a:p>
          <a:p>
            <a:pPr algn="just">
              <a:spcBef>
                <a:spcPts val="600"/>
              </a:spcBef>
              <a:spcAft>
                <a:spcPts val="600"/>
              </a:spcAft>
            </a:pPr>
            <a:r>
              <a:rPr lang="es-ES" sz="1900" b="1" noProof="0" dirty="0">
                <a:latin typeface="Raleway"/>
              </a:rPr>
              <a:t>Reflexiona sobre ello </a:t>
            </a:r>
            <a:r>
              <a:rPr lang="es-ES" sz="1900" noProof="0" dirty="0">
                <a:latin typeface="Raleway"/>
              </a:rPr>
              <a:t>– ¿Qué opinas? - ¿Qué  </a:t>
            </a:r>
            <a:r>
              <a:rPr lang="es-ES" sz="1900" noProof="0" dirty="0" err="1">
                <a:latin typeface="Raleway"/>
              </a:rPr>
              <a:t>What</a:t>
            </a:r>
            <a:r>
              <a:rPr lang="es-ES" sz="1900" noProof="0" dirty="0">
                <a:latin typeface="Raleway"/>
              </a:rPr>
              <a:t> do </a:t>
            </a:r>
            <a:r>
              <a:rPr lang="es-ES" sz="1900" noProof="0" dirty="0" err="1">
                <a:latin typeface="Raleway"/>
              </a:rPr>
              <a:t>you</a:t>
            </a:r>
            <a:r>
              <a:rPr lang="es-ES" sz="1900" noProof="0" dirty="0">
                <a:latin typeface="Raleway"/>
              </a:rPr>
              <a:t> </a:t>
            </a:r>
            <a:r>
              <a:rPr lang="es-ES" sz="1900" noProof="0" dirty="0" err="1">
                <a:latin typeface="Raleway"/>
              </a:rPr>
              <a:t>find</a:t>
            </a:r>
            <a:r>
              <a:rPr lang="es-ES" sz="1900" noProof="0" dirty="0">
                <a:latin typeface="Raleway"/>
              </a:rPr>
              <a:t> </a:t>
            </a:r>
            <a:r>
              <a:rPr lang="es-ES" sz="1900" noProof="0" dirty="0" err="1">
                <a:latin typeface="Raleway"/>
              </a:rPr>
              <a:t>inspiring</a:t>
            </a:r>
            <a:r>
              <a:rPr lang="es-ES" sz="1900" noProof="0" dirty="0">
                <a:latin typeface="Raleway"/>
              </a:rPr>
              <a:t>? </a:t>
            </a:r>
            <a:endParaRPr lang="es-ES" noProof="0" dirty="0"/>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ES" sz="3400" b="1" noProof="0" dirty="0"/>
              <a:t>Empresarias europeas de éxito</a:t>
            </a:r>
            <a:endParaRPr lang="es-ES" sz="3400" b="1" noProof="0"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564566" y="2101251"/>
            <a:ext cx="7423721" cy="2246739"/>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s-ES" sz="1900" b="1" noProof="0" dirty="0">
                <a:latin typeface="Raleway"/>
                <a:ea typeface="Raleway"/>
                <a:cs typeface="Raleway"/>
                <a:sym typeface="Raleway"/>
              </a:rPr>
              <a:t>Trayectoria :</a:t>
            </a:r>
            <a:r>
              <a:rPr lang="es-ES" sz="1900" noProof="0" dirty="0">
                <a:latin typeface="Raleway"/>
                <a:ea typeface="Raleway"/>
                <a:cs typeface="Raleway"/>
                <a:sym typeface="Raleway"/>
              </a:rPr>
              <a:t> Transformó el banco Santander en un líder en innovación digital y sostenibilidad, llevándolo al reconocimiento mundial como uno de los bancos más inclusivos.  </a:t>
            </a:r>
            <a:endParaRPr lang="es-ES" sz="1900" noProof="0" dirty="0">
              <a:latin typeface="Raleway"/>
              <a:ea typeface="Raleway"/>
            </a:endParaRPr>
          </a:p>
          <a:p>
            <a:pPr algn="just">
              <a:spcBef>
                <a:spcPts val="600"/>
              </a:spcBef>
              <a:spcAft>
                <a:spcPts val="600"/>
              </a:spcAft>
            </a:pPr>
            <a:r>
              <a:rPr lang="es-ES" sz="1900" b="1" noProof="0" dirty="0">
                <a:latin typeface="Raleway"/>
                <a:ea typeface="Raleway"/>
                <a:cs typeface="Raleway"/>
                <a:sym typeface="Raleway"/>
              </a:rPr>
              <a:t>Lecciones:</a:t>
            </a:r>
            <a:r>
              <a:rPr lang="es-ES" sz="1900" noProof="0" dirty="0">
                <a:latin typeface="Raleway"/>
                <a:ea typeface="Raleway"/>
                <a:cs typeface="Raleway"/>
                <a:sym typeface="Raleway"/>
              </a:rPr>
              <a:t> El liderazgo y la adaptabilidad orientados a un fin pueden alinear el éxito empresarial con un impacto global significativo.</a:t>
            </a:r>
            <a:endParaRPr lang="es-ES" sz="1900" noProof="0" dirty="0">
              <a:latin typeface="Raleway"/>
              <a:ea typeface="Raleway"/>
              <a:cs typeface="Raleway"/>
            </a:endParaRPr>
          </a:p>
        </p:txBody>
      </p:sp>
      <p:pic>
        <p:nvPicPr>
          <p:cNvPr id="2" name="Picture 1" descr="A person smiling with a black background&#10;&#10;Description automatically generated">
            <a:extLst>
              <a:ext uri="{FF2B5EF4-FFF2-40B4-BE49-F238E27FC236}">
                <a16:creationId xmlns:a16="http://schemas.microsoft.com/office/drawing/2014/main" id="{03615B55-65C2-42E4-EB4E-B334EC5A40A3}"/>
              </a:ext>
            </a:extLst>
          </p:cNvPr>
          <p:cNvPicPr>
            <a:picLocks noChangeAspect="1"/>
          </p:cNvPicPr>
          <p:nvPr/>
        </p:nvPicPr>
        <p:blipFill>
          <a:blip r:embed="rId4"/>
          <a:srcRect l="26411" r="23672" b="220"/>
          <a:stretch/>
        </p:blipFill>
        <p:spPr>
          <a:xfrm>
            <a:off x="7998000" y="1996487"/>
            <a:ext cx="4340639" cy="4862476"/>
          </a:xfrm>
          <a:prstGeom prst="rect">
            <a:avLst/>
          </a:prstGeom>
        </p:spPr>
      </p:pic>
    </p:spTree>
    <p:extLst>
      <p:ext uri="{BB962C8B-B14F-4D97-AF65-F5344CB8AC3E}">
        <p14:creationId xmlns:p14="http://schemas.microsoft.com/office/powerpoint/2010/main" val="19081789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126111" y="1165172"/>
            <a:ext cx="11917017" cy="492412"/>
          </a:xfrm>
          <a:prstGeom prst="rect">
            <a:avLst/>
          </a:prstGeom>
          <a:noFill/>
          <a:ln>
            <a:noFill/>
          </a:ln>
        </p:spPr>
        <p:txBody>
          <a:bodyPr spcFirstLastPara="1" wrap="square" lIns="91425" tIns="91425" rIns="91425" bIns="91425" anchor="t" anchorCtr="0">
            <a:spAutoFit/>
          </a:bodyPr>
          <a:lstStyle/>
          <a:p>
            <a:pPr algn="r"/>
            <a:r>
              <a:rPr lang="es-ES" sz="2000" b="1" noProof="0" dirty="0">
                <a:highlight>
                  <a:srgbClr val="F3B75B"/>
                </a:highlight>
                <a:latin typeface="Raleway"/>
                <a:sym typeface="Raleway"/>
              </a:rPr>
              <a:t>Dr. </a:t>
            </a:r>
            <a:r>
              <a:rPr lang="es-ES" sz="2000" b="1" noProof="0" dirty="0" err="1">
                <a:highlight>
                  <a:srgbClr val="F3B75B"/>
                </a:highlight>
                <a:latin typeface="Raleway"/>
                <a:sym typeface="Raleway"/>
              </a:rPr>
              <a:t>Canan</a:t>
            </a:r>
            <a:r>
              <a:rPr lang="es-ES" sz="2000" b="1" noProof="0" dirty="0">
                <a:highlight>
                  <a:srgbClr val="F3B75B"/>
                </a:highlight>
                <a:latin typeface="Raleway"/>
                <a:sym typeface="Raleway"/>
              </a:rPr>
              <a:t> </a:t>
            </a:r>
            <a:r>
              <a:rPr lang="es-ES" sz="2000" b="1" noProof="0" dirty="0" err="1">
                <a:highlight>
                  <a:srgbClr val="F3B75B"/>
                </a:highlight>
                <a:latin typeface="Raleway"/>
                <a:sym typeface="Raleway"/>
              </a:rPr>
              <a:t>Dagdeviren</a:t>
            </a:r>
            <a:r>
              <a:rPr lang="es-ES" sz="2000" noProof="0" dirty="0">
                <a:sym typeface="Raleway"/>
              </a:rPr>
              <a:t> </a:t>
            </a:r>
            <a:r>
              <a:rPr lang="es-ES" sz="1600" noProof="0" dirty="0">
                <a:latin typeface="Raleway"/>
                <a:sym typeface="Raleway"/>
              </a:rPr>
              <a:t>(Bioingeniera e inventora turca, profesora asociada del Instituto Tecnológico de Massachusetts)</a:t>
            </a:r>
            <a:endParaRPr lang="es-ES" sz="1600" noProof="0" dirty="0">
              <a:latin typeface="Raleway"/>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6181506" y="3904323"/>
            <a:ext cx="5442932" cy="200054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600"/>
              </a:spcBef>
              <a:spcAft>
                <a:spcPts val="600"/>
              </a:spcAft>
            </a:pPr>
            <a:r>
              <a:rPr lang="es-ES" sz="1900" b="1" noProof="0" dirty="0">
                <a:latin typeface="Raleway"/>
              </a:rPr>
              <a:t>Lee más </a:t>
            </a:r>
            <a:r>
              <a:rPr lang="es-ES" sz="1900" noProof="0" dirty="0">
                <a:latin typeface="Raleway"/>
              </a:rPr>
              <a:t>sobre la historia de </a:t>
            </a:r>
            <a:r>
              <a:rPr lang="es-ES" sz="1900" dirty="0">
                <a:latin typeface="Raleway"/>
              </a:rPr>
              <a:t>D</a:t>
            </a:r>
            <a:r>
              <a:rPr lang="es-ES" sz="1900" noProof="0" dirty="0" err="1">
                <a:latin typeface="Raleway"/>
              </a:rPr>
              <a:t>ra</a:t>
            </a:r>
            <a:r>
              <a:rPr lang="es-ES" sz="1900" noProof="0" dirty="0">
                <a:latin typeface="Raleway"/>
              </a:rPr>
              <a:t>. </a:t>
            </a:r>
            <a:r>
              <a:rPr lang="es-ES" sz="1900" noProof="0" dirty="0" err="1">
                <a:latin typeface="Raleway"/>
              </a:rPr>
              <a:t>Canan</a:t>
            </a:r>
            <a:r>
              <a:rPr lang="es-ES" sz="1900" noProof="0" dirty="0">
                <a:latin typeface="Raleway"/>
              </a:rPr>
              <a:t> </a:t>
            </a:r>
            <a:r>
              <a:rPr lang="es-ES" sz="1900" noProof="0" dirty="0" err="1">
                <a:latin typeface="Raleway"/>
              </a:rPr>
              <a:t>Dagdeviren</a:t>
            </a:r>
            <a:r>
              <a:rPr lang="es-ES" sz="1900" noProof="0" dirty="0">
                <a:latin typeface="Raleway"/>
              </a:rPr>
              <a:t>: </a:t>
            </a:r>
            <a:r>
              <a:rPr lang="es-ES" sz="1900" noProof="0" dirty="0" err="1">
                <a:latin typeface="Raleway"/>
                <a:hlinkClick r:id="rId3"/>
              </a:rPr>
              <a:t>Canan</a:t>
            </a:r>
            <a:r>
              <a:rPr lang="es-ES" sz="1900" noProof="0" dirty="0">
                <a:latin typeface="Raleway"/>
                <a:hlinkClick r:id="rId3"/>
              </a:rPr>
              <a:t> </a:t>
            </a:r>
            <a:r>
              <a:rPr lang="es-ES" sz="1900" noProof="0" dirty="0" err="1">
                <a:latin typeface="Raleway"/>
                <a:hlinkClick r:id="rId3"/>
              </a:rPr>
              <a:t>Dağdeviren</a:t>
            </a:r>
            <a:r>
              <a:rPr lang="es-ES" sz="1900" noProof="0" dirty="0">
                <a:latin typeface="Raleway"/>
                <a:hlinkClick r:id="rId3"/>
              </a:rPr>
              <a:t>: “</a:t>
            </a:r>
            <a:r>
              <a:rPr lang="es-ES" sz="1900" noProof="0" dirty="0" err="1">
                <a:latin typeface="Raleway"/>
                <a:hlinkClick r:id="rId3"/>
              </a:rPr>
              <a:t>Follow</a:t>
            </a:r>
            <a:r>
              <a:rPr lang="es-ES" sz="1900" noProof="0" dirty="0">
                <a:latin typeface="Raleway"/>
                <a:hlinkClick r:id="rId3"/>
              </a:rPr>
              <a:t> </a:t>
            </a:r>
            <a:r>
              <a:rPr lang="es-ES" sz="1900" noProof="0" dirty="0" err="1">
                <a:latin typeface="Raleway"/>
                <a:hlinkClick r:id="rId3"/>
              </a:rPr>
              <a:t>your</a:t>
            </a:r>
            <a:r>
              <a:rPr lang="es-ES" sz="1900" noProof="0" dirty="0">
                <a:latin typeface="Raleway"/>
                <a:hlinkClick r:id="rId3"/>
              </a:rPr>
              <a:t> </a:t>
            </a:r>
            <a:r>
              <a:rPr lang="es-ES" sz="1900" noProof="0" dirty="0" err="1">
                <a:latin typeface="Raleway"/>
                <a:hlinkClick r:id="rId3"/>
              </a:rPr>
              <a:t>dream</a:t>
            </a:r>
            <a:r>
              <a:rPr lang="es-ES" sz="1900" noProof="0" dirty="0">
                <a:latin typeface="Raleway"/>
                <a:hlinkClick r:id="rId3"/>
              </a:rPr>
              <a:t> </a:t>
            </a:r>
            <a:r>
              <a:rPr lang="es-ES" sz="1900" noProof="0" dirty="0" err="1">
                <a:latin typeface="Raleway"/>
                <a:hlinkClick r:id="rId3"/>
              </a:rPr>
              <a:t>because</a:t>
            </a:r>
            <a:r>
              <a:rPr lang="es-ES" sz="1900" noProof="0" dirty="0">
                <a:latin typeface="Raleway"/>
                <a:hlinkClick r:id="rId3"/>
              </a:rPr>
              <a:t> </a:t>
            </a:r>
            <a:r>
              <a:rPr lang="es-ES" sz="1900" noProof="0" dirty="0" err="1">
                <a:latin typeface="Raleway"/>
                <a:hlinkClick r:id="rId3"/>
              </a:rPr>
              <a:t>life</a:t>
            </a:r>
            <a:r>
              <a:rPr lang="es-ES" sz="1900" noProof="0" dirty="0">
                <a:latin typeface="Raleway"/>
                <a:hlinkClick r:id="rId3"/>
              </a:rPr>
              <a:t> </a:t>
            </a:r>
            <a:r>
              <a:rPr lang="es-ES" sz="1900" noProof="0" dirty="0" err="1">
                <a:latin typeface="Raleway"/>
                <a:hlinkClick r:id="rId3"/>
              </a:rPr>
              <a:t>is</a:t>
            </a:r>
            <a:r>
              <a:rPr lang="es-ES" sz="1900" noProof="0" dirty="0">
                <a:latin typeface="Raleway"/>
                <a:hlinkClick r:id="rId3"/>
              </a:rPr>
              <a:t> </a:t>
            </a:r>
            <a:r>
              <a:rPr lang="es-ES" sz="1900" noProof="0" dirty="0" err="1">
                <a:latin typeface="Raleway"/>
                <a:hlinkClick r:id="rId3"/>
              </a:rPr>
              <a:t>too</a:t>
            </a:r>
            <a:r>
              <a:rPr lang="es-ES" sz="1900" noProof="0" dirty="0">
                <a:latin typeface="Raleway"/>
                <a:hlinkClick r:id="rId3"/>
              </a:rPr>
              <a:t> short </a:t>
            </a:r>
            <a:r>
              <a:rPr lang="es-ES" sz="1900" noProof="0" dirty="0" err="1">
                <a:latin typeface="Raleway"/>
                <a:hlinkClick r:id="rId3"/>
              </a:rPr>
              <a:t>to</a:t>
            </a:r>
            <a:r>
              <a:rPr lang="es-ES" sz="1900" noProof="0" dirty="0">
                <a:latin typeface="Raleway"/>
                <a:hlinkClick r:id="rId3"/>
              </a:rPr>
              <a:t> </a:t>
            </a:r>
            <a:r>
              <a:rPr lang="es-ES" sz="1900" noProof="0" dirty="0" err="1">
                <a:latin typeface="Raleway"/>
                <a:hlinkClick r:id="rId3"/>
              </a:rPr>
              <a:t>follow</a:t>
            </a:r>
            <a:r>
              <a:rPr lang="es-ES" sz="1900" noProof="0" dirty="0">
                <a:latin typeface="Raleway"/>
                <a:hlinkClick r:id="rId3"/>
              </a:rPr>
              <a:t> </a:t>
            </a:r>
            <a:r>
              <a:rPr lang="es-ES" sz="1900" noProof="0" dirty="0" err="1">
                <a:latin typeface="Raleway"/>
                <a:hlinkClick r:id="rId3"/>
              </a:rPr>
              <a:t>someone</a:t>
            </a:r>
            <a:r>
              <a:rPr lang="es-ES" sz="1900" noProof="0" dirty="0">
                <a:latin typeface="Raleway"/>
                <a:hlinkClick r:id="rId3"/>
              </a:rPr>
              <a:t> </a:t>
            </a:r>
            <a:r>
              <a:rPr lang="es-ES" sz="1900" noProof="0" dirty="0" err="1">
                <a:latin typeface="Raleway"/>
                <a:hlinkClick r:id="rId3"/>
              </a:rPr>
              <a:t>else’s</a:t>
            </a:r>
            <a:r>
              <a:rPr lang="es-ES" sz="1900" noProof="0" dirty="0">
                <a:latin typeface="Raleway"/>
                <a:hlinkClick r:id="rId3"/>
              </a:rPr>
              <a:t>”</a:t>
            </a:r>
            <a:r>
              <a:rPr lang="es-ES" sz="1900" noProof="0" dirty="0">
                <a:latin typeface="Raleway"/>
              </a:rPr>
              <a:t>.</a:t>
            </a:r>
            <a:r>
              <a:rPr lang="es-ES" sz="1900" b="1" noProof="0" dirty="0">
                <a:latin typeface="Raleway"/>
              </a:rPr>
              <a:t> </a:t>
            </a:r>
          </a:p>
          <a:p>
            <a:pPr algn="just">
              <a:spcBef>
                <a:spcPts val="600"/>
              </a:spcBef>
              <a:spcAft>
                <a:spcPts val="600"/>
              </a:spcAft>
            </a:pPr>
            <a:r>
              <a:rPr lang="es-ES" sz="1900" b="1" noProof="0" dirty="0">
                <a:latin typeface="Raleway"/>
              </a:rPr>
              <a:t>Reflexiona sobre ello - </a:t>
            </a:r>
            <a:r>
              <a:rPr lang="es-ES" sz="1900" noProof="0" dirty="0">
                <a:latin typeface="Raleway"/>
              </a:rPr>
              <a:t>¿Qué opinas? - ¿Qué te parece más inspirador? </a:t>
            </a:r>
            <a:endParaRPr lang="es-ES" noProof="0" dirty="0"/>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ES" sz="3400" b="1" noProof="0" dirty="0"/>
              <a:t>Empresarias europeas de éxito</a:t>
            </a:r>
            <a:endParaRPr lang="es-ES" sz="3400" b="1" noProof="0"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4731026" y="1657584"/>
            <a:ext cx="6895917" cy="2246739"/>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s-ES" sz="1900" b="1" noProof="0" dirty="0">
                <a:latin typeface="Raleway"/>
                <a:ea typeface="Raleway"/>
                <a:cs typeface="Raleway"/>
                <a:sym typeface="Raleway"/>
              </a:rPr>
              <a:t>Trayectoria :</a:t>
            </a:r>
            <a:r>
              <a:rPr lang="es-ES" sz="1900" noProof="0" dirty="0">
                <a:latin typeface="Raleway"/>
                <a:ea typeface="Raleway"/>
                <a:cs typeface="Raleway"/>
                <a:sym typeface="Raleway"/>
              </a:rPr>
              <a:t> Su trabajo en el MIT se centra en el desarrollo de electrónica adaptable para transformar la asistencia sanitaria y hacer que las soluciones médicas sean más accesibles y menos invasivas.  </a:t>
            </a:r>
            <a:endParaRPr lang="es-ES" sz="1900" noProof="0" dirty="0">
              <a:latin typeface="Raleway"/>
              <a:ea typeface="Raleway"/>
            </a:endParaRPr>
          </a:p>
          <a:p>
            <a:pPr algn="just">
              <a:spcBef>
                <a:spcPts val="600"/>
              </a:spcBef>
              <a:spcAft>
                <a:spcPts val="600"/>
              </a:spcAft>
            </a:pPr>
            <a:r>
              <a:rPr lang="es-ES" sz="1900" b="1" noProof="0" dirty="0">
                <a:latin typeface="Raleway"/>
                <a:ea typeface="Raleway"/>
                <a:cs typeface="Raleway"/>
                <a:sym typeface="Raleway"/>
              </a:rPr>
              <a:t>Lecciones:</a:t>
            </a:r>
            <a:r>
              <a:rPr lang="es-ES" sz="1900" noProof="0" dirty="0">
                <a:latin typeface="Raleway"/>
                <a:ea typeface="Raleway"/>
                <a:cs typeface="Raleway"/>
                <a:sym typeface="Raleway"/>
              </a:rPr>
              <a:t> Alinear la innovación con las necesidades de la sociedad es crucial para crear tecnologías de impacto.</a:t>
            </a:r>
            <a:endParaRPr lang="es-ES" sz="1900" noProof="0" dirty="0">
              <a:latin typeface="Raleway"/>
            </a:endParaRPr>
          </a:p>
        </p:txBody>
      </p:sp>
      <p:pic>
        <p:nvPicPr>
          <p:cNvPr id="2" name="Picture 1" descr="A person with her arms crossed&#10;&#10;Description automatically generated">
            <a:extLst>
              <a:ext uri="{FF2B5EF4-FFF2-40B4-BE49-F238E27FC236}">
                <a16:creationId xmlns:a16="http://schemas.microsoft.com/office/drawing/2014/main" id="{2CE976DD-A14D-B72C-4BF4-A8591656FEBC}"/>
              </a:ext>
            </a:extLst>
          </p:cNvPr>
          <p:cNvPicPr>
            <a:picLocks noChangeAspect="1"/>
          </p:cNvPicPr>
          <p:nvPr/>
        </p:nvPicPr>
        <p:blipFill>
          <a:blip r:embed="rId4"/>
          <a:srcRect l="21313" r="32104" b="2857"/>
          <a:stretch/>
        </p:blipFill>
        <p:spPr>
          <a:xfrm>
            <a:off x="1385446" y="1926655"/>
            <a:ext cx="4171946" cy="4928501"/>
          </a:xfrm>
          <a:prstGeom prst="rect">
            <a:avLst/>
          </a:prstGeom>
        </p:spPr>
      </p:pic>
      <p:sp>
        <p:nvSpPr>
          <p:cNvPr id="6" name="TextBox 3">
            <a:extLst>
              <a:ext uri="{FF2B5EF4-FFF2-40B4-BE49-F238E27FC236}">
                <a16:creationId xmlns:a16="http://schemas.microsoft.com/office/drawing/2014/main" id="{237DA332-A7BE-326C-5587-31D57FD64AF7}"/>
              </a:ext>
            </a:extLst>
          </p:cNvPr>
          <p:cNvSpPr txBox="1"/>
          <p:nvPr/>
        </p:nvSpPr>
        <p:spPr>
          <a:xfrm>
            <a:off x="2168" y="5164128"/>
            <a:ext cx="185663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1000" noProof="0" dirty="0" err="1">
                <a:solidFill>
                  <a:schemeClr val="accent1"/>
                </a:solidFill>
                <a:latin typeface="Raleway"/>
              </a:rPr>
              <a:t>Image</a:t>
            </a:r>
            <a:r>
              <a:rPr lang="es-ES" sz="1000" noProof="0" dirty="0">
                <a:solidFill>
                  <a:schemeClr val="accent1"/>
                </a:solidFill>
                <a:latin typeface="Raleway"/>
              </a:rPr>
              <a:t> </a:t>
            </a:r>
            <a:r>
              <a:rPr lang="es-ES" sz="1000" noProof="0" dirty="0" err="1">
                <a:solidFill>
                  <a:schemeClr val="accent1"/>
                </a:solidFill>
                <a:latin typeface="Raleway"/>
              </a:rPr>
              <a:t>source</a:t>
            </a:r>
            <a:r>
              <a:rPr lang="es-ES" sz="1000" noProof="0" dirty="0">
                <a:solidFill>
                  <a:schemeClr val="accent1"/>
                </a:solidFill>
                <a:latin typeface="Raleway"/>
              </a:rPr>
              <a:t>: Advancedsciencenews.com</a:t>
            </a:r>
          </a:p>
        </p:txBody>
      </p:sp>
    </p:spTree>
    <p:extLst>
      <p:ext uri="{BB962C8B-B14F-4D97-AF65-F5344CB8AC3E}">
        <p14:creationId xmlns:p14="http://schemas.microsoft.com/office/powerpoint/2010/main" val="37726984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2ecf44786e8_0_347"/>
          <p:cNvSpPr txBox="1"/>
          <p:nvPr/>
        </p:nvSpPr>
        <p:spPr>
          <a:xfrm>
            <a:off x="834667" y="1108161"/>
            <a:ext cx="10515600" cy="910467"/>
          </a:xfrm>
          <a:prstGeom prst="rect">
            <a:avLst/>
          </a:prstGeom>
          <a:noFill/>
          <a:ln>
            <a:noFill/>
          </a:ln>
        </p:spPr>
        <p:txBody>
          <a:bodyPr spcFirstLastPara="1" wrap="square" lIns="91425" tIns="45700" rIns="91425" bIns="45700" anchor="ctr" anchorCtr="0">
            <a:normAutofit/>
          </a:bodyPr>
          <a:lstStyle/>
          <a:p>
            <a:pPr algn="ctr">
              <a:lnSpc>
                <a:spcPct val="150000"/>
              </a:lnSpc>
            </a:pPr>
            <a:r>
              <a:rPr lang="es-ES" sz="3000" noProof="0" dirty="0">
                <a:solidFill>
                  <a:srgbClr val="F3B75B"/>
                </a:solidFill>
                <a:latin typeface="Raleway SemiBold"/>
                <a:ea typeface="Raleway SemiBold"/>
                <a:cs typeface="Raleway SemiBold"/>
              </a:rPr>
              <a:t> </a:t>
            </a:r>
            <a:r>
              <a:rPr lang="es-ES" sz="3400" b="1" noProof="0" dirty="0">
                <a:solidFill>
                  <a:srgbClr val="0E9094"/>
                </a:solidFill>
                <a:latin typeface="Raleway"/>
                <a:ea typeface="Raleway"/>
                <a:cs typeface="Raleway"/>
                <a:sym typeface="Raleway"/>
              </a:rPr>
              <a:t>3° Empatía y Cultura de trabajo Positiva</a:t>
            </a:r>
            <a:endParaRPr lang="es-ES" sz="3400" b="1" noProof="0" dirty="0">
              <a:solidFill>
                <a:srgbClr val="0E9094"/>
              </a:solidFill>
              <a:latin typeface="Raleway"/>
              <a:ea typeface="Raleway"/>
              <a:cs typeface="Raleway"/>
            </a:endParaRPr>
          </a:p>
        </p:txBody>
      </p:sp>
      <p:pic>
        <p:nvPicPr>
          <p:cNvPr id="286" name="Google Shape;286;g2ecf44786e8_0_347"/>
          <p:cNvPicPr preferRelativeResize="0"/>
          <p:nvPr/>
        </p:nvPicPr>
        <p:blipFill>
          <a:blip r:embed="rId3">
            <a:alphaModFix/>
          </a:blip>
          <a:stretch>
            <a:fillRect/>
          </a:stretch>
        </p:blipFill>
        <p:spPr>
          <a:xfrm>
            <a:off x="2949288" y="1596075"/>
            <a:ext cx="6276301" cy="5261927"/>
          </a:xfrm>
          <a:prstGeom prst="rect">
            <a:avLst/>
          </a:prstGeom>
          <a:noFill/>
          <a:ln>
            <a:noFill/>
          </a:ln>
        </p:spPr>
      </p:pic>
      <p:sp>
        <p:nvSpPr>
          <p:cNvPr id="3" name="TextBox 2">
            <a:extLst>
              <a:ext uri="{FF2B5EF4-FFF2-40B4-BE49-F238E27FC236}">
                <a16:creationId xmlns:a16="http://schemas.microsoft.com/office/drawing/2014/main" id="{56300517-26A6-420F-3BF7-F5266CF63F56}"/>
              </a:ext>
            </a:extLst>
          </p:cNvPr>
          <p:cNvSpPr txBox="1"/>
          <p:nvPr/>
        </p:nvSpPr>
        <p:spPr>
          <a:xfrm>
            <a:off x="6857999" y="6568891"/>
            <a:ext cx="2529015"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200" noProof="0" dirty="0">
                <a:solidFill>
                  <a:schemeClr val="accent1"/>
                </a:solidFill>
                <a:latin typeface="Raleway"/>
              </a:rPr>
              <a:t>Fuente de Imagen: </a:t>
            </a:r>
            <a:r>
              <a:rPr lang="es-ES" sz="1200" noProof="0" dirty="0" err="1">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s-ES" sz="12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g2ecf44786e8_0_69"/>
          <p:cNvSpPr txBox="1">
            <a:spLocks noGrp="1"/>
          </p:cNvSpPr>
          <p:nvPr>
            <p:ph type="title"/>
          </p:nvPr>
        </p:nvSpPr>
        <p:spPr>
          <a:xfrm>
            <a:off x="651075" y="3311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Empatía en Liderazgo</a:t>
            </a:r>
          </a:p>
        </p:txBody>
      </p:sp>
      <p:sp>
        <p:nvSpPr>
          <p:cNvPr id="292" name="Google Shape;292;g2ecf44786e8_0_69"/>
          <p:cNvSpPr txBox="1"/>
          <p:nvPr/>
        </p:nvSpPr>
        <p:spPr>
          <a:xfrm>
            <a:off x="765400" y="1944666"/>
            <a:ext cx="7535100" cy="3447067"/>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s-ES" sz="1800" b="1" noProof="0" dirty="0">
                <a:highlight>
                  <a:schemeClr val="lt1"/>
                </a:highlight>
                <a:latin typeface="Raleway"/>
                <a:ea typeface="Raleway"/>
                <a:cs typeface="Raleway"/>
                <a:sym typeface="Raleway"/>
              </a:rPr>
              <a:t>Empatía:</a:t>
            </a:r>
            <a:r>
              <a:rPr lang="es-ES" sz="1800" b="1" noProof="0" dirty="0">
                <a:latin typeface="Raleway"/>
                <a:ea typeface="Raleway"/>
                <a:cs typeface="Raleway"/>
                <a:sym typeface="Raleway"/>
              </a:rPr>
              <a:t> </a:t>
            </a:r>
            <a:r>
              <a:rPr lang="es-ES" sz="1800" noProof="0" dirty="0">
                <a:latin typeface="Raleway"/>
                <a:ea typeface="Raleway"/>
                <a:cs typeface="Raleway"/>
                <a:sym typeface="Raleway"/>
              </a:rPr>
              <a:t>la capacidad de reconocer, comprender y compartir los pensamientos y sentimientos de otra persona.</a:t>
            </a:r>
            <a:endParaRPr lang="es-ES" sz="1800" noProof="0" dirty="0">
              <a:latin typeface="Raleway"/>
              <a:ea typeface="Raleway"/>
              <a:cs typeface="Raleway"/>
            </a:endParaRPr>
          </a:p>
          <a:p>
            <a:pPr marL="0" lvl="0" indent="0" algn="just" rtl="0">
              <a:spcBef>
                <a:spcPts val="600"/>
              </a:spcBef>
              <a:spcAft>
                <a:spcPts val="600"/>
              </a:spcAft>
              <a:buNone/>
            </a:pPr>
            <a:r>
              <a:rPr lang="es-ES" sz="1800" b="1" noProof="0" dirty="0">
                <a:solidFill>
                  <a:schemeClr val="accent1"/>
                </a:solidFill>
                <a:latin typeface="Raleway"/>
                <a:ea typeface="Raleway"/>
                <a:cs typeface="Raleway"/>
                <a:sym typeface="Raleway"/>
              </a:rPr>
              <a:t>Liderazgo empático significa tener la capacidad de comprender las necesidades de los demás y ser consciente de sus sentimientos y pensamientos.</a:t>
            </a:r>
            <a:endParaRPr lang="es-ES" sz="1800" noProof="0" dirty="0">
              <a:solidFill>
                <a:schemeClr val="accent1"/>
              </a:solidFill>
              <a:latin typeface="Raleway"/>
              <a:ea typeface="Raleway"/>
              <a:cs typeface="Raleway"/>
            </a:endParaRPr>
          </a:p>
          <a:p>
            <a:pPr algn="just">
              <a:spcBef>
                <a:spcPts val="600"/>
              </a:spcBef>
              <a:spcAft>
                <a:spcPts val="600"/>
              </a:spcAft>
            </a:pPr>
            <a:r>
              <a:rPr lang="es-ES" sz="1800" b="1" noProof="0" dirty="0">
                <a:highlight>
                  <a:schemeClr val="lt1"/>
                </a:highlight>
                <a:latin typeface="Raleway"/>
                <a:ea typeface="Raleway"/>
                <a:cs typeface="Raleway"/>
                <a:sym typeface="Raleway"/>
              </a:rPr>
              <a:t>Impacto de la empatía sobre las dinámicas de equipo:</a:t>
            </a:r>
            <a:endParaRPr lang="es-ES" sz="1800" noProof="0" dirty="0">
              <a:latin typeface="Raleway"/>
              <a:ea typeface="Raleway"/>
              <a:cs typeface="Raleway"/>
            </a:endParaRPr>
          </a:p>
          <a:p>
            <a:pPr marL="342900" algn="just">
              <a:spcBef>
                <a:spcPts val="600"/>
              </a:spcBef>
              <a:spcAft>
                <a:spcPts val="600"/>
              </a:spcAft>
              <a:buChar char="•"/>
            </a:pPr>
            <a:r>
              <a:rPr lang="es-ES" sz="1800" noProof="0" dirty="0">
                <a:latin typeface="Raleway"/>
                <a:ea typeface="Raleway"/>
                <a:cs typeface="Raleway"/>
                <a:sym typeface="Raleway"/>
              </a:rPr>
              <a:t> Mejora la colaboración y reduce los conflictos dentro del equipo.</a:t>
            </a:r>
            <a:endParaRPr lang="es-ES" sz="1800" noProof="0" dirty="0">
              <a:latin typeface="Raleway"/>
              <a:ea typeface="Raleway"/>
              <a:cs typeface="Raleway"/>
            </a:endParaRPr>
          </a:p>
          <a:p>
            <a:pPr marL="342900" algn="just">
              <a:spcBef>
                <a:spcPts val="600"/>
              </a:spcBef>
              <a:spcAft>
                <a:spcPts val="600"/>
              </a:spcAft>
              <a:buChar char="•"/>
            </a:pPr>
            <a:r>
              <a:rPr lang="es-ES" sz="1800" noProof="0" dirty="0">
                <a:latin typeface="Raleway"/>
                <a:ea typeface="Raleway"/>
                <a:cs typeface="Raleway"/>
                <a:sym typeface="Raleway"/>
              </a:rPr>
              <a:t> Aumenta la satisfacción y la retención de los empleados gracias a un liderazgo empático.</a:t>
            </a:r>
            <a:endParaRPr lang="es-ES" sz="1800" noProof="0" dirty="0">
              <a:latin typeface="Raleway"/>
              <a:ea typeface="Raleway"/>
              <a:cs typeface="Raleway"/>
            </a:endParaRPr>
          </a:p>
        </p:txBody>
      </p:sp>
      <p:pic>
        <p:nvPicPr>
          <p:cNvPr id="293" name="Google Shape;293;g2ecf44786e8_0_69"/>
          <p:cNvPicPr preferRelativeResize="0"/>
          <p:nvPr/>
        </p:nvPicPr>
        <p:blipFill>
          <a:blip r:embed="rId3">
            <a:alphaModFix/>
          </a:blip>
          <a:stretch>
            <a:fillRect/>
          </a:stretch>
        </p:blipFill>
        <p:spPr>
          <a:xfrm>
            <a:off x="8452850" y="2193450"/>
            <a:ext cx="3110500" cy="3110500"/>
          </a:xfrm>
          <a:prstGeom prst="rect">
            <a:avLst/>
          </a:prstGeom>
          <a:noFill/>
          <a:ln>
            <a:noFill/>
          </a:ln>
        </p:spPr>
      </p:pic>
      <p:sp>
        <p:nvSpPr>
          <p:cNvPr id="3" name="TextBox 2">
            <a:extLst>
              <a:ext uri="{FF2B5EF4-FFF2-40B4-BE49-F238E27FC236}">
                <a16:creationId xmlns:a16="http://schemas.microsoft.com/office/drawing/2014/main" id="{A9B35F57-48F1-B953-22B6-CBF5CF71CFDF}"/>
              </a:ext>
            </a:extLst>
          </p:cNvPr>
          <p:cNvSpPr txBox="1"/>
          <p:nvPr/>
        </p:nvSpPr>
        <p:spPr>
          <a:xfrm>
            <a:off x="10379676" y="5031946"/>
            <a:ext cx="118075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Freepik</a:t>
            </a:r>
            <a:endParaRPr lang="es-ES" sz="1000" noProof="0" dirty="0">
              <a:solidFill>
                <a:schemeClr val="accent1"/>
              </a:solidFill>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2ecf44786e8_0_452"/>
          <p:cNvSpPr txBox="1">
            <a:spLocks noGrp="1"/>
          </p:cNvSpPr>
          <p:nvPr>
            <p:ph type="title"/>
          </p:nvPr>
        </p:nvSpPr>
        <p:spPr>
          <a:xfrm>
            <a:off x="651075" y="3311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Clr>
                <a:schemeClr val="lt2"/>
              </a:buClr>
              <a:buSzPts val="4000"/>
              <a:buFont typeface="Raleway SemiBold"/>
              <a:buNone/>
            </a:pPr>
            <a:r>
              <a:rPr lang="es-ES" sz="3400" b="1" noProof="0" dirty="0"/>
              <a:t>Empatía en Liderazgo</a:t>
            </a:r>
            <a:br>
              <a:rPr lang="es-ES" sz="3400" b="1" noProof="0" dirty="0"/>
            </a:br>
            <a:r>
              <a:rPr lang="es-ES" sz="2000" b="1" noProof="0" dirty="0">
                <a:solidFill>
                  <a:schemeClr val="lt1"/>
                </a:solidFill>
                <a:latin typeface="Raleway"/>
                <a:ea typeface="Raleway"/>
                <a:cs typeface="Raleway"/>
                <a:sym typeface="Raleway"/>
              </a:rPr>
              <a:t>¿Cómo pueden los líderes demostrar empatía y crear equipos más fuertes?</a:t>
            </a:r>
          </a:p>
        </p:txBody>
      </p:sp>
      <p:pic>
        <p:nvPicPr>
          <p:cNvPr id="300" name="Google Shape;300;g2ecf44786e8_0_452"/>
          <p:cNvPicPr preferRelativeResize="0"/>
          <p:nvPr/>
        </p:nvPicPr>
        <p:blipFill>
          <a:blip r:embed="rId4">
            <a:alphaModFix/>
          </a:blip>
          <a:stretch>
            <a:fillRect/>
          </a:stretch>
        </p:blipFill>
        <p:spPr>
          <a:xfrm rot="5400000">
            <a:off x="2651820" y="5473017"/>
            <a:ext cx="931515" cy="997645"/>
          </a:xfrm>
          <a:prstGeom prst="rect">
            <a:avLst/>
          </a:prstGeom>
          <a:noFill/>
          <a:ln>
            <a:noFill/>
          </a:ln>
        </p:spPr>
      </p:pic>
      <p:sp>
        <p:nvSpPr>
          <p:cNvPr id="2" name="CasellaDiTesto 1">
            <a:extLst>
              <a:ext uri="{FF2B5EF4-FFF2-40B4-BE49-F238E27FC236}">
                <a16:creationId xmlns:a16="http://schemas.microsoft.com/office/drawing/2014/main" id="{342D1D12-758C-B253-8259-D59D75592E2A}"/>
              </a:ext>
            </a:extLst>
          </p:cNvPr>
          <p:cNvSpPr txBox="1"/>
          <p:nvPr/>
        </p:nvSpPr>
        <p:spPr>
          <a:xfrm>
            <a:off x="4590030" y="6312808"/>
            <a:ext cx="674823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a:t>
            </a:r>
            <a:r>
              <a:rPr lang="es-ES" sz="1000" noProof="0" dirty="0" err="1">
                <a:latin typeface="Raleway"/>
                <a:hlinkClick r:id="rId5"/>
              </a:rPr>
              <a:t>How</a:t>
            </a:r>
            <a:r>
              <a:rPr lang="es-ES" sz="1000" noProof="0" dirty="0">
                <a:latin typeface="Raleway"/>
                <a:hlinkClick r:id="rId5"/>
              </a:rPr>
              <a:t> </a:t>
            </a:r>
            <a:r>
              <a:rPr lang="es-ES" sz="1000" noProof="0" dirty="0" err="1">
                <a:latin typeface="Raleway"/>
                <a:hlinkClick r:id="rId5"/>
              </a:rPr>
              <a:t>Leaders</a:t>
            </a:r>
            <a:r>
              <a:rPr lang="es-ES" sz="1000" noProof="0" dirty="0">
                <a:latin typeface="Raleway"/>
                <a:hlinkClick r:id="rId5"/>
              </a:rPr>
              <a:t> Can </a:t>
            </a:r>
            <a:r>
              <a:rPr lang="es-ES" sz="1000" noProof="0" dirty="0" err="1">
                <a:latin typeface="Raleway"/>
                <a:hlinkClick r:id="rId5"/>
              </a:rPr>
              <a:t>Demonstrate</a:t>
            </a:r>
            <a:r>
              <a:rPr lang="es-ES" sz="1000" noProof="0" dirty="0">
                <a:latin typeface="Raleway"/>
                <a:hlinkClick r:id="rId5"/>
              </a:rPr>
              <a:t> </a:t>
            </a:r>
            <a:r>
              <a:rPr lang="es-ES" sz="1000" noProof="0" dirty="0" err="1">
                <a:latin typeface="Raleway"/>
                <a:hlinkClick r:id="rId5"/>
              </a:rPr>
              <a:t>Empathy</a:t>
            </a:r>
            <a:r>
              <a:rPr lang="es-ES" sz="1000" noProof="0" dirty="0">
                <a:latin typeface="Raleway"/>
                <a:hlinkClick r:id="rId5"/>
              </a:rPr>
              <a:t> And </a:t>
            </a:r>
            <a:r>
              <a:rPr lang="es-ES" sz="1000" noProof="0" dirty="0" err="1">
                <a:latin typeface="Raleway"/>
                <a:hlinkClick r:id="rId5"/>
              </a:rPr>
              <a:t>Build</a:t>
            </a:r>
            <a:r>
              <a:rPr lang="es-ES" sz="1000" noProof="0" dirty="0">
                <a:latin typeface="Raleway"/>
                <a:hlinkClick r:id="rId5"/>
              </a:rPr>
              <a:t> </a:t>
            </a:r>
            <a:r>
              <a:rPr lang="es-ES" sz="1000" noProof="0" dirty="0" err="1">
                <a:latin typeface="Raleway"/>
                <a:hlinkClick r:id="rId5"/>
              </a:rPr>
              <a:t>Stronger</a:t>
            </a:r>
            <a:r>
              <a:rPr lang="es-ES" sz="1000" noProof="0" dirty="0">
                <a:latin typeface="Raleway"/>
                <a:hlinkClick r:id="rId5"/>
              </a:rPr>
              <a:t> </a:t>
            </a:r>
            <a:r>
              <a:rPr lang="es-ES" sz="1000" noProof="0" dirty="0" err="1">
                <a:latin typeface="Raleway"/>
                <a:hlinkClick r:id="rId5"/>
              </a:rPr>
              <a:t>Teams</a:t>
            </a:r>
            <a:r>
              <a:rPr lang="es-ES" sz="1000" noProof="0" dirty="0">
                <a:latin typeface="Raleway"/>
              </a:rPr>
              <a:t> por Forbes</a:t>
            </a:r>
            <a:endParaRPr lang="es-ES" sz="1000" noProof="0" dirty="0"/>
          </a:p>
        </p:txBody>
      </p:sp>
      <p:pic>
        <p:nvPicPr>
          <p:cNvPr id="3" name="Online Media 2" title="How Leaders Can Demonstrate Empathy And Build Stronger Teams | Leadership Lessons | Forbes">
            <a:hlinkClick r:id="" action="ppaction://media"/>
            <a:extLst>
              <a:ext uri="{FF2B5EF4-FFF2-40B4-BE49-F238E27FC236}">
                <a16:creationId xmlns:a16="http://schemas.microsoft.com/office/drawing/2014/main" id="{E69DF7D4-3FF6-771F-9718-9CF19663A347}"/>
              </a:ext>
            </a:extLst>
          </p:cNvPr>
          <p:cNvPicPr>
            <a:picLocks noRot="1" noChangeAspect="1"/>
          </p:cNvPicPr>
          <p:nvPr>
            <a:videoFile r:link="rId1"/>
          </p:nvPr>
        </p:nvPicPr>
        <p:blipFill>
          <a:blip r:embed="rId6"/>
          <a:stretch>
            <a:fillRect/>
          </a:stretch>
        </p:blipFill>
        <p:spPr>
          <a:xfrm>
            <a:off x="3712776" y="1715529"/>
            <a:ext cx="7884684" cy="4449806"/>
          </a:xfrm>
          <a:prstGeom prst="rect">
            <a:avLst/>
          </a:prstGeom>
        </p:spPr>
      </p:pic>
      <p:sp>
        <p:nvSpPr>
          <p:cNvPr id="5" name="TextBox 4">
            <a:extLst>
              <a:ext uri="{FF2B5EF4-FFF2-40B4-BE49-F238E27FC236}">
                <a16:creationId xmlns:a16="http://schemas.microsoft.com/office/drawing/2014/main" id="{CBD71164-2CC4-B0FB-55A8-CF1F1509CFEC}"/>
              </a:ext>
            </a:extLst>
          </p:cNvPr>
          <p:cNvSpPr txBox="1"/>
          <p:nvPr/>
        </p:nvSpPr>
        <p:spPr>
          <a:xfrm>
            <a:off x="480540" y="2667381"/>
            <a:ext cx="2951892" cy="20621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s-ES" sz="1800" b="1" noProof="0" dirty="0">
                <a:latin typeface="Raleway"/>
              </a:rPr>
              <a:t>Mira este video</a:t>
            </a:r>
            <a:r>
              <a:rPr lang="es-ES" sz="1800" noProof="0" dirty="0">
                <a:latin typeface="Raleway"/>
              </a:rPr>
              <a:t> y reflexiona sobre ello.</a:t>
            </a:r>
            <a:endParaRPr lang="es-ES" noProof="0" dirty="0"/>
          </a:p>
          <a:p>
            <a:pPr>
              <a:spcBef>
                <a:spcPts val="600"/>
              </a:spcBef>
              <a:spcAft>
                <a:spcPts val="600"/>
              </a:spcAft>
            </a:pPr>
            <a:endParaRPr lang="es-ES" sz="1800" noProof="0" dirty="0">
              <a:latin typeface="Raleway"/>
            </a:endParaRPr>
          </a:p>
          <a:p>
            <a:pPr>
              <a:spcBef>
                <a:spcPts val="600"/>
              </a:spcBef>
              <a:spcAft>
                <a:spcPts val="600"/>
              </a:spcAft>
            </a:pPr>
            <a:r>
              <a:rPr lang="es-ES" sz="1800" noProof="0" dirty="0">
                <a:latin typeface="Raleway"/>
              </a:rPr>
              <a:t>¿Qué puede ayudarte a mejorar tus dotes de liderazgo?</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2ecf44786e8_0_73"/>
          <p:cNvSpPr txBox="1">
            <a:spLocks noGrp="1"/>
          </p:cNvSpPr>
          <p:nvPr>
            <p:ph type="title"/>
          </p:nvPr>
        </p:nvSpPr>
        <p:spPr>
          <a:xfrm>
            <a:off x="530336" y="390372"/>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Estrategias para fomentar un entorno de trabajo positivo</a:t>
            </a:r>
          </a:p>
        </p:txBody>
      </p:sp>
      <p:sp>
        <p:nvSpPr>
          <p:cNvPr id="306" name="Google Shape;306;g2ecf44786e8_0_73"/>
          <p:cNvSpPr txBox="1"/>
          <p:nvPr/>
        </p:nvSpPr>
        <p:spPr>
          <a:xfrm>
            <a:off x="632789" y="1715414"/>
            <a:ext cx="10911066" cy="4339619"/>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s-ES" sz="1800" b="1" noProof="0" dirty="0">
                <a:highlight>
                  <a:schemeClr val="lt1"/>
                </a:highlight>
                <a:latin typeface="Raleway"/>
                <a:ea typeface="Raleway"/>
                <a:cs typeface="Raleway"/>
                <a:sym typeface="Raleway"/>
              </a:rPr>
              <a:t>Escucha Activa</a:t>
            </a:r>
            <a:endParaRPr lang="es-ES" sz="1800" b="1" noProof="0" dirty="0">
              <a:highlight>
                <a:srgbClr val="F3B75B"/>
              </a:highlight>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Técnicas: </a:t>
            </a:r>
            <a:r>
              <a:rPr lang="es-ES" sz="1800" noProof="0" dirty="0">
                <a:latin typeface="Raleway"/>
                <a:ea typeface="Raleway"/>
                <a:cs typeface="Raleway"/>
                <a:sym typeface="Raleway"/>
              </a:rPr>
              <a:t>Practicar la escucha atenta y reflexiva, mostrando verdadero interés por las preocupaciones de los miembros del equipo.</a:t>
            </a:r>
            <a:endParaRPr lang="es-ES" sz="1800" noProof="0" dirty="0">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Beneficios: </a:t>
            </a:r>
            <a:r>
              <a:rPr lang="es-ES" sz="1800" noProof="0" dirty="0">
                <a:latin typeface="Raleway"/>
                <a:ea typeface="Raleway"/>
                <a:cs typeface="Raleway"/>
                <a:sym typeface="Raleway"/>
              </a:rPr>
              <a:t>Reforzar las conexiones y el entendimiento dentro del equipo.</a:t>
            </a:r>
            <a:endParaRPr lang="es-ES" sz="1800" noProof="0" dirty="0">
              <a:latin typeface="Raleway"/>
              <a:ea typeface="Raleway"/>
              <a:cs typeface="Raleway"/>
            </a:endParaRPr>
          </a:p>
          <a:p>
            <a:pPr marL="0" lvl="0" indent="0" algn="just" rtl="0">
              <a:spcBef>
                <a:spcPts val="600"/>
              </a:spcBef>
              <a:spcAft>
                <a:spcPts val="600"/>
              </a:spcAft>
              <a:buNone/>
            </a:pPr>
            <a:r>
              <a:rPr lang="es-ES" sz="1800" b="1" noProof="0" dirty="0">
                <a:highlight>
                  <a:schemeClr val="lt1"/>
                </a:highlight>
                <a:latin typeface="Raleway"/>
                <a:ea typeface="Raleway"/>
                <a:cs typeface="Raleway"/>
                <a:sym typeface="Raleway"/>
              </a:rPr>
              <a:t>Inteligencia Emocional</a:t>
            </a:r>
            <a:endParaRPr lang="es-ES" sz="1800" b="1" noProof="0" dirty="0">
              <a:highlight>
                <a:srgbClr val="F3B75B"/>
              </a:highlight>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Autoconciencia : </a:t>
            </a:r>
            <a:r>
              <a:rPr lang="es-ES" sz="1800" noProof="0" dirty="0">
                <a:latin typeface="Raleway"/>
                <a:ea typeface="Raleway"/>
                <a:cs typeface="Raleway"/>
                <a:sym typeface="Raleway"/>
              </a:rPr>
              <a:t>Desarrollar la autoconciencia y gestionar las propias emociones.</a:t>
            </a:r>
            <a:endParaRPr lang="es-ES" sz="1800" noProof="0" dirty="0">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Conciencia social : </a:t>
            </a:r>
            <a:r>
              <a:rPr lang="es-ES" sz="1800" noProof="0" dirty="0">
                <a:latin typeface="Raleway"/>
                <a:ea typeface="Raleway"/>
                <a:cs typeface="Raleway"/>
                <a:sym typeface="Raleway"/>
              </a:rPr>
              <a:t>Reconocer y responder a las emociones de los demás.</a:t>
            </a:r>
            <a:endParaRPr lang="es-ES" sz="1800" noProof="0" dirty="0">
              <a:latin typeface="Raleway"/>
              <a:ea typeface="Raleway"/>
              <a:cs typeface="Raleway"/>
            </a:endParaRPr>
          </a:p>
          <a:p>
            <a:pPr marL="0" lvl="0" indent="0" algn="just" rtl="0">
              <a:spcBef>
                <a:spcPts val="600"/>
              </a:spcBef>
              <a:spcAft>
                <a:spcPts val="600"/>
              </a:spcAft>
              <a:buNone/>
            </a:pPr>
            <a:r>
              <a:rPr lang="es-ES" sz="1800" b="1" noProof="0" dirty="0">
                <a:highlight>
                  <a:schemeClr val="lt1"/>
                </a:highlight>
                <a:latin typeface="Raleway"/>
                <a:ea typeface="Raleway"/>
                <a:cs typeface="Raleway"/>
                <a:sym typeface="Raleway"/>
              </a:rPr>
              <a:t>Liderazgo Inclusivo</a:t>
            </a:r>
            <a:endParaRPr lang="es-ES" sz="1800" b="1" noProof="0" dirty="0">
              <a:highlight>
                <a:srgbClr val="F3B75B"/>
              </a:highlight>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Valorar la diversidad : </a:t>
            </a:r>
            <a:r>
              <a:rPr lang="es-ES" sz="1800" noProof="0" dirty="0">
                <a:latin typeface="Raleway"/>
                <a:ea typeface="Raleway"/>
                <a:cs typeface="Raleway"/>
                <a:sym typeface="Raleway"/>
              </a:rPr>
              <a:t>Aceptar y valorar la diversidad dentro del equipo.</a:t>
            </a:r>
            <a:endParaRPr lang="es-ES" sz="1800" noProof="0" dirty="0">
              <a:latin typeface="Raleway"/>
              <a:ea typeface="Raleway"/>
              <a:cs typeface="Raleway"/>
            </a:endParaRPr>
          </a:p>
          <a:p>
            <a:pPr marL="400050" algn="just">
              <a:spcBef>
                <a:spcPts val="600"/>
              </a:spcBef>
              <a:spcAft>
                <a:spcPts val="600"/>
              </a:spcAft>
              <a:buSzPts val="1800"/>
              <a:buChar char="•"/>
            </a:pPr>
            <a:r>
              <a:rPr lang="es-ES" sz="1800" b="1" noProof="0" dirty="0">
                <a:latin typeface="Raleway"/>
                <a:ea typeface="Raleway"/>
                <a:cs typeface="Raleway"/>
                <a:sym typeface="Raleway"/>
              </a:rPr>
              <a:t> Fomentar la inclusión : </a:t>
            </a:r>
            <a:r>
              <a:rPr lang="es-ES" sz="1800" noProof="0" dirty="0">
                <a:latin typeface="Raleway"/>
                <a:ea typeface="Raleway"/>
                <a:cs typeface="Raleway"/>
                <a:sym typeface="Raleway"/>
              </a:rPr>
              <a:t>Crear un espacio seguro para la comunicación abierta y el </a:t>
            </a:r>
            <a:r>
              <a:rPr lang="es-ES" sz="1800" noProof="0" dirty="0" err="1">
                <a:latin typeface="Raleway"/>
                <a:ea typeface="Raleway"/>
                <a:cs typeface="Raleway"/>
                <a:sym typeface="Raleway"/>
              </a:rPr>
              <a:t>feedback</a:t>
            </a:r>
            <a:endParaRPr lang="es-ES" sz="1500" noProof="0" dirty="0">
              <a:latin typeface="Raleway"/>
              <a:ea typeface="Raleway"/>
              <a:cs typeface="Raleway"/>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2ecf44786e8_0_77"/>
          <p:cNvSpPr txBox="1">
            <a:spLocks noGrp="1"/>
          </p:cNvSpPr>
          <p:nvPr>
            <p:ph type="title"/>
          </p:nvPr>
        </p:nvSpPr>
        <p:spPr>
          <a:xfrm>
            <a:off x="588950" y="4525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Comunicación eficaz y resolución de conflictos</a:t>
            </a:r>
          </a:p>
        </p:txBody>
      </p:sp>
      <p:sp>
        <p:nvSpPr>
          <p:cNvPr id="312" name="Google Shape;312;g2ecf44786e8_0_77"/>
          <p:cNvSpPr txBox="1"/>
          <p:nvPr/>
        </p:nvSpPr>
        <p:spPr>
          <a:xfrm>
            <a:off x="588286" y="1927885"/>
            <a:ext cx="6045977" cy="4431952"/>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s-ES" sz="1800" b="1" dirty="0">
                <a:highlight>
                  <a:schemeClr val="lt1"/>
                </a:highlight>
                <a:latin typeface="Raleway"/>
                <a:ea typeface="Raleway"/>
                <a:cs typeface="Raleway"/>
                <a:sym typeface="Raleway"/>
              </a:rPr>
              <a:t>C</a:t>
            </a:r>
            <a:r>
              <a:rPr lang="es-ES" sz="1800" b="1" noProof="0" dirty="0" err="1">
                <a:highlight>
                  <a:schemeClr val="lt1"/>
                </a:highlight>
                <a:latin typeface="Raleway"/>
                <a:ea typeface="Raleway"/>
                <a:cs typeface="Raleway"/>
                <a:sym typeface="Raleway"/>
              </a:rPr>
              <a:t>omunicación</a:t>
            </a:r>
            <a:r>
              <a:rPr lang="es-ES" sz="1800" b="1" noProof="0" dirty="0">
                <a:highlight>
                  <a:schemeClr val="lt1"/>
                </a:highlight>
                <a:latin typeface="Raleway"/>
                <a:ea typeface="Raleway"/>
                <a:cs typeface="Raleway"/>
                <a:sym typeface="Raleway"/>
              </a:rPr>
              <a:t> Abierta y Transparente</a:t>
            </a:r>
            <a:endParaRPr lang="es-ES" sz="1800" noProof="0" dirty="0">
              <a:latin typeface="Raleway"/>
              <a:ea typeface="Raleway"/>
              <a:cs typeface="Raleway"/>
              <a:sym typeface="Raleway"/>
            </a:endParaRPr>
          </a:p>
          <a:p>
            <a:pPr marL="285750">
              <a:spcBef>
                <a:spcPts val="600"/>
              </a:spcBef>
              <a:spcAft>
                <a:spcPts val="600"/>
              </a:spcAft>
              <a:buChar char="•"/>
            </a:pPr>
            <a:r>
              <a:rPr lang="es-ES" sz="1800" b="1" noProof="0" dirty="0">
                <a:latin typeface="Raleway"/>
                <a:ea typeface="Raleway"/>
                <a:cs typeface="Raleway"/>
                <a:sym typeface="Raleway"/>
              </a:rPr>
              <a:t> </a:t>
            </a:r>
            <a:r>
              <a:rPr lang="es-ES" sz="1800" b="1" dirty="0">
                <a:latin typeface="Raleway"/>
                <a:ea typeface="Raleway"/>
                <a:cs typeface="Raleway"/>
                <a:sym typeface="Raleway"/>
              </a:rPr>
              <a:t>D</a:t>
            </a:r>
            <a:r>
              <a:rPr lang="es-ES" sz="1800" b="1" noProof="0" dirty="0" err="1">
                <a:latin typeface="Raleway"/>
                <a:ea typeface="Raleway"/>
                <a:cs typeface="Raleway"/>
                <a:sym typeface="Raleway"/>
              </a:rPr>
              <a:t>iálogo</a:t>
            </a:r>
            <a:r>
              <a:rPr lang="es-ES" sz="1800" b="1" noProof="0" dirty="0">
                <a:latin typeface="Raleway"/>
                <a:ea typeface="Raleway"/>
                <a:cs typeface="Raleway"/>
                <a:sym typeface="Raleway"/>
              </a:rPr>
              <a:t> honesto: </a:t>
            </a:r>
            <a:r>
              <a:rPr lang="es-ES" sz="1800" noProof="0" dirty="0">
                <a:latin typeface="Raleway"/>
                <a:ea typeface="Raleway"/>
                <a:cs typeface="Raleway"/>
                <a:sym typeface="Raleway"/>
              </a:rPr>
              <a:t>Fomentar un diálogo honesto y abierto entre los miembros del equipo.</a:t>
            </a:r>
            <a:endParaRPr lang="es-ES" sz="1800" noProof="0" dirty="0">
              <a:latin typeface="Raleway"/>
              <a:ea typeface="Raleway"/>
              <a:cs typeface="Raleway"/>
            </a:endParaRPr>
          </a:p>
          <a:p>
            <a:pPr marL="285750">
              <a:spcBef>
                <a:spcPts val="600"/>
              </a:spcBef>
              <a:spcAft>
                <a:spcPts val="600"/>
              </a:spcAft>
              <a:buChar char="•"/>
            </a:pPr>
            <a:r>
              <a:rPr lang="es-ES" sz="1800" b="1" noProof="0" dirty="0">
                <a:latin typeface="Raleway"/>
                <a:ea typeface="Raleway"/>
                <a:cs typeface="Raleway"/>
                <a:sym typeface="Raleway"/>
              </a:rPr>
              <a:t> Actualizaciones periódicas : </a:t>
            </a:r>
            <a:r>
              <a:rPr lang="es-ES" sz="1800" noProof="0" dirty="0">
                <a:latin typeface="Raleway"/>
                <a:ea typeface="Raleway"/>
                <a:cs typeface="Raleway"/>
                <a:sym typeface="Raleway"/>
              </a:rPr>
              <a:t>Proporcionar actualizaciones periódicas y comentarios para mantener a todos informados.</a:t>
            </a:r>
            <a:endParaRPr lang="es-ES" sz="1800" noProof="0" dirty="0">
              <a:latin typeface="Raleway"/>
              <a:ea typeface="Raleway"/>
              <a:cs typeface="Raleway"/>
            </a:endParaRPr>
          </a:p>
          <a:p>
            <a:pPr>
              <a:spcBef>
                <a:spcPts val="600"/>
              </a:spcBef>
              <a:spcAft>
                <a:spcPts val="600"/>
              </a:spcAft>
            </a:pPr>
            <a:r>
              <a:rPr lang="es-ES" sz="1800" b="1" noProof="0" dirty="0">
                <a:highlight>
                  <a:schemeClr val="lt1"/>
                </a:highlight>
                <a:latin typeface="Raleway"/>
                <a:ea typeface="Raleway"/>
                <a:cs typeface="Raleway"/>
                <a:sym typeface="Raleway"/>
              </a:rPr>
              <a:t>Habilidades para la resolución de conflictos</a:t>
            </a:r>
            <a:endParaRPr lang="es-ES" sz="1800" noProof="0" dirty="0">
              <a:latin typeface="Raleway"/>
              <a:ea typeface="Raleway"/>
              <a:cs typeface="Raleway"/>
            </a:endParaRPr>
          </a:p>
          <a:p>
            <a:pPr marL="285750">
              <a:spcBef>
                <a:spcPts val="600"/>
              </a:spcBef>
              <a:spcAft>
                <a:spcPts val="600"/>
              </a:spcAft>
              <a:buChar char="•"/>
            </a:pPr>
            <a:r>
              <a:rPr lang="es-ES" sz="1800" b="1" noProof="0" dirty="0">
                <a:latin typeface="Raleway"/>
                <a:ea typeface="Raleway"/>
                <a:cs typeface="Raleway"/>
                <a:sym typeface="Raleway"/>
              </a:rPr>
              <a:t> Abordar los conflictos : </a:t>
            </a:r>
            <a:r>
              <a:rPr lang="es-ES" sz="1800" noProof="0" dirty="0">
                <a:latin typeface="Raleway"/>
                <a:ea typeface="Raleway"/>
                <a:cs typeface="Raleway"/>
                <a:sym typeface="Raleway"/>
              </a:rPr>
              <a:t>Abordar los conflictos con prontitud y equidad.</a:t>
            </a:r>
            <a:endParaRPr lang="es-ES" sz="1500" noProof="0" dirty="0">
              <a:latin typeface="Raleway"/>
              <a:ea typeface="Raleway"/>
              <a:cs typeface="Raleway"/>
            </a:endParaRPr>
          </a:p>
          <a:p>
            <a:pPr marL="285750">
              <a:spcBef>
                <a:spcPts val="600"/>
              </a:spcBef>
              <a:spcAft>
                <a:spcPts val="600"/>
              </a:spcAft>
              <a:buChar char="•"/>
            </a:pPr>
            <a:r>
              <a:rPr lang="es-ES" sz="1800" b="1" noProof="0" dirty="0">
                <a:latin typeface="Raleway"/>
                <a:ea typeface="Raleway"/>
                <a:cs typeface="Raleway"/>
                <a:sym typeface="Raleway"/>
              </a:rPr>
              <a:t> Técnicas de mediación: </a:t>
            </a:r>
            <a:r>
              <a:rPr lang="es-ES" sz="1800" noProof="0" dirty="0">
                <a:latin typeface="Raleway"/>
                <a:ea typeface="Raleway"/>
                <a:cs typeface="Raleway"/>
                <a:sym typeface="Raleway"/>
              </a:rPr>
              <a:t>Utilizar técnicas de mediación para encontrar soluciones mutuamente beneficiosas.</a:t>
            </a:r>
            <a:endParaRPr lang="es-ES" sz="1500" noProof="0" dirty="0">
              <a:latin typeface="Raleway"/>
              <a:ea typeface="Raleway"/>
              <a:cs typeface="Raleway"/>
            </a:endParaRPr>
          </a:p>
        </p:txBody>
      </p:sp>
      <p:sp>
        <p:nvSpPr>
          <p:cNvPr id="3" name="TextBox 2">
            <a:extLst>
              <a:ext uri="{FF2B5EF4-FFF2-40B4-BE49-F238E27FC236}">
                <a16:creationId xmlns:a16="http://schemas.microsoft.com/office/drawing/2014/main" id="{7750286F-36ED-C0AA-2A47-A16C4DD81DC4}"/>
              </a:ext>
            </a:extLst>
          </p:cNvPr>
          <p:cNvSpPr txBox="1"/>
          <p:nvPr/>
        </p:nvSpPr>
        <p:spPr>
          <a:xfrm>
            <a:off x="10329073" y="5182972"/>
            <a:ext cx="186292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200" dirty="0">
                <a:solidFill>
                  <a:schemeClr val="accent1"/>
                </a:solidFill>
                <a:latin typeface="Raleway"/>
              </a:rPr>
              <a:t>Fuente de Imagen</a:t>
            </a:r>
            <a:r>
              <a:rPr lang="es-ES" sz="1200" noProof="0" dirty="0">
                <a:solidFill>
                  <a:schemeClr val="accent1"/>
                </a:solidFill>
                <a:latin typeface="Raleway"/>
              </a:rPr>
              <a:t>: </a:t>
            </a:r>
            <a:r>
              <a:rPr lang="es-ES" sz="1200" noProof="0" dirty="0" err="1">
                <a:solidFill>
                  <a:schemeClr val="accent1"/>
                </a:solidFill>
                <a:latin typeface="Raleway"/>
                <a:hlinkClick r:id="rId3">
                  <a:extLst>
                    <a:ext uri="{A12FA001-AC4F-418D-AE19-62706E023703}">
                      <ahyp:hlinkClr xmlns:ahyp="http://schemas.microsoft.com/office/drawing/2018/hyperlinkcolor" val="tx"/>
                    </a:ext>
                  </a:extLst>
                </a:hlinkClick>
              </a:rPr>
              <a:t>Canva</a:t>
            </a:r>
            <a:endParaRPr lang="es-ES" sz="1200" noProof="0" dirty="0">
              <a:solidFill>
                <a:schemeClr val="accent1"/>
              </a:solidFill>
              <a:latin typeface="Raleway"/>
              <a:hlinkClick r:id="rId3">
                <a:extLst>
                  <a:ext uri="{A12FA001-AC4F-418D-AE19-62706E023703}">
                    <ahyp:hlinkClr xmlns:ahyp="http://schemas.microsoft.com/office/drawing/2018/hyperlinkcolor" val="tx"/>
                  </a:ext>
                </a:extLst>
              </a:hlinkClick>
            </a:endParaRPr>
          </a:p>
        </p:txBody>
      </p:sp>
      <p:pic>
        <p:nvPicPr>
          <p:cNvPr id="4" name="Picture 3" descr="A group of people sitting at a table with laptops&#10;&#10;Description automatically generated">
            <a:extLst>
              <a:ext uri="{FF2B5EF4-FFF2-40B4-BE49-F238E27FC236}">
                <a16:creationId xmlns:a16="http://schemas.microsoft.com/office/drawing/2014/main" id="{D61D763E-69DD-8F54-08FD-6B3C9583B63E}"/>
              </a:ext>
            </a:extLst>
          </p:cNvPr>
          <p:cNvPicPr>
            <a:picLocks noChangeAspect="1"/>
          </p:cNvPicPr>
          <p:nvPr/>
        </p:nvPicPr>
        <p:blipFill>
          <a:blip r:embed="rId4"/>
          <a:srcRect l="9273" r="9234" b="-200"/>
          <a:stretch/>
        </p:blipFill>
        <p:spPr>
          <a:xfrm>
            <a:off x="6524009" y="1930743"/>
            <a:ext cx="5283567" cy="3676144"/>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329363" y="395514"/>
            <a:ext cx="11230986"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3400" b="1" noProof="0" dirty="0">
                <a:solidFill>
                  <a:srgbClr val="0E9094"/>
                </a:solidFill>
                <a:latin typeface="Raleway SemiBold"/>
                <a:cs typeface="Segoe UI"/>
              </a:rPr>
              <a:t>IA y otras herramientas para aplicaciones prácticas : BUNCH.AI</a:t>
            </a: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354803" y="1534287"/>
            <a:ext cx="5345606" cy="5036855"/>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spcBef>
                <a:spcPts val="600"/>
              </a:spcBef>
              <a:spcAft>
                <a:spcPts val="600"/>
              </a:spcAft>
              <a:defRPr/>
            </a:pPr>
            <a:r>
              <a:rPr lang="es-ES" sz="1800" noProof="0" dirty="0"/>
              <a:t>Breve Descripción </a:t>
            </a:r>
          </a:p>
          <a:p>
            <a:pPr algn="just">
              <a:lnSpc>
                <a:spcPct val="100000"/>
              </a:lnSpc>
              <a:spcBef>
                <a:spcPts val="600"/>
              </a:spcBef>
              <a:spcAft>
                <a:spcPts val="600"/>
              </a:spcAft>
              <a:defRPr/>
            </a:pPr>
            <a:r>
              <a:rPr lang="es-ES" sz="1800" b="0" noProof="0" dirty="0">
                <a:solidFill>
                  <a:srgbClr val="1D1D1B"/>
                </a:solidFill>
                <a:ea typeface="+mn-lt"/>
                <a:cs typeface="+mn-lt"/>
                <a:hlinkClick r:id="rId3"/>
              </a:rPr>
              <a:t>Bunch.ai</a:t>
            </a:r>
            <a:r>
              <a:rPr lang="es-ES" sz="1800" b="0" noProof="0" dirty="0">
                <a:solidFill>
                  <a:srgbClr val="1D1D1B"/>
                </a:solidFill>
                <a:ea typeface="+mn-lt"/>
                <a:cs typeface="+mn-lt"/>
              </a:rPr>
              <a:t> es una plataforma de apoyo al liderazgo basada en IA que ayuda a los equipos a impulsar la colaboración y la productividad. </a:t>
            </a:r>
          </a:p>
          <a:p>
            <a:pPr algn="just">
              <a:lnSpc>
                <a:spcPct val="100000"/>
              </a:lnSpc>
              <a:spcBef>
                <a:spcPts val="600"/>
              </a:spcBef>
              <a:spcAft>
                <a:spcPts val="600"/>
              </a:spcAft>
              <a:defRPr/>
            </a:pPr>
            <a:r>
              <a:rPr lang="es-ES" sz="1800" b="0" noProof="0" dirty="0">
                <a:solidFill>
                  <a:srgbClr val="1D1D1B"/>
                </a:solidFill>
                <a:ea typeface="+mn-lt"/>
                <a:cs typeface="+mn-lt"/>
              </a:rPr>
              <a:t>Ofrece herramientas para evaluar el rendimiento de los equipos, ofrecer recomendaciones personalizadas y proporcionar información para mejorar la dinámica de los equipos. </a:t>
            </a:r>
          </a:p>
          <a:p>
            <a:pPr algn="just">
              <a:lnSpc>
                <a:spcPct val="100000"/>
              </a:lnSpc>
              <a:spcBef>
                <a:spcPts val="600"/>
              </a:spcBef>
              <a:spcAft>
                <a:spcPts val="600"/>
              </a:spcAft>
              <a:defRPr/>
            </a:pPr>
            <a:r>
              <a:rPr lang="es-ES" sz="1800" b="0" noProof="0" dirty="0">
                <a:solidFill>
                  <a:srgbClr val="1D1D1B"/>
                </a:solidFill>
                <a:ea typeface="+mn-lt"/>
                <a:cs typeface="+mn-lt"/>
              </a:rPr>
              <a:t>El objetivo de la plataforma es mejorar la comunicación, promover la colaboración e impulsar mejores resultados organizativos fomentando un entorno de equipo más cohesionado y eficaz.</a:t>
            </a:r>
            <a:endParaRPr lang="es-ES" sz="1800" b="0" noProof="0" dirty="0">
              <a:ea typeface="+mn-lt"/>
              <a:cs typeface="+mn-lt"/>
            </a:endParaRPr>
          </a:p>
          <a:p>
            <a:pPr marL="285750" indent="-285750">
              <a:buFont typeface="Arial"/>
              <a:buChar char="•"/>
              <a:defRPr/>
            </a:pPr>
            <a:endParaRPr lang="es-ES" sz="1500" b="0" noProof="0" dirty="0">
              <a:solidFill>
                <a:srgbClr val="1D1D1B"/>
              </a:solidFill>
            </a:endParaRPr>
          </a:p>
          <a:p>
            <a:pPr>
              <a:lnSpc>
                <a:spcPct val="210000"/>
              </a:lnSpc>
              <a:spcBef>
                <a:spcPts val="0"/>
              </a:spcBef>
              <a:defRPr/>
            </a:pPr>
            <a:endParaRPr lang="es-ES" sz="1500" b="0" noProof="0" dirty="0">
              <a:solidFill>
                <a:srgbClr val="1D1D1B"/>
              </a:solidFill>
            </a:endParaRPr>
          </a:p>
          <a:p>
            <a:pPr>
              <a:defRPr/>
            </a:pPr>
            <a:endParaRPr lang="es-ES" b="0" noProof="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flipH="1" flipV="1">
            <a:off x="-1837949" y="-825174"/>
            <a:ext cx="142032" cy="106735"/>
          </a:xfrm>
          <a:prstGeom prst="rect">
            <a:avLst/>
          </a:prstGeom>
        </p:spPr>
      </p:pic>
      <p:pic>
        <p:nvPicPr>
          <p:cNvPr id="4" name="Immagine 3" descr="Immagine che contiene Carattere, Elementi grafici, logo, simbolo&#10;&#10;Descrizione generata automaticamente">
            <a:extLst>
              <a:ext uri="{FF2B5EF4-FFF2-40B4-BE49-F238E27FC236}">
                <a16:creationId xmlns:a16="http://schemas.microsoft.com/office/drawing/2014/main" id="{75846899-8FC3-A516-63EE-2DCD5EB8EB6B}"/>
              </a:ext>
            </a:extLst>
          </p:cNvPr>
          <p:cNvPicPr>
            <a:picLocks noChangeAspect="1"/>
          </p:cNvPicPr>
          <p:nvPr/>
        </p:nvPicPr>
        <p:blipFill>
          <a:blip r:embed="rId5"/>
          <a:stretch>
            <a:fillRect/>
          </a:stretch>
        </p:blipFill>
        <p:spPr>
          <a:xfrm>
            <a:off x="7039325" y="1249428"/>
            <a:ext cx="2814638" cy="931069"/>
          </a:xfrm>
          <a:prstGeom prst="rect">
            <a:avLst/>
          </a:prstGeom>
        </p:spPr>
      </p:pic>
      <p:pic>
        <p:nvPicPr>
          <p:cNvPr id="7" name="Immagine 6" descr="Immagine che contiene testo, schermata, software, Software multimediale&#10;&#10;Descrizione generata automaticamente">
            <a:extLst>
              <a:ext uri="{FF2B5EF4-FFF2-40B4-BE49-F238E27FC236}">
                <a16:creationId xmlns:a16="http://schemas.microsoft.com/office/drawing/2014/main" id="{875FDEB4-35F6-8D7B-1FD9-FF9F1795215F}"/>
              </a:ext>
            </a:extLst>
          </p:cNvPr>
          <p:cNvPicPr>
            <a:picLocks noChangeAspect="1"/>
          </p:cNvPicPr>
          <p:nvPr/>
        </p:nvPicPr>
        <p:blipFill>
          <a:blip r:embed="rId6"/>
          <a:stretch>
            <a:fillRect/>
          </a:stretch>
        </p:blipFill>
        <p:spPr>
          <a:xfrm>
            <a:off x="5948161" y="2259302"/>
            <a:ext cx="4999138" cy="3540214"/>
          </a:xfrm>
          <a:prstGeom prst="rect">
            <a:avLst/>
          </a:prstGeom>
        </p:spPr>
      </p:pic>
      <p:sp>
        <p:nvSpPr>
          <p:cNvPr id="6" name="PoljeZBesedilom 5">
            <a:extLst>
              <a:ext uri="{FF2B5EF4-FFF2-40B4-BE49-F238E27FC236}">
                <a16:creationId xmlns:a16="http://schemas.microsoft.com/office/drawing/2014/main" id="{A742C86E-ABBF-A696-5A91-ED91D2FD7B15}"/>
              </a:ext>
            </a:extLst>
          </p:cNvPr>
          <p:cNvSpPr txBox="1"/>
          <p:nvPr/>
        </p:nvSpPr>
        <p:spPr>
          <a:xfrm>
            <a:off x="9854446" y="5927540"/>
            <a:ext cx="2818356"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200" dirty="0">
                <a:latin typeface="Raleway"/>
              </a:rPr>
              <a:t>Fuente de Imagen</a:t>
            </a:r>
            <a:r>
              <a:rPr lang="es-ES" sz="1200" noProof="0" dirty="0">
                <a:latin typeface="Raleway"/>
              </a:rPr>
              <a:t>: Bunch.ai</a:t>
            </a:r>
          </a:p>
        </p:txBody>
      </p:sp>
    </p:spTree>
    <p:extLst>
      <p:ext uri="{BB962C8B-B14F-4D97-AF65-F5344CB8AC3E}">
        <p14:creationId xmlns:p14="http://schemas.microsoft.com/office/powerpoint/2010/main" val="2639708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2ecf44786e8_0_9"/>
          <p:cNvSpPr txBox="1">
            <a:spLocks noGrp="1"/>
          </p:cNvSpPr>
          <p:nvPr>
            <p:ph type="title"/>
          </p:nvPr>
        </p:nvSpPr>
        <p:spPr>
          <a:xfrm>
            <a:off x="525625" y="4305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Liderazgo</a:t>
            </a:r>
          </a:p>
        </p:txBody>
      </p:sp>
      <p:sp>
        <p:nvSpPr>
          <p:cNvPr id="90" name="Google Shape;90;g2ecf44786e8_0_9"/>
          <p:cNvSpPr txBox="1"/>
          <p:nvPr/>
        </p:nvSpPr>
        <p:spPr>
          <a:xfrm>
            <a:off x="838200" y="1862900"/>
            <a:ext cx="5222100" cy="3262401"/>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s-ES" sz="2000" b="1" noProof="0" dirty="0">
                <a:solidFill>
                  <a:schemeClr val="lt1"/>
                </a:solidFill>
                <a:latin typeface="Raleway"/>
                <a:ea typeface="Raleway"/>
                <a:cs typeface="Raleway"/>
                <a:sym typeface="Raleway"/>
              </a:rPr>
              <a:t>Liderazgo</a:t>
            </a:r>
            <a:r>
              <a:rPr lang="es-ES" sz="2000" b="1" noProof="0" dirty="0">
                <a:solidFill>
                  <a:schemeClr val="accent1"/>
                </a:solidFill>
                <a:latin typeface="Raleway"/>
                <a:ea typeface="Raleway"/>
                <a:cs typeface="Raleway"/>
                <a:sym typeface="Raleway"/>
              </a:rPr>
              <a:t> </a:t>
            </a:r>
            <a:r>
              <a:rPr lang="es-ES" sz="2000" noProof="0" dirty="0">
                <a:solidFill>
                  <a:schemeClr val="accent1"/>
                </a:solidFill>
                <a:latin typeface="Raleway"/>
                <a:ea typeface="Raleway"/>
                <a:cs typeface="Raleway"/>
                <a:sym typeface="Raleway"/>
              </a:rPr>
              <a:t>no tiene nada que ver con los atributos personales. </a:t>
            </a:r>
            <a:endParaRPr lang="es-ES" sz="2000" noProof="0" dirty="0">
              <a:solidFill>
                <a:schemeClr val="accent1"/>
              </a:solidFill>
              <a:latin typeface="Raleway"/>
              <a:ea typeface="Raleway"/>
              <a:cs typeface="Raleway"/>
            </a:endParaRPr>
          </a:p>
          <a:p>
            <a:pPr marL="0" lvl="0" indent="0" algn="just" rtl="0">
              <a:spcBef>
                <a:spcPts val="600"/>
              </a:spcBef>
              <a:spcAft>
                <a:spcPts val="600"/>
              </a:spcAft>
              <a:buNone/>
            </a:pPr>
            <a:r>
              <a:rPr lang="es-ES" sz="2000" b="1" noProof="0" dirty="0">
                <a:solidFill>
                  <a:schemeClr val="lt1"/>
                </a:solidFill>
                <a:latin typeface="Raleway"/>
                <a:ea typeface="Raleway"/>
                <a:cs typeface="Raleway"/>
                <a:sym typeface="Raleway"/>
              </a:rPr>
              <a:t>Liderazgo</a:t>
            </a:r>
            <a:r>
              <a:rPr lang="es-ES" sz="2000" b="1" noProof="0" dirty="0">
                <a:solidFill>
                  <a:schemeClr val="accent1"/>
                </a:solidFill>
                <a:latin typeface="Raleway"/>
                <a:ea typeface="Raleway"/>
                <a:cs typeface="Raleway"/>
                <a:sym typeface="Raleway"/>
              </a:rPr>
              <a:t> </a:t>
            </a:r>
            <a:r>
              <a:rPr lang="es-ES" sz="2000" noProof="0" dirty="0">
                <a:solidFill>
                  <a:schemeClr val="accent1"/>
                </a:solidFill>
                <a:latin typeface="Raleway"/>
                <a:ea typeface="Raleway"/>
                <a:cs typeface="Raleway"/>
                <a:sym typeface="Raleway"/>
              </a:rPr>
              <a:t>no tiene nada que ver con los títulos.</a:t>
            </a:r>
            <a:endParaRPr lang="es-ES" sz="2000" noProof="0" dirty="0">
              <a:solidFill>
                <a:schemeClr val="accent1"/>
              </a:solidFill>
              <a:latin typeface="Raleway"/>
              <a:ea typeface="Raleway"/>
              <a:cs typeface="Raleway"/>
            </a:endParaRPr>
          </a:p>
          <a:p>
            <a:pPr marL="0" lvl="0" indent="0" algn="just" rtl="0">
              <a:spcBef>
                <a:spcPts val="600"/>
              </a:spcBef>
              <a:spcAft>
                <a:spcPts val="600"/>
              </a:spcAft>
              <a:buNone/>
            </a:pPr>
            <a:r>
              <a:rPr lang="es-ES" sz="2000" b="1" noProof="0" dirty="0">
                <a:solidFill>
                  <a:schemeClr val="lt1"/>
                </a:solidFill>
                <a:latin typeface="Raleway"/>
                <a:ea typeface="Raleway"/>
                <a:cs typeface="Raleway"/>
                <a:sym typeface="Raleway"/>
              </a:rPr>
              <a:t>Liderazgo</a:t>
            </a:r>
            <a:r>
              <a:rPr lang="es-ES" sz="2000" b="1" noProof="0" dirty="0">
                <a:solidFill>
                  <a:schemeClr val="accent1"/>
                </a:solidFill>
                <a:latin typeface="Raleway"/>
                <a:ea typeface="Raleway"/>
                <a:cs typeface="Raleway"/>
                <a:sym typeface="Raleway"/>
              </a:rPr>
              <a:t> </a:t>
            </a:r>
            <a:r>
              <a:rPr lang="es-ES" sz="2000" noProof="0" dirty="0">
                <a:solidFill>
                  <a:schemeClr val="accent1"/>
                </a:solidFill>
                <a:latin typeface="Raleway"/>
                <a:ea typeface="Raleway"/>
                <a:cs typeface="Raleway"/>
                <a:sym typeface="Raleway"/>
              </a:rPr>
              <a:t>no tiene nada que ver con la antigüedad o la posición en la jerarquía de una empresa. </a:t>
            </a:r>
            <a:endParaRPr lang="es-ES" sz="2000" noProof="0" dirty="0">
              <a:solidFill>
                <a:schemeClr val="accent1"/>
              </a:solidFill>
              <a:latin typeface="Raleway"/>
              <a:ea typeface="Raleway"/>
              <a:cs typeface="Raleway"/>
            </a:endParaRPr>
          </a:p>
          <a:p>
            <a:pPr marL="0" lvl="0" indent="0" algn="just" rtl="0">
              <a:spcBef>
                <a:spcPts val="600"/>
              </a:spcBef>
              <a:spcAft>
                <a:spcPts val="600"/>
              </a:spcAft>
              <a:buNone/>
            </a:pPr>
            <a:r>
              <a:rPr lang="es-ES" sz="2000" b="1" noProof="0" dirty="0">
                <a:solidFill>
                  <a:schemeClr val="lt1"/>
                </a:solidFill>
                <a:latin typeface="Raleway"/>
                <a:ea typeface="Raleway"/>
                <a:cs typeface="Raleway"/>
                <a:sym typeface="Raleway"/>
              </a:rPr>
              <a:t>Liderazgo</a:t>
            </a:r>
            <a:r>
              <a:rPr lang="es-ES" sz="2000" b="1" noProof="0" dirty="0">
                <a:solidFill>
                  <a:schemeClr val="accent1"/>
                </a:solidFill>
                <a:latin typeface="Raleway"/>
                <a:ea typeface="Raleway"/>
                <a:cs typeface="Raleway"/>
                <a:sym typeface="Raleway"/>
              </a:rPr>
              <a:t> </a:t>
            </a:r>
            <a:r>
              <a:rPr lang="es-ES" sz="2000" noProof="0" dirty="0">
                <a:solidFill>
                  <a:schemeClr val="accent1"/>
                </a:solidFill>
                <a:latin typeface="Raleway"/>
                <a:ea typeface="Raleway"/>
                <a:cs typeface="Raleway"/>
                <a:sym typeface="Raleway"/>
              </a:rPr>
              <a:t>no es gestión.</a:t>
            </a:r>
            <a:r>
              <a:rPr lang="es-ES" sz="1350" noProof="0" dirty="0">
                <a:solidFill>
                  <a:schemeClr val="accent1"/>
                </a:solidFill>
                <a:latin typeface="Georgia"/>
                <a:ea typeface="Georgia"/>
                <a:cs typeface="Georgia"/>
                <a:sym typeface="Georgia"/>
              </a:rPr>
              <a:t>  </a:t>
            </a:r>
            <a:endParaRPr lang="es-ES" sz="1350" noProof="0" dirty="0">
              <a:solidFill>
                <a:schemeClr val="accent1"/>
              </a:solidFill>
              <a:latin typeface="Georgia"/>
              <a:ea typeface="Georgia"/>
              <a:cs typeface="Georgia"/>
            </a:endParaRPr>
          </a:p>
        </p:txBody>
      </p:sp>
      <p:sp>
        <p:nvSpPr>
          <p:cNvPr id="91" name="Google Shape;91;g2ecf44786e8_0_9"/>
          <p:cNvSpPr txBox="1"/>
          <p:nvPr/>
        </p:nvSpPr>
        <p:spPr>
          <a:xfrm>
            <a:off x="2126580" y="5254207"/>
            <a:ext cx="54621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2000" b="1" noProof="0" dirty="0">
                <a:solidFill>
                  <a:srgbClr val="1D1D1B"/>
                </a:solidFill>
                <a:latin typeface="Raleway"/>
                <a:ea typeface="Raleway"/>
                <a:cs typeface="Raleway"/>
                <a:sym typeface="Raleway"/>
              </a:rPr>
              <a:t>… entonces, ¿qué es el liderazgo??</a:t>
            </a:r>
            <a:endParaRPr lang="es-ES" sz="1350" b="1" noProof="0" dirty="0">
              <a:solidFill>
                <a:srgbClr val="1D1D1B"/>
              </a:solidFill>
              <a:latin typeface="Georgia"/>
              <a:ea typeface="Georgia"/>
              <a:cs typeface="Georgia"/>
            </a:endParaRPr>
          </a:p>
        </p:txBody>
      </p:sp>
      <p:pic>
        <p:nvPicPr>
          <p:cNvPr id="92" name="Google Shape;92;g2ecf44786e8_0_9"/>
          <p:cNvPicPr preferRelativeResize="0"/>
          <p:nvPr/>
        </p:nvPicPr>
        <p:blipFill>
          <a:blip r:embed="rId3">
            <a:alphaModFix/>
          </a:blip>
          <a:stretch>
            <a:fillRect/>
          </a:stretch>
        </p:blipFill>
        <p:spPr>
          <a:xfrm>
            <a:off x="5178125" y="658300"/>
            <a:ext cx="7394877" cy="6199701"/>
          </a:xfrm>
          <a:prstGeom prst="rect">
            <a:avLst/>
          </a:prstGeom>
          <a:noFill/>
          <a:ln>
            <a:noFill/>
          </a:ln>
        </p:spPr>
      </p:pic>
      <p:sp>
        <p:nvSpPr>
          <p:cNvPr id="2" name="TextBox 1">
            <a:extLst>
              <a:ext uri="{FF2B5EF4-FFF2-40B4-BE49-F238E27FC236}">
                <a16:creationId xmlns:a16="http://schemas.microsoft.com/office/drawing/2014/main" id="{54999A60-AC54-7522-B7F2-50718CF546BD}"/>
              </a:ext>
            </a:extLst>
          </p:cNvPr>
          <p:cNvSpPr txBox="1"/>
          <p:nvPr/>
        </p:nvSpPr>
        <p:spPr>
          <a:xfrm>
            <a:off x="8475165" y="6481805"/>
            <a:ext cx="189764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329363" y="395514"/>
            <a:ext cx="11230986"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3400" b="1" noProof="0" dirty="0">
                <a:solidFill>
                  <a:srgbClr val="0E9094"/>
                </a:solidFill>
                <a:latin typeface="Raleway SemiBold"/>
                <a:cs typeface="Segoe UI"/>
              </a:rPr>
              <a:t>IA y otras herramientas para aplicaciones prácticas : BUNCH.AI</a:t>
            </a: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329363" y="1703621"/>
            <a:ext cx="11230985" cy="3948150"/>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spcBef>
                <a:spcPts val="600"/>
              </a:spcBef>
              <a:spcAft>
                <a:spcPts val="600"/>
              </a:spcAft>
              <a:defRPr/>
            </a:pPr>
            <a:r>
              <a:rPr lang="es-ES" sz="1800" dirty="0"/>
              <a:t>Nuestros Consejos</a:t>
            </a:r>
            <a:r>
              <a:rPr lang="es-ES" sz="1800" noProof="0" dirty="0"/>
              <a:t> </a:t>
            </a:r>
            <a:r>
              <a:rPr lang="es-ES" sz="1800" b="0" noProof="0" dirty="0">
                <a:solidFill>
                  <a:srgbClr val="1D1D1B"/>
                </a:solidFill>
                <a:ea typeface="+mn-lt"/>
                <a:cs typeface="+mn-lt"/>
              </a:rPr>
              <a:t>   </a:t>
            </a:r>
            <a:endParaRPr lang="es-ES" sz="1800" b="0" noProof="0" dirty="0">
              <a:solidFill>
                <a:srgbClr val="F3B75B"/>
              </a:solidFill>
            </a:endParaRPr>
          </a:p>
          <a:p>
            <a:pPr marL="285750" algn="just">
              <a:lnSpc>
                <a:spcPct val="100000"/>
              </a:lnSpc>
              <a:spcBef>
                <a:spcPts val="600"/>
              </a:spcBef>
              <a:spcAft>
                <a:spcPts val="600"/>
              </a:spcAft>
              <a:buChar char="•"/>
              <a:defRPr/>
            </a:pPr>
            <a:r>
              <a:rPr lang="es-ES" sz="1800" noProof="0" dirty="0">
                <a:solidFill>
                  <a:srgbClr val="1D1D1B"/>
                </a:solidFill>
                <a:ea typeface="+mn-lt"/>
                <a:cs typeface="+mn-lt"/>
              </a:rPr>
              <a:t> Selecciona áreas clave</a:t>
            </a:r>
            <a:r>
              <a:rPr lang="es-ES" sz="1800" b="0" noProof="0" dirty="0">
                <a:solidFill>
                  <a:srgbClr val="1D1D1B"/>
                </a:solidFill>
                <a:ea typeface="+mn-lt"/>
                <a:cs typeface="+mn-lt"/>
              </a:rPr>
              <a:t>: Elija categorías como «¿Quién?», «¿Qué liderar?» y «Temas» para recibir sugerencias a medida.</a:t>
            </a:r>
            <a:endParaRPr lang="es-ES" sz="1800" b="0" noProof="0" dirty="0">
              <a:solidFill>
                <a:srgbClr val="1D1D1B"/>
              </a:solidFill>
            </a:endParaRPr>
          </a:p>
          <a:p>
            <a:pPr marL="285750" algn="just">
              <a:lnSpc>
                <a:spcPct val="100000"/>
              </a:lnSpc>
              <a:spcBef>
                <a:spcPts val="600"/>
              </a:spcBef>
              <a:spcAft>
                <a:spcPts val="600"/>
              </a:spcAft>
              <a:buChar char="•"/>
              <a:defRPr/>
            </a:pPr>
            <a:r>
              <a:rPr lang="es-ES" sz="1800" noProof="0" dirty="0">
                <a:solidFill>
                  <a:srgbClr val="1D1D1B"/>
                </a:solidFill>
                <a:ea typeface="+mn-lt"/>
                <a:cs typeface="+mn-lt"/>
              </a:rPr>
              <a:t> Evalúa el rendimiento del equipo</a:t>
            </a:r>
            <a:r>
              <a:rPr lang="es-ES" sz="1800" b="0" noProof="0" dirty="0">
                <a:solidFill>
                  <a:srgbClr val="1D1D1B"/>
                </a:solidFill>
                <a:ea typeface="+mn-lt"/>
                <a:cs typeface="+mn-lt"/>
              </a:rPr>
              <a:t>: Utiliza las herramientas de evaluación de la plataforma para valorar los puntos fuertes y las áreas de mejora de su equipo.                                                                   </a:t>
            </a:r>
            <a:endParaRPr lang="es-ES" sz="1800" noProof="0" dirty="0"/>
          </a:p>
          <a:p>
            <a:pPr marL="285750" algn="just">
              <a:lnSpc>
                <a:spcPct val="100000"/>
              </a:lnSpc>
              <a:spcBef>
                <a:spcPts val="600"/>
              </a:spcBef>
              <a:spcAft>
                <a:spcPts val="600"/>
              </a:spcAft>
              <a:buChar char="•"/>
              <a:defRPr/>
            </a:pPr>
            <a:r>
              <a:rPr lang="es-ES" sz="1800" noProof="0" dirty="0">
                <a:solidFill>
                  <a:srgbClr val="1D1D1B"/>
                </a:solidFill>
                <a:ea typeface="+mn-lt"/>
                <a:cs typeface="+mn-lt"/>
              </a:rPr>
              <a:t>  Ideas prácticas</a:t>
            </a:r>
            <a:r>
              <a:rPr lang="es-ES" sz="1800" b="0" noProof="0" dirty="0">
                <a:solidFill>
                  <a:srgbClr val="1D1D1B"/>
                </a:solidFill>
                <a:ea typeface="+mn-lt"/>
                <a:cs typeface="+mn-lt"/>
              </a:rPr>
              <a:t>: Aprovecha las recomendaciones personalizadas para mejorar la comunicación y la colaboración del equipo.</a:t>
            </a:r>
            <a:endParaRPr lang="es-ES" sz="1800" noProof="0" dirty="0"/>
          </a:p>
          <a:p>
            <a:pPr marL="285750" algn="just">
              <a:lnSpc>
                <a:spcPct val="100000"/>
              </a:lnSpc>
              <a:spcBef>
                <a:spcPts val="600"/>
              </a:spcBef>
              <a:spcAft>
                <a:spcPts val="600"/>
              </a:spcAft>
              <a:buChar char="•"/>
              <a:defRPr/>
            </a:pPr>
            <a:r>
              <a:rPr lang="es-ES" sz="1800" noProof="0" dirty="0">
                <a:solidFill>
                  <a:srgbClr val="1D1D1B"/>
                </a:solidFill>
                <a:ea typeface="+mn-lt"/>
                <a:cs typeface="+mn-lt"/>
              </a:rPr>
              <a:t> Obtiene mejores resultados</a:t>
            </a:r>
            <a:r>
              <a:rPr lang="es-ES" sz="1800" b="0" noProof="0" dirty="0">
                <a:solidFill>
                  <a:srgbClr val="1D1D1B"/>
                </a:solidFill>
                <a:ea typeface="+mn-lt"/>
                <a:cs typeface="+mn-lt"/>
              </a:rPr>
              <a:t>: Céntrate en la cohesión y la productividad del equipo para alcanzar los objetivos de la organización. Bunch.ai te ayuda a crear un equipo más colaborativo y de alto rendimiento utilizando ideas y recomendaciones basadas en IA.</a:t>
            </a:r>
            <a:endParaRPr lang="es-ES" sz="1800" noProof="0" dirty="0"/>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3"/>
          <a:stretch>
            <a:fillRect/>
          </a:stretch>
        </p:blipFill>
        <p:spPr>
          <a:xfrm flipH="1" flipV="1">
            <a:off x="-1837949" y="-825174"/>
            <a:ext cx="142032" cy="106735"/>
          </a:xfrm>
          <a:prstGeom prst="rect">
            <a:avLst/>
          </a:prstGeom>
        </p:spPr>
      </p:pic>
    </p:spTree>
    <p:extLst>
      <p:ext uri="{BB962C8B-B14F-4D97-AF65-F5344CB8AC3E}">
        <p14:creationId xmlns:p14="http://schemas.microsoft.com/office/powerpoint/2010/main" val="17426455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2ecf44786e8_0_198"/>
          <p:cNvSpPr txBox="1">
            <a:spLocks noGrp="1"/>
          </p:cNvSpPr>
          <p:nvPr>
            <p:ph type="title"/>
          </p:nvPr>
        </p:nvSpPr>
        <p:spPr>
          <a:xfrm>
            <a:off x="651844" y="214966"/>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noProof="0" dirty="0"/>
              <a:t>Más por explorar: </a:t>
            </a:r>
            <a:r>
              <a:rPr lang="es-ES" sz="3400" noProof="0" dirty="0">
                <a:solidFill>
                  <a:schemeClr val="bg1"/>
                </a:solidFill>
              </a:rPr>
              <a:t>Libros</a:t>
            </a:r>
            <a:endParaRPr lang="es-ES" sz="3400" b="1" noProof="0" dirty="0">
              <a:solidFill>
                <a:schemeClr val="bg1"/>
              </a:solidFill>
              <a:highlight>
                <a:srgbClr val="FFFF00"/>
              </a:highlight>
              <a:latin typeface="Raleway"/>
              <a:ea typeface="Raleway"/>
              <a:cs typeface="Raleway"/>
            </a:endParaRPr>
          </a:p>
        </p:txBody>
      </p:sp>
      <p:sp>
        <p:nvSpPr>
          <p:cNvPr id="319" name="Google Shape;319;g2ecf44786e8_0_198"/>
          <p:cNvSpPr txBox="1"/>
          <p:nvPr/>
        </p:nvSpPr>
        <p:spPr>
          <a:xfrm>
            <a:off x="675924" y="1390288"/>
            <a:ext cx="8004127" cy="1887303"/>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s-ES" sz="1600" b="1" noProof="0" dirty="0">
                <a:latin typeface="Raleway"/>
                <a:ea typeface="Raleway"/>
                <a:cs typeface="Times New Roman"/>
              </a:rPr>
              <a:t>Sección 1 </a:t>
            </a:r>
          </a:p>
          <a:p>
            <a:pPr>
              <a:spcBef>
                <a:spcPts val="600"/>
              </a:spcBef>
              <a:spcAft>
                <a:spcPts val="600"/>
              </a:spcAft>
            </a:pPr>
            <a:r>
              <a:rPr lang="es-ES" sz="1600" noProof="0" dirty="0">
                <a:latin typeface="Raleway"/>
                <a:ea typeface="Raleway"/>
                <a:cs typeface="Times New Roman"/>
                <a:sym typeface="Raleway"/>
              </a:rPr>
              <a:t>Schneider, B. D. (2010). </a:t>
            </a:r>
            <a:r>
              <a:rPr lang="es-ES" sz="1600" i="1" noProof="0" dirty="0">
                <a:latin typeface="Raleway"/>
                <a:ea typeface="Raleway"/>
                <a:cs typeface="Times New Roman"/>
                <a:sym typeface="Raleway"/>
              </a:rPr>
              <a:t>Energy </a:t>
            </a:r>
            <a:r>
              <a:rPr lang="es-ES" sz="1600" i="1" noProof="0" dirty="0" err="1">
                <a:latin typeface="Raleway"/>
                <a:ea typeface="Raleway"/>
                <a:cs typeface="Times New Roman"/>
                <a:sym typeface="Raleway"/>
              </a:rPr>
              <a:t>leadership</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Transforming</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Your</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Workplace</a:t>
            </a:r>
            <a:r>
              <a:rPr lang="es-ES" sz="1600" i="1" noProof="0" dirty="0">
                <a:latin typeface="Raleway"/>
                <a:ea typeface="Raleway"/>
                <a:cs typeface="Times New Roman"/>
                <a:sym typeface="Raleway"/>
              </a:rPr>
              <a:t> and </a:t>
            </a:r>
            <a:r>
              <a:rPr lang="es-ES" sz="1600" i="1" noProof="0" dirty="0" err="1">
                <a:latin typeface="Raleway"/>
                <a:ea typeface="Raleway"/>
                <a:cs typeface="Times New Roman"/>
                <a:sym typeface="Raleway"/>
              </a:rPr>
              <a:t>Your</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Life</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from</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the</a:t>
            </a:r>
            <a:r>
              <a:rPr lang="es-ES" sz="1600" i="1" noProof="0" dirty="0">
                <a:latin typeface="Raleway"/>
                <a:ea typeface="Raleway"/>
                <a:cs typeface="Times New Roman"/>
                <a:sym typeface="Raleway"/>
              </a:rPr>
              <a:t> Core</a:t>
            </a:r>
            <a:r>
              <a:rPr lang="es-ES" sz="1600" noProof="0" dirty="0">
                <a:latin typeface="Raleway"/>
                <a:ea typeface="Raleway"/>
                <a:cs typeface="Times New Roman"/>
                <a:sym typeface="Raleway"/>
              </a:rPr>
              <a:t>. John Wiley &amp; </a:t>
            </a:r>
            <a:r>
              <a:rPr lang="es-ES" sz="1600" noProof="0" dirty="0" err="1">
                <a:latin typeface="Raleway"/>
                <a:ea typeface="Raleway"/>
                <a:cs typeface="Times New Roman"/>
                <a:sym typeface="Raleway"/>
              </a:rPr>
              <a:t>Sons</a:t>
            </a:r>
            <a:r>
              <a:rPr lang="es-ES" sz="1600" noProof="0" dirty="0">
                <a:latin typeface="Raleway"/>
                <a:ea typeface="Raleway"/>
                <a:cs typeface="Times New Roman"/>
                <a:sym typeface="Raleway"/>
              </a:rPr>
              <a:t>.</a:t>
            </a:r>
            <a:endParaRPr lang="es-ES" sz="1600" noProof="0" dirty="0">
              <a:latin typeface="Raleway"/>
            </a:endParaRPr>
          </a:p>
          <a:p>
            <a:pPr>
              <a:spcBef>
                <a:spcPts val="600"/>
              </a:spcBef>
              <a:spcAft>
                <a:spcPts val="600"/>
              </a:spcAft>
            </a:pPr>
            <a:r>
              <a:rPr lang="es-ES" sz="1600" noProof="0" dirty="0">
                <a:latin typeface="Raleway"/>
                <a:ea typeface="Raleway"/>
                <a:cs typeface="Times New Roman"/>
                <a:sym typeface="Raleway"/>
              </a:rPr>
              <a:t>Pfeffer, J. (2015). </a:t>
            </a:r>
            <a:r>
              <a:rPr lang="es-ES" sz="1600" i="1" noProof="0" dirty="0" err="1">
                <a:latin typeface="Raleway"/>
                <a:ea typeface="Raleway"/>
                <a:cs typeface="Times New Roman"/>
                <a:sym typeface="Raleway"/>
              </a:rPr>
              <a:t>Leadership</a:t>
            </a:r>
            <a:r>
              <a:rPr lang="es-ES" sz="1600" i="1" noProof="0" dirty="0">
                <a:latin typeface="Raleway"/>
                <a:ea typeface="Raleway"/>
                <a:cs typeface="Times New Roman"/>
                <a:sym typeface="Raleway"/>
              </a:rPr>
              <a:t> BS: </a:t>
            </a:r>
            <a:r>
              <a:rPr lang="es-ES" sz="1600" i="1" noProof="0" dirty="0" err="1">
                <a:latin typeface="Raleway"/>
                <a:ea typeface="Raleway"/>
                <a:cs typeface="Times New Roman"/>
                <a:sym typeface="Raleway"/>
              </a:rPr>
              <a:t>Fixing</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Workplaces</a:t>
            </a:r>
            <a:r>
              <a:rPr lang="es-ES" sz="1600" i="1" noProof="0" dirty="0">
                <a:latin typeface="Raleway"/>
                <a:ea typeface="Raleway"/>
                <a:cs typeface="Times New Roman"/>
                <a:sym typeface="Raleway"/>
              </a:rPr>
              <a:t> and </a:t>
            </a:r>
            <a:r>
              <a:rPr lang="es-ES" sz="1600" i="1" noProof="0" dirty="0" err="1">
                <a:latin typeface="Raleway"/>
                <a:ea typeface="Raleway"/>
                <a:cs typeface="Times New Roman"/>
                <a:sym typeface="Raleway"/>
              </a:rPr>
              <a:t>Careers</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One</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Truth</a:t>
            </a:r>
            <a:r>
              <a:rPr lang="es-ES" sz="1600" i="1" noProof="0" dirty="0">
                <a:latin typeface="Raleway"/>
                <a:ea typeface="Raleway"/>
                <a:cs typeface="Times New Roman"/>
                <a:sym typeface="Raleway"/>
              </a:rPr>
              <a:t> at a Time</a:t>
            </a:r>
            <a:r>
              <a:rPr lang="es-ES" sz="1600" noProof="0" dirty="0">
                <a:latin typeface="Raleway"/>
                <a:ea typeface="Raleway"/>
                <a:cs typeface="Times New Roman"/>
                <a:sym typeface="Raleway"/>
              </a:rPr>
              <a:t>. </a:t>
            </a:r>
            <a:r>
              <a:rPr lang="es-ES" sz="1600" noProof="0" dirty="0" err="1">
                <a:latin typeface="Raleway"/>
                <a:ea typeface="Raleway"/>
                <a:cs typeface="Times New Roman"/>
                <a:sym typeface="Raleway"/>
              </a:rPr>
              <a:t>HarperCollins</a:t>
            </a:r>
            <a:r>
              <a:rPr lang="es-ES" sz="1600" noProof="0" dirty="0">
                <a:latin typeface="Raleway"/>
                <a:ea typeface="Raleway"/>
                <a:cs typeface="Times New Roman"/>
                <a:sym typeface="Raleway"/>
              </a:rPr>
              <a:t>.</a:t>
            </a:r>
            <a:endParaRPr lang="es-ES" sz="1600" noProof="0" dirty="0">
              <a:ea typeface="Raleway"/>
            </a:endParaRPr>
          </a:p>
        </p:txBody>
      </p:sp>
      <p:pic>
        <p:nvPicPr>
          <p:cNvPr id="320" name="Google Shape;320;g2ecf44786e8_0_198"/>
          <p:cNvPicPr preferRelativeResize="0"/>
          <p:nvPr/>
        </p:nvPicPr>
        <p:blipFill>
          <a:blip r:embed="rId3">
            <a:alphaModFix/>
          </a:blip>
          <a:stretch>
            <a:fillRect/>
          </a:stretch>
        </p:blipFill>
        <p:spPr>
          <a:xfrm>
            <a:off x="8680050" y="265140"/>
            <a:ext cx="2556150" cy="2556150"/>
          </a:xfrm>
          <a:prstGeom prst="rect">
            <a:avLst/>
          </a:prstGeom>
          <a:noFill/>
          <a:ln>
            <a:noFill/>
          </a:ln>
        </p:spPr>
      </p:pic>
      <p:sp>
        <p:nvSpPr>
          <p:cNvPr id="3" name="TextBox 2">
            <a:extLst>
              <a:ext uri="{FF2B5EF4-FFF2-40B4-BE49-F238E27FC236}">
                <a16:creationId xmlns:a16="http://schemas.microsoft.com/office/drawing/2014/main" id="{20E63D8C-9AEE-CA19-C305-807827756CF7}"/>
              </a:ext>
            </a:extLst>
          </p:cNvPr>
          <p:cNvSpPr txBox="1"/>
          <p:nvPr/>
        </p:nvSpPr>
        <p:spPr>
          <a:xfrm>
            <a:off x="10902715" y="2331974"/>
            <a:ext cx="116702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latin typeface="Raleway"/>
              </a:rPr>
              <a:t>Fuente de Imagen</a:t>
            </a:r>
            <a:r>
              <a:rPr lang="es-ES" sz="1000" noProof="0" dirty="0">
                <a:solidFill>
                  <a:schemeClr val="accent1"/>
                </a:solidFill>
                <a:latin typeface="Raleway"/>
              </a:rPr>
              <a:t>: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Flaticon</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
        <p:nvSpPr>
          <p:cNvPr id="2" name="Google Shape;319;g2ecf44786e8_0_198">
            <a:extLst>
              <a:ext uri="{FF2B5EF4-FFF2-40B4-BE49-F238E27FC236}">
                <a16:creationId xmlns:a16="http://schemas.microsoft.com/office/drawing/2014/main" id="{E79D2CAE-48EE-A15D-0F42-A94B6C8236FF}"/>
              </a:ext>
            </a:extLst>
          </p:cNvPr>
          <p:cNvSpPr txBox="1"/>
          <p:nvPr/>
        </p:nvSpPr>
        <p:spPr>
          <a:xfrm>
            <a:off x="679967" y="3075284"/>
            <a:ext cx="10806001" cy="3057943"/>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s-ES" sz="1600" noProof="0" dirty="0" err="1">
                <a:latin typeface="Raleway"/>
                <a:cs typeface="Times New Roman"/>
              </a:rPr>
              <a:t>Sinek</a:t>
            </a:r>
            <a:r>
              <a:rPr lang="es-ES" sz="1600" noProof="0" dirty="0">
                <a:latin typeface="Raleway"/>
                <a:cs typeface="Times New Roman"/>
              </a:rPr>
              <a:t>, S. (2014). </a:t>
            </a:r>
            <a:r>
              <a:rPr lang="es-ES" sz="1600" i="1" noProof="0" dirty="0" err="1">
                <a:latin typeface="Raleway"/>
                <a:cs typeface="Times New Roman"/>
              </a:rPr>
              <a:t>Leaders</a:t>
            </a:r>
            <a:r>
              <a:rPr lang="es-ES" sz="1600" i="1" noProof="0" dirty="0">
                <a:latin typeface="Raleway"/>
                <a:cs typeface="Times New Roman"/>
              </a:rPr>
              <a:t> </a:t>
            </a:r>
            <a:r>
              <a:rPr lang="es-ES" sz="1600" i="1" noProof="0" dirty="0" err="1">
                <a:latin typeface="Raleway"/>
                <a:cs typeface="Times New Roman"/>
              </a:rPr>
              <a:t>eat</a:t>
            </a:r>
            <a:r>
              <a:rPr lang="es-ES" sz="1600" i="1" noProof="0" dirty="0">
                <a:latin typeface="Raleway"/>
                <a:cs typeface="Times New Roman"/>
              </a:rPr>
              <a:t> </a:t>
            </a:r>
            <a:r>
              <a:rPr lang="es-ES" sz="1600" i="1" noProof="0" dirty="0" err="1">
                <a:latin typeface="Raleway"/>
                <a:cs typeface="Times New Roman"/>
              </a:rPr>
              <a:t>last</a:t>
            </a:r>
            <a:r>
              <a:rPr lang="es-ES" sz="1600" i="1" noProof="0" dirty="0">
                <a:latin typeface="Raleway"/>
                <a:cs typeface="Times New Roman"/>
              </a:rPr>
              <a:t>: </a:t>
            </a:r>
            <a:r>
              <a:rPr lang="es-ES" sz="1600" i="1" noProof="0" dirty="0" err="1">
                <a:latin typeface="Raleway"/>
                <a:cs typeface="Times New Roman"/>
              </a:rPr>
              <a:t>Why</a:t>
            </a:r>
            <a:r>
              <a:rPr lang="es-ES" sz="1600" i="1" noProof="0" dirty="0">
                <a:latin typeface="Raleway"/>
                <a:cs typeface="Times New Roman"/>
              </a:rPr>
              <a:t> </a:t>
            </a:r>
            <a:r>
              <a:rPr lang="es-ES" sz="1600" i="1" noProof="0" dirty="0" err="1">
                <a:latin typeface="Raleway"/>
                <a:cs typeface="Times New Roman"/>
              </a:rPr>
              <a:t>Some</a:t>
            </a:r>
            <a:r>
              <a:rPr lang="es-ES" sz="1600" i="1" noProof="0" dirty="0">
                <a:latin typeface="Raleway"/>
                <a:cs typeface="Times New Roman"/>
              </a:rPr>
              <a:t> </a:t>
            </a:r>
            <a:r>
              <a:rPr lang="es-ES" sz="1600" i="1" noProof="0" dirty="0" err="1">
                <a:latin typeface="Raleway"/>
                <a:cs typeface="Times New Roman"/>
              </a:rPr>
              <a:t>Teams</a:t>
            </a:r>
            <a:r>
              <a:rPr lang="es-ES" sz="1600" i="1" noProof="0" dirty="0">
                <a:latin typeface="Raleway"/>
                <a:cs typeface="Times New Roman"/>
              </a:rPr>
              <a:t> </a:t>
            </a:r>
            <a:r>
              <a:rPr lang="es-ES" sz="1600" i="1" noProof="0" dirty="0" err="1">
                <a:latin typeface="Raleway"/>
                <a:cs typeface="Times New Roman"/>
              </a:rPr>
              <a:t>Pull</a:t>
            </a:r>
            <a:r>
              <a:rPr lang="es-ES" sz="1600" i="1" noProof="0" dirty="0">
                <a:latin typeface="Raleway"/>
                <a:cs typeface="Times New Roman"/>
              </a:rPr>
              <a:t> </a:t>
            </a:r>
            <a:r>
              <a:rPr lang="es-ES" sz="1600" i="1" noProof="0" dirty="0" err="1">
                <a:latin typeface="Raleway"/>
                <a:cs typeface="Times New Roman"/>
              </a:rPr>
              <a:t>Together</a:t>
            </a:r>
            <a:r>
              <a:rPr lang="es-ES" sz="1600" i="1" noProof="0" dirty="0">
                <a:latin typeface="Raleway"/>
                <a:cs typeface="Times New Roman"/>
              </a:rPr>
              <a:t> and </a:t>
            </a:r>
            <a:r>
              <a:rPr lang="es-ES" sz="1600" i="1" noProof="0" dirty="0" err="1">
                <a:latin typeface="Raleway"/>
                <a:cs typeface="Times New Roman"/>
              </a:rPr>
              <a:t>Others</a:t>
            </a:r>
            <a:r>
              <a:rPr lang="es-ES" sz="1600" i="1" noProof="0" dirty="0">
                <a:latin typeface="Raleway"/>
                <a:cs typeface="Times New Roman"/>
              </a:rPr>
              <a:t> </a:t>
            </a:r>
            <a:r>
              <a:rPr lang="es-ES" sz="1600" i="1" noProof="0" dirty="0" err="1">
                <a:latin typeface="Raleway"/>
                <a:cs typeface="Times New Roman"/>
              </a:rPr>
              <a:t>Don’t</a:t>
            </a:r>
            <a:r>
              <a:rPr lang="es-ES" sz="1600" noProof="0" dirty="0">
                <a:latin typeface="Raleway"/>
                <a:cs typeface="Times New Roman"/>
              </a:rPr>
              <a:t>. </a:t>
            </a:r>
            <a:r>
              <a:rPr lang="es-ES" sz="1600" noProof="0" dirty="0" err="1">
                <a:latin typeface="Raleway"/>
                <a:cs typeface="Times New Roman"/>
              </a:rPr>
              <a:t>Penguin</a:t>
            </a:r>
            <a:r>
              <a:rPr lang="es-ES" sz="1600" noProof="0" dirty="0">
                <a:latin typeface="Raleway"/>
                <a:cs typeface="Times New Roman"/>
              </a:rPr>
              <a:t> UK.</a:t>
            </a:r>
            <a:endParaRPr lang="es-ES" noProof="0" dirty="0"/>
          </a:p>
          <a:p>
            <a:pPr>
              <a:spcBef>
                <a:spcPts val="600"/>
              </a:spcBef>
              <a:spcAft>
                <a:spcPts val="600"/>
              </a:spcAft>
            </a:pPr>
            <a:r>
              <a:rPr lang="es-ES" sz="1600" noProof="0" dirty="0">
                <a:latin typeface="Raleway"/>
                <a:ea typeface="Raleway"/>
                <a:cs typeface="Times New Roman"/>
                <a:sym typeface="Raleway"/>
              </a:rPr>
              <a:t>Kay, K., &amp; </a:t>
            </a:r>
            <a:r>
              <a:rPr lang="es-ES" sz="1600" noProof="0" dirty="0" err="1">
                <a:latin typeface="Raleway"/>
                <a:ea typeface="Raleway"/>
                <a:cs typeface="Times New Roman"/>
                <a:sym typeface="Raleway"/>
              </a:rPr>
              <a:t>Shipman</a:t>
            </a:r>
            <a:r>
              <a:rPr lang="es-ES" sz="1600" noProof="0" dirty="0">
                <a:latin typeface="Raleway"/>
                <a:ea typeface="Raleway"/>
                <a:cs typeface="Times New Roman"/>
                <a:sym typeface="Raleway"/>
              </a:rPr>
              <a:t>, C. (2018). </a:t>
            </a:r>
            <a:r>
              <a:rPr lang="es-ES" sz="1600" i="1" noProof="0" dirty="0" err="1">
                <a:latin typeface="Raleway"/>
                <a:ea typeface="Raleway"/>
                <a:cs typeface="Times New Roman"/>
                <a:sym typeface="Raleway"/>
              </a:rPr>
              <a:t>The</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confidence</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code</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The</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Science</a:t>
            </a:r>
            <a:r>
              <a:rPr lang="es-ES" sz="1600" i="1" noProof="0" dirty="0">
                <a:latin typeface="Raleway"/>
                <a:ea typeface="Raleway"/>
                <a:cs typeface="Times New Roman"/>
                <a:sym typeface="Raleway"/>
              </a:rPr>
              <a:t> and Art of </a:t>
            </a:r>
            <a:r>
              <a:rPr lang="es-ES" sz="1600" i="1" noProof="0" dirty="0" err="1">
                <a:latin typeface="Raleway"/>
                <a:ea typeface="Raleway"/>
                <a:cs typeface="Times New Roman"/>
                <a:sym typeface="Raleway"/>
              </a:rPr>
              <a:t>Self</a:t>
            </a:r>
            <a:r>
              <a:rPr lang="es-ES" sz="1600" i="1" noProof="0" dirty="0">
                <a:latin typeface="Raleway"/>
                <a:ea typeface="Raleway"/>
                <a:cs typeface="Times New Roman"/>
                <a:sym typeface="Raleway"/>
              </a:rPr>
              <a:t>-</a:t>
            </a:r>
            <a:r>
              <a:rPr lang="es-ES" sz="1600" i="1" noProof="0" dirty="0" err="1">
                <a:latin typeface="Raleway"/>
                <a:ea typeface="Raleway"/>
                <a:cs typeface="Times New Roman"/>
                <a:sym typeface="Raleway"/>
              </a:rPr>
              <a:t>Assurance</a:t>
            </a:r>
            <a:r>
              <a:rPr lang="es-ES" sz="1600" i="1" noProof="0" dirty="0">
                <a:latin typeface="Raleway"/>
                <a:ea typeface="Raleway"/>
                <a:cs typeface="Times New Roman"/>
                <a:sym typeface="Raleway"/>
              </a:rPr>
              <a:t>---</a:t>
            </a:r>
            <a:r>
              <a:rPr lang="es-ES" sz="1600" i="1" noProof="0" dirty="0" err="1">
                <a:latin typeface="Raleway"/>
                <a:ea typeface="Raleway"/>
                <a:cs typeface="Times New Roman"/>
                <a:sym typeface="Raleway"/>
              </a:rPr>
              <a:t>What</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Women</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Should</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Know</a:t>
            </a:r>
            <a:r>
              <a:rPr lang="es-ES" sz="1600" noProof="0" dirty="0">
                <a:latin typeface="Raleway"/>
                <a:ea typeface="Raleway"/>
                <a:cs typeface="Times New Roman"/>
                <a:sym typeface="Raleway"/>
              </a:rPr>
              <a:t>. </a:t>
            </a:r>
            <a:r>
              <a:rPr lang="es-ES" sz="1600" noProof="0" dirty="0" err="1">
                <a:latin typeface="Raleway"/>
                <a:ea typeface="Raleway"/>
                <a:cs typeface="Times New Roman"/>
                <a:sym typeface="Raleway"/>
              </a:rPr>
              <a:t>HarperBusiness</a:t>
            </a:r>
            <a:endParaRPr lang="es-ES" sz="1600" noProof="0" dirty="0">
              <a:ea typeface="Raleway"/>
            </a:endParaRPr>
          </a:p>
          <a:p>
            <a:pPr>
              <a:spcBef>
                <a:spcPts val="600"/>
              </a:spcBef>
              <a:spcAft>
                <a:spcPts val="600"/>
              </a:spcAft>
            </a:pPr>
            <a:r>
              <a:rPr lang="es-ES" sz="1600" b="1" noProof="0" dirty="0">
                <a:latin typeface="Raleway"/>
                <a:ea typeface="Raleway"/>
                <a:cs typeface="Times New Roman"/>
                <a:sym typeface="Raleway"/>
              </a:rPr>
              <a:t>Sección 2 </a:t>
            </a:r>
            <a:endParaRPr lang="es-ES" sz="1600" b="1" noProof="0" dirty="0">
              <a:ea typeface="Raleway"/>
            </a:endParaRPr>
          </a:p>
          <a:p>
            <a:pPr>
              <a:spcBef>
                <a:spcPts val="600"/>
              </a:spcBef>
              <a:spcAft>
                <a:spcPts val="600"/>
              </a:spcAft>
            </a:pPr>
            <a:r>
              <a:rPr lang="es-ES" sz="1600" noProof="0" dirty="0">
                <a:latin typeface="Raleway"/>
                <a:ea typeface="Raleway"/>
                <a:cs typeface="Times New Roman"/>
                <a:sym typeface="Raleway"/>
              </a:rPr>
              <a:t>Clark, D. (2017). </a:t>
            </a:r>
            <a:r>
              <a:rPr lang="es-ES" sz="1600" i="1" noProof="0" dirty="0" err="1">
                <a:latin typeface="Raleway"/>
                <a:ea typeface="Raleway"/>
                <a:cs typeface="Times New Roman"/>
                <a:sym typeface="Raleway"/>
              </a:rPr>
              <a:t>Reinventing</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You</a:t>
            </a:r>
            <a:r>
              <a:rPr lang="es-ES" sz="1600" i="1" noProof="0" dirty="0">
                <a:latin typeface="Raleway"/>
                <a:ea typeface="Raleway"/>
                <a:cs typeface="Times New Roman"/>
                <a:sym typeface="Raleway"/>
              </a:rPr>
              <a:t>, </a:t>
            </a:r>
            <a:r>
              <a:rPr lang="es-ES" sz="1600" i="1" noProof="0" dirty="0" err="1">
                <a:latin typeface="Raleway"/>
                <a:ea typeface="Raleway"/>
                <a:cs typeface="Times New Roman"/>
                <a:sym typeface="Raleway"/>
              </a:rPr>
              <a:t>with</a:t>
            </a:r>
            <a:r>
              <a:rPr lang="es-ES" sz="1600" i="1" noProof="0" dirty="0">
                <a:latin typeface="Raleway"/>
                <a:ea typeface="Raleway"/>
                <a:cs typeface="Times New Roman"/>
                <a:sym typeface="Raleway"/>
              </a:rPr>
              <a:t> a New </a:t>
            </a:r>
            <a:r>
              <a:rPr lang="es-ES" sz="1600" i="1" noProof="0" dirty="0" err="1">
                <a:latin typeface="Raleway"/>
                <a:ea typeface="Raleway"/>
                <a:cs typeface="Times New Roman"/>
                <a:sym typeface="Raleway"/>
              </a:rPr>
              <a:t>Preface</a:t>
            </a:r>
            <a:r>
              <a:rPr lang="es-ES" sz="1600" i="1" noProof="0" dirty="0">
                <a:latin typeface="Raleway"/>
                <a:ea typeface="Raleway"/>
                <a:cs typeface="Times New Roman"/>
                <a:sym typeface="Raleway"/>
              </a:rPr>
              <a:t>: Define </a:t>
            </a:r>
            <a:r>
              <a:rPr lang="es-ES" sz="1600" i="1" noProof="0" dirty="0" err="1">
                <a:latin typeface="Raleway"/>
                <a:ea typeface="Raleway"/>
                <a:cs typeface="Times New Roman"/>
                <a:sym typeface="Raleway"/>
              </a:rPr>
              <a:t>Your</a:t>
            </a:r>
            <a:r>
              <a:rPr lang="es-ES" sz="1600" i="1" noProof="0" dirty="0">
                <a:latin typeface="Raleway"/>
                <a:ea typeface="Raleway"/>
                <a:cs typeface="Times New Roman"/>
                <a:sym typeface="Raleway"/>
              </a:rPr>
              <a:t> Brand, Imagine </a:t>
            </a:r>
            <a:r>
              <a:rPr lang="es-ES" sz="1600" i="1" noProof="0" dirty="0" err="1">
                <a:latin typeface="Raleway"/>
                <a:ea typeface="Raleway"/>
                <a:cs typeface="Times New Roman"/>
                <a:sym typeface="Raleway"/>
              </a:rPr>
              <a:t>Your</a:t>
            </a:r>
            <a:r>
              <a:rPr lang="es-ES" sz="1600" i="1" noProof="0" dirty="0">
                <a:latin typeface="Raleway"/>
                <a:ea typeface="Raleway"/>
                <a:cs typeface="Times New Roman"/>
                <a:sym typeface="Raleway"/>
              </a:rPr>
              <a:t> Future</a:t>
            </a:r>
            <a:r>
              <a:rPr lang="es-ES" sz="1600" noProof="0" dirty="0">
                <a:latin typeface="Raleway"/>
                <a:ea typeface="Raleway"/>
                <a:cs typeface="Times New Roman"/>
                <a:sym typeface="Raleway"/>
              </a:rPr>
              <a:t>.</a:t>
            </a:r>
            <a:endParaRPr lang="es-ES" sz="1600" noProof="0" dirty="0">
              <a:ea typeface="Raleway"/>
            </a:endParaRPr>
          </a:p>
          <a:p>
            <a:pPr>
              <a:spcBef>
                <a:spcPts val="600"/>
              </a:spcBef>
              <a:spcAft>
                <a:spcPts val="600"/>
              </a:spcAft>
            </a:pPr>
            <a:r>
              <a:rPr lang="es-ES" sz="1600" b="1" noProof="0" dirty="0">
                <a:latin typeface="Raleway"/>
                <a:cs typeface="Times New Roman"/>
              </a:rPr>
              <a:t>Sección 3</a:t>
            </a:r>
          </a:p>
          <a:p>
            <a:pPr>
              <a:spcBef>
                <a:spcPts val="600"/>
              </a:spcBef>
              <a:spcAft>
                <a:spcPts val="600"/>
              </a:spcAft>
            </a:pPr>
            <a:r>
              <a:rPr lang="es-ES" sz="1600" noProof="0" dirty="0" err="1">
                <a:latin typeface="Raleway"/>
                <a:cs typeface="Times New Roman"/>
              </a:rPr>
              <a:t>Ciaramicoli</a:t>
            </a:r>
            <a:r>
              <a:rPr lang="es-ES" sz="1600" noProof="0" dirty="0">
                <a:latin typeface="Raleway"/>
                <a:cs typeface="Times New Roman"/>
              </a:rPr>
              <a:t>, A. P., &amp; </a:t>
            </a:r>
            <a:r>
              <a:rPr lang="es-ES" sz="1600" noProof="0" dirty="0" err="1">
                <a:latin typeface="Raleway"/>
                <a:cs typeface="Times New Roman"/>
              </a:rPr>
              <a:t>Ketcham</a:t>
            </a:r>
            <a:r>
              <a:rPr lang="es-ES" sz="1600" noProof="0" dirty="0">
                <a:latin typeface="Raleway"/>
                <a:cs typeface="Times New Roman"/>
              </a:rPr>
              <a:t>, K. (2001). </a:t>
            </a:r>
            <a:r>
              <a:rPr lang="es-ES" sz="1600" i="1" noProof="0" dirty="0" err="1">
                <a:latin typeface="Raleway"/>
                <a:cs typeface="Times New Roman"/>
              </a:rPr>
              <a:t>The</a:t>
            </a:r>
            <a:r>
              <a:rPr lang="es-ES" sz="1600" i="1" noProof="0" dirty="0">
                <a:latin typeface="Raleway"/>
                <a:cs typeface="Times New Roman"/>
              </a:rPr>
              <a:t> </a:t>
            </a:r>
            <a:r>
              <a:rPr lang="es-ES" sz="1600" i="1" noProof="0" dirty="0" err="1">
                <a:latin typeface="Raleway"/>
                <a:cs typeface="Times New Roman"/>
              </a:rPr>
              <a:t>power</a:t>
            </a:r>
            <a:r>
              <a:rPr lang="es-ES" sz="1600" i="1" noProof="0" dirty="0">
                <a:latin typeface="Raleway"/>
                <a:cs typeface="Times New Roman"/>
              </a:rPr>
              <a:t> of </a:t>
            </a:r>
            <a:r>
              <a:rPr lang="es-ES" sz="1600" i="1" noProof="0" dirty="0" err="1">
                <a:latin typeface="Raleway"/>
                <a:cs typeface="Times New Roman"/>
              </a:rPr>
              <a:t>empathy</a:t>
            </a:r>
            <a:r>
              <a:rPr lang="es-ES" sz="1600" i="1" noProof="0" dirty="0">
                <a:latin typeface="Raleway"/>
                <a:cs typeface="Times New Roman"/>
              </a:rPr>
              <a:t>: A </a:t>
            </a:r>
            <a:r>
              <a:rPr lang="es-ES" sz="1600" i="1" noProof="0" dirty="0" err="1">
                <a:latin typeface="Raleway"/>
                <a:cs typeface="Times New Roman"/>
              </a:rPr>
              <a:t>Practical</a:t>
            </a:r>
            <a:r>
              <a:rPr lang="es-ES" sz="1600" i="1" noProof="0" dirty="0">
                <a:latin typeface="Raleway"/>
                <a:cs typeface="Times New Roman"/>
              </a:rPr>
              <a:t> Guide </a:t>
            </a:r>
            <a:r>
              <a:rPr lang="es-ES" sz="1600" i="1" noProof="0" dirty="0" err="1">
                <a:latin typeface="Raleway"/>
                <a:cs typeface="Times New Roman"/>
              </a:rPr>
              <a:t>to</a:t>
            </a:r>
            <a:r>
              <a:rPr lang="es-ES" sz="1600" i="1" noProof="0" dirty="0">
                <a:latin typeface="Raleway"/>
                <a:cs typeface="Times New Roman"/>
              </a:rPr>
              <a:t> </a:t>
            </a:r>
            <a:r>
              <a:rPr lang="es-ES" sz="1600" i="1" noProof="0" dirty="0" err="1">
                <a:latin typeface="Raleway"/>
                <a:cs typeface="Times New Roman"/>
              </a:rPr>
              <a:t>Creating</a:t>
            </a:r>
            <a:r>
              <a:rPr lang="es-ES" sz="1600" i="1" noProof="0" dirty="0">
                <a:latin typeface="Raleway"/>
                <a:cs typeface="Times New Roman"/>
              </a:rPr>
              <a:t> </a:t>
            </a:r>
            <a:r>
              <a:rPr lang="es-ES" sz="1600" i="1" noProof="0" dirty="0" err="1">
                <a:latin typeface="Raleway"/>
                <a:cs typeface="Times New Roman"/>
              </a:rPr>
              <a:t>Intimacy</a:t>
            </a:r>
            <a:r>
              <a:rPr lang="es-ES" sz="1600" i="1" noProof="0" dirty="0">
                <a:latin typeface="Raleway"/>
                <a:cs typeface="Times New Roman"/>
              </a:rPr>
              <a:t>, </a:t>
            </a:r>
            <a:r>
              <a:rPr lang="es-ES" sz="1600" i="1" noProof="0" dirty="0" err="1">
                <a:latin typeface="Raleway"/>
                <a:cs typeface="Times New Roman"/>
              </a:rPr>
              <a:t>Self-understanding</a:t>
            </a:r>
            <a:r>
              <a:rPr lang="es-ES" sz="1600" i="1" noProof="0" dirty="0">
                <a:latin typeface="Raleway"/>
                <a:cs typeface="Times New Roman"/>
              </a:rPr>
              <a:t>, and </a:t>
            </a:r>
            <a:r>
              <a:rPr lang="es-ES" sz="1600" i="1" noProof="0" dirty="0" err="1">
                <a:latin typeface="Raleway"/>
                <a:cs typeface="Times New Roman"/>
              </a:rPr>
              <a:t>Lasting</a:t>
            </a:r>
            <a:r>
              <a:rPr lang="es-ES" sz="1600" i="1" noProof="0" dirty="0">
                <a:latin typeface="Raleway"/>
                <a:cs typeface="Times New Roman"/>
              </a:rPr>
              <a:t> Love</a:t>
            </a:r>
            <a:r>
              <a:rPr lang="es-ES" sz="1600" noProof="0" dirty="0">
                <a:latin typeface="Raleway"/>
                <a:cs typeface="Times New Roman"/>
              </a:rPr>
              <a:t>. Plume </a:t>
            </a:r>
            <a:r>
              <a:rPr lang="es-ES" sz="1600" noProof="0" dirty="0" err="1">
                <a:latin typeface="Raleway"/>
                <a:cs typeface="Times New Roman"/>
              </a:rPr>
              <a:t>Books</a:t>
            </a:r>
            <a:r>
              <a:rPr lang="es-ES" sz="1600" noProof="0" dirty="0">
                <a:latin typeface="Raleway"/>
                <a:cs typeface="Times New Roman"/>
              </a:rPr>
              <a:t>.</a:t>
            </a:r>
            <a:endParaRPr lang="es-ES" noProof="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g2ecf44786e8_0_464"/>
          <p:cNvSpPr txBox="1">
            <a:spLocks noGrp="1"/>
          </p:cNvSpPr>
          <p:nvPr>
            <p:ph type="title"/>
          </p:nvPr>
        </p:nvSpPr>
        <p:spPr>
          <a:xfrm>
            <a:off x="496725" y="34717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noProof="0" dirty="0"/>
              <a:t>Más por explorar : </a:t>
            </a:r>
            <a:r>
              <a:rPr lang="es-ES" sz="3400" b="1" noProof="0" dirty="0">
                <a:solidFill>
                  <a:schemeClr val="lt1"/>
                </a:solidFill>
                <a:latin typeface="Raleway"/>
              </a:rPr>
              <a:t>Podcasts</a:t>
            </a:r>
            <a:endParaRPr lang="es-ES" sz="3400" b="1" noProof="0" dirty="0">
              <a:solidFill>
                <a:schemeClr val="lt1"/>
              </a:solidFill>
              <a:highlight>
                <a:srgbClr val="FFFF00"/>
              </a:highlight>
              <a:latin typeface="Raleway"/>
            </a:endParaRPr>
          </a:p>
        </p:txBody>
      </p:sp>
      <p:sp>
        <p:nvSpPr>
          <p:cNvPr id="326" name="Google Shape;326;g2ecf44786e8_0_464"/>
          <p:cNvSpPr txBox="1"/>
          <p:nvPr/>
        </p:nvSpPr>
        <p:spPr>
          <a:xfrm>
            <a:off x="2726750" y="2743575"/>
            <a:ext cx="6648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lang="es-ES" noProof="0" dirty="0"/>
          </a:p>
        </p:txBody>
      </p:sp>
      <p:pic>
        <p:nvPicPr>
          <p:cNvPr id="327" name="Google Shape;327;g2ecf44786e8_0_464"/>
          <p:cNvPicPr preferRelativeResize="0"/>
          <p:nvPr/>
        </p:nvPicPr>
        <p:blipFill>
          <a:blip r:embed="rId3">
            <a:alphaModFix/>
          </a:blip>
          <a:stretch>
            <a:fillRect/>
          </a:stretch>
        </p:blipFill>
        <p:spPr>
          <a:xfrm>
            <a:off x="6502750" y="1416275"/>
            <a:ext cx="4982369" cy="1636775"/>
          </a:xfrm>
          <a:prstGeom prst="rect">
            <a:avLst/>
          </a:prstGeom>
          <a:noFill/>
          <a:ln>
            <a:noFill/>
          </a:ln>
        </p:spPr>
      </p:pic>
      <p:pic>
        <p:nvPicPr>
          <p:cNvPr id="328" name="Google Shape;328;g2ecf44786e8_0_464"/>
          <p:cNvPicPr preferRelativeResize="0"/>
          <p:nvPr/>
        </p:nvPicPr>
        <p:blipFill>
          <a:blip r:embed="rId4">
            <a:alphaModFix/>
          </a:blip>
          <a:stretch>
            <a:fillRect/>
          </a:stretch>
        </p:blipFill>
        <p:spPr>
          <a:xfrm>
            <a:off x="3414513" y="4756225"/>
            <a:ext cx="4982375" cy="1696814"/>
          </a:xfrm>
          <a:prstGeom prst="rect">
            <a:avLst/>
          </a:prstGeom>
          <a:noFill/>
          <a:ln>
            <a:noFill/>
          </a:ln>
        </p:spPr>
      </p:pic>
      <p:pic>
        <p:nvPicPr>
          <p:cNvPr id="329" name="Google Shape;329;g2ecf44786e8_0_464"/>
          <p:cNvPicPr preferRelativeResize="0"/>
          <p:nvPr/>
        </p:nvPicPr>
        <p:blipFill>
          <a:blip r:embed="rId5">
            <a:alphaModFix/>
          </a:blip>
          <a:stretch>
            <a:fillRect/>
          </a:stretch>
        </p:blipFill>
        <p:spPr>
          <a:xfrm>
            <a:off x="10002905" y="4753878"/>
            <a:ext cx="1795398" cy="1815992"/>
          </a:xfrm>
          <a:prstGeom prst="rect">
            <a:avLst/>
          </a:prstGeom>
          <a:noFill/>
          <a:ln>
            <a:noFill/>
          </a:ln>
        </p:spPr>
      </p:pic>
      <p:pic>
        <p:nvPicPr>
          <p:cNvPr id="330" name="Google Shape;330;g2ecf44786e8_0_464"/>
          <p:cNvPicPr preferRelativeResize="0"/>
          <p:nvPr/>
        </p:nvPicPr>
        <p:blipFill>
          <a:blip r:embed="rId6">
            <a:alphaModFix/>
          </a:blip>
          <a:stretch>
            <a:fillRect/>
          </a:stretch>
        </p:blipFill>
        <p:spPr>
          <a:xfrm>
            <a:off x="5317041" y="3086250"/>
            <a:ext cx="4678009" cy="1636775"/>
          </a:xfrm>
          <a:prstGeom prst="rect">
            <a:avLst/>
          </a:prstGeom>
          <a:noFill/>
          <a:ln>
            <a:noFill/>
          </a:ln>
        </p:spPr>
      </p:pic>
      <p:sp>
        <p:nvSpPr>
          <p:cNvPr id="3" name="TextBox 2">
            <a:extLst>
              <a:ext uri="{FF2B5EF4-FFF2-40B4-BE49-F238E27FC236}">
                <a16:creationId xmlns:a16="http://schemas.microsoft.com/office/drawing/2014/main" id="{4FDA69AF-0885-A3B6-473C-F2DA21CBC762}"/>
              </a:ext>
            </a:extLst>
          </p:cNvPr>
          <p:cNvSpPr txBox="1"/>
          <p:nvPr/>
        </p:nvSpPr>
        <p:spPr>
          <a:xfrm>
            <a:off x="11178297" y="6178378"/>
            <a:ext cx="1013842"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latin typeface="Raleway"/>
              </a:rPr>
              <a:t>Fuente de Imagen</a:t>
            </a:r>
            <a:r>
              <a:rPr lang="es-ES" sz="1000" noProof="0" dirty="0">
                <a:solidFill>
                  <a:schemeClr val="accent1"/>
                </a:solidFill>
                <a:latin typeface="Raleway"/>
              </a:rPr>
              <a:t>: </a:t>
            </a:r>
            <a:r>
              <a:rPr lang="es-ES" sz="1000" noProof="0" dirty="0">
                <a:solidFill>
                  <a:schemeClr val="accent1"/>
                </a:solidFill>
                <a:latin typeface="Raleway"/>
                <a:hlinkClick r:id="rId7">
                  <a:extLst>
                    <a:ext uri="{A12FA001-AC4F-418D-AE19-62706E023703}">
                      <ahyp:hlinkClr xmlns:ahyp="http://schemas.microsoft.com/office/drawing/2018/hyperlinkcolor" val="tx"/>
                    </a:ext>
                  </a:extLst>
                </a:hlinkClick>
              </a:rPr>
              <a:t>Online Web </a:t>
            </a:r>
            <a:r>
              <a:rPr lang="es-ES" sz="1000" noProof="0" dirty="0" err="1">
                <a:solidFill>
                  <a:schemeClr val="accent1"/>
                </a:solidFill>
                <a:latin typeface="Raleway"/>
                <a:hlinkClick r:id="rId7">
                  <a:extLst>
                    <a:ext uri="{A12FA001-AC4F-418D-AE19-62706E023703}">
                      <ahyp:hlinkClr xmlns:ahyp="http://schemas.microsoft.com/office/drawing/2018/hyperlinkcolor" val="tx"/>
                    </a:ext>
                  </a:extLst>
                </a:hlinkClick>
              </a:rPr>
              <a:t>Fonts</a:t>
            </a:r>
            <a:endParaRPr lang="es-ES" sz="1000" noProof="0" dirty="0">
              <a:solidFill>
                <a:schemeClr val="accent1"/>
              </a:solidFill>
              <a:latin typeface="Raleway"/>
              <a:hlinkClick r:id="rId7">
                <a:extLst>
                  <a:ext uri="{A12FA001-AC4F-418D-AE19-62706E023703}">
                    <ahyp:hlinkClr xmlns:ahyp="http://schemas.microsoft.com/office/drawing/2018/hyperlinkcolor" val="tx"/>
                  </a:ext>
                </a:extLst>
              </a:hlinkClick>
            </a:endParaRPr>
          </a:p>
        </p:txBody>
      </p:sp>
      <p:sp>
        <p:nvSpPr>
          <p:cNvPr id="5" name="TextBox 4">
            <a:extLst>
              <a:ext uri="{FF2B5EF4-FFF2-40B4-BE49-F238E27FC236}">
                <a16:creationId xmlns:a16="http://schemas.microsoft.com/office/drawing/2014/main" id="{DA60FC0A-D0B5-C83B-0739-DD21BE28E909}"/>
              </a:ext>
            </a:extLst>
          </p:cNvPr>
          <p:cNvSpPr txBox="1"/>
          <p:nvPr/>
        </p:nvSpPr>
        <p:spPr>
          <a:xfrm>
            <a:off x="782596" y="1675025"/>
            <a:ext cx="4180701"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600"/>
              </a:spcBef>
              <a:spcAft>
                <a:spcPts val="600"/>
              </a:spcAft>
            </a:pPr>
            <a:r>
              <a:rPr lang="es-ES" sz="1800" b="1" noProof="0" dirty="0">
                <a:latin typeface="Raleway"/>
              </a:rPr>
              <a:t>Estos tres podcasts </a:t>
            </a:r>
            <a:r>
              <a:rPr lang="es-ES" sz="1800" noProof="0" dirty="0">
                <a:latin typeface="Raleway"/>
              </a:rPr>
              <a:t>sobre liderazgo ofrecen consejos prácticos para mejorar las habilidades de liderazgo, la toma de decisiones y la dinámica de equipo. </a:t>
            </a:r>
          </a:p>
          <a:p>
            <a:pPr algn="just">
              <a:spcBef>
                <a:spcPts val="600"/>
              </a:spcBef>
              <a:spcAft>
                <a:spcPts val="600"/>
              </a:spcAft>
            </a:pPr>
            <a:r>
              <a:rPr lang="es-ES" sz="1800" noProof="0" dirty="0">
                <a:latin typeface="Raleway"/>
              </a:rPr>
              <a:t>Estos podcasts ofrecen ejemplos del mundo real y estrategias prácticas, lo que los hace ideales para quienes buscan crecer personal y profesionalmente en el liderazgo.</a:t>
            </a:r>
            <a:endParaRPr lang="es-ES" sz="1800" noProof="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2ecf44786e8_0_499"/>
          <p:cNvSpPr txBox="1">
            <a:spLocks noGrp="1"/>
          </p:cNvSpPr>
          <p:nvPr>
            <p:ph type="title"/>
          </p:nvPr>
        </p:nvSpPr>
        <p:spPr>
          <a:xfrm>
            <a:off x="438668" y="122204"/>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noProof="0" dirty="0"/>
              <a:t>Más por explorar : </a:t>
            </a:r>
            <a:r>
              <a:rPr lang="es-ES" sz="3400" b="1" noProof="0" dirty="0">
                <a:solidFill>
                  <a:schemeClr val="lt1"/>
                </a:solidFill>
                <a:latin typeface="Raleway"/>
                <a:ea typeface="Raleway"/>
                <a:cs typeface="Raleway"/>
                <a:sym typeface="Raleway"/>
              </a:rPr>
              <a:t>Ted </a:t>
            </a:r>
            <a:r>
              <a:rPr lang="es-ES" sz="3400" b="1" noProof="0" dirty="0" err="1">
                <a:solidFill>
                  <a:schemeClr val="lt1"/>
                </a:solidFill>
                <a:latin typeface="Raleway"/>
                <a:ea typeface="Raleway"/>
                <a:cs typeface="Raleway"/>
                <a:sym typeface="Raleway"/>
              </a:rPr>
              <a:t>Talks</a:t>
            </a:r>
            <a:endParaRPr lang="es-ES" sz="3400" b="1" noProof="0" dirty="0">
              <a:solidFill>
                <a:schemeClr val="lt1"/>
              </a:solidFill>
              <a:highlight>
                <a:srgbClr val="FFFF00"/>
              </a:highlight>
              <a:latin typeface="Raleway"/>
            </a:endParaRPr>
          </a:p>
        </p:txBody>
      </p:sp>
      <p:sp>
        <p:nvSpPr>
          <p:cNvPr id="337" name="Google Shape;337;g2ecf44786e8_0_499"/>
          <p:cNvSpPr txBox="1"/>
          <p:nvPr/>
        </p:nvSpPr>
        <p:spPr>
          <a:xfrm>
            <a:off x="438668" y="1310957"/>
            <a:ext cx="11027291" cy="3374227"/>
          </a:xfrm>
          <a:prstGeom prst="rect">
            <a:avLst/>
          </a:prstGeom>
          <a:noFill/>
          <a:ln>
            <a:noFill/>
          </a:ln>
        </p:spPr>
        <p:txBody>
          <a:bodyPr spcFirstLastPara="1" wrap="square" lIns="91425" tIns="91425" rIns="91425" bIns="91425" anchor="t" anchorCtr="0">
            <a:spAutoFit/>
          </a:bodyPr>
          <a:lstStyle/>
          <a:p>
            <a:pPr>
              <a:lnSpc>
                <a:spcPct val="114999"/>
              </a:lnSpc>
              <a:spcBef>
                <a:spcPts val="1000"/>
              </a:spcBef>
            </a:pPr>
            <a:r>
              <a:rPr lang="es-ES" sz="1600" b="1" noProof="0" dirty="0">
                <a:solidFill>
                  <a:schemeClr val="accent1"/>
                </a:solidFill>
                <a:latin typeface="Raleway" pitchFamily="2" charset="0"/>
              </a:rPr>
              <a:t>Sección 1</a:t>
            </a:r>
          </a:p>
          <a:p>
            <a:pPr>
              <a:lnSpc>
                <a:spcPct val="114999"/>
              </a:lnSpc>
              <a:spcBef>
                <a:spcPts val="1000"/>
              </a:spcBef>
            </a:pPr>
            <a:r>
              <a:rPr lang="es-ES" sz="1600" dirty="0" err="1">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How</a:t>
            </a:r>
            <a:r>
              <a:rPr lang="es-ES" sz="1600" dirty="0">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 </a:t>
            </a:r>
            <a:r>
              <a:rPr lang="es-ES" sz="1600" dirty="0" err="1">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to</a:t>
            </a:r>
            <a:r>
              <a:rPr lang="es-ES" sz="1600" dirty="0">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 Figure </a:t>
            </a:r>
            <a:r>
              <a:rPr lang="es-ES" sz="1600" dirty="0" err="1">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Out</a:t>
            </a:r>
            <a:r>
              <a:rPr lang="es-ES" sz="1600" dirty="0">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 </a:t>
            </a:r>
            <a:r>
              <a:rPr lang="es-ES" sz="1600" dirty="0" err="1">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What</a:t>
            </a:r>
            <a:r>
              <a:rPr lang="es-ES" sz="1600" dirty="0">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 </a:t>
            </a:r>
            <a:r>
              <a:rPr lang="es-ES" sz="1600" dirty="0" err="1">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You</a:t>
            </a:r>
            <a:r>
              <a:rPr lang="es-ES" sz="1600" dirty="0">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 </a:t>
            </a:r>
            <a:r>
              <a:rPr lang="es-ES" sz="1600" dirty="0" err="1">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Really</a:t>
            </a:r>
            <a:r>
              <a:rPr lang="es-ES" sz="1600" dirty="0">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 </a:t>
            </a:r>
            <a:r>
              <a:rPr lang="es-ES" sz="1600" dirty="0" err="1">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Want</a:t>
            </a:r>
            <a:r>
              <a:rPr lang="es-ES" sz="1600" dirty="0">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 | Ashley Stahl </a:t>
            </a:r>
            <a:r>
              <a:rPr lang="es-ES" sz="1600" dirty="0">
                <a:solidFill>
                  <a:schemeClr val="accent1"/>
                </a:solidFill>
                <a:latin typeface="Raleway" pitchFamily="2" charset="0"/>
              </a:rPr>
              <a:t>- </a:t>
            </a:r>
            <a:r>
              <a:rPr lang="es-ES" sz="1600" dirty="0" err="1">
                <a:solidFill>
                  <a:schemeClr val="accent1"/>
                </a:solidFill>
                <a:latin typeface="Raleway" pitchFamily="2" charset="0"/>
              </a:rPr>
              <a:t>This</a:t>
            </a:r>
            <a:r>
              <a:rPr lang="es-ES" sz="1600" dirty="0">
                <a:solidFill>
                  <a:schemeClr val="accent1"/>
                </a:solidFill>
                <a:latin typeface="Raleway" pitchFamily="2" charset="0"/>
              </a:rPr>
              <a:t> Ted </a:t>
            </a:r>
            <a:r>
              <a:rPr lang="es-ES" sz="1600" dirty="0" err="1">
                <a:solidFill>
                  <a:schemeClr val="accent1"/>
                </a:solidFill>
                <a:latin typeface="Raleway" pitchFamily="2" charset="0"/>
              </a:rPr>
              <a:t>Talk</a:t>
            </a:r>
            <a:r>
              <a:rPr lang="es-ES" sz="1600" dirty="0">
                <a:solidFill>
                  <a:schemeClr val="accent1"/>
                </a:solidFill>
                <a:latin typeface="Raleway" pitchFamily="2" charset="0"/>
              </a:rPr>
              <a:t> </a:t>
            </a:r>
            <a:r>
              <a:rPr lang="es-ES" sz="1600" dirty="0" err="1">
                <a:solidFill>
                  <a:schemeClr val="accent1"/>
                </a:solidFill>
                <a:latin typeface="Raleway" pitchFamily="2" charset="0"/>
              </a:rPr>
              <a:t>discusses</a:t>
            </a:r>
            <a:r>
              <a:rPr lang="es-ES" sz="1600" dirty="0">
                <a:solidFill>
                  <a:schemeClr val="accent1"/>
                </a:solidFill>
                <a:latin typeface="Raleway" pitchFamily="2" charset="0"/>
              </a:rPr>
              <a:t> </a:t>
            </a:r>
            <a:r>
              <a:rPr lang="es-ES" sz="1600" dirty="0" err="1">
                <a:solidFill>
                  <a:schemeClr val="accent1"/>
                </a:solidFill>
                <a:latin typeface="Raleway" pitchFamily="2" charset="0"/>
              </a:rPr>
              <a:t>finding</a:t>
            </a:r>
            <a:r>
              <a:rPr lang="es-ES" sz="1600" dirty="0">
                <a:solidFill>
                  <a:schemeClr val="accent1"/>
                </a:solidFill>
                <a:latin typeface="Raleway" pitchFamily="2" charset="0"/>
              </a:rPr>
              <a:t> </a:t>
            </a:r>
            <a:r>
              <a:rPr lang="es-ES" sz="1600" dirty="0" err="1">
                <a:solidFill>
                  <a:schemeClr val="accent1"/>
                </a:solidFill>
                <a:latin typeface="Raleway" pitchFamily="2" charset="0"/>
              </a:rPr>
              <a:t>clarity</a:t>
            </a:r>
            <a:r>
              <a:rPr lang="es-ES" sz="1600" dirty="0">
                <a:solidFill>
                  <a:schemeClr val="accent1"/>
                </a:solidFill>
                <a:latin typeface="Raleway" pitchFamily="2" charset="0"/>
              </a:rPr>
              <a:t> in </a:t>
            </a:r>
            <a:r>
              <a:rPr lang="es-ES" sz="1600" dirty="0" err="1">
                <a:solidFill>
                  <a:schemeClr val="accent1"/>
                </a:solidFill>
                <a:latin typeface="Raleway" pitchFamily="2" charset="0"/>
              </a:rPr>
              <a:t>one's</a:t>
            </a:r>
            <a:r>
              <a:rPr lang="es-ES" sz="1600" dirty="0">
                <a:solidFill>
                  <a:schemeClr val="accent1"/>
                </a:solidFill>
                <a:latin typeface="Raleway" pitchFamily="2" charset="0"/>
              </a:rPr>
              <a:t> </a:t>
            </a:r>
            <a:r>
              <a:rPr lang="es-ES" sz="1600" dirty="0" err="1">
                <a:solidFill>
                  <a:schemeClr val="accent1"/>
                </a:solidFill>
                <a:latin typeface="Raleway" pitchFamily="2" charset="0"/>
              </a:rPr>
              <a:t>goals</a:t>
            </a:r>
            <a:r>
              <a:rPr lang="es-ES" sz="1600" dirty="0">
                <a:solidFill>
                  <a:schemeClr val="accent1"/>
                </a:solidFill>
                <a:latin typeface="Raleway" pitchFamily="2" charset="0"/>
              </a:rPr>
              <a:t> and </a:t>
            </a:r>
            <a:r>
              <a:rPr lang="es-ES" sz="1600" dirty="0" err="1">
                <a:solidFill>
                  <a:schemeClr val="accent1"/>
                </a:solidFill>
                <a:latin typeface="Raleway" pitchFamily="2" charset="0"/>
              </a:rPr>
              <a:t>passions</a:t>
            </a:r>
            <a:r>
              <a:rPr lang="es-ES" sz="1600" dirty="0">
                <a:solidFill>
                  <a:schemeClr val="accent1"/>
                </a:solidFill>
                <a:latin typeface="Raleway" pitchFamily="2" charset="0"/>
              </a:rPr>
              <a:t> </a:t>
            </a:r>
            <a:r>
              <a:rPr lang="es-ES" sz="1600" dirty="0" err="1">
                <a:solidFill>
                  <a:schemeClr val="accent1"/>
                </a:solidFill>
                <a:latin typeface="Raleway" pitchFamily="2" charset="0"/>
              </a:rPr>
              <a:t>with</a:t>
            </a:r>
            <a:r>
              <a:rPr lang="es-ES" sz="1600" dirty="0">
                <a:solidFill>
                  <a:schemeClr val="accent1"/>
                </a:solidFill>
                <a:latin typeface="Raleway" pitchFamily="2" charset="0"/>
              </a:rPr>
              <a:t> </a:t>
            </a:r>
            <a:r>
              <a:rPr lang="es-ES" sz="1600" dirty="0" err="1">
                <a:solidFill>
                  <a:schemeClr val="accent1"/>
                </a:solidFill>
                <a:latin typeface="Raleway" pitchFamily="2" charset="0"/>
              </a:rPr>
              <a:t>actionable</a:t>
            </a:r>
            <a:r>
              <a:rPr lang="es-ES" sz="1600" dirty="0">
                <a:solidFill>
                  <a:schemeClr val="accent1"/>
                </a:solidFill>
                <a:latin typeface="Raleway" pitchFamily="2" charset="0"/>
              </a:rPr>
              <a:t> </a:t>
            </a:r>
            <a:r>
              <a:rPr lang="es-ES" sz="1600" dirty="0" err="1">
                <a:solidFill>
                  <a:schemeClr val="accent1"/>
                </a:solidFill>
                <a:latin typeface="Raleway" pitchFamily="2" charset="0"/>
              </a:rPr>
              <a:t>steps</a:t>
            </a:r>
            <a:r>
              <a:rPr lang="es-ES" sz="1600" dirty="0">
                <a:solidFill>
                  <a:schemeClr val="accent1"/>
                </a:solidFill>
                <a:latin typeface="Raleway" pitchFamily="2" charset="0"/>
              </a:rPr>
              <a:t>.</a:t>
            </a:r>
          </a:p>
          <a:p>
            <a:pPr>
              <a:lnSpc>
                <a:spcPct val="114999"/>
              </a:lnSpc>
              <a:spcBef>
                <a:spcPts val="1000"/>
              </a:spcBef>
            </a:pPr>
            <a:r>
              <a:rPr lang="es-ES" sz="1600" noProof="0" dirty="0" err="1">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The</a:t>
            </a:r>
            <a:r>
              <a:rPr lang="es-ES" sz="1600" noProof="0" dirty="0">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Likability</a:t>
            </a:r>
            <a:r>
              <a:rPr lang="es-ES" sz="1600" noProof="0" dirty="0">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Dilemma</a:t>
            </a:r>
            <a:r>
              <a:rPr lang="es-ES" sz="1600" noProof="0" dirty="0">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for</a:t>
            </a:r>
            <a:r>
              <a:rPr lang="es-ES" sz="1600" noProof="0" dirty="0">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Women</a:t>
            </a:r>
            <a:r>
              <a:rPr lang="es-ES" sz="1600" noProof="0" dirty="0">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Leaders</a:t>
            </a:r>
            <a:r>
              <a:rPr lang="es-ES" sz="1600" noProof="0" dirty="0">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 | Robin Hauser </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This</a:t>
            </a:r>
            <a:r>
              <a:rPr lang="es-ES" sz="1600" noProof="0" dirty="0">
                <a:solidFill>
                  <a:schemeClr val="accent1"/>
                </a:solidFill>
                <a:latin typeface="Raleway" pitchFamily="2" charset="0"/>
              </a:rPr>
              <a:t> Ted </a:t>
            </a:r>
            <a:r>
              <a:rPr lang="es-ES" sz="1600" noProof="0" dirty="0" err="1">
                <a:solidFill>
                  <a:schemeClr val="accent1"/>
                </a:solidFill>
                <a:latin typeface="Raleway" pitchFamily="2" charset="0"/>
              </a:rPr>
              <a:t>Talk</a:t>
            </a:r>
            <a:r>
              <a:rPr lang="es-ES" sz="1600" noProof="0" dirty="0">
                <a:solidFill>
                  <a:schemeClr val="accent1"/>
                </a:solidFill>
                <a:latin typeface="Raleway" pitchFamily="2" charset="0"/>
              </a:rPr>
              <a:t> explores </a:t>
            </a:r>
            <a:r>
              <a:rPr lang="es-ES" sz="1600" noProof="0" dirty="0" err="1">
                <a:solidFill>
                  <a:schemeClr val="accent1"/>
                </a:solidFill>
                <a:latin typeface="Raleway" pitchFamily="2" charset="0"/>
              </a:rPr>
              <a:t>the</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challenges</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women</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leaders</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face</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balancing</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likability</a:t>
            </a:r>
            <a:r>
              <a:rPr lang="es-ES" sz="1600" noProof="0" dirty="0">
                <a:solidFill>
                  <a:schemeClr val="accent1"/>
                </a:solidFill>
                <a:latin typeface="Raleway" pitchFamily="2" charset="0"/>
              </a:rPr>
              <a:t> and </a:t>
            </a:r>
            <a:r>
              <a:rPr lang="es-ES" sz="1600" noProof="0" dirty="0" err="1">
                <a:solidFill>
                  <a:schemeClr val="accent1"/>
                </a:solidFill>
                <a:latin typeface="Raleway" pitchFamily="2" charset="0"/>
              </a:rPr>
              <a:t>authority</a:t>
            </a:r>
            <a:r>
              <a:rPr lang="es-ES" sz="1600" noProof="0" dirty="0">
                <a:solidFill>
                  <a:schemeClr val="accent1"/>
                </a:solidFill>
                <a:latin typeface="Raleway" pitchFamily="2" charset="0"/>
              </a:rPr>
              <a:t>, and </a:t>
            </a:r>
            <a:r>
              <a:rPr lang="es-ES" sz="1600" noProof="0" dirty="0" err="1">
                <a:solidFill>
                  <a:schemeClr val="accent1"/>
                </a:solidFill>
                <a:latin typeface="Raleway" pitchFamily="2" charset="0"/>
              </a:rPr>
              <a:t>strategies</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to</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navigate</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this</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tension</a:t>
            </a:r>
            <a:r>
              <a:rPr lang="es-ES" sz="1600" noProof="0" dirty="0">
                <a:solidFill>
                  <a:schemeClr val="accent1"/>
                </a:solidFill>
                <a:latin typeface="Raleway" pitchFamily="2" charset="0"/>
              </a:rPr>
              <a:t>.</a:t>
            </a:r>
          </a:p>
          <a:p>
            <a:pPr>
              <a:lnSpc>
                <a:spcPct val="114999"/>
              </a:lnSpc>
              <a:spcBef>
                <a:spcPts val="1000"/>
              </a:spcBef>
            </a:pPr>
            <a:r>
              <a:rPr lang="es-ES" sz="1600" noProof="0" dirty="0" err="1">
                <a:solidFill>
                  <a:schemeClr val="bg1">
                    <a:lumMod val="75000"/>
                  </a:schemeClr>
                </a:solidFill>
                <a:latin typeface="Raleway" pitchFamily="2" charset="0"/>
                <a:hlinkClick r:id="rId5">
                  <a:extLst>
                    <a:ext uri="{A12FA001-AC4F-418D-AE19-62706E023703}">
                      <ahyp:hlinkClr xmlns:ahyp="http://schemas.microsoft.com/office/drawing/2018/hyperlinkcolor" val="tx"/>
                    </a:ext>
                  </a:extLst>
                </a:hlinkClick>
              </a:rPr>
              <a:t>The</a:t>
            </a:r>
            <a:r>
              <a:rPr lang="es-ES" sz="1600" noProof="0" dirty="0">
                <a:solidFill>
                  <a:schemeClr val="bg1">
                    <a:lumMod val="75000"/>
                  </a:schemeClr>
                </a:solidFill>
                <a:latin typeface="Raleway" pitchFamily="2" charset="0"/>
                <a:hlinkClick r:id="rId5">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5">
                  <a:extLst>
                    <a:ext uri="{A12FA001-AC4F-418D-AE19-62706E023703}">
                      <ahyp:hlinkClr xmlns:ahyp="http://schemas.microsoft.com/office/drawing/2018/hyperlinkcolor" val="tx"/>
                    </a:ext>
                  </a:extLst>
                </a:hlinkClick>
              </a:rPr>
              <a:t>Science</a:t>
            </a:r>
            <a:r>
              <a:rPr lang="es-ES" sz="1600" noProof="0" dirty="0">
                <a:solidFill>
                  <a:schemeClr val="bg1">
                    <a:lumMod val="75000"/>
                  </a:schemeClr>
                </a:solidFill>
                <a:latin typeface="Raleway" pitchFamily="2" charset="0"/>
                <a:hlinkClick r:id="rId5">
                  <a:extLst>
                    <a:ext uri="{A12FA001-AC4F-418D-AE19-62706E023703}">
                      <ahyp:hlinkClr xmlns:ahyp="http://schemas.microsoft.com/office/drawing/2018/hyperlinkcolor" val="tx"/>
                    </a:ext>
                  </a:extLst>
                </a:hlinkClick>
              </a:rPr>
              <a:t> of </a:t>
            </a:r>
            <a:r>
              <a:rPr lang="es-ES" sz="1600" noProof="0" dirty="0" err="1">
                <a:solidFill>
                  <a:schemeClr val="bg1">
                    <a:lumMod val="75000"/>
                  </a:schemeClr>
                </a:solidFill>
                <a:latin typeface="Raleway" pitchFamily="2" charset="0"/>
                <a:hlinkClick r:id="rId5">
                  <a:extLst>
                    <a:ext uri="{A12FA001-AC4F-418D-AE19-62706E023703}">
                      <ahyp:hlinkClr xmlns:ahyp="http://schemas.microsoft.com/office/drawing/2018/hyperlinkcolor" val="tx"/>
                    </a:ext>
                  </a:extLst>
                </a:hlinkClick>
              </a:rPr>
              <a:t>Women’s</a:t>
            </a:r>
            <a:r>
              <a:rPr lang="es-ES" sz="1600" noProof="0" dirty="0">
                <a:solidFill>
                  <a:schemeClr val="bg1">
                    <a:lumMod val="75000"/>
                  </a:schemeClr>
                </a:solidFill>
                <a:latin typeface="Raleway" pitchFamily="2" charset="0"/>
                <a:hlinkClick r:id="rId5">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5">
                  <a:extLst>
                    <a:ext uri="{A12FA001-AC4F-418D-AE19-62706E023703}">
                      <ahyp:hlinkClr xmlns:ahyp="http://schemas.microsoft.com/office/drawing/2018/hyperlinkcolor" val="tx"/>
                    </a:ext>
                  </a:extLst>
                </a:hlinkClick>
              </a:rPr>
              <a:t>Leadership</a:t>
            </a:r>
            <a:r>
              <a:rPr lang="es-ES" sz="1600" noProof="0" dirty="0">
                <a:solidFill>
                  <a:schemeClr val="bg1">
                    <a:lumMod val="75000"/>
                  </a:schemeClr>
                </a:solidFill>
                <a:latin typeface="Raleway" pitchFamily="2" charset="0"/>
                <a:hlinkClick r:id="rId5">
                  <a:extLst>
                    <a:ext uri="{A12FA001-AC4F-418D-AE19-62706E023703}">
                      <ahyp:hlinkClr xmlns:ahyp="http://schemas.microsoft.com/office/drawing/2018/hyperlinkcolor" val="tx"/>
                    </a:ext>
                  </a:extLst>
                </a:hlinkClick>
              </a:rPr>
              <a:t> | Alexis </a:t>
            </a:r>
            <a:r>
              <a:rPr lang="es-ES" sz="1600" noProof="0" dirty="0" err="1">
                <a:solidFill>
                  <a:schemeClr val="bg1">
                    <a:lumMod val="75000"/>
                  </a:schemeClr>
                </a:solidFill>
                <a:latin typeface="Raleway" pitchFamily="2" charset="0"/>
                <a:hlinkClick r:id="rId5">
                  <a:extLst>
                    <a:ext uri="{A12FA001-AC4F-418D-AE19-62706E023703}">
                      <ahyp:hlinkClr xmlns:ahyp="http://schemas.microsoft.com/office/drawing/2018/hyperlinkcolor" val="tx"/>
                    </a:ext>
                  </a:extLst>
                </a:hlinkClick>
              </a:rPr>
              <a:t>Kanda-Olmstead</a:t>
            </a:r>
            <a:r>
              <a:rPr lang="es-ES" sz="1600" noProof="0" dirty="0">
                <a:solidFill>
                  <a:schemeClr val="bg1">
                    <a:lumMod val="75000"/>
                  </a:schemeClr>
                </a:solidFill>
                <a:latin typeface="Raleway" pitchFamily="2" charset="0"/>
              </a:rPr>
              <a:t> </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This</a:t>
            </a:r>
            <a:r>
              <a:rPr lang="es-ES" sz="1600" noProof="0" dirty="0">
                <a:solidFill>
                  <a:schemeClr val="accent1"/>
                </a:solidFill>
                <a:latin typeface="Raleway" pitchFamily="2" charset="0"/>
              </a:rPr>
              <a:t> Ted </a:t>
            </a:r>
            <a:r>
              <a:rPr lang="es-ES" sz="1600" noProof="0" dirty="0" err="1">
                <a:solidFill>
                  <a:schemeClr val="accent1"/>
                </a:solidFill>
                <a:latin typeface="Raleway" pitchFamily="2" charset="0"/>
              </a:rPr>
              <a:t>Talk</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uncovers</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the</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research</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behind</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women's</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leadership</a:t>
            </a:r>
            <a:r>
              <a:rPr lang="es-ES" sz="1600" noProof="0" dirty="0">
                <a:solidFill>
                  <a:schemeClr val="accent1"/>
                </a:solidFill>
                <a:latin typeface="Raleway" pitchFamily="2" charset="0"/>
              </a:rPr>
              <a:t> and </a:t>
            </a:r>
            <a:r>
              <a:rPr lang="es-ES" sz="1600" noProof="0" dirty="0" err="1">
                <a:solidFill>
                  <a:schemeClr val="accent1"/>
                </a:solidFill>
                <a:latin typeface="Raleway" pitchFamily="2" charset="0"/>
              </a:rPr>
              <a:t>learn</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how</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to</a:t>
            </a:r>
            <a:r>
              <a:rPr lang="es-ES" sz="1600" noProof="0" dirty="0">
                <a:solidFill>
                  <a:schemeClr val="accent1"/>
                </a:solidFill>
                <a:latin typeface="Raleway" pitchFamily="2" charset="0"/>
              </a:rPr>
              <a:t> embrace </a:t>
            </a:r>
            <a:r>
              <a:rPr lang="es-ES" sz="1600" noProof="0" dirty="0" err="1">
                <a:solidFill>
                  <a:schemeClr val="accent1"/>
                </a:solidFill>
                <a:latin typeface="Raleway" pitchFamily="2" charset="0"/>
              </a:rPr>
              <a:t>one's</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potential</a:t>
            </a:r>
            <a:r>
              <a:rPr lang="es-ES" sz="1600" noProof="0" dirty="0">
                <a:solidFill>
                  <a:schemeClr val="accent1"/>
                </a:solidFill>
                <a:latin typeface="Raleway" pitchFamily="2" charset="0"/>
              </a:rPr>
              <a:t>.</a:t>
            </a:r>
          </a:p>
          <a:p>
            <a:pPr>
              <a:lnSpc>
                <a:spcPct val="114999"/>
              </a:lnSpc>
              <a:spcBef>
                <a:spcPts val="1000"/>
              </a:spcBef>
            </a:pPr>
            <a:r>
              <a:rPr lang="es-ES" sz="1600" noProof="0" dirty="0" err="1">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Women</a:t>
            </a:r>
            <a:r>
              <a:rPr lang="es-ES" sz="1600" noProof="0" dirty="0">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 in </a:t>
            </a:r>
            <a:r>
              <a:rPr lang="es-ES" sz="1600" noProof="0" dirty="0" err="1">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Leadership</a:t>
            </a:r>
            <a:r>
              <a:rPr lang="es-ES" sz="1600" noProof="0" dirty="0">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Lessons</a:t>
            </a:r>
            <a:r>
              <a:rPr lang="es-ES" sz="1600" noProof="0" dirty="0">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 in </a:t>
            </a:r>
            <a:r>
              <a:rPr lang="es-ES" sz="1600" noProof="0" dirty="0" err="1">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Working</a:t>
            </a:r>
            <a:r>
              <a:rPr lang="es-ES" sz="1600" noProof="0" dirty="0">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Smarter</a:t>
            </a:r>
            <a:r>
              <a:rPr lang="es-ES" sz="1600" noProof="0" dirty="0">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Not</a:t>
            </a:r>
            <a:r>
              <a:rPr lang="es-ES" sz="1600" noProof="0" dirty="0">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Harder</a:t>
            </a:r>
            <a:r>
              <a:rPr lang="es-ES" sz="1600" noProof="0" dirty="0">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 | </a:t>
            </a:r>
            <a:r>
              <a:rPr lang="es-ES" sz="1600" noProof="0" dirty="0" err="1">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Anila</a:t>
            </a:r>
            <a:r>
              <a:rPr lang="es-ES" sz="1600" noProof="0" dirty="0">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6">
                  <a:extLst>
                    <a:ext uri="{A12FA001-AC4F-418D-AE19-62706E023703}">
                      <ahyp:hlinkClr xmlns:ahyp="http://schemas.microsoft.com/office/drawing/2018/hyperlinkcolor" val="tx"/>
                    </a:ext>
                  </a:extLst>
                </a:hlinkClick>
              </a:rPr>
              <a:t>Khalique</a:t>
            </a:r>
            <a:r>
              <a:rPr lang="es-ES" sz="1600" noProof="0" dirty="0">
                <a:solidFill>
                  <a:schemeClr val="bg1">
                    <a:lumMod val="75000"/>
                  </a:schemeClr>
                </a:solidFill>
                <a:latin typeface="Raleway" pitchFamily="2" charset="0"/>
              </a:rPr>
              <a:t> </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This</a:t>
            </a:r>
            <a:r>
              <a:rPr lang="es-ES" sz="1600" noProof="0" dirty="0">
                <a:solidFill>
                  <a:schemeClr val="accent1"/>
                </a:solidFill>
                <a:latin typeface="Raleway" pitchFamily="2" charset="0"/>
              </a:rPr>
              <a:t> Ted </a:t>
            </a:r>
            <a:r>
              <a:rPr lang="es-ES" sz="1600" noProof="0" dirty="0" err="1">
                <a:solidFill>
                  <a:schemeClr val="accent1"/>
                </a:solidFill>
                <a:latin typeface="Raleway" pitchFamily="2" charset="0"/>
              </a:rPr>
              <a:t>Talk</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discovers</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practical</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tips</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for</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thriving</a:t>
            </a:r>
            <a:r>
              <a:rPr lang="es-ES" sz="1600" noProof="0" dirty="0">
                <a:solidFill>
                  <a:schemeClr val="accent1"/>
                </a:solidFill>
                <a:latin typeface="Raleway" pitchFamily="2" charset="0"/>
              </a:rPr>
              <a:t> in </a:t>
            </a:r>
            <a:r>
              <a:rPr lang="es-ES" sz="1600" noProof="0" dirty="0" err="1">
                <a:solidFill>
                  <a:schemeClr val="accent1"/>
                </a:solidFill>
                <a:latin typeface="Raleway" pitchFamily="2" charset="0"/>
              </a:rPr>
              <a:t>leadership</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by</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prioritizing</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smarter</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strategies</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over</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harder</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work</a:t>
            </a:r>
            <a:r>
              <a:rPr lang="es-ES" sz="1600" noProof="0" dirty="0">
                <a:solidFill>
                  <a:schemeClr val="accent1"/>
                </a:solidFill>
                <a:latin typeface="Raleway" pitchFamily="2" charset="0"/>
              </a:rPr>
              <a:t>.</a:t>
            </a:r>
          </a:p>
        </p:txBody>
      </p:sp>
    </p:spTree>
    <p:extLst>
      <p:ext uri="{BB962C8B-B14F-4D97-AF65-F5344CB8AC3E}">
        <p14:creationId xmlns:p14="http://schemas.microsoft.com/office/powerpoint/2010/main" val="10513790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2ecf44786e8_0_499"/>
          <p:cNvSpPr txBox="1">
            <a:spLocks noGrp="1"/>
          </p:cNvSpPr>
          <p:nvPr>
            <p:ph type="title"/>
          </p:nvPr>
        </p:nvSpPr>
        <p:spPr>
          <a:xfrm>
            <a:off x="438668" y="122204"/>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noProof="0" dirty="0"/>
              <a:t>Más por explorar : </a:t>
            </a:r>
            <a:r>
              <a:rPr lang="es-ES" sz="3400" b="1" noProof="0" dirty="0">
                <a:solidFill>
                  <a:schemeClr val="lt1"/>
                </a:solidFill>
                <a:latin typeface="Raleway"/>
                <a:ea typeface="Raleway"/>
                <a:cs typeface="Raleway"/>
                <a:sym typeface="Raleway"/>
              </a:rPr>
              <a:t>Ted </a:t>
            </a:r>
            <a:r>
              <a:rPr lang="es-ES" sz="3400" b="1" noProof="0" dirty="0" err="1">
                <a:solidFill>
                  <a:schemeClr val="lt1"/>
                </a:solidFill>
                <a:latin typeface="Raleway"/>
                <a:ea typeface="Raleway"/>
                <a:cs typeface="Raleway"/>
                <a:sym typeface="Raleway"/>
              </a:rPr>
              <a:t>Talks</a:t>
            </a:r>
            <a:endParaRPr lang="es-ES" sz="3400" b="1" noProof="0" dirty="0">
              <a:solidFill>
                <a:schemeClr val="lt1"/>
              </a:solidFill>
              <a:highlight>
                <a:srgbClr val="FFFF00"/>
              </a:highlight>
              <a:latin typeface="Raleway"/>
            </a:endParaRPr>
          </a:p>
        </p:txBody>
      </p:sp>
      <p:sp>
        <p:nvSpPr>
          <p:cNvPr id="337" name="Google Shape;337;g2ecf44786e8_0_499"/>
          <p:cNvSpPr txBox="1"/>
          <p:nvPr/>
        </p:nvSpPr>
        <p:spPr>
          <a:xfrm>
            <a:off x="438668" y="1351523"/>
            <a:ext cx="10937288" cy="3570178"/>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s-ES" sz="1600" b="1" noProof="0" dirty="0">
                <a:solidFill>
                  <a:schemeClr val="accent1"/>
                </a:solidFill>
                <a:latin typeface="Raleway" pitchFamily="2" charset="0"/>
              </a:rPr>
              <a:t>Sección 2</a:t>
            </a:r>
            <a:endParaRPr lang="es-ES" sz="1600" noProof="0" dirty="0">
              <a:solidFill>
                <a:schemeClr val="accent1"/>
              </a:solidFill>
              <a:latin typeface="Raleway" pitchFamily="2" charset="0"/>
            </a:endParaRPr>
          </a:p>
          <a:p>
            <a:pPr>
              <a:spcBef>
                <a:spcPts val="600"/>
              </a:spcBef>
              <a:spcAft>
                <a:spcPts val="600"/>
              </a:spcAft>
            </a:pPr>
            <a:r>
              <a:rPr lang="es-ES" sz="1600" noProof="0" dirty="0" err="1">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Building</a:t>
            </a:r>
            <a:r>
              <a:rPr lang="es-ES" sz="1600" noProof="0" dirty="0">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 personal </a:t>
            </a:r>
            <a:r>
              <a:rPr lang="es-ES" sz="1600" noProof="0" dirty="0" err="1">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brands</a:t>
            </a:r>
            <a:r>
              <a:rPr lang="es-ES" sz="1600" noProof="0" dirty="0">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 in real </a:t>
            </a:r>
            <a:r>
              <a:rPr lang="es-ES" sz="1600" noProof="0" dirty="0" err="1">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life</a:t>
            </a:r>
            <a:r>
              <a:rPr lang="es-ES" sz="1600" noProof="0" dirty="0">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 and </a:t>
            </a:r>
            <a:r>
              <a:rPr lang="es-ES" sz="1600" noProof="0" dirty="0" err="1">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on</a:t>
            </a:r>
            <a:r>
              <a:rPr lang="es-ES" sz="1600" noProof="0" dirty="0">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 social media | </a:t>
            </a:r>
            <a:r>
              <a:rPr lang="es-ES" sz="1600" noProof="0" dirty="0" err="1">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Thanh</a:t>
            </a:r>
            <a:r>
              <a:rPr lang="es-ES" sz="1600" noProof="0" dirty="0">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Thanh</a:t>
            </a:r>
            <a:r>
              <a:rPr lang="es-ES" sz="1600" noProof="0" dirty="0">
                <a:solidFill>
                  <a:schemeClr val="bg1">
                    <a:lumMod val="75000"/>
                  </a:schemeClr>
                </a:solidFill>
                <a:latin typeface="Raleway" pitchFamily="2" charset="0"/>
                <a:hlinkClick r:id="rId3">
                  <a:extLst>
                    <a:ext uri="{A12FA001-AC4F-418D-AE19-62706E023703}">
                      <ahyp:hlinkClr xmlns:ahyp="http://schemas.microsoft.com/office/drawing/2018/hyperlinkcolor" val="tx"/>
                    </a:ext>
                  </a:extLst>
                </a:hlinkClick>
              </a:rPr>
              <a:t> Huyen</a:t>
            </a:r>
            <a:r>
              <a:rPr lang="es-ES" sz="1600" noProof="0" dirty="0">
                <a:solidFill>
                  <a:schemeClr val="bg1">
                    <a:lumMod val="75000"/>
                  </a:schemeClr>
                </a:solidFill>
                <a:latin typeface="Raleway" pitchFamily="2" charset="0"/>
              </a:rPr>
              <a:t> </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This</a:t>
            </a:r>
            <a:r>
              <a:rPr lang="es-ES" sz="1600" noProof="0" dirty="0">
                <a:solidFill>
                  <a:schemeClr val="accent1"/>
                </a:solidFill>
                <a:latin typeface="Raleway" pitchFamily="2" charset="0"/>
              </a:rPr>
              <a:t> Ted </a:t>
            </a:r>
            <a:r>
              <a:rPr lang="es-ES" sz="1600" noProof="0" dirty="0" err="1">
                <a:solidFill>
                  <a:schemeClr val="accent1"/>
                </a:solidFill>
                <a:latin typeface="Raleway" pitchFamily="2" charset="0"/>
              </a:rPr>
              <a:t>Talk</a:t>
            </a:r>
            <a:r>
              <a:rPr lang="es-ES" sz="1600" noProof="0" dirty="0">
                <a:solidFill>
                  <a:schemeClr val="accent1"/>
                </a:solidFill>
                <a:latin typeface="Raleway" pitchFamily="2" charset="0"/>
              </a:rPr>
              <a:t> explores </a:t>
            </a:r>
            <a:r>
              <a:rPr lang="es-ES" sz="1600" noProof="0" dirty="0" err="1">
                <a:solidFill>
                  <a:schemeClr val="accent1"/>
                </a:solidFill>
                <a:latin typeface="Raleway" pitchFamily="2" charset="0"/>
              </a:rPr>
              <a:t>how</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to</a:t>
            </a:r>
            <a:r>
              <a:rPr lang="es-ES" sz="1600" noProof="0" dirty="0">
                <a:solidFill>
                  <a:schemeClr val="accent1"/>
                </a:solidFill>
                <a:latin typeface="Raleway" pitchFamily="2" charset="0"/>
              </a:rPr>
              <a:t> master </a:t>
            </a:r>
            <a:r>
              <a:rPr lang="es-ES" sz="1600" noProof="0" dirty="0" err="1">
                <a:solidFill>
                  <a:schemeClr val="accent1"/>
                </a:solidFill>
                <a:latin typeface="Raleway" pitchFamily="2" charset="0"/>
              </a:rPr>
              <a:t>the</a:t>
            </a:r>
            <a:r>
              <a:rPr lang="es-ES" sz="1600" noProof="0" dirty="0">
                <a:solidFill>
                  <a:schemeClr val="accent1"/>
                </a:solidFill>
                <a:latin typeface="Raleway" pitchFamily="2" charset="0"/>
              </a:rPr>
              <a:t> art of </a:t>
            </a:r>
            <a:r>
              <a:rPr lang="es-ES" sz="1600" noProof="0" dirty="0" err="1">
                <a:solidFill>
                  <a:schemeClr val="accent1"/>
                </a:solidFill>
                <a:latin typeface="Raleway" pitchFamily="2" charset="0"/>
              </a:rPr>
              <a:t>creating</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an</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authentic</a:t>
            </a:r>
            <a:r>
              <a:rPr lang="es-ES" sz="1600" noProof="0" dirty="0">
                <a:solidFill>
                  <a:schemeClr val="accent1"/>
                </a:solidFill>
                <a:latin typeface="Raleway" pitchFamily="2" charset="0"/>
              </a:rPr>
              <a:t> personal </a:t>
            </a:r>
            <a:r>
              <a:rPr lang="es-ES" sz="1600" noProof="0" dirty="0" err="1">
                <a:solidFill>
                  <a:schemeClr val="accent1"/>
                </a:solidFill>
                <a:latin typeface="Raleway" pitchFamily="2" charset="0"/>
              </a:rPr>
              <a:t>brand</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that</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shines</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both</a:t>
            </a:r>
            <a:r>
              <a:rPr lang="es-ES" sz="1600" noProof="0" dirty="0">
                <a:solidFill>
                  <a:schemeClr val="accent1"/>
                </a:solidFill>
                <a:latin typeface="Raleway" pitchFamily="2" charset="0"/>
              </a:rPr>
              <a:t> online and offline.</a:t>
            </a:r>
          </a:p>
          <a:p>
            <a:pPr>
              <a:spcBef>
                <a:spcPts val="600"/>
              </a:spcBef>
              <a:spcAft>
                <a:spcPts val="600"/>
              </a:spcAft>
            </a:pPr>
            <a:r>
              <a:rPr lang="es-ES" sz="1600" noProof="0" dirty="0" err="1">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How</a:t>
            </a:r>
            <a:r>
              <a:rPr lang="es-ES" sz="1600" noProof="0" dirty="0">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to</a:t>
            </a:r>
            <a:r>
              <a:rPr lang="es-ES" sz="1600" noProof="0" dirty="0">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Build</a:t>
            </a:r>
            <a:r>
              <a:rPr lang="es-ES" sz="1600" noProof="0" dirty="0">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the</a:t>
            </a:r>
            <a:r>
              <a:rPr lang="es-ES" sz="1600" noProof="0" dirty="0">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 Brand </a:t>
            </a:r>
            <a:r>
              <a:rPr lang="es-ES" sz="1600" noProof="0" dirty="0" err="1">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Called</a:t>
            </a:r>
            <a:r>
              <a:rPr lang="es-ES" sz="1600" noProof="0" dirty="0">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 "YOU" in </a:t>
            </a:r>
            <a:r>
              <a:rPr lang="es-ES" sz="1600" noProof="0" dirty="0" err="1">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the</a:t>
            </a:r>
            <a:r>
              <a:rPr lang="es-ES" sz="1600" noProof="0" dirty="0">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 Digital Age | </a:t>
            </a:r>
            <a:r>
              <a:rPr lang="es-ES" sz="1600" noProof="0" dirty="0" err="1">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Shaimae</a:t>
            </a:r>
            <a:r>
              <a:rPr lang="es-ES" sz="1600" noProof="0" dirty="0">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 </a:t>
            </a:r>
            <a:r>
              <a:rPr lang="es-ES" sz="1600" noProof="0" dirty="0" err="1">
                <a:solidFill>
                  <a:schemeClr val="bg1">
                    <a:lumMod val="75000"/>
                  </a:schemeClr>
                </a:solidFill>
                <a:latin typeface="Raleway" pitchFamily="2" charset="0"/>
                <a:hlinkClick r:id="rId4">
                  <a:extLst>
                    <a:ext uri="{A12FA001-AC4F-418D-AE19-62706E023703}">
                      <ahyp:hlinkClr xmlns:ahyp="http://schemas.microsoft.com/office/drawing/2018/hyperlinkcolor" val="tx"/>
                    </a:ext>
                  </a:extLst>
                </a:hlinkClick>
              </a:rPr>
              <a:t>Treres</a:t>
            </a:r>
            <a:r>
              <a:rPr lang="es-ES" sz="1600" noProof="0" dirty="0">
                <a:solidFill>
                  <a:schemeClr val="bg1">
                    <a:lumMod val="75000"/>
                  </a:schemeClr>
                </a:solidFill>
                <a:latin typeface="Raleway" pitchFamily="2" charset="0"/>
              </a:rPr>
              <a:t> </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This</a:t>
            </a:r>
            <a:r>
              <a:rPr lang="es-ES" sz="1600" noProof="0" dirty="0">
                <a:solidFill>
                  <a:schemeClr val="accent1"/>
                </a:solidFill>
                <a:latin typeface="Raleway" pitchFamily="2" charset="0"/>
              </a:rPr>
              <a:t> Ted </a:t>
            </a:r>
            <a:r>
              <a:rPr lang="es-ES" sz="1600" noProof="0" dirty="0" err="1">
                <a:solidFill>
                  <a:schemeClr val="accent1"/>
                </a:solidFill>
                <a:latin typeface="Raleway" pitchFamily="2" charset="0"/>
              </a:rPr>
              <a:t>Talk</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teaches</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how</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to</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craft</a:t>
            </a:r>
            <a:r>
              <a:rPr lang="es-ES" sz="1600" noProof="0" dirty="0">
                <a:solidFill>
                  <a:schemeClr val="accent1"/>
                </a:solidFill>
                <a:latin typeface="Raleway" pitchFamily="2" charset="0"/>
              </a:rPr>
              <a:t> a </a:t>
            </a:r>
            <a:r>
              <a:rPr lang="es-ES" sz="1600" noProof="0" dirty="0" err="1">
                <a:solidFill>
                  <a:schemeClr val="accent1"/>
                </a:solidFill>
                <a:latin typeface="Raleway" pitchFamily="2" charset="0"/>
              </a:rPr>
              <a:t>unique</a:t>
            </a:r>
            <a:r>
              <a:rPr lang="es-ES" sz="1600" noProof="0" dirty="0">
                <a:solidFill>
                  <a:schemeClr val="accent1"/>
                </a:solidFill>
                <a:latin typeface="Raleway" pitchFamily="2" charset="0"/>
              </a:rPr>
              <a:t> personal </a:t>
            </a:r>
            <a:r>
              <a:rPr lang="es-ES" sz="1600" noProof="0" dirty="0" err="1">
                <a:solidFill>
                  <a:schemeClr val="accent1"/>
                </a:solidFill>
                <a:latin typeface="Raleway" pitchFamily="2" charset="0"/>
              </a:rPr>
              <a:t>brand</a:t>
            </a:r>
            <a:r>
              <a:rPr lang="es-ES" sz="1600" noProof="0" dirty="0">
                <a:solidFill>
                  <a:schemeClr val="accent1"/>
                </a:solidFill>
                <a:latin typeface="Raleway" pitchFamily="2" charset="0"/>
              </a:rPr>
              <a:t> </a:t>
            </a:r>
            <a:r>
              <a:rPr lang="es-ES" sz="1600" noProof="0" dirty="0" err="1">
                <a:solidFill>
                  <a:schemeClr val="accent1"/>
                </a:solidFill>
                <a:latin typeface="Raleway" pitchFamily="2" charset="0"/>
              </a:rPr>
              <a:t>that</a:t>
            </a:r>
            <a:r>
              <a:rPr lang="es-ES" sz="1600" noProof="0" dirty="0">
                <a:solidFill>
                  <a:schemeClr val="accent1"/>
                </a:solidFill>
                <a:latin typeface="Raleway" pitchFamily="2" charset="0"/>
              </a:rPr>
              <a:t> stands </a:t>
            </a:r>
            <a:r>
              <a:rPr lang="es-ES" sz="1600" noProof="0" dirty="0" err="1">
                <a:solidFill>
                  <a:schemeClr val="accent1"/>
                </a:solidFill>
                <a:latin typeface="Raleway" pitchFamily="2" charset="0"/>
              </a:rPr>
              <a:t>out</a:t>
            </a:r>
            <a:r>
              <a:rPr lang="es-ES" sz="1600" noProof="0" dirty="0">
                <a:solidFill>
                  <a:schemeClr val="accent1"/>
                </a:solidFill>
                <a:latin typeface="Raleway" pitchFamily="2" charset="0"/>
              </a:rPr>
              <a:t> in </a:t>
            </a:r>
            <a:r>
              <a:rPr lang="es-ES" sz="1600" noProof="0" dirty="0" err="1">
                <a:solidFill>
                  <a:schemeClr val="accent1"/>
                </a:solidFill>
                <a:latin typeface="Raleway" pitchFamily="2" charset="0"/>
              </a:rPr>
              <a:t>the</a:t>
            </a:r>
            <a:r>
              <a:rPr lang="es-ES" sz="1600" noProof="0" dirty="0">
                <a:solidFill>
                  <a:schemeClr val="accent1"/>
                </a:solidFill>
                <a:latin typeface="Raleway" pitchFamily="2" charset="0"/>
              </a:rPr>
              <a:t> competitive digital </a:t>
            </a:r>
            <a:r>
              <a:rPr lang="es-ES" sz="1600" noProof="0" dirty="0" err="1">
                <a:solidFill>
                  <a:schemeClr val="accent1"/>
                </a:solidFill>
                <a:latin typeface="Raleway" pitchFamily="2" charset="0"/>
              </a:rPr>
              <a:t>landscape</a:t>
            </a:r>
            <a:r>
              <a:rPr lang="es-ES" sz="1600" noProof="0" dirty="0">
                <a:solidFill>
                  <a:schemeClr val="accent1"/>
                </a:solidFill>
                <a:latin typeface="Raleway" pitchFamily="2" charset="0"/>
              </a:rPr>
              <a:t>.</a:t>
            </a:r>
          </a:p>
          <a:p>
            <a:pPr>
              <a:spcBef>
                <a:spcPts val="600"/>
              </a:spcBef>
              <a:spcAft>
                <a:spcPts val="600"/>
              </a:spcAft>
            </a:pPr>
            <a:r>
              <a:rPr lang="es-ES" sz="1600" b="1" noProof="0" dirty="0">
                <a:solidFill>
                  <a:schemeClr val="accent1"/>
                </a:solidFill>
                <a:latin typeface="Raleway" pitchFamily="2" charset="0"/>
              </a:rPr>
              <a:t>Sección</a:t>
            </a:r>
            <a:r>
              <a:rPr lang="es-ES" sz="1600" b="1" noProof="0" dirty="0">
                <a:solidFill>
                  <a:schemeClr val="accent1"/>
                </a:solidFill>
                <a:latin typeface="Raleway" pitchFamily="2" charset="0"/>
                <a:ea typeface="Raleway"/>
                <a:cs typeface="Raleway"/>
                <a:sym typeface="Raleway"/>
              </a:rPr>
              <a:t> 3</a:t>
            </a:r>
            <a:endParaRPr lang="es-ES" sz="1600" b="1" noProof="0" dirty="0">
              <a:solidFill>
                <a:schemeClr val="accent1"/>
              </a:solidFill>
              <a:latin typeface="Raleway" pitchFamily="2" charset="0"/>
              <a:ea typeface="Raleway"/>
              <a:cs typeface="Raleway"/>
            </a:endParaRPr>
          </a:p>
          <a:p>
            <a:pPr>
              <a:spcBef>
                <a:spcPts val="600"/>
              </a:spcBef>
              <a:spcAft>
                <a:spcPts val="600"/>
              </a:spcAft>
            </a:pPr>
            <a:r>
              <a:rPr lang="es-ES" sz="1600" u="sng" noProof="0" dirty="0">
                <a:solidFill>
                  <a:schemeClr val="bg1">
                    <a:lumMod val="75000"/>
                  </a:schemeClr>
                </a:solidFill>
                <a:latin typeface="Raleway" pitchFamily="2" charset="0"/>
                <a:ea typeface="Raleway"/>
                <a:cs typeface="Raleway"/>
                <a:sym typeface="Raleway"/>
                <a:hlinkClick r:id="rId5">
                  <a:extLst>
                    <a:ext uri="{A12FA001-AC4F-418D-AE19-62706E023703}">
                      <ahyp:hlinkClr xmlns:ahyp="http://schemas.microsoft.com/office/drawing/2018/hyperlinkcolor" val="tx"/>
                    </a:ext>
                  </a:extLst>
                </a:hlinkClick>
              </a:rPr>
              <a:t>A </a:t>
            </a:r>
            <a:r>
              <a:rPr lang="es-ES" sz="1600" u="sng" noProof="0" dirty="0" err="1">
                <a:solidFill>
                  <a:schemeClr val="bg1">
                    <a:lumMod val="75000"/>
                  </a:schemeClr>
                </a:solidFill>
                <a:latin typeface="Raleway" pitchFamily="2" charset="0"/>
                <a:ea typeface="Raleway"/>
                <a:cs typeface="Raleway"/>
                <a:sym typeface="Raleway"/>
                <a:hlinkClick r:id="rId5">
                  <a:extLst>
                    <a:ext uri="{A12FA001-AC4F-418D-AE19-62706E023703}">
                      <ahyp:hlinkClr xmlns:ahyp="http://schemas.microsoft.com/office/drawing/2018/hyperlinkcolor" val="tx"/>
                    </a:ext>
                  </a:extLst>
                </a:hlinkClick>
              </a:rPr>
              <a:t>good</a:t>
            </a:r>
            <a:r>
              <a:rPr lang="es-ES" sz="1600" u="sng" noProof="0" dirty="0">
                <a:solidFill>
                  <a:schemeClr val="bg1">
                    <a:lumMod val="75000"/>
                  </a:schemeClr>
                </a:solidFill>
                <a:latin typeface="Raleway" pitchFamily="2" charset="0"/>
                <a:ea typeface="Raleway"/>
                <a:cs typeface="Raleway"/>
                <a:sym typeface="Raleway"/>
                <a:hlinkClick r:id="rId5">
                  <a:extLst>
                    <a:ext uri="{A12FA001-AC4F-418D-AE19-62706E023703}">
                      <ahyp:hlinkClr xmlns:ahyp="http://schemas.microsoft.com/office/drawing/2018/hyperlinkcolor" val="tx"/>
                    </a:ext>
                  </a:extLst>
                </a:hlinkClick>
              </a:rPr>
              <a:t> </a:t>
            </a:r>
            <a:r>
              <a:rPr lang="es-ES" sz="1600" u="sng" noProof="0" dirty="0" err="1">
                <a:solidFill>
                  <a:schemeClr val="bg1">
                    <a:lumMod val="75000"/>
                  </a:schemeClr>
                </a:solidFill>
                <a:latin typeface="Raleway" pitchFamily="2" charset="0"/>
                <a:ea typeface="Raleway"/>
                <a:cs typeface="Raleway"/>
                <a:sym typeface="Raleway"/>
                <a:hlinkClick r:id="rId5">
                  <a:extLst>
                    <a:ext uri="{A12FA001-AC4F-418D-AE19-62706E023703}">
                      <ahyp:hlinkClr xmlns:ahyp="http://schemas.microsoft.com/office/drawing/2018/hyperlinkcolor" val="tx"/>
                    </a:ext>
                  </a:extLst>
                </a:hlinkClick>
              </a:rPr>
              <a:t>day’s</a:t>
            </a:r>
            <a:r>
              <a:rPr lang="es-ES" sz="1600" u="sng" noProof="0" dirty="0">
                <a:solidFill>
                  <a:schemeClr val="bg1">
                    <a:lumMod val="75000"/>
                  </a:schemeClr>
                </a:solidFill>
                <a:latin typeface="Raleway" pitchFamily="2" charset="0"/>
                <a:ea typeface="Raleway"/>
                <a:cs typeface="Raleway"/>
                <a:sym typeface="Raleway"/>
                <a:hlinkClick r:id="rId5">
                  <a:extLst>
                    <a:ext uri="{A12FA001-AC4F-418D-AE19-62706E023703}">
                      <ahyp:hlinkClr xmlns:ahyp="http://schemas.microsoft.com/office/drawing/2018/hyperlinkcolor" val="tx"/>
                    </a:ext>
                  </a:extLst>
                </a:hlinkClick>
              </a:rPr>
              <a:t> </a:t>
            </a:r>
            <a:r>
              <a:rPr lang="es-ES" sz="1600" u="sng" noProof="0" dirty="0" err="1">
                <a:solidFill>
                  <a:schemeClr val="bg1">
                    <a:lumMod val="75000"/>
                  </a:schemeClr>
                </a:solidFill>
                <a:latin typeface="Raleway" pitchFamily="2" charset="0"/>
                <a:ea typeface="Raleway"/>
                <a:cs typeface="Raleway"/>
                <a:sym typeface="Raleway"/>
                <a:hlinkClick r:id="rId5">
                  <a:extLst>
                    <a:ext uri="{A12FA001-AC4F-418D-AE19-62706E023703}">
                      <ahyp:hlinkClr xmlns:ahyp="http://schemas.microsoft.com/office/drawing/2018/hyperlinkcolor" val="tx"/>
                    </a:ext>
                  </a:extLst>
                </a:hlinkClick>
              </a:rPr>
              <a:t>work</a:t>
            </a:r>
            <a:r>
              <a:rPr lang="es-ES" sz="1600" u="sng" noProof="0" dirty="0">
                <a:solidFill>
                  <a:schemeClr val="bg1">
                    <a:lumMod val="75000"/>
                  </a:schemeClr>
                </a:solidFill>
                <a:latin typeface="Raleway" pitchFamily="2" charset="0"/>
                <a:ea typeface="Raleway"/>
                <a:cs typeface="Raleway"/>
                <a:sym typeface="Raleway"/>
                <a:hlinkClick r:id="rId5">
                  <a:extLst>
                    <a:ext uri="{A12FA001-AC4F-418D-AE19-62706E023703}">
                      <ahyp:hlinkClr xmlns:ahyp="http://schemas.microsoft.com/office/drawing/2018/hyperlinkcolor" val="tx"/>
                    </a:ext>
                  </a:extLst>
                </a:hlinkClick>
              </a:rPr>
              <a:t> </a:t>
            </a:r>
            <a:r>
              <a:rPr lang="es-ES" sz="1600" u="sng" noProof="0" dirty="0" err="1">
                <a:solidFill>
                  <a:schemeClr val="bg1">
                    <a:lumMod val="75000"/>
                  </a:schemeClr>
                </a:solidFill>
                <a:latin typeface="Raleway" pitchFamily="2" charset="0"/>
                <a:ea typeface="Raleway"/>
                <a:cs typeface="Raleway"/>
                <a:sym typeface="Raleway"/>
                <a:hlinkClick r:id="rId5">
                  <a:extLst>
                    <a:ext uri="{A12FA001-AC4F-418D-AE19-62706E023703}">
                      <ahyp:hlinkClr xmlns:ahyp="http://schemas.microsoft.com/office/drawing/2018/hyperlinkcolor" val="tx"/>
                    </a:ext>
                  </a:extLst>
                </a:hlinkClick>
              </a:rPr>
              <a:t>requires</a:t>
            </a:r>
            <a:r>
              <a:rPr lang="es-ES" sz="1600" u="sng" noProof="0" dirty="0">
                <a:solidFill>
                  <a:schemeClr val="bg1">
                    <a:lumMod val="75000"/>
                  </a:schemeClr>
                </a:solidFill>
                <a:latin typeface="Raleway" pitchFamily="2" charset="0"/>
                <a:ea typeface="Raleway"/>
                <a:cs typeface="Raleway"/>
                <a:sym typeface="Raleway"/>
                <a:hlinkClick r:id="rId5">
                  <a:extLst>
                    <a:ext uri="{A12FA001-AC4F-418D-AE19-62706E023703}">
                      <ahyp:hlinkClr xmlns:ahyp="http://schemas.microsoft.com/office/drawing/2018/hyperlinkcolor" val="tx"/>
                    </a:ext>
                  </a:extLst>
                </a:hlinkClick>
              </a:rPr>
              <a:t> </a:t>
            </a:r>
            <a:r>
              <a:rPr lang="es-ES" sz="1600" u="sng" noProof="0" dirty="0" err="1">
                <a:solidFill>
                  <a:schemeClr val="bg1">
                    <a:lumMod val="75000"/>
                  </a:schemeClr>
                </a:solidFill>
                <a:latin typeface="Raleway" pitchFamily="2" charset="0"/>
                <a:ea typeface="Raleway"/>
                <a:cs typeface="Raleway"/>
                <a:sym typeface="Raleway"/>
                <a:hlinkClick r:id="rId5">
                  <a:extLst>
                    <a:ext uri="{A12FA001-AC4F-418D-AE19-62706E023703}">
                      <ahyp:hlinkClr xmlns:ahyp="http://schemas.microsoft.com/office/drawing/2018/hyperlinkcolor" val="tx"/>
                    </a:ext>
                  </a:extLst>
                </a:hlinkClick>
              </a:rPr>
              <a:t>empathy</a:t>
            </a:r>
            <a:r>
              <a:rPr lang="es-ES" sz="1600" u="sng" noProof="0" dirty="0">
                <a:solidFill>
                  <a:schemeClr val="bg1">
                    <a:lumMod val="75000"/>
                  </a:schemeClr>
                </a:solidFill>
                <a:latin typeface="Raleway" pitchFamily="2" charset="0"/>
                <a:ea typeface="Raleway"/>
                <a:cs typeface="Raleway"/>
                <a:sym typeface="Raleway"/>
                <a:hlinkClick r:id="rId5">
                  <a:extLst>
                    <a:ext uri="{A12FA001-AC4F-418D-AE19-62706E023703}">
                      <ahyp:hlinkClr xmlns:ahyp="http://schemas.microsoft.com/office/drawing/2018/hyperlinkcolor" val="tx"/>
                    </a:ext>
                  </a:extLst>
                </a:hlinkClick>
              </a:rPr>
              <a:t> | Jackie Acho</a:t>
            </a:r>
            <a:r>
              <a:rPr lang="es-ES" sz="1600" noProof="0" dirty="0">
                <a:solidFill>
                  <a:schemeClr val="bg1">
                    <a:lumMod val="75000"/>
                  </a:schemeClr>
                </a:solidFill>
                <a:latin typeface="Raleway" pitchFamily="2" charset="0"/>
                <a:ea typeface="Raleway"/>
                <a:cs typeface="Raleway"/>
                <a:sym typeface="Raleway"/>
              </a:rPr>
              <a:t> </a:t>
            </a:r>
            <a:r>
              <a:rPr lang="es-ES" sz="1600" noProof="0" dirty="0">
                <a:solidFill>
                  <a:schemeClr val="accent1"/>
                </a:solidFill>
                <a:latin typeface="Raleway" pitchFamily="2" charset="0"/>
                <a:ea typeface="Raleway"/>
                <a:cs typeface="Raleway"/>
                <a:sym typeface="Raleway"/>
              </a:rPr>
              <a:t>- </a:t>
            </a:r>
            <a:r>
              <a:rPr lang="es-ES" sz="1600" noProof="0" dirty="0" err="1">
                <a:solidFill>
                  <a:schemeClr val="accent1"/>
                </a:solidFill>
                <a:latin typeface="Raleway" pitchFamily="2" charset="0"/>
                <a:ea typeface="Raleway"/>
                <a:sym typeface="Raleway"/>
              </a:rPr>
              <a:t>This</a:t>
            </a:r>
            <a:r>
              <a:rPr lang="es-ES" sz="1600" noProof="0" dirty="0">
                <a:solidFill>
                  <a:schemeClr val="accent1"/>
                </a:solidFill>
                <a:latin typeface="Raleway" pitchFamily="2" charset="0"/>
                <a:ea typeface="Raleway"/>
                <a:sym typeface="Raleway"/>
              </a:rPr>
              <a:t> Ted </a:t>
            </a:r>
            <a:r>
              <a:rPr lang="es-ES" sz="1600" noProof="0" dirty="0" err="1">
                <a:solidFill>
                  <a:schemeClr val="accent1"/>
                </a:solidFill>
                <a:latin typeface="Raleway" pitchFamily="2" charset="0"/>
                <a:ea typeface="Raleway"/>
                <a:sym typeface="Raleway"/>
              </a:rPr>
              <a:t>Talk</a:t>
            </a:r>
            <a:r>
              <a:rPr lang="es-ES" sz="1600" noProof="0" dirty="0">
                <a:solidFill>
                  <a:schemeClr val="accent1"/>
                </a:solidFill>
                <a:latin typeface="Raleway" pitchFamily="2" charset="0"/>
                <a:ea typeface="Raleway"/>
                <a:sym typeface="Raleway"/>
              </a:rPr>
              <a:t> </a:t>
            </a:r>
            <a:r>
              <a:rPr lang="es-ES" sz="1600" noProof="0" dirty="0" err="1">
                <a:solidFill>
                  <a:schemeClr val="accent1"/>
                </a:solidFill>
                <a:latin typeface="Raleway" pitchFamily="2" charset="0"/>
                <a:ea typeface="Raleway"/>
                <a:sym typeface="Raleway"/>
              </a:rPr>
              <a:t>discovers</a:t>
            </a:r>
            <a:r>
              <a:rPr lang="es-ES" sz="1600" noProof="0" dirty="0">
                <a:solidFill>
                  <a:schemeClr val="accent1"/>
                </a:solidFill>
                <a:latin typeface="Raleway" pitchFamily="2" charset="0"/>
                <a:ea typeface="Raleway"/>
                <a:sym typeface="Raleway"/>
              </a:rPr>
              <a:t> </a:t>
            </a:r>
            <a:r>
              <a:rPr lang="es-ES" sz="1600" noProof="0" dirty="0" err="1">
                <a:solidFill>
                  <a:schemeClr val="accent1"/>
                </a:solidFill>
                <a:latin typeface="Raleway" pitchFamily="2" charset="0"/>
                <a:ea typeface="Raleway"/>
                <a:sym typeface="Raleway"/>
              </a:rPr>
              <a:t>why</a:t>
            </a:r>
            <a:r>
              <a:rPr lang="es-ES" sz="1600" noProof="0" dirty="0">
                <a:solidFill>
                  <a:schemeClr val="accent1"/>
                </a:solidFill>
                <a:latin typeface="Raleway" pitchFamily="2" charset="0"/>
                <a:ea typeface="Raleway"/>
                <a:sym typeface="Raleway"/>
              </a:rPr>
              <a:t> </a:t>
            </a:r>
            <a:r>
              <a:rPr lang="es-ES" sz="1600" noProof="0" dirty="0" err="1">
                <a:solidFill>
                  <a:schemeClr val="accent1"/>
                </a:solidFill>
                <a:latin typeface="Raleway" pitchFamily="2" charset="0"/>
                <a:ea typeface="Raleway"/>
                <a:sym typeface="Raleway"/>
              </a:rPr>
              <a:t>empathy</a:t>
            </a:r>
            <a:r>
              <a:rPr lang="es-ES" sz="1600" noProof="0" dirty="0">
                <a:solidFill>
                  <a:schemeClr val="accent1"/>
                </a:solidFill>
                <a:latin typeface="Raleway" pitchFamily="2" charset="0"/>
                <a:ea typeface="Raleway"/>
                <a:sym typeface="Raleway"/>
              </a:rPr>
              <a:t> </a:t>
            </a:r>
            <a:r>
              <a:rPr lang="es-ES" sz="1600" noProof="0" dirty="0" err="1">
                <a:solidFill>
                  <a:schemeClr val="accent1"/>
                </a:solidFill>
                <a:latin typeface="Raleway" pitchFamily="2" charset="0"/>
                <a:ea typeface="Raleway"/>
                <a:sym typeface="Raleway"/>
              </a:rPr>
              <a:t>is</a:t>
            </a:r>
            <a:r>
              <a:rPr lang="es-ES" sz="1600" noProof="0" dirty="0">
                <a:solidFill>
                  <a:schemeClr val="accent1"/>
                </a:solidFill>
                <a:latin typeface="Raleway" pitchFamily="2" charset="0"/>
                <a:ea typeface="Raleway"/>
                <a:sym typeface="Raleway"/>
              </a:rPr>
              <a:t> crucial </a:t>
            </a:r>
            <a:r>
              <a:rPr lang="es-ES" sz="1600" noProof="0" dirty="0" err="1">
                <a:solidFill>
                  <a:schemeClr val="accent1"/>
                </a:solidFill>
                <a:latin typeface="Raleway" pitchFamily="2" charset="0"/>
                <a:ea typeface="Raleway"/>
                <a:sym typeface="Raleway"/>
              </a:rPr>
              <a:t>for</a:t>
            </a:r>
            <a:r>
              <a:rPr lang="es-ES" sz="1600" noProof="0" dirty="0">
                <a:solidFill>
                  <a:schemeClr val="accent1"/>
                </a:solidFill>
                <a:latin typeface="Raleway" pitchFamily="2" charset="0"/>
                <a:ea typeface="Raleway"/>
                <a:sym typeface="Raleway"/>
              </a:rPr>
              <a:t> </a:t>
            </a:r>
            <a:r>
              <a:rPr lang="es-ES" sz="1600" noProof="0" dirty="0" err="1">
                <a:solidFill>
                  <a:schemeClr val="accent1"/>
                </a:solidFill>
                <a:latin typeface="Raleway" pitchFamily="2" charset="0"/>
                <a:ea typeface="Raleway"/>
                <a:sym typeface="Raleway"/>
              </a:rPr>
              <a:t>creating</a:t>
            </a:r>
            <a:r>
              <a:rPr lang="es-ES" sz="1600" noProof="0" dirty="0">
                <a:solidFill>
                  <a:schemeClr val="accent1"/>
                </a:solidFill>
                <a:latin typeface="Raleway" pitchFamily="2" charset="0"/>
                <a:ea typeface="Raleway"/>
                <a:sym typeface="Raleway"/>
              </a:rPr>
              <a:t> </a:t>
            </a:r>
            <a:r>
              <a:rPr lang="es-ES" sz="1600" noProof="0" dirty="0" err="1">
                <a:solidFill>
                  <a:schemeClr val="accent1"/>
                </a:solidFill>
                <a:latin typeface="Raleway" pitchFamily="2" charset="0"/>
                <a:ea typeface="Raleway"/>
                <a:sym typeface="Raleway"/>
              </a:rPr>
              <a:t>meaningful</a:t>
            </a:r>
            <a:r>
              <a:rPr lang="es-ES" sz="1600" noProof="0" dirty="0">
                <a:solidFill>
                  <a:schemeClr val="accent1"/>
                </a:solidFill>
                <a:latin typeface="Raleway" pitchFamily="2" charset="0"/>
                <a:ea typeface="Raleway"/>
                <a:sym typeface="Raleway"/>
              </a:rPr>
              <a:t> </a:t>
            </a:r>
            <a:r>
              <a:rPr lang="es-ES" sz="1600" noProof="0" dirty="0" err="1">
                <a:solidFill>
                  <a:schemeClr val="accent1"/>
                </a:solidFill>
                <a:latin typeface="Raleway" pitchFamily="2" charset="0"/>
                <a:ea typeface="Raleway"/>
                <a:sym typeface="Raleway"/>
              </a:rPr>
              <a:t>work</a:t>
            </a:r>
            <a:r>
              <a:rPr lang="es-ES" sz="1600" noProof="0" dirty="0">
                <a:solidFill>
                  <a:schemeClr val="accent1"/>
                </a:solidFill>
                <a:latin typeface="Raleway" pitchFamily="2" charset="0"/>
                <a:ea typeface="Raleway"/>
                <a:sym typeface="Raleway"/>
              </a:rPr>
              <a:t> </a:t>
            </a:r>
            <a:r>
              <a:rPr lang="es-ES" sz="1600" noProof="0" dirty="0" err="1">
                <a:solidFill>
                  <a:schemeClr val="accent1"/>
                </a:solidFill>
                <a:latin typeface="Raleway" pitchFamily="2" charset="0"/>
                <a:ea typeface="Raleway"/>
                <a:sym typeface="Raleway"/>
              </a:rPr>
              <a:t>environments</a:t>
            </a:r>
            <a:r>
              <a:rPr lang="es-ES" sz="1600" noProof="0" dirty="0">
                <a:solidFill>
                  <a:schemeClr val="accent1"/>
                </a:solidFill>
                <a:latin typeface="Raleway" pitchFamily="2" charset="0"/>
                <a:ea typeface="Raleway"/>
                <a:sym typeface="Raleway"/>
              </a:rPr>
              <a:t> and </a:t>
            </a:r>
            <a:r>
              <a:rPr lang="es-ES" sz="1600" noProof="0" dirty="0" err="1">
                <a:solidFill>
                  <a:schemeClr val="accent1"/>
                </a:solidFill>
                <a:latin typeface="Raleway" pitchFamily="2" charset="0"/>
                <a:ea typeface="Raleway"/>
                <a:sym typeface="Raleway"/>
              </a:rPr>
              <a:t>building</a:t>
            </a:r>
            <a:r>
              <a:rPr lang="es-ES" sz="1600" noProof="0" dirty="0">
                <a:solidFill>
                  <a:schemeClr val="accent1"/>
                </a:solidFill>
                <a:latin typeface="Raleway" pitchFamily="2" charset="0"/>
                <a:ea typeface="Raleway"/>
                <a:sym typeface="Raleway"/>
              </a:rPr>
              <a:t> </a:t>
            </a:r>
            <a:r>
              <a:rPr lang="es-ES" sz="1600" noProof="0" dirty="0" err="1">
                <a:solidFill>
                  <a:schemeClr val="accent1"/>
                </a:solidFill>
                <a:latin typeface="Raleway" pitchFamily="2" charset="0"/>
                <a:ea typeface="Raleway"/>
                <a:sym typeface="Raleway"/>
              </a:rPr>
              <a:t>strong</a:t>
            </a:r>
            <a:r>
              <a:rPr lang="es-ES" sz="1600" noProof="0" dirty="0">
                <a:solidFill>
                  <a:schemeClr val="accent1"/>
                </a:solidFill>
                <a:latin typeface="Raleway" pitchFamily="2" charset="0"/>
                <a:ea typeface="Raleway"/>
                <a:sym typeface="Raleway"/>
              </a:rPr>
              <a:t> </a:t>
            </a:r>
            <a:r>
              <a:rPr lang="es-ES" sz="1600" noProof="0" dirty="0" err="1">
                <a:solidFill>
                  <a:schemeClr val="accent1"/>
                </a:solidFill>
                <a:latin typeface="Raleway" pitchFamily="2" charset="0"/>
                <a:ea typeface="Raleway"/>
                <a:sym typeface="Raleway"/>
              </a:rPr>
              <a:t>connections</a:t>
            </a:r>
            <a:r>
              <a:rPr lang="es-ES" sz="1600" noProof="0" dirty="0">
                <a:solidFill>
                  <a:schemeClr val="accent1"/>
                </a:solidFill>
                <a:latin typeface="Raleway" pitchFamily="2" charset="0"/>
                <a:ea typeface="Raleway"/>
                <a:sym typeface="Raleway"/>
              </a:rPr>
              <a:t>.</a:t>
            </a:r>
            <a:endParaRPr lang="es-ES" sz="1600" noProof="0" dirty="0">
              <a:solidFill>
                <a:schemeClr val="accent1"/>
              </a:solidFill>
              <a:latin typeface="Raleway" pitchFamily="2" charset="0"/>
              <a:ea typeface="Raleway"/>
              <a:cs typeface="Raleway"/>
            </a:endParaRPr>
          </a:p>
          <a:p>
            <a:pPr>
              <a:spcBef>
                <a:spcPts val="600"/>
              </a:spcBef>
              <a:spcAft>
                <a:spcPts val="600"/>
              </a:spcAft>
            </a:pPr>
            <a:r>
              <a:rPr lang="es-ES" sz="1600" u="sng" noProof="0" dirty="0" err="1">
                <a:solidFill>
                  <a:schemeClr val="bg1">
                    <a:lumMod val="75000"/>
                  </a:schemeClr>
                </a:solidFill>
                <a:latin typeface="Raleway" pitchFamily="2" charset="0"/>
                <a:ea typeface="Raleway"/>
                <a:cs typeface="Raleway"/>
                <a:sym typeface="Raleway"/>
                <a:hlinkClick r:id="rId6">
                  <a:extLst>
                    <a:ext uri="{A12FA001-AC4F-418D-AE19-62706E023703}">
                      <ahyp:hlinkClr xmlns:ahyp="http://schemas.microsoft.com/office/drawing/2018/hyperlinkcolor" val="tx"/>
                    </a:ext>
                  </a:extLst>
                </a:hlinkClick>
              </a:rPr>
              <a:t>Empathy</a:t>
            </a:r>
            <a:r>
              <a:rPr lang="es-ES" sz="1600" u="sng" noProof="0" dirty="0">
                <a:solidFill>
                  <a:schemeClr val="bg1">
                    <a:lumMod val="75000"/>
                  </a:schemeClr>
                </a:solidFill>
                <a:latin typeface="Raleway" pitchFamily="2" charset="0"/>
                <a:ea typeface="Raleway"/>
                <a:cs typeface="Raleway"/>
                <a:sym typeface="Raleway"/>
                <a:hlinkClick r:id="rId6">
                  <a:extLst>
                    <a:ext uri="{A12FA001-AC4F-418D-AE19-62706E023703}">
                      <ahyp:hlinkClr xmlns:ahyp="http://schemas.microsoft.com/office/drawing/2018/hyperlinkcolor" val="tx"/>
                    </a:ext>
                  </a:extLst>
                </a:hlinkClick>
              </a:rPr>
              <a:t> </a:t>
            </a:r>
            <a:r>
              <a:rPr lang="es-ES" sz="1600" u="sng" noProof="0" dirty="0" err="1">
                <a:solidFill>
                  <a:schemeClr val="bg1">
                    <a:lumMod val="75000"/>
                  </a:schemeClr>
                </a:solidFill>
                <a:latin typeface="Raleway" pitchFamily="2" charset="0"/>
                <a:ea typeface="Raleway"/>
                <a:cs typeface="Raleway"/>
                <a:sym typeface="Raleway"/>
                <a:hlinkClick r:id="rId6">
                  <a:extLst>
                    <a:ext uri="{A12FA001-AC4F-418D-AE19-62706E023703}">
                      <ahyp:hlinkClr xmlns:ahyp="http://schemas.microsoft.com/office/drawing/2018/hyperlinkcolor" val="tx"/>
                    </a:ext>
                  </a:extLst>
                </a:hlinkClick>
              </a:rPr>
              <a:t>is</a:t>
            </a:r>
            <a:r>
              <a:rPr lang="es-ES" sz="1600" u="sng" noProof="0" dirty="0">
                <a:solidFill>
                  <a:schemeClr val="bg1">
                    <a:lumMod val="75000"/>
                  </a:schemeClr>
                </a:solidFill>
                <a:latin typeface="Raleway" pitchFamily="2" charset="0"/>
                <a:ea typeface="Raleway"/>
                <a:cs typeface="Raleway"/>
                <a:sym typeface="Raleway"/>
                <a:hlinkClick r:id="rId6">
                  <a:extLst>
                    <a:ext uri="{A12FA001-AC4F-418D-AE19-62706E023703}">
                      <ahyp:hlinkClr xmlns:ahyp="http://schemas.microsoft.com/office/drawing/2018/hyperlinkcolor" val="tx"/>
                    </a:ext>
                  </a:extLst>
                </a:hlinkClick>
              </a:rPr>
              <a:t> </a:t>
            </a:r>
            <a:r>
              <a:rPr lang="es-ES" sz="1600" u="sng" noProof="0" dirty="0" err="1">
                <a:solidFill>
                  <a:schemeClr val="bg1">
                    <a:lumMod val="75000"/>
                  </a:schemeClr>
                </a:solidFill>
                <a:latin typeface="Raleway" pitchFamily="2" charset="0"/>
                <a:ea typeface="Raleway"/>
                <a:cs typeface="Raleway"/>
                <a:sym typeface="Raleway"/>
                <a:hlinkClick r:id="rId6">
                  <a:extLst>
                    <a:ext uri="{A12FA001-AC4F-418D-AE19-62706E023703}">
                      <ahyp:hlinkClr xmlns:ahyp="http://schemas.microsoft.com/office/drawing/2018/hyperlinkcolor" val="tx"/>
                    </a:ext>
                  </a:extLst>
                </a:hlinkClick>
              </a:rPr>
              <a:t>our</a:t>
            </a:r>
            <a:r>
              <a:rPr lang="es-ES" sz="1600" u="sng" noProof="0" dirty="0">
                <a:solidFill>
                  <a:schemeClr val="bg1">
                    <a:lumMod val="75000"/>
                  </a:schemeClr>
                </a:solidFill>
                <a:latin typeface="Raleway" pitchFamily="2" charset="0"/>
                <a:ea typeface="Raleway"/>
                <a:cs typeface="Raleway"/>
                <a:sym typeface="Raleway"/>
                <a:hlinkClick r:id="rId6">
                  <a:extLst>
                    <a:ext uri="{A12FA001-AC4F-418D-AE19-62706E023703}">
                      <ahyp:hlinkClr xmlns:ahyp="http://schemas.microsoft.com/office/drawing/2018/hyperlinkcolor" val="tx"/>
                    </a:ext>
                  </a:extLst>
                </a:hlinkClick>
              </a:rPr>
              <a:t> </a:t>
            </a:r>
            <a:r>
              <a:rPr lang="es-ES" sz="1600" u="sng" noProof="0" dirty="0" err="1">
                <a:solidFill>
                  <a:schemeClr val="bg1">
                    <a:lumMod val="75000"/>
                  </a:schemeClr>
                </a:solidFill>
                <a:latin typeface="Raleway" pitchFamily="2" charset="0"/>
                <a:ea typeface="Raleway"/>
                <a:cs typeface="Raleway"/>
                <a:sym typeface="Raleway"/>
                <a:hlinkClick r:id="rId6">
                  <a:extLst>
                    <a:ext uri="{A12FA001-AC4F-418D-AE19-62706E023703}">
                      <ahyp:hlinkClr xmlns:ahyp="http://schemas.microsoft.com/office/drawing/2018/hyperlinkcolor" val="tx"/>
                    </a:ext>
                  </a:extLst>
                </a:hlinkClick>
              </a:rPr>
              <a:t>Superpower</a:t>
            </a:r>
            <a:r>
              <a:rPr lang="es-ES" sz="1600" u="sng" noProof="0" dirty="0">
                <a:solidFill>
                  <a:schemeClr val="bg1">
                    <a:lumMod val="75000"/>
                  </a:schemeClr>
                </a:solidFill>
                <a:latin typeface="Raleway" pitchFamily="2" charset="0"/>
                <a:ea typeface="Raleway"/>
                <a:cs typeface="Raleway"/>
                <a:sym typeface="Raleway"/>
                <a:hlinkClick r:id="rId6">
                  <a:extLst>
                    <a:ext uri="{A12FA001-AC4F-418D-AE19-62706E023703}">
                      <ahyp:hlinkClr xmlns:ahyp="http://schemas.microsoft.com/office/drawing/2018/hyperlinkcolor" val="tx"/>
                    </a:ext>
                  </a:extLst>
                </a:hlinkClick>
              </a:rPr>
              <a:t>! | Anita </a:t>
            </a:r>
            <a:r>
              <a:rPr lang="es-ES" sz="1600" u="sng" noProof="0" dirty="0" err="1">
                <a:solidFill>
                  <a:schemeClr val="bg1">
                    <a:lumMod val="75000"/>
                  </a:schemeClr>
                </a:solidFill>
                <a:latin typeface="Raleway" pitchFamily="2" charset="0"/>
                <a:ea typeface="Raleway"/>
                <a:cs typeface="Raleway"/>
                <a:sym typeface="Raleway"/>
                <a:hlinkClick r:id="rId6">
                  <a:extLst>
                    <a:ext uri="{A12FA001-AC4F-418D-AE19-62706E023703}">
                      <ahyp:hlinkClr xmlns:ahyp="http://schemas.microsoft.com/office/drawing/2018/hyperlinkcolor" val="tx"/>
                    </a:ext>
                  </a:extLst>
                </a:hlinkClick>
              </a:rPr>
              <a:t>Nowak</a:t>
            </a:r>
            <a:r>
              <a:rPr lang="es-ES" sz="1600" u="sng" noProof="0" dirty="0">
                <a:solidFill>
                  <a:schemeClr val="bg1">
                    <a:lumMod val="75000"/>
                  </a:schemeClr>
                </a:solidFill>
                <a:latin typeface="Raleway" pitchFamily="2" charset="0"/>
                <a:ea typeface="Raleway"/>
                <a:cs typeface="Raleway"/>
                <a:sym typeface="Raleway"/>
                <a:hlinkClick r:id="rId6">
                  <a:extLst>
                    <a:ext uri="{A12FA001-AC4F-418D-AE19-62706E023703}">
                      <ahyp:hlinkClr xmlns:ahyp="http://schemas.microsoft.com/office/drawing/2018/hyperlinkcolor" val="tx"/>
                    </a:ext>
                  </a:extLst>
                </a:hlinkClick>
              </a:rPr>
              <a:t>, </a:t>
            </a:r>
            <a:r>
              <a:rPr lang="es-ES" sz="1600" u="sng" noProof="0" dirty="0" err="1">
                <a:solidFill>
                  <a:schemeClr val="bg1">
                    <a:lumMod val="75000"/>
                  </a:schemeClr>
                </a:solidFill>
                <a:latin typeface="Raleway" pitchFamily="2" charset="0"/>
                <a:ea typeface="Raleway"/>
                <a:cs typeface="Raleway"/>
                <a:sym typeface="Raleway"/>
                <a:hlinkClick r:id="rId6">
                  <a:extLst>
                    <a:ext uri="{A12FA001-AC4F-418D-AE19-62706E023703}">
                      <ahyp:hlinkClr xmlns:ahyp="http://schemas.microsoft.com/office/drawing/2018/hyperlinkcolor" val="tx"/>
                    </a:ext>
                  </a:extLst>
                </a:hlinkClick>
              </a:rPr>
              <a:t>Ph</a:t>
            </a:r>
            <a:r>
              <a:rPr lang="es-ES" sz="1600" u="sng" noProof="0" dirty="0">
                <a:solidFill>
                  <a:schemeClr val="bg1">
                    <a:lumMod val="75000"/>
                  </a:schemeClr>
                </a:solidFill>
                <a:latin typeface="Raleway" pitchFamily="2" charset="0"/>
                <a:ea typeface="Raleway"/>
                <a:cs typeface="Raleway"/>
                <a:sym typeface="Raleway"/>
                <a:hlinkClick r:id="rId6">
                  <a:extLst>
                    <a:ext uri="{A12FA001-AC4F-418D-AE19-62706E023703}">
                      <ahyp:hlinkClr xmlns:ahyp="http://schemas.microsoft.com/office/drawing/2018/hyperlinkcolor" val="tx"/>
                    </a:ext>
                  </a:extLst>
                </a:hlinkClick>
              </a:rPr>
              <a:t>. D.</a:t>
            </a:r>
            <a:r>
              <a:rPr lang="es-ES" sz="1600" noProof="0" dirty="0">
                <a:solidFill>
                  <a:schemeClr val="bg1">
                    <a:lumMod val="75000"/>
                  </a:schemeClr>
                </a:solidFill>
                <a:latin typeface="Raleway" pitchFamily="2" charset="0"/>
                <a:ea typeface="Raleway"/>
                <a:cs typeface="Raleway"/>
                <a:sym typeface="Raleway"/>
              </a:rPr>
              <a:t> </a:t>
            </a:r>
            <a:r>
              <a:rPr lang="es-ES" sz="1600" noProof="0" dirty="0">
                <a:solidFill>
                  <a:schemeClr val="accent1"/>
                </a:solidFill>
                <a:latin typeface="Raleway" pitchFamily="2" charset="0"/>
                <a:ea typeface="Raleway"/>
                <a:cs typeface="Raleway"/>
                <a:sym typeface="Raleway"/>
              </a:rPr>
              <a:t>- </a:t>
            </a:r>
            <a:r>
              <a:rPr lang="es-ES" sz="1600" noProof="0" dirty="0" err="1">
                <a:solidFill>
                  <a:schemeClr val="accent1"/>
                </a:solidFill>
                <a:latin typeface="Raleway" pitchFamily="2" charset="0"/>
                <a:ea typeface="Raleway"/>
                <a:cs typeface="Raleway"/>
                <a:sym typeface="Raleway"/>
              </a:rPr>
              <a:t>This</a:t>
            </a:r>
            <a:r>
              <a:rPr lang="es-ES" sz="1600" noProof="0" dirty="0">
                <a:solidFill>
                  <a:schemeClr val="accent1"/>
                </a:solidFill>
                <a:latin typeface="Raleway" pitchFamily="2" charset="0"/>
                <a:ea typeface="Raleway"/>
                <a:cs typeface="Raleway"/>
                <a:sym typeface="Raleway"/>
              </a:rPr>
              <a:t> Ted </a:t>
            </a:r>
            <a:r>
              <a:rPr lang="es-ES" sz="1600" noProof="0" dirty="0" err="1">
                <a:solidFill>
                  <a:schemeClr val="accent1"/>
                </a:solidFill>
                <a:latin typeface="Raleway" pitchFamily="2" charset="0"/>
                <a:ea typeface="Raleway"/>
                <a:cs typeface="Raleway"/>
                <a:sym typeface="Raleway"/>
              </a:rPr>
              <a:t>Talk</a:t>
            </a:r>
            <a:r>
              <a:rPr lang="es-ES" sz="1600" noProof="0" dirty="0">
                <a:solidFill>
                  <a:schemeClr val="accent1"/>
                </a:solidFill>
                <a:latin typeface="Raleway" pitchFamily="2" charset="0"/>
                <a:ea typeface="Raleway"/>
                <a:cs typeface="Raleway"/>
                <a:sym typeface="Raleway"/>
              </a:rPr>
              <a:t> </a:t>
            </a:r>
            <a:r>
              <a:rPr lang="es-ES" sz="1600" noProof="0" dirty="0" err="1">
                <a:solidFill>
                  <a:schemeClr val="accent1"/>
                </a:solidFill>
                <a:latin typeface="Raleway" pitchFamily="2" charset="0"/>
                <a:ea typeface="Raleway"/>
                <a:sym typeface="Raleway"/>
              </a:rPr>
              <a:t>discovers</a:t>
            </a:r>
            <a:r>
              <a:rPr lang="es-ES" sz="1600" noProof="0" dirty="0">
                <a:solidFill>
                  <a:schemeClr val="accent1"/>
                </a:solidFill>
                <a:latin typeface="Raleway" pitchFamily="2" charset="0"/>
                <a:ea typeface="Raleway"/>
                <a:sym typeface="Raleway"/>
              </a:rPr>
              <a:t> </a:t>
            </a:r>
            <a:r>
              <a:rPr lang="es-ES" sz="1600" noProof="0" dirty="0" err="1">
                <a:solidFill>
                  <a:schemeClr val="accent1"/>
                </a:solidFill>
                <a:latin typeface="Raleway" pitchFamily="2" charset="0"/>
                <a:ea typeface="Raleway"/>
                <a:sym typeface="Raleway"/>
              </a:rPr>
              <a:t>how</a:t>
            </a:r>
            <a:r>
              <a:rPr lang="es-ES" sz="1600" noProof="0" dirty="0">
                <a:solidFill>
                  <a:schemeClr val="accent1"/>
                </a:solidFill>
                <a:latin typeface="Raleway" pitchFamily="2" charset="0"/>
                <a:ea typeface="Raleway"/>
                <a:sym typeface="Raleway"/>
              </a:rPr>
              <a:t> </a:t>
            </a:r>
            <a:r>
              <a:rPr lang="es-ES" sz="1600" noProof="0" dirty="0" err="1">
                <a:solidFill>
                  <a:schemeClr val="accent1"/>
                </a:solidFill>
                <a:latin typeface="Raleway" pitchFamily="2" charset="0"/>
                <a:ea typeface="Raleway"/>
                <a:sym typeface="Raleway"/>
              </a:rPr>
              <a:t>practicing</a:t>
            </a:r>
            <a:r>
              <a:rPr lang="es-ES" sz="1600" noProof="0" dirty="0">
                <a:solidFill>
                  <a:schemeClr val="accent1"/>
                </a:solidFill>
                <a:latin typeface="Raleway" pitchFamily="2" charset="0"/>
                <a:ea typeface="Raleway"/>
                <a:sym typeface="Raleway"/>
              </a:rPr>
              <a:t> </a:t>
            </a:r>
            <a:r>
              <a:rPr lang="es-ES" sz="1600" noProof="0" dirty="0" err="1">
                <a:solidFill>
                  <a:schemeClr val="accent1"/>
                </a:solidFill>
                <a:latin typeface="Raleway" pitchFamily="2" charset="0"/>
                <a:ea typeface="Raleway"/>
                <a:sym typeface="Raleway"/>
              </a:rPr>
              <a:t>empathy</a:t>
            </a:r>
            <a:r>
              <a:rPr lang="es-ES" sz="1600" noProof="0" dirty="0">
                <a:solidFill>
                  <a:schemeClr val="accent1"/>
                </a:solidFill>
                <a:latin typeface="Raleway" pitchFamily="2" charset="0"/>
                <a:ea typeface="Raleway"/>
                <a:sym typeface="Raleway"/>
              </a:rPr>
              <a:t> can </a:t>
            </a:r>
            <a:r>
              <a:rPr lang="es-ES" sz="1600" noProof="0" dirty="0" err="1">
                <a:solidFill>
                  <a:schemeClr val="accent1"/>
                </a:solidFill>
                <a:latin typeface="Raleway" pitchFamily="2" charset="0"/>
                <a:ea typeface="Raleway"/>
                <a:sym typeface="Raleway"/>
              </a:rPr>
              <a:t>transform</a:t>
            </a:r>
            <a:r>
              <a:rPr lang="es-ES" sz="1600" noProof="0" dirty="0">
                <a:solidFill>
                  <a:schemeClr val="accent1"/>
                </a:solidFill>
                <a:latin typeface="Raleway" pitchFamily="2" charset="0"/>
                <a:ea typeface="Raleway"/>
                <a:sym typeface="Raleway"/>
              </a:rPr>
              <a:t> personal </a:t>
            </a:r>
            <a:r>
              <a:rPr lang="es-ES" sz="1600" noProof="0" dirty="0" err="1">
                <a:solidFill>
                  <a:schemeClr val="accent1"/>
                </a:solidFill>
                <a:latin typeface="Raleway" pitchFamily="2" charset="0"/>
                <a:ea typeface="Raleway"/>
                <a:sym typeface="Raleway"/>
              </a:rPr>
              <a:t>relationships</a:t>
            </a:r>
            <a:r>
              <a:rPr lang="es-ES" sz="1600" noProof="0" dirty="0">
                <a:solidFill>
                  <a:schemeClr val="accent1"/>
                </a:solidFill>
                <a:latin typeface="Raleway" pitchFamily="2" charset="0"/>
                <a:ea typeface="Raleway"/>
                <a:sym typeface="Raleway"/>
              </a:rPr>
              <a:t> and </a:t>
            </a:r>
            <a:r>
              <a:rPr lang="es-ES" sz="1600" noProof="0" dirty="0" err="1">
                <a:solidFill>
                  <a:schemeClr val="accent1"/>
                </a:solidFill>
                <a:latin typeface="Raleway" pitchFamily="2" charset="0"/>
                <a:ea typeface="Raleway"/>
                <a:sym typeface="Raleway"/>
              </a:rPr>
              <a:t>create</a:t>
            </a:r>
            <a:r>
              <a:rPr lang="es-ES" sz="1600" noProof="0" dirty="0">
                <a:solidFill>
                  <a:schemeClr val="accent1"/>
                </a:solidFill>
                <a:latin typeface="Raleway" pitchFamily="2" charset="0"/>
                <a:ea typeface="Raleway"/>
                <a:sym typeface="Raleway"/>
              </a:rPr>
              <a:t> positive </a:t>
            </a:r>
            <a:r>
              <a:rPr lang="es-ES" sz="1600" noProof="0" dirty="0" err="1">
                <a:solidFill>
                  <a:schemeClr val="accent1"/>
                </a:solidFill>
                <a:latin typeface="Raleway" pitchFamily="2" charset="0"/>
                <a:ea typeface="Raleway"/>
                <a:sym typeface="Raleway"/>
              </a:rPr>
              <a:t>change</a:t>
            </a:r>
            <a:r>
              <a:rPr lang="es-ES" sz="1600" noProof="0" dirty="0">
                <a:solidFill>
                  <a:schemeClr val="accent1"/>
                </a:solidFill>
                <a:latin typeface="Raleway" pitchFamily="2" charset="0"/>
                <a:ea typeface="Raleway"/>
                <a:sym typeface="Raleway"/>
              </a:rPr>
              <a:t> in </a:t>
            </a:r>
            <a:r>
              <a:rPr lang="es-ES" sz="1600" noProof="0" dirty="0" err="1">
                <a:solidFill>
                  <a:schemeClr val="accent1"/>
                </a:solidFill>
                <a:latin typeface="Raleway" pitchFamily="2" charset="0"/>
                <a:ea typeface="Raleway"/>
                <a:sym typeface="Raleway"/>
              </a:rPr>
              <a:t>the</a:t>
            </a:r>
            <a:r>
              <a:rPr lang="es-ES" sz="1600" noProof="0" dirty="0">
                <a:solidFill>
                  <a:schemeClr val="accent1"/>
                </a:solidFill>
                <a:latin typeface="Raleway" pitchFamily="2" charset="0"/>
                <a:ea typeface="Raleway"/>
                <a:sym typeface="Raleway"/>
              </a:rPr>
              <a:t> </a:t>
            </a:r>
            <a:r>
              <a:rPr lang="es-ES" sz="1600" noProof="0" dirty="0" err="1">
                <a:solidFill>
                  <a:schemeClr val="accent1"/>
                </a:solidFill>
                <a:latin typeface="Raleway" pitchFamily="2" charset="0"/>
                <a:ea typeface="Raleway"/>
                <a:sym typeface="Raleway"/>
              </a:rPr>
              <a:t>world</a:t>
            </a:r>
            <a:r>
              <a:rPr lang="es-ES" sz="1600" noProof="0" dirty="0">
                <a:solidFill>
                  <a:schemeClr val="accent1"/>
                </a:solidFill>
                <a:latin typeface="Raleway" pitchFamily="2" charset="0"/>
                <a:ea typeface="Raleway"/>
                <a:sym typeface="Raleway"/>
              </a:rPr>
              <a:t>. </a:t>
            </a:r>
            <a:endParaRPr lang="es-ES" sz="1600" noProof="0" dirty="0">
              <a:solidFill>
                <a:schemeClr val="accent1"/>
              </a:solidFill>
              <a:latin typeface="Raleway" pitchFamily="2" charset="0"/>
              <a:ea typeface="Raleway"/>
              <a:cs typeface="Raleway"/>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2ecf44786e8_0_359"/>
          <p:cNvSpPr txBox="1">
            <a:spLocks noGrp="1"/>
          </p:cNvSpPr>
          <p:nvPr>
            <p:ph type="title"/>
          </p:nvPr>
        </p:nvSpPr>
        <p:spPr>
          <a:xfrm>
            <a:off x="507575" y="1837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Fuentes usadas para crear esta unidad</a:t>
            </a:r>
            <a:endParaRPr lang="es-ES" sz="3400" noProof="0" dirty="0">
              <a:highlight>
                <a:srgbClr val="FFFF00"/>
              </a:highlight>
            </a:endParaRPr>
          </a:p>
        </p:txBody>
      </p:sp>
      <p:sp>
        <p:nvSpPr>
          <p:cNvPr id="344" name="Google Shape;344;g2ecf44786e8_0_359"/>
          <p:cNvSpPr txBox="1"/>
          <p:nvPr/>
        </p:nvSpPr>
        <p:spPr>
          <a:xfrm>
            <a:off x="396663" y="1314241"/>
            <a:ext cx="11138888" cy="5016728"/>
          </a:xfrm>
          <a:prstGeom prst="rect">
            <a:avLst/>
          </a:prstGeom>
          <a:noFill/>
          <a:ln>
            <a:noFill/>
          </a:ln>
        </p:spPr>
        <p:txBody>
          <a:bodyPr spcFirstLastPara="1" wrap="square" lIns="91425" tIns="91425" rIns="91425" bIns="91425" anchor="t" anchorCtr="0">
            <a:spAutoFit/>
          </a:bodyPr>
          <a:lstStyle/>
          <a:p>
            <a:pPr marL="114300">
              <a:spcBef>
                <a:spcPts val="600"/>
              </a:spcBef>
              <a:spcAft>
                <a:spcPts val="600"/>
              </a:spcAft>
              <a:buSzPts val="1800"/>
            </a:pPr>
            <a:r>
              <a:rPr lang="es-ES" sz="1600" b="1" noProof="0" dirty="0">
                <a:solidFill>
                  <a:schemeClr val="accent1"/>
                </a:solidFill>
                <a:latin typeface="Raleway"/>
                <a:ea typeface="Raleway"/>
                <a:cs typeface="Times New Roman"/>
              </a:rPr>
              <a:t>Sección 1 </a:t>
            </a:r>
            <a:r>
              <a:rPr lang="es-ES" sz="1600" noProof="0" dirty="0">
                <a:solidFill>
                  <a:schemeClr val="accent1"/>
                </a:solidFill>
                <a:latin typeface="Raleway"/>
                <a:ea typeface="Raleway"/>
                <a:cs typeface="Times New Roman"/>
              </a:rPr>
              <a:t> </a:t>
            </a:r>
            <a:endParaRPr lang="es-ES" sz="1600" noProof="0" dirty="0">
              <a:solidFill>
                <a:schemeClr val="accent1"/>
              </a:solidFill>
            </a:endParaRPr>
          </a:p>
          <a:p>
            <a:pPr marL="114300">
              <a:spcBef>
                <a:spcPts val="600"/>
              </a:spcBef>
              <a:spcAft>
                <a:spcPts val="600"/>
              </a:spcAft>
              <a:buSzPts val="1800"/>
            </a:pPr>
            <a:r>
              <a:rPr lang="es-ES" sz="1600" noProof="0" dirty="0" err="1">
                <a:solidFill>
                  <a:schemeClr val="accent1"/>
                </a:solidFill>
                <a:latin typeface="Raleway"/>
                <a:ea typeface="Raleway"/>
                <a:cs typeface="Times New Roman"/>
              </a:rPr>
              <a:t>Exploring</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leadership</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styles</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Which</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one</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resonates</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with</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you</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n.d</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Retrieved</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from</a:t>
            </a:r>
            <a:r>
              <a:rPr lang="es-ES" sz="1600" noProof="0" dirty="0">
                <a:solidFill>
                  <a:schemeClr val="accent1"/>
                </a:solidFill>
                <a:latin typeface="Raleway"/>
                <a:ea typeface="Raleway"/>
                <a:cs typeface="Times New Roman"/>
              </a:rPr>
              <a:t> </a:t>
            </a:r>
            <a:r>
              <a:rPr lang="es-ES" sz="1600" noProof="0" dirty="0">
                <a:solidFill>
                  <a:schemeClr val="bg1">
                    <a:lumMod val="75000"/>
                  </a:schemeClr>
                </a:solidFill>
                <a:latin typeface="Raleway"/>
                <a:ea typeface="Raleway"/>
                <a:cs typeface="Times New Roman"/>
                <a:hlinkClick r:id="rId3">
                  <a:extLst>
                    <a:ext uri="{A12FA001-AC4F-418D-AE19-62706E023703}">
                      <ahyp:hlinkClr xmlns:ahyp="http://schemas.microsoft.com/office/drawing/2018/hyperlinkcolor" val="tx"/>
                    </a:ext>
                  </a:extLst>
                </a:hlinkClick>
              </a:rPr>
              <a:t>https://www.ollusa.edu/blog/leadership-styles.html</a:t>
            </a:r>
            <a:endParaRPr lang="es-ES" sz="1600" noProof="0" dirty="0">
              <a:solidFill>
                <a:schemeClr val="bg1">
                  <a:lumMod val="75000"/>
                </a:schemeClr>
              </a:solidFill>
              <a:latin typeface="Raleway"/>
              <a:ea typeface="Raleway"/>
              <a:cs typeface="Times New Roman"/>
            </a:endParaRPr>
          </a:p>
          <a:p>
            <a:pPr marL="114300">
              <a:spcBef>
                <a:spcPts val="600"/>
              </a:spcBef>
              <a:spcAft>
                <a:spcPts val="600"/>
              </a:spcAft>
              <a:buSzPts val="1800"/>
            </a:pPr>
            <a:r>
              <a:rPr lang="es-ES" sz="1600" dirty="0">
                <a:solidFill>
                  <a:schemeClr val="accent1"/>
                </a:solidFill>
                <a:latin typeface="Raleway"/>
                <a:ea typeface="Raleway"/>
                <a:cs typeface="Times New Roman"/>
              </a:rPr>
              <a:t>Gallo, A. (2024, </a:t>
            </a:r>
            <a:r>
              <a:rPr lang="es-ES" sz="1600" dirty="0" err="1">
                <a:solidFill>
                  <a:schemeClr val="accent1"/>
                </a:solidFill>
                <a:latin typeface="Raleway"/>
                <a:ea typeface="Raleway"/>
                <a:cs typeface="Times New Roman"/>
              </a:rPr>
              <a:t>November</a:t>
            </a:r>
            <a:r>
              <a:rPr lang="es-ES" sz="1600" dirty="0">
                <a:solidFill>
                  <a:schemeClr val="accent1"/>
                </a:solidFill>
                <a:latin typeface="Raleway"/>
                <a:ea typeface="Raleway"/>
                <a:cs typeface="Times New Roman"/>
              </a:rPr>
              <a:t> 11). </a:t>
            </a:r>
            <a:r>
              <a:rPr lang="es-ES" sz="1600" dirty="0" err="1">
                <a:solidFill>
                  <a:schemeClr val="accent1"/>
                </a:solidFill>
                <a:latin typeface="Raleway"/>
                <a:ea typeface="Raleway"/>
                <a:cs typeface="Times New Roman"/>
              </a:rPr>
              <a:t>How</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to</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build</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confidence</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Retrieved</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from</a:t>
            </a:r>
            <a:r>
              <a:rPr lang="es-ES" sz="1600" dirty="0">
                <a:solidFill>
                  <a:schemeClr val="accent1"/>
                </a:solidFill>
                <a:latin typeface="Raleway"/>
                <a:ea typeface="Raleway"/>
                <a:cs typeface="Times New Roman"/>
              </a:rPr>
              <a:t> </a:t>
            </a:r>
            <a:r>
              <a:rPr lang="es-ES" sz="1600" dirty="0">
                <a:solidFill>
                  <a:schemeClr val="bg1">
                    <a:lumMod val="75000"/>
                  </a:schemeClr>
                </a:solidFill>
                <a:latin typeface="Raleway"/>
                <a:ea typeface="Raleway"/>
                <a:cs typeface="Times New Roman"/>
                <a:hlinkClick r:id="rId4">
                  <a:extLst>
                    <a:ext uri="{A12FA001-AC4F-418D-AE19-62706E023703}">
                      <ahyp:hlinkClr xmlns:ahyp="http://schemas.microsoft.com/office/drawing/2018/hyperlinkcolor" val="tx"/>
                    </a:ext>
                  </a:extLst>
                </a:hlinkClick>
              </a:rPr>
              <a:t>https://hbr.org/2011/04/how-to-build-confidence</a:t>
            </a:r>
            <a:endParaRPr lang="es-ES" sz="1600" dirty="0">
              <a:solidFill>
                <a:schemeClr val="bg1">
                  <a:lumMod val="75000"/>
                </a:schemeClr>
              </a:solidFill>
              <a:latin typeface="Raleway"/>
              <a:ea typeface="Raleway"/>
              <a:cs typeface="Times New Roman"/>
            </a:endParaRPr>
          </a:p>
          <a:p>
            <a:pPr marL="114300">
              <a:spcBef>
                <a:spcPts val="600"/>
              </a:spcBef>
              <a:spcAft>
                <a:spcPts val="600"/>
              </a:spcAft>
              <a:buSzPts val="1800"/>
            </a:pPr>
            <a:r>
              <a:rPr lang="es-ES" sz="1600" dirty="0" err="1">
                <a:solidFill>
                  <a:schemeClr val="accent1"/>
                </a:solidFill>
                <a:latin typeface="Raleway"/>
                <a:cs typeface="Times New Roman"/>
              </a:rPr>
              <a:t>Indeed</a:t>
            </a:r>
            <a:r>
              <a:rPr lang="es-ES" sz="1600" dirty="0">
                <a:solidFill>
                  <a:schemeClr val="accent1"/>
                </a:solidFill>
                <a:latin typeface="Raleway"/>
                <a:cs typeface="Times New Roman"/>
              </a:rPr>
              <a:t>. (2024, </a:t>
            </a:r>
            <a:r>
              <a:rPr lang="es-ES" sz="1600" dirty="0" err="1">
                <a:solidFill>
                  <a:schemeClr val="accent1"/>
                </a:solidFill>
                <a:latin typeface="Raleway"/>
                <a:cs typeface="Times New Roman"/>
              </a:rPr>
              <a:t>October</a:t>
            </a:r>
            <a:r>
              <a:rPr lang="es-ES" sz="1600" dirty="0">
                <a:solidFill>
                  <a:schemeClr val="accent1"/>
                </a:solidFill>
                <a:latin typeface="Raleway"/>
                <a:cs typeface="Times New Roman"/>
              </a:rPr>
              <a:t> 17). 4 </a:t>
            </a:r>
            <a:r>
              <a:rPr lang="es-ES" sz="1600" dirty="0" err="1">
                <a:solidFill>
                  <a:schemeClr val="accent1"/>
                </a:solidFill>
                <a:latin typeface="Raleway"/>
                <a:cs typeface="Times New Roman"/>
              </a:rPr>
              <a:t>Leadership</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Styles</a:t>
            </a:r>
            <a:r>
              <a:rPr lang="es-ES" sz="1600" dirty="0">
                <a:solidFill>
                  <a:schemeClr val="accent1"/>
                </a:solidFill>
                <a:latin typeface="Raleway"/>
                <a:cs typeface="Times New Roman"/>
              </a:rPr>
              <a:t> (and </a:t>
            </a:r>
            <a:r>
              <a:rPr lang="es-ES" sz="1600" dirty="0" err="1">
                <a:solidFill>
                  <a:schemeClr val="accent1"/>
                </a:solidFill>
                <a:latin typeface="Raleway"/>
                <a:cs typeface="Times New Roman"/>
              </a:rPr>
              <a:t>When</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They’re</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Best</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Retrieved</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from</a:t>
            </a:r>
            <a:r>
              <a:rPr lang="es-ES" sz="1600" dirty="0">
                <a:solidFill>
                  <a:schemeClr val="accent1"/>
                </a:solidFill>
                <a:latin typeface="Raleway"/>
                <a:cs typeface="Times New Roman"/>
              </a:rPr>
              <a:t> </a:t>
            </a:r>
            <a:r>
              <a:rPr lang="es-ES" sz="1600" dirty="0">
                <a:solidFill>
                  <a:schemeClr val="bg1">
                    <a:lumMod val="75000"/>
                  </a:schemeClr>
                </a:solidFill>
                <a:latin typeface="Raleway"/>
                <a:cs typeface="Times New Roman"/>
                <a:hlinkClick r:id="rId5">
                  <a:extLst>
                    <a:ext uri="{A12FA001-AC4F-418D-AE19-62706E023703}">
                      <ahyp:hlinkClr xmlns:ahyp="http://schemas.microsoft.com/office/drawing/2018/hyperlinkcolor" val="tx"/>
                    </a:ext>
                  </a:extLst>
                </a:hlinkClick>
              </a:rPr>
              <a:t>https://au.indeed.com/</a:t>
            </a:r>
          </a:p>
          <a:p>
            <a:pPr marL="114300">
              <a:spcBef>
                <a:spcPts val="600"/>
              </a:spcBef>
              <a:spcAft>
                <a:spcPts val="600"/>
              </a:spcAft>
              <a:buSzPts val="1800"/>
            </a:pPr>
            <a:r>
              <a:rPr lang="es-ES" sz="1600" noProof="0" dirty="0" err="1">
                <a:solidFill>
                  <a:schemeClr val="accent1"/>
                </a:solidFill>
                <a:latin typeface="Raleway"/>
                <a:ea typeface="Raleway"/>
                <a:cs typeface="Times New Roman"/>
              </a:rPr>
              <a:t>Kruse</a:t>
            </a:r>
            <a:r>
              <a:rPr lang="es-ES" sz="1600" noProof="0" dirty="0">
                <a:solidFill>
                  <a:schemeClr val="accent1"/>
                </a:solidFill>
                <a:latin typeface="Raleway"/>
                <a:ea typeface="Raleway"/>
                <a:cs typeface="Times New Roman"/>
              </a:rPr>
              <a:t>, K. (2015, </a:t>
            </a:r>
            <a:r>
              <a:rPr lang="es-ES" sz="1600" noProof="0" dirty="0" err="1">
                <a:solidFill>
                  <a:schemeClr val="accent1"/>
                </a:solidFill>
                <a:latin typeface="Raleway"/>
                <a:ea typeface="Raleway"/>
                <a:cs typeface="Times New Roman"/>
              </a:rPr>
              <a:t>September</a:t>
            </a:r>
            <a:r>
              <a:rPr lang="es-ES" sz="1600" noProof="0" dirty="0">
                <a:solidFill>
                  <a:schemeClr val="accent1"/>
                </a:solidFill>
                <a:latin typeface="Raleway"/>
                <a:ea typeface="Raleway"/>
                <a:cs typeface="Times New Roman"/>
              </a:rPr>
              <a:t> 2). </a:t>
            </a:r>
            <a:r>
              <a:rPr lang="es-ES" sz="1600" noProof="0" dirty="0" err="1">
                <a:solidFill>
                  <a:schemeClr val="accent1"/>
                </a:solidFill>
                <a:latin typeface="Raleway"/>
                <a:ea typeface="Raleway"/>
                <a:cs typeface="Times New Roman"/>
              </a:rPr>
              <a:t>What</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is</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leadership</a:t>
            </a:r>
            <a:r>
              <a:rPr lang="es-ES" sz="1600" noProof="0" dirty="0">
                <a:solidFill>
                  <a:schemeClr val="accent1"/>
                </a:solidFill>
                <a:latin typeface="Raleway"/>
                <a:ea typeface="Raleway"/>
                <a:cs typeface="Times New Roman"/>
              </a:rPr>
              <a:t>? </a:t>
            </a:r>
            <a:r>
              <a:rPr lang="es-ES" sz="1600" i="1" noProof="0" dirty="0">
                <a:solidFill>
                  <a:schemeClr val="accent1"/>
                </a:solidFill>
                <a:latin typeface="Raleway"/>
                <a:ea typeface="Raleway"/>
                <a:cs typeface="Times New Roman"/>
              </a:rPr>
              <a:t>Forbes</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Retrieved</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from</a:t>
            </a:r>
            <a:r>
              <a:rPr lang="es-ES" sz="1600" noProof="0" dirty="0">
                <a:solidFill>
                  <a:schemeClr val="accent1"/>
                </a:solidFill>
                <a:latin typeface="Raleway"/>
                <a:ea typeface="Raleway"/>
                <a:cs typeface="Times New Roman"/>
              </a:rPr>
              <a:t> </a:t>
            </a:r>
            <a:r>
              <a:rPr lang="es-ES" sz="1600" noProof="0" dirty="0">
                <a:solidFill>
                  <a:schemeClr val="bg1">
                    <a:lumMod val="75000"/>
                  </a:schemeClr>
                </a:solidFill>
                <a:latin typeface="Raleway"/>
                <a:ea typeface="Raleway"/>
                <a:cs typeface="Times New Roman"/>
                <a:hlinkClick r:id="rId6">
                  <a:extLst>
                    <a:ext uri="{A12FA001-AC4F-418D-AE19-62706E023703}">
                      <ahyp:hlinkClr xmlns:ahyp="http://schemas.microsoft.com/office/drawing/2018/hyperlinkcolor" val="tx"/>
                    </a:ext>
                  </a:extLst>
                </a:hlinkClick>
              </a:rPr>
              <a:t>https://www.forbes.com</a:t>
            </a:r>
            <a:endParaRPr lang="es-ES" sz="1600" noProof="0" dirty="0">
              <a:solidFill>
                <a:schemeClr val="bg1">
                  <a:lumMod val="75000"/>
                </a:schemeClr>
              </a:solidFill>
              <a:latin typeface="Raleway"/>
              <a:ea typeface="Raleway"/>
              <a:cs typeface="Times New Roman"/>
            </a:endParaRPr>
          </a:p>
          <a:p>
            <a:pPr marL="114300">
              <a:spcBef>
                <a:spcPts val="600"/>
              </a:spcBef>
              <a:spcAft>
                <a:spcPts val="600"/>
              </a:spcAft>
            </a:pPr>
            <a:r>
              <a:rPr lang="es-ES" sz="1600" noProof="0" dirty="0">
                <a:solidFill>
                  <a:schemeClr val="accent1"/>
                </a:solidFill>
                <a:latin typeface="Raleway"/>
                <a:cs typeface="Times New Roman"/>
              </a:rPr>
              <a:t>Perry, E. (2023, March 14). </a:t>
            </a:r>
            <a:r>
              <a:rPr lang="es-ES" sz="1600" noProof="0" dirty="0" err="1">
                <a:solidFill>
                  <a:schemeClr val="accent1"/>
                </a:solidFill>
                <a:latin typeface="Raleway"/>
                <a:cs typeface="Times New Roman"/>
              </a:rPr>
              <a:t>Build</a:t>
            </a:r>
            <a:r>
              <a:rPr lang="es-ES" sz="1600" noProof="0" dirty="0">
                <a:solidFill>
                  <a:schemeClr val="accent1"/>
                </a:solidFill>
                <a:latin typeface="Raleway"/>
                <a:cs typeface="Times New Roman"/>
              </a:rPr>
              <a:t> real </a:t>
            </a:r>
            <a:r>
              <a:rPr lang="es-ES" sz="1600" noProof="0" dirty="0" err="1">
                <a:solidFill>
                  <a:schemeClr val="accent1"/>
                </a:solidFill>
                <a:latin typeface="Raleway"/>
                <a:cs typeface="Times New Roman"/>
              </a:rPr>
              <a:t>self-confidence</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These</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tips</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get</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beneath</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the</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surface</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Retrieved</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from</a:t>
            </a:r>
            <a:r>
              <a:rPr lang="es-ES" sz="1600" noProof="0" dirty="0">
                <a:solidFill>
                  <a:schemeClr val="accent1"/>
                </a:solidFill>
                <a:latin typeface="Raleway"/>
                <a:cs typeface="Times New Roman"/>
              </a:rPr>
              <a:t> </a:t>
            </a:r>
            <a:r>
              <a:rPr lang="es-ES" sz="1600" noProof="0" dirty="0">
                <a:solidFill>
                  <a:schemeClr val="bg1">
                    <a:lumMod val="75000"/>
                  </a:schemeClr>
                </a:solidFill>
                <a:latin typeface="Raleway"/>
                <a:cs typeface="Times New Roman"/>
                <a:hlinkClick r:id="rId7">
                  <a:extLst>
                    <a:ext uri="{A12FA001-AC4F-418D-AE19-62706E023703}">
                      <ahyp:hlinkClr xmlns:ahyp="http://schemas.microsoft.com/office/drawing/2018/hyperlinkcolor" val="tx"/>
                    </a:ext>
                  </a:extLst>
                </a:hlinkClick>
              </a:rPr>
              <a:t>https://www.betterup.com/blog/how-to-build-confidence</a:t>
            </a:r>
            <a:r>
              <a:rPr lang="es-ES" sz="1600" noProof="0" dirty="0">
                <a:solidFill>
                  <a:schemeClr val="bg1">
                    <a:lumMod val="75000"/>
                  </a:schemeClr>
                </a:solidFill>
                <a:latin typeface="Raleway"/>
                <a:cs typeface="Times New Roman"/>
              </a:rPr>
              <a:t> </a:t>
            </a:r>
          </a:p>
          <a:p>
            <a:pPr marL="114300">
              <a:spcBef>
                <a:spcPts val="600"/>
              </a:spcBef>
              <a:spcAft>
                <a:spcPts val="600"/>
              </a:spcAft>
            </a:pPr>
            <a:r>
              <a:rPr lang="es-ES" sz="1600" b="1" noProof="0" dirty="0">
                <a:solidFill>
                  <a:schemeClr val="accent1"/>
                </a:solidFill>
                <a:latin typeface="Raleway"/>
                <a:cs typeface="Times New Roman"/>
              </a:rPr>
              <a:t>Sección 2 </a:t>
            </a:r>
            <a:endParaRPr lang="es-ES" sz="1600" noProof="0" dirty="0">
              <a:solidFill>
                <a:srgbClr val="DACDAC"/>
              </a:solidFill>
              <a:latin typeface="Raleway"/>
              <a:cs typeface="Times New Roman"/>
            </a:endParaRPr>
          </a:p>
          <a:p>
            <a:pPr marL="114300">
              <a:spcBef>
                <a:spcPts val="600"/>
              </a:spcBef>
              <a:spcAft>
                <a:spcPts val="600"/>
              </a:spcAft>
            </a:pPr>
            <a:r>
              <a:rPr lang="es-ES" sz="1600" dirty="0">
                <a:solidFill>
                  <a:schemeClr val="accent1"/>
                </a:solidFill>
                <a:latin typeface="Raleway"/>
                <a:cs typeface="Times New Roman"/>
              </a:rPr>
              <a:t>Avery, J., &amp; Greenwald, R. (2023, </a:t>
            </a:r>
            <a:r>
              <a:rPr lang="es-ES" sz="1600" dirty="0" err="1">
                <a:solidFill>
                  <a:schemeClr val="accent1"/>
                </a:solidFill>
                <a:latin typeface="Raleway"/>
                <a:cs typeface="Times New Roman"/>
              </a:rPr>
              <a:t>July</a:t>
            </a:r>
            <a:r>
              <a:rPr lang="es-ES" sz="1600" dirty="0">
                <a:solidFill>
                  <a:schemeClr val="accent1"/>
                </a:solidFill>
                <a:latin typeface="Raleway"/>
                <a:cs typeface="Times New Roman"/>
              </a:rPr>
              <a:t> 6). A new </a:t>
            </a:r>
            <a:r>
              <a:rPr lang="es-ES" sz="1600" dirty="0" err="1">
                <a:solidFill>
                  <a:schemeClr val="accent1"/>
                </a:solidFill>
                <a:latin typeface="Raleway"/>
                <a:cs typeface="Times New Roman"/>
              </a:rPr>
              <a:t>approach</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to</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building</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your</a:t>
            </a:r>
            <a:r>
              <a:rPr lang="es-ES" sz="1600" dirty="0">
                <a:solidFill>
                  <a:schemeClr val="accent1"/>
                </a:solidFill>
                <a:latin typeface="Raleway"/>
                <a:cs typeface="Times New Roman"/>
              </a:rPr>
              <a:t> personal </a:t>
            </a:r>
            <a:r>
              <a:rPr lang="es-ES" sz="1600" dirty="0" err="1">
                <a:solidFill>
                  <a:schemeClr val="accent1"/>
                </a:solidFill>
                <a:latin typeface="Raleway"/>
                <a:cs typeface="Times New Roman"/>
              </a:rPr>
              <a:t>brand</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Retrieved</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from</a:t>
            </a:r>
            <a:r>
              <a:rPr lang="es-ES" sz="1600" dirty="0">
                <a:solidFill>
                  <a:schemeClr val="accent1"/>
                </a:solidFill>
                <a:latin typeface="Raleway"/>
                <a:cs typeface="Times New Roman"/>
              </a:rPr>
              <a:t> </a:t>
            </a:r>
            <a:r>
              <a:rPr lang="es-ES" sz="1600" dirty="0">
                <a:solidFill>
                  <a:schemeClr val="bg1">
                    <a:lumMod val="75000"/>
                  </a:schemeClr>
                </a:solidFill>
                <a:latin typeface="Raleway"/>
                <a:cs typeface="Times New Roman"/>
                <a:hlinkClick r:id="rId8">
                  <a:extLst>
                    <a:ext uri="{A12FA001-AC4F-418D-AE19-62706E023703}">
                      <ahyp:hlinkClr xmlns:ahyp="http://schemas.microsoft.com/office/drawing/2018/hyperlinkcolor" val="tx"/>
                    </a:ext>
                  </a:extLst>
                </a:hlinkClick>
              </a:rPr>
              <a:t>https://hbr.org/2023/05/a-new-approach-to-building-your-personal-brand</a:t>
            </a:r>
            <a:endParaRPr lang="es-ES" sz="1600" dirty="0">
              <a:solidFill>
                <a:schemeClr val="bg1">
                  <a:lumMod val="75000"/>
                </a:schemeClr>
              </a:solidFill>
            </a:endParaRPr>
          </a:p>
          <a:p>
            <a:pPr marL="114300">
              <a:spcBef>
                <a:spcPts val="600"/>
              </a:spcBef>
              <a:spcAft>
                <a:spcPts val="600"/>
              </a:spcAft>
            </a:pPr>
            <a:r>
              <a:rPr lang="es-ES" sz="1600" noProof="0" dirty="0">
                <a:solidFill>
                  <a:schemeClr val="accent1"/>
                </a:solidFill>
                <a:latin typeface="Raleway"/>
                <a:cs typeface="Times New Roman"/>
              </a:rPr>
              <a:t>Chan, G. (2018, </a:t>
            </a:r>
            <a:r>
              <a:rPr lang="es-ES" sz="1600" noProof="0" dirty="0" err="1">
                <a:solidFill>
                  <a:schemeClr val="accent1"/>
                </a:solidFill>
                <a:latin typeface="Raleway"/>
                <a:cs typeface="Times New Roman"/>
              </a:rPr>
              <a:t>November</a:t>
            </a:r>
            <a:r>
              <a:rPr lang="es-ES" sz="1600" noProof="0" dirty="0">
                <a:solidFill>
                  <a:schemeClr val="accent1"/>
                </a:solidFill>
                <a:latin typeface="Raleway"/>
                <a:cs typeface="Times New Roman"/>
              </a:rPr>
              <a:t> 8). 10 Golden rules of personal branding. </a:t>
            </a:r>
            <a:r>
              <a:rPr lang="es-ES" sz="1600" noProof="0" dirty="0" err="1">
                <a:solidFill>
                  <a:schemeClr val="accent1"/>
                </a:solidFill>
                <a:latin typeface="Raleway"/>
                <a:cs typeface="Times New Roman"/>
              </a:rPr>
              <a:t>Retrieved</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from</a:t>
            </a:r>
            <a:r>
              <a:rPr lang="es-ES" sz="1600" noProof="0" dirty="0">
                <a:solidFill>
                  <a:schemeClr val="accent1"/>
                </a:solidFill>
                <a:latin typeface="Raleway"/>
                <a:cs typeface="Times New Roman"/>
              </a:rPr>
              <a:t> </a:t>
            </a:r>
            <a:r>
              <a:rPr lang="es-ES" sz="1600" noProof="0" dirty="0">
                <a:solidFill>
                  <a:schemeClr val="bg1">
                    <a:lumMod val="75000"/>
                  </a:schemeClr>
                </a:solidFill>
                <a:latin typeface="Raleway"/>
                <a:cs typeface="Times New Roman"/>
                <a:hlinkClick r:id="rId9">
                  <a:extLst>
                    <a:ext uri="{A12FA001-AC4F-418D-AE19-62706E023703}">
                      <ahyp:hlinkClr xmlns:ahyp="http://schemas.microsoft.com/office/drawing/2018/hyperlinkcolor" val="tx"/>
                    </a:ext>
                  </a:extLst>
                </a:hlinkClick>
              </a:rPr>
              <a:t>https://www.forbes.com/sites/goldiechan/2018/11/08/10-golden-rules-personal-branding/</a:t>
            </a:r>
            <a:endParaRPr lang="es-ES" sz="1600" noProof="0" dirty="0">
              <a:solidFill>
                <a:schemeClr val="bg1">
                  <a:lumMod val="75000"/>
                </a:schemeClr>
              </a:solidFill>
              <a:latin typeface="Raleway"/>
              <a:cs typeface="Times New Roman"/>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2ecf44786e8_0_359"/>
          <p:cNvSpPr txBox="1">
            <a:spLocks noGrp="1"/>
          </p:cNvSpPr>
          <p:nvPr>
            <p:ph type="title"/>
          </p:nvPr>
        </p:nvSpPr>
        <p:spPr>
          <a:xfrm>
            <a:off x="507575" y="1837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Fuentes usadas para crear esta unidad</a:t>
            </a:r>
            <a:endParaRPr lang="es-ES" sz="3400" noProof="0" dirty="0">
              <a:highlight>
                <a:srgbClr val="FFFF00"/>
              </a:highlight>
            </a:endParaRPr>
          </a:p>
        </p:txBody>
      </p:sp>
      <p:sp>
        <p:nvSpPr>
          <p:cNvPr id="344" name="Google Shape;344;g2ecf44786e8_0_359"/>
          <p:cNvSpPr txBox="1"/>
          <p:nvPr/>
        </p:nvSpPr>
        <p:spPr>
          <a:xfrm>
            <a:off x="507575" y="1509400"/>
            <a:ext cx="11152256" cy="4031843"/>
          </a:xfrm>
          <a:prstGeom prst="rect">
            <a:avLst/>
          </a:prstGeom>
          <a:noFill/>
          <a:ln>
            <a:noFill/>
          </a:ln>
        </p:spPr>
        <p:txBody>
          <a:bodyPr spcFirstLastPara="1" wrap="square" lIns="91425" tIns="91425" rIns="91425" bIns="91425" anchor="t" anchorCtr="0">
            <a:spAutoFit/>
          </a:bodyPr>
          <a:lstStyle/>
          <a:p>
            <a:pPr marL="114300">
              <a:spcBef>
                <a:spcPts val="600"/>
              </a:spcBef>
              <a:spcAft>
                <a:spcPts val="600"/>
              </a:spcAft>
            </a:pPr>
            <a:r>
              <a:rPr lang="es-ES" sz="1600" noProof="0" dirty="0">
                <a:solidFill>
                  <a:schemeClr val="accent1"/>
                </a:solidFill>
                <a:latin typeface="Raleway"/>
                <a:cs typeface="Times New Roman"/>
              </a:rPr>
              <a:t>DMI. (2024, May 31). 10 </a:t>
            </a:r>
            <a:r>
              <a:rPr lang="es-ES" sz="1600" noProof="0" dirty="0" err="1">
                <a:solidFill>
                  <a:schemeClr val="accent1"/>
                </a:solidFill>
                <a:latin typeface="Raleway"/>
                <a:cs typeface="Times New Roman"/>
              </a:rPr>
              <a:t>steps</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to</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building</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your</a:t>
            </a:r>
            <a:r>
              <a:rPr lang="es-ES" sz="1600" noProof="0" dirty="0">
                <a:solidFill>
                  <a:schemeClr val="accent1"/>
                </a:solidFill>
                <a:latin typeface="Raleway"/>
                <a:cs typeface="Times New Roman"/>
              </a:rPr>
              <a:t> personal </a:t>
            </a:r>
            <a:r>
              <a:rPr lang="es-ES" sz="1600" noProof="0" dirty="0" err="1">
                <a:solidFill>
                  <a:schemeClr val="accent1"/>
                </a:solidFill>
                <a:latin typeface="Raleway"/>
                <a:cs typeface="Times New Roman"/>
              </a:rPr>
              <a:t>brand</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on</a:t>
            </a:r>
            <a:r>
              <a:rPr lang="es-ES" sz="1600" noProof="0" dirty="0">
                <a:solidFill>
                  <a:schemeClr val="accent1"/>
                </a:solidFill>
                <a:latin typeface="Raleway"/>
                <a:cs typeface="Times New Roman"/>
              </a:rPr>
              <a:t> social media. </a:t>
            </a:r>
            <a:r>
              <a:rPr lang="es-ES" sz="1600" i="1" noProof="0" dirty="0">
                <a:solidFill>
                  <a:schemeClr val="accent1"/>
                </a:solidFill>
                <a:latin typeface="Raleway"/>
                <a:cs typeface="Times New Roman"/>
              </a:rPr>
              <a:t>Digital Marketing </a:t>
            </a:r>
            <a:r>
              <a:rPr lang="es-ES" sz="1600" i="1" noProof="0" dirty="0" err="1">
                <a:solidFill>
                  <a:schemeClr val="accent1"/>
                </a:solidFill>
                <a:latin typeface="Raleway"/>
                <a:cs typeface="Times New Roman"/>
              </a:rPr>
              <a:t>Institute</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Retrieved</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from</a:t>
            </a:r>
            <a:r>
              <a:rPr lang="es-ES" sz="1600" noProof="0" dirty="0">
                <a:solidFill>
                  <a:schemeClr val="accent1"/>
                </a:solidFill>
                <a:latin typeface="Raleway"/>
                <a:cs typeface="Times New Roman"/>
              </a:rPr>
              <a:t> </a:t>
            </a:r>
            <a:r>
              <a:rPr lang="es-ES" sz="1600" noProof="0" dirty="0">
                <a:solidFill>
                  <a:schemeClr val="bg1">
                    <a:lumMod val="75000"/>
                  </a:schemeClr>
                </a:solidFill>
                <a:latin typeface="Raleway"/>
                <a:cs typeface="Times New Roman"/>
                <a:hlinkClick r:id="rId3">
                  <a:extLst>
                    <a:ext uri="{A12FA001-AC4F-418D-AE19-62706E023703}">
                      <ahyp:hlinkClr xmlns:ahyp="http://schemas.microsoft.com/office/drawing/2018/hyperlinkcolor" val="tx"/>
                    </a:ext>
                  </a:extLst>
                </a:hlinkClick>
              </a:rPr>
              <a:t>https://digitalmarketinginstitute.com</a:t>
            </a:r>
            <a:endParaRPr lang="es-ES" sz="1600" noProof="0" dirty="0">
              <a:solidFill>
                <a:schemeClr val="bg1">
                  <a:lumMod val="75000"/>
                </a:schemeClr>
              </a:solidFill>
              <a:latin typeface="Raleway"/>
              <a:cs typeface="Times New Roman"/>
            </a:endParaRPr>
          </a:p>
          <a:p>
            <a:pPr marL="114300">
              <a:spcBef>
                <a:spcPts val="600"/>
              </a:spcBef>
              <a:spcAft>
                <a:spcPts val="600"/>
              </a:spcAft>
            </a:pPr>
            <a:r>
              <a:rPr lang="es-ES" sz="1600" noProof="0" dirty="0" err="1">
                <a:solidFill>
                  <a:schemeClr val="accent1"/>
                </a:solidFill>
                <a:latin typeface="Raleway"/>
                <a:cs typeface="Times New Roman"/>
              </a:rPr>
              <a:t>Sprout</a:t>
            </a:r>
            <a:r>
              <a:rPr lang="es-ES" sz="1600" noProof="0" dirty="0">
                <a:solidFill>
                  <a:schemeClr val="accent1"/>
                </a:solidFill>
                <a:latin typeface="Raleway"/>
                <a:cs typeface="Times New Roman"/>
              </a:rPr>
              <a:t> Social. (2024, </a:t>
            </a:r>
            <a:r>
              <a:rPr lang="es-ES" sz="1600" noProof="0" dirty="0" err="1">
                <a:solidFill>
                  <a:schemeClr val="accent1"/>
                </a:solidFill>
                <a:latin typeface="Raleway"/>
                <a:cs typeface="Times New Roman"/>
              </a:rPr>
              <a:t>January</a:t>
            </a:r>
            <a:r>
              <a:rPr lang="es-ES" sz="1600" noProof="0" dirty="0">
                <a:solidFill>
                  <a:schemeClr val="accent1"/>
                </a:solidFill>
                <a:latin typeface="Raleway"/>
                <a:cs typeface="Times New Roman"/>
              </a:rPr>
              <a:t> 30). </a:t>
            </a:r>
            <a:r>
              <a:rPr lang="es-ES" sz="1600" noProof="0" dirty="0" err="1">
                <a:solidFill>
                  <a:schemeClr val="accent1"/>
                </a:solidFill>
                <a:latin typeface="Raleway"/>
                <a:cs typeface="Times New Roman"/>
              </a:rPr>
              <a:t>What</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is</a:t>
            </a:r>
            <a:r>
              <a:rPr lang="es-ES" sz="1600" noProof="0" dirty="0">
                <a:solidFill>
                  <a:schemeClr val="accent1"/>
                </a:solidFill>
                <a:latin typeface="Raleway"/>
                <a:cs typeface="Times New Roman"/>
              </a:rPr>
              <a:t> a personal </a:t>
            </a:r>
            <a:r>
              <a:rPr lang="es-ES" sz="1600" noProof="0" dirty="0" err="1">
                <a:solidFill>
                  <a:schemeClr val="accent1"/>
                </a:solidFill>
                <a:latin typeface="Raleway"/>
                <a:cs typeface="Times New Roman"/>
              </a:rPr>
              <a:t>brand</a:t>
            </a:r>
            <a:r>
              <a:rPr lang="es-ES" sz="1600" noProof="0" dirty="0">
                <a:solidFill>
                  <a:schemeClr val="accent1"/>
                </a:solidFill>
                <a:latin typeface="Raleway"/>
                <a:cs typeface="Times New Roman"/>
              </a:rPr>
              <a:t>? | </a:t>
            </a:r>
            <a:r>
              <a:rPr lang="es-ES" sz="1600" noProof="0" dirty="0" err="1">
                <a:solidFill>
                  <a:schemeClr val="accent1"/>
                </a:solidFill>
                <a:latin typeface="Raleway"/>
                <a:cs typeface="Times New Roman"/>
              </a:rPr>
              <a:t>Sprout</a:t>
            </a:r>
            <a:r>
              <a:rPr lang="es-ES" sz="1600" noProof="0" dirty="0">
                <a:solidFill>
                  <a:schemeClr val="accent1"/>
                </a:solidFill>
                <a:latin typeface="Raleway"/>
                <a:cs typeface="Times New Roman"/>
              </a:rPr>
              <a:t> Social. </a:t>
            </a:r>
            <a:r>
              <a:rPr lang="es-ES" sz="1600" noProof="0" dirty="0" err="1">
                <a:solidFill>
                  <a:schemeClr val="accent1"/>
                </a:solidFill>
                <a:latin typeface="Raleway"/>
                <a:cs typeface="Times New Roman"/>
              </a:rPr>
              <a:t>Retrieved</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from</a:t>
            </a:r>
            <a:r>
              <a:rPr lang="es-ES" sz="1600" noProof="0" dirty="0">
                <a:solidFill>
                  <a:schemeClr val="accent1"/>
                </a:solidFill>
                <a:latin typeface="Raleway"/>
                <a:cs typeface="Times New Roman"/>
              </a:rPr>
              <a:t> </a:t>
            </a:r>
            <a:r>
              <a:rPr lang="es-ES" sz="1600" noProof="0" dirty="0">
                <a:solidFill>
                  <a:schemeClr val="bg1">
                    <a:lumMod val="75000"/>
                  </a:schemeClr>
                </a:solidFill>
                <a:latin typeface="Raleway"/>
                <a:cs typeface="Times New Roman"/>
                <a:hlinkClick r:id="rId4">
                  <a:extLst>
                    <a:ext uri="{A12FA001-AC4F-418D-AE19-62706E023703}">
                      <ahyp:hlinkClr xmlns:ahyp="http://schemas.microsoft.com/office/drawing/2018/hyperlinkcolor" val="tx"/>
                    </a:ext>
                  </a:extLst>
                </a:hlinkClick>
              </a:rPr>
              <a:t>https://sproutsocial.com/glossary/personal-brand/</a:t>
            </a:r>
            <a:endParaRPr lang="es-ES" sz="1600" noProof="0" dirty="0">
              <a:solidFill>
                <a:schemeClr val="bg1">
                  <a:lumMod val="75000"/>
                </a:schemeClr>
              </a:solidFill>
              <a:latin typeface="Raleway"/>
              <a:cs typeface="Times New Roman"/>
            </a:endParaRPr>
          </a:p>
          <a:p>
            <a:pPr marL="114300">
              <a:spcBef>
                <a:spcPts val="600"/>
              </a:spcBef>
              <a:spcAft>
                <a:spcPts val="600"/>
              </a:spcAft>
              <a:buSzPts val="1800"/>
            </a:pPr>
            <a:r>
              <a:rPr lang="es-ES" sz="1600" b="1" noProof="0" dirty="0">
                <a:solidFill>
                  <a:schemeClr val="accent1"/>
                </a:solidFill>
                <a:latin typeface="Raleway"/>
                <a:ea typeface="Raleway"/>
                <a:cs typeface="Times New Roman"/>
              </a:rPr>
              <a:t>Sección 3</a:t>
            </a:r>
          </a:p>
          <a:p>
            <a:pPr marL="114300">
              <a:spcBef>
                <a:spcPts val="600"/>
              </a:spcBef>
              <a:spcAft>
                <a:spcPts val="600"/>
              </a:spcAft>
              <a:buSzPts val="1800"/>
            </a:pPr>
            <a:r>
              <a:rPr lang="es-ES" sz="1600" dirty="0">
                <a:solidFill>
                  <a:schemeClr val="accent1"/>
                </a:solidFill>
                <a:latin typeface="Raleway"/>
                <a:ea typeface="Raleway"/>
                <a:cs typeface="Times New Roman"/>
              </a:rPr>
              <a:t>Brower, T., PhD. (2021, </a:t>
            </a:r>
            <a:r>
              <a:rPr lang="es-ES" sz="1600" dirty="0" err="1">
                <a:solidFill>
                  <a:schemeClr val="accent1"/>
                </a:solidFill>
                <a:latin typeface="Raleway"/>
                <a:ea typeface="Raleway"/>
                <a:cs typeface="Times New Roman"/>
              </a:rPr>
              <a:t>September</a:t>
            </a:r>
            <a:r>
              <a:rPr lang="es-ES" sz="1600" dirty="0">
                <a:solidFill>
                  <a:schemeClr val="accent1"/>
                </a:solidFill>
                <a:latin typeface="Raleway"/>
                <a:ea typeface="Raleway"/>
                <a:cs typeface="Times New Roman"/>
              </a:rPr>
              <a:t> 19). </a:t>
            </a:r>
            <a:r>
              <a:rPr lang="es-ES" sz="1600" dirty="0" err="1">
                <a:solidFill>
                  <a:schemeClr val="accent1"/>
                </a:solidFill>
                <a:latin typeface="Raleway"/>
                <a:ea typeface="Raleway"/>
                <a:cs typeface="Times New Roman"/>
              </a:rPr>
              <a:t>Empathy</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is</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the</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most</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important</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leadership</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skill</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according</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to</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research</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Retrieved</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from</a:t>
            </a:r>
            <a:r>
              <a:rPr lang="es-ES" sz="1600" dirty="0">
                <a:solidFill>
                  <a:schemeClr val="accent1"/>
                </a:solidFill>
                <a:latin typeface="Raleway"/>
                <a:ea typeface="Raleway"/>
                <a:cs typeface="Times New Roman"/>
              </a:rPr>
              <a:t> </a:t>
            </a:r>
            <a:r>
              <a:rPr lang="es-ES" sz="1600" dirty="0">
                <a:solidFill>
                  <a:schemeClr val="bg1">
                    <a:lumMod val="75000"/>
                  </a:schemeClr>
                </a:solidFill>
                <a:latin typeface="Raleway"/>
                <a:ea typeface="Raleway"/>
                <a:cs typeface="Times New Roman"/>
                <a:hlinkClick r:id="rId5">
                  <a:extLst>
                    <a:ext uri="{A12FA001-AC4F-418D-AE19-62706E023703}">
                      <ahyp:hlinkClr xmlns:ahyp="http://schemas.microsoft.com/office/drawing/2018/hyperlinkcolor" val="tx"/>
                    </a:ext>
                  </a:extLst>
                </a:hlinkClick>
              </a:rPr>
              <a:t>https://www.forbes.com/sites/tracybrower/2021/09/19/empathy-is-the-most-important-leadership-skill-according-to-research/</a:t>
            </a:r>
            <a:endParaRPr lang="es-ES" sz="1600" dirty="0">
              <a:solidFill>
                <a:schemeClr val="bg1">
                  <a:lumMod val="75000"/>
                </a:schemeClr>
              </a:solidFill>
              <a:latin typeface="Raleway"/>
              <a:ea typeface="Raleway"/>
              <a:cs typeface="Times New Roman"/>
            </a:endParaRPr>
          </a:p>
          <a:p>
            <a:pPr marL="114300">
              <a:spcBef>
                <a:spcPts val="600"/>
              </a:spcBef>
              <a:spcAft>
                <a:spcPts val="600"/>
              </a:spcAft>
              <a:buSzPts val="1800"/>
            </a:pPr>
            <a:r>
              <a:rPr lang="es-ES" sz="1600" noProof="0" dirty="0" err="1">
                <a:solidFill>
                  <a:schemeClr val="accent1"/>
                </a:solidFill>
                <a:latin typeface="Raleway"/>
                <a:ea typeface="Raleway"/>
                <a:cs typeface="Times New Roman"/>
              </a:rPr>
              <a:t>Gentry</a:t>
            </a:r>
            <a:r>
              <a:rPr lang="es-ES" sz="1600" noProof="0" dirty="0">
                <a:solidFill>
                  <a:schemeClr val="accent1"/>
                </a:solidFill>
                <a:latin typeface="Raleway"/>
                <a:ea typeface="Raleway"/>
                <a:cs typeface="Times New Roman"/>
              </a:rPr>
              <a:t>, B. (2024, August 22). </a:t>
            </a:r>
            <a:r>
              <a:rPr lang="es-ES" sz="1600" noProof="0" dirty="0" err="1">
                <a:solidFill>
                  <a:schemeClr val="accent1"/>
                </a:solidFill>
                <a:latin typeface="Raleway"/>
                <a:ea typeface="Raleway"/>
                <a:cs typeface="Times New Roman"/>
              </a:rPr>
              <a:t>The</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importance</a:t>
            </a:r>
            <a:r>
              <a:rPr lang="es-ES" sz="1600" noProof="0" dirty="0">
                <a:solidFill>
                  <a:schemeClr val="accent1"/>
                </a:solidFill>
                <a:latin typeface="Raleway"/>
                <a:ea typeface="Raleway"/>
                <a:cs typeface="Times New Roman"/>
              </a:rPr>
              <a:t> of </a:t>
            </a:r>
            <a:r>
              <a:rPr lang="es-ES" sz="1600" noProof="0" dirty="0" err="1">
                <a:solidFill>
                  <a:schemeClr val="accent1"/>
                </a:solidFill>
                <a:latin typeface="Raleway"/>
                <a:ea typeface="Raleway"/>
                <a:cs typeface="Times New Roman"/>
              </a:rPr>
              <a:t>empathy</a:t>
            </a:r>
            <a:r>
              <a:rPr lang="es-ES" sz="1600" noProof="0" dirty="0">
                <a:solidFill>
                  <a:schemeClr val="accent1"/>
                </a:solidFill>
                <a:latin typeface="Raleway"/>
                <a:ea typeface="Raleway"/>
                <a:cs typeface="Times New Roman"/>
              </a:rPr>
              <a:t> in </a:t>
            </a:r>
            <a:r>
              <a:rPr lang="es-ES" sz="1600" noProof="0" dirty="0" err="1">
                <a:solidFill>
                  <a:schemeClr val="accent1"/>
                </a:solidFill>
                <a:latin typeface="Raleway"/>
                <a:ea typeface="Raleway"/>
                <a:cs typeface="Times New Roman"/>
              </a:rPr>
              <a:t>the</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workplace</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Retrieved</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from</a:t>
            </a:r>
            <a:r>
              <a:rPr lang="es-ES" sz="1600" noProof="0" dirty="0">
                <a:solidFill>
                  <a:schemeClr val="accent1"/>
                </a:solidFill>
                <a:latin typeface="Raleway"/>
                <a:ea typeface="Raleway"/>
                <a:cs typeface="Times New Roman"/>
              </a:rPr>
              <a:t> </a:t>
            </a:r>
            <a:r>
              <a:rPr lang="es-ES" sz="1600" noProof="0" dirty="0">
                <a:solidFill>
                  <a:schemeClr val="bg1">
                    <a:lumMod val="75000"/>
                  </a:schemeClr>
                </a:solidFill>
                <a:latin typeface="Raleway"/>
                <a:ea typeface="Raleway"/>
                <a:cs typeface="Times New Roman"/>
                <a:hlinkClick r:id="rId6">
                  <a:extLst>
                    <a:ext uri="{A12FA001-AC4F-418D-AE19-62706E023703}">
                      <ahyp:hlinkClr xmlns:ahyp="http://schemas.microsoft.com/office/drawing/2018/hyperlinkcolor" val="tx"/>
                    </a:ext>
                  </a:extLst>
                </a:hlinkClick>
              </a:rPr>
              <a:t>https://www.ccl.org/articles/leading-effectively-articles/empathy-in-the-workplace-a-tool-for-effective-leadership/</a:t>
            </a:r>
            <a:endParaRPr lang="es-ES" sz="1600" noProof="0" dirty="0">
              <a:solidFill>
                <a:schemeClr val="bg1">
                  <a:lumMod val="75000"/>
                </a:schemeClr>
              </a:solidFill>
              <a:latin typeface="Raleway"/>
              <a:ea typeface="Raleway"/>
              <a:cs typeface="Times New Roman"/>
            </a:endParaRPr>
          </a:p>
          <a:p>
            <a:pPr marL="114300">
              <a:spcBef>
                <a:spcPts val="600"/>
              </a:spcBef>
              <a:spcAft>
                <a:spcPts val="600"/>
              </a:spcAft>
              <a:buSzPts val="1800"/>
            </a:pPr>
            <a:endParaRPr lang="es-ES" noProof="0" dirty="0">
              <a:solidFill>
                <a:schemeClr val="hlink"/>
              </a:solidFill>
              <a:latin typeface="Raleway"/>
              <a:ea typeface="Raleway"/>
              <a:cs typeface="Times New Roman"/>
            </a:endParaRPr>
          </a:p>
        </p:txBody>
      </p:sp>
    </p:spTree>
    <p:extLst>
      <p:ext uri="{BB962C8B-B14F-4D97-AF65-F5344CB8AC3E}">
        <p14:creationId xmlns:p14="http://schemas.microsoft.com/office/powerpoint/2010/main" val="19171161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8"/>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p>
            <a:r>
              <a:rPr lang="es-ES" b="1" noProof="0" dirty="0"/>
              <a:t>Socios FEM-Up</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g2ecf44786e8_0_173"/>
          <p:cNvSpPr txBox="1"/>
          <p:nvPr/>
        </p:nvSpPr>
        <p:spPr>
          <a:xfrm>
            <a:off x="5766950" y="1030800"/>
            <a:ext cx="5678100" cy="5262949"/>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s-ES" sz="2000" b="1" noProof="0" dirty="0">
                <a:highlight>
                  <a:schemeClr val="lt1"/>
                </a:highlight>
                <a:latin typeface="Raleway"/>
                <a:ea typeface="Raleway"/>
                <a:cs typeface="Raleway"/>
                <a:sym typeface="Raleway"/>
              </a:rPr>
              <a:t>Liderazgo</a:t>
            </a:r>
            <a:r>
              <a:rPr lang="es-ES" sz="2000" b="1" noProof="0" dirty="0">
                <a:latin typeface="Raleway"/>
                <a:ea typeface="Raleway"/>
                <a:cs typeface="Raleway"/>
                <a:sym typeface="Raleway"/>
              </a:rPr>
              <a:t> es la capacidad de guiar e inspirar a otros hacia un objetivo común. </a:t>
            </a:r>
            <a:r>
              <a:rPr lang="es-ES" sz="2000" noProof="0" dirty="0">
                <a:latin typeface="Raleway"/>
                <a:ea typeface="Raleway"/>
                <a:cs typeface="Raleway"/>
                <a:sym typeface="Raleway"/>
              </a:rPr>
              <a:t>Un líder establece una visión, motiva a su equipo y toma decisiones que benefician a todo el grupo. </a:t>
            </a:r>
            <a:endParaRPr lang="es-ES" sz="2000" noProof="0" dirty="0">
              <a:latin typeface="Raleway"/>
              <a:ea typeface="Raleway"/>
              <a:cs typeface="Raleway"/>
            </a:endParaRPr>
          </a:p>
          <a:p>
            <a:pPr marL="0" lvl="0" indent="0" algn="just" rtl="0">
              <a:spcBef>
                <a:spcPts val="600"/>
              </a:spcBef>
              <a:spcAft>
                <a:spcPts val="600"/>
              </a:spcAft>
              <a:buNone/>
            </a:pPr>
            <a:endParaRPr lang="es-ES" sz="2000" noProof="0" dirty="0">
              <a:latin typeface="Raleway"/>
              <a:ea typeface="Raleway"/>
              <a:cs typeface="Raleway"/>
            </a:endParaRPr>
          </a:p>
          <a:p>
            <a:pPr marL="0" lvl="0" indent="0" algn="just" rtl="0">
              <a:spcBef>
                <a:spcPts val="600"/>
              </a:spcBef>
              <a:spcAft>
                <a:spcPts val="600"/>
              </a:spcAft>
              <a:buNone/>
            </a:pPr>
            <a:r>
              <a:rPr lang="es-ES" sz="2000" noProof="0" dirty="0">
                <a:latin typeface="Raleway"/>
                <a:ea typeface="Raleway"/>
                <a:cs typeface="Raleway"/>
                <a:sym typeface="Raleway"/>
              </a:rPr>
              <a:t>Los </a:t>
            </a:r>
            <a:r>
              <a:rPr lang="es-ES" sz="2000" b="1" noProof="0" dirty="0">
                <a:latin typeface="Raleway"/>
                <a:ea typeface="Raleway"/>
                <a:cs typeface="Raleway"/>
                <a:sym typeface="Raleway"/>
              </a:rPr>
              <a:t>líderes</a:t>
            </a:r>
            <a:r>
              <a:rPr lang="es-ES" sz="2000" noProof="0" dirty="0">
                <a:latin typeface="Raleway"/>
                <a:ea typeface="Raleway"/>
                <a:cs typeface="Raleway"/>
                <a:sym typeface="Raleway"/>
              </a:rPr>
              <a:t> eficaces escuchan a los demás, se comunican abiertamente y empoderan a quienes les rodean. Predican con el ejemplo, demostrando integridad y empatía.</a:t>
            </a:r>
            <a:endParaRPr lang="es-ES" sz="2000" noProof="0" dirty="0">
              <a:latin typeface="Raleway"/>
              <a:ea typeface="Raleway"/>
              <a:cs typeface="Raleway"/>
            </a:endParaRPr>
          </a:p>
          <a:p>
            <a:pPr marL="0" lvl="0" indent="0" algn="just" rtl="0">
              <a:spcBef>
                <a:spcPts val="600"/>
              </a:spcBef>
              <a:spcAft>
                <a:spcPts val="600"/>
              </a:spcAft>
              <a:buNone/>
            </a:pPr>
            <a:endParaRPr lang="es-ES" sz="2000" noProof="0" dirty="0">
              <a:latin typeface="Raleway"/>
              <a:ea typeface="Raleway"/>
              <a:cs typeface="Raleway"/>
            </a:endParaRPr>
          </a:p>
          <a:p>
            <a:pPr marL="0" lvl="0" indent="0" algn="just" rtl="0">
              <a:spcBef>
                <a:spcPts val="600"/>
              </a:spcBef>
              <a:spcAft>
                <a:spcPts val="600"/>
              </a:spcAft>
              <a:buNone/>
            </a:pPr>
            <a:r>
              <a:rPr lang="es-ES" sz="2000" b="1" noProof="0" dirty="0">
                <a:latin typeface="Raleway"/>
                <a:ea typeface="Raleway"/>
                <a:cs typeface="Raleway"/>
                <a:sym typeface="Raleway"/>
              </a:rPr>
              <a:t>Liderazgo</a:t>
            </a:r>
            <a:r>
              <a:rPr lang="es-ES" sz="2000" noProof="0" dirty="0">
                <a:latin typeface="Raleway"/>
                <a:ea typeface="Raleway"/>
                <a:cs typeface="Raleway"/>
                <a:sym typeface="Raleway"/>
              </a:rPr>
              <a:t> no consiste sólo en tener autoridad, sino en fomentar la colaboración y sacar lo mejor de las personas. </a:t>
            </a:r>
            <a:endParaRPr lang="es-ES" sz="2000" noProof="0" dirty="0">
              <a:latin typeface="Raleway"/>
              <a:ea typeface="Raleway"/>
              <a:cs typeface="Raleway"/>
            </a:endParaRPr>
          </a:p>
        </p:txBody>
      </p:sp>
      <p:pic>
        <p:nvPicPr>
          <p:cNvPr id="98" name="Google Shape;98;g2ecf44786e8_0_173"/>
          <p:cNvPicPr preferRelativeResize="0"/>
          <p:nvPr/>
        </p:nvPicPr>
        <p:blipFill>
          <a:blip r:embed="rId3">
            <a:alphaModFix/>
          </a:blip>
          <a:stretch>
            <a:fillRect/>
          </a:stretch>
        </p:blipFill>
        <p:spPr>
          <a:xfrm>
            <a:off x="-670775" y="744675"/>
            <a:ext cx="7291848" cy="6113327"/>
          </a:xfrm>
          <a:prstGeom prst="rect">
            <a:avLst/>
          </a:prstGeom>
          <a:noFill/>
          <a:ln>
            <a:noFill/>
          </a:ln>
        </p:spPr>
      </p:pic>
      <p:sp>
        <p:nvSpPr>
          <p:cNvPr id="3" name="TextBox 2">
            <a:extLst>
              <a:ext uri="{FF2B5EF4-FFF2-40B4-BE49-F238E27FC236}">
                <a16:creationId xmlns:a16="http://schemas.microsoft.com/office/drawing/2014/main" id="{6C9D440F-0BE6-A5CD-AAAF-FCBC277C5425}"/>
              </a:ext>
            </a:extLst>
          </p:cNvPr>
          <p:cNvSpPr txBox="1"/>
          <p:nvPr/>
        </p:nvSpPr>
        <p:spPr>
          <a:xfrm>
            <a:off x="209673" y="5523078"/>
            <a:ext cx="118075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g2ecf44786e8_0_181"/>
          <p:cNvSpPr txBox="1">
            <a:spLocks noGrp="1"/>
          </p:cNvSpPr>
          <p:nvPr>
            <p:ph type="title"/>
          </p:nvPr>
        </p:nvSpPr>
        <p:spPr>
          <a:xfrm>
            <a:off x="419100" y="1419260"/>
            <a:ext cx="11353800" cy="4019105"/>
          </a:xfrm>
          <a:prstGeom prst="rect">
            <a:avLst/>
          </a:prstGeom>
          <a:noFill/>
          <a:ln>
            <a:noFill/>
          </a:ln>
        </p:spPr>
        <p:txBody>
          <a:bodyPr spcFirstLastPara="1" wrap="square" lIns="91425" tIns="45700" rIns="91425" bIns="45700" anchor="ctr" anchorCtr="0">
            <a:noAutofit/>
          </a:bodyPr>
          <a:lstStyle/>
          <a:p>
            <a:pPr algn="ctr">
              <a:lnSpc>
                <a:spcPct val="100000"/>
              </a:lnSpc>
              <a:spcBef>
                <a:spcPts val="600"/>
              </a:spcBef>
              <a:spcAft>
                <a:spcPts val="600"/>
              </a:spcAft>
              <a:buSzPts val="3600"/>
            </a:pPr>
            <a:r>
              <a:rPr lang="es-ES" sz="3400" i="1" noProof="0" dirty="0">
                <a:solidFill>
                  <a:srgbClr val="0D9094"/>
                </a:solidFill>
              </a:rPr>
              <a:t>“El liderazgo es difícil de definir, y el buen liderazgo aún más. Pero si consigues que la gente te siga hasta el fin del mundo, eres un gran líder.”</a:t>
            </a:r>
            <a:br>
              <a:rPr lang="es-ES" sz="3400" i="1" noProof="0" dirty="0">
                <a:solidFill>
                  <a:srgbClr val="0D9094"/>
                </a:solidFill>
              </a:rPr>
            </a:br>
            <a:endParaRPr lang="es-ES" sz="2000" noProof="0" dirty="0">
              <a:solidFill>
                <a:srgbClr val="0D9094"/>
              </a:solidFill>
            </a:endParaRPr>
          </a:p>
          <a:p>
            <a:pPr marL="69850" algn="ctr">
              <a:lnSpc>
                <a:spcPct val="100000"/>
              </a:lnSpc>
              <a:spcBef>
                <a:spcPts val="600"/>
              </a:spcBef>
              <a:spcAft>
                <a:spcPts val="600"/>
              </a:spcAft>
              <a:buClr>
                <a:srgbClr val="000000"/>
              </a:buClr>
              <a:buSzPts val="2500"/>
            </a:pPr>
            <a:r>
              <a:rPr lang="es-ES" sz="2000" noProof="0" dirty="0">
                <a:solidFill>
                  <a:schemeClr val="accent1"/>
                </a:solidFill>
              </a:rPr>
              <a:t>-</a:t>
            </a:r>
            <a:r>
              <a:rPr lang="es-ES" sz="2000" b="1" noProof="0" dirty="0">
                <a:solidFill>
                  <a:schemeClr val="accent1"/>
                </a:solidFill>
              </a:rPr>
              <a:t> Indra </a:t>
            </a:r>
            <a:r>
              <a:rPr lang="es-ES" sz="2000" b="1" noProof="0" dirty="0" err="1">
                <a:solidFill>
                  <a:schemeClr val="accent1"/>
                </a:solidFill>
              </a:rPr>
              <a:t>Nooyi</a:t>
            </a:r>
            <a:r>
              <a:rPr lang="es-ES" sz="2000" b="1" noProof="0" dirty="0">
                <a:solidFill>
                  <a:schemeClr val="accent1"/>
                </a:solidFill>
              </a:rPr>
              <a:t> </a:t>
            </a:r>
            <a:br>
              <a:rPr lang="es-ES" sz="2000" noProof="0" dirty="0">
                <a:cs typeface="Arial"/>
              </a:rPr>
            </a:br>
            <a:r>
              <a:rPr lang="es-ES" sz="2000" noProof="0" dirty="0">
                <a:solidFill>
                  <a:schemeClr val="accent1"/>
                </a:solidFill>
                <a:latin typeface="Raleway"/>
                <a:cs typeface="Arial"/>
              </a:rPr>
              <a:t>(Ex Consejera Delegada de PepsiCo, también conocida por ser la primera mujer de color y la primera inmigrante en tomar el timón de una empresa de </a:t>
            </a:r>
            <a:r>
              <a:rPr lang="es-ES" sz="2000" noProof="0" dirty="0" err="1">
                <a:solidFill>
                  <a:schemeClr val="accent1"/>
                </a:solidFill>
                <a:latin typeface="Raleway"/>
                <a:cs typeface="Arial"/>
              </a:rPr>
              <a:t>Fortune</a:t>
            </a:r>
            <a:r>
              <a:rPr lang="es-ES" sz="2000" noProof="0" dirty="0">
                <a:solidFill>
                  <a:schemeClr val="accent1"/>
                </a:solidFill>
                <a:latin typeface="Raleway"/>
                <a:cs typeface="Arial"/>
              </a:rPr>
              <a:t> 50)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g2ecf44786e8_0_152"/>
          <p:cNvSpPr txBox="1">
            <a:spLocks noGrp="1"/>
          </p:cNvSpPr>
          <p:nvPr>
            <p:ph type="title"/>
          </p:nvPr>
        </p:nvSpPr>
        <p:spPr>
          <a:xfrm>
            <a:off x="459079" y="401734"/>
            <a:ext cx="10695600" cy="14979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¿Por qué es importante el liderazgo para las empresarias?</a:t>
            </a:r>
            <a:endParaRPr lang="es-ES" sz="3400" b="1" noProof="0" dirty="0">
              <a:highlight>
                <a:srgbClr val="FFFF00"/>
              </a:highlight>
            </a:endParaRPr>
          </a:p>
        </p:txBody>
      </p:sp>
      <p:pic>
        <p:nvPicPr>
          <p:cNvPr id="110" name="Google Shape;110;g2ecf44786e8_0_152"/>
          <p:cNvPicPr preferRelativeResize="0"/>
          <p:nvPr/>
        </p:nvPicPr>
        <p:blipFill>
          <a:blip r:embed="rId4">
            <a:alphaModFix/>
          </a:blip>
          <a:stretch>
            <a:fillRect/>
          </a:stretch>
        </p:blipFill>
        <p:spPr>
          <a:xfrm rot="5400000">
            <a:off x="3155355" y="5395482"/>
            <a:ext cx="890327" cy="928996"/>
          </a:xfrm>
          <a:prstGeom prst="rect">
            <a:avLst/>
          </a:prstGeom>
          <a:noFill/>
          <a:ln>
            <a:noFill/>
          </a:ln>
        </p:spPr>
      </p:pic>
      <p:pic>
        <p:nvPicPr>
          <p:cNvPr id="2" name="Online Media 1" title="Why is leadership important for female entrepreneurs? | Fem-Up EU project">
            <a:hlinkClick r:id="" action="ppaction://media"/>
            <a:extLst>
              <a:ext uri="{FF2B5EF4-FFF2-40B4-BE49-F238E27FC236}">
                <a16:creationId xmlns:a16="http://schemas.microsoft.com/office/drawing/2014/main" id="{55DBD6D1-9FC6-4B5F-1997-36B2E0838673}"/>
              </a:ext>
            </a:extLst>
          </p:cNvPr>
          <p:cNvPicPr>
            <a:picLocks noRot="1" noChangeAspect="1"/>
          </p:cNvPicPr>
          <p:nvPr>
            <a:videoFile r:link="rId1"/>
          </p:nvPr>
        </p:nvPicPr>
        <p:blipFill>
          <a:blip r:embed="rId5"/>
          <a:stretch>
            <a:fillRect/>
          </a:stretch>
        </p:blipFill>
        <p:spPr>
          <a:xfrm>
            <a:off x="4186452" y="1900881"/>
            <a:ext cx="7507115" cy="4085968"/>
          </a:xfrm>
          <a:prstGeom prst="rect">
            <a:avLst/>
          </a:prstGeom>
        </p:spPr>
      </p:pic>
      <p:sp>
        <p:nvSpPr>
          <p:cNvPr id="4" name="TextBox 3">
            <a:extLst>
              <a:ext uri="{FF2B5EF4-FFF2-40B4-BE49-F238E27FC236}">
                <a16:creationId xmlns:a16="http://schemas.microsoft.com/office/drawing/2014/main" id="{6A2A4671-C38B-4224-6981-63F2A4953767}"/>
              </a:ext>
            </a:extLst>
          </p:cNvPr>
          <p:cNvSpPr txBox="1"/>
          <p:nvPr/>
        </p:nvSpPr>
        <p:spPr>
          <a:xfrm>
            <a:off x="4186195" y="6026762"/>
            <a:ext cx="761352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ea typeface="Roboto"/>
                <a:cs typeface="Roboto"/>
              </a:rPr>
              <a:t>Fuente: </a:t>
            </a:r>
            <a:r>
              <a:rPr lang="es-ES" sz="1000" noProof="0" dirty="0" err="1">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Why</a:t>
            </a:r>
            <a:r>
              <a:rPr lang="es-ES" sz="1000" noProof="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 </a:t>
            </a:r>
            <a:r>
              <a:rPr lang="es-ES" sz="1000" noProof="0" dirty="0" err="1">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is</a:t>
            </a:r>
            <a:r>
              <a:rPr lang="es-ES" sz="1000" noProof="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 </a:t>
            </a:r>
            <a:r>
              <a:rPr lang="es-ES" sz="1000" noProof="0" dirty="0" err="1">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leadership</a:t>
            </a:r>
            <a:r>
              <a:rPr lang="es-ES" sz="1000" noProof="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 </a:t>
            </a:r>
            <a:r>
              <a:rPr lang="es-ES" sz="1000" noProof="0" dirty="0" err="1">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important</a:t>
            </a:r>
            <a:r>
              <a:rPr lang="es-ES" sz="1000" noProof="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 </a:t>
            </a:r>
            <a:r>
              <a:rPr lang="es-ES" sz="1000" noProof="0" dirty="0" err="1">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for</a:t>
            </a:r>
            <a:r>
              <a:rPr lang="es-ES" sz="1000" noProof="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 </a:t>
            </a:r>
            <a:r>
              <a:rPr lang="es-ES" sz="1000" noProof="0" dirty="0" err="1">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female</a:t>
            </a:r>
            <a:r>
              <a:rPr lang="es-ES" sz="1000" noProof="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 </a:t>
            </a:r>
            <a:r>
              <a:rPr lang="es-ES" sz="1000" noProof="0" dirty="0" err="1">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entrepreneurs</a:t>
            </a:r>
            <a:r>
              <a:rPr lang="es-ES" sz="1000" noProof="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 | </a:t>
            </a:r>
            <a:r>
              <a:rPr lang="es-ES" sz="1000" noProof="0" dirty="0" err="1">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Fem</a:t>
            </a:r>
            <a:r>
              <a:rPr lang="es-ES" sz="1000" noProof="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-Up EU </a:t>
            </a:r>
            <a:r>
              <a:rPr lang="es-ES" sz="1000" noProof="0" dirty="0" err="1">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project</a:t>
            </a:r>
            <a:r>
              <a:rPr lang="es-ES" sz="1000" noProof="0" dirty="0">
                <a:solidFill>
                  <a:srgbClr val="0F0F0F"/>
                </a:solidFill>
                <a:latin typeface="Raleway"/>
                <a:ea typeface="Roboto"/>
                <a:cs typeface="Roboto"/>
              </a:rPr>
              <a:t> por </a:t>
            </a:r>
            <a:r>
              <a:rPr lang="es-ES" sz="1000" noProof="0" dirty="0" err="1">
                <a:solidFill>
                  <a:srgbClr val="0F0F0F"/>
                </a:solidFill>
                <a:latin typeface="Raleway"/>
                <a:ea typeface="Roboto"/>
                <a:cs typeface="Roboto"/>
              </a:rPr>
              <a:t>Skills</a:t>
            </a:r>
            <a:r>
              <a:rPr lang="es-ES" sz="1000" noProof="0" dirty="0">
                <a:solidFill>
                  <a:srgbClr val="0F0F0F"/>
                </a:solidFill>
                <a:latin typeface="Raleway"/>
                <a:ea typeface="Roboto"/>
                <a:cs typeface="Roboto"/>
              </a:rPr>
              <a:t> </a:t>
            </a:r>
            <a:r>
              <a:rPr lang="es-ES" sz="1000" noProof="0" dirty="0" err="1">
                <a:solidFill>
                  <a:srgbClr val="0F0F0F"/>
                </a:solidFill>
                <a:latin typeface="Raleway"/>
                <a:ea typeface="Roboto"/>
                <a:cs typeface="Roboto"/>
              </a:rPr>
              <a:t>Zone</a:t>
            </a:r>
            <a:r>
              <a:rPr lang="es-ES" sz="1000" noProof="0" dirty="0">
                <a:solidFill>
                  <a:srgbClr val="0F0F0F"/>
                </a:solidFill>
                <a:latin typeface="Raleway"/>
                <a:ea typeface="Roboto"/>
                <a:cs typeface="Roboto"/>
              </a:rPr>
              <a:t> Malta</a:t>
            </a:r>
          </a:p>
        </p:txBody>
      </p:sp>
      <p:sp>
        <p:nvSpPr>
          <p:cNvPr id="5" name="TextBox 4">
            <a:extLst>
              <a:ext uri="{FF2B5EF4-FFF2-40B4-BE49-F238E27FC236}">
                <a16:creationId xmlns:a16="http://schemas.microsoft.com/office/drawing/2014/main" id="{7E0F587E-A2F8-7E06-5977-FF4BE0DDEB7B}"/>
              </a:ext>
            </a:extLst>
          </p:cNvPr>
          <p:cNvSpPr txBox="1"/>
          <p:nvPr/>
        </p:nvSpPr>
        <p:spPr>
          <a:xfrm>
            <a:off x="769649" y="2778601"/>
            <a:ext cx="2951892" cy="233910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s-ES" sz="1800" b="1" noProof="0" dirty="0">
                <a:latin typeface="Raleway"/>
              </a:rPr>
              <a:t>Mira el vídeo y reflexiona sobre él</a:t>
            </a:r>
            <a:r>
              <a:rPr lang="es-ES" sz="1800" noProof="0" dirty="0">
                <a:latin typeface="Raleway"/>
              </a:rPr>
              <a:t>.</a:t>
            </a:r>
            <a:endParaRPr lang="es-ES" noProof="0" dirty="0"/>
          </a:p>
          <a:p>
            <a:pPr>
              <a:spcBef>
                <a:spcPts val="600"/>
              </a:spcBef>
              <a:spcAft>
                <a:spcPts val="600"/>
              </a:spcAft>
            </a:pPr>
            <a:endParaRPr lang="es-ES" sz="1800" noProof="0" dirty="0">
              <a:latin typeface="Raleway"/>
            </a:endParaRPr>
          </a:p>
          <a:p>
            <a:pPr>
              <a:spcBef>
                <a:spcPts val="600"/>
              </a:spcBef>
              <a:spcAft>
                <a:spcPts val="600"/>
              </a:spcAft>
            </a:pPr>
            <a:r>
              <a:rPr lang="es-ES" sz="1800" noProof="0" dirty="0">
                <a:latin typeface="Raleway"/>
              </a:rPr>
              <a:t>¿Se te ocurren otras razones por las que el liderazgo es importante para las empresarias?</a:t>
            </a:r>
            <a:endParaRPr lang="es-ES" noProof="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g2ecf44786e8_0_13"/>
          <p:cNvSpPr txBox="1"/>
          <p:nvPr/>
        </p:nvSpPr>
        <p:spPr>
          <a:xfrm>
            <a:off x="2950029" y="815729"/>
            <a:ext cx="6291943" cy="1791000"/>
          </a:xfrm>
          <a:prstGeom prst="rect">
            <a:avLst/>
          </a:prstGeom>
          <a:noFill/>
          <a:ln>
            <a:noFill/>
          </a:ln>
        </p:spPr>
        <p:txBody>
          <a:bodyPr spcFirstLastPara="1" wrap="square" lIns="91425" tIns="45700" rIns="91425" bIns="45700" anchor="ctr" anchorCtr="0">
            <a:normAutofit/>
          </a:bodyPr>
          <a:lstStyle/>
          <a:p>
            <a:pPr algn="ctr">
              <a:spcBef>
                <a:spcPts val="600"/>
              </a:spcBef>
              <a:spcAft>
                <a:spcPts val="600"/>
              </a:spcAft>
            </a:pPr>
            <a:r>
              <a:rPr lang="es-ES" sz="3400" b="1" noProof="0" dirty="0">
                <a:solidFill>
                  <a:schemeClr val="tx2"/>
                </a:solidFill>
                <a:latin typeface="Raleway SemiBold"/>
                <a:ea typeface="Raleway"/>
                <a:cs typeface="Raleway"/>
              </a:rPr>
              <a:t>1</a:t>
            </a:r>
            <a:r>
              <a:rPr lang="es-ES" sz="3400" b="1" noProof="0" dirty="0">
                <a:solidFill>
                  <a:schemeClr val="tx2"/>
                </a:solidFill>
                <a:latin typeface="Raleway"/>
                <a:ea typeface="Raleway"/>
                <a:cs typeface="Raleway"/>
              </a:rPr>
              <a:t>° Estilos de liderazgo y fomento de la confianza</a:t>
            </a:r>
            <a:endParaRPr lang="es-ES" sz="3400" b="1" noProof="0" dirty="0">
              <a:solidFill>
                <a:srgbClr val="0E9094"/>
              </a:solidFill>
              <a:latin typeface="Raleway"/>
              <a:ea typeface="Raleway"/>
              <a:cs typeface="Raleway"/>
            </a:endParaRPr>
          </a:p>
        </p:txBody>
      </p:sp>
      <p:pic>
        <p:nvPicPr>
          <p:cNvPr id="116" name="Google Shape;116;g2ecf44786e8_0_13"/>
          <p:cNvPicPr preferRelativeResize="0"/>
          <p:nvPr/>
        </p:nvPicPr>
        <p:blipFill>
          <a:blip r:embed="rId3">
            <a:alphaModFix/>
          </a:blip>
          <a:stretch>
            <a:fillRect/>
          </a:stretch>
        </p:blipFill>
        <p:spPr>
          <a:xfrm>
            <a:off x="4152113" y="2970225"/>
            <a:ext cx="3887775" cy="3887775"/>
          </a:xfrm>
          <a:prstGeom prst="rect">
            <a:avLst/>
          </a:prstGeom>
          <a:noFill/>
          <a:ln>
            <a:noFill/>
          </a:ln>
        </p:spPr>
      </p:pic>
      <p:sp>
        <p:nvSpPr>
          <p:cNvPr id="4" name="TextBox 3">
            <a:extLst>
              <a:ext uri="{FF2B5EF4-FFF2-40B4-BE49-F238E27FC236}">
                <a16:creationId xmlns:a16="http://schemas.microsoft.com/office/drawing/2014/main" id="{BE808125-66F6-1324-1E5E-7E8A5B9C9C90}"/>
              </a:ext>
            </a:extLst>
          </p:cNvPr>
          <p:cNvSpPr txBox="1"/>
          <p:nvPr/>
        </p:nvSpPr>
        <p:spPr>
          <a:xfrm>
            <a:off x="3086445" y="6582032"/>
            <a:ext cx="212418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s-ES" sz="1000" noProof="0" dirty="0">
              <a:solidFill>
                <a:schemeClr val="accent1"/>
              </a:solidFill>
              <a:latin typeface="Raleway"/>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g2ecf44786e8_0_17"/>
          <p:cNvSpPr txBox="1">
            <a:spLocks noGrp="1"/>
          </p:cNvSpPr>
          <p:nvPr>
            <p:ph type="title"/>
          </p:nvPr>
        </p:nvSpPr>
        <p:spPr>
          <a:xfrm>
            <a:off x="578211" y="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Explorar diversos estilos de liderazgo</a:t>
            </a:r>
            <a:endParaRPr lang="es-ES" sz="3400" b="1" noProof="0" dirty="0">
              <a:highlight>
                <a:srgbClr val="FFFF00"/>
              </a:highlight>
            </a:endParaRPr>
          </a:p>
        </p:txBody>
      </p:sp>
      <p:sp>
        <p:nvSpPr>
          <p:cNvPr id="122" name="Google Shape;122;g2ecf44786e8_0_17"/>
          <p:cNvSpPr txBox="1"/>
          <p:nvPr/>
        </p:nvSpPr>
        <p:spPr>
          <a:xfrm>
            <a:off x="578033" y="1038389"/>
            <a:ext cx="6755827" cy="2930650"/>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s-ES" sz="2000" b="1" noProof="0" dirty="0">
                <a:highlight>
                  <a:schemeClr val="lt1"/>
                </a:highlight>
                <a:latin typeface="Raleway"/>
                <a:ea typeface="Raleway"/>
                <a:cs typeface="Raleway"/>
                <a:sym typeface="Raleway"/>
              </a:rPr>
              <a:t>1. Liderazgo transformacional</a:t>
            </a:r>
            <a:endParaRPr lang="es-ES" sz="2000" b="1" noProof="0" dirty="0">
              <a:highlight>
                <a:srgbClr val="F3B75B"/>
              </a:highlight>
              <a:latin typeface="Raleway"/>
              <a:ea typeface="Raleway"/>
              <a:cs typeface="Raleway"/>
            </a:endParaRPr>
          </a:p>
          <a:p>
            <a:pPr algn="just">
              <a:spcBef>
                <a:spcPts val="600"/>
              </a:spcBef>
              <a:spcAft>
                <a:spcPts val="600"/>
              </a:spcAft>
            </a:pPr>
            <a:r>
              <a:rPr lang="es-ES" sz="1800" b="1" noProof="0" dirty="0">
                <a:latin typeface="Raleway"/>
                <a:ea typeface="Raleway"/>
                <a:cs typeface="Raleway"/>
                <a:sym typeface="Raleway"/>
              </a:rPr>
              <a:t>Características:</a:t>
            </a:r>
            <a:r>
              <a:rPr lang="es-ES" sz="1800" noProof="0" dirty="0">
                <a:latin typeface="Raleway"/>
                <a:ea typeface="Raleway"/>
                <a:cs typeface="Raleway"/>
                <a:sym typeface="Raleway"/>
              </a:rPr>
              <a:t> </a:t>
            </a:r>
            <a:endParaRPr lang="es-ES" sz="1800" noProof="0" dirty="0">
              <a:latin typeface="Raleway"/>
              <a:ea typeface="Raleway"/>
              <a:cs typeface="Raleway"/>
            </a:endParaRPr>
          </a:p>
          <a:p>
            <a:pPr marL="285750" algn="just">
              <a:spcBef>
                <a:spcPts val="600"/>
              </a:spcBef>
              <a:spcAft>
                <a:spcPts val="600"/>
              </a:spcAft>
              <a:buChar char="•"/>
            </a:pPr>
            <a:r>
              <a:rPr lang="es-ES" sz="1800" noProof="0" dirty="0">
                <a:latin typeface="Raleway"/>
                <a:ea typeface="Raleway"/>
                <a:cs typeface="Raleway"/>
                <a:sym typeface="Raleway"/>
              </a:rPr>
              <a:t> Inspirar y motivar a las personas, cuestionar el statu quo y fomentar la innovación.</a:t>
            </a:r>
            <a:endParaRPr lang="es-ES" sz="1800" noProof="0" dirty="0">
              <a:latin typeface="Raleway"/>
              <a:ea typeface="Raleway"/>
              <a:cs typeface="Raleway"/>
            </a:endParaRPr>
          </a:p>
          <a:p>
            <a:pPr algn="just">
              <a:spcBef>
                <a:spcPts val="600"/>
              </a:spcBef>
              <a:spcAft>
                <a:spcPts val="600"/>
              </a:spcAft>
            </a:pPr>
            <a:r>
              <a:rPr lang="es-ES" sz="1800" b="1" noProof="0" dirty="0">
                <a:latin typeface="Raleway"/>
                <a:ea typeface="Raleway"/>
                <a:cs typeface="Raleway"/>
                <a:sym typeface="Raleway"/>
              </a:rPr>
              <a:t>Prácticas:</a:t>
            </a:r>
            <a:r>
              <a:rPr lang="es-ES" sz="1800" noProof="0" dirty="0">
                <a:latin typeface="Raleway"/>
                <a:ea typeface="Raleway"/>
                <a:cs typeface="Raleway"/>
                <a:sym typeface="Raleway"/>
              </a:rPr>
              <a:t> </a:t>
            </a:r>
            <a:endParaRPr lang="es-ES" sz="1800" noProof="0" dirty="0">
              <a:latin typeface="Raleway"/>
              <a:ea typeface="Raleway"/>
              <a:cs typeface="Raleway"/>
            </a:endParaRPr>
          </a:p>
          <a:p>
            <a:pPr marL="285750" algn="just">
              <a:spcBef>
                <a:spcPts val="600"/>
              </a:spcBef>
              <a:spcAft>
                <a:spcPts val="600"/>
              </a:spcAft>
              <a:buFont typeface="Arial"/>
              <a:buChar char="•"/>
            </a:pPr>
            <a:r>
              <a:rPr lang="es-ES" sz="1800" noProof="0" dirty="0">
                <a:latin typeface="Raleway"/>
                <a:ea typeface="Raleway"/>
                <a:cs typeface="Raleway"/>
                <a:sym typeface="Raleway"/>
              </a:rPr>
              <a:t> Establecer una visión, motivar mediante la pasión y el entusiasmo, fomentar las aportaciones del equipo.</a:t>
            </a:r>
            <a:endParaRPr lang="es-ES" sz="1800" noProof="0" dirty="0">
              <a:latin typeface="Raleway"/>
              <a:ea typeface="Raleway"/>
              <a:cs typeface="Raleway"/>
            </a:endParaRPr>
          </a:p>
        </p:txBody>
      </p:sp>
      <p:sp>
        <p:nvSpPr>
          <p:cNvPr id="3" name="TextBox 2">
            <a:extLst>
              <a:ext uri="{FF2B5EF4-FFF2-40B4-BE49-F238E27FC236}">
                <a16:creationId xmlns:a16="http://schemas.microsoft.com/office/drawing/2014/main" id="{4BC904C2-A655-7566-3AA0-E067032A148D}"/>
              </a:ext>
            </a:extLst>
          </p:cNvPr>
          <p:cNvSpPr txBox="1"/>
          <p:nvPr/>
        </p:nvSpPr>
        <p:spPr>
          <a:xfrm>
            <a:off x="578211" y="4085144"/>
            <a:ext cx="7870058"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600"/>
              </a:spcBef>
              <a:spcAft>
                <a:spcPts val="600"/>
              </a:spcAft>
            </a:pPr>
            <a:r>
              <a:rPr lang="es-ES" sz="1800" b="1" noProof="0" dirty="0" err="1">
                <a:latin typeface="Raleway"/>
              </a:rPr>
              <a:t>Ursula</a:t>
            </a:r>
            <a:r>
              <a:rPr lang="es-ES" sz="1800" b="1" noProof="0" dirty="0">
                <a:latin typeface="Raleway"/>
              </a:rPr>
              <a:t> </a:t>
            </a:r>
            <a:r>
              <a:rPr lang="es-ES" sz="1800" b="1" noProof="0" dirty="0" err="1">
                <a:latin typeface="Raleway"/>
              </a:rPr>
              <a:t>von</a:t>
            </a:r>
            <a:r>
              <a:rPr lang="es-ES" sz="1800" b="1" noProof="0" dirty="0">
                <a:latin typeface="Raleway"/>
              </a:rPr>
              <a:t> </a:t>
            </a:r>
            <a:r>
              <a:rPr lang="es-ES" sz="1800" b="1" noProof="0" dirty="0" err="1">
                <a:latin typeface="Raleway"/>
              </a:rPr>
              <a:t>der</a:t>
            </a:r>
            <a:r>
              <a:rPr lang="es-ES" sz="1800" b="1" noProof="0" dirty="0">
                <a:latin typeface="Raleway"/>
              </a:rPr>
              <a:t> </a:t>
            </a:r>
            <a:r>
              <a:rPr lang="es-ES" sz="1800" b="1" noProof="0" dirty="0" err="1">
                <a:latin typeface="Raleway"/>
              </a:rPr>
              <a:t>Leyen</a:t>
            </a:r>
            <a:r>
              <a:rPr lang="es-ES" sz="1800" b="1" noProof="0" dirty="0">
                <a:latin typeface="Raleway"/>
              </a:rPr>
              <a:t>,</a:t>
            </a:r>
            <a:r>
              <a:rPr lang="es-ES" sz="1800" noProof="0" dirty="0">
                <a:latin typeface="Raleway"/>
              </a:rPr>
              <a:t> </a:t>
            </a:r>
            <a:r>
              <a:rPr lang="es-ES" sz="1800" noProof="0" dirty="0">
                <a:solidFill>
                  <a:srgbClr val="242429"/>
                </a:solidFill>
                <a:latin typeface="Raleway"/>
                <a:ea typeface="Roboto"/>
                <a:cs typeface="Roboto"/>
              </a:rPr>
              <a:t>presidente de la Comisión Europea, </a:t>
            </a:r>
            <a:r>
              <a:rPr lang="es-ES" sz="1800" noProof="0" dirty="0">
                <a:latin typeface="Raleway"/>
                <a:ea typeface="Roboto"/>
              </a:rPr>
              <a:t>es el mejor ejemplo de liderazgo transformacional. Más información sobre su historia y su liderazgo : </a:t>
            </a:r>
            <a:r>
              <a:rPr lang="es-ES" sz="1800" noProof="0" dirty="0">
                <a:latin typeface="Raleway"/>
                <a:ea typeface="Roboto"/>
                <a:hlinkClick r:id="rId3"/>
              </a:rPr>
              <a:t>Conozcas a la mujer más poderosa del Mundo: </a:t>
            </a:r>
            <a:r>
              <a:rPr lang="es-ES" sz="1800" noProof="0" dirty="0" err="1">
                <a:latin typeface="Raleway"/>
                <a:ea typeface="Roboto"/>
                <a:hlinkClick r:id="rId3"/>
              </a:rPr>
              <a:t>Ursula</a:t>
            </a:r>
            <a:r>
              <a:rPr lang="es-ES" sz="1800" noProof="0" dirty="0">
                <a:latin typeface="Raleway"/>
                <a:ea typeface="Roboto"/>
                <a:hlinkClick r:id="rId3"/>
              </a:rPr>
              <a:t> </a:t>
            </a:r>
            <a:r>
              <a:rPr lang="es-ES" sz="1800" noProof="0" dirty="0" err="1">
                <a:latin typeface="Raleway"/>
                <a:ea typeface="Roboto"/>
                <a:hlinkClick r:id="rId3"/>
              </a:rPr>
              <a:t>Von</a:t>
            </a:r>
            <a:r>
              <a:rPr lang="es-ES" sz="1800" noProof="0" dirty="0">
                <a:latin typeface="Raleway"/>
                <a:ea typeface="Roboto"/>
                <a:hlinkClick r:id="rId3"/>
              </a:rPr>
              <a:t> Der </a:t>
            </a:r>
            <a:r>
              <a:rPr lang="es-ES" sz="1800" noProof="0" dirty="0" err="1">
                <a:latin typeface="Raleway"/>
                <a:ea typeface="Roboto"/>
                <a:hlinkClick r:id="rId3"/>
              </a:rPr>
              <a:t>Leyen</a:t>
            </a:r>
            <a:r>
              <a:rPr lang="es-ES" sz="1800" noProof="0" dirty="0">
                <a:latin typeface="Raleway"/>
                <a:ea typeface="Roboto"/>
                <a:hlinkClick r:id="rId3"/>
              </a:rPr>
              <a:t>, Presidente de la Comisión Europea</a:t>
            </a:r>
            <a:r>
              <a:rPr lang="es-ES" sz="1800" noProof="0" dirty="0">
                <a:latin typeface="Raleway"/>
                <a:ea typeface="Roboto"/>
              </a:rPr>
              <a:t> para entender mejor el concepto. También te animamos a leer más sobre el </a:t>
            </a:r>
            <a:r>
              <a:rPr lang="es-ES" sz="1800" noProof="0" dirty="0">
                <a:latin typeface="Raleway"/>
                <a:ea typeface="Roboto"/>
                <a:hlinkClick r:id="rId4"/>
              </a:rPr>
              <a:t>liderazgo transformacional.</a:t>
            </a:r>
            <a:endParaRPr lang="es-ES" sz="1800" noProof="0" dirty="0">
              <a:latin typeface="Raleway"/>
              <a:ea typeface="Roboto"/>
            </a:endParaRPr>
          </a:p>
        </p:txBody>
      </p:sp>
      <p:pic>
        <p:nvPicPr>
          <p:cNvPr id="4" name="Picture 3" descr="A person smiling with a black background&#10;&#10;Description automatically generated">
            <a:extLst>
              <a:ext uri="{FF2B5EF4-FFF2-40B4-BE49-F238E27FC236}">
                <a16:creationId xmlns:a16="http://schemas.microsoft.com/office/drawing/2014/main" id="{629648CD-1539-6540-4212-B71E6453F715}"/>
              </a:ext>
            </a:extLst>
          </p:cNvPr>
          <p:cNvPicPr>
            <a:picLocks noChangeAspect="1"/>
          </p:cNvPicPr>
          <p:nvPr/>
        </p:nvPicPr>
        <p:blipFill>
          <a:blip r:embed="rId5"/>
          <a:srcRect l="31494" r="32229" b="13102"/>
          <a:stretch/>
        </p:blipFill>
        <p:spPr>
          <a:xfrm>
            <a:off x="8134401" y="1399669"/>
            <a:ext cx="4056793" cy="5457199"/>
          </a:xfrm>
          <a:prstGeom prst="rect">
            <a:avLst/>
          </a:prstGeom>
        </p:spPr>
      </p:pic>
      <p:sp>
        <p:nvSpPr>
          <p:cNvPr id="5" name="TextBox 1">
            <a:extLst>
              <a:ext uri="{FF2B5EF4-FFF2-40B4-BE49-F238E27FC236}">
                <a16:creationId xmlns:a16="http://schemas.microsoft.com/office/drawing/2014/main" id="{C6A14F73-D556-AF91-AF63-40E226EBEA53}"/>
              </a:ext>
            </a:extLst>
          </p:cNvPr>
          <p:cNvSpPr txBox="1"/>
          <p:nvPr/>
        </p:nvSpPr>
        <p:spPr>
          <a:xfrm>
            <a:off x="7064523" y="6604758"/>
            <a:ext cx="3526971"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1000" noProof="0" dirty="0">
                <a:solidFill>
                  <a:schemeClr val="accent1"/>
                </a:solidFill>
                <a:latin typeface="Raleway"/>
              </a:rPr>
              <a:t>Fuente de Imagen: wikimedia.org</a:t>
            </a:r>
          </a:p>
        </p:txBody>
      </p:sp>
    </p:spTree>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28B3D6815C772C4D81C6B76302BCB0B9" ma:contentTypeVersion="15" ma:contentTypeDescription="Crear nuevo documento." ma:contentTypeScope="" ma:versionID="39b2f1efcf6a2f28d1b28d037d8efdee">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bc95343b55c720f8ce1d0a51deb0cdd1"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F19DAAB-01F3-4821-B617-023179AE7282}">
  <ds:schemaRefs>
    <ds:schemaRef ds:uri="http://schemas.microsoft.com/sharepoint/v3/contenttype/forms"/>
  </ds:schemaRefs>
</ds:datastoreItem>
</file>

<file path=customXml/itemProps2.xml><?xml version="1.0" encoding="utf-8"?>
<ds:datastoreItem xmlns:ds="http://schemas.openxmlformats.org/officeDocument/2006/customXml" ds:itemID="{66F3DB41-5725-4190-80F5-3A590D981835}">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984ff08c-af25-4174-ad80-e934fe4fddf1"/>
    <ds:schemaRef ds:uri="26a10de0-e0bd-466a-87c8-f0d3f8c6fbe9"/>
    <ds:schemaRef ds:uri="http://www.w3.org/XML/1998/namespace"/>
    <ds:schemaRef ds:uri="http://purl.org/dc/dcmitype/"/>
  </ds:schemaRefs>
</ds:datastoreItem>
</file>

<file path=customXml/itemProps3.xml><?xml version="1.0" encoding="utf-8"?>
<ds:datastoreItem xmlns:ds="http://schemas.openxmlformats.org/officeDocument/2006/customXml" ds:itemID="{68AD4D4F-B1CE-41C2-8429-129BEF061C46}"/>
</file>

<file path=docProps/app.xml><?xml version="1.0" encoding="utf-8"?>
<Properties xmlns="http://schemas.openxmlformats.org/officeDocument/2006/extended-properties" xmlns:vt="http://schemas.openxmlformats.org/officeDocument/2006/docPropsVTypes">
  <TotalTime>1477</TotalTime>
  <Words>4283</Words>
  <Application>Microsoft Office PowerPoint</Application>
  <PresentationFormat>Panorámica</PresentationFormat>
  <Paragraphs>306</Paragraphs>
  <Slides>47</Slides>
  <Notes>42</Notes>
  <HiddenSlides>0</HiddenSlides>
  <MMClips>6</MMClips>
  <ScaleCrop>false</ScaleCrop>
  <HeadingPairs>
    <vt:vector size="6" baseType="variant">
      <vt:variant>
        <vt:lpstr>Fuentes usadas</vt:lpstr>
      </vt:variant>
      <vt:variant>
        <vt:i4>8</vt:i4>
      </vt:variant>
      <vt:variant>
        <vt:lpstr>Tema</vt:lpstr>
      </vt:variant>
      <vt:variant>
        <vt:i4>3</vt:i4>
      </vt:variant>
      <vt:variant>
        <vt:lpstr>Títulos de diapositiva</vt:lpstr>
      </vt:variant>
      <vt:variant>
        <vt:i4>47</vt:i4>
      </vt:variant>
    </vt:vector>
  </HeadingPairs>
  <TitlesOfParts>
    <vt:vector size="58" baseType="lpstr">
      <vt:lpstr>Raleway SemiBold</vt:lpstr>
      <vt:lpstr>Courier New</vt:lpstr>
      <vt:lpstr>Raleway</vt:lpstr>
      <vt:lpstr>TT Firs Neue</vt:lpstr>
      <vt:lpstr>Raleway Medium</vt:lpstr>
      <vt:lpstr>Georgia</vt:lpstr>
      <vt:lpstr>Arial</vt:lpstr>
      <vt:lpstr>Calibri</vt:lpstr>
      <vt:lpstr>Tema de Office</vt:lpstr>
      <vt:lpstr>Tema de Office</vt:lpstr>
      <vt:lpstr>Tema de Office</vt:lpstr>
      <vt:lpstr>Liderazgo  &amp; Marca Personal</vt:lpstr>
      <vt:lpstr>Finalidad de la Unidad</vt:lpstr>
      <vt:lpstr>Aprendizajes de esta unidad</vt:lpstr>
      <vt:lpstr>Liderazgo</vt:lpstr>
      <vt:lpstr>Presentación de PowerPoint</vt:lpstr>
      <vt:lpstr>“El liderazgo es difícil de definir, y el buen liderazgo aún más. Pero si consigues que la gente te siga hasta el fin del mundo, eres un gran líder.”  - Indra Nooyi  (Ex Consejera Delegada de PepsiCo, también conocida por ser la primera mujer de color y la primera inmigrante en tomar el timón de una empresa de Fortune 50)</vt:lpstr>
      <vt:lpstr>¿Por qué es importante el liderazgo para las empresarias?</vt:lpstr>
      <vt:lpstr>Presentación de PowerPoint</vt:lpstr>
      <vt:lpstr>Explorar diversos estilos de liderazgo</vt:lpstr>
      <vt:lpstr>Explorar diversos estilos de liderazgo</vt:lpstr>
      <vt:lpstr>Explorar diversos estilos de liderazgo</vt:lpstr>
      <vt:lpstr>Explorar diversos estilos de liderazgo</vt:lpstr>
      <vt:lpstr>Explorar diversos estilos de liderazgo</vt:lpstr>
      <vt:lpstr>¿Cómo identificar su estilo de liderazgo y sus puntos fuertes?</vt:lpstr>
      <vt:lpstr>Herramientas de autoevaluación</vt:lpstr>
      <vt:lpstr>Herramientas de autoevaluación</vt:lpstr>
      <vt:lpstr>Herramientas de autoevaluación</vt:lpstr>
      <vt:lpstr>Construir y mantener la confianza como líder</vt:lpstr>
      <vt:lpstr>Construir y mantener la confianza como líder</vt:lpstr>
      <vt:lpstr>Presentación de PowerPoint</vt:lpstr>
      <vt:lpstr>¿Qué es la marca personal?</vt:lpstr>
      <vt:lpstr>Importancia de la marca personal</vt:lpstr>
      <vt:lpstr>¿Por qué es importante la marca personal para las empresarias? </vt:lpstr>
      <vt:lpstr>Pasos para identificar y desarrollar su marca personal</vt:lpstr>
      <vt:lpstr>¿Cómo crear una marca personal?</vt:lpstr>
      <vt:lpstr>Aprovechar las redes sociales para la marca personal </vt:lpstr>
      <vt:lpstr>Aprovechar las redes sociales para la marca personal </vt:lpstr>
      <vt:lpstr>Presentación de PowerPoint</vt:lpstr>
      <vt:lpstr>Empresarias europeas de éxito</vt:lpstr>
      <vt:lpstr>Presentación de PowerPoint</vt:lpstr>
      <vt:lpstr>Presentación de PowerPoint</vt:lpstr>
      <vt:lpstr>Presentación de PowerPoint</vt:lpstr>
      <vt:lpstr>Presentación de PowerPoint</vt:lpstr>
      <vt:lpstr>Presentación de PowerPoint</vt:lpstr>
      <vt:lpstr>Empatía en Liderazgo</vt:lpstr>
      <vt:lpstr>Empatía en Liderazgo ¿Cómo pueden los líderes demostrar empatía y crear equipos más fuertes?</vt:lpstr>
      <vt:lpstr>Estrategias para fomentar un entorno de trabajo positivo</vt:lpstr>
      <vt:lpstr>Comunicación eficaz y resolución de conflictos</vt:lpstr>
      <vt:lpstr>Presentación de PowerPoint</vt:lpstr>
      <vt:lpstr>Presentación de PowerPoint</vt:lpstr>
      <vt:lpstr>Más por explorar: Libros</vt:lpstr>
      <vt:lpstr>Más por explorar : Podcasts</vt:lpstr>
      <vt:lpstr>Más por explorar : Ted Talks</vt:lpstr>
      <vt:lpstr>Más por explorar : Ted Talks</vt:lpstr>
      <vt:lpstr>Fuentes usadas para crear esta unidad</vt:lpstr>
      <vt:lpstr>Fuentes usadas para crear esta unidad</vt:lpstr>
      <vt:lpstr>Socios FEM-Up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 Raso</dc:creator>
  <cp:lastModifiedBy>Laure Raso</cp:lastModifiedBy>
  <cp:revision>614</cp:revision>
  <dcterms:created xsi:type="dcterms:W3CDTF">2023-12-21T13:42:43Z</dcterms:created>
  <dcterms:modified xsi:type="dcterms:W3CDTF">2025-07-17T08:58:17Z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