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922FE8-0EA1-B457-8463-5A3B05ED8634}" v="82" dt="2024-12-19T08:57:42.706"/>
    <p1510:client id="{A0E86943-C317-9C8C-F104-F6DB1A6AD8A0}" v="156" dt="2024-12-19T10:00:17.286"/>
    <p1510:client id="{C800B732-2A2B-13BD-F6FF-01536B8E3007}" v="19" dt="2024-12-18T12:26:17.8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94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2D11C9E4-498E-262A-343E-4750D1093027}"/>
    <pc:docChg chg="modSld">
      <pc:chgData name="epo_35" userId="S::epo_35_jogroup.eu#ext#@dobasi.onmicrosoft.com::edd5f0fd-77c0-4369-83c5-84439aafe912" providerId="AD" clId="Web-{2D11C9E4-498E-262A-343E-4750D1093027}" dt="2024-11-08T14:26:45.239" v="19" actId="20577"/>
      <pc:docMkLst>
        <pc:docMk/>
      </pc:docMkLst>
      <pc:sldChg chg="addSp modSp">
        <pc:chgData name="epo_35" userId="S::epo_35_jogroup.eu#ext#@dobasi.onmicrosoft.com::edd5f0fd-77c0-4369-83c5-84439aafe912" providerId="AD" clId="Web-{2D11C9E4-498E-262A-343E-4750D1093027}" dt="2024-11-08T14:26:45.239" v="19" actId="20577"/>
        <pc:sldMkLst>
          <pc:docMk/>
          <pc:sldMk cId="1326018968" sldId="256"/>
        </pc:sldMkLst>
        <pc:spChg chg="add mod">
          <ac:chgData name="epo_35" userId="S::epo_35_jogroup.eu#ext#@dobasi.onmicrosoft.com::edd5f0fd-77c0-4369-83c5-84439aafe912" providerId="AD" clId="Web-{2D11C9E4-498E-262A-343E-4750D1093027}" dt="2024-11-08T14:26:45.239" v="19" actId="20577"/>
          <ac:spMkLst>
            <pc:docMk/>
            <pc:sldMk cId="1326018968" sldId="256"/>
            <ac:spMk id="3" creationId="{73B06CFA-549F-BF01-84DA-E23DFB02BD4F}"/>
          </ac:spMkLst>
        </pc:spChg>
      </pc:sldChg>
      <pc:sldChg chg="modSp">
        <pc:chgData name="epo_35" userId="S::epo_35_jogroup.eu#ext#@dobasi.onmicrosoft.com::edd5f0fd-77c0-4369-83c5-84439aafe912" providerId="AD" clId="Web-{2D11C9E4-498E-262A-343E-4750D1093027}" dt="2024-11-08T14:25:41.534" v="11" actId="20577"/>
        <pc:sldMkLst>
          <pc:docMk/>
          <pc:sldMk cId="2591287154" sldId="258"/>
        </pc:sldMkLst>
        <pc:spChg chg="mod">
          <ac:chgData name="epo_35" userId="S::epo_35_jogroup.eu#ext#@dobasi.onmicrosoft.com::edd5f0fd-77c0-4369-83c5-84439aafe912" providerId="AD" clId="Web-{2D11C9E4-498E-262A-343E-4750D1093027}" dt="2024-11-08T14:25:41.534" v="11" actId="20577"/>
          <ac:spMkLst>
            <pc:docMk/>
            <pc:sldMk cId="2591287154" sldId="258"/>
            <ac:spMk id="4" creationId="{EDDEB2B8-67A4-DBB2-B33B-FA3A94AEE46E}"/>
          </ac:spMkLst>
        </pc:spChg>
      </pc:sldChg>
      <pc:sldChg chg="modSp">
        <pc:chgData name="epo_35" userId="S::epo_35_jogroup.eu#ext#@dobasi.onmicrosoft.com::edd5f0fd-77c0-4369-83c5-84439aafe912" providerId="AD" clId="Web-{2D11C9E4-498E-262A-343E-4750D1093027}" dt="2024-11-08T14:26:07.363" v="16" actId="20577"/>
        <pc:sldMkLst>
          <pc:docMk/>
          <pc:sldMk cId="1806747422" sldId="267"/>
        </pc:sldMkLst>
        <pc:spChg chg="mod">
          <ac:chgData name="epo_35" userId="S::epo_35_jogroup.eu#ext#@dobasi.onmicrosoft.com::edd5f0fd-77c0-4369-83c5-84439aafe912" providerId="AD" clId="Web-{2D11C9E4-498E-262A-343E-4750D1093027}" dt="2024-11-08T14:26:07.363" v="16"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2D11C9E4-498E-262A-343E-4750D1093027}" dt="2024-11-08T14:25:55.222" v="14" actId="20577"/>
        <pc:sldMkLst>
          <pc:docMk/>
          <pc:sldMk cId="4280368316" sldId="271"/>
        </pc:sldMkLst>
        <pc:spChg chg="mod">
          <ac:chgData name="epo_35" userId="S::epo_35_jogroup.eu#ext#@dobasi.onmicrosoft.com::edd5f0fd-77c0-4369-83c5-84439aafe912" providerId="AD" clId="Web-{2D11C9E4-498E-262A-343E-4750D1093027}" dt="2024-11-08T14:25:55.222" v="14" actId="20577"/>
          <ac:spMkLst>
            <pc:docMk/>
            <pc:sldMk cId="4280368316" sldId="271"/>
            <ac:spMk id="2" creationId="{473C6D11-57DE-CE53-DE22-EED64C74869A}"/>
          </ac:spMkLst>
        </pc:spChg>
      </pc:sldChg>
      <pc:sldChg chg="modSp">
        <pc:chgData name="epo_35" userId="S::epo_35_jogroup.eu#ext#@dobasi.onmicrosoft.com::edd5f0fd-77c0-4369-83c5-84439aafe912" providerId="AD" clId="Web-{2D11C9E4-498E-262A-343E-4750D1093027}" dt="2024-11-08T14:26:18.942" v="17" actId="20577"/>
        <pc:sldMkLst>
          <pc:docMk/>
          <pc:sldMk cId="1151573899" sldId="288"/>
        </pc:sldMkLst>
        <pc:spChg chg="mod">
          <ac:chgData name="epo_35" userId="S::epo_35_jogroup.eu#ext#@dobasi.onmicrosoft.com::edd5f0fd-77c0-4369-83c5-84439aafe912" providerId="AD" clId="Web-{2D11C9E4-498E-262A-343E-4750D1093027}" dt="2024-11-08T14:26:18.942" v="17"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FAA62AC6-94FC-1C7A-DC6C-8EF6A7C12538}"/>
    <pc:docChg chg="delSld modSld">
      <pc:chgData name="Martina Plantak, DOBA" userId="S::martina.plantak@doba.si::de674679-c024-4d92-9c12-6923d982c1a5" providerId="AD" clId="Web-{FAA62AC6-94FC-1C7A-DC6C-8EF6A7C12538}" dt="2024-12-12T14:47:20.927" v="992" actId="1076"/>
      <pc:docMkLst>
        <pc:docMk/>
      </pc:docMkLst>
      <pc:sldChg chg="modSp">
        <pc:chgData name="Martina Plantak, DOBA" userId="S::martina.plantak@doba.si::de674679-c024-4d92-9c12-6923d982c1a5" providerId="AD" clId="Web-{FAA62AC6-94FC-1C7A-DC6C-8EF6A7C12538}" dt="2024-12-12T13:15:09.005" v="4" actId="20577"/>
        <pc:sldMkLst>
          <pc:docMk/>
          <pc:sldMk cId="1326018968" sldId="256"/>
        </pc:sldMkLst>
        <pc:spChg chg="mod">
          <ac:chgData name="Martina Plantak, DOBA" userId="S::martina.plantak@doba.si::de674679-c024-4d92-9c12-6923d982c1a5" providerId="AD" clId="Web-{FAA62AC6-94FC-1C7A-DC6C-8EF6A7C12538}" dt="2024-12-12T13:15:09.005" v="4" actId="20577"/>
          <ac:spMkLst>
            <pc:docMk/>
            <pc:sldMk cId="1326018968" sldId="256"/>
            <ac:spMk id="6" creationId="{73B06CFA-549F-BF01-84DA-E23DFB02BD4F}"/>
          </ac:spMkLst>
        </pc:spChg>
      </pc:sldChg>
      <pc:sldChg chg="modSp">
        <pc:chgData name="Martina Plantak, DOBA" userId="S::martina.plantak@doba.si::de674679-c024-4d92-9c12-6923d982c1a5" providerId="AD" clId="Web-{FAA62AC6-94FC-1C7A-DC6C-8EF6A7C12538}" dt="2024-12-12T13:47:05.968" v="89" actId="20577"/>
        <pc:sldMkLst>
          <pc:docMk/>
          <pc:sldMk cId="1177726443" sldId="257"/>
        </pc:sldMkLst>
        <pc:spChg chg="mod">
          <ac:chgData name="Martina Plantak, DOBA" userId="S::martina.plantak@doba.si::de674679-c024-4d92-9c12-6923d982c1a5" providerId="AD" clId="Web-{FAA62AC6-94FC-1C7A-DC6C-8EF6A7C12538}" dt="2024-12-12T13:46:22.404" v="79" actId="1076"/>
          <ac:spMkLst>
            <pc:docMk/>
            <pc:sldMk cId="1177726443" sldId="257"/>
            <ac:spMk id="2" creationId="{F2C0D52E-A62B-F6E5-F2B0-7344F0CE8600}"/>
          </ac:spMkLst>
        </pc:spChg>
        <pc:spChg chg="mod">
          <ac:chgData name="Martina Plantak, DOBA" userId="S::martina.plantak@doba.si::de674679-c024-4d92-9c12-6923d982c1a5" providerId="AD" clId="Web-{FAA62AC6-94FC-1C7A-DC6C-8EF6A7C12538}" dt="2024-12-12T13:46:56.764" v="87" actId="20577"/>
          <ac:spMkLst>
            <pc:docMk/>
            <pc:sldMk cId="1177726443" sldId="257"/>
            <ac:spMk id="4" creationId="{04667B6A-CF28-DC5E-2735-5F7E68284B51}"/>
          </ac:spMkLst>
        </pc:spChg>
        <pc:spChg chg="mod">
          <ac:chgData name="Martina Plantak, DOBA" userId="S::martina.plantak@doba.si::de674679-c024-4d92-9c12-6923d982c1a5" providerId="AD" clId="Web-{FAA62AC6-94FC-1C7A-DC6C-8EF6A7C12538}" dt="2024-12-12T13:47:05.968" v="89" actId="20577"/>
          <ac:spMkLst>
            <pc:docMk/>
            <pc:sldMk cId="1177726443" sldId="257"/>
            <ac:spMk id="5" creationId="{3FA2BF17-B7BC-AE6D-4D5F-EABC14EB66A4}"/>
          </ac:spMkLst>
        </pc:spChg>
      </pc:sldChg>
      <pc:sldChg chg="delSp modSp">
        <pc:chgData name="Martina Plantak, DOBA" userId="S::martina.plantak@doba.si::de674679-c024-4d92-9c12-6923d982c1a5" providerId="AD" clId="Web-{FAA62AC6-94FC-1C7A-DC6C-8EF6A7C12538}" dt="2024-12-12T13:47:52.001" v="108" actId="1076"/>
        <pc:sldMkLst>
          <pc:docMk/>
          <pc:sldMk cId="2591287154" sldId="258"/>
        </pc:sldMkLst>
        <pc:spChg chg="mod">
          <ac:chgData name="Martina Plantak, DOBA" userId="S::martina.plantak@doba.si::de674679-c024-4d92-9c12-6923d982c1a5" providerId="AD" clId="Web-{FAA62AC6-94FC-1C7A-DC6C-8EF6A7C12538}" dt="2024-12-12T13:47:52.001" v="108" actId="1076"/>
          <ac:spMkLst>
            <pc:docMk/>
            <pc:sldMk cId="2591287154" sldId="258"/>
            <ac:spMk id="4" creationId="{EDDEB2B8-67A4-DBB2-B33B-FA3A94AEE46E}"/>
          </ac:spMkLst>
        </pc:spChg>
        <pc:spChg chg="mod">
          <ac:chgData name="Martina Plantak, DOBA" userId="S::martina.plantak@doba.si::de674679-c024-4d92-9c12-6923d982c1a5" providerId="AD" clId="Web-{FAA62AC6-94FC-1C7A-DC6C-8EF6A7C12538}" dt="2024-12-12T13:47:41.094" v="104" actId="20577"/>
          <ac:spMkLst>
            <pc:docMk/>
            <pc:sldMk cId="2591287154" sldId="258"/>
            <ac:spMk id="5" creationId="{DCBDD218-F9D7-4922-0A12-8A66E5903877}"/>
          </ac:spMkLst>
        </pc:spChg>
        <pc:picChg chg="del">
          <ac:chgData name="Martina Plantak, DOBA" userId="S::martina.plantak@doba.si::de674679-c024-4d92-9c12-6923d982c1a5" providerId="AD" clId="Web-{FAA62AC6-94FC-1C7A-DC6C-8EF6A7C12538}" dt="2024-12-12T13:47:41.485" v="105"/>
          <ac:picMkLst>
            <pc:docMk/>
            <pc:sldMk cId="2591287154" sldId="258"/>
            <ac:picMk id="1026" creationId="{09490F42-300C-E4E3-604D-7BC40D33CFB3}"/>
          </ac:picMkLst>
        </pc:picChg>
      </pc:sldChg>
      <pc:sldChg chg="addSp modSp">
        <pc:chgData name="Martina Plantak, DOBA" userId="S::martina.plantak@doba.si::de674679-c024-4d92-9c12-6923d982c1a5" providerId="AD" clId="Web-{FAA62AC6-94FC-1C7A-DC6C-8EF6A7C12538}" dt="2024-12-12T14:00:43.607" v="198" actId="1076"/>
        <pc:sldMkLst>
          <pc:docMk/>
          <pc:sldMk cId="1337608970" sldId="259"/>
        </pc:sldMkLst>
        <pc:spChg chg="mod">
          <ac:chgData name="Martina Plantak, DOBA" userId="S::martina.plantak@doba.si::de674679-c024-4d92-9c12-6923d982c1a5" providerId="AD" clId="Web-{FAA62AC6-94FC-1C7A-DC6C-8EF6A7C12538}" dt="2024-12-12T14:00:41.591" v="197" actId="1076"/>
          <ac:spMkLst>
            <pc:docMk/>
            <pc:sldMk cId="1337608970" sldId="259"/>
            <ac:spMk id="3" creationId="{AD212F03-978D-BAB5-624A-0E670B9F81AE}"/>
          </ac:spMkLst>
        </pc:spChg>
        <pc:spChg chg="add mod">
          <ac:chgData name="Martina Plantak, DOBA" userId="S::martina.plantak@doba.si::de674679-c024-4d92-9c12-6923d982c1a5" providerId="AD" clId="Web-{FAA62AC6-94FC-1C7A-DC6C-8EF6A7C12538}" dt="2024-12-12T14:00:36.732" v="196" actId="1076"/>
          <ac:spMkLst>
            <pc:docMk/>
            <pc:sldMk cId="1337608970" sldId="259"/>
            <ac:spMk id="4" creationId="{BA8E7178-6E5C-AA12-E6DB-08A66035EBC3}"/>
          </ac:spMkLst>
        </pc:spChg>
        <pc:picChg chg="mod">
          <ac:chgData name="Martina Plantak, DOBA" userId="S::martina.plantak@doba.si::de674679-c024-4d92-9c12-6923d982c1a5" providerId="AD" clId="Web-{FAA62AC6-94FC-1C7A-DC6C-8EF6A7C12538}" dt="2024-12-12T14:00:43.607" v="198" actId="1076"/>
          <ac:picMkLst>
            <pc:docMk/>
            <pc:sldMk cId="1337608970" sldId="259"/>
            <ac:picMk id="2" creationId="{D64FF6BF-1F0D-25D8-F5E0-F980E6C68552}"/>
          </ac:picMkLst>
        </pc:picChg>
      </pc:sldChg>
      <pc:sldChg chg="modSp">
        <pc:chgData name="Martina Plantak, DOBA" userId="S::martina.plantak@doba.si::de674679-c024-4d92-9c12-6923d982c1a5" providerId="AD" clId="Web-{FAA62AC6-94FC-1C7A-DC6C-8EF6A7C12538}" dt="2024-12-12T14:06:03.322" v="243" actId="1076"/>
        <pc:sldMkLst>
          <pc:docMk/>
          <pc:sldMk cId="543473248" sldId="260"/>
        </pc:sldMkLst>
        <pc:spChg chg="mod">
          <ac:chgData name="Martina Plantak, DOBA" userId="S::martina.plantak@doba.si::de674679-c024-4d92-9c12-6923d982c1a5" providerId="AD" clId="Web-{FAA62AC6-94FC-1C7A-DC6C-8EF6A7C12538}" dt="2024-12-12T14:05:44.196" v="237" actId="1076"/>
          <ac:spMkLst>
            <pc:docMk/>
            <pc:sldMk cId="543473248" sldId="260"/>
            <ac:spMk id="14" creationId="{833550B8-DBAE-C755-9C1D-C8F8ABF223EE}"/>
          </ac:spMkLst>
        </pc:spChg>
        <pc:spChg chg="mod">
          <ac:chgData name="Martina Plantak, DOBA" userId="S::martina.plantak@doba.si::de674679-c024-4d92-9c12-6923d982c1a5" providerId="AD" clId="Web-{FAA62AC6-94FC-1C7A-DC6C-8EF6A7C12538}" dt="2024-12-12T14:05:47.946" v="238" actId="14100"/>
          <ac:spMkLst>
            <pc:docMk/>
            <pc:sldMk cId="543473248" sldId="260"/>
            <ac:spMk id="15" creationId="{0D6E7056-80F4-68F5-7F37-A6A601689D04}"/>
          </ac:spMkLst>
        </pc:spChg>
        <pc:spChg chg="mod">
          <ac:chgData name="Martina Plantak, DOBA" userId="S::martina.plantak@doba.si::de674679-c024-4d92-9c12-6923d982c1a5" providerId="AD" clId="Web-{FAA62AC6-94FC-1C7A-DC6C-8EF6A7C12538}" dt="2024-12-12T14:05:56.478" v="242" actId="20577"/>
          <ac:spMkLst>
            <pc:docMk/>
            <pc:sldMk cId="543473248" sldId="260"/>
            <ac:spMk id="16" creationId="{4A3A738B-C53A-9F49-0126-E19A8FD7B79E}"/>
          </ac:spMkLst>
        </pc:spChg>
        <pc:spChg chg="mod">
          <ac:chgData name="Martina Plantak, DOBA" userId="S::martina.plantak@doba.si::de674679-c024-4d92-9c12-6923d982c1a5" providerId="AD" clId="Web-{FAA62AC6-94FC-1C7A-DC6C-8EF6A7C12538}" dt="2024-12-12T14:06:03.322" v="243" actId="1076"/>
          <ac:spMkLst>
            <pc:docMk/>
            <pc:sldMk cId="543473248" sldId="260"/>
            <ac:spMk id="19" creationId="{F3F17C73-A9A4-5C0A-2714-5925B70E450F}"/>
          </ac:spMkLst>
        </pc:spChg>
      </pc:sldChg>
      <pc:sldChg chg="modSp">
        <pc:chgData name="Martina Plantak, DOBA" userId="S::martina.plantak@doba.si::de674679-c024-4d92-9c12-6923d982c1a5" providerId="AD" clId="Web-{FAA62AC6-94FC-1C7A-DC6C-8EF6A7C12538}" dt="2024-12-12T14:07:33.262" v="268" actId="1076"/>
        <pc:sldMkLst>
          <pc:docMk/>
          <pc:sldMk cId="2319837887" sldId="261"/>
        </pc:sldMkLst>
        <pc:spChg chg="mod">
          <ac:chgData name="Martina Plantak, DOBA" userId="S::martina.plantak@doba.si::de674679-c024-4d92-9c12-6923d982c1a5" providerId="AD" clId="Web-{FAA62AC6-94FC-1C7A-DC6C-8EF6A7C12538}" dt="2024-12-12T14:07:33.262" v="268" actId="1076"/>
          <ac:spMkLst>
            <pc:docMk/>
            <pc:sldMk cId="2319837887" sldId="261"/>
            <ac:spMk id="8" creationId="{2474DE6B-611F-5AF3-1D0C-8F90E9AA2E8F}"/>
          </ac:spMkLst>
        </pc:spChg>
      </pc:sldChg>
      <pc:sldChg chg="modSp">
        <pc:chgData name="Martina Plantak, DOBA" userId="S::martina.plantak@doba.si::de674679-c024-4d92-9c12-6923d982c1a5" providerId="AD" clId="Web-{FAA62AC6-94FC-1C7A-DC6C-8EF6A7C12538}" dt="2024-12-12T14:47:20.927" v="992" actId="1076"/>
        <pc:sldMkLst>
          <pc:docMk/>
          <pc:sldMk cId="2622686270" sldId="262"/>
        </pc:sldMkLst>
        <pc:spChg chg="mod">
          <ac:chgData name="Martina Plantak, DOBA" userId="S::martina.plantak@doba.si::de674679-c024-4d92-9c12-6923d982c1a5" providerId="AD" clId="Web-{FAA62AC6-94FC-1C7A-DC6C-8EF6A7C12538}" dt="2024-12-12T14:44:46.046" v="943" actId="20577"/>
          <ac:spMkLst>
            <pc:docMk/>
            <pc:sldMk cId="2622686270" sldId="262"/>
            <ac:spMk id="3" creationId="{61F24E80-4D7B-5519-330E-81314125B408}"/>
          </ac:spMkLst>
        </pc:spChg>
        <pc:spChg chg="mod">
          <ac:chgData name="Martina Plantak, DOBA" userId="S::martina.plantak@doba.si::de674679-c024-4d92-9c12-6923d982c1a5" providerId="AD" clId="Web-{FAA62AC6-94FC-1C7A-DC6C-8EF6A7C12538}" dt="2024-12-12T14:47:20.927" v="992" actId="1076"/>
          <ac:spMkLst>
            <pc:docMk/>
            <pc:sldMk cId="2622686270" sldId="262"/>
            <ac:spMk id="5" creationId="{A7D5D871-3E99-FD69-62E9-BF69DA13EE4B}"/>
          </ac:spMkLst>
        </pc:spChg>
      </pc:sldChg>
      <pc:sldChg chg="modSp">
        <pc:chgData name="Martina Plantak, DOBA" userId="S::martina.plantak@doba.si::de674679-c024-4d92-9c12-6923d982c1a5" providerId="AD" clId="Web-{FAA62AC6-94FC-1C7A-DC6C-8EF6A7C12538}" dt="2024-12-12T14:12:55.165" v="349" actId="14100"/>
        <pc:sldMkLst>
          <pc:docMk/>
          <pc:sldMk cId="1969540776" sldId="264"/>
        </pc:sldMkLst>
        <pc:spChg chg="mod">
          <ac:chgData name="Martina Plantak, DOBA" userId="S::martina.plantak@doba.si::de674679-c024-4d92-9c12-6923d982c1a5" providerId="AD" clId="Web-{FAA62AC6-94FC-1C7A-DC6C-8EF6A7C12538}" dt="2024-12-12T14:12:51.805" v="348" actId="1076"/>
          <ac:spMkLst>
            <pc:docMk/>
            <pc:sldMk cId="1969540776" sldId="264"/>
            <ac:spMk id="2" creationId="{0CC6CE50-60CD-7B63-5E65-B783CF54FFE4}"/>
          </ac:spMkLst>
        </pc:spChg>
        <pc:spChg chg="mod">
          <ac:chgData name="Martina Plantak, DOBA" userId="S::martina.plantak@doba.si::de674679-c024-4d92-9c12-6923d982c1a5" providerId="AD" clId="Web-{FAA62AC6-94FC-1C7A-DC6C-8EF6A7C12538}" dt="2024-12-12T14:12:43.992" v="347" actId="20577"/>
          <ac:spMkLst>
            <pc:docMk/>
            <pc:sldMk cId="1969540776" sldId="264"/>
            <ac:spMk id="6" creationId="{995CF4B2-0BCF-495D-6CBA-865EDBE47803}"/>
          </ac:spMkLst>
        </pc:spChg>
        <pc:picChg chg="mod">
          <ac:chgData name="Martina Plantak, DOBA" userId="S::martina.plantak@doba.si::de674679-c024-4d92-9c12-6923d982c1a5" providerId="AD" clId="Web-{FAA62AC6-94FC-1C7A-DC6C-8EF6A7C12538}" dt="2024-12-12T14:12:55.165" v="349" actId="14100"/>
          <ac:picMkLst>
            <pc:docMk/>
            <pc:sldMk cId="1969540776" sldId="264"/>
            <ac:picMk id="4" creationId="{AF5DE497-0859-966A-36C2-7A86A94BED38}"/>
          </ac:picMkLst>
        </pc:picChg>
      </pc:sldChg>
      <pc:sldChg chg="delSp modSp">
        <pc:chgData name="Martina Plantak, DOBA" userId="S::martina.plantak@doba.si::de674679-c024-4d92-9c12-6923d982c1a5" providerId="AD" clId="Web-{FAA62AC6-94FC-1C7A-DC6C-8EF6A7C12538}" dt="2024-12-12T14:14:05.386" v="380" actId="20577"/>
        <pc:sldMkLst>
          <pc:docMk/>
          <pc:sldMk cId="312193480" sldId="265"/>
        </pc:sldMkLst>
        <pc:spChg chg="mod">
          <ac:chgData name="Martina Plantak, DOBA" userId="S::martina.plantak@doba.si::de674679-c024-4d92-9c12-6923d982c1a5" providerId="AD" clId="Web-{FAA62AC6-94FC-1C7A-DC6C-8EF6A7C12538}" dt="2024-12-12T14:14:05.386" v="380" actId="20577"/>
          <ac:spMkLst>
            <pc:docMk/>
            <pc:sldMk cId="312193480" sldId="265"/>
            <ac:spMk id="3" creationId="{AC82C0F3-CD1A-06D2-231A-73CDECCAE0B1}"/>
          </ac:spMkLst>
        </pc:spChg>
        <pc:picChg chg="del">
          <ac:chgData name="Martina Plantak, DOBA" userId="S::martina.plantak@doba.si::de674679-c024-4d92-9c12-6923d982c1a5" providerId="AD" clId="Web-{FAA62AC6-94FC-1C7A-DC6C-8EF6A7C12538}" dt="2024-12-12T14:13:08.196" v="350"/>
          <ac:picMkLst>
            <pc:docMk/>
            <pc:sldMk cId="312193480" sldId="265"/>
            <ac:picMk id="5122" creationId="{49C5B89D-8F7B-C100-F501-97C40913AA13}"/>
          </ac:picMkLst>
        </pc:picChg>
      </pc:sldChg>
      <pc:sldChg chg="modSp">
        <pc:chgData name="Martina Plantak, DOBA" userId="S::martina.plantak@doba.si::de674679-c024-4d92-9c12-6923d982c1a5" providerId="AD" clId="Web-{FAA62AC6-94FC-1C7A-DC6C-8EF6A7C12538}" dt="2024-12-12T14:30:12.984" v="704" actId="20577"/>
        <pc:sldMkLst>
          <pc:docMk/>
          <pc:sldMk cId="1920296977" sldId="266"/>
        </pc:sldMkLst>
        <pc:spChg chg="mod">
          <ac:chgData name="Martina Plantak, DOBA" userId="S::martina.plantak@doba.si::de674679-c024-4d92-9c12-6923d982c1a5" providerId="AD" clId="Web-{FAA62AC6-94FC-1C7A-DC6C-8EF6A7C12538}" dt="2024-12-12T14:30:12.984" v="704" actId="20577"/>
          <ac:spMkLst>
            <pc:docMk/>
            <pc:sldMk cId="1920296977" sldId="266"/>
            <ac:spMk id="3" creationId="{6E6486CF-3181-A79C-F9F4-B67544B29F0D}"/>
          </ac:spMkLst>
        </pc:spChg>
      </pc:sldChg>
      <pc:sldChg chg="delSp modSp">
        <pc:chgData name="Martina Plantak, DOBA" userId="S::martina.plantak@doba.si::de674679-c024-4d92-9c12-6923d982c1a5" providerId="AD" clId="Web-{FAA62AC6-94FC-1C7A-DC6C-8EF6A7C12538}" dt="2024-12-12T14:29:42.373" v="697" actId="20577"/>
        <pc:sldMkLst>
          <pc:docMk/>
          <pc:sldMk cId="1806747422" sldId="267"/>
        </pc:sldMkLst>
        <pc:spChg chg="mod">
          <ac:chgData name="Martina Plantak, DOBA" userId="S::martina.plantak@doba.si::de674679-c024-4d92-9c12-6923d982c1a5" providerId="AD" clId="Web-{FAA62AC6-94FC-1C7A-DC6C-8EF6A7C12538}" dt="2024-12-12T14:29:42.373" v="697" actId="20577"/>
          <ac:spMkLst>
            <pc:docMk/>
            <pc:sldMk cId="1806747422" sldId="267"/>
            <ac:spMk id="2" creationId="{E5E05121-28A5-A1BB-1D1D-D95EBF63955C}"/>
          </ac:spMkLst>
        </pc:spChg>
        <pc:picChg chg="del">
          <ac:chgData name="Martina Plantak, DOBA" userId="S::martina.plantak@doba.si::de674679-c024-4d92-9c12-6923d982c1a5" providerId="AD" clId="Web-{FAA62AC6-94FC-1C7A-DC6C-8EF6A7C12538}" dt="2024-12-12T14:29:26.404" v="693"/>
          <ac:picMkLst>
            <pc:docMk/>
            <pc:sldMk cId="1806747422" sldId="267"/>
            <ac:picMk id="10242" creationId="{CB0EF8A2-094D-C522-D70E-AC1FCC2C6C15}"/>
          </ac:picMkLst>
        </pc:picChg>
      </pc:sldChg>
      <pc:sldChg chg="addSp delSp modSp">
        <pc:chgData name="Martina Plantak, DOBA" userId="S::martina.plantak@doba.si::de674679-c024-4d92-9c12-6923d982c1a5" providerId="AD" clId="Web-{FAA62AC6-94FC-1C7A-DC6C-8EF6A7C12538}" dt="2024-12-12T14:28:07.932" v="668" actId="20577"/>
        <pc:sldMkLst>
          <pc:docMk/>
          <pc:sldMk cId="2111935720" sldId="268"/>
        </pc:sldMkLst>
        <pc:spChg chg="mod">
          <ac:chgData name="Martina Plantak, DOBA" userId="S::martina.plantak@doba.si::de674679-c024-4d92-9c12-6923d982c1a5" providerId="AD" clId="Web-{FAA62AC6-94FC-1C7A-DC6C-8EF6A7C12538}" dt="2024-12-12T14:28:07.932" v="668" actId="20577"/>
          <ac:spMkLst>
            <pc:docMk/>
            <pc:sldMk cId="2111935720" sldId="268"/>
            <ac:spMk id="9" creationId="{A39F4054-E244-D495-3380-548668700DF8}"/>
          </ac:spMkLst>
        </pc:spChg>
        <pc:spChg chg="add del mod">
          <ac:chgData name="Martina Plantak, DOBA" userId="S::martina.plantak@doba.si::de674679-c024-4d92-9c12-6923d982c1a5" providerId="AD" clId="Web-{FAA62AC6-94FC-1C7A-DC6C-8EF6A7C12538}" dt="2024-12-12T14:28:01.244" v="666" actId="1076"/>
          <ac:spMkLst>
            <pc:docMk/>
            <pc:sldMk cId="2111935720" sldId="268"/>
            <ac:spMk id="13" creationId="{FB1C3351-AB3C-C579-51CC-E3F41CAE8085}"/>
          </ac:spMkLst>
        </pc:spChg>
        <pc:picChg chg="mod">
          <ac:chgData name="Martina Plantak, DOBA" userId="S::martina.plantak@doba.si::de674679-c024-4d92-9c12-6923d982c1a5" providerId="AD" clId="Web-{FAA62AC6-94FC-1C7A-DC6C-8EF6A7C12538}" dt="2024-12-12T14:26:29.179" v="591" actId="14100"/>
          <ac:picMkLst>
            <pc:docMk/>
            <pc:sldMk cId="2111935720" sldId="268"/>
            <ac:picMk id="12" creationId="{1AC7A746-DE81-AB11-4DCE-1357DDA681E6}"/>
          </ac:picMkLst>
        </pc:picChg>
      </pc:sldChg>
      <pc:sldChg chg="addSp delSp modSp">
        <pc:chgData name="Martina Plantak, DOBA" userId="S::martina.plantak@doba.si::de674679-c024-4d92-9c12-6923d982c1a5" providerId="AD" clId="Web-{FAA62AC6-94FC-1C7A-DC6C-8EF6A7C12538}" dt="2024-12-12T14:18:24.724" v="467" actId="20577"/>
        <pc:sldMkLst>
          <pc:docMk/>
          <pc:sldMk cId="2101650078" sldId="269"/>
        </pc:sldMkLst>
        <pc:spChg chg="add mod">
          <ac:chgData name="Martina Plantak, DOBA" userId="S::martina.plantak@doba.si::de674679-c024-4d92-9c12-6923d982c1a5" providerId="AD" clId="Web-{FAA62AC6-94FC-1C7A-DC6C-8EF6A7C12538}" dt="2024-12-12T14:18:24.724" v="467" actId="20577"/>
          <ac:spMkLst>
            <pc:docMk/>
            <pc:sldMk cId="2101650078" sldId="269"/>
            <ac:spMk id="2" creationId="{949FA851-D655-5D64-D07B-15C1641EDE4D}"/>
          </ac:spMkLst>
        </pc:spChg>
        <pc:spChg chg="mod">
          <ac:chgData name="Martina Plantak, DOBA" userId="S::martina.plantak@doba.si::de674679-c024-4d92-9c12-6923d982c1a5" providerId="AD" clId="Web-{FAA62AC6-94FC-1C7A-DC6C-8EF6A7C12538}" dt="2024-12-12T14:17:40.909" v="437" actId="14100"/>
          <ac:spMkLst>
            <pc:docMk/>
            <pc:sldMk cId="2101650078" sldId="269"/>
            <ac:spMk id="3" creationId="{C52DB546-8570-58A3-C8CA-037FCC03D9DF}"/>
          </ac:spMkLst>
        </pc:spChg>
        <pc:spChg chg="mod">
          <ac:chgData name="Martina Plantak, DOBA" userId="S::martina.plantak@doba.si::de674679-c024-4d92-9c12-6923d982c1a5" providerId="AD" clId="Web-{FAA62AC6-94FC-1C7A-DC6C-8EF6A7C12538}" dt="2024-12-12T14:16:35.032" v="425" actId="20577"/>
          <ac:spMkLst>
            <pc:docMk/>
            <pc:sldMk cId="2101650078" sldId="269"/>
            <ac:spMk id="4" creationId="{FE3E8BBD-EB08-2AD4-981F-1B8088A10F21}"/>
          </ac:spMkLst>
        </pc:spChg>
        <pc:spChg chg="mod">
          <ac:chgData name="Martina Plantak, DOBA" userId="S::martina.plantak@doba.si::de674679-c024-4d92-9c12-6923d982c1a5" providerId="AD" clId="Web-{FAA62AC6-94FC-1C7A-DC6C-8EF6A7C12538}" dt="2024-12-12T14:17:52.847" v="440" actId="14100"/>
          <ac:spMkLst>
            <pc:docMk/>
            <pc:sldMk cId="2101650078" sldId="269"/>
            <ac:spMk id="7" creationId="{D2D993E4-8204-D7AB-8B28-F6CA4D37CC90}"/>
          </ac:spMkLst>
        </pc:spChg>
        <pc:spChg chg="del">
          <ac:chgData name="Martina Plantak, DOBA" userId="S::martina.plantak@doba.si::de674679-c024-4d92-9c12-6923d982c1a5" providerId="AD" clId="Web-{FAA62AC6-94FC-1C7A-DC6C-8EF6A7C12538}" dt="2024-12-12T14:17:11.955" v="432"/>
          <ac:spMkLst>
            <pc:docMk/>
            <pc:sldMk cId="2101650078" sldId="269"/>
            <ac:spMk id="8" creationId="{C13DE43A-6FFF-3117-8A66-F2446249036D}"/>
          </ac:spMkLst>
        </pc:spChg>
        <pc:graphicFrameChg chg="mod">
          <ac:chgData name="Martina Plantak, DOBA" userId="S::martina.plantak@doba.si::de674679-c024-4d92-9c12-6923d982c1a5" providerId="AD" clId="Web-{FAA62AC6-94FC-1C7A-DC6C-8EF6A7C12538}" dt="2024-12-12T14:17:14.752" v="433" actId="1076"/>
          <ac:graphicFrameMkLst>
            <pc:docMk/>
            <pc:sldMk cId="2101650078" sldId="269"/>
            <ac:graphicFrameMk id="6" creationId="{60DFAC78-DCE3-B78B-044D-CE1EAB280CA8}"/>
          </ac:graphicFrameMkLst>
        </pc:graphicFrameChg>
        <pc:picChg chg="del">
          <ac:chgData name="Martina Plantak, DOBA" userId="S::martina.plantak@doba.si::de674679-c024-4d92-9c12-6923d982c1a5" providerId="AD" clId="Web-{FAA62AC6-94FC-1C7A-DC6C-8EF6A7C12538}" dt="2024-12-12T14:16:43.439" v="426"/>
          <ac:picMkLst>
            <pc:docMk/>
            <pc:sldMk cId="2101650078" sldId="269"/>
            <ac:picMk id="6156" creationId="{CCB1B032-928E-5EF8-F3A8-4F4C6C13D8FB}"/>
          </ac:picMkLst>
        </pc:picChg>
      </pc:sldChg>
      <pc:sldChg chg="modSp">
        <pc:chgData name="Martina Plantak, DOBA" userId="S::martina.plantak@doba.si::de674679-c024-4d92-9c12-6923d982c1a5" providerId="AD" clId="Web-{FAA62AC6-94FC-1C7A-DC6C-8EF6A7C12538}" dt="2024-12-12T14:20:23.540" v="504" actId="1076"/>
        <pc:sldMkLst>
          <pc:docMk/>
          <pc:sldMk cId="4280368316" sldId="271"/>
        </pc:sldMkLst>
        <pc:spChg chg="mod">
          <ac:chgData name="Martina Plantak, DOBA" userId="S::martina.plantak@doba.si::de674679-c024-4d92-9c12-6923d982c1a5" providerId="AD" clId="Web-{FAA62AC6-94FC-1C7A-DC6C-8EF6A7C12538}" dt="2024-12-12T14:19:14.569" v="478" actId="1076"/>
          <ac:spMkLst>
            <pc:docMk/>
            <pc:sldMk cId="4280368316" sldId="271"/>
            <ac:spMk id="2" creationId="{473C6D11-57DE-CE53-DE22-EED64C74869A}"/>
          </ac:spMkLst>
        </pc:spChg>
        <pc:spChg chg="mod">
          <ac:chgData name="Martina Plantak, DOBA" userId="S::martina.plantak@doba.si::de674679-c024-4d92-9c12-6923d982c1a5" providerId="AD" clId="Web-{FAA62AC6-94FC-1C7A-DC6C-8EF6A7C12538}" dt="2024-12-12T14:19:21.616" v="480" actId="20577"/>
          <ac:spMkLst>
            <pc:docMk/>
            <pc:sldMk cId="4280368316" sldId="271"/>
            <ac:spMk id="3" creationId="{46B81DF5-8BE8-A6BF-AC46-0850709C9A9B}"/>
          </ac:spMkLst>
        </pc:spChg>
        <pc:spChg chg="mod">
          <ac:chgData name="Martina Plantak, DOBA" userId="S::martina.plantak@doba.si::de674679-c024-4d92-9c12-6923d982c1a5" providerId="AD" clId="Web-{FAA62AC6-94FC-1C7A-DC6C-8EF6A7C12538}" dt="2024-12-12T14:20:23.540" v="504" actId="1076"/>
          <ac:spMkLst>
            <pc:docMk/>
            <pc:sldMk cId="4280368316" sldId="271"/>
            <ac:spMk id="8" creationId="{63C629AE-1506-30D8-A4DB-992B74600FAB}"/>
          </ac:spMkLst>
        </pc:spChg>
        <pc:picChg chg="mod">
          <ac:chgData name="Martina Plantak, DOBA" userId="S::martina.plantak@doba.si::de674679-c024-4d92-9c12-6923d982c1a5" providerId="AD" clId="Web-{FAA62AC6-94FC-1C7A-DC6C-8EF6A7C12538}" dt="2024-12-12T14:19:24.929" v="481" actId="14100"/>
          <ac:picMkLst>
            <pc:docMk/>
            <pc:sldMk cId="4280368316" sldId="271"/>
            <ac:picMk id="5" creationId="{7EA32F9F-9613-E1F6-A17F-728392186453}"/>
          </ac:picMkLst>
        </pc:picChg>
      </pc:sldChg>
      <pc:sldChg chg="modSp">
        <pc:chgData name="Martina Plantak, DOBA" userId="S::martina.plantak@doba.si::de674679-c024-4d92-9c12-6923d982c1a5" providerId="AD" clId="Web-{FAA62AC6-94FC-1C7A-DC6C-8EF6A7C12538}" dt="2024-12-12T14:47:05.270" v="991" actId="20577"/>
        <pc:sldMkLst>
          <pc:docMk/>
          <pc:sldMk cId="3933702952" sldId="272"/>
        </pc:sldMkLst>
        <pc:spChg chg="mod">
          <ac:chgData name="Martina Plantak, DOBA" userId="S::martina.plantak@doba.si::de674679-c024-4d92-9c12-6923d982c1a5" providerId="AD" clId="Web-{FAA62AC6-94FC-1C7A-DC6C-8EF6A7C12538}" dt="2024-12-12T14:18:39.490" v="469" actId="20577"/>
          <ac:spMkLst>
            <pc:docMk/>
            <pc:sldMk cId="3933702952" sldId="272"/>
            <ac:spMk id="2" creationId="{9CD12620-8E26-BFB8-75A0-4260DF346F3C}"/>
          </ac:spMkLst>
        </pc:spChg>
        <pc:spChg chg="mod">
          <ac:chgData name="Martina Plantak, DOBA" userId="S::martina.plantak@doba.si::de674679-c024-4d92-9c12-6923d982c1a5" providerId="AD" clId="Web-{FAA62AC6-94FC-1C7A-DC6C-8EF6A7C12538}" dt="2024-12-12T14:47:05.270" v="991" actId="20577"/>
          <ac:spMkLst>
            <pc:docMk/>
            <pc:sldMk cId="3933702952" sldId="272"/>
            <ac:spMk id="3" creationId="{28F7DCC7-FE51-25AB-D0A3-4EC2DE57B4FD}"/>
          </ac:spMkLst>
        </pc:spChg>
      </pc:sldChg>
      <pc:sldChg chg="modSp">
        <pc:chgData name="Martina Plantak, DOBA" userId="S::martina.plantak@doba.si::de674679-c024-4d92-9c12-6923d982c1a5" providerId="AD" clId="Web-{FAA62AC6-94FC-1C7A-DC6C-8EF6A7C12538}" dt="2024-12-12T14:16:15.797" v="422" actId="20577"/>
        <pc:sldMkLst>
          <pc:docMk/>
          <pc:sldMk cId="618426598" sldId="273"/>
        </pc:sldMkLst>
        <pc:spChg chg="mod">
          <ac:chgData name="Martina Plantak, DOBA" userId="S::martina.plantak@doba.si::de674679-c024-4d92-9c12-6923d982c1a5" providerId="AD" clId="Web-{FAA62AC6-94FC-1C7A-DC6C-8EF6A7C12538}" dt="2024-12-12T14:14:27.090" v="382" actId="20577"/>
          <ac:spMkLst>
            <pc:docMk/>
            <pc:sldMk cId="618426598" sldId="273"/>
            <ac:spMk id="2" creationId="{4F873FB5-6FA2-F51F-05E8-2A0354C36038}"/>
          </ac:spMkLst>
        </pc:spChg>
        <pc:spChg chg="mod">
          <ac:chgData name="Martina Plantak, DOBA" userId="S::martina.plantak@doba.si::de674679-c024-4d92-9c12-6923d982c1a5" providerId="AD" clId="Web-{FAA62AC6-94FC-1C7A-DC6C-8EF6A7C12538}" dt="2024-12-12T14:16:15.797" v="422" actId="20577"/>
          <ac:spMkLst>
            <pc:docMk/>
            <pc:sldMk cId="618426598" sldId="273"/>
            <ac:spMk id="5" creationId="{699DDC12-9066-EE2E-E8D8-05FB2DFE31FC}"/>
          </ac:spMkLst>
        </pc:spChg>
        <pc:spChg chg="mod">
          <ac:chgData name="Martina Plantak, DOBA" userId="S::martina.plantak@doba.si::de674679-c024-4d92-9c12-6923d982c1a5" providerId="AD" clId="Web-{FAA62AC6-94FC-1C7A-DC6C-8EF6A7C12538}" dt="2024-12-12T14:15:14.920" v="389" actId="20577"/>
          <ac:spMkLst>
            <pc:docMk/>
            <pc:sldMk cId="618426598" sldId="273"/>
            <ac:spMk id="6" creationId="{E606DC34-1A01-F19D-1FF7-33B33BD938D8}"/>
          </ac:spMkLst>
        </pc:spChg>
      </pc:sldChg>
      <pc:sldChg chg="modSp">
        <pc:chgData name="Martina Plantak, DOBA" userId="S::martina.plantak@doba.si::de674679-c024-4d92-9c12-6923d982c1a5" providerId="AD" clId="Web-{FAA62AC6-94FC-1C7A-DC6C-8EF6A7C12538}" dt="2024-12-12T14:21:39.606" v="522" actId="20577"/>
        <pc:sldMkLst>
          <pc:docMk/>
          <pc:sldMk cId="2413889089" sldId="278"/>
        </pc:sldMkLst>
        <pc:spChg chg="mod">
          <ac:chgData name="Martina Plantak, DOBA" userId="S::martina.plantak@doba.si::de674679-c024-4d92-9c12-6923d982c1a5" providerId="AD" clId="Web-{FAA62AC6-94FC-1C7A-DC6C-8EF6A7C12538}" dt="2024-12-12T14:21:12.495" v="518" actId="1076"/>
          <ac:spMkLst>
            <pc:docMk/>
            <pc:sldMk cId="2413889089" sldId="278"/>
            <ac:spMk id="2" creationId="{70F8C783-97DB-B0AD-69A8-E022350AE332}"/>
          </ac:spMkLst>
        </pc:spChg>
        <pc:spChg chg="mod">
          <ac:chgData name="Martina Plantak, DOBA" userId="S::martina.plantak@doba.si::de674679-c024-4d92-9c12-6923d982c1a5" providerId="AD" clId="Web-{FAA62AC6-94FC-1C7A-DC6C-8EF6A7C12538}" dt="2024-12-12T14:21:39.606" v="522" actId="20577"/>
          <ac:spMkLst>
            <pc:docMk/>
            <pc:sldMk cId="2413889089" sldId="278"/>
            <ac:spMk id="3" creationId="{114DF3B0-B8CB-7F7F-126A-63BE961A6AF9}"/>
          </ac:spMkLst>
        </pc:spChg>
      </pc:sldChg>
      <pc:sldChg chg="modSp">
        <pc:chgData name="Martina Plantak, DOBA" userId="S::martina.plantak@doba.si::de674679-c024-4d92-9c12-6923d982c1a5" providerId="AD" clId="Web-{FAA62AC6-94FC-1C7A-DC6C-8EF6A7C12538}" dt="2024-12-12T14:32:44.505" v="749" actId="20577"/>
        <pc:sldMkLst>
          <pc:docMk/>
          <pc:sldMk cId="1229261176" sldId="279"/>
        </pc:sldMkLst>
        <pc:spChg chg="mod">
          <ac:chgData name="Martina Plantak, DOBA" userId="S::martina.plantak@doba.si::de674679-c024-4d92-9c12-6923d982c1a5" providerId="AD" clId="Web-{FAA62AC6-94FC-1C7A-DC6C-8EF6A7C12538}" dt="2024-12-12T14:30:43" v="705" actId="20577"/>
          <ac:spMkLst>
            <pc:docMk/>
            <pc:sldMk cId="1229261176" sldId="279"/>
            <ac:spMk id="2" creationId="{0A7C952E-CAE0-1484-D9A6-28B605E1BF89}"/>
          </ac:spMkLst>
        </pc:spChg>
        <pc:spChg chg="mod">
          <ac:chgData name="Martina Plantak, DOBA" userId="S::martina.plantak@doba.si::de674679-c024-4d92-9c12-6923d982c1a5" providerId="AD" clId="Web-{FAA62AC6-94FC-1C7A-DC6C-8EF6A7C12538}" dt="2024-12-12T14:32:44.505" v="749" actId="20577"/>
          <ac:spMkLst>
            <pc:docMk/>
            <pc:sldMk cId="1229261176" sldId="279"/>
            <ac:spMk id="3" creationId="{13A824C9-485C-0057-616B-EFB14AB3EE75}"/>
          </ac:spMkLst>
        </pc:spChg>
      </pc:sldChg>
      <pc:sldChg chg="modSp">
        <pc:chgData name="Martina Plantak, DOBA" userId="S::martina.plantak@doba.si::de674679-c024-4d92-9c12-6923d982c1a5" providerId="AD" clId="Web-{FAA62AC6-94FC-1C7A-DC6C-8EF6A7C12538}" dt="2024-12-12T14:34:33.055" v="771" actId="20577"/>
        <pc:sldMkLst>
          <pc:docMk/>
          <pc:sldMk cId="897402456" sldId="280"/>
        </pc:sldMkLst>
        <pc:spChg chg="mod">
          <ac:chgData name="Martina Plantak, DOBA" userId="S::martina.plantak@doba.si::de674679-c024-4d92-9c12-6923d982c1a5" providerId="AD" clId="Web-{FAA62AC6-94FC-1C7A-DC6C-8EF6A7C12538}" dt="2024-12-12T14:33:18.662" v="754" actId="20577"/>
          <ac:spMkLst>
            <pc:docMk/>
            <pc:sldMk cId="897402456" sldId="280"/>
            <ac:spMk id="2" creationId="{0A7C952E-CAE0-1484-D9A6-28B605E1BF89}"/>
          </ac:spMkLst>
        </pc:spChg>
        <pc:spChg chg="mod">
          <ac:chgData name="Martina Plantak, DOBA" userId="S::martina.plantak@doba.si::de674679-c024-4d92-9c12-6923d982c1a5" providerId="AD" clId="Web-{FAA62AC6-94FC-1C7A-DC6C-8EF6A7C12538}" dt="2024-12-12T14:34:33.055" v="771" actId="20577"/>
          <ac:spMkLst>
            <pc:docMk/>
            <pc:sldMk cId="897402456" sldId="280"/>
            <ac:spMk id="3" creationId="{13A824C9-485C-0057-616B-EFB14AB3EE75}"/>
          </ac:spMkLst>
        </pc:spChg>
      </pc:sldChg>
      <pc:sldChg chg="delSp modSp">
        <pc:chgData name="Martina Plantak, DOBA" userId="S::martina.plantak@doba.si::de674679-c024-4d92-9c12-6923d982c1a5" providerId="AD" clId="Web-{FAA62AC6-94FC-1C7A-DC6C-8EF6A7C12538}" dt="2024-12-12T14:26:12.819" v="588" actId="20577"/>
        <pc:sldMkLst>
          <pc:docMk/>
          <pc:sldMk cId="3413694737" sldId="281"/>
        </pc:sldMkLst>
        <pc:spChg chg="mod">
          <ac:chgData name="Martina Plantak, DOBA" userId="S::martina.plantak@doba.si::de674679-c024-4d92-9c12-6923d982c1a5" providerId="AD" clId="Web-{FAA62AC6-94FC-1C7A-DC6C-8EF6A7C12538}" dt="2024-12-12T14:24:26.158" v="575" actId="14100"/>
          <ac:spMkLst>
            <pc:docMk/>
            <pc:sldMk cId="3413694737" sldId="281"/>
            <ac:spMk id="2" creationId="{6071B6C2-BBE0-6208-4D02-B172D7CDC531}"/>
          </ac:spMkLst>
        </pc:spChg>
        <pc:spChg chg="mod">
          <ac:chgData name="Martina Plantak, DOBA" userId="S::martina.plantak@doba.si::de674679-c024-4d92-9c12-6923d982c1a5" providerId="AD" clId="Web-{FAA62AC6-94FC-1C7A-DC6C-8EF6A7C12538}" dt="2024-12-12T14:26:12.819" v="588" actId="20577"/>
          <ac:spMkLst>
            <pc:docMk/>
            <pc:sldMk cId="3413694737" sldId="281"/>
            <ac:spMk id="3" creationId="{18401053-4DA8-76D8-5E77-9B1CDAD388C7}"/>
          </ac:spMkLst>
        </pc:spChg>
        <pc:picChg chg="del">
          <ac:chgData name="Martina Plantak, DOBA" userId="S::martina.plantak@doba.si::de674679-c024-4d92-9c12-6923d982c1a5" providerId="AD" clId="Web-{FAA62AC6-94FC-1C7A-DC6C-8EF6A7C12538}" dt="2024-12-12T14:22:17.013" v="535"/>
          <ac:picMkLst>
            <pc:docMk/>
            <pc:sldMk cId="3413694737" sldId="281"/>
            <ac:picMk id="5" creationId="{39DED900-82A0-C62D-DADA-0B601249A94A}"/>
          </ac:picMkLst>
        </pc:picChg>
      </pc:sldChg>
      <pc:sldChg chg="delSp modSp del">
        <pc:chgData name="Martina Plantak, DOBA" userId="S::martina.plantak@doba.si::de674679-c024-4d92-9c12-6923d982c1a5" providerId="AD" clId="Web-{FAA62AC6-94FC-1C7A-DC6C-8EF6A7C12538}" dt="2024-12-12T14:26:18.428" v="590"/>
        <pc:sldMkLst>
          <pc:docMk/>
          <pc:sldMk cId="996972487" sldId="282"/>
        </pc:sldMkLst>
        <pc:spChg chg="mod">
          <ac:chgData name="Martina Plantak, DOBA" userId="S::martina.plantak@doba.si::de674679-c024-4d92-9c12-6923d982c1a5" providerId="AD" clId="Web-{FAA62AC6-94FC-1C7A-DC6C-8EF6A7C12538}" dt="2024-12-12T14:26:17.084" v="589" actId="20577"/>
          <ac:spMkLst>
            <pc:docMk/>
            <pc:sldMk cId="996972487" sldId="282"/>
            <ac:spMk id="3" creationId="{7CD41C6C-132C-18F8-41CE-15328B828DA2}"/>
          </ac:spMkLst>
        </pc:spChg>
        <pc:picChg chg="del">
          <ac:chgData name="Martina Plantak, DOBA" userId="S::martina.plantak@doba.si::de674679-c024-4d92-9c12-6923d982c1a5" providerId="AD" clId="Web-{FAA62AC6-94FC-1C7A-DC6C-8EF6A7C12538}" dt="2024-12-12T14:22:25.404" v="536"/>
          <ac:picMkLst>
            <pc:docMk/>
            <pc:sldMk cId="996972487" sldId="282"/>
            <ac:picMk id="7" creationId="{90D08208-AC8C-0A1E-1461-F512DA6E51D8}"/>
          </ac:picMkLst>
        </pc:picChg>
      </pc:sldChg>
      <pc:sldChg chg="modSp">
        <pc:chgData name="Martina Plantak, DOBA" userId="S::martina.plantak@doba.si::de674679-c024-4d92-9c12-6923d982c1a5" providerId="AD" clId="Web-{FAA62AC6-94FC-1C7A-DC6C-8EF6A7C12538}" dt="2024-12-12T14:32:39.348" v="745" actId="20577"/>
        <pc:sldMkLst>
          <pc:docMk/>
          <pc:sldMk cId="4188030740" sldId="283"/>
        </pc:sldMkLst>
        <pc:spChg chg="mod">
          <ac:chgData name="Martina Plantak, DOBA" userId="S::martina.plantak@doba.si::de674679-c024-4d92-9c12-6923d982c1a5" providerId="AD" clId="Web-{FAA62AC6-94FC-1C7A-DC6C-8EF6A7C12538}" dt="2024-12-12T14:32:39.348" v="745" actId="20577"/>
          <ac:spMkLst>
            <pc:docMk/>
            <pc:sldMk cId="4188030740" sldId="283"/>
            <ac:spMk id="3" creationId="{6D4737CE-E08E-1637-03F5-49D17411FE4D}"/>
          </ac:spMkLst>
        </pc:spChg>
      </pc:sldChg>
      <pc:sldChg chg="del">
        <pc:chgData name="Martina Plantak, DOBA" userId="S::martina.plantak@doba.si::de674679-c024-4d92-9c12-6923d982c1a5" providerId="AD" clId="Web-{FAA62AC6-94FC-1C7A-DC6C-8EF6A7C12538}" dt="2024-12-12T14:32:50.114" v="750"/>
        <pc:sldMkLst>
          <pc:docMk/>
          <pc:sldMk cId="2001317167" sldId="284"/>
        </pc:sldMkLst>
      </pc:sldChg>
      <pc:sldChg chg="del">
        <pc:chgData name="Martina Plantak, DOBA" userId="S::martina.plantak@doba.si::de674679-c024-4d92-9c12-6923d982c1a5" providerId="AD" clId="Web-{FAA62AC6-94FC-1C7A-DC6C-8EF6A7C12538}" dt="2024-12-12T14:33:03.818" v="752"/>
        <pc:sldMkLst>
          <pc:docMk/>
          <pc:sldMk cId="2981133469" sldId="285"/>
        </pc:sldMkLst>
      </pc:sldChg>
      <pc:sldChg chg="delSp modSp">
        <pc:chgData name="Martina Plantak, DOBA" userId="S::martina.plantak@doba.si::de674679-c024-4d92-9c12-6923d982c1a5" providerId="AD" clId="Web-{FAA62AC6-94FC-1C7A-DC6C-8EF6A7C12538}" dt="2024-12-12T14:33:10.193" v="753" actId="14100"/>
        <pc:sldMkLst>
          <pc:docMk/>
          <pc:sldMk cId="259674519" sldId="287"/>
        </pc:sldMkLst>
        <pc:spChg chg="mod">
          <ac:chgData name="Martina Plantak, DOBA" userId="S::martina.plantak@doba.si::de674679-c024-4d92-9c12-6923d982c1a5" providerId="AD" clId="Web-{FAA62AC6-94FC-1C7A-DC6C-8EF6A7C12538}" dt="2024-12-12T14:33:10.193" v="753" actId="14100"/>
          <ac:spMkLst>
            <pc:docMk/>
            <pc:sldMk cId="259674519" sldId="287"/>
            <ac:spMk id="3" creationId="{3A056E5A-397F-51C9-71C9-99DC2876E305}"/>
          </ac:spMkLst>
        </pc:spChg>
        <pc:picChg chg="del">
          <ac:chgData name="Martina Plantak, DOBA" userId="S::martina.plantak@doba.si::de674679-c024-4d92-9c12-6923d982c1a5" providerId="AD" clId="Web-{FAA62AC6-94FC-1C7A-DC6C-8EF6A7C12538}" dt="2024-12-12T14:32:52.427" v="751"/>
          <ac:picMkLst>
            <pc:docMk/>
            <pc:sldMk cId="259674519" sldId="287"/>
            <ac:picMk id="5" creationId="{550F622D-9CA8-6358-65AC-2AB9F5C7E640}"/>
          </ac:picMkLst>
        </pc:picChg>
      </pc:sldChg>
      <pc:sldChg chg="modSp">
        <pc:chgData name="Martina Plantak, DOBA" userId="S::martina.plantak@doba.si::de674679-c024-4d92-9c12-6923d982c1a5" providerId="AD" clId="Web-{FAA62AC6-94FC-1C7A-DC6C-8EF6A7C12538}" dt="2024-12-12T14:36:41.545" v="803" actId="20577"/>
        <pc:sldMkLst>
          <pc:docMk/>
          <pc:sldMk cId="1151573899" sldId="288"/>
        </pc:sldMkLst>
        <pc:spChg chg="mod">
          <ac:chgData name="Martina Plantak, DOBA" userId="S::martina.plantak@doba.si::de674679-c024-4d92-9c12-6923d982c1a5" providerId="AD" clId="Web-{FAA62AC6-94FC-1C7A-DC6C-8EF6A7C12538}" dt="2024-12-12T14:36:41.545" v="803" actId="20577"/>
          <ac:spMkLst>
            <pc:docMk/>
            <pc:sldMk cId="1151573899" sldId="288"/>
            <ac:spMk id="2" creationId="{E2997C28-4B93-196F-113B-074F7FF51399}"/>
          </ac:spMkLst>
        </pc:spChg>
        <pc:spChg chg="mod">
          <ac:chgData name="Martina Plantak, DOBA" userId="S::martina.plantak@doba.si::de674679-c024-4d92-9c12-6923d982c1a5" providerId="AD" clId="Web-{FAA62AC6-94FC-1C7A-DC6C-8EF6A7C12538}" dt="2024-12-12T14:36:28.232" v="792" actId="20577"/>
          <ac:spMkLst>
            <pc:docMk/>
            <pc:sldMk cId="1151573899" sldId="288"/>
            <ac:spMk id="3" creationId="{96BA1EF4-5F05-6014-789B-4B8550C4FF5C}"/>
          </ac:spMkLst>
        </pc:spChg>
      </pc:sldChg>
      <pc:sldChg chg="del">
        <pc:chgData name="Martina Plantak, DOBA" userId="S::martina.plantak@doba.si::de674679-c024-4d92-9c12-6923d982c1a5" providerId="AD" clId="Web-{FAA62AC6-94FC-1C7A-DC6C-8EF6A7C12538}" dt="2024-12-12T14:36:44.607" v="804"/>
        <pc:sldMkLst>
          <pc:docMk/>
          <pc:sldMk cId="4019510882" sldId="289"/>
        </pc:sldMkLst>
      </pc:sldChg>
      <pc:sldChg chg="modSp">
        <pc:chgData name="Martina Plantak, DOBA" userId="S::martina.plantak@doba.si::de674679-c024-4d92-9c12-6923d982c1a5" providerId="AD" clId="Web-{FAA62AC6-94FC-1C7A-DC6C-8EF6A7C12538}" dt="2024-12-12T14:37:37.781" v="825" actId="20577"/>
        <pc:sldMkLst>
          <pc:docMk/>
          <pc:sldMk cId="375314826" sldId="291"/>
        </pc:sldMkLst>
        <pc:spChg chg="mod">
          <ac:chgData name="Martina Plantak, DOBA" userId="S::martina.plantak@doba.si::de674679-c024-4d92-9c12-6923d982c1a5" providerId="AD" clId="Web-{FAA62AC6-94FC-1C7A-DC6C-8EF6A7C12538}" dt="2024-12-12T14:37:37.781" v="825" actId="20577"/>
          <ac:spMkLst>
            <pc:docMk/>
            <pc:sldMk cId="375314826" sldId="291"/>
            <ac:spMk id="3" creationId="{9BE965BB-B2D2-AD13-3BF5-95D5D6BEB9C5}"/>
          </ac:spMkLst>
        </pc:spChg>
      </pc:sldChg>
      <pc:sldChg chg="modSp">
        <pc:chgData name="Martina Plantak, DOBA" userId="S::martina.plantak@doba.si::de674679-c024-4d92-9c12-6923d982c1a5" providerId="AD" clId="Web-{FAA62AC6-94FC-1C7A-DC6C-8EF6A7C12538}" dt="2024-12-12T14:38:26.064" v="838" actId="20577"/>
        <pc:sldMkLst>
          <pc:docMk/>
          <pc:sldMk cId="3266969768" sldId="292"/>
        </pc:sldMkLst>
        <pc:spChg chg="mod">
          <ac:chgData name="Martina Plantak, DOBA" userId="S::martina.plantak@doba.si::de674679-c024-4d92-9c12-6923d982c1a5" providerId="AD" clId="Web-{FAA62AC6-94FC-1C7A-DC6C-8EF6A7C12538}" dt="2024-12-12T14:38:26.064" v="838" actId="20577"/>
          <ac:spMkLst>
            <pc:docMk/>
            <pc:sldMk cId="3266969768" sldId="292"/>
            <ac:spMk id="3" creationId="{69520EC0-C596-6112-D030-7E15C2722B3F}"/>
          </ac:spMkLst>
        </pc:spChg>
      </pc:sldChg>
      <pc:sldChg chg="modSp">
        <pc:chgData name="Martina Plantak, DOBA" userId="S::martina.plantak@doba.si::de674679-c024-4d92-9c12-6923d982c1a5" providerId="AD" clId="Web-{FAA62AC6-94FC-1C7A-DC6C-8EF6A7C12538}" dt="2024-12-12T14:45:10.688" v="961" actId="14100"/>
        <pc:sldMkLst>
          <pc:docMk/>
          <pc:sldMk cId="779166828" sldId="293"/>
        </pc:sldMkLst>
        <pc:spChg chg="mod">
          <ac:chgData name="Martina Plantak, DOBA" userId="S::martina.plantak@doba.si::de674679-c024-4d92-9c12-6923d982c1a5" providerId="AD" clId="Web-{FAA62AC6-94FC-1C7A-DC6C-8EF6A7C12538}" dt="2024-12-12T14:45:07.438" v="960" actId="14100"/>
          <ac:spMkLst>
            <pc:docMk/>
            <pc:sldMk cId="779166828" sldId="293"/>
            <ac:spMk id="3" creationId="{0697F81E-0F9E-3030-359C-9AFD79A7AAC8}"/>
          </ac:spMkLst>
        </pc:spChg>
        <pc:spChg chg="mod">
          <ac:chgData name="Martina Plantak, DOBA" userId="S::martina.plantak@doba.si::de674679-c024-4d92-9c12-6923d982c1a5" providerId="AD" clId="Web-{FAA62AC6-94FC-1C7A-DC6C-8EF6A7C12538}" dt="2024-12-12T14:45:10.688" v="961" actId="14100"/>
          <ac:spMkLst>
            <pc:docMk/>
            <pc:sldMk cId="779166828" sldId="293"/>
            <ac:spMk id="7" creationId="{1004849B-2692-7D06-43C7-FAA8AD48E29A}"/>
          </ac:spMkLst>
        </pc:spChg>
      </pc:sldChg>
      <pc:sldChg chg="modSp">
        <pc:chgData name="Martina Plantak, DOBA" userId="S::martina.plantak@doba.si::de674679-c024-4d92-9c12-6923d982c1a5" providerId="AD" clId="Web-{FAA62AC6-94FC-1C7A-DC6C-8EF6A7C12538}" dt="2024-12-12T14:39:14.331" v="858" actId="20577"/>
        <pc:sldMkLst>
          <pc:docMk/>
          <pc:sldMk cId="3778894418" sldId="294"/>
        </pc:sldMkLst>
        <pc:spChg chg="mod">
          <ac:chgData name="Martina Plantak, DOBA" userId="S::martina.plantak@doba.si::de674679-c024-4d92-9c12-6923d982c1a5" providerId="AD" clId="Web-{FAA62AC6-94FC-1C7A-DC6C-8EF6A7C12538}" dt="2024-12-12T14:39:14.331" v="858" actId="20577"/>
          <ac:spMkLst>
            <pc:docMk/>
            <pc:sldMk cId="3778894418" sldId="294"/>
            <ac:spMk id="7" creationId="{82B6C7E5-838F-21B0-2A7A-6A209FFA09AA}"/>
          </ac:spMkLst>
        </pc:spChg>
      </pc:sldChg>
      <pc:sldChg chg="modSp">
        <pc:chgData name="Martina Plantak, DOBA" userId="S::martina.plantak@doba.si::de674679-c024-4d92-9c12-6923d982c1a5" providerId="AD" clId="Web-{FAA62AC6-94FC-1C7A-DC6C-8EF6A7C12538}" dt="2024-12-12T14:29:16.700" v="690" actId="1076"/>
        <pc:sldMkLst>
          <pc:docMk/>
          <pc:sldMk cId="3139701501" sldId="296"/>
        </pc:sldMkLst>
        <pc:spChg chg="mod">
          <ac:chgData name="Martina Plantak, DOBA" userId="S::martina.plantak@doba.si::de674679-c024-4d92-9c12-6923d982c1a5" providerId="AD" clId="Web-{FAA62AC6-94FC-1C7A-DC6C-8EF6A7C12538}" dt="2024-12-12T14:29:04.075" v="687" actId="1076"/>
          <ac:spMkLst>
            <pc:docMk/>
            <pc:sldMk cId="3139701501" sldId="296"/>
            <ac:spMk id="7" creationId="{15797B8F-46D1-F2FD-85B6-FC5293D775F8}"/>
          </ac:spMkLst>
        </pc:spChg>
        <pc:picChg chg="mod">
          <ac:chgData name="Martina Plantak, DOBA" userId="S::martina.plantak@doba.si::de674679-c024-4d92-9c12-6923d982c1a5" providerId="AD" clId="Web-{FAA62AC6-94FC-1C7A-DC6C-8EF6A7C12538}" dt="2024-12-12T14:29:16.700" v="690" actId="1076"/>
          <ac:picMkLst>
            <pc:docMk/>
            <pc:sldMk cId="3139701501" sldId="296"/>
            <ac:picMk id="4" creationId="{B2B45BC6-83AE-3A0C-605A-99D489B495F5}"/>
          </ac:picMkLst>
        </pc:picChg>
      </pc:sldChg>
      <pc:sldChg chg="addSp delSp modSp">
        <pc:chgData name="Martina Plantak, DOBA" userId="S::martina.plantak@doba.si::de674679-c024-4d92-9c12-6923d982c1a5" providerId="AD" clId="Web-{FAA62AC6-94FC-1C7A-DC6C-8EF6A7C12538}" dt="2024-12-12T14:43:25.247" v="904" actId="1076"/>
        <pc:sldMkLst>
          <pc:docMk/>
          <pc:sldMk cId="2009451156" sldId="298"/>
        </pc:sldMkLst>
        <pc:spChg chg="mod">
          <ac:chgData name="Martina Plantak, DOBA" userId="S::martina.plantak@doba.si::de674679-c024-4d92-9c12-6923d982c1a5" providerId="AD" clId="Web-{FAA62AC6-94FC-1C7A-DC6C-8EF6A7C12538}" dt="2024-12-12T14:43:09.512" v="899" actId="1076"/>
          <ac:spMkLst>
            <pc:docMk/>
            <pc:sldMk cId="2009451156" sldId="298"/>
            <ac:spMk id="2" creationId="{26B9078C-83A7-2BD7-F8F3-22F361D07D26}"/>
          </ac:spMkLst>
        </pc:spChg>
        <pc:spChg chg="mod">
          <ac:chgData name="Martina Plantak, DOBA" userId="S::martina.plantak@doba.si::de674679-c024-4d92-9c12-6923d982c1a5" providerId="AD" clId="Web-{FAA62AC6-94FC-1C7A-DC6C-8EF6A7C12538}" dt="2024-12-12T14:43:16.496" v="901" actId="14100"/>
          <ac:spMkLst>
            <pc:docMk/>
            <pc:sldMk cId="2009451156" sldId="298"/>
            <ac:spMk id="3" creationId="{5A751297-DA17-FE27-DC0D-D11C588D1D2D}"/>
          </ac:spMkLst>
        </pc:spChg>
        <pc:spChg chg="add mod">
          <ac:chgData name="Martina Plantak, DOBA" userId="S::martina.plantak@doba.si::de674679-c024-4d92-9c12-6923d982c1a5" providerId="AD" clId="Web-{FAA62AC6-94FC-1C7A-DC6C-8EF6A7C12538}" dt="2024-12-12T14:43:22.684" v="903" actId="1076"/>
          <ac:spMkLst>
            <pc:docMk/>
            <pc:sldMk cId="2009451156" sldId="298"/>
            <ac:spMk id="5" creationId="{EF08AECE-ADAF-60A6-8896-460AE93C83DE}"/>
          </ac:spMkLst>
        </pc:spChg>
        <pc:spChg chg="del mod">
          <ac:chgData name="Martina Plantak, DOBA" userId="S::martina.plantak@doba.si::de674679-c024-4d92-9c12-6923d982c1a5" providerId="AD" clId="Web-{FAA62AC6-94FC-1C7A-DC6C-8EF6A7C12538}" dt="2024-12-12T14:39:31.223" v="860"/>
          <ac:spMkLst>
            <pc:docMk/>
            <pc:sldMk cId="2009451156" sldId="298"/>
            <ac:spMk id="8" creationId="{7209EA6B-E5CA-9770-37B3-EDB1BCE4CF84}"/>
          </ac:spMkLst>
        </pc:spChg>
        <pc:picChg chg="mod">
          <ac:chgData name="Martina Plantak, DOBA" userId="S::martina.plantak@doba.si::de674679-c024-4d92-9c12-6923d982c1a5" providerId="AD" clId="Web-{FAA62AC6-94FC-1C7A-DC6C-8EF6A7C12538}" dt="2024-12-12T14:43:25.247" v="904" actId="1076"/>
          <ac:picMkLst>
            <pc:docMk/>
            <pc:sldMk cId="2009451156" sldId="298"/>
            <ac:picMk id="4" creationId="{4C274B94-CE53-47E2-384B-FE40382A2CC4}"/>
          </ac:picMkLst>
        </pc:picChg>
      </pc:sldChg>
      <pc:sldChg chg="modSp">
        <pc:chgData name="Martina Plantak, DOBA" userId="S::martina.plantak@doba.si::de674679-c024-4d92-9c12-6923d982c1a5" providerId="AD" clId="Web-{FAA62AC6-94FC-1C7A-DC6C-8EF6A7C12538}" dt="2024-12-12T13:37:36.635" v="66" actId="20577"/>
        <pc:sldMkLst>
          <pc:docMk/>
          <pc:sldMk cId="1043091233" sldId="305"/>
        </pc:sldMkLst>
        <pc:spChg chg="mod">
          <ac:chgData name="Martina Plantak, DOBA" userId="S::martina.plantak@doba.si::de674679-c024-4d92-9c12-6923d982c1a5" providerId="AD" clId="Web-{FAA62AC6-94FC-1C7A-DC6C-8EF6A7C12538}" dt="2024-12-12T13:37:36.635" v="66" actId="20577"/>
          <ac:spMkLst>
            <pc:docMk/>
            <pc:sldMk cId="1043091233" sldId="305"/>
            <ac:spMk id="3" creationId="{848F65B3-814F-8187-24CB-70D06104D414}"/>
          </ac:spMkLst>
        </pc:spChg>
        <pc:spChg chg="mod">
          <ac:chgData name="Martina Plantak, DOBA" userId="S::martina.plantak@doba.si::de674679-c024-4d92-9c12-6923d982c1a5" providerId="AD" clId="Web-{FAA62AC6-94FC-1C7A-DC6C-8EF6A7C12538}" dt="2024-12-12T13:15:29.975" v="21" actId="20577"/>
          <ac:spMkLst>
            <pc:docMk/>
            <pc:sldMk cId="1043091233" sldId="305"/>
            <ac:spMk id="6" creationId="{5F785082-F47E-1F39-01A3-1B5F21801EB5}"/>
          </ac:spMkLst>
        </pc:spChg>
      </pc:sldChg>
      <pc:sldChg chg="modSp">
        <pc:chgData name="Martina Plantak, DOBA" userId="S::martina.plantak@doba.si::de674679-c024-4d92-9c12-6923d982c1a5" providerId="AD" clId="Web-{FAA62AC6-94FC-1C7A-DC6C-8EF6A7C12538}" dt="2024-12-12T14:09:56.533" v="307" actId="20577"/>
        <pc:sldMkLst>
          <pc:docMk/>
          <pc:sldMk cId="2710904856" sldId="307"/>
        </pc:sldMkLst>
        <pc:spChg chg="mod">
          <ac:chgData name="Martina Plantak, DOBA" userId="S::martina.plantak@doba.si::de674679-c024-4d92-9c12-6923d982c1a5" providerId="AD" clId="Web-{FAA62AC6-94FC-1C7A-DC6C-8EF6A7C12538}" dt="2024-12-12T14:09:10.985" v="295" actId="20577"/>
          <ac:spMkLst>
            <pc:docMk/>
            <pc:sldMk cId="2710904856" sldId="307"/>
            <ac:spMk id="2" creationId="{E6BECFAE-6F16-B896-6235-B0BB2A8BE094}"/>
          </ac:spMkLst>
        </pc:spChg>
        <pc:spChg chg="mod">
          <ac:chgData name="Martina Plantak, DOBA" userId="S::martina.plantak@doba.si::de674679-c024-4d92-9c12-6923d982c1a5" providerId="AD" clId="Web-{FAA62AC6-94FC-1C7A-DC6C-8EF6A7C12538}" dt="2024-12-12T14:09:01.703" v="289" actId="20577"/>
          <ac:spMkLst>
            <pc:docMk/>
            <pc:sldMk cId="2710904856" sldId="307"/>
            <ac:spMk id="3" creationId="{B5A9E49A-D1B2-9AB1-8C9B-B2AF5774F407}"/>
          </ac:spMkLst>
        </pc:spChg>
        <pc:spChg chg="mod">
          <ac:chgData name="Martina Plantak, DOBA" userId="S::martina.plantak@doba.si::de674679-c024-4d92-9c12-6923d982c1a5" providerId="AD" clId="Web-{FAA62AC6-94FC-1C7A-DC6C-8EF6A7C12538}" dt="2024-12-12T14:09:56.533" v="307" actId="20577"/>
          <ac:spMkLst>
            <pc:docMk/>
            <pc:sldMk cId="2710904856" sldId="307"/>
            <ac:spMk id="4" creationId="{900007D0-7625-8B49-8E4B-483756C88B3E}"/>
          </ac:spMkLst>
        </pc:spChg>
      </pc:sldChg>
      <pc:sldChg chg="delSp modSp">
        <pc:chgData name="Martina Plantak, DOBA" userId="S::martina.plantak@doba.si::de674679-c024-4d92-9c12-6923d982c1a5" providerId="AD" clId="Web-{FAA62AC6-94FC-1C7A-DC6C-8EF6A7C12538}" dt="2024-12-12T14:11:38.178" v="317" actId="20577"/>
        <pc:sldMkLst>
          <pc:docMk/>
          <pc:sldMk cId="1493306460" sldId="308"/>
        </pc:sldMkLst>
        <pc:spChg chg="mod">
          <ac:chgData name="Martina Plantak, DOBA" userId="S::martina.plantak@doba.si::de674679-c024-4d92-9c12-6923d982c1a5" providerId="AD" clId="Web-{FAA62AC6-94FC-1C7A-DC6C-8EF6A7C12538}" dt="2024-12-12T14:10:15.737" v="311" actId="14100"/>
          <ac:spMkLst>
            <pc:docMk/>
            <pc:sldMk cId="1493306460" sldId="308"/>
            <ac:spMk id="2" creationId="{B7097741-BC89-1200-94B3-48A688FFFC85}"/>
          </ac:spMkLst>
        </pc:spChg>
        <pc:spChg chg="mod">
          <ac:chgData name="Martina Plantak, DOBA" userId="S::martina.plantak@doba.si::de674679-c024-4d92-9c12-6923d982c1a5" providerId="AD" clId="Web-{FAA62AC6-94FC-1C7A-DC6C-8EF6A7C12538}" dt="2024-12-12T14:11:38.178" v="317" actId="20577"/>
          <ac:spMkLst>
            <pc:docMk/>
            <pc:sldMk cId="1493306460" sldId="308"/>
            <ac:spMk id="3" creationId="{66350947-283A-1637-5E79-83867C15A9D6}"/>
          </ac:spMkLst>
        </pc:spChg>
        <pc:picChg chg="del">
          <ac:chgData name="Martina Plantak, DOBA" userId="S::martina.plantak@doba.si::de674679-c024-4d92-9c12-6923d982c1a5" providerId="AD" clId="Web-{FAA62AC6-94FC-1C7A-DC6C-8EF6A7C12538}" dt="2024-12-12T14:10:01.924" v="308"/>
          <ac:picMkLst>
            <pc:docMk/>
            <pc:sldMk cId="1493306460" sldId="308"/>
            <ac:picMk id="4" creationId="{90C292BA-8F19-7C8C-C97F-ADA33C413979}"/>
          </ac:picMkLst>
        </pc:picChg>
      </pc:sldChg>
    </pc:docChg>
  </pc:docChgLst>
  <pc:docChgLst>
    <pc:chgData name="Martina Plantak, DOBA" userId="S::martina.plantak@doba.si::de674679-c024-4d92-9c12-6923d982c1a5" providerId="AD" clId="Web-{51922FE8-0EA1-B457-8463-5A3B05ED8634}"/>
    <pc:docChg chg="modSld">
      <pc:chgData name="Martina Plantak, DOBA" userId="S::martina.plantak@doba.si::de674679-c024-4d92-9c12-6923d982c1a5" providerId="AD" clId="Web-{51922FE8-0EA1-B457-8463-5A3B05ED8634}" dt="2024-12-19T08:57:42.706" v="86" actId="20577"/>
      <pc:docMkLst>
        <pc:docMk/>
      </pc:docMkLst>
      <pc:sldChg chg="modSp">
        <pc:chgData name="Martina Plantak, DOBA" userId="S::martina.plantak@doba.si::de674679-c024-4d92-9c12-6923d982c1a5" providerId="AD" clId="Web-{51922FE8-0EA1-B457-8463-5A3B05ED8634}" dt="2024-12-19T08:53:36.762" v="24" actId="20577"/>
        <pc:sldMkLst>
          <pc:docMk/>
          <pc:sldMk cId="1177726443" sldId="257"/>
        </pc:sldMkLst>
        <pc:spChg chg="mod">
          <ac:chgData name="Martina Plantak, DOBA" userId="S::martina.plantak@doba.si::de674679-c024-4d92-9c12-6923d982c1a5" providerId="AD" clId="Web-{51922FE8-0EA1-B457-8463-5A3B05ED8634}" dt="2024-12-19T08:53:36.762" v="24" actId="20577"/>
          <ac:spMkLst>
            <pc:docMk/>
            <pc:sldMk cId="1177726443" sldId="257"/>
            <ac:spMk id="5" creationId="{3FA2BF17-B7BC-AE6D-4D5F-EABC14EB66A4}"/>
          </ac:spMkLst>
        </pc:spChg>
      </pc:sldChg>
      <pc:sldChg chg="modSp">
        <pc:chgData name="Martina Plantak, DOBA" userId="S::martina.plantak@doba.si::de674679-c024-4d92-9c12-6923d982c1a5" providerId="AD" clId="Web-{51922FE8-0EA1-B457-8463-5A3B05ED8634}" dt="2024-12-19T08:54:38.263" v="28" actId="20577"/>
        <pc:sldMkLst>
          <pc:docMk/>
          <pc:sldMk cId="1920296977" sldId="266"/>
        </pc:sldMkLst>
        <pc:spChg chg="mod">
          <ac:chgData name="Martina Plantak, DOBA" userId="S::martina.plantak@doba.si::de674679-c024-4d92-9c12-6923d982c1a5" providerId="AD" clId="Web-{51922FE8-0EA1-B457-8463-5A3B05ED8634}" dt="2024-12-19T08:54:38.263" v="28" actId="20577"/>
          <ac:spMkLst>
            <pc:docMk/>
            <pc:sldMk cId="1920296977" sldId="266"/>
            <ac:spMk id="3" creationId="{6E6486CF-3181-A79C-F9F4-B67544B29F0D}"/>
          </ac:spMkLst>
        </pc:spChg>
      </pc:sldChg>
      <pc:sldChg chg="addSp delSp modSp">
        <pc:chgData name="Martina Plantak, DOBA" userId="S::martina.plantak@doba.si::de674679-c024-4d92-9c12-6923d982c1a5" providerId="AD" clId="Web-{51922FE8-0EA1-B457-8463-5A3B05ED8634}" dt="2024-12-19T08:51:48.228" v="18" actId="1076"/>
        <pc:sldMkLst>
          <pc:docMk/>
          <pc:sldMk cId="2101650078" sldId="269"/>
        </pc:sldMkLst>
        <pc:spChg chg="mod">
          <ac:chgData name="Martina Plantak, DOBA" userId="S::martina.plantak@doba.si::de674679-c024-4d92-9c12-6923d982c1a5" providerId="AD" clId="Web-{51922FE8-0EA1-B457-8463-5A3B05ED8634}" dt="2024-12-19T08:51:48.228" v="18" actId="1076"/>
          <ac:spMkLst>
            <pc:docMk/>
            <pc:sldMk cId="2101650078" sldId="269"/>
            <ac:spMk id="2" creationId="{949FA851-D655-5D64-D07B-15C1641EDE4D}"/>
          </ac:spMkLst>
        </pc:spChg>
        <pc:spChg chg="add mod">
          <ac:chgData name="Martina Plantak, DOBA" userId="S::martina.plantak@doba.si::de674679-c024-4d92-9c12-6923d982c1a5" providerId="AD" clId="Web-{51922FE8-0EA1-B457-8463-5A3B05ED8634}" dt="2024-12-19T08:49:48.537" v="12" actId="1076"/>
          <ac:spMkLst>
            <pc:docMk/>
            <pc:sldMk cId="2101650078" sldId="269"/>
            <ac:spMk id="5" creationId="{EA1778D1-225C-62C6-61C0-C906A25BAED6}"/>
          </ac:spMkLst>
        </pc:spChg>
        <pc:spChg chg="del mod">
          <ac:chgData name="Martina Plantak, DOBA" userId="S::martina.plantak@doba.si::de674679-c024-4d92-9c12-6923d982c1a5" providerId="AD" clId="Web-{51922FE8-0EA1-B457-8463-5A3B05ED8634}" dt="2024-12-19T08:49:46.052" v="11"/>
          <ac:spMkLst>
            <pc:docMk/>
            <pc:sldMk cId="2101650078" sldId="269"/>
            <ac:spMk id="7" creationId="{D2D993E4-8204-D7AB-8B28-F6CA4D37CC90}"/>
          </ac:spMkLst>
        </pc:spChg>
        <pc:spChg chg="add del mod">
          <ac:chgData name="Martina Plantak, DOBA" userId="S::martina.plantak@doba.si::de674679-c024-4d92-9c12-6923d982c1a5" providerId="AD" clId="Web-{51922FE8-0EA1-B457-8463-5A3B05ED8634}" dt="2024-12-19T08:49:29.333" v="8"/>
          <ac:spMkLst>
            <pc:docMk/>
            <pc:sldMk cId="2101650078" sldId="269"/>
            <ac:spMk id="9" creationId="{AC40EC48-B088-B295-D946-C746EC0A0D4E}"/>
          </ac:spMkLst>
        </pc:spChg>
        <pc:graphicFrameChg chg="del">
          <ac:chgData name="Martina Plantak, DOBA" userId="S::martina.plantak@doba.si::de674679-c024-4d92-9c12-6923d982c1a5" providerId="AD" clId="Web-{51922FE8-0EA1-B457-8463-5A3B05ED8634}" dt="2024-12-19T08:49:15.645" v="7"/>
          <ac:graphicFrameMkLst>
            <pc:docMk/>
            <pc:sldMk cId="2101650078" sldId="269"/>
            <ac:graphicFrameMk id="6" creationId="{60DFAC78-DCE3-B78B-044D-CE1EAB280CA8}"/>
          </ac:graphicFrameMkLst>
        </pc:graphicFrameChg>
        <pc:picChg chg="add mod">
          <ac:chgData name="Martina Plantak, DOBA" userId="S::martina.plantak@doba.si::de674679-c024-4d92-9c12-6923d982c1a5" providerId="AD" clId="Web-{51922FE8-0EA1-B457-8463-5A3B05ED8634}" dt="2024-12-19T08:51:44.868" v="17" actId="1076"/>
          <ac:picMkLst>
            <pc:docMk/>
            <pc:sldMk cId="2101650078" sldId="269"/>
            <ac:picMk id="10" creationId="{7BD3C300-6F04-0C54-F797-D483E4813DAF}"/>
          </ac:picMkLst>
        </pc:picChg>
      </pc:sldChg>
      <pc:sldChg chg="modSp">
        <pc:chgData name="Martina Plantak, DOBA" userId="S::martina.plantak@doba.si::de674679-c024-4d92-9c12-6923d982c1a5" providerId="AD" clId="Web-{51922FE8-0EA1-B457-8463-5A3B05ED8634}" dt="2024-12-19T08:46:10.078" v="6" actId="14100"/>
        <pc:sldMkLst>
          <pc:docMk/>
          <pc:sldMk cId="897402456" sldId="280"/>
        </pc:sldMkLst>
        <pc:spChg chg="mod">
          <ac:chgData name="Martina Plantak, DOBA" userId="S::martina.plantak@doba.si::de674679-c024-4d92-9c12-6923d982c1a5" providerId="AD" clId="Web-{51922FE8-0EA1-B457-8463-5A3B05ED8634}" dt="2024-12-19T08:46:10.078" v="6" actId="14100"/>
          <ac:spMkLst>
            <pc:docMk/>
            <pc:sldMk cId="897402456" sldId="280"/>
            <ac:spMk id="3" creationId="{13A824C9-485C-0057-616B-EFB14AB3EE75}"/>
          </ac:spMkLst>
        </pc:spChg>
      </pc:sldChg>
      <pc:sldChg chg="modSp">
        <pc:chgData name="Martina Plantak, DOBA" userId="S::martina.plantak@doba.si::de674679-c024-4d92-9c12-6923d982c1a5" providerId="AD" clId="Web-{51922FE8-0EA1-B457-8463-5A3B05ED8634}" dt="2024-12-19T08:55:00.842" v="38" actId="20577"/>
        <pc:sldMkLst>
          <pc:docMk/>
          <pc:sldMk cId="4188030740" sldId="283"/>
        </pc:sldMkLst>
        <pc:spChg chg="mod">
          <ac:chgData name="Martina Plantak, DOBA" userId="S::martina.plantak@doba.si::de674679-c024-4d92-9c12-6923d982c1a5" providerId="AD" clId="Web-{51922FE8-0EA1-B457-8463-5A3B05ED8634}" dt="2024-12-19T08:55:00.842" v="38" actId="20577"/>
          <ac:spMkLst>
            <pc:docMk/>
            <pc:sldMk cId="4188030740" sldId="283"/>
            <ac:spMk id="3" creationId="{6D4737CE-E08E-1637-03F5-49D17411FE4D}"/>
          </ac:spMkLst>
        </pc:spChg>
      </pc:sldChg>
      <pc:sldChg chg="modSp">
        <pc:chgData name="Martina Plantak, DOBA" userId="S::martina.plantak@doba.si::de674679-c024-4d92-9c12-6923d982c1a5" providerId="AD" clId="Web-{51922FE8-0EA1-B457-8463-5A3B05ED8634}" dt="2024-12-19T08:55:31.343" v="48" actId="20577"/>
        <pc:sldMkLst>
          <pc:docMk/>
          <pc:sldMk cId="259674519" sldId="287"/>
        </pc:sldMkLst>
        <pc:spChg chg="mod">
          <ac:chgData name="Martina Plantak, DOBA" userId="S::martina.plantak@doba.si::de674679-c024-4d92-9c12-6923d982c1a5" providerId="AD" clId="Web-{51922FE8-0EA1-B457-8463-5A3B05ED8634}" dt="2024-12-19T08:55:31.343" v="48" actId="20577"/>
          <ac:spMkLst>
            <pc:docMk/>
            <pc:sldMk cId="259674519" sldId="287"/>
            <ac:spMk id="3" creationId="{3A056E5A-397F-51C9-71C9-99DC2876E305}"/>
          </ac:spMkLst>
        </pc:spChg>
      </pc:sldChg>
      <pc:sldChg chg="modSp">
        <pc:chgData name="Martina Plantak, DOBA" userId="S::martina.plantak@doba.si::de674679-c024-4d92-9c12-6923d982c1a5" providerId="AD" clId="Web-{51922FE8-0EA1-B457-8463-5A3B05ED8634}" dt="2024-12-19T08:56:10.844" v="58" actId="20577"/>
        <pc:sldMkLst>
          <pc:docMk/>
          <pc:sldMk cId="1151573899" sldId="288"/>
        </pc:sldMkLst>
        <pc:spChg chg="mod">
          <ac:chgData name="Martina Plantak, DOBA" userId="S::martina.plantak@doba.si::de674679-c024-4d92-9c12-6923d982c1a5" providerId="AD" clId="Web-{51922FE8-0EA1-B457-8463-5A3B05ED8634}" dt="2024-12-19T08:55:57.547" v="53" actId="20577"/>
          <ac:spMkLst>
            <pc:docMk/>
            <pc:sldMk cId="1151573899" sldId="288"/>
            <ac:spMk id="2" creationId="{E2997C28-4B93-196F-113B-074F7FF51399}"/>
          </ac:spMkLst>
        </pc:spChg>
        <pc:spChg chg="mod">
          <ac:chgData name="Martina Plantak, DOBA" userId="S::martina.plantak@doba.si::de674679-c024-4d92-9c12-6923d982c1a5" providerId="AD" clId="Web-{51922FE8-0EA1-B457-8463-5A3B05ED8634}" dt="2024-12-19T08:56:10.844" v="58" actId="20577"/>
          <ac:spMkLst>
            <pc:docMk/>
            <pc:sldMk cId="1151573899" sldId="288"/>
            <ac:spMk id="3" creationId="{96BA1EF4-5F05-6014-789B-4B8550C4FF5C}"/>
          </ac:spMkLst>
        </pc:spChg>
      </pc:sldChg>
      <pc:sldChg chg="modSp">
        <pc:chgData name="Martina Plantak, DOBA" userId="S::martina.plantak@doba.si::de674679-c024-4d92-9c12-6923d982c1a5" providerId="AD" clId="Web-{51922FE8-0EA1-B457-8463-5A3B05ED8634}" dt="2024-12-19T08:56:30.532" v="70" actId="20577"/>
        <pc:sldMkLst>
          <pc:docMk/>
          <pc:sldMk cId="375314826" sldId="291"/>
        </pc:sldMkLst>
        <pc:spChg chg="mod">
          <ac:chgData name="Martina Plantak, DOBA" userId="S::martina.plantak@doba.si::de674679-c024-4d92-9c12-6923d982c1a5" providerId="AD" clId="Web-{51922FE8-0EA1-B457-8463-5A3B05ED8634}" dt="2024-12-19T08:56:30.532" v="70" actId="20577"/>
          <ac:spMkLst>
            <pc:docMk/>
            <pc:sldMk cId="375314826" sldId="291"/>
            <ac:spMk id="3" creationId="{9BE965BB-B2D2-AD13-3BF5-95D5D6BEB9C5}"/>
          </ac:spMkLst>
        </pc:spChg>
      </pc:sldChg>
      <pc:sldChg chg="modSp">
        <pc:chgData name="Martina Plantak, DOBA" userId="S::martina.plantak@doba.si::de674679-c024-4d92-9c12-6923d982c1a5" providerId="AD" clId="Web-{51922FE8-0EA1-B457-8463-5A3B05ED8634}" dt="2024-12-19T08:56:54.517" v="78" actId="20577"/>
        <pc:sldMkLst>
          <pc:docMk/>
          <pc:sldMk cId="3266969768" sldId="292"/>
        </pc:sldMkLst>
        <pc:spChg chg="mod">
          <ac:chgData name="Martina Plantak, DOBA" userId="S::martina.plantak@doba.si::de674679-c024-4d92-9c12-6923d982c1a5" providerId="AD" clId="Web-{51922FE8-0EA1-B457-8463-5A3B05ED8634}" dt="2024-12-19T08:56:54.517" v="78" actId="20577"/>
          <ac:spMkLst>
            <pc:docMk/>
            <pc:sldMk cId="3266969768" sldId="292"/>
            <ac:spMk id="3" creationId="{69520EC0-C596-6112-D030-7E15C2722B3F}"/>
          </ac:spMkLst>
        </pc:spChg>
      </pc:sldChg>
      <pc:sldChg chg="addSp modSp">
        <pc:chgData name="Martina Plantak, DOBA" userId="S::martina.plantak@doba.si::de674679-c024-4d92-9c12-6923d982c1a5" providerId="AD" clId="Web-{51922FE8-0EA1-B457-8463-5A3B05ED8634}" dt="2024-12-19T08:57:22.283" v="83" actId="1076"/>
        <pc:sldMkLst>
          <pc:docMk/>
          <pc:sldMk cId="3778894418" sldId="294"/>
        </pc:sldMkLst>
        <pc:spChg chg="add mod">
          <ac:chgData name="Martina Plantak, DOBA" userId="S::martina.plantak@doba.si::de674679-c024-4d92-9c12-6923d982c1a5" providerId="AD" clId="Web-{51922FE8-0EA1-B457-8463-5A3B05ED8634}" dt="2024-12-19T08:57:17.893" v="81" actId="1076"/>
          <ac:spMkLst>
            <pc:docMk/>
            <pc:sldMk cId="3778894418" sldId="294"/>
            <ac:spMk id="2" creationId="{22FE4F76-4B73-F22C-A80A-847444D609E6}"/>
          </ac:spMkLst>
        </pc:spChg>
        <pc:picChg chg="mod">
          <ac:chgData name="Martina Plantak, DOBA" userId="S::martina.plantak@doba.si::de674679-c024-4d92-9c12-6923d982c1a5" providerId="AD" clId="Web-{51922FE8-0EA1-B457-8463-5A3B05ED8634}" dt="2024-12-19T08:57:22.283" v="83" actId="1076"/>
          <ac:picMkLst>
            <pc:docMk/>
            <pc:sldMk cId="3778894418" sldId="294"/>
            <ac:picMk id="4" creationId="{7D1C1C61-8138-3556-9CEC-7612F1270811}"/>
          </ac:picMkLst>
        </pc:picChg>
      </pc:sldChg>
      <pc:sldChg chg="addSp modSp">
        <pc:chgData name="Martina Plantak, DOBA" userId="S::martina.plantak@doba.si::de674679-c024-4d92-9c12-6923d982c1a5" providerId="AD" clId="Web-{51922FE8-0EA1-B457-8463-5A3B05ED8634}" dt="2024-12-19T08:54:22.357" v="27" actId="1076"/>
        <pc:sldMkLst>
          <pc:docMk/>
          <pc:sldMk cId="3139701501" sldId="296"/>
        </pc:sldMkLst>
        <pc:spChg chg="add mod">
          <ac:chgData name="Martina Plantak, DOBA" userId="S::martina.plantak@doba.si::de674679-c024-4d92-9c12-6923d982c1a5" providerId="AD" clId="Web-{51922FE8-0EA1-B457-8463-5A3B05ED8634}" dt="2024-12-19T08:54:19.013" v="26"/>
          <ac:spMkLst>
            <pc:docMk/>
            <pc:sldMk cId="3139701501" sldId="296"/>
            <ac:spMk id="2" creationId="{20481AD0-7DDC-0C8F-EC9F-34E664C29CAF}"/>
          </ac:spMkLst>
        </pc:spChg>
        <pc:picChg chg="mod">
          <ac:chgData name="Martina Plantak, DOBA" userId="S::martina.plantak@doba.si::de674679-c024-4d92-9c12-6923d982c1a5" providerId="AD" clId="Web-{51922FE8-0EA1-B457-8463-5A3B05ED8634}" dt="2024-12-19T08:54:22.357" v="27" actId="1076"/>
          <ac:picMkLst>
            <pc:docMk/>
            <pc:sldMk cId="3139701501" sldId="296"/>
            <ac:picMk id="4" creationId="{B2B45BC6-83AE-3A0C-605A-99D489B495F5}"/>
          </ac:picMkLst>
        </pc:picChg>
      </pc:sldChg>
      <pc:sldChg chg="modSp">
        <pc:chgData name="Martina Plantak, DOBA" userId="S::martina.plantak@doba.si::de674679-c024-4d92-9c12-6923d982c1a5" providerId="AD" clId="Web-{51922FE8-0EA1-B457-8463-5A3B05ED8634}" dt="2024-12-19T08:57:42.706" v="86" actId="20577"/>
        <pc:sldMkLst>
          <pc:docMk/>
          <pc:sldMk cId="2009451156" sldId="298"/>
        </pc:sldMkLst>
        <pc:spChg chg="mod">
          <ac:chgData name="Martina Plantak, DOBA" userId="S::martina.plantak@doba.si::de674679-c024-4d92-9c12-6923d982c1a5" providerId="AD" clId="Web-{51922FE8-0EA1-B457-8463-5A3B05ED8634}" dt="2024-12-19T08:57:31.565" v="84" actId="20577"/>
          <ac:spMkLst>
            <pc:docMk/>
            <pc:sldMk cId="2009451156" sldId="298"/>
            <ac:spMk id="2" creationId="{26B9078C-83A7-2BD7-F8F3-22F361D07D26}"/>
          </ac:spMkLst>
        </pc:spChg>
        <pc:spChg chg="mod">
          <ac:chgData name="Martina Plantak, DOBA" userId="S::martina.plantak@doba.si::de674679-c024-4d92-9c12-6923d982c1a5" providerId="AD" clId="Web-{51922FE8-0EA1-B457-8463-5A3B05ED8634}" dt="2024-12-19T08:57:42.706" v="86" actId="20577"/>
          <ac:spMkLst>
            <pc:docMk/>
            <pc:sldMk cId="2009451156" sldId="298"/>
            <ac:spMk id="3" creationId="{5A751297-DA17-FE27-DC0D-D11C588D1D2D}"/>
          </ac:spMkLst>
        </pc:spChg>
      </pc:sldChg>
      <pc:sldChg chg="modSp">
        <pc:chgData name="Martina Plantak, DOBA" userId="S::martina.plantak@doba.si::de674679-c024-4d92-9c12-6923d982c1a5" providerId="AD" clId="Web-{51922FE8-0EA1-B457-8463-5A3B05ED8634}" dt="2024-12-19T08:32:11.383" v="1" actId="20577"/>
        <pc:sldMkLst>
          <pc:docMk/>
          <pc:sldMk cId="1043091233" sldId="305"/>
        </pc:sldMkLst>
        <pc:spChg chg="mod">
          <ac:chgData name="Martina Plantak, DOBA" userId="S::martina.plantak@doba.si::de674679-c024-4d92-9c12-6923d982c1a5" providerId="AD" clId="Web-{51922FE8-0EA1-B457-8463-5A3B05ED8634}" dt="2024-12-19T08:32:11.383" v="1"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A0E0A2B6-412B-5356-03B0-7C13B169B060}"/>
    <pc:docChg chg="modSld">
      <pc:chgData name="Martina Plantak, DOBA" userId="S::martina.plantak@doba.si::de674679-c024-4d92-9c12-6923d982c1a5" providerId="AD" clId="Web-{A0E0A2B6-412B-5356-03B0-7C13B169B060}" dt="2024-11-14T14:33:08.336" v="67" actId="20577"/>
      <pc:docMkLst>
        <pc:docMk/>
      </pc:docMkLst>
      <pc:sldChg chg="modSp">
        <pc:chgData name="Martina Plantak, DOBA" userId="S::martina.plantak@doba.si::de674679-c024-4d92-9c12-6923d982c1a5" providerId="AD" clId="Web-{A0E0A2B6-412B-5356-03B0-7C13B169B060}" dt="2024-11-14T14:33:08.336" v="67" actId="20577"/>
        <pc:sldMkLst>
          <pc:docMk/>
          <pc:sldMk cId="1043091233" sldId="305"/>
        </pc:sldMkLst>
        <pc:spChg chg="mod">
          <ac:chgData name="Martina Plantak, DOBA" userId="S::martina.plantak@doba.si::de674679-c024-4d92-9c12-6923d982c1a5" providerId="AD" clId="Web-{A0E0A2B6-412B-5356-03B0-7C13B169B060}" dt="2024-11-14T14:33:08.336" v="67"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902C2C6D-8552-3DBC-9949-B8B3E84438D3}"/>
    <pc:docChg chg="modSld">
      <pc:chgData name="Martina Plantak, DOBA" userId="S::martina.plantak@doba.si::de674679-c024-4d92-9c12-6923d982c1a5" providerId="AD" clId="Web-{902C2C6D-8552-3DBC-9949-B8B3E84438D3}" dt="2024-12-16T15:06:43.464" v="6" actId="20577"/>
      <pc:docMkLst>
        <pc:docMk/>
      </pc:docMkLst>
      <pc:sldChg chg="modSp">
        <pc:chgData name="Martina Plantak, DOBA" userId="S::martina.plantak@doba.si::de674679-c024-4d92-9c12-6923d982c1a5" providerId="AD" clId="Web-{902C2C6D-8552-3DBC-9949-B8B3E84438D3}" dt="2024-12-16T15:06:16.588" v="4" actId="20577"/>
        <pc:sldMkLst>
          <pc:docMk/>
          <pc:sldMk cId="4280368316" sldId="271"/>
        </pc:sldMkLst>
        <pc:spChg chg="mod">
          <ac:chgData name="Martina Plantak, DOBA" userId="S::martina.plantak@doba.si::de674679-c024-4d92-9c12-6923d982c1a5" providerId="AD" clId="Web-{902C2C6D-8552-3DBC-9949-B8B3E84438D3}" dt="2024-12-16T15:06:16.588" v="4" actId="20577"/>
          <ac:spMkLst>
            <pc:docMk/>
            <pc:sldMk cId="4280368316" sldId="271"/>
            <ac:spMk id="2" creationId="{473C6D11-57DE-CE53-DE22-EED64C74869A}"/>
          </ac:spMkLst>
        </pc:spChg>
      </pc:sldChg>
      <pc:sldChg chg="modSp">
        <pc:chgData name="Martina Plantak, DOBA" userId="S::martina.plantak@doba.si::de674679-c024-4d92-9c12-6923d982c1a5" providerId="AD" clId="Web-{902C2C6D-8552-3DBC-9949-B8B3E84438D3}" dt="2024-12-16T15:06:43.464" v="6" actId="20577"/>
        <pc:sldMkLst>
          <pc:docMk/>
          <pc:sldMk cId="3413694737" sldId="281"/>
        </pc:sldMkLst>
        <pc:spChg chg="mod">
          <ac:chgData name="Martina Plantak, DOBA" userId="S::martina.plantak@doba.si::de674679-c024-4d92-9c12-6923d982c1a5" providerId="AD" clId="Web-{902C2C6D-8552-3DBC-9949-B8B3E84438D3}" dt="2024-12-16T15:06:43.464" v="6" actId="20577"/>
          <ac:spMkLst>
            <pc:docMk/>
            <pc:sldMk cId="3413694737" sldId="281"/>
            <ac:spMk id="3" creationId="{18401053-4DA8-76D8-5E77-9B1CDAD388C7}"/>
          </ac:spMkLst>
        </pc:spChg>
      </pc:sldChg>
    </pc:docChg>
  </pc:docChgLst>
  <pc:docChgLst>
    <pc:chgData name="Martina Plantak, DOBA" userId="S::martina.plantak@doba.si::de674679-c024-4d92-9c12-6923d982c1a5" providerId="AD" clId="Web-{5A413502-7B0F-7637-4590-A9D8C6A40E4F}"/>
    <pc:docChg chg="modSld">
      <pc:chgData name="Martina Plantak, DOBA" userId="S::martina.plantak@doba.si::de674679-c024-4d92-9c12-6923d982c1a5" providerId="AD" clId="Web-{5A413502-7B0F-7637-4590-A9D8C6A40E4F}" dt="2024-12-13T10:26:47.117" v="0" actId="20577"/>
      <pc:docMkLst>
        <pc:docMk/>
      </pc:docMkLst>
      <pc:sldChg chg="modSp">
        <pc:chgData name="Martina Plantak, DOBA" userId="S::martina.plantak@doba.si::de674679-c024-4d92-9c12-6923d982c1a5" providerId="AD" clId="Web-{5A413502-7B0F-7637-4590-A9D8C6A40E4F}" dt="2024-12-13T10:26:47.117" v="0" actId="20577"/>
        <pc:sldMkLst>
          <pc:docMk/>
          <pc:sldMk cId="1043091233" sldId="305"/>
        </pc:sldMkLst>
        <pc:spChg chg="mod">
          <ac:chgData name="Martina Plantak, DOBA" userId="S::martina.plantak@doba.si::de674679-c024-4d92-9c12-6923d982c1a5" providerId="AD" clId="Web-{5A413502-7B0F-7637-4590-A9D8C6A40E4F}" dt="2024-12-13T10:26:47.117" v="0"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4A62EE7C-5777-0CD8-6B5E-761F4C1C6B01}"/>
    <pc:docChg chg="addSld delSld modSld">
      <pc:chgData name="Martina Plantak, DOBA" userId="S::martina.plantak@doba.si::de674679-c024-4d92-9c12-6923d982c1a5" providerId="AD" clId="Web-{4A62EE7C-5777-0CD8-6B5E-761F4C1C6B01}" dt="2024-12-10T13:39:57.969" v="122" actId="1076"/>
      <pc:docMkLst>
        <pc:docMk/>
      </pc:docMkLst>
      <pc:sldChg chg="modSp">
        <pc:chgData name="Martina Plantak, DOBA" userId="S::martina.plantak@doba.si::de674679-c024-4d92-9c12-6923d982c1a5" providerId="AD" clId="Web-{4A62EE7C-5777-0CD8-6B5E-761F4C1C6B01}" dt="2024-12-10T13:18:52.470" v="2" actId="20577"/>
        <pc:sldMkLst>
          <pc:docMk/>
          <pc:sldMk cId="1326018968" sldId="256"/>
        </pc:sldMkLst>
        <pc:spChg chg="mod">
          <ac:chgData name="Martina Plantak, DOBA" userId="S::martina.plantak@doba.si::de674679-c024-4d92-9c12-6923d982c1a5" providerId="AD" clId="Web-{4A62EE7C-5777-0CD8-6B5E-761F4C1C6B01}" dt="2024-12-10T13:18:48.095" v="0" actId="20577"/>
          <ac:spMkLst>
            <pc:docMk/>
            <pc:sldMk cId="1326018968" sldId="256"/>
            <ac:spMk id="3" creationId="{73B06CFA-549F-BF01-84DA-E23DFB02BD4F}"/>
          </ac:spMkLst>
        </pc:spChg>
        <pc:spChg chg="mod">
          <ac:chgData name="Martina Plantak, DOBA" userId="S::martina.plantak@doba.si::de674679-c024-4d92-9c12-6923d982c1a5" providerId="AD" clId="Web-{4A62EE7C-5777-0CD8-6B5E-761F4C1C6B01}" dt="2024-12-10T13:18:52.470" v="2" actId="20577"/>
          <ac:spMkLst>
            <pc:docMk/>
            <pc:sldMk cId="1326018968" sldId="256"/>
            <ac:spMk id="6" creationId="{73B06CFA-549F-BF01-84DA-E23DFB02BD4F}"/>
          </ac:spMkLst>
        </pc:spChg>
      </pc:sldChg>
      <pc:sldChg chg="modSp">
        <pc:chgData name="Martina Plantak, DOBA" userId="S::martina.plantak@doba.si::de674679-c024-4d92-9c12-6923d982c1a5" providerId="AD" clId="Web-{4A62EE7C-5777-0CD8-6B5E-761F4C1C6B01}" dt="2024-12-10T13:24:14.201" v="33" actId="20577"/>
        <pc:sldMkLst>
          <pc:docMk/>
          <pc:sldMk cId="1177726443" sldId="257"/>
        </pc:sldMkLst>
        <pc:spChg chg="mod">
          <ac:chgData name="Martina Plantak, DOBA" userId="S::martina.plantak@doba.si::de674679-c024-4d92-9c12-6923d982c1a5" providerId="AD" clId="Web-{4A62EE7C-5777-0CD8-6B5E-761F4C1C6B01}" dt="2024-12-10T13:24:10.466" v="29" actId="20577"/>
          <ac:spMkLst>
            <pc:docMk/>
            <pc:sldMk cId="1177726443" sldId="257"/>
            <ac:spMk id="4" creationId="{04667B6A-CF28-DC5E-2735-5F7E68284B51}"/>
          </ac:spMkLst>
        </pc:spChg>
        <pc:spChg chg="mod">
          <ac:chgData name="Martina Plantak, DOBA" userId="S::martina.plantak@doba.si::de674679-c024-4d92-9c12-6923d982c1a5" providerId="AD" clId="Web-{4A62EE7C-5777-0CD8-6B5E-761F4C1C6B01}" dt="2024-12-10T13:24:14.201" v="33" actId="20577"/>
          <ac:spMkLst>
            <pc:docMk/>
            <pc:sldMk cId="1177726443" sldId="257"/>
            <ac:spMk id="5" creationId="{3FA2BF17-B7BC-AE6D-4D5F-EABC14EB66A4}"/>
          </ac:spMkLst>
        </pc:spChg>
      </pc:sldChg>
      <pc:sldChg chg="modSp new del">
        <pc:chgData name="Martina Plantak, DOBA" userId="S::martina.plantak@doba.si::de674679-c024-4d92-9c12-6923d982c1a5" providerId="AD" clId="Web-{4A62EE7C-5777-0CD8-6B5E-761F4C1C6B01}" dt="2024-12-10T13:36:44.165" v="77"/>
        <pc:sldMkLst>
          <pc:docMk/>
          <pc:sldMk cId="594107794" sldId="306"/>
        </pc:sldMkLst>
        <pc:spChg chg="mod">
          <ac:chgData name="Martina Plantak, DOBA" userId="S::martina.plantak@doba.si::de674679-c024-4d92-9c12-6923d982c1a5" providerId="AD" clId="Web-{4A62EE7C-5777-0CD8-6B5E-761F4C1C6B01}" dt="2024-12-10T13:25:28.609" v="36" actId="20577"/>
          <ac:spMkLst>
            <pc:docMk/>
            <pc:sldMk cId="594107794" sldId="306"/>
            <ac:spMk id="2" creationId="{41FF995F-A2E0-5F1F-6AA0-2FC294C63212}"/>
          </ac:spMkLst>
        </pc:spChg>
        <pc:spChg chg="mod">
          <ac:chgData name="Martina Plantak, DOBA" userId="S::martina.plantak@doba.si::de674679-c024-4d92-9c12-6923d982c1a5" providerId="AD" clId="Web-{4A62EE7C-5777-0CD8-6B5E-761F4C1C6B01}" dt="2024-12-10T13:28:50.945" v="51" actId="20577"/>
          <ac:spMkLst>
            <pc:docMk/>
            <pc:sldMk cId="594107794" sldId="306"/>
            <ac:spMk id="3" creationId="{A39DBA0C-619C-0E7E-64AE-9AB5E540C0B9}"/>
          </ac:spMkLst>
        </pc:spChg>
      </pc:sldChg>
      <pc:sldChg chg="modSp new">
        <pc:chgData name="Martina Plantak, DOBA" userId="S::martina.plantak@doba.si::de674679-c024-4d92-9c12-6923d982c1a5" providerId="AD" clId="Web-{4A62EE7C-5777-0CD8-6B5E-761F4C1C6B01}" dt="2024-12-10T13:37:18.291" v="83" actId="20577"/>
        <pc:sldMkLst>
          <pc:docMk/>
          <pc:sldMk cId="2710904856" sldId="307"/>
        </pc:sldMkLst>
        <pc:spChg chg="mod">
          <ac:chgData name="Martina Plantak, DOBA" userId="S::martina.plantak@doba.si::de674679-c024-4d92-9c12-6923d982c1a5" providerId="AD" clId="Web-{4A62EE7C-5777-0CD8-6B5E-761F4C1C6B01}" dt="2024-12-10T13:36:12.148" v="69" actId="20577"/>
          <ac:spMkLst>
            <pc:docMk/>
            <pc:sldMk cId="2710904856" sldId="307"/>
            <ac:spMk id="2" creationId="{E6BECFAE-6F16-B896-6235-B0BB2A8BE094}"/>
          </ac:spMkLst>
        </pc:spChg>
        <pc:spChg chg="mod">
          <ac:chgData name="Martina Plantak, DOBA" userId="S::martina.plantak@doba.si::de674679-c024-4d92-9c12-6923d982c1a5" providerId="AD" clId="Web-{4A62EE7C-5777-0CD8-6B5E-761F4C1C6B01}" dt="2024-12-10T13:37:18.291" v="83" actId="20577"/>
          <ac:spMkLst>
            <pc:docMk/>
            <pc:sldMk cId="2710904856" sldId="307"/>
            <ac:spMk id="3" creationId="{B5A9E49A-D1B2-9AB1-8C9B-B2AF5774F407}"/>
          </ac:spMkLst>
        </pc:spChg>
        <pc:spChg chg="mod">
          <ac:chgData name="Martina Plantak, DOBA" userId="S::martina.plantak@doba.si::de674679-c024-4d92-9c12-6923d982c1a5" providerId="AD" clId="Web-{4A62EE7C-5777-0CD8-6B5E-761F4C1C6B01}" dt="2024-12-10T13:35:11.318" v="58" actId="20577"/>
          <ac:spMkLst>
            <pc:docMk/>
            <pc:sldMk cId="2710904856" sldId="307"/>
            <ac:spMk id="4" creationId="{900007D0-7625-8B49-8E4B-483756C88B3E}"/>
          </ac:spMkLst>
        </pc:spChg>
      </pc:sldChg>
      <pc:sldChg chg="addSp modSp new">
        <pc:chgData name="Martina Plantak, DOBA" userId="S::martina.plantak@doba.si::de674679-c024-4d92-9c12-6923d982c1a5" providerId="AD" clId="Web-{4A62EE7C-5777-0CD8-6B5E-761F4C1C6B01}" dt="2024-12-10T13:39:57.969" v="122" actId="1076"/>
        <pc:sldMkLst>
          <pc:docMk/>
          <pc:sldMk cId="1493306460" sldId="308"/>
        </pc:sldMkLst>
        <pc:spChg chg="mod">
          <ac:chgData name="Martina Plantak, DOBA" userId="S::martina.plantak@doba.si::de674679-c024-4d92-9c12-6923d982c1a5" providerId="AD" clId="Web-{4A62EE7C-5777-0CD8-6B5E-761F4C1C6B01}" dt="2024-12-10T13:37:30.901" v="89" actId="20577"/>
          <ac:spMkLst>
            <pc:docMk/>
            <pc:sldMk cId="1493306460" sldId="308"/>
            <ac:spMk id="2" creationId="{B7097741-BC89-1200-94B3-48A688FFFC85}"/>
          </ac:spMkLst>
        </pc:spChg>
        <pc:spChg chg="mod">
          <ac:chgData name="Martina Plantak, DOBA" userId="S::martina.plantak@doba.si::de674679-c024-4d92-9c12-6923d982c1a5" providerId="AD" clId="Web-{4A62EE7C-5777-0CD8-6B5E-761F4C1C6B01}" dt="2024-12-10T13:39:50.609" v="119" actId="20577"/>
          <ac:spMkLst>
            <pc:docMk/>
            <pc:sldMk cId="1493306460" sldId="308"/>
            <ac:spMk id="3" creationId="{66350947-283A-1637-5E79-83867C15A9D6}"/>
          </ac:spMkLst>
        </pc:spChg>
        <pc:picChg chg="add mod">
          <ac:chgData name="Martina Plantak, DOBA" userId="S::martina.plantak@doba.si::de674679-c024-4d92-9c12-6923d982c1a5" providerId="AD" clId="Web-{4A62EE7C-5777-0CD8-6B5E-761F4C1C6B01}" dt="2024-12-10T13:39:57.969" v="122" actId="1076"/>
          <ac:picMkLst>
            <pc:docMk/>
            <pc:sldMk cId="1493306460" sldId="308"/>
            <ac:picMk id="4" creationId="{90C292BA-8F19-7C8C-C97F-ADA33C413979}"/>
          </ac:picMkLst>
        </pc:picChg>
      </pc:sldChg>
      <pc:sldChg chg="new del">
        <pc:chgData name="Martina Plantak, DOBA" userId="S::martina.plantak@doba.si::de674679-c024-4d92-9c12-6923d982c1a5" providerId="AD" clId="Web-{4A62EE7C-5777-0CD8-6B5E-761F4C1C6B01}" dt="2024-12-10T13:37:09.322" v="79"/>
        <pc:sldMkLst>
          <pc:docMk/>
          <pc:sldMk cId="2300219769" sldId="308"/>
        </pc:sldMkLst>
      </pc:sldChg>
    </pc:docChg>
  </pc:docChgLst>
  <pc:docChgLst>
    <pc:chgData name="epo_38" userId="S::epo_38_jogroup.eu#ext#@dobasi.onmicrosoft.com::66d8512a-8ddf-40e0-bce7-ad06085cc67f" providerId="AD" clId="Web-{BE92637C-DFB7-7E3F-5F10-F232E96B70AF}"/>
    <pc:docChg chg="modSld">
      <pc:chgData name="epo_38" userId="S::epo_38_jogroup.eu#ext#@dobasi.onmicrosoft.com::66d8512a-8ddf-40e0-bce7-ad06085cc67f" providerId="AD" clId="Web-{BE92637C-DFB7-7E3F-5F10-F232E96B70AF}" dt="2024-11-12T11:52:48.128" v="9" actId="1076"/>
      <pc:docMkLst>
        <pc:docMk/>
      </pc:docMkLst>
      <pc:sldChg chg="modSp">
        <pc:chgData name="epo_38" userId="S::epo_38_jogroup.eu#ext#@dobasi.onmicrosoft.com::66d8512a-8ddf-40e0-bce7-ad06085cc67f" providerId="AD" clId="Web-{BE92637C-DFB7-7E3F-5F10-F232E96B70AF}" dt="2024-11-12T11:52:48.128" v="9" actId="1076"/>
        <pc:sldMkLst>
          <pc:docMk/>
          <pc:sldMk cId="1177726443" sldId="257"/>
        </pc:sldMkLst>
        <pc:spChg chg="mod">
          <ac:chgData name="epo_38" userId="S::epo_38_jogroup.eu#ext#@dobasi.onmicrosoft.com::66d8512a-8ddf-40e0-bce7-ad06085cc67f" providerId="AD" clId="Web-{BE92637C-DFB7-7E3F-5F10-F232E96B70AF}" dt="2024-11-12T11:52:11.938" v="2" actId="20577"/>
          <ac:spMkLst>
            <pc:docMk/>
            <pc:sldMk cId="1177726443" sldId="257"/>
            <ac:spMk id="4" creationId="{04667B6A-CF28-DC5E-2735-5F7E68284B51}"/>
          </ac:spMkLst>
        </pc:spChg>
        <pc:spChg chg="mod">
          <ac:chgData name="epo_38" userId="S::epo_38_jogroup.eu#ext#@dobasi.onmicrosoft.com::66d8512a-8ddf-40e0-bce7-ad06085cc67f" providerId="AD" clId="Web-{BE92637C-DFB7-7E3F-5F10-F232E96B70AF}" dt="2024-11-12T11:52:48.128" v="9" actId="1076"/>
          <ac:spMkLst>
            <pc:docMk/>
            <pc:sldMk cId="1177726443" sldId="257"/>
            <ac:spMk id="5" creationId="{3FA2BF17-B7BC-AE6D-4D5F-EABC14EB66A4}"/>
          </ac:spMkLst>
        </pc:spChg>
      </pc:sldChg>
    </pc:docChg>
  </pc:docChgLst>
  <pc:docChgLst>
    <pc:chgData name="Martina Plantak, DOBA" userId="S::martina.plantak@doba.si::de674679-c024-4d92-9c12-6923d982c1a5" providerId="AD" clId="Web-{A0E86943-C317-9C8C-F104-F6DB1A6AD8A0}"/>
    <pc:docChg chg="modSld">
      <pc:chgData name="Martina Plantak, DOBA" userId="S::martina.plantak@doba.si::de674679-c024-4d92-9c12-6923d982c1a5" providerId="AD" clId="Web-{A0E86943-C317-9C8C-F104-F6DB1A6AD8A0}" dt="2024-12-19T10:00:17.286" v="114" actId="1076"/>
      <pc:docMkLst>
        <pc:docMk/>
      </pc:docMkLst>
      <pc:sldChg chg="addSp modSp">
        <pc:chgData name="Martina Plantak, DOBA" userId="S::martina.plantak@doba.si::de674679-c024-4d92-9c12-6923d982c1a5" providerId="AD" clId="Web-{A0E86943-C317-9C8C-F104-F6DB1A6AD8A0}" dt="2024-12-19T09:40:02.041" v="14" actId="1076"/>
        <pc:sldMkLst>
          <pc:docMk/>
          <pc:sldMk cId="1337608970" sldId="259"/>
        </pc:sldMkLst>
        <pc:spChg chg="add mod">
          <ac:chgData name="Martina Plantak, DOBA" userId="S::martina.plantak@doba.si::de674679-c024-4d92-9c12-6923d982c1a5" providerId="AD" clId="Web-{A0E86943-C317-9C8C-F104-F6DB1A6AD8A0}" dt="2024-12-19T09:39:57.197" v="13" actId="20577"/>
          <ac:spMkLst>
            <pc:docMk/>
            <pc:sldMk cId="1337608970" sldId="259"/>
            <ac:spMk id="5" creationId="{8EBD1C65-FC61-20AF-558E-C318F3EEF7B8}"/>
          </ac:spMkLst>
        </pc:spChg>
        <pc:spChg chg="mod">
          <ac:chgData name="Martina Plantak, DOBA" userId="S::martina.plantak@doba.si::de674679-c024-4d92-9c12-6923d982c1a5" providerId="AD" clId="Web-{A0E86943-C317-9C8C-F104-F6DB1A6AD8A0}" dt="2024-12-19T09:40:02.041" v="14" actId="1076"/>
          <ac:spMkLst>
            <pc:docMk/>
            <pc:sldMk cId="1337608970" sldId="259"/>
            <ac:spMk id="12" creationId="{DE0FE06B-36FB-6947-D2B5-459CF5BE8C4F}"/>
          </ac:spMkLst>
        </pc:spChg>
      </pc:sldChg>
      <pc:sldChg chg="modSp">
        <pc:chgData name="Martina Plantak, DOBA" userId="S::martina.plantak@doba.si::de674679-c024-4d92-9c12-6923d982c1a5" providerId="AD" clId="Web-{A0E86943-C317-9C8C-F104-F6DB1A6AD8A0}" dt="2024-12-19T09:40:22.495" v="19" actId="20577"/>
        <pc:sldMkLst>
          <pc:docMk/>
          <pc:sldMk cId="543473248" sldId="260"/>
        </pc:sldMkLst>
        <pc:spChg chg="mod">
          <ac:chgData name="Martina Plantak, DOBA" userId="S::martina.plantak@doba.si::de674679-c024-4d92-9c12-6923d982c1a5" providerId="AD" clId="Web-{A0E86943-C317-9C8C-F104-F6DB1A6AD8A0}" dt="2024-12-19T09:40:22.495" v="19" actId="20577"/>
          <ac:spMkLst>
            <pc:docMk/>
            <pc:sldMk cId="543473248" sldId="260"/>
            <ac:spMk id="14" creationId="{833550B8-DBAE-C755-9C1D-C8F8ABF223EE}"/>
          </ac:spMkLst>
        </pc:spChg>
      </pc:sldChg>
      <pc:sldChg chg="modSp">
        <pc:chgData name="Martina Plantak, DOBA" userId="S::martina.plantak@doba.si::de674679-c024-4d92-9c12-6923d982c1a5" providerId="AD" clId="Web-{A0E86943-C317-9C8C-F104-F6DB1A6AD8A0}" dt="2024-12-19T09:41:41.467" v="29" actId="20577"/>
        <pc:sldMkLst>
          <pc:docMk/>
          <pc:sldMk cId="2319837887" sldId="261"/>
        </pc:sldMkLst>
        <pc:spChg chg="mod">
          <ac:chgData name="Martina Plantak, DOBA" userId="S::martina.plantak@doba.si::de674679-c024-4d92-9c12-6923d982c1a5" providerId="AD" clId="Web-{A0E86943-C317-9C8C-F104-F6DB1A6AD8A0}" dt="2024-12-19T09:41:41.467" v="29" actId="20577"/>
          <ac:spMkLst>
            <pc:docMk/>
            <pc:sldMk cId="2319837887" sldId="261"/>
            <ac:spMk id="8" creationId="{2474DE6B-611F-5AF3-1D0C-8F90E9AA2E8F}"/>
          </ac:spMkLst>
        </pc:spChg>
      </pc:sldChg>
      <pc:sldChg chg="modSp">
        <pc:chgData name="Martina Plantak, DOBA" userId="S::martina.plantak@doba.si::de674679-c024-4d92-9c12-6923d982c1a5" providerId="AD" clId="Web-{A0E86943-C317-9C8C-F104-F6DB1A6AD8A0}" dt="2024-12-19T09:46:00.288" v="38" actId="20577"/>
        <pc:sldMkLst>
          <pc:docMk/>
          <pc:sldMk cId="312193480" sldId="265"/>
        </pc:sldMkLst>
        <pc:spChg chg="mod">
          <ac:chgData name="Martina Plantak, DOBA" userId="S::martina.plantak@doba.si::de674679-c024-4d92-9c12-6923d982c1a5" providerId="AD" clId="Web-{A0E86943-C317-9C8C-F104-F6DB1A6AD8A0}" dt="2024-12-19T09:46:00.288" v="38" actId="20577"/>
          <ac:spMkLst>
            <pc:docMk/>
            <pc:sldMk cId="312193480" sldId="265"/>
            <ac:spMk id="3" creationId="{AC82C0F3-CD1A-06D2-231A-73CDECCAE0B1}"/>
          </ac:spMkLst>
        </pc:spChg>
      </pc:sldChg>
      <pc:sldChg chg="modSp">
        <pc:chgData name="Martina Plantak, DOBA" userId="S::martina.plantak@doba.si::de674679-c024-4d92-9c12-6923d982c1a5" providerId="AD" clId="Web-{A0E86943-C317-9C8C-F104-F6DB1A6AD8A0}" dt="2024-12-19T09:49:59.999" v="62" actId="20577"/>
        <pc:sldMkLst>
          <pc:docMk/>
          <pc:sldMk cId="1806747422" sldId="267"/>
        </pc:sldMkLst>
        <pc:spChg chg="mod">
          <ac:chgData name="Martina Plantak, DOBA" userId="S::martina.plantak@doba.si::de674679-c024-4d92-9c12-6923d982c1a5" providerId="AD" clId="Web-{A0E86943-C317-9C8C-F104-F6DB1A6AD8A0}" dt="2024-12-19T09:49:59.999" v="62" actId="20577"/>
          <ac:spMkLst>
            <pc:docMk/>
            <pc:sldMk cId="1806747422" sldId="267"/>
            <ac:spMk id="2" creationId="{E5E05121-28A5-A1BB-1D1D-D95EBF63955C}"/>
          </ac:spMkLst>
        </pc:spChg>
      </pc:sldChg>
      <pc:sldChg chg="modSp">
        <pc:chgData name="Martina Plantak, DOBA" userId="S::martina.plantak@doba.si::de674679-c024-4d92-9c12-6923d982c1a5" providerId="AD" clId="Web-{A0E86943-C317-9C8C-F104-F6DB1A6AD8A0}" dt="2024-12-19T09:48:45.700" v="52" actId="20577"/>
        <pc:sldMkLst>
          <pc:docMk/>
          <pc:sldMk cId="2111935720" sldId="268"/>
        </pc:sldMkLst>
        <pc:spChg chg="mod">
          <ac:chgData name="Martina Plantak, DOBA" userId="S::martina.plantak@doba.si::de674679-c024-4d92-9c12-6923d982c1a5" providerId="AD" clId="Web-{A0E86943-C317-9C8C-F104-F6DB1A6AD8A0}" dt="2024-12-19T09:48:45.700" v="52" actId="20577"/>
          <ac:spMkLst>
            <pc:docMk/>
            <pc:sldMk cId="2111935720" sldId="268"/>
            <ac:spMk id="10" creationId="{1794669F-DBF9-D6C4-67BA-028E4F2A1EFE}"/>
          </ac:spMkLst>
        </pc:spChg>
      </pc:sldChg>
      <pc:sldChg chg="modSp">
        <pc:chgData name="Martina Plantak, DOBA" userId="S::martina.plantak@doba.si::de674679-c024-4d92-9c12-6923d982c1a5" providerId="AD" clId="Web-{A0E86943-C317-9C8C-F104-F6DB1A6AD8A0}" dt="2024-12-19T09:46:31.961" v="39" actId="1076"/>
        <pc:sldMkLst>
          <pc:docMk/>
          <pc:sldMk cId="2101650078" sldId="269"/>
        </pc:sldMkLst>
        <pc:spChg chg="mod">
          <ac:chgData name="Martina Plantak, DOBA" userId="S::martina.plantak@doba.si::de674679-c024-4d92-9c12-6923d982c1a5" providerId="AD" clId="Web-{A0E86943-C317-9C8C-F104-F6DB1A6AD8A0}" dt="2024-12-19T09:46:31.961" v="39" actId="1076"/>
          <ac:spMkLst>
            <pc:docMk/>
            <pc:sldMk cId="2101650078" sldId="269"/>
            <ac:spMk id="5" creationId="{EA1778D1-225C-62C6-61C0-C906A25BAED6}"/>
          </ac:spMkLst>
        </pc:spChg>
      </pc:sldChg>
      <pc:sldChg chg="modSp">
        <pc:chgData name="Martina Plantak, DOBA" userId="S::martina.plantak@doba.si::de674679-c024-4d92-9c12-6923d982c1a5" providerId="AD" clId="Web-{A0E86943-C317-9C8C-F104-F6DB1A6AD8A0}" dt="2024-12-19T09:46:54.352" v="41" actId="20577"/>
        <pc:sldMkLst>
          <pc:docMk/>
          <pc:sldMk cId="3933702952" sldId="272"/>
        </pc:sldMkLst>
        <pc:spChg chg="mod">
          <ac:chgData name="Martina Plantak, DOBA" userId="S::martina.plantak@doba.si::de674679-c024-4d92-9c12-6923d982c1a5" providerId="AD" clId="Web-{A0E86943-C317-9C8C-F104-F6DB1A6AD8A0}" dt="2024-12-19T09:46:54.352" v="41" actId="20577"/>
          <ac:spMkLst>
            <pc:docMk/>
            <pc:sldMk cId="3933702952" sldId="272"/>
            <ac:spMk id="3" creationId="{28F7DCC7-FE51-25AB-D0A3-4EC2DE57B4FD}"/>
          </ac:spMkLst>
        </pc:spChg>
      </pc:sldChg>
      <pc:sldChg chg="modSp">
        <pc:chgData name="Martina Plantak, DOBA" userId="S::martina.plantak@doba.si::de674679-c024-4d92-9c12-6923d982c1a5" providerId="AD" clId="Web-{A0E86943-C317-9C8C-F104-F6DB1A6AD8A0}" dt="2024-12-19T09:47:35.463" v="46" actId="20577"/>
        <pc:sldMkLst>
          <pc:docMk/>
          <pc:sldMk cId="2413889089" sldId="278"/>
        </pc:sldMkLst>
        <pc:spChg chg="mod">
          <ac:chgData name="Martina Plantak, DOBA" userId="S::martina.plantak@doba.si::de674679-c024-4d92-9c12-6923d982c1a5" providerId="AD" clId="Web-{A0E86943-C317-9C8C-F104-F6DB1A6AD8A0}" dt="2024-12-19T09:47:35.463" v="46" actId="20577"/>
          <ac:spMkLst>
            <pc:docMk/>
            <pc:sldMk cId="2413889089" sldId="278"/>
            <ac:spMk id="3" creationId="{114DF3B0-B8CB-7F7F-126A-63BE961A6AF9}"/>
          </ac:spMkLst>
        </pc:spChg>
      </pc:sldChg>
      <pc:sldChg chg="modSp">
        <pc:chgData name="Martina Plantak, DOBA" userId="S::martina.plantak@doba.si::de674679-c024-4d92-9c12-6923d982c1a5" providerId="AD" clId="Web-{A0E86943-C317-9C8C-F104-F6DB1A6AD8A0}" dt="2024-12-19T09:50:22.766" v="64" actId="20577"/>
        <pc:sldMkLst>
          <pc:docMk/>
          <pc:sldMk cId="897402456" sldId="280"/>
        </pc:sldMkLst>
        <pc:spChg chg="mod">
          <ac:chgData name="Martina Plantak, DOBA" userId="S::martina.plantak@doba.si::de674679-c024-4d92-9c12-6923d982c1a5" providerId="AD" clId="Web-{A0E86943-C317-9C8C-F104-F6DB1A6AD8A0}" dt="2024-12-19T09:49:41.577" v="59" actId="1076"/>
          <ac:spMkLst>
            <pc:docMk/>
            <pc:sldMk cId="897402456" sldId="280"/>
            <ac:spMk id="2" creationId="{0A7C952E-CAE0-1484-D9A6-28B605E1BF89}"/>
          </ac:spMkLst>
        </pc:spChg>
        <pc:spChg chg="mod">
          <ac:chgData name="Martina Plantak, DOBA" userId="S::martina.plantak@doba.si::de674679-c024-4d92-9c12-6923d982c1a5" providerId="AD" clId="Web-{A0E86943-C317-9C8C-F104-F6DB1A6AD8A0}" dt="2024-12-19T09:50:22.766" v="64" actId="20577"/>
          <ac:spMkLst>
            <pc:docMk/>
            <pc:sldMk cId="897402456" sldId="280"/>
            <ac:spMk id="3" creationId="{13A824C9-485C-0057-616B-EFB14AB3EE75}"/>
          </ac:spMkLst>
        </pc:spChg>
      </pc:sldChg>
      <pc:sldChg chg="modSp">
        <pc:chgData name="Martina Plantak, DOBA" userId="S::martina.plantak@doba.si::de674679-c024-4d92-9c12-6923d982c1a5" providerId="AD" clId="Web-{A0E86943-C317-9C8C-F104-F6DB1A6AD8A0}" dt="2024-12-19T09:47:43.041" v="47" actId="14100"/>
        <pc:sldMkLst>
          <pc:docMk/>
          <pc:sldMk cId="3413694737" sldId="281"/>
        </pc:sldMkLst>
        <pc:spChg chg="mod">
          <ac:chgData name="Martina Plantak, DOBA" userId="S::martina.plantak@doba.si::de674679-c024-4d92-9c12-6923d982c1a5" providerId="AD" clId="Web-{A0E86943-C317-9C8C-F104-F6DB1A6AD8A0}" dt="2024-12-19T09:47:43.041" v="47" actId="14100"/>
          <ac:spMkLst>
            <pc:docMk/>
            <pc:sldMk cId="3413694737" sldId="281"/>
            <ac:spMk id="2" creationId="{6071B6C2-BBE0-6208-4D02-B172D7CDC531}"/>
          </ac:spMkLst>
        </pc:spChg>
      </pc:sldChg>
      <pc:sldChg chg="modSp">
        <pc:chgData name="Martina Plantak, DOBA" userId="S::martina.plantak@doba.si::de674679-c024-4d92-9c12-6923d982c1a5" providerId="AD" clId="Web-{A0E86943-C317-9C8C-F104-F6DB1A6AD8A0}" dt="2024-12-19T09:50:06.828" v="63" actId="14100"/>
        <pc:sldMkLst>
          <pc:docMk/>
          <pc:sldMk cId="4188030740" sldId="283"/>
        </pc:sldMkLst>
        <pc:spChg chg="mod">
          <ac:chgData name="Martina Plantak, DOBA" userId="S::martina.plantak@doba.si::de674679-c024-4d92-9c12-6923d982c1a5" providerId="AD" clId="Web-{A0E86943-C317-9C8C-F104-F6DB1A6AD8A0}" dt="2024-12-19T09:50:06.828" v="63" actId="14100"/>
          <ac:spMkLst>
            <pc:docMk/>
            <pc:sldMk cId="4188030740" sldId="283"/>
            <ac:spMk id="3" creationId="{6D4737CE-E08E-1637-03F5-49D17411FE4D}"/>
          </ac:spMkLst>
        </pc:spChg>
      </pc:sldChg>
      <pc:sldChg chg="modSp">
        <pc:chgData name="Martina Plantak, DOBA" userId="S::martina.plantak@doba.si::de674679-c024-4d92-9c12-6923d982c1a5" providerId="AD" clId="Web-{A0E86943-C317-9C8C-F104-F6DB1A6AD8A0}" dt="2024-12-19T09:50:38.844" v="66" actId="1076"/>
        <pc:sldMkLst>
          <pc:docMk/>
          <pc:sldMk cId="1151573899" sldId="288"/>
        </pc:sldMkLst>
        <pc:spChg chg="mod">
          <ac:chgData name="Martina Plantak, DOBA" userId="S::martina.plantak@doba.si::de674679-c024-4d92-9c12-6923d982c1a5" providerId="AD" clId="Web-{A0E86943-C317-9C8C-F104-F6DB1A6AD8A0}" dt="2024-12-19T09:50:38.844" v="66" actId="1076"/>
          <ac:spMkLst>
            <pc:docMk/>
            <pc:sldMk cId="1151573899" sldId="288"/>
            <ac:spMk id="3" creationId="{96BA1EF4-5F05-6014-789B-4B8550C4FF5C}"/>
          </ac:spMkLst>
        </pc:spChg>
      </pc:sldChg>
      <pc:sldChg chg="modSp">
        <pc:chgData name="Martina Plantak, DOBA" userId="S::martina.plantak@doba.si::de674679-c024-4d92-9c12-6923d982c1a5" providerId="AD" clId="Web-{A0E86943-C317-9C8C-F104-F6DB1A6AD8A0}" dt="2024-12-19T09:54:57.416" v="74" actId="20577"/>
        <pc:sldMkLst>
          <pc:docMk/>
          <pc:sldMk cId="3778894418" sldId="294"/>
        </pc:sldMkLst>
        <pc:spChg chg="mod">
          <ac:chgData name="Martina Plantak, DOBA" userId="S::martina.plantak@doba.si::de674679-c024-4d92-9c12-6923d982c1a5" providerId="AD" clId="Web-{A0E86943-C317-9C8C-F104-F6DB1A6AD8A0}" dt="2024-12-19T09:54:57.416" v="74" actId="20577"/>
          <ac:spMkLst>
            <pc:docMk/>
            <pc:sldMk cId="3778894418" sldId="294"/>
            <ac:spMk id="6" creationId="{1387A8BE-48F6-815B-EA54-BC7CDF987A58}"/>
          </ac:spMkLst>
        </pc:spChg>
      </pc:sldChg>
      <pc:sldChg chg="addSp modSp">
        <pc:chgData name="Martina Plantak, DOBA" userId="S::martina.plantak@doba.si::de674679-c024-4d92-9c12-6923d982c1a5" providerId="AD" clId="Web-{A0E86943-C317-9C8C-F104-F6DB1A6AD8A0}" dt="2024-12-19T10:00:17.286" v="114" actId="1076"/>
        <pc:sldMkLst>
          <pc:docMk/>
          <pc:sldMk cId="2009451156" sldId="298"/>
        </pc:sldMkLst>
        <pc:spChg chg="mod">
          <ac:chgData name="Martina Plantak, DOBA" userId="S::martina.plantak@doba.si::de674679-c024-4d92-9c12-6923d982c1a5" providerId="AD" clId="Web-{A0E86943-C317-9C8C-F104-F6DB1A6AD8A0}" dt="2024-12-19T09:57:23.780" v="75" actId="1076"/>
          <ac:spMkLst>
            <pc:docMk/>
            <pc:sldMk cId="2009451156" sldId="298"/>
            <ac:spMk id="3" creationId="{5A751297-DA17-FE27-DC0D-D11C588D1D2D}"/>
          </ac:spMkLst>
        </pc:spChg>
        <pc:spChg chg="mod">
          <ac:chgData name="Martina Plantak, DOBA" userId="S::martina.plantak@doba.si::de674679-c024-4d92-9c12-6923d982c1a5" providerId="AD" clId="Web-{A0E86943-C317-9C8C-F104-F6DB1A6AD8A0}" dt="2024-12-19T10:00:11.770" v="112" actId="1076"/>
          <ac:spMkLst>
            <pc:docMk/>
            <pc:sldMk cId="2009451156" sldId="298"/>
            <ac:spMk id="5" creationId="{EF08AECE-ADAF-60A6-8896-460AE93C83DE}"/>
          </ac:spMkLst>
        </pc:spChg>
        <pc:spChg chg="add mod">
          <ac:chgData name="Martina Plantak, DOBA" userId="S::martina.plantak@doba.si::de674679-c024-4d92-9c12-6923d982c1a5" providerId="AD" clId="Web-{A0E86943-C317-9C8C-F104-F6DB1A6AD8A0}" dt="2024-12-19T10:00:17.286" v="114" actId="1076"/>
          <ac:spMkLst>
            <pc:docMk/>
            <pc:sldMk cId="2009451156" sldId="298"/>
            <ac:spMk id="6" creationId="{12F2B9A8-17B9-BA6E-6769-47CE6202B94D}"/>
          </ac:spMkLst>
        </pc:spChg>
        <pc:picChg chg="mod">
          <ac:chgData name="Martina Plantak, DOBA" userId="S::martina.plantak@doba.si::de674679-c024-4d92-9c12-6923d982c1a5" providerId="AD" clId="Web-{A0E86943-C317-9C8C-F104-F6DB1A6AD8A0}" dt="2024-12-19T10:00:14.582" v="113" actId="1076"/>
          <ac:picMkLst>
            <pc:docMk/>
            <pc:sldMk cId="2009451156" sldId="298"/>
            <ac:picMk id="4" creationId="{4C274B94-CE53-47E2-384B-FE40382A2CC4}"/>
          </ac:picMkLst>
        </pc:picChg>
      </pc:sldChg>
      <pc:sldChg chg="modSp">
        <pc:chgData name="Martina Plantak, DOBA" userId="S::martina.plantak@doba.si::de674679-c024-4d92-9c12-6923d982c1a5" providerId="AD" clId="Web-{A0E86943-C317-9C8C-F104-F6DB1A6AD8A0}" dt="2024-12-19T09:39:15.837" v="7" actId="20577"/>
        <pc:sldMkLst>
          <pc:docMk/>
          <pc:sldMk cId="1043091233" sldId="305"/>
        </pc:sldMkLst>
        <pc:spChg chg="mod">
          <ac:chgData name="Martina Plantak, DOBA" userId="S::martina.plantak@doba.si::de674679-c024-4d92-9c12-6923d982c1a5" providerId="AD" clId="Web-{A0E86943-C317-9C8C-F104-F6DB1A6AD8A0}" dt="2024-12-19T09:39:15.837" v="7" actId="20577"/>
          <ac:spMkLst>
            <pc:docMk/>
            <pc:sldMk cId="1043091233" sldId="305"/>
            <ac:spMk id="3" creationId="{848F65B3-814F-8187-24CB-70D06104D414}"/>
          </ac:spMkLst>
        </pc:spChg>
      </pc:sldChg>
      <pc:sldChg chg="modSp">
        <pc:chgData name="Martina Plantak, DOBA" userId="S::martina.plantak@doba.si::de674679-c024-4d92-9c12-6923d982c1a5" providerId="AD" clId="Web-{A0E86943-C317-9C8C-F104-F6DB1A6AD8A0}" dt="2024-12-19T09:42:01.842" v="32" actId="20577"/>
        <pc:sldMkLst>
          <pc:docMk/>
          <pc:sldMk cId="2710904856" sldId="307"/>
        </pc:sldMkLst>
        <pc:spChg chg="mod">
          <ac:chgData name="Martina Plantak, DOBA" userId="S::martina.plantak@doba.si::de674679-c024-4d92-9c12-6923d982c1a5" providerId="AD" clId="Web-{A0E86943-C317-9C8C-F104-F6DB1A6AD8A0}" dt="2024-12-19T09:42:01.842" v="32" actId="20577"/>
          <ac:spMkLst>
            <pc:docMk/>
            <pc:sldMk cId="2710904856" sldId="307"/>
            <ac:spMk id="4" creationId="{900007D0-7625-8B49-8E4B-483756C88B3E}"/>
          </ac:spMkLst>
        </pc:spChg>
      </pc:sldChg>
    </pc:docChg>
  </pc:docChgLst>
  <pc:docChgLst>
    <pc:chgData name="epo_35" userId="S::epo_35_jogroup.eu#ext#@dobasi.onmicrosoft.com::edd5f0fd-77c0-4369-83c5-84439aafe912" providerId="AD" clId="Web-{A1FDFBF2-FB00-F4C2-10B7-3322A5719D8F}"/>
    <pc:docChg chg="addSld delSld modSld">
      <pc:chgData name="epo_35" userId="S::epo_35_jogroup.eu#ext#@dobasi.onmicrosoft.com::edd5f0fd-77c0-4369-83c5-84439aafe912" providerId="AD" clId="Web-{A1FDFBF2-FB00-F4C2-10B7-3322A5719D8F}" dt="2024-11-12T12:19:17.083" v="38" actId="20577"/>
      <pc:docMkLst>
        <pc:docMk/>
      </pc:docMkLst>
      <pc:sldChg chg="modSp">
        <pc:chgData name="epo_35" userId="S::epo_35_jogroup.eu#ext#@dobasi.onmicrosoft.com::edd5f0fd-77c0-4369-83c5-84439aafe912" providerId="AD" clId="Web-{A1FDFBF2-FB00-F4C2-10B7-3322A5719D8F}" dt="2024-11-12T11:53:47.767" v="1" actId="1076"/>
        <pc:sldMkLst>
          <pc:docMk/>
          <pc:sldMk cId="1326018968" sldId="256"/>
        </pc:sldMkLst>
        <pc:spChg chg="mod">
          <ac:chgData name="epo_35" userId="S::epo_35_jogroup.eu#ext#@dobasi.onmicrosoft.com::edd5f0fd-77c0-4369-83c5-84439aafe912" providerId="AD" clId="Web-{A1FDFBF2-FB00-F4C2-10B7-3322A5719D8F}" dt="2024-11-12T11:53:47.767" v="1" actId="1076"/>
          <ac:spMkLst>
            <pc:docMk/>
            <pc:sldMk cId="1326018968" sldId="256"/>
            <ac:spMk id="3" creationId="{73B06CFA-549F-BF01-84DA-E23DFB02BD4F}"/>
          </ac:spMkLst>
        </pc:spChg>
      </pc:sldChg>
      <pc:sldChg chg="modSp">
        <pc:chgData name="epo_35" userId="S::epo_35_jogroup.eu#ext#@dobasi.onmicrosoft.com::edd5f0fd-77c0-4369-83c5-84439aafe912" providerId="AD" clId="Web-{A1FDFBF2-FB00-F4C2-10B7-3322A5719D8F}" dt="2024-11-12T12:19:17.083" v="38" actId="20577"/>
        <pc:sldMkLst>
          <pc:docMk/>
          <pc:sldMk cId="2622686270" sldId="262"/>
        </pc:sldMkLst>
        <pc:spChg chg="mod">
          <ac:chgData name="epo_35" userId="S::epo_35_jogroup.eu#ext#@dobasi.onmicrosoft.com::edd5f0fd-77c0-4369-83c5-84439aafe912" providerId="AD" clId="Web-{A1FDFBF2-FB00-F4C2-10B7-3322A5719D8F}" dt="2024-11-12T12:19:17.083" v="38" actId="20577"/>
          <ac:spMkLst>
            <pc:docMk/>
            <pc:sldMk cId="2622686270" sldId="262"/>
            <ac:spMk id="5" creationId="{A7D5D871-3E99-FD69-62E9-BF69DA13EE4B}"/>
          </ac:spMkLst>
        </pc:spChg>
      </pc:sldChg>
      <pc:sldChg chg="del">
        <pc:chgData name="epo_35" userId="S::epo_35_jogroup.eu#ext#@dobasi.onmicrosoft.com::edd5f0fd-77c0-4369-83c5-84439aafe912" providerId="AD" clId="Web-{A1FDFBF2-FB00-F4C2-10B7-3322A5719D8F}" dt="2024-11-12T12:18:58.566" v="37"/>
        <pc:sldMkLst>
          <pc:docMk/>
          <pc:sldMk cId="2220159132" sldId="297"/>
        </pc:sldMkLst>
      </pc:sldChg>
      <pc:sldChg chg="modSp">
        <pc:chgData name="epo_35" userId="S::epo_35_jogroup.eu#ext#@dobasi.onmicrosoft.com::edd5f0fd-77c0-4369-83c5-84439aafe912" providerId="AD" clId="Web-{A1FDFBF2-FB00-F4C2-10B7-3322A5719D8F}" dt="2024-11-12T12:18:46.628" v="36" actId="20577"/>
        <pc:sldMkLst>
          <pc:docMk/>
          <pc:sldMk cId="2009451156" sldId="298"/>
        </pc:sldMkLst>
        <pc:spChg chg="mod">
          <ac:chgData name="epo_35" userId="S::epo_35_jogroup.eu#ext#@dobasi.onmicrosoft.com::edd5f0fd-77c0-4369-83c5-84439aafe912" providerId="AD" clId="Web-{A1FDFBF2-FB00-F4C2-10B7-3322A5719D8F}" dt="2024-11-12T12:18:46.628" v="36" actId="20577"/>
          <ac:spMkLst>
            <pc:docMk/>
            <pc:sldMk cId="2009451156" sldId="298"/>
            <ac:spMk id="2" creationId="{26B9078C-83A7-2BD7-F8F3-22F361D07D26}"/>
          </ac:spMkLst>
        </pc:spChg>
        <pc:spChg chg="mod">
          <ac:chgData name="epo_35" userId="S::epo_35_jogroup.eu#ext#@dobasi.onmicrosoft.com::edd5f0fd-77c0-4369-83c5-84439aafe912" providerId="AD" clId="Web-{A1FDFBF2-FB00-F4C2-10B7-3322A5719D8F}" dt="2024-11-12T12:18:33.565" v="34" actId="20577"/>
          <ac:spMkLst>
            <pc:docMk/>
            <pc:sldMk cId="2009451156" sldId="298"/>
            <ac:spMk id="3" creationId="{5A751297-DA17-FE27-DC0D-D11C588D1D2D}"/>
          </ac:spMkLst>
        </pc:spChg>
      </pc:sldChg>
      <pc:sldChg chg="addSp delSp modSp add">
        <pc:chgData name="epo_35" userId="S::epo_35_jogroup.eu#ext#@dobasi.onmicrosoft.com::edd5f0fd-77c0-4369-83c5-84439aafe912" providerId="AD" clId="Web-{A1FDFBF2-FB00-F4C2-10B7-3322A5719D8F}" dt="2024-11-12T12:16:31.196" v="23" actId="1076"/>
        <pc:sldMkLst>
          <pc:docMk/>
          <pc:sldMk cId="1043091233" sldId="305"/>
        </pc:sldMkLst>
        <pc:spChg chg="del">
          <ac:chgData name="epo_35" userId="S::epo_35_jogroup.eu#ext#@dobasi.onmicrosoft.com::edd5f0fd-77c0-4369-83c5-84439aafe912" providerId="AD" clId="Web-{A1FDFBF2-FB00-F4C2-10B7-3322A5719D8F}" dt="2024-11-12T12:15:44.991" v="3"/>
          <ac:spMkLst>
            <pc:docMk/>
            <pc:sldMk cId="1043091233" sldId="305"/>
            <ac:spMk id="2" creationId="{5F785082-F47E-1F39-01A3-1B5F21801EB5}"/>
          </ac:spMkLst>
        </pc:spChg>
        <pc:spChg chg="mod">
          <ac:chgData name="epo_35" userId="S::epo_35_jogroup.eu#ext#@dobasi.onmicrosoft.com::edd5f0fd-77c0-4369-83c5-84439aafe912" providerId="AD" clId="Web-{A1FDFBF2-FB00-F4C2-10B7-3322A5719D8F}" dt="2024-11-12T12:16:26.696" v="22" actId="1076"/>
          <ac:spMkLst>
            <pc:docMk/>
            <pc:sldMk cId="1043091233" sldId="305"/>
            <ac:spMk id="3" creationId="{848F65B3-814F-8187-24CB-70D06104D414}"/>
          </ac:spMkLst>
        </pc:spChg>
        <pc:spChg chg="add del mod">
          <ac:chgData name="epo_35" userId="S::epo_35_jogroup.eu#ext#@dobasi.onmicrosoft.com::edd5f0fd-77c0-4369-83c5-84439aafe912" providerId="AD" clId="Web-{A1FDFBF2-FB00-F4C2-10B7-3322A5719D8F}" dt="2024-11-12T12:15:47.397" v="4"/>
          <ac:spMkLst>
            <pc:docMk/>
            <pc:sldMk cId="1043091233" sldId="305"/>
            <ac:spMk id="5" creationId="{585B3A38-1F95-2A58-4755-2A3DD0B092A8}"/>
          </ac:spMkLst>
        </pc:spChg>
        <pc:spChg chg="add mod">
          <ac:chgData name="epo_35" userId="S::epo_35_jogroup.eu#ext#@dobasi.onmicrosoft.com::edd5f0fd-77c0-4369-83c5-84439aafe912" providerId="AD" clId="Web-{A1FDFBF2-FB00-F4C2-10B7-3322A5719D8F}" dt="2024-11-12T12:16:31.196" v="23" actId="1076"/>
          <ac:spMkLst>
            <pc:docMk/>
            <pc:sldMk cId="1043091233" sldId="305"/>
            <ac:spMk id="6" creationId="{5F785082-F47E-1F39-01A3-1B5F21801EB5}"/>
          </ac:spMkLst>
        </pc:spChg>
      </pc:sldChg>
      <pc:sldMasterChg chg="addSldLayout">
        <pc:chgData name="epo_35" userId="S::epo_35_jogroup.eu#ext#@dobasi.onmicrosoft.com::edd5f0fd-77c0-4369-83c5-84439aafe912" providerId="AD" clId="Web-{A1FDFBF2-FB00-F4C2-10B7-3322A5719D8F}" dt="2024-11-12T12:15:40.866" v="2"/>
        <pc:sldMasterMkLst>
          <pc:docMk/>
          <pc:sldMasterMk cId="473381627" sldId="2147483648"/>
        </pc:sldMasterMkLst>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71093977" sldId="214748366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48239847" sldId="214748367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971752085" sldId="214748367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288538567" sldId="214748367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842187891" sldId="214748367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04592855" sldId="2147483679"/>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07188079" sldId="2147483680"/>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21217847" sldId="214748368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35594078" sldId="2147483682"/>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060015279" sldId="2147483683"/>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321178746" sldId="2147483684"/>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441456313" sldId="214748368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68667788" sldId="214748368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49243406" sldId="214748368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3774978" sldId="2147483689"/>
          </pc:sldLayoutMkLst>
        </pc:sldLayoutChg>
      </pc:sldMasterChg>
    </pc:docChg>
  </pc:docChgLst>
  <pc:docChgLst>
    <pc:chgData name="epo_35" userId="S::epo_35_jogroup.eu#ext#@dobasi.onmicrosoft.com::edd5f0fd-77c0-4369-83c5-84439aafe912" providerId="AD" clId="Web-{690F2CD7-F5E6-EC55-50C1-5520ED574ED1}"/>
    <pc:docChg chg="delSld">
      <pc:chgData name="epo_35" userId="S::epo_35_jogroup.eu#ext#@dobasi.onmicrosoft.com::edd5f0fd-77c0-4369-83c5-84439aafe912" providerId="AD" clId="Web-{690F2CD7-F5E6-EC55-50C1-5520ED574ED1}" dt="2024-11-08T13:53:19.069" v="0"/>
      <pc:docMkLst>
        <pc:docMk/>
      </pc:docMkLst>
      <pc:sldChg chg="del">
        <pc:chgData name="epo_35" userId="S::epo_35_jogroup.eu#ext#@dobasi.onmicrosoft.com::edd5f0fd-77c0-4369-83c5-84439aafe912" providerId="AD" clId="Web-{690F2CD7-F5E6-EC55-50C1-5520ED574ED1}" dt="2024-11-08T13:53:19.069" v="0"/>
        <pc:sldMkLst>
          <pc:docMk/>
          <pc:sldMk cId="2615439399" sldId="277"/>
        </pc:sldMkLst>
      </pc:sldChg>
    </pc:docChg>
  </pc:docChgLst>
  <pc:docChgLst>
    <pc:chgData name="Martina Plantak, DOBA" userId="S::martina.plantak@doba.si::de674679-c024-4d92-9c12-6923d982c1a5" providerId="AD" clId="Web-{C800B732-2A2B-13BD-F6FF-01536B8E3007}"/>
    <pc:docChg chg="modSld">
      <pc:chgData name="Martina Plantak, DOBA" userId="S::martina.plantak@doba.si::de674679-c024-4d92-9c12-6923d982c1a5" providerId="AD" clId="Web-{C800B732-2A2B-13BD-F6FF-01536B8E3007}" dt="2024-12-18T12:26:17.832" v="19" actId="1076"/>
      <pc:docMkLst>
        <pc:docMk/>
      </pc:docMkLst>
      <pc:sldChg chg="modSp">
        <pc:chgData name="Martina Plantak, DOBA" userId="S::martina.plantak@doba.si::de674679-c024-4d92-9c12-6923d982c1a5" providerId="AD" clId="Web-{C800B732-2A2B-13BD-F6FF-01536B8E3007}" dt="2024-12-18T12:24:35.982" v="7" actId="20577"/>
        <pc:sldMkLst>
          <pc:docMk/>
          <pc:sldMk cId="1177726443" sldId="257"/>
        </pc:sldMkLst>
        <pc:spChg chg="mod">
          <ac:chgData name="Martina Plantak, DOBA" userId="S::martina.plantak@doba.si::de674679-c024-4d92-9c12-6923d982c1a5" providerId="AD" clId="Web-{C800B732-2A2B-13BD-F6FF-01536B8E3007}" dt="2024-12-18T12:24:35.982" v="7" actId="20577"/>
          <ac:spMkLst>
            <pc:docMk/>
            <pc:sldMk cId="1177726443" sldId="257"/>
            <ac:spMk id="5" creationId="{3FA2BF17-B7BC-AE6D-4D5F-EABC14EB66A4}"/>
          </ac:spMkLst>
        </pc:spChg>
      </pc:sldChg>
      <pc:sldChg chg="modSp">
        <pc:chgData name="Martina Plantak, DOBA" userId="S::martina.plantak@doba.si::de674679-c024-4d92-9c12-6923d982c1a5" providerId="AD" clId="Web-{C800B732-2A2B-13BD-F6FF-01536B8E3007}" dt="2024-12-18T12:25:45.080" v="13" actId="20577"/>
        <pc:sldMkLst>
          <pc:docMk/>
          <pc:sldMk cId="2622686270" sldId="262"/>
        </pc:sldMkLst>
        <pc:spChg chg="mod">
          <ac:chgData name="Martina Plantak, DOBA" userId="S::martina.plantak@doba.si::de674679-c024-4d92-9c12-6923d982c1a5" providerId="AD" clId="Web-{C800B732-2A2B-13BD-F6FF-01536B8E3007}" dt="2024-12-18T12:25:45.080" v="13" actId="20577"/>
          <ac:spMkLst>
            <pc:docMk/>
            <pc:sldMk cId="2622686270" sldId="262"/>
            <ac:spMk id="3" creationId="{61F24E80-4D7B-5519-330E-81314125B408}"/>
          </ac:spMkLst>
        </pc:spChg>
      </pc:sldChg>
      <pc:sldChg chg="addSp modSp">
        <pc:chgData name="Martina Plantak, DOBA" userId="S::martina.plantak@doba.si::de674679-c024-4d92-9c12-6923d982c1a5" providerId="AD" clId="Web-{C800B732-2A2B-13BD-F6FF-01536B8E3007}" dt="2024-12-18T12:26:17.832" v="19" actId="1076"/>
        <pc:sldMkLst>
          <pc:docMk/>
          <pc:sldMk cId="361623514" sldId="263"/>
        </pc:sldMkLst>
        <pc:spChg chg="add mod">
          <ac:chgData name="Martina Plantak, DOBA" userId="S::martina.plantak@doba.si::de674679-c024-4d92-9c12-6923d982c1a5" providerId="AD" clId="Web-{C800B732-2A2B-13BD-F6FF-01536B8E3007}" dt="2024-12-18T12:26:17.832" v="19" actId="1076"/>
          <ac:spMkLst>
            <pc:docMk/>
            <pc:sldMk cId="361623514" sldId="263"/>
            <ac:spMk id="2" creationId="{AC2D5FD9-1B66-D603-9450-50E6F154A47B}"/>
          </ac:spMkLst>
        </pc:spChg>
      </pc:sldChg>
      <pc:sldChg chg="modSp">
        <pc:chgData name="Martina Plantak, DOBA" userId="S::martina.plantak@doba.si::de674679-c024-4d92-9c12-6923d982c1a5" providerId="AD" clId="Web-{C800B732-2A2B-13BD-F6FF-01536B8E3007}" dt="2024-12-18T12:25:49.705" v="15" actId="20577"/>
        <pc:sldMkLst>
          <pc:docMk/>
          <pc:sldMk cId="779166828" sldId="293"/>
        </pc:sldMkLst>
        <pc:spChg chg="mod">
          <ac:chgData name="Martina Plantak, DOBA" userId="S::martina.plantak@doba.si::de674679-c024-4d92-9c12-6923d982c1a5" providerId="AD" clId="Web-{C800B732-2A2B-13BD-F6FF-01536B8E3007}" dt="2024-12-18T12:25:49.705" v="15" actId="20577"/>
          <ac:spMkLst>
            <pc:docMk/>
            <pc:sldMk cId="779166828" sldId="293"/>
            <ac:spMk id="7" creationId="{1004849B-2692-7D06-43C7-FAA8AD48E29A}"/>
          </ac:spMkLst>
        </pc:spChg>
      </pc:sldChg>
      <pc:sldChg chg="modSp">
        <pc:chgData name="Martina Plantak, DOBA" userId="S::martina.plantak@doba.si::de674679-c024-4d92-9c12-6923d982c1a5" providerId="AD" clId="Web-{C800B732-2A2B-13BD-F6FF-01536B8E3007}" dt="2024-12-18T12:24:29.606" v="5" actId="20577"/>
        <pc:sldMkLst>
          <pc:docMk/>
          <pc:sldMk cId="1043091233" sldId="305"/>
        </pc:sldMkLst>
        <pc:spChg chg="mod">
          <ac:chgData name="Martina Plantak, DOBA" userId="S::martina.plantak@doba.si::de674679-c024-4d92-9c12-6923d982c1a5" providerId="AD" clId="Web-{C800B732-2A2B-13BD-F6FF-01536B8E3007}" dt="2024-12-18T12:24:29.606" v="5" actId="20577"/>
          <ac:spMkLst>
            <pc:docMk/>
            <pc:sldMk cId="1043091233" sldId="305"/>
            <ac:spMk id="3" creationId="{848F65B3-814F-8187-24CB-70D06104D414}"/>
          </ac:spMkLst>
        </pc:spChg>
      </pc:sldChg>
      <pc:sldChg chg="modSp">
        <pc:chgData name="Martina Plantak, DOBA" userId="S::martina.plantak@doba.si::de674679-c024-4d92-9c12-6923d982c1a5" providerId="AD" clId="Web-{C800B732-2A2B-13BD-F6FF-01536B8E3007}" dt="2024-12-18T12:25:12.593" v="11" actId="14100"/>
        <pc:sldMkLst>
          <pc:docMk/>
          <pc:sldMk cId="2710904856" sldId="307"/>
        </pc:sldMkLst>
        <pc:spChg chg="mod">
          <ac:chgData name="Martina Plantak, DOBA" userId="S::martina.plantak@doba.si::de674679-c024-4d92-9c12-6923d982c1a5" providerId="AD" clId="Web-{C800B732-2A2B-13BD-F6FF-01536B8E3007}" dt="2024-12-18T12:25:07.109" v="10" actId="1076"/>
          <ac:spMkLst>
            <pc:docMk/>
            <pc:sldMk cId="2710904856" sldId="307"/>
            <ac:spMk id="3" creationId="{B5A9E49A-D1B2-9AB1-8C9B-B2AF5774F407}"/>
          </ac:spMkLst>
        </pc:spChg>
        <pc:spChg chg="mod">
          <ac:chgData name="Martina Plantak, DOBA" userId="S::martina.plantak@doba.si::de674679-c024-4d92-9c12-6923d982c1a5" providerId="AD" clId="Web-{C800B732-2A2B-13BD-F6FF-01536B8E3007}" dt="2024-12-18T12:25:12.593" v="11" actId="14100"/>
          <ac:spMkLst>
            <pc:docMk/>
            <pc:sldMk cId="2710904856" sldId="307"/>
            <ac:spMk id="4" creationId="{900007D0-7625-8B49-8E4B-483756C88B3E}"/>
          </ac:spMkLst>
        </pc:spChg>
      </pc:sldChg>
    </pc:docChg>
  </pc:docChgLst>
  <pc:docChgLst>
    <pc:chgData name="epo_35" userId="S::epo_35_jogroup.eu#ext#@dobasi.onmicrosoft.com::edd5f0fd-77c0-4369-83c5-84439aafe912" providerId="AD" clId="Web-{7816F322-A203-7FB0-0D18-15482C81F626}"/>
    <pc:docChg chg="addSld delSld modSld">
      <pc:chgData name="epo_35" userId="S::epo_35_jogroup.eu#ext#@dobasi.onmicrosoft.com::edd5f0fd-77c0-4369-83c5-84439aafe912" providerId="AD" clId="Web-{7816F322-A203-7FB0-0D18-15482C81F626}" dt="2024-11-07T16:34:06.793" v="74" actId="1076"/>
      <pc:docMkLst>
        <pc:docMk/>
      </pc:docMkLst>
      <pc:sldChg chg="addSp delSp modSp">
        <pc:chgData name="epo_35" userId="S::epo_35_jogroup.eu#ext#@dobasi.onmicrosoft.com::edd5f0fd-77c0-4369-83c5-84439aafe912" providerId="AD" clId="Web-{7816F322-A203-7FB0-0D18-15482C81F626}" dt="2024-11-07T16:34:06.793" v="74" actId="1076"/>
        <pc:sldMkLst>
          <pc:docMk/>
          <pc:sldMk cId="1326018968" sldId="256"/>
        </pc:sldMkLst>
        <pc:spChg chg="del">
          <ac:chgData name="epo_35" userId="S::epo_35_jogroup.eu#ext#@dobasi.onmicrosoft.com::edd5f0fd-77c0-4369-83c5-84439aafe912" providerId="AD" clId="Web-{7816F322-A203-7FB0-0D18-15482C81F626}" dt="2024-11-07T16:32:12.820" v="71"/>
          <ac:spMkLst>
            <pc:docMk/>
            <pc:sldMk cId="1326018968" sldId="256"/>
            <ac:spMk id="3" creationId="{73B06CFA-549F-BF01-84DA-E23DFB02BD4F}"/>
          </ac:spMkLst>
        </pc:spChg>
        <pc:spChg chg="add mod">
          <ac:chgData name="epo_35" userId="S::epo_35_jogroup.eu#ext#@dobasi.onmicrosoft.com::edd5f0fd-77c0-4369-83c5-84439aafe912" providerId="AD" clId="Web-{7816F322-A203-7FB0-0D18-15482C81F626}" dt="2024-11-07T16:34:06.793" v="74" actId="1076"/>
          <ac:spMkLst>
            <pc:docMk/>
            <pc:sldMk cId="1326018968" sldId="256"/>
            <ac:spMk id="6" creationId="{73B06CFA-549F-BF01-84DA-E23DFB02BD4F}"/>
          </ac:spMkLst>
        </pc:spChg>
      </pc:sldChg>
      <pc:sldChg chg="modSp">
        <pc:chgData name="epo_35" userId="S::epo_35_jogroup.eu#ext#@dobasi.onmicrosoft.com::edd5f0fd-77c0-4369-83c5-84439aafe912" providerId="AD" clId="Web-{7816F322-A203-7FB0-0D18-15482C81F626}" dt="2024-11-07T16:26:56.527" v="17" actId="1076"/>
        <pc:sldMkLst>
          <pc:docMk/>
          <pc:sldMk cId="2591287154" sldId="258"/>
        </pc:sldMkLst>
        <pc:spChg chg="mod">
          <ac:chgData name="epo_35" userId="S::epo_35_jogroup.eu#ext#@dobasi.onmicrosoft.com::edd5f0fd-77c0-4369-83c5-84439aafe912" providerId="AD" clId="Web-{7816F322-A203-7FB0-0D18-15482C81F626}" dt="2024-11-07T16:26:51.026" v="15" actId="20577"/>
          <ac:spMkLst>
            <pc:docMk/>
            <pc:sldMk cId="2591287154" sldId="258"/>
            <ac:spMk id="4" creationId="{EDDEB2B8-67A4-DBB2-B33B-FA3A94AEE46E}"/>
          </ac:spMkLst>
        </pc:spChg>
        <pc:spChg chg="mod">
          <ac:chgData name="epo_35" userId="S::epo_35_jogroup.eu#ext#@dobasi.onmicrosoft.com::edd5f0fd-77c0-4369-83c5-84439aafe912" providerId="AD" clId="Web-{7816F322-A203-7FB0-0D18-15482C81F626}" dt="2024-11-07T16:26:56.527" v="17" actId="1076"/>
          <ac:spMkLst>
            <pc:docMk/>
            <pc:sldMk cId="2591287154" sldId="258"/>
            <ac:spMk id="6" creationId="{0CC214A9-B65D-FDF1-7616-D8081C944C60}"/>
          </ac:spMkLst>
        </pc:spChg>
        <pc:picChg chg="mod">
          <ac:chgData name="epo_35" userId="S::epo_35_jogroup.eu#ext#@dobasi.onmicrosoft.com::edd5f0fd-77c0-4369-83c5-84439aafe912" providerId="AD" clId="Web-{7816F322-A203-7FB0-0D18-15482C81F626}" dt="2024-11-07T16:26:53.183" v="16" actId="1076"/>
          <ac:picMkLst>
            <pc:docMk/>
            <pc:sldMk cId="2591287154" sldId="258"/>
            <ac:picMk id="1026" creationId="{09490F42-300C-E4E3-604D-7BC40D33CFB3}"/>
          </ac:picMkLst>
        </pc:picChg>
      </pc:sldChg>
      <pc:sldChg chg="modSp">
        <pc:chgData name="epo_35" userId="S::epo_35_jogroup.eu#ext#@dobasi.onmicrosoft.com::edd5f0fd-77c0-4369-83c5-84439aafe912" providerId="AD" clId="Web-{7816F322-A203-7FB0-0D18-15482C81F626}" dt="2024-11-07T16:29:58.158" v="50" actId="20577"/>
        <pc:sldMkLst>
          <pc:docMk/>
          <pc:sldMk cId="1806747422" sldId="267"/>
        </pc:sldMkLst>
        <pc:spChg chg="mod">
          <ac:chgData name="epo_35" userId="S::epo_35_jogroup.eu#ext#@dobasi.onmicrosoft.com::edd5f0fd-77c0-4369-83c5-84439aafe912" providerId="AD" clId="Web-{7816F322-A203-7FB0-0D18-15482C81F626}" dt="2024-11-07T16:29:58.158" v="50"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7816F322-A203-7FB0-0D18-15482C81F626}" dt="2024-11-07T16:28:24.358" v="35" actId="20577"/>
        <pc:sldMkLst>
          <pc:docMk/>
          <pc:sldMk cId="4280368316" sldId="271"/>
        </pc:sldMkLst>
        <pc:spChg chg="mod">
          <ac:chgData name="epo_35" userId="S::epo_35_jogroup.eu#ext#@dobasi.onmicrosoft.com::edd5f0fd-77c0-4369-83c5-84439aafe912" providerId="AD" clId="Web-{7816F322-A203-7FB0-0D18-15482C81F626}" dt="2024-11-07T16:28:24.358" v="35" actId="20577"/>
          <ac:spMkLst>
            <pc:docMk/>
            <pc:sldMk cId="4280368316" sldId="271"/>
            <ac:spMk id="2" creationId="{473C6D11-57DE-CE53-DE22-EED64C74869A}"/>
          </ac:spMkLst>
        </pc:spChg>
      </pc:sldChg>
      <pc:sldChg chg="add del">
        <pc:chgData name="epo_35" userId="S::epo_35_jogroup.eu#ext#@dobasi.onmicrosoft.com::edd5f0fd-77c0-4369-83c5-84439aafe912" providerId="AD" clId="Web-{7816F322-A203-7FB0-0D18-15482C81F626}" dt="2024-11-07T16:26:14.697" v="4"/>
        <pc:sldMkLst>
          <pc:docMk/>
          <pc:sldMk cId="3391904599" sldId="274"/>
        </pc:sldMkLst>
      </pc:sldChg>
      <pc:sldChg chg="add del">
        <pc:chgData name="epo_35" userId="S::epo_35_jogroup.eu#ext#@dobasi.onmicrosoft.com::edd5f0fd-77c0-4369-83c5-84439aafe912" providerId="AD" clId="Web-{7816F322-A203-7FB0-0D18-15482C81F626}" dt="2024-11-07T16:28:41.187" v="36"/>
        <pc:sldMkLst>
          <pc:docMk/>
          <pc:sldMk cId="25863204" sldId="275"/>
        </pc:sldMkLst>
      </pc:sldChg>
      <pc:sldChg chg="del">
        <pc:chgData name="epo_35" userId="S::epo_35_jogroup.eu#ext#@dobasi.onmicrosoft.com::edd5f0fd-77c0-4369-83c5-84439aafe912" providerId="AD" clId="Web-{7816F322-A203-7FB0-0D18-15482C81F626}" dt="2024-11-07T16:30:03.909" v="51"/>
        <pc:sldMkLst>
          <pc:docMk/>
          <pc:sldMk cId="1119100331" sldId="276"/>
        </pc:sldMkLst>
      </pc:sldChg>
      <pc:sldChg chg="modSp">
        <pc:chgData name="epo_35" userId="S::epo_35_jogroup.eu#ext#@dobasi.onmicrosoft.com::edd5f0fd-77c0-4369-83c5-84439aafe912" providerId="AD" clId="Web-{7816F322-A203-7FB0-0D18-15482C81F626}" dt="2024-11-07T16:31:27.990" v="70" actId="20577"/>
        <pc:sldMkLst>
          <pc:docMk/>
          <pc:sldMk cId="1151573899" sldId="288"/>
        </pc:sldMkLst>
        <pc:spChg chg="mod">
          <ac:chgData name="epo_35" userId="S::epo_35_jogroup.eu#ext#@dobasi.onmicrosoft.com::edd5f0fd-77c0-4369-83c5-84439aafe912" providerId="AD" clId="Web-{7816F322-A203-7FB0-0D18-15482C81F626}" dt="2024-11-07T16:31:27.990" v="70"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9B6CB5BB-E45D-32A3-841D-FF90BF41D4A7}"/>
    <pc:docChg chg="delSld modSld">
      <pc:chgData name="Martina Plantak, DOBA" userId="S::martina.plantak@doba.si::de674679-c024-4d92-9c12-6923d982c1a5" providerId="AD" clId="Web-{9B6CB5BB-E45D-32A3-841D-FF90BF41D4A7}" dt="2024-11-28T14:11:01.703" v="142"/>
      <pc:docMkLst>
        <pc:docMk/>
      </pc:docMkLst>
      <pc:sldChg chg="modSp">
        <pc:chgData name="Martina Plantak, DOBA" userId="S::martina.plantak@doba.si::de674679-c024-4d92-9c12-6923d982c1a5" providerId="AD" clId="Web-{9B6CB5BB-E45D-32A3-841D-FF90BF41D4A7}" dt="2024-11-28T14:05:22.945" v="93" actId="20577"/>
        <pc:sldMkLst>
          <pc:docMk/>
          <pc:sldMk cId="1969540776" sldId="264"/>
        </pc:sldMkLst>
        <pc:spChg chg="mod">
          <ac:chgData name="Martina Plantak, DOBA" userId="S::martina.plantak@doba.si::de674679-c024-4d92-9c12-6923d982c1a5" providerId="AD" clId="Web-{9B6CB5BB-E45D-32A3-841D-FF90BF41D4A7}" dt="2024-11-28T14:05:22.945" v="93" actId="20577"/>
          <ac:spMkLst>
            <pc:docMk/>
            <pc:sldMk cId="1969540776" sldId="264"/>
            <ac:spMk id="5" creationId="{1C19B2AE-A275-F7CF-E5DC-3C604A8077B0}"/>
          </ac:spMkLst>
        </pc:spChg>
      </pc:sldChg>
      <pc:sldChg chg="modSp">
        <pc:chgData name="Martina Plantak, DOBA" userId="S::martina.plantak@doba.si::de674679-c024-4d92-9c12-6923d982c1a5" providerId="AD" clId="Web-{9B6CB5BB-E45D-32A3-841D-FF90BF41D4A7}" dt="2024-11-28T14:03:21.395" v="80" actId="20577"/>
        <pc:sldMkLst>
          <pc:docMk/>
          <pc:sldMk cId="312193480" sldId="265"/>
        </pc:sldMkLst>
        <pc:spChg chg="mod">
          <ac:chgData name="Martina Plantak, DOBA" userId="S::martina.plantak@doba.si::de674679-c024-4d92-9c12-6923d982c1a5" providerId="AD" clId="Web-{9B6CB5BB-E45D-32A3-841D-FF90BF41D4A7}" dt="2024-11-28T14:03:21.395" v="80" actId="20577"/>
          <ac:spMkLst>
            <pc:docMk/>
            <pc:sldMk cId="312193480" sldId="265"/>
            <ac:spMk id="3" creationId="{AC82C0F3-CD1A-06D2-231A-73CDECCAE0B1}"/>
          </ac:spMkLst>
        </pc:spChg>
      </pc:sldChg>
      <pc:sldChg chg="modSp">
        <pc:chgData name="Martina Plantak, DOBA" userId="S::martina.plantak@doba.si::de674679-c024-4d92-9c12-6923d982c1a5" providerId="AD" clId="Web-{9B6CB5BB-E45D-32A3-841D-FF90BF41D4A7}" dt="2024-11-28T14:05:53.148" v="95" actId="20577"/>
        <pc:sldMkLst>
          <pc:docMk/>
          <pc:sldMk cId="2111935720" sldId="268"/>
        </pc:sldMkLst>
        <pc:spChg chg="mod">
          <ac:chgData name="Martina Plantak, DOBA" userId="S::martina.plantak@doba.si::de674679-c024-4d92-9c12-6923d982c1a5" providerId="AD" clId="Web-{9B6CB5BB-E45D-32A3-841D-FF90BF41D4A7}" dt="2024-11-28T14:05:53.148" v="95" actId="20577"/>
          <ac:spMkLst>
            <pc:docMk/>
            <pc:sldMk cId="2111935720" sldId="268"/>
            <ac:spMk id="10" creationId="{1794669F-DBF9-D6C4-67BA-028E4F2A1EFE}"/>
          </ac:spMkLst>
        </pc:spChg>
      </pc:sldChg>
      <pc:sldChg chg="del">
        <pc:chgData name="Martina Plantak, DOBA" userId="S::martina.plantak@doba.si::de674679-c024-4d92-9c12-6923d982c1a5" providerId="AD" clId="Web-{9B6CB5BB-E45D-32A3-841D-FF90BF41D4A7}" dt="2024-11-28T14:04:43.584" v="88"/>
        <pc:sldMkLst>
          <pc:docMk/>
          <pc:sldMk cId="321176460" sldId="270"/>
        </pc:sldMkLst>
      </pc:sldChg>
      <pc:sldChg chg="modSp">
        <pc:chgData name="Martina Plantak, DOBA" userId="S::martina.plantak@doba.si::de674679-c024-4d92-9c12-6923d982c1a5" providerId="AD" clId="Web-{9B6CB5BB-E45D-32A3-841D-FF90BF41D4A7}" dt="2024-11-28T14:05:03.866" v="91" actId="20577"/>
        <pc:sldMkLst>
          <pc:docMk/>
          <pc:sldMk cId="4280368316" sldId="271"/>
        </pc:sldMkLst>
        <pc:spChg chg="mod">
          <ac:chgData name="Martina Plantak, DOBA" userId="S::martina.plantak@doba.si::de674679-c024-4d92-9c12-6923d982c1a5" providerId="AD" clId="Web-{9B6CB5BB-E45D-32A3-841D-FF90BF41D4A7}" dt="2024-11-28T14:05:03.866" v="91" actId="20577"/>
          <ac:spMkLst>
            <pc:docMk/>
            <pc:sldMk cId="4280368316" sldId="271"/>
            <ac:spMk id="3" creationId="{46B81DF5-8BE8-A6BF-AC46-0850709C9A9B}"/>
          </ac:spMkLst>
        </pc:spChg>
      </pc:sldChg>
      <pc:sldChg chg="modSp">
        <pc:chgData name="Martina Plantak, DOBA" userId="S::martina.plantak@doba.si::de674679-c024-4d92-9c12-6923d982c1a5" providerId="AD" clId="Web-{9B6CB5BB-E45D-32A3-841D-FF90BF41D4A7}" dt="2024-11-28T14:04:27.209" v="87" actId="20577"/>
        <pc:sldMkLst>
          <pc:docMk/>
          <pc:sldMk cId="3933702952" sldId="272"/>
        </pc:sldMkLst>
        <pc:spChg chg="mod">
          <ac:chgData name="Martina Plantak, DOBA" userId="S::martina.plantak@doba.si::de674679-c024-4d92-9c12-6923d982c1a5" providerId="AD" clId="Web-{9B6CB5BB-E45D-32A3-841D-FF90BF41D4A7}" dt="2024-11-28T14:04:27.209" v="87" actId="20577"/>
          <ac:spMkLst>
            <pc:docMk/>
            <pc:sldMk cId="3933702952" sldId="272"/>
            <ac:spMk id="2" creationId="{9CD12620-8E26-BFB8-75A0-4260DF346F3C}"/>
          </ac:spMkLst>
        </pc:spChg>
        <pc:spChg chg="mod">
          <ac:chgData name="Martina Plantak, DOBA" userId="S::martina.plantak@doba.si::de674679-c024-4d92-9c12-6923d982c1a5" providerId="AD" clId="Web-{9B6CB5BB-E45D-32A3-841D-FF90BF41D4A7}" dt="2024-11-28T14:03:58.849" v="85" actId="14100"/>
          <ac:spMkLst>
            <pc:docMk/>
            <pc:sldMk cId="3933702952" sldId="272"/>
            <ac:spMk id="3" creationId="{28F7DCC7-FE51-25AB-D0A3-4EC2DE57B4FD}"/>
          </ac:spMkLst>
        </pc:spChg>
      </pc:sldChg>
      <pc:sldChg chg="modSp">
        <pc:chgData name="Martina Plantak, DOBA" userId="S::martina.plantak@doba.si::de674679-c024-4d92-9c12-6923d982c1a5" providerId="AD" clId="Web-{9B6CB5BB-E45D-32A3-841D-FF90BF41D4A7}" dt="2024-11-28T14:07:13.354" v="106" actId="20577"/>
        <pc:sldMkLst>
          <pc:docMk/>
          <pc:sldMk cId="897402456" sldId="280"/>
        </pc:sldMkLst>
        <pc:spChg chg="mod">
          <ac:chgData name="Martina Plantak, DOBA" userId="S::martina.plantak@doba.si::de674679-c024-4d92-9c12-6923d982c1a5" providerId="AD" clId="Web-{9B6CB5BB-E45D-32A3-841D-FF90BF41D4A7}" dt="2024-11-28T14:07:13.354" v="106" actId="20577"/>
          <ac:spMkLst>
            <pc:docMk/>
            <pc:sldMk cId="897402456" sldId="280"/>
            <ac:spMk id="3" creationId="{13A824C9-485C-0057-616B-EFB14AB3EE75}"/>
          </ac:spMkLst>
        </pc:spChg>
      </pc:sldChg>
      <pc:sldChg chg="del">
        <pc:chgData name="Martina Plantak, DOBA" userId="S::martina.plantak@doba.si::de674679-c024-4d92-9c12-6923d982c1a5" providerId="AD" clId="Web-{9B6CB5BB-E45D-32A3-841D-FF90BF41D4A7}" dt="2024-11-28T14:11:01.703" v="142"/>
        <pc:sldMkLst>
          <pc:docMk/>
          <pc:sldMk cId="4210176060" sldId="286"/>
        </pc:sldMkLst>
      </pc:sldChg>
      <pc:sldChg chg="modSp">
        <pc:chgData name="Martina Plantak, DOBA" userId="S::martina.plantak@doba.si::de674679-c024-4d92-9c12-6923d982c1a5" providerId="AD" clId="Web-{9B6CB5BB-E45D-32A3-841D-FF90BF41D4A7}" dt="2024-11-28T14:08:33.856" v="114" actId="20577"/>
        <pc:sldMkLst>
          <pc:docMk/>
          <pc:sldMk cId="1151573899" sldId="288"/>
        </pc:sldMkLst>
        <pc:spChg chg="mod">
          <ac:chgData name="Martina Plantak, DOBA" userId="S::martina.plantak@doba.si::de674679-c024-4d92-9c12-6923d982c1a5" providerId="AD" clId="Web-{9B6CB5BB-E45D-32A3-841D-FF90BF41D4A7}" dt="2024-11-28T14:07:18.869" v="108" actId="20577"/>
          <ac:spMkLst>
            <pc:docMk/>
            <pc:sldMk cId="1151573899" sldId="288"/>
            <ac:spMk id="2" creationId="{E2997C28-4B93-196F-113B-074F7FF51399}"/>
          </ac:spMkLst>
        </pc:spChg>
        <pc:spChg chg="mod">
          <ac:chgData name="Martina Plantak, DOBA" userId="S::martina.plantak@doba.si::de674679-c024-4d92-9c12-6923d982c1a5" providerId="AD" clId="Web-{9B6CB5BB-E45D-32A3-841D-FF90BF41D4A7}" dt="2024-11-28T14:08:33.856" v="114" actId="20577"/>
          <ac:spMkLst>
            <pc:docMk/>
            <pc:sldMk cId="1151573899" sldId="288"/>
            <ac:spMk id="3" creationId="{96BA1EF4-5F05-6014-789B-4B8550C4FF5C}"/>
          </ac:spMkLst>
        </pc:spChg>
      </pc:sldChg>
      <pc:sldChg chg="del">
        <pc:chgData name="Martina Plantak, DOBA" userId="S::martina.plantak@doba.si::de674679-c024-4d92-9c12-6923d982c1a5" providerId="AD" clId="Web-{9B6CB5BB-E45D-32A3-841D-FF90BF41D4A7}" dt="2024-11-28T14:09:15.997" v="115"/>
        <pc:sldMkLst>
          <pc:docMk/>
          <pc:sldMk cId="2604147752" sldId="290"/>
        </pc:sldMkLst>
      </pc:sldChg>
      <pc:sldChg chg="modSp">
        <pc:chgData name="Martina Plantak, DOBA" userId="S::martina.plantak@doba.si::de674679-c024-4d92-9c12-6923d982c1a5" providerId="AD" clId="Web-{9B6CB5BB-E45D-32A3-841D-FF90BF41D4A7}" dt="2024-11-28T14:10:19.499" v="141" actId="20577"/>
        <pc:sldMkLst>
          <pc:docMk/>
          <pc:sldMk cId="375314826" sldId="291"/>
        </pc:sldMkLst>
        <pc:spChg chg="mod">
          <ac:chgData name="Martina Plantak, DOBA" userId="S::martina.plantak@doba.si::de674679-c024-4d92-9c12-6923d982c1a5" providerId="AD" clId="Web-{9B6CB5BB-E45D-32A3-841D-FF90BF41D4A7}" dt="2024-11-28T14:10:19.499" v="141" actId="20577"/>
          <ac:spMkLst>
            <pc:docMk/>
            <pc:sldMk cId="375314826" sldId="291"/>
            <ac:spMk id="3" creationId="{9BE965BB-B2D2-AD13-3BF5-95D5D6BEB9C5}"/>
          </ac:spMkLst>
        </pc:spChg>
      </pc:sldChg>
      <pc:sldChg chg="modSp">
        <pc:chgData name="Martina Plantak, DOBA" userId="S::martina.plantak@doba.si::de674679-c024-4d92-9c12-6923d982c1a5" providerId="AD" clId="Web-{9B6CB5BB-E45D-32A3-841D-FF90BF41D4A7}" dt="2024-11-28T14:00:49.516" v="46" actId="20577"/>
        <pc:sldMkLst>
          <pc:docMk/>
          <pc:sldMk cId="1043091233" sldId="305"/>
        </pc:sldMkLst>
        <pc:spChg chg="mod">
          <ac:chgData name="Martina Plantak, DOBA" userId="S::martina.plantak@doba.si::de674679-c024-4d92-9c12-6923d982c1a5" providerId="AD" clId="Web-{9B6CB5BB-E45D-32A3-841D-FF90BF41D4A7}" dt="2024-11-28T14:00:49.516" v="46" actId="20577"/>
          <ac:spMkLst>
            <pc:docMk/>
            <pc:sldMk cId="1043091233" sldId="305"/>
            <ac:spMk id="3" creationId="{848F65B3-814F-8187-24CB-70D06104D414}"/>
          </ac:spMkLst>
        </pc:spChg>
      </pc:sldChg>
    </pc:docChg>
  </pc:docChgLst>
  <pc:docChgLst>
    <pc:chgData name="epo_35" userId="S::epo_35_jogroup.eu#ext#@dobasi.onmicrosoft.com::edd5f0fd-77c0-4369-83c5-84439aafe912" providerId="AD" clId="Web-{859090F4-07A0-A04F-1AD8-9F62021DA79F}"/>
    <pc:docChg chg="modSld">
      <pc:chgData name="epo_35" userId="S::epo_35_jogroup.eu#ext#@dobasi.onmicrosoft.com::edd5f0fd-77c0-4369-83c5-84439aafe912" providerId="AD" clId="Web-{859090F4-07A0-A04F-1AD8-9F62021DA79F}" dt="2024-11-15T09:44:27.120" v="5" actId="20577"/>
      <pc:docMkLst>
        <pc:docMk/>
      </pc:docMkLst>
      <pc:sldChg chg="modSp">
        <pc:chgData name="epo_35" userId="S::epo_35_jogroup.eu#ext#@dobasi.onmicrosoft.com::edd5f0fd-77c0-4369-83c5-84439aafe912" providerId="AD" clId="Web-{859090F4-07A0-A04F-1AD8-9F62021DA79F}" dt="2024-11-15T09:44:27.120" v="5" actId="20577"/>
        <pc:sldMkLst>
          <pc:docMk/>
          <pc:sldMk cId="1043091233" sldId="305"/>
        </pc:sldMkLst>
        <pc:spChg chg="mod">
          <ac:chgData name="epo_35" userId="S::epo_35_jogroup.eu#ext#@dobasi.onmicrosoft.com::edd5f0fd-77c0-4369-83c5-84439aafe912" providerId="AD" clId="Web-{859090F4-07A0-A04F-1AD8-9F62021DA79F}" dt="2024-11-15T09:44:27.120" v="5"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7ABCA869-C6D6-0307-C858-495B9164A970}"/>
    <pc:docChg chg="modSld">
      <pc:chgData name="Martina Plantak, DOBA" userId="S::martina.plantak@doba.si::de674679-c024-4d92-9c12-6923d982c1a5" providerId="AD" clId="Web-{7ABCA869-C6D6-0307-C858-495B9164A970}" dt="2024-12-13T12:30:23.869" v="15" actId="20577"/>
      <pc:docMkLst>
        <pc:docMk/>
      </pc:docMkLst>
      <pc:sldChg chg="modSp">
        <pc:chgData name="Martina Plantak, DOBA" userId="S::martina.plantak@doba.si::de674679-c024-4d92-9c12-6923d982c1a5" providerId="AD" clId="Web-{7ABCA869-C6D6-0307-C858-495B9164A970}" dt="2024-12-13T12:29:50.275" v="4" actId="20577"/>
        <pc:sldMkLst>
          <pc:docMk/>
          <pc:sldMk cId="1337608970" sldId="259"/>
        </pc:sldMkLst>
        <pc:spChg chg="mod">
          <ac:chgData name="Martina Plantak, DOBA" userId="S::martina.plantak@doba.si::de674679-c024-4d92-9c12-6923d982c1a5" providerId="AD" clId="Web-{7ABCA869-C6D6-0307-C858-495B9164A970}" dt="2024-12-13T12:29:50.275" v="4" actId="20577"/>
          <ac:spMkLst>
            <pc:docMk/>
            <pc:sldMk cId="1337608970" sldId="259"/>
            <ac:spMk id="12" creationId="{DE0FE06B-36FB-6947-D2B5-459CF5BE8C4F}"/>
          </ac:spMkLst>
        </pc:spChg>
      </pc:sldChg>
      <pc:sldChg chg="modSp">
        <pc:chgData name="Martina Plantak, DOBA" userId="S::martina.plantak@doba.si::de674679-c024-4d92-9c12-6923d982c1a5" providerId="AD" clId="Web-{7ABCA869-C6D6-0307-C858-495B9164A970}" dt="2024-12-13T12:30:23.869" v="15" actId="20577"/>
        <pc:sldMkLst>
          <pc:docMk/>
          <pc:sldMk cId="1493306460" sldId="308"/>
        </pc:sldMkLst>
        <pc:spChg chg="mod">
          <ac:chgData name="Martina Plantak, DOBA" userId="S::martina.plantak@doba.si::de674679-c024-4d92-9c12-6923d982c1a5" providerId="AD" clId="Web-{7ABCA869-C6D6-0307-C858-495B9164A970}" dt="2024-12-13T12:30:06.306" v="7" actId="20577"/>
          <ac:spMkLst>
            <pc:docMk/>
            <pc:sldMk cId="1493306460" sldId="308"/>
            <ac:spMk id="2" creationId="{B7097741-BC89-1200-94B3-48A688FFFC85}"/>
          </ac:spMkLst>
        </pc:spChg>
        <pc:spChg chg="mod">
          <ac:chgData name="Martina Plantak, DOBA" userId="S::martina.plantak@doba.si::de674679-c024-4d92-9c12-6923d982c1a5" providerId="AD" clId="Web-{7ABCA869-C6D6-0307-C858-495B9164A970}" dt="2024-12-13T12:30:23.869" v="15" actId="20577"/>
          <ac:spMkLst>
            <pc:docMk/>
            <pc:sldMk cId="1493306460" sldId="308"/>
            <ac:spMk id="3" creationId="{66350947-283A-1637-5E79-83867C15A9D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ECA0C6-A988-49E0-9A32-96907D598531}" type="datetimeFigureOut">
              <a:rPr lang="en-GB" smtClean="0"/>
              <a:t>17/07/2025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F618BB-4FBA-47EA-B258-2E2DB7CFEF24}" type="slidenum">
              <a:rPr lang="en-GB" smtClean="0"/>
              <a:t>‹Nº›</a:t>
            </a:fld>
            <a:endParaRPr lang="en-GB"/>
          </a:p>
        </p:txBody>
      </p:sp>
    </p:spTree>
    <p:extLst>
      <p:ext uri="{BB962C8B-B14F-4D97-AF65-F5344CB8AC3E}">
        <p14:creationId xmlns:p14="http://schemas.microsoft.com/office/powerpoint/2010/main" val="3908875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7F618BB-4FBA-47EA-B258-2E2DB7CFEF24}" type="slidenum">
              <a:rPr lang="en-GB" smtClean="0"/>
              <a:t>4</a:t>
            </a:fld>
            <a:endParaRPr lang="en-GB"/>
          </a:p>
        </p:txBody>
      </p:sp>
    </p:spTree>
    <p:extLst>
      <p:ext uri="{BB962C8B-B14F-4D97-AF65-F5344CB8AC3E}">
        <p14:creationId xmlns:p14="http://schemas.microsoft.com/office/powerpoint/2010/main" val="801099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7F618BB-4FBA-47EA-B258-2E2DB7CFEF24}" type="slidenum">
              <a:rPr lang="en-GB" smtClean="0"/>
              <a:t>15</a:t>
            </a:fld>
            <a:endParaRPr lang="en-GB"/>
          </a:p>
        </p:txBody>
      </p:sp>
    </p:spTree>
    <p:extLst>
      <p:ext uri="{BB962C8B-B14F-4D97-AF65-F5344CB8AC3E}">
        <p14:creationId xmlns:p14="http://schemas.microsoft.com/office/powerpoint/2010/main" val="12600366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doi.org/10.1146/annurev-orgpsych-110721-034105" TargetMode="External"/><Relationship Id="rId3" Type="http://schemas.openxmlformats.org/officeDocument/2006/relationships/hyperlink" Target="https://www.youtube.com/watch?v=bzNke_GYGHg" TargetMode="External"/><Relationship Id="rId7" Type="http://schemas.openxmlformats.org/officeDocument/2006/relationships/hyperlink" Target="https://www.youtube.com/watch?v=nLjFTHTgEVU" TargetMode="External"/><Relationship Id="rId2" Type="http://schemas.openxmlformats.org/officeDocument/2006/relationships/hyperlink" Target="https://www.ilo.org/media/421401/download" TargetMode="External"/><Relationship Id="rId1" Type="http://schemas.openxmlformats.org/officeDocument/2006/relationships/slideLayout" Target="../slideLayouts/slideLayout2.xml"/><Relationship Id="rId6" Type="http://schemas.openxmlformats.org/officeDocument/2006/relationships/hyperlink" Target="https://www.youtube.com/watch?v=KHq_EDi2PE8" TargetMode="External"/><Relationship Id="rId5" Type="http://schemas.openxmlformats.org/officeDocument/2006/relationships/hyperlink" Target="https://hbr.org/2020/11/getting-serious-about-diversity-enough-already-with-the-business-case?utm_medium=paidsearch&amp;utm_source=google&amp;utm_campaign=intlcontent_bussoc&amp;utm_term=Non-Brand&amp;tpcc=intlcontent_bussoc&amp;gad_source=1&amp;gclid=EAIaIQobChMI_Pfgn4a9hwMVbxmiAx0KpiEGEAAYBCAAEgK8A_D_BwE" TargetMode="External"/><Relationship Id="rId4" Type="http://schemas.openxmlformats.org/officeDocument/2006/relationships/hyperlink" Target="https://www.youtube.com/watch?v=hl6FME2XWb0&amp;t" TargetMode="External"/><Relationship Id="rId9" Type="http://schemas.openxmlformats.org/officeDocument/2006/relationships/hyperlink" Target="https://www.youtube.com/watch?v=fvHSYGXZ3aQ&amp;t"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YVphFCWPg8o"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IfOqyuxb5S0&amp;t"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www.youtube.com/watch?v=18uDutylDa4" TargetMode="External"/><Relationship Id="rId11" Type="http://schemas.openxmlformats.org/officeDocument/2006/relationships/hyperlink" Target="https://doi.org/10.1038/s41398-018-0148-0" TargetMode="External"/><Relationship Id="rId5" Type="http://schemas.openxmlformats.org/officeDocument/2006/relationships/hyperlink" Target="https://annabartholomew.com/sustainability-in-business-a-guide-for-women-entrepreneurs/" TargetMode="External"/><Relationship Id="rId10" Type="http://schemas.openxmlformats.org/officeDocument/2006/relationships/hyperlink" Target="https://www.youtube.com/watch?v=rJ3mZwQ3ha4&amp;t" TargetMode="External"/><Relationship Id="rId4" Type="http://schemas.openxmlformats.org/officeDocument/2006/relationships/hyperlink" Target="https://doi.org/10.1037/ser0000346" TargetMode="External"/><Relationship Id="rId9" Type="http://schemas.openxmlformats.org/officeDocument/2006/relationships/hyperlink" Target="https://doi.org/10.1348/135910709X457423"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3599234" y="4175958"/>
            <a:ext cx="8095319" cy="2619604"/>
          </a:xfrm>
        </p:spPr>
        <p:txBody>
          <a:bodyPr>
            <a:normAutofit/>
          </a:bodyPr>
          <a:lstStyle/>
          <a:p>
            <a:r>
              <a:rPr lang="es-ES" b="1" noProof="0" dirty="0"/>
              <a:t>Empoderar a las mujeres en los negocios: </a:t>
            </a:r>
            <a:br>
              <a:rPr lang="es-ES" b="1" noProof="0" dirty="0"/>
            </a:br>
            <a:r>
              <a:rPr lang="es-ES" sz="2400" b="1" noProof="0" dirty="0"/>
              <a:t>Superar los sesgos de genero y fomentar la inclusión</a:t>
            </a:r>
            <a:endParaRPr lang="es-ES" noProof="0" dirty="0"/>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6287666" y="3211787"/>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b="0" noProof="0" dirty="0">
                <a:solidFill>
                  <a:schemeClr val="accent1"/>
                </a:solidFill>
              </a:rPr>
              <a:t>BIENVENIDOS A ESTA UNIDAD</a:t>
            </a:r>
            <a:endParaRPr lang="es-ES" noProof="0" dirty="0">
              <a:solidFill>
                <a:schemeClr val="accent1"/>
              </a:solidFill>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ES" sz="2400" b="1" noProof="0"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0" y="386003"/>
            <a:ext cx="11231149" cy="825500"/>
          </a:xfrm>
        </p:spPr>
        <p:txBody>
          <a:bodyPr>
            <a:normAutofit fontScale="90000"/>
          </a:bodyPr>
          <a:lstStyle/>
          <a:p>
            <a:r>
              <a:rPr lang="es-ES" sz="3400" noProof="0" dirty="0"/>
              <a:t>Impacto de los prejuicios sexistas en el lugar de trabajo</a:t>
            </a:r>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270600" y="1714992"/>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663600" y="1257769"/>
            <a:ext cx="5181600" cy="4351338"/>
          </a:xfrm>
        </p:spPr>
        <p:txBody>
          <a:bodyPr vert="horz" lIns="91440" tIns="45720" rIns="91440" bIns="45720" rtlCol="0" anchor="t">
            <a:normAutofit fontScale="85000" lnSpcReduction="20000"/>
          </a:bodyPr>
          <a:lstStyle/>
          <a:p>
            <a:pPr algn="just">
              <a:lnSpc>
                <a:spcPct val="150000"/>
              </a:lnSpc>
            </a:pPr>
            <a:r>
              <a:rPr lang="es-ES" sz="1800" b="0" noProof="0" dirty="0">
                <a:solidFill>
                  <a:schemeClr val="accent1"/>
                </a:solidFill>
              </a:rPr>
              <a:t>En el vídeo </a:t>
            </a:r>
            <a:r>
              <a:rPr lang="es-ES" sz="1800" noProof="0" dirty="0">
                <a:solidFill>
                  <a:schemeClr val="accent1"/>
                </a:solidFill>
              </a:rPr>
              <a:t>«</a:t>
            </a:r>
            <a:r>
              <a:rPr lang="es-ES" sz="1800" noProof="0" dirty="0" err="1">
                <a:solidFill>
                  <a:schemeClr val="accent1"/>
                </a:solidFill>
              </a:rPr>
              <a:t>How</a:t>
            </a:r>
            <a:r>
              <a:rPr lang="es-ES" sz="1800" noProof="0" dirty="0">
                <a:solidFill>
                  <a:schemeClr val="accent1"/>
                </a:solidFill>
              </a:rPr>
              <a:t> </a:t>
            </a:r>
            <a:r>
              <a:rPr lang="es-ES" sz="1800" noProof="0" dirty="0" err="1">
                <a:solidFill>
                  <a:schemeClr val="accent1"/>
                </a:solidFill>
              </a:rPr>
              <a:t>to</a:t>
            </a:r>
            <a:r>
              <a:rPr lang="es-ES" sz="1800" noProof="0" dirty="0">
                <a:solidFill>
                  <a:schemeClr val="accent1"/>
                </a:solidFill>
              </a:rPr>
              <a:t> </a:t>
            </a:r>
            <a:r>
              <a:rPr lang="es-ES" sz="1800" noProof="0" dirty="0" err="1">
                <a:solidFill>
                  <a:schemeClr val="accent1"/>
                </a:solidFill>
              </a:rPr>
              <a:t>Design</a:t>
            </a:r>
            <a:r>
              <a:rPr lang="es-ES" sz="1800" noProof="0" dirty="0">
                <a:solidFill>
                  <a:schemeClr val="accent1"/>
                </a:solidFill>
              </a:rPr>
              <a:t> </a:t>
            </a:r>
            <a:r>
              <a:rPr lang="es-ES" sz="1800" noProof="0" dirty="0" err="1">
                <a:solidFill>
                  <a:schemeClr val="accent1"/>
                </a:solidFill>
              </a:rPr>
              <a:t>Gender</a:t>
            </a:r>
            <a:r>
              <a:rPr lang="es-ES" sz="1800" noProof="0" dirty="0">
                <a:solidFill>
                  <a:schemeClr val="accent1"/>
                </a:solidFill>
              </a:rPr>
              <a:t> </a:t>
            </a:r>
            <a:r>
              <a:rPr lang="es-ES" sz="1800" noProof="0" dirty="0" err="1">
                <a:solidFill>
                  <a:schemeClr val="accent1"/>
                </a:solidFill>
              </a:rPr>
              <a:t>Bias</a:t>
            </a:r>
            <a:r>
              <a:rPr lang="es-ES" sz="1800" noProof="0" dirty="0">
                <a:solidFill>
                  <a:schemeClr val="accent1"/>
                </a:solidFill>
              </a:rPr>
              <a:t> </a:t>
            </a:r>
            <a:r>
              <a:rPr lang="es-ES" sz="1800" noProof="0" dirty="0" err="1">
                <a:solidFill>
                  <a:schemeClr val="accent1"/>
                </a:solidFill>
              </a:rPr>
              <a:t>Out</a:t>
            </a:r>
            <a:r>
              <a:rPr lang="es-ES" sz="1800" noProof="0" dirty="0">
                <a:solidFill>
                  <a:schemeClr val="accent1"/>
                </a:solidFill>
              </a:rPr>
              <a:t> of </a:t>
            </a:r>
            <a:r>
              <a:rPr lang="es-ES" sz="1800" noProof="0" dirty="0" err="1">
                <a:solidFill>
                  <a:schemeClr val="accent1"/>
                </a:solidFill>
              </a:rPr>
              <a:t>Your</a:t>
            </a:r>
            <a:r>
              <a:rPr lang="es-ES" sz="1800" noProof="0" dirty="0">
                <a:solidFill>
                  <a:schemeClr val="accent1"/>
                </a:solidFill>
              </a:rPr>
              <a:t> </a:t>
            </a:r>
            <a:r>
              <a:rPr lang="es-ES" sz="1800" noProof="0" dirty="0" err="1">
                <a:solidFill>
                  <a:schemeClr val="accent1"/>
                </a:solidFill>
              </a:rPr>
              <a:t>Workplace</a:t>
            </a:r>
            <a:r>
              <a:rPr lang="es-ES" sz="1800" noProof="0" dirty="0">
                <a:solidFill>
                  <a:schemeClr val="accent1"/>
                </a:solidFill>
              </a:rPr>
              <a:t>»</a:t>
            </a:r>
            <a:r>
              <a:rPr lang="es-ES" sz="1800" b="0" noProof="0" dirty="0">
                <a:solidFill>
                  <a:schemeClr val="accent1"/>
                </a:solidFill>
              </a:rPr>
              <a:t> de Sara </a:t>
            </a:r>
            <a:r>
              <a:rPr lang="es-ES" sz="1800" b="0" noProof="0" dirty="0" err="1">
                <a:solidFill>
                  <a:schemeClr val="accent1"/>
                </a:solidFill>
              </a:rPr>
              <a:t>Sanford</a:t>
            </a:r>
            <a:r>
              <a:rPr lang="es-ES" sz="1800" b="0" noProof="0" dirty="0">
                <a:solidFill>
                  <a:schemeClr val="accent1"/>
                </a:solidFill>
              </a:rPr>
              <a:t>, fundadora de </a:t>
            </a:r>
            <a:r>
              <a:rPr lang="es-ES" sz="1800" b="0" noProof="0" dirty="0" err="1">
                <a:solidFill>
                  <a:schemeClr val="accent1"/>
                </a:solidFill>
              </a:rPr>
              <a:t>Gender</a:t>
            </a:r>
            <a:r>
              <a:rPr lang="es-ES" sz="1800" b="0" noProof="0" dirty="0">
                <a:solidFill>
                  <a:schemeClr val="accent1"/>
                </a:solidFill>
              </a:rPr>
              <a:t> </a:t>
            </a:r>
            <a:r>
              <a:rPr lang="es-ES" sz="1800" b="0" noProof="0" dirty="0" err="1">
                <a:solidFill>
                  <a:schemeClr val="accent1"/>
                </a:solidFill>
              </a:rPr>
              <a:t>Equity</a:t>
            </a:r>
            <a:r>
              <a:rPr lang="es-ES" sz="1800" b="0" noProof="0" dirty="0">
                <a:solidFill>
                  <a:schemeClr val="accent1"/>
                </a:solidFill>
              </a:rPr>
              <a:t> </a:t>
            </a:r>
            <a:r>
              <a:rPr lang="es-ES" sz="1800" b="0" noProof="0" dirty="0" err="1">
                <a:solidFill>
                  <a:schemeClr val="accent1"/>
                </a:solidFill>
              </a:rPr>
              <a:t>Now</a:t>
            </a:r>
            <a:r>
              <a:rPr lang="es-ES" sz="1800" b="0" noProof="0" dirty="0">
                <a:solidFill>
                  <a:schemeClr val="accent1"/>
                </a:solidFill>
              </a:rPr>
              <a:t>, se analizan </a:t>
            </a:r>
            <a:r>
              <a:rPr lang="es-ES" sz="1800" noProof="0" dirty="0">
                <a:solidFill>
                  <a:srgbClr val="FF0000"/>
                </a:solidFill>
              </a:rPr>
              <a:t>estrategias para eliminar los prejuicios sexistas </a:t>
            </a:r>
            <a:r>
              <a:rPr lang="es-ES" sz="1800" b="0" noProof="0" dirty="0">
                <a:solidFill>
                  <a:schemeClr val="accent1"/>
                </a:solidFill>
              </a:rPr>
              <a:t>en las organizaciones. </a:t>
            </a:r>
            <a:r>
              <a:rPr lang="es-ES" sz="1800" b="0" noProof="0" dirty="0" err="1">
                <a:solidFill>
                  <a:schemeClr val="accent1"/>
                </a:solidFill>
              </a:rPr>
              <a:t>Sanford</a:t>
            </a:r>
            <a:r>
              <a:rPr lang="es-ES" sz="1800" b="0" noProof="0" dirty="0">
                <a:solidFill>
                  <a:schemeClr val="accent1"/>
                </a:solidFill>
              </a:rPr>
              <a:t> subraya la importancia de utilizar enfoques basados en datos para identificar y mitigar los prejuicios, abogando por procesos estructurados en la contratación, los ascensos y las evaluaciones. </a:t>
            </a:r>
          </a:p>
          <a:p>
            <a:pPr algn="just">
              <a:lnSpc>
                <a:spcPct val="150000"/>
              </a:lnSpc>
            </a:pPr>
            <a:r>
              <a:rPr lang="es-ES" sz="1800" b="0" noProof="0" dirty="0">
                <a:solidFill>
                  <a:schemeClr val="accent1"/>
                </a:solidFill>
              </a:rPr>
              <a:t>También destaca el papel de la transparencia y la responsabilidad en el fomento de un lugar de trabajo integrador. A través de ejemplos prácticos y reflexiones, </a:t>
            </a:r>
            <a:r>
              <a:rPr lang="es-ES" sz="1800" b="0" noProof="0" dirty="0" err="1">
                <a:solidFill>
                  <a:schemeClr val="accent1"/>
                </a:solidFill>
              </a:rPr>
              <a:t>Sanford</a:t>
            </a:r>
            <a:r>
              <a:rPr lang="es-ES" sz="1800" b="0" noProof="0" dirty="0">
                <a:solidFill>
                  <a:schemeClr val="accent1"/>
                </a:solidFill>
              </a:rPr>
              <a:t> ilustra cómo las organizaciones pueden rediseñar sus sistemas para garantizar la justicia y la igualdad de todos los empleados.</a:t>
            </a: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133891" y="5354010"/>
            <a:ext cx="6868586" cy="246221"/>
          </a:xfrm>
          <a:prstGeom prst="rect">
            <a:avLst/>
          </a:prstGeom>
          <a:noFill/>
        </p:spPr>
        <p:txBody>
          <a:bodyPr wrap="square" lIns="91440" tIns="45720" rIns="91440" bIns="45720" rtlCol="0" anchor="t">
            <a:spAutoFit/>
          </a:bodyPr>
          <a:lstStyle/>
          <a:p>
            <a:r>
              <a:rPr lang="es-ES" sz="1000" dirty="0">
                <a:solidFill>
                  <a:schemeClr val="accent1"/>
                </a:solidFill>
              </a:rPr>
              <a:t>Fuente</a:t>
            </a:r>
            <a:r>
              <a:rPr lang="es-ES" sz="1000" noProof="0" dirty="0">
                <a:solidFill>
                  <a:schemeClr val="accent1"/>
                </a:solidFill>
              </a:rPr>
              <a:t>: Cómo eliminar los prejuicios sexistas del lugar de trabajo por TED</a:t>
            </a:r>
            <a:endParaRPr lang="es-ES" noProof="0" dirty="0">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1476375" y="156776"/>
            <a:ext cx="8715375" cy="5963037"/>
          </a:xfrm>
        </p:spPr>
        <p:txBody>
          <a:bodyPr vert="horz" lIns="91440" tIns="45720" rIns="91440" bIns="45720" rtlCol="0" anchor="t">
            <a:normAutofit lnSpcReduction="10000"/>
          </a:bodyPr>
          <a:lstStyle/>
          <a:p>
            <a:r>
              <a:rPr lang="es-ES" sz="3400" noProof="0" dirty="0">
                <a:solidFill>
                  <a:schemeClr val="bg2"/>
                </a:solidFill>
                <a:latin typeface="+mj-lt"/>
                <a:ea typeface="+mj-ea"/>
                <a:cs typeface="+mj-cs"/>
              </a:rPr>
              <a:t>Ejercicio 1: </a:t>
            </a:r>
            <a:endParaRPr lang="es-ES" b="0" noProof="0" dirty="0">
              <a:solidFill>
                <a:schemeClr val="bg2"/>
              </a:solidFill>
            </a:endParaRPr>
          </a:p>
          <a:p>
            <a:endParaRPr lang="es-ES" sz="1400" noProof="0" dirty="0">
              <a:solidFill>
                <a:schemeClr val="bg2"/>
              </a:solidFill>
              <a:latin typeface="Raleway SemiBold"/>
            </a:endParaRPr>
          </a:p>
          <a:p>
            <a:pPr algn="just"/>
            <a:r>
              <a:rPr lang="es-ES" sz="1800" b="0" noProof="0" dirty="0">
                <a:solidFill>
                  <a:schemeClr val="accent1"/>
                </a:solidFill>
              </a:rPr>
              <a:t>Intenta </a:t>
            </a:r>
            <a:r>
              <a:rPr lang="es-ES" sz="1800" noProof="0" dirty="0">
                <a:solidFill>
                  <a:srgbClr val="FF0000"/>
                </a:solidFill>
              </a:rPr>
              <a:t>observar las interacciones, decisiones </a:t>
            </a:r>
            <a:r>
              <a:rPr lang="es-ES" sz="1800" b="0" noProof="0" dirty="0">
                <a:solidFill>
                  <a:schemeClr val="accent1"/>
                </a:solidFill>
              </a:rPr>
              <a:t>y comunicaciones en tu lugar de trabajo o en cualquier otro entorno.</a:t>
            </a:r>
          </a:p>
          <a:p>
            <a:pPr algn="just"/>
            <a:endParaRPr lang="es-ES" sz="1800" b="0" noProof="0" dirty="0">
              <a:solidFill>
                <a:schemeClr val="accent1"/>
              </a:solidFill>
            </a:endParaRPr>
          </a:p>
          <a:p>
            <a:pPr algn="just"/>
            <a:r>
              <a:rPr lang="es-ES" sz="1800" b="0" noProof="0" dirty="0">
                <a:solidFill>
                  <a:schemeClr val="accent1"/>
                </a:solidFill>
              </a:rPr>
              <a:t>Anotaciones en el diario: Lleve un diario de sus observaciones centrándose en:</a:t>
            </a:r>
          </a:p>
          <a:p>
            <a:pPr algn="just">
              <a:lnSpc>
                <a:spcPct val="100000"/>
              </a:lnSpc>
              <a:spcBef>
                <a:spcPts val="600"/>
              </a:spcBef>
              <a:spcAft>
                <a:spcPts val="600"/>
              </a:spcAft>
            </a:pPr>
            <a:endParaRPr lang="es-ES" sz="1800" noProof="0" dirty="0"/>
          </a:p>
          <a:p>
            <a:pPr marL="800100" lvl="1" algn="just">
              <a:lnSpc>
                <a:spcPct val="150000"/>
              </a:lnSpc>
              <a:spcBef>
                <a:spcPts val="600"/>
              </a:spcBef>
              <a:spcAft>
                <a:spcPts val="600"/>
              </a:spcAft>
              <a:buFont typeface="Arial" panose="020B0604020202020204" pitchFamily="34" charset="0"/>
              <a:buChar char="•"/>
            </a:pPr>
            <a:r>
              <a:rPr lang="es-ES" sz="1800" noProof="0" dirty="0">
                <a:solidFill>
                  <a:schemeClr val="accent1"/>
                </a:solidFill>
                <a:latin typeface="Raleway "/>
              </a:rPr>
              <a:t>El lenguaje utilizado (en reuniones y correos electrónicos).</a:t>
            </a:r>
          </a:p>
          <a:p>
            <a:pPr marL="800100" lvl="1" algn="just">
              <a:lnSpc>
                <a:spcPct val="150000"/>
              </a:lnSpc>
              <a:spcBef>
                <a:spcPts val="600"/>
              </a:spcBef>
              <a:spcAft>
                <a:spcPts val="600"/>
              </a:spcAft>
              <a:buFont typeface="Arial" panose="020B0604020202020204" pitchFamily="34" charset="0"/>
              <a:buChar char="•"/>
            </a:pPr>
            <a:r>
              <a:rPr lang="es-ES" sz="1800" noProof="0" dirty="0">
                <a:solidFill>
                  <a:schemeClr val="accent1"/>
                </a:solidFill>
                <a:latin typeface="Raleway "/>
              </a:rPr>
              <a:t>Cómo se realizan las tareas.</a:t>
            </a:r>
          </a:p>
          <a:p>
            <a:pPr marL="800100" lvl="1" algn="just">
              <a:lnSpc>
                <a:spcPct val="150000"/>
              </a:lnSpc>
              <a:spcBef>
                <a:spcPts val="600"/>
              </a:spcBef>
              <a:spcAft>
                <a:spcPts val="600"/>
              </a:spcAft>
              <a:buFont typeface="Arial" panose="020B0604020202020204" pitchFamily="34" charset="0"/>
              <a:buChar char="•"/>
            </a:pPr>
            <a:r>
              <a:rPr lang="es-ES" sz="1800" noProof="0" dirty="0">
                <a:solidFill>
                  <a:schemeClr val="accent1"/>
                </a:solidFill>
                <a:latin typeface="Raleway "/>
              </a:rPr>
              <a:t>Cómo se realizan las evaluaciones del rendimiento.</a:t>
            </a:r>
          </a:p>
          <a:p>
            <a:pPr marL="800100" lvl="1" algn="just">
              <a:lnSpc>
                <a:spcPct val="150000"/>
              </a:lnSpc>
              <a:spcBef>
                <a:spcPts val="600"/>
              </a:spcBef>
              <a:spcAft>
                <a:spcPts val="600"/>
              </a:spcAft>
              <a:buFont typeface="Arial" panose="020B0604020202020204" pitchFamily="34" charset="0"/>
              <a:buChar char="•"/>
            </a:pPr>
            <a:r>
              <a:rPr lang="es-ES" sz="1800" noProof="0" dirty="0">
                <a:solidFill>
                  <a:schemeClr val="accent1"/>
                </a:solidFill>
                <a:latin typeface="Raleway "/>
              </a:rPr>
              <a:t>Las interacciones durante la creación de redes o los actos sociales.</a:t>
            </a:r>
          </a:p>
          <a:p>
            <a:pPr marL="800100" lvl="1" algn="just">
              <a:lnSpc>
                <a:spcPct val="150000"/>
              </a:lnSpc>
              <a:spcBef>
                <a:spcPts val="600"/>
              </a:spcBef>
              <a:spcAft>
                <a:spcPts val="600"/>
              </a:spcAft>
              <a:buFont typeface="Arial" panose="020B0604020202020204" pitchFamily="34" charset="0"/>
              <a:buChar char="•"/>
            </a:pPr>
            <a:r>
              <a:rPr lang="es-ES" sz="1800" noProof="0" dirty="0">
                <a:solidFill>
                  <a:schemeClr val="accent1"/>
                </a:solidFill>
                <a:latin typeface="Raleway "/>
              </a:rPr>
              <a:t>Anota cualquier caso en el que observes un posible sesgo de género (o de cualquier otro tipo), como diferencias en el trato a los compañeros en función del género.</a:t>
            </a: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838200" y="365126"/>
            <a:ext cx="10515600" cy="673562"/>
          </a:xfrm>
        </p:spPr>
        <p:txBody>
          <a:bodyPr/>
          <a:lstStyle/>
          <a:p>
            <a:r>
              <a:rPr lang="es-ES" sz="3400" noProof="0" dirty="0"/>
              <a:t>Prejuicios inconscientes</a:t>
            </a:r>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242875"/>
            <a:ext cx="6868586" cy="4110361"/>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es-ES" sz="1000" dirty="0" err="1">
                <a:solidFill>
                  <a:schemeClr val="accent1"/>
                </a:solidFill>
              </a:rPr>
              <a:t>Fuent</a:t>
            </a:r>
            <a:r>
              <a:rPr lang="es-ES" sz="1000" noProof="0" dirty="0">
                <a:solidFill>
                  <a:schemeClr val="accent1"/>
                </a:solidFill>
              </a:rPr>
              <a:t>e: Prejuicios inconscientes en el trabajo por Google Ventures</a:t>
            </a: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7711440" y="816426"/>
            <a:ext cx="4321501" cy="4578818"/>
          </a:xfrm>
          <a:prstGeom prst="rect">
            <a:avLst/>
          </a:prstGeom>
          <a:noFill/>
        </p:spPr>
        <p:txBody>
          <a:bodyPr wrap="square" lIns="91440" tIns="45720" rIns="91440" bIns="45720" rtlCol="0" anchor="t">
            <a:spAutoFit/>
          </a:bodyPr>
          <a:lstStyle/>
          <a:p>
            <a:pPr algn="just">
              <a:lnSpc>
                <a:spcPct val="150000"/>
              </a:lnSpc>
              <a:spcBef>
                <a:spcPts val="600"/>
              </a:spcBef>
              <a:spcAft>
                <a:spcPts val="600"/>
              </a:spcAft>
            </a:pPr>
            <a:r>
              <a:rPr lang="es-ES" sz="1400" b="0" i="0" noProof="0" dirty="0">
                <a:solidFill>
                  <a:srgbClr val="131313"/>
                </a:solidFill>
                <a:effectLst/>
                <a:latin typeface="Raleway"/>
                <a:ea typeface="Roboto"/>
                <a:cs typeface="Roboto"/>
              </a:rPr>
              <a:t>Los </a:t>
            </a:r>
            <a:r>
              <a:rPr lang="es-ES" sz="1400" b="1" i="0" noProof="0" dirty="0">
                <a:solidFill>
                  <a:srgbClr val="FF0000"/>
                </a:solidFill>
                <a:effectLst/>
                <a:latin typeface="Raleway"/>
                <a:ea typeface="Roboto"/>
                <a:cs typeface="Roboto"/>
              </a:rPr>
              <a:t>prejuicios inconscientes </a:t>
            </a:r>
            <a:r>
              <a:rPr lang="es-ES" sz="1400" b="0" i="0" noProof="0" dirty="0">
                <a:solidFill>
                  <a:srgbClr val="131313"/>
                </a:solidFill>
                <a:effectLst/>
                <a:latin typeface="Raleway"/>
                <a:ea typeface="Roboto"/>
                <a:cs typeface="Roboto"/>
              </a:rPr>
              <a:t>son creados y reforzados por nuestro entorno y nuestras experiencias. Nuestra mente procesa información constantemente, a menudo sin que seamos conscientes de ello. Cuando nos movemos deprisa o carecemos de todos los datos, nuestros sesgos inconscientes rellenan los huecos, influyendo en todo, desde las decisiones sobre productos hasta nuestras interacciones con los compañeros de trabajo. Cada vez hay más estudios -dirigidos por científicos de Google- sobre el sesgo inconsciente y sobre cómo evitar que afecte negativamente a nuestra toma de decisiones.</a:t>
            </a:r>
            <a:endParaRPr lang="es-ES" sz="1400" noProof="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es-ES" sz="3400" b="1" noProof="0" dirty="0">
                <a:latin typeface="Raleway"/>
              </a:rPr>
              <a:t>Ejercicio 2: </a:t>
            </a: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839788" y="1154097"/>
            <a:ext cx="4786404" cy="4892343"/>
          </a:xfrm>
        </p:spPr>
        <p:txBody>
          <a:bodyPr vert="horz" lIns="91440" tIns="45720" rIns="91440" bIns="45720" rtlCol="0" anchor="t">
            <a:normAutofit fontScale="92500" lnSpcReduction="10000"/>
          </a:bodyPr>
          <a:lstStyle/>
          <a:p>
            <a:pPr>
              <a:lnSpc>
                <a:spcPct val="150000"/>
              </a:lnSpc>
              <a:spcBef>
                <a:spcPts val="600"/>
              </a:spcBef>
              <a:spcAft>
                <a:spcPts val="600"/>
              </a:spcAft>
            </a:pPr>
            <a:r>
              <a:rPr lang="es-ES" noProof="0" dirty="0"/>
              <a:t>El Test de Asociación </a:t>
            </a:r>
            <a:r>
              <a:rPr lang="es-ES" noProof="0" dirty="0" err="1"/>
              <a:t>Implicita</a:t>
            </a:r>
            <a:r>
              <a:rPr lang="es-ES" noProof="0" dirty="0"/>
              <a:t> (IAT)</a:t>
            </a:r>
          </a:p>
          <a:p>
            <a:pPr algn="just">
              <a:lnSpc>
                <a:spcPct val="150000"/>
              </a:lnSpc>
              <a:spcBef>
                <a:spcPts val="600"/>
              </a:spcBef>
              <a:spcAft>
                <a:spcPts val="600"/>
              </a:spcAft>
            </a:pPr>
            <a:r>
              <a:rPr lang="es-ES" b="0" noProof="0" dirty="0">
                <a:solidFill>
                  <a:schemeClr val="accent1"/>
                </a:solidFill>
              </a:rPr>
              <a:t>El </a:t>
            </a:r>
            <a:r>
              <a:rPr lang="es-ES" noProof="0" dirty="0">
                <a:solidFill>
                  <a:srgbClr val="FF0000"/>
                </a:solidFill>
              </a:rPr>
              <a:t>Test de Asociación Implícita </a:t>
            </a:r>
            <a:r>
              <a:rPr lang="es-ES" b="0" noProof="0" dirty="0">
                <a:solidFill>
                  <a:schemeClr val="accent1"/>
                </a:solidFill>
              </a:rPr>
              <a:t>(IAT) mide la fuerza de las </a:t>
            </a:r>
            <a:r>
              <a:rPr lang="es-ES" noProof="0" dirty="0">
                <a:solidFill>
                  <a:schemeClr val="accent1"/>
                </a:solidFill>
              </a:rPr>
              <a:t>asociaciones automáticas </a:t>
            </a:r>
            <a:r>
              <a:rPr lang="es-ES" b="0" noProof="0" dirty="0">
                <a:solidFill>
                  <a:schemeClr val="accent1"/>
                </a:solidFill>
              </a:rPr>
              <a:t>entre conceptos en su mente, como por ejemplo entre </a:t>
            </a:r>
            <a:r>
              <a:rPr lang="es-ES" noProof="0" dirty="0">
                <a:solidFill>
                  <a:schemeClr val="accent1"/>
                </a:solidFill>
              </a:rPr>
              <a:t>género y roles profesionales.</a:t>
            </a:r>
            <a:r>
              <a:rPr lang="es-ES" b="0" noProof="0" dirty="0">
                <a:solidFill>
                  <a:schemeClr val="accent1"/>
                </a:solidFill>
              </a:rPr>
              <a:t> Ayuda a revelar prejuicios implícitos al pedirle que clasifique rápidamente palabras e imágenes, revelando preferencias y estereotipos inconscientes que pueden influir en el comportamiento. La IAT puede poner de manifiesto prejuicios de los que las personas pueden no ser conscientes, lo que permite comprender mejor las actitudes implícitas hacia diversos grupos sociales, como los basados en el sexo, la raza o la orientación sexual.</a:t>
            </a: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6096000" y="5256868"/>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Imagen</a:t>
            </a:r>
            <a:r>
              <a:rPr lang="es-ES" sz="1000" noProof="0" dirty="0">
                <a:solidFill>
                  <a:schemeClr val="accent1"/>
                </a:solidFill>
              </a:rPr>
              <a:t>: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2805906" y="604644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noProof="0" dirty="0">
                <a:hlinkClick r:id="rId2"/>
              </a:rPr>
              <a:t>Realiza el Test</a:t>
            </a:r>
            <a:endParaRPr lang="es-ES" noProof="0" dirty="0"/>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6096000" y="1354911"/>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1" y="691"/>
            <a:ext cx="8958470" cy="817563"/>
          </a:xfrm>
        </p:spPr>
        <p:txBody>
          <a:bodyPr>
            <a:normAutofit fontScale="90000"/>
          </a:bodyPr>
          <a:lstStyle/>
          <a:p>
            <a:r>
              <a:rPr lang="es-ES" sz="3400" noProof="0" dirty="0"/>
              <a:t>Superar los prejuicios sexistas inconscientes</a:t>
            </a:r>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6461" y="903502"/>
            <a:ext cx="10522641" cy="5276102"/>
          </a:xfrm>
        </p:spPr>
        <p:txBody>
          <a:bodyPr vert="horz" lIns="91440" tIns="45720" rIns="91440" bIns="45720" rtlCol="0" anchor="t">
            <a:normAutofit fontScale="85000" lnSpcReduction="20000"/>
          </a:bodyPr>
          <a:lstStyle/>
          <a:p>
            <a:pPr algn="just"/>
            <a:r>
              <a:rPr lang="es-ES" sz="2000" noProof="0" dirty="0">
                <a:ea typeface="+mn-lt"/>
                <a:cs typeface="+mn-lt"/>
              </a:rPr>
              <a:t>Métodos de ayuda para empresas y particulares </a:t>
            </a:r>
            <a:endParaRPr lang="es-ES" sz="2000" noProof="0" dirty="0"/>
          </a:p>
          <a:p>
            <a:pPr marL="285750" algn="just">
              <a:lnSpc>
                <a:spcPct val="150000"/>
              </a:lnSpc>
              <a:spcBef>
                <a:spcPts val="600"/>
              </a:spcBef>
              <a:spcAft>
                <a:spcPts val="600"/>
              </a:spcAft>
            </a:pPr>
            <a:r>
              <a:rPr lang="es-ES" sz="2000" noProof="0" dirty="0">
                <a:solidFill>
                  <a:schemeClr val="accent1"/>
                </a:solidFill>
                <a:ea typeface="+mn-lt"/>
                <a:cs typeface="+mn-lt"/>
              </a:rPr>
              <a:t>Análisis:</a:t>
            </a:r>
            <a:endParaRPr lang="es-ES" sz="2000" noProof="0" dirty="0">
              <a:solidFill>
                <a:schemeClr val="accent1"/>
              </a:solidFill>
              <a:latin typeface="Raleway Medium"/>
              <a:ea typeface="+mn-lt"/>
              <a:cs typeface="+mn-lt"/>
            </a:endParaRPr>
          </a:p>
          <a:p>
            <a:pPr marL="628650" indent="-342900" algn="just">
              <a:lnSpc>
                <a:spcPct val="150000"/>
              </a:lnSpc>
              <a:spcBef>
                <a:spcPts val="600"/>
              </a:spcBef>
              <a:spcAft>
                <a:spcPts val="600"/>
              </a:spcAft>
              <a:buFont typeface="Arial" panose="020B0604020202020204" pitchFamily="34" charset="0"/>
              <a:buChar char="•"/>
            </a:pPr>
            <a:r>
              <a:rPr lang="es-ES" sz="2000" b="0" noProof="0" dirty="0">
                <a:solidFill>
                  <a:schemeClr val="accent1"/>
                </a:solidFill>
                <a:latin typeface="+mn-lt"/>
                <a:ea typeface="+mn-lt"/>
                <a:cs typeface="+mn-lt"/>
              </a:rPr>
              <a:t>Utilizar </a:t>
            </a:r>
            <a:r>
              <a:rPr lang="es-ES" sz="2000" noProof="0" dirty="0">
                <a:solidFill>
                  <a:srgbClr val="FF0000"/>
                </a:solidFill>
                <a:latin typeface="+mn-lt"/>
                <a:ea typeface="+mn-lt"/>
                <a:cs typeface="+mn-lt"/>
              </a:rPr>
              <a:t>herramientas de diagnóstico para evaluar los riesgos</a:t>
            </a:r>
            <a:r>
              <a:rPr lang="es-ES" sz="2000" b="0" noProof="0" dirty="0">
                <a:solidFill>
                  <a:schemeClr val="accent1"/>
                </a:solidFill>
                <a:latin typeface="+mn-lt"/>
                <a:ea typeface="+mn-lt"/>
                <a:cs typeface="+mn-lt"/>
              </a:rPr>
              <a:t>, centrándose en el tamaño de la organización, los ratios de género, las prácticas de RR.HH. y las normas del lugar de trabajo</a:t>
            </a:r>
          </a:p>
          <a:p>
            <a:pPr marL="628650" indent="-342900" algn="just">
              <a:lnSpc>
                <a:spcPct val="150000"/>
              </a:lnSpc>
              <a:spcBef>
                <a:spcPts val="600"/>
              </a:spcBef>
              <a:spcAft>
                <a:spcPts val="600"/>
              </a:spcAft>
              <a:buFont typeface="Arial" panose="020B0604020202020204" pitchFamily="34" charset="0"/>
              <a:buChar char="•"/>
            </a:pPr>
            <a:r>
              <a:rPr lang="es-ES" sz="2000" b="0" noProof="0" dirty="0">
                <a:solidFill>
                  <a:schemeClr val="accent1"/>
                </a:solidFill>
                <a:latin typeface="+mn-lt"/>
                <a:ea typeface="+mn-lt"/>
                <a:cs typeface="+mn-lt"/>
              </a:rPr>
              <a:t>Realizar un seguimiento de los avances en materia de diversidad de género con indicadores cualitativos y cuantitativos.</a:t>
            </a:r>
            <a:endParaRPr lang="es-ES" sz="2000" noProof="0" dirty="0">
              <a:solidFill>
                <a:schemeClr val="accent1"/>
              </a:solidFill>
            </a:endParaRPr>
          </a:p>
          <a:p>
            <a:pPr marL="285750" algn="just">
              <a:lnSpc>
                <a:spcPct val="150000"/>
              </a:lnSpc>
              <a:spcBef>
                <a:spcPts val="600"/>
              </a:spcBef>
              <a:spcAft>
                <a:spcPts val="600"/>
              </a:spcAft>
            </a:pPr>
            <a:r>
              <a:rPr lang="es-ES" sz="2000" noProof="0" dirty="0">
                <a:solidFill>
                  <a:schemeClr val="accent1"/>
                </a:solidFill>
                <a:ea typeface="+mn-lt"/>
                <a:cs typeface="+mn-lt"/>
              </a:rPr>
              <a:t>Formación:</a:t>
            </a:r>
            <a:endParaRPr lang="es-ES" sz="2000" noProof="0" dirty="0">
              <a:solidFill>
                <a:schemeClr val="accent1"/>
              </a:solidFill>
              <a:latin typeface="Raleway Medium"/>
            </a:endParaRPr>
          </a:p>
          <a:p>
            <a:pPr marL="628650" indent="-342900" algn="just">
              <a:lnSpc>
                <a:spcPct val="150000"/>
              </a:lnSpc>
              <a:spcBef>
                <a:spcPts val="600"/>
              </a:spcBef>
              <a:spcAft>
                <a:spcPts val="600"/>
              </a:spcAft>
              <a:buFont typeface="Arial" panose="020B0604020202020204" pitchFamily="34" charset="0"/>
              <a:buChar char="•"/>
            </a:pPr>
            <a:r>
              <a:rPr lang="es-ES" sz="2000" b="0" noProof="0" dirty="0">
                <a:solidFill>
                  <a:schemeClr val="accent1"/>
                </a:solidFill>
                <a:latin typeface="+mn-lt"/>
                <a:ea typeface="+mn-lt"/>
                <a:cs typeface="+mn-lt"/>
              </a:rPr>
              <a:t>Llevar a cabo </a:t>
            </a:r>
            <a:r>
              <a:rPr lang="es-ES" sz="2000" noProof="0" dirty="0">
                <a:solidFill>
                  <a:srgbClr val="FF0000"/>
                </a:solidFill>
                <a:latin typeface="+mn-lt"/>
                <a:ea typeface="+mn-lt"/>
                <a:cs typeface="+mn-lt"/>
              </a:rPr>
              <a:t>programas dirigidos a los prejuicios </a:t>
            </a:r>
            <a:r>
              <a:rPr lang="es-ES" sz="2000" b="0" noProof="0" dirty="0">
                <a:solidFill>
                  <a:schemeClr val="accent1"/>
                </a:solidFill>
                <a:latin typeface="+mn-lt"/>
                <a:ea typeface="+mn-lt"/>
                <a:cs typeface="+mn-lt"/>
              </a:rPr>
              <a:t>implícitos y estructurales, utilizando herramientas como estudios de casos y directrices para una formación eficaz.</a:t>
            </a:r>
            <a:endParaRPr lang="es-ES" sz="2000" noProof="0" dirty="0">
              <a:solidFill>
                <a:schemeClr val="accent1"/>
              </a:solidFill>
              <a:latin typeface="Raleway Medium"/>
              <a:ea typeface="+mn-lt"/>
              <a:cs typeface="+mn-lt"/>
            </a:endParaRPr>
          </a:p>
          <a:p>
            <a:pPr marL="285750" algn="just">
              <a:lnSpc>
                <a:spcPct val="150000"/>
              </a:lnSpc>
              <a:spcBef>
                <a:spcPts val="600"/>
              </a:spcBef>
              <a:spcAft>
                <a:spcPts val="600"/>
              </a:spcAft>
            </a:pPr>
            <a:r>
              <a:rPr lang="es-ES" sz="2000" noProof="0" dirty="0">
                <a:solidFill>
                  <a:schemeClr val="accent1"/>
                </a:solidFill>
                <a:latin typeface="+mn-lt"/>
                <a:ea typeface="+mn-lt"/>
                <a:cs typeface="+mn-lt"/>
              </a:rPr>
              <a:t>Consejos de aplicación :</a:t>
            </a:r>
            <a:endParaRPr lang="es-ES" sz="2000" noProof="0" dirty="0">
              <a:solidFill>
                <a:schemeClr val="accent1"/>
              </a:solidFill>
              <a:latin typeface="Raleway Medium"/>
            </a:endParaRPr>
          </a:p>
          <a:p>
            <a:pPr marL="285750" algn="just">
              <a:lnSpc>
                <a:spcPct val="150000"/>
              </a:lnSpc>
              <a:spcBef>
                <a:spcPts val="600"/>
              </a:spcBef>
              <a:spcAft>
                <a:spcPts val="600"/>
              </a:spcAft>
              <a:buFont typeface="Arial"/>
              <a:buChar char="•"/>
            </a:pPr>
            <a:r>
              <a:rPr lang="es-ES" sz="2000" b="0" noProof="0" dirty="0">
                <a:solidFill>
                  <a:schemeClr val="accent1"/>
                </a:solidFill>
                <a:ea typeface="+mn-lt"/>
                <a:cs typeface="+mn-lt"/>
              </a:rPr>
              <a:t> Localizar las </a:t>
            </a:r>
            <a:r>
              <a:rPr lang="es-ES" sz="2000" noProof="0" dirty="0">
                <a:solidFill>
                  <a:srgbClr val="FF0000"/>
                </a:solidFill>
                <a:ea typeface="+mn-lt"/>
                <a:cs typeface="+mn-lt"/>
              </a:rPr>
              <a:t>herramientas con aportaciones de organizaciones </a:t>
            </a:r>
            <a:r>
              <a:rPr lang="es-ES" sz="2000" b="0" noProof="0" dirty="0">
                <a:solidFill>
                  <a:schemeClr val="accent1"/>
                </a:solidFill>
                <a:ea typeface="+mn-lt"/>
                <a:cs typeface="+mn-lt"/>
              </a:rPr>
              <a:t>y expertos locales. </a:t>
            </a:r>
          </a:p>
          <a:p>
            <a:pPr marL="285750" algn="just">
              <a:lnSpc>
                <a:spcPct val="150000"/>
              </a:lnSpc>
              <a:spcBef>
                <a:spcPts val="600"/>
              </a:spcBef>
              <a:spcAft>
                <a:spcPts val="600"/>
              </a:spcAft>
              <a:buFont typeface="Arial"/>
              <a:buChar char="•"/>
            </a:pPr>
            <a:r>
              <a:rPr lang="es-ES" sz="2000" b="0" noProof="0" dirty="0">
                <a:solidFill>
                  <a:schemeClr val="accent1"/>
                </a:solidFill>
                <a:ea typeface="+mn-lt"/>
                <a:cs typeface="+mn-lt"/>
              </a:rPr>
              <a:t> Proporcionar apoyo y formación continuos para mantener los avances y abordar nuevos retos.</a:t>
            </a:r>
            <a:endParaRPr lang="es-ES" sz="2000" noProof="0" dirty="0">
              <a:solidFill>
                <a:schemeClr val="accent1"/>
              </a:solidFill>
            </a:endParaRPr>
          </a:p>
          <a:p>
            <a:pPr>
              <a:lnSpc>
                <a:spcPct val="150000"/>
              </a:lnSpc>
              <a:spcBef>
                <a:spcPts val="600"/>
              </a:spcBef>
              <a:spcAft>
                <a:spcPts val="600"/>
              </a:spcAft>
            </a:pPr>
            <a:endParaRPr lang="es-ES" noProof="0" dirty="0">
              <a:solidFill>
                <a:schemeClr val="bg2"/>
              </a:solidFill>
            </a:endParaRPr>
          </a:p>
          <a:p>
            <a:pPr>
              <a:lnSpc>
                <a:spcPct val="150000"/>
              </a:lnSpc>
              <a:spcBef>
                <a:spcPts val="600"/>
              </a:spcBef>
              <a:spcAft>
                <a:spcPts val="600"/>
              </a:spcAft>
            </a:pPr>
            <a:endParaRPr lang="es-ES" noProof="0" dirty="0"/>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744812" y="205931"/>
            <a:ext cx="11108266" cy="1098839"/>
          </a:xfrm>
        </p:spPr>
        <p:txBody>
          <a:bodyPr>
            <a:normAutofit/>
          </a:bodyPr>
          <a:lstStyle/>
          <a:p>
            <a:r>
              <a:rPr lang="es-ES" sz="3400" b="1" noProof="0" dirty="0"/>
              <a:t>2°: Fomentar la confianza y la resiliencia</a:t>
            </a:r>
            <a:br>
              <a:rPr lang="es-ES" sz="3400" b="1" noProof="0" dirty="0"/>
            </a:br>
            <a:endParaRPr lang="es-ES" sz="2000" noProof="0" dirty="0">
              <a:solidFill>
                <a:schemeClr val="bg1"/>
              </a:solidFill>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a:xfrm>
            <a:off x="744812" y="1265174"/>
            <a:ext cx="5351188" cy="4351338"/>
          </a:xfrm>
        </p:spPr>
        <p:txBody>
          <a:bodyPr vert="horz" lIns="91440" tIns="45720" rIns="91440" bIns="45720" rtlCol="0" anchor="t">
            <a:normAutofit fontScale="92500" lnSpcReduction="20000"/>
          </a:bodyPr>
          <a:lstStyle/>
          <a:p>
            <a:pPr algn="just">
              <a:lnSpc>
                <a:spcPct val="150000"/>
              </a:lnSpc>
            </a:pPr>
            <a:r>
              <a:rPr lang="es-ES" sz="1600" dirty="0"/>
              <a:t>Intervenciones psicológicas para combatir los sesgos de género</a:t>
            </a:r>
            <a:endParaRPr lang="es-ES" sz="1600" b="0" noProof="0" dirty="0">
              <a:solidFill>
                <a:schemeClr val="accent1"/>
              </a:solidFill>
            </a:endParaRPr>
          </a:p>
          <a:p>
            <a:pPr algn="just">
              <a:lnSpc>
                <a:spcPct val="150000"/>
              </a:lnSpc>
            </a:pPr>
            <a:r>
              <a:rPr lang="es-ES" sz="1600" b="0" noProof="0" dirty="0">
                <a:solidFill>
                  <a:schemeClr val="accent1"/>
                </a:solidFill>
              </a:rPr>
              <a:t>Las organizaciones que se esfuerzan por</a:t>
            </a:r>
            <a:r>
              <a:rPr lang="es-ES" sz="1600" noProof="0" dirty="0">
                <a:solidFill>
                  <a:srgbClr val="FF0000"/>
                </a:solidFill>
              </a:rPr>
              <a:t> lograr un equilibrio entre hombres y mujeres </a:t>
            </a:r>
            <a:r>
              <a:rPr lang="es-ES" sz="1600" b="0" noProof="0" dirty="0">
                <a:solidFill>
                  <a:schemeClr val="accent1"/>
                </a:solidFill>
              </a:rPr>
              <a:t>se enfrentan a menudo a importantes retos, sobre todo en ámbitos históricamente dominados por los hombres. Las intervenciones psicológicas, de probada eficacia en entornos educativos, pueden adaptarse a los entornos profesionales para </a:t>
            </a:r>
            <a:r>
              <a:rPr lang="es-ES" sz="1600" noProof="0" dirty="0">
                <a:solidFill>
                  <a:schemeClr val="accent1"/>
                </a:solidFill>
              </a:rPr>
              <a:t>ayudar a las mujeres a superar los obstáculos basados en el género</a:t>
            </a:r>
            <a:r>
              <a:rPr lang="es-ES" sz="1600" b="0" noProof="0" dirty="0">
                <a:solidFill>
                  <a:schemeClr val="accent1"/>
                </a:solidFill>
              </a:rPr>
              <a:t>. Tres intervenciones clave debatidas en la conferencia </a:t>
            </a:r>
            <a:r>
              <a:rPr lang="es-ES" sz="1600" b="0" noProof="0" dirty="0" err="1">
                <a:solidFill>
                  <a:schemeClr val="accent1"/>
                </a:solidFill>
              </a:rPr>
              <a:t>Women</a:t>
            </a:r>
            <a:r>
              <a:rPr lang="es-ES" sz="1600" b="0" noProof="0" dirty="0">
                <a:solidFill>
                  <a:schemeClr val="accent1"/>
                </a:solidFill>
              </a:rPr>
              <a:t> at </a:t>
            </a:r>
            <a:r>
              <a:rPr lang="es-ES" sz="1600" b="0" noProof="0" dirty="0" err="1">
                <a:solidFill>
                  <a:schemeClr val="accent1"/>
                </a:solidFill>
              </a:rPr>
              <a:t>Work</a:t>
            </a:r>
            <a:r>
              <a:rPr lang="es-ES" sz="1600" b="0" noProof="0" dirty="0">
                <a:solidFill>
                  <a:schemeClr val="accent1"/>
                </a:solidFill>
              </a:rPr>
              <a:t> de la Iniciativa de Género del INSEAD son la afirmación de valores, las intervenciones de pertenencia social y las intervenciones de mentalidad de crecimiento.</a:t>
            </a:r>
            <a:endParaRPr lang="es-ES" sz="1600" b="0" noProof="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4"/>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486972" y="4906899"/>
            <a:ext cx="6868586" cy="646331"/>
          </a:xfrm>
          <a:prstGeom prst="rect">
            <a:avLst/>
          </a:prstGeom>
          <a:noFill/>
        </p:spPr>
        <p:txBody>
          <a:bodyPr wrap="square" lIns="91440" tIns="45720" rIns="91440" bIns="45720" rtlCol="0" anchor="t">
            <a:spAutoFit/>
          </a:bodyPr>
          <a:lstStyle/>
          <a:p>
            <a:r>
              <a:rPr lang="es-ES" sz="1000" noProof="0" dirty="0">
                <a:solidFill>
                  <a:schemeClr val="accent1"/>
                </a:solidFill>
              </a:rPr>
              <a:t>Fuente: </a:t>
            </a:r>
            <a:r>
              <a:rPr lang="es-ES" sz="1000" noProof="0" dirty="0">
                <a:solidFill>
                  <a:schemeClr val="accent1"/>
                </a:solidFill>
                <a:latin typeface="Raleway"/>
                <a:ea typeface="Roboto"/>
                <a:cs typeface="Roboto"/>
              </a:rPr>
              <a:t>Las amistades son clave para la resistencia y el rendimiento en el lugar de trabajo </a:t>
            </a:r>
          </a:p>
          <a:p>
            <a:r>
              <a:rPr lang="es-ES" sz="1000" noProof="0" dirty="0">
                <a:solidFill>
                  <a:schemeClr val="accent1"/>
                </a:solidFill>
                <a:latin typeface="Raleway"/>
                <a:ea typeface="Roboto"/>
                <a:cs typeface="Roboto"/>
              </a:rPr>
              <a:t>por INSEAD</a:t>
            </a:r>
            <a:endParaRPr lang="es-ES" noProof="0" dirty="0">
              <a:solidFill>
                <a:schemeClr val="accent1"/>
              </a:solidFill>
              <a:latin typeface="Raleway"/>
            </a:endParaRPr>
          </a:p>
          <a:p>
            <a:endParaRPr lang="es-ES" sz="1600" noProof="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555490" y="65835"/>
            <a:ext cx="10515600" cy="922137"/>
          </a:xfrm>
        </p:spPr>
        <p:txBody>
          <a:bodyPr>
            <a:normAutofit/>
          </a:bodyPr>
          <a:lstStyle/>
          <a:p>
            <a:r>
              <a:rPr lang="es-ES" sz="3400" noProof="0" dirty="0"/>
              <a:t>Aplicación en el entorno laboral</a:t>
            </a:r>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388883" y="830317"/>
            <a:ext cx="9730477" cy="3951890"/>
          </a:xfrm>
        </p:spPr>
        <p:txBody>
          <a:bodyPr vert="horz" lIns="91440" tIns="45720" rIns="91440" bIns="45720" rtlCol="0" anchor="t">
            <a:noAutofit/>
          </a:bodyPr>
          <a:lstStyle/>
          <a:p>
            <a:pPr algn="just">
              <a:lnSpc>
                <a:spcPct val="150000"/>
              </a:lnSpc>
              <a:spcBef>
                <a:spcPts val="600"/>
              </a:spcBef>
              <a:spcAft>
                <a:spcPts val="600"/>
              </a:spcAft>
            </a:pPr>
            <a:r>
              <a:rPr lang="es-ES" sz="1600" noProof="0" dirty="0"/>
              <a:t>Afirmaciones de valores:</a:t>
            </a:r>
          </a:p>
          <a:p>
            <a:pPr marL="342900" algn="just">
              <a:lnSpc>
                <a:spcPct val="150000"/>
              </a:lnSpc>
              <a:spcBef>
                <a:spcPts val="600"/>
              </a:spcBef>
              <a:spcAft>
                <a:spcPts val="600"/>
              </a:spcAft>
              <a:buFont typeface="Arial" panose="020B0604020202020204" pitchFamily="34" charset="0"/>
              <a:buChar char="•"/>
            </a:pPr>
            <a:r>
              <a:rPr lang="es-ES" sz="1600" b="0" noProof="0" dirty="0">
                <a:solidFill>
                  <a:schemeClr val="accent1"/>
                </a:solidFill>
              </a:rPr>
              <a:t>  Implementa </a:t>
            </a:r>
            <a:r>
              <a:rPr lang="es-ES" sz="1600" noProof="0" dirty="0">
                <a:solidFill>
                  <a:schemeClr val="accent1"/>
                </a:solidFill>
              </a:rPr>
              <a:t>ejercicios de escritura durante las reuniones de equipo </a:t>
            </a:r>
            <a:r>
              <a:rPr lang="es-ES" sz="1600" b="0" noProof="0" dirty="0">
                <a:solidFill>
                  <a:schemeClr val="accent1"/>
                </a:solidFill>
              </a:rPr>
              <a:t>o las sesiones de orientación.</a:t>
            </a:r>
          </a:p>
          <a:p>
            <a:pPr marL="342900" algn="just">
              <a:lnSpc>
                <a:spcPct val="150000"/>
              </a:lnSpc>
              <a:spcBef>
                <a:spcPts val="600"/>
              </a:spcBef>
              <a:spcAft>
                <a:spcPts val="600"/>
              </a:spcAft>
              <a:buFont typeface="Arial" panose="020B0604020202020204" pitchFamily="34" charset="0"/>
              <a:buChar char="•"/>
            </a:pPr>
            <a:r>
              <a:rPr lang="es-ES" sz="1600" b="0" noProof="0" dirty="0">
                <a:solidFill>
                  <a:schemeClr val="accent1"/>
                </a:solidFill>
              </a:rPr>
              <a:t>  Anima a los empleados a </a:t>
            </a:r>
            <a:r>
              <a:rPr lang="es-ES" sz="1600" noProof="0" dirty="0">
                <a:solidFill>
                  <a:schemeClr val="accent1"/>
                </a:solidFill>
              </a:rPr>
              <a:t>reflexionar sobre sus valores personales </a:t>
            </a:r>
            <a:r>
              <a:rPr lang="es-ES" sz="1600" b="0" noProof="0" dirty="0">
                <a:solidFill>
                  <a:schemeClr val="accent1"/>
                </a:solidFill>
              </a:rPr>
              <a:t>para reforzar la resiliencia y las conexiones sociales.</a:t>
            </a:r>
          </a:p>
          <a:p>
            <a:pPr algn="just">
              <a:lnSpc>
                <a:spcPct val="150000"/>
              </a:lnSpc>
              <a:spcBef>
                <a:spcPts val="600"/>
              </a:spcBef>
              <a:spcAft>
                <a:spcPts val="600"/>
              </a:spcAft>
            </a:pPr>
            <a:r>
              <a:rPr lang="es-ES" sz="1600" noProof="0" dirty="0"/>
              <a:t>Intervenciones de pertenencia social:</a:t>
            </a:r>
          </a:p>
          <a:p>
            <a:pPr marL="342900" algn="just">
              <a:lnSpc>
                <a:spcPct val="150000"/>
              </a:lnSpc>
              <a:spcBef>
                <a:spcPts val="600"/>
              </a:spcBef>
              <a:spcAft>
                <a:spcPts val="600"/>
              </a:spcAft>
              <a:buFont typeface="Arial" panose="020B0604020202020204" pitchFamily="34" charset="0"/>
              <a:buChar char="•"/>
            </a:pPr>
            <a:r>
              <a:rPr lang="es-ES" sz="1600" b="0" noProof="0" dirty="0">
                <a:solidFill>
                  <a:schemeClr val="accent1"/>
                </a:solidFill>
              </a:rPr>
              <a:t> Crea </a:t>
            </a:r>
            <a:r>
              <a:rPr lang="es-ES" sz="1600" noProof="0" dirty="0">
                <a:solidFill>
                  <a:schemeClr val="accent1"/>
                </a:solidFill>
              </a:rPr>
              <a:t>programas de incorporación </a:t>
            </a:r>
            <a:r>
              <a:rPr lang="es-ES" sz="1600" b="0" noProof="0" dirty="0">
                <a:solidFill>
                  <a:schemeClr val="accent1"/>
                </a:solidFill>
              </a:rPr>
              <a:t>que incluyan ejercicios de </a:t>
            </a:r>
            <a:r>
              <a:rPr lang="es-ES" sz="1600" noProof="0" dirty="0">
                <a:solidFill>
                  <a:schemeClr val="accent1"/>
                </a:solidFill>
              </a:rPr>
              <a:t>reflexión y asesoramiento</a:t>
            </a:r>
            <a:r>
              <a:rPr lang="es-ES" sz="1600" b="0" noProof="0" dirty="0">
                <a:solidFill>
                  <a:schemeClr val="accent1"/>
                </a:solidFill>
              </a:rPr>
              <a:t>.</a:t>
            </a:r>
          </a:p>
          <a:p>
            <a:pPr marL="342900" algn="just">
              <a:lnSpc>
                <a:spcPct val="150000"/>
              </a:lnSpc>
              <a:spcBef>
                <a:spcPts val="600"/>
              </a:spcBef>
              <a:spcAft>
                <a:spcPts val="600"/>
              </a:spcAft>
              <a:buFont typeface="Arial" panose="020B0604020202020204" pitchFamily="34" charset="0"/>
              <a:buChar char="•"/>
            </a:pPr>
            <a:r>
              <a:rPr lang="es-ES" sz="1600" b="0" noProof="0" dirty="0">
                <a:solidFill>
                  <a:schemeClr val="accent1"/>
                </a:solidFill>
              </a:rPr>
              <a:t> Utiliza historias contadas por empleados veteranos para ayudar a los recién llegados a integrarse.</a:t>
            </a:r>
          </a:p>
        </p:txBody>
      </p:sp>
      <p:sp>
        <p:nvSpPr>
          <p:cNvPr id="5" name="TextBox 4">
            <a:extLst>
              <a:ext uri="{FF2B5EF4-FFF2-40B4-BE49-F238E27FC236}">
                <a16:creationId xmlns:a16="http://schemas.microsoft.com/office/drawing/2014/main" id="{E31B9A66-2B5E-82EA-F9E0-C994930910D7}"/>
              </a:ext>
            </a:extLst>
          </p:cNvPr>
          <p:cNvSpPr txBox="1"/>
          <p:nvPr/>
        </p:nvSpPr>
        <p:spPr>
          <a:xfrm>
            <a:off x="1777724" y="4645572"/>
            <a:ext cx="9890235" cy="2013436"/>
          </a:xfrm>
          <a:prstGeom prst="rect">
            <a:avLst/>
          </a:prstGeom>
          <a:noFill/>
        </p:spPr>
        <p:txBody>
          <a:bodyPr wrap="square">
            <a:spAutoFit/>
          </a:bodyPr>
          <a:lstStyle/>
          <a:p>
            <a:pPr algn="just">
              <a:lnSpc>
                <a:spcPct val="150000"/>
              </a:lnSpc>
              <a:spcBef>
                <a:spcPts val="600"/>
              </a:spcBef>
              <a:spcAft>
                <a:spcPts val="600"/>
              </a:spcAft>
            </a:pPr>
            <a:r>
              <a:rPr lang="es-ES" sz="1600" b="1" dirty="0">
                <a:solidFill>
                  <a:schemeClr val="bg1"/>
                </a:solidFill>
              </a:rPr>
              <a:t>Intervenciones</a:t>
            </a:r>
            <a:r>
              <a:rPr lang="es-ES" sz="1800" noProof="0" dirty="0"/>
              <a:t> </a:t>
            </a:r>
            <a:r>
              <a:rPr lang="es-ES" sz="1600" b="1" dirty="0">
                <a:solidFill>
                  <a:schemeClr val="bg1"/>
                </a:solidFill>
              </a:rPr>
              <a:t>de mentalidad de crecimiento:</a:t>
            </a:r>
          </a:p>
          <a:p>
            <a:pPr marL="342900" algn="just">
              <a:lnSpc>
                <a:spcPct val="150000"/>
              </a:lnSpc>
              <a:spcBef>
                <a:spcPts val="600"/>
              </a:spcBef>
              <a:spcAft>
                <a:spcPts val="600"/>
              </a:spcAft>
              <a:buFont typeface="Arial" panose="020B0604020202020204" pitchFamily="34" charset="0"/>
              <a:buChar char="•"/>
            </a:pPr>
            <a:r>
              <a:rPr lang="es-ES" sz="1800" b="0" noProof="0" dirty="0">
                <a:solidFill>
                  <a:schemeClr val="accent1"/>
                </a:solidFill>
              </a:rPr>
              <a:t> Ofrece sesiones de formación sobre los </a:t>
            </a:r>
            <a:r>
              <a:rPr lang="es-ES" sz="1800" noProof="0" dirty="0">
                <a:solidFill>
                  <a:schemeClr val="accent1"/>
                </a:solidFill>
              </a:rPr>
              <a:t>principios de la mentalidad de crecimiento</a:t>
            </a:r>
            <a:r>
              <a:rPr lang="es-ES" sz="1800" b="0" noProof="0" dirty="0">
                <a:solidFill>
                  <a:schemeClr val="accent1"/>
                </a:solidFill>
              </a:rPr>
              <a:t>.</a:t>
            </a:r>
          </a:p>
          <a:p>
            <a:pPr marL="342900" algn="just">
              <a:lnSpc>
                <a:spcPct val="150000"/>
              </a:lnSpc>
              <a:spcBef>
                <a:spcPts val="600"/>
              </a:spcBef>
              <a:spcAft>
                <a:spcPts val="600"/>
              </a:spcAft>
              <a:buFont typeface="Arial" panose="020B0604020202020204" pitchFamily="34" charset="0"/>
              <a:buChar char="•"/>
            </a:pPr>
            <a:r>
              <a:rPr lang="es-ES" sz="1800" b="0" noProof="0" dirty="0">
                <a:solidFill>
                  <a:schemeClr val="accent1"/>
                </a:solidFill>
              </a:rPr>
              <a:t> Anima a los empleados a ver los </a:t>
            </a:r>
            <a:r>
              <a:rPr lang="es-ES" sz="1800" noProof="0" dirty="0">
                <a:solidFill>
                  <a:schemeClr val="accent1"/>
                </a:solidFill>
              </a:rPr>
              <a:t>retos como oportunidades de desarrollo </a:t>
            </a:r>
            <a:r>
              <a:rPr lang="es-ES" sz="1800" b="0" noProof="0" dirty="0">
                <a:solidFill>
                  <a:schemeClr val="accent1"/>
                </a:solidFill>
              </a:rPr>
              <a:t>y proporcione comentarios constructivos.</a:t>
            </a: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125043"/>
            <a:ext cx="11477118" cy="1116796"/>
          </a:xfrm>
        </p:spPr>
        <p:txBody>
          <a:bodyPr/>
          <a:lstStyle/>
          <a:p>
            <a:r>
              <a:rPr lang="es-ES" sz="3400" noProof="0" dirty="0"/>
              <a:t>Estrategias para aumentar la confianza y la resiliencia en el trabajo</a:t>
            </a:r>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9" y="1241078"/>
            <a:ext cx="11256721" cy="5249269"/>
          </a:xfrm>
        </p:spPr>
        <p:txBody>
          <a:bodyPr vert="horz" lIns="91440" tIns="45720" rIns="91440" bIns="45720" rtlCol="0" anchor="t">
            <a:noAutofit/>
          </a:bodyPr>
          <a:lstStyle/>
          <a:p>
            <a:pPr marL="342900" indent="-342900">
              <a:lnSpc>
                <a:spcPct val="150000"/>
              </a:lnSpc>
              <a:spcBef>
                <a:spcPts val="600"/>
              </a:spcBef>
              <a:spcAft>
                <a:spcPts val="600"/>
              </a:spcAft>
              <a:buAutoNum type="arabicPeriod"/>
            </a:pPr>
            <a:r>
              <a:rPr lang="es-ES" sz="1400" noProof="0" dirty="0">
                <a:solidFill>
                  <a:schemeClr val="accent1"/>
                </a:solidFill>
                <a:latin typeface="Raleway"/>
                <a:ea typeface="+mn-lt"/>
                <a:cs typeface="+mn-lt"/>
              </a:rPr>
              <a:t>Sensibilización y educación: Impartir formación </a:t>
            </a:r>
            <a:r>
              <a:rPr lang="es-ES" sz="1400" b="0" noProof="0" dirty="0">
                <a:solidFill>
                  <a:schemeClr val="accent1"/>
                </a:solidFill>
                <a:latin typeface="Raleway"/>
                <a:ea typeface="+mn-lt"/>
                <a:cs typeface="+mn-lt"/>
              </a:rPr>
              <a:t>sobre prejuicios, talleres y recursos sobre igualdad de género para aumentar la concienciación y la inclusividad entre los empleados.</a:t>
            </a:r>
          </a:p>
          <a:p>
            <a:pPr marL="342900" indent="-342900">
              <a:lnSpc>
                <a:spcPct val="150000"/>
              </a:lnSpc>
              <a:spcBef>
                <a:spcPts val="600"/>
              </a:spcBef>
              <a:spcAft>
                <a:spcPts val="600"/>
              </a:spcAft>
              <a:buFont typeface="Arial" panose="020B0604020202020204" pitchFamily="34" charset="0"/>
              <a:buAutoNum type="arabicPeriod"/>
            </a:pPr>
            <a:r>
              <a:rPr lang="es-ES" sz="1400" noProof="0" dirty="0">
                <a:solidFill>
                  <a:schemeClr val="accent1"/>
                </a:solidFill>
                <a:latin typeface="Raleway"/>
                <a:ea typeface="+mn-lt"/>
                <a:cs typeface="+mn-lt"/>
              </a:rPr>
              <a:t>Tutoría y desarrollo de habilidades: </a:t>
            </a:r>
            <a:r>
              <a:rPr lang="es-ES" sz="1400" b="0" dirty="0">
                <a:solidFill>
                  <a:schemeClr val="accent1"/>
                </a:solidFill>
                <a:latin typeface="Raleway"/>
                <a:ea typeface="+mn-lt"/>
                <a:cs typeface="+mn-lt"/>
              </a:rPr>
              <a:t>Establecer </a:t>
            </a:r>
            <a:r>
              <a:rPr lang="es-ES" sz="1400" dirty="0">
                <a:solidFill>
                  <a:schemeClr val="accent1"/>
                </a:solidFill>
                <a:latin typeface="Raleway"/>
                <a:ea typeface="+mn-lt"/>
                <a:cs typeface="+mn-lt"/>
              </a:rPr>
              <a:t>programas de tutoría y Grupos de Recursos </a:t>
            </a:r>
            <a:r>
              <a:rPr lang="es-ES" sz="1400" b="0" dirty="0">
                <a:solidFill>
                  <a:schemeClr val="accent1"/>
                </a:solidFill>
                <a:latin typeface="Raleway"/>
                <a:ea typeface="+mn-lt"/>
                <a:cs typeface="+mn-lt"/>
              </a:rPr>
              <a:t>para Empleados (ERG), ofreciendo al mismo tiempo talleres de liderazgo y desarrollo de habilidades para los géneros infrarrepresentados.</a:t>
            </a:r>
          </a:p>
          <a:p>
            <a:pPr marL="342900" indent="-342900">
              <a:lnSpc>
                <a:spcPct val="150000"/>
              </a:lnSpc>
              <a:spcBef>
                <a:spcPts val="600"/>
              </a:spcBef>
              <a:spcAft>
                <a:spcPts val="600"/>
              </a:spcAft>
              <a:buFont typeface="Arial" panose="020B0604020202020204" pitchFamily="34" charset="0"/>
              <a:buAutoNum type="arabicPeriod"/>
            </a:pPr>
            <a:r>
              <a:rPr lang="es-ES" sz="1400" noProof="0" dirty="0">
                <a:solidFill>
                  <a:schemeClr val="accent1"/>
                </a:solidFill>
                <a:latin typeface="Raleway"/>
                <a:ea typeface="+mn-lt"/>
                <a:cs typeface="+mn-lt"/>
              </a:rPr>
              <a:t>Cambios en políticas y prácticas: </a:t>
            </a:r>
            <a:r>
              <a:rPr lang="es-ES" sz="1400" b="0" dirty="0">
                <a:solidFill>
                  <a:schemeClr val="accent1"/>
                </a:solidFill>
                <a:latin typeface="Raleway"/>
                <a:ea typeface="+mn-lt"/>
                <a:cs typeface="+mn-lt"/>
              </a:rPr>
              <a:t>Garantizar la </a:t>
            </a:r>
            <a:r>
              <a:rPr lang="es-ES" sz="1400" dirty="0">
                <a:solidFill>
                  <a:schemeClr val="accent1"/>
                </a:solidFill>
                <a:latin typeface="Raleway"/>
                <a:ea typeface="+mn-lt"/>
                <a:cs typeface="+mn-lt"/>
              </a:rPr>
              <a:t>transparencia de los criterios de promoción </a:t>
            </a:r>
            <a:r>
              <a:rPr lang="es-ES" sz="1400" b="0" dirty="0">
                <a:solidFill>
                  <a:schemeClr val="accent1"/>
                </a:solidFill>
                <a:latin typeface="Raleway"/>
                <a:ea typeface="+mn-lt"/>
                <a:cs typeface="+mn-lt"/>
              </a:rPr>
              <a:t>y adoptar modalidades de trabajo flexibles que favorezcan la conciliación de la vida laboral y familiar.</a:t>
            </a:r>
          </a:p>
          <a:p>
            <a:pPr marL="342900" indent="-342900">
              <a:lnSpc>
                <a:spcPct val="150000"/>
              </a:lnSpc>
              <a:spcBef>
                <a:spcPts val="600"/>
              </a:spcBef>
              <a:spcAft>
                <a:spcPts val="600"/>
              </a:spcAft>
              <a:buFont typeface="Arial" panose="020B0604020202020204" pitchFamily="34" charset="0"/>
              <a:buAutoNum type="arabicPeriod"/>
            </a:pPr>
            <a:r>
              <a:rPr lang="es-ES" sz="1400" noProof="0" dirty="0">
                <a:solidFill>
                  <a:schemeClr val="accent1"/>
                </a:solidFill>
                <a:latin typeface="Raleway"/>
                <a:ea typeface="+mn-lt"/>
                <a:cs typeface="+mn-lt"/>
              </a:rPr>
              <a:t>Entorno positivo: </a:t>
            </a:r>
            <a:r>
              <a:rPr lang="es-ES" sz="1400" b="0" dirty="0">
                <a:solidFill>
                  <a:schemeClr val="accent1"/>
                </a:solidFill>
                <a:latin typeface="Raleway"/>
                <a:ea typeface="+mn-lt"/>
                <a:cs typeface="+mn-lt"/>
              </a:rPr>
              <a:t>Fomentar la </a:t>
            </a:r>
            <a:r>
              <a:rPr lang="es-ES" sz="1400" dirty="0">
                <a:solidFill>
                  <a:schemeClr val="accent1"/>
                </a:solidFill>
                <a:latin typeface="Raleway"/>
                <a:ea typeface="+mn-lt"/>
                <a:cs typeface="+mn-lt"/>
              </a:rPr>
              <a:t>inclusividad con programas de reconocimiento </a:t>
            </a:r>
            <a:r>
              <a:rPr lang="es-ES" sz="1400" b="0" dirty="0">
                <a:solidFill>
                  <a:schemeClr val="accent1"/>
                </a:solidFill>
                <a:latin typeface="Raleway"/>
                <a:ea typeface="+mn-lt"/>
                <a:cs typeface="+mn-lt"/>
              </a:rPr>
              <a:t>que celebren los diversos logros y promuevan el uso de un lenguaje inclusivo en la comunicación en el lugar de trabajo.</a:t>
            </a:r>
          </a:p>
          <a:p>
            <a:pPr marL="342900" indent="-342900">
              <a:lnSpc>
                <a:spcPct val="150000"/>
              </a:lnSpc>
              <a:spcBef>
                <a:spcPts val="600"/>
              </a:spcBef>
              <a:spcAft>
                <a:spcPts val="600"/>
              </a:spcAft>
              <a:buFont typeface="Arial" panose="020B0604020202020204" pitchFamily="34" charset="0"/>
              <a:buAutoNum type="arabicPeriod"/>
            </a:pPr>
            <a:r>
              <a:rPr lang="es-ES" sz="1400" noProof="0" dirty="0">
                <a:solidFill>
                  <a:schemeClr val="accent1"/>
                </a:solidFill>
                <a:latin typeface="Raleway"/>
                <a:ea typeface="+mn-lt"/>
                <a:cs typeface="+mn-lt"/>
              </a:rPr>
              <a:t>Capacitación personal: </a:t>
            </a:r>
            <a:r>
              <a:rPr lang="es-ES" sz="1400" b="0" dirty="0">
                <a:solidFill>
                  <a:schemeClr val="accent1"/>
                </a:solidFill>
                <a:latin typeface="Raleway"/>
                <a:ea typeface="+mn-lt"/>
                <a:cs typeface="+mn-lt"/>
              </a:rPr>
              <a:t>Capacitar a los empleados mediante </a:t>
            </a:r>
            <a:r>
              <a:rPr lang="es-ES" sz="1400" dirty="0">
                <a:solidFill>
                  <a:schemeClr val="accent1"/>
                </a:solidFill>
                <a:latin typeface="Raleway"/>
                <a:ea typeface="+mn-lt"/>
                <a:cs typeface="+mn-lt"/>
              </a:rPr>
              <a:t>formación en autodefensa, programas de fomento de la resiliencia y estrategias de gestión del estrés.</a:t>
            </a:r>
          </a:p>
          <a:p>
            <a:pPr marL="342900" indent="-342900">
              <a:lnSpc>
                <a:spcPct val="150000"/>
              </a:lnSpc>
              <a:spcBef>
                <a:spcPts val="600"/>
              </a:spcBef>
              <a:spcAft>
                <a:spcPts val="600"/>
              </a:spcAft>
              <a:buFont typeface="Arial" panose="020B0604020202020204" pitchFamily="34" charset="0"/>
              <a:buAutoNum type="arabicPeriod"/>
            </a:pPr>
            <a:r>
              <a:rPr lang="es-ES" sz="1400" noProof="0" dirty="0" err="1">
                <a:solidFill>
                  <a:schemeClr val="accent1"/>
                </a:solidFill>
                <a:latin typeface="Raleway"/>
                <a:ea typeface="+mn-lt"/>
                <a:cs typeface="+mn-lt"/>
              </a:rPr>
              <a:t>Feedback</a:t>
            </a:r>
            <a:r>
              <a:rPr lang="es-ES" sz="1400" noProof="0" dirty="0">
                <a:solidFill>
                  <a:schemeClr val="accent1"/>
                </a:solidFill>
                <a:latin typeface="Raleway"/>
                <a:ea typeface="+mn-lt"/>
                <a:cs typeface="+mn-lt"/>
              </a:rPr>
              <a:t> y responsabilidad: </a:t>
            </a:r>
            <a:r>
              <a:rPr lang="es-ES" sz="1400" b="0" dirty="0">
                <a:solidFill>
                  <a:schemeClr val="accent1"/>
                </a:solidFill>
                <a:latin typeface="Raleway"/>
                <a:ea typeface="+mn-lt"/>
                <a:cs typeface="+mn-lt"/>
              </a:rPr>
              <a:t>Garantizar la </a:t>
            </a:r>
            <a:r>
              <a:rPr lang="es-ES" sz="1400" dirty="0">
                <a:solidFill>
                  <a:schemeClr val="accent1"/>
                </a:solidFill>
                <a:latin typeface="Raleway"/>
                <a:ea typeface="+mn-lt"/>
                <a:cs typeface="+mn-lt"/>
              </a:rPr>
              <a:t>retroalimentación periódica para el crecimiento </a:t>
            </a:r>
            <a:r>
              <a:rPr lang="es-ES" sz="1400" b="0" dirty="0">
                <a:solidFill>
                  <a:schemeClr val="accent1"/>
                </a:solidFill>
                <a:latin typeface="Raleway"/>
                <a:ea typeface="+mn-lt"/>
                <a:cs typeface="+mn-lt"/>
              </a:rPr>
              <a:t>de los empleados y responsabilizar a la dirección de la promoción de la equidad a través de evaluaciones DEI coherentes.</a:t>
            </a:r>
          </a:p>
          <a:p>
            <a:pPr>
              <a:lnSpc>
                <a:spcPct val="120000"/>
              </a:lnSpc>
              <a:spcBef>
                <a:spcPts val="600"/>
              </a:spcBef>
              <a:spcAft>
                <a:spcPts val="600"/>
              </a:spcAft>
            </a:pPr>
            <a:endParaRPr lang="es-ES" sz="1400" noProof="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985345" y="101422"/>
            <a:ext cx="11089640" cy="1028669"/>
          </a:xfrm>
        </p:spPr>
        <p:txBody>
          <a:bodyPr>
            <a:normAutofit fontScale="90000"/>
          </a:bodyPr>
          <a:lstStyle/>
          <a:p>
            <a:r>
              <a:rPr lang="es-ES" noProof="0" dirty="0"/>
              <a:t>Reforzar la confianza y la resistencia en las startups</a:t>
            </a:r>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117015" y="925497"/>
            <a:ext cx="6582761" cy="5007006"/>
          </a:xfrm>
        </p:spPr>
        <p:txBody>
          <a:bodyPr vert="horz" lIns="91440" tIns="45720" rIns="91440" bIns="45720" rtlCol="0" anchor="t">
            <a:noAutofit/>
          </a:bodyPr>
          <a:lstStyle/>
          <a:p>
            <a:pPr algn="just">
              <a:lnSpc>
                <a:spcPct val="170000"/>
              </a:lnSpc>
            </a:pPr>
            <a:r>
              <a:rPr lang="es-ES" sz="1400" i="0" noProof="0" dirty="0">
                <a:solidFill>
                  <a:srgbClr val="131313"/>
                </a:solidFill>
                <a:effectLst/>
                <a:latin typeface="Raleway"/>
                <a:ea typeface="Roboto"/>
                <a:cs typeface="Roboto"/>
              </a:rPr>
              <a:t>Principales conclusiones: </a:t>
            </a:r>
          </a:p>
          <a:p>
            <a:pPr marL="457200" indent="-457200" algn="just">
              <a:lnSpc>
                <a:spcPct val="170000"/>
              </a:lnSpc>
              <a:buAutoNum type="arabicPeriod"/>
            </a:pPr>
            <a:r>
              <a:rPr lang="es-ES" sz="1400" b="0" i="0" noProof="0" dirty="0">
                <a:solidFill>
                  <a:srgbClr val="131313"/>
                </a:solidFill>
                <a:effectLst/>
                <a:latin typeface="Raleway"/>
                <a:ea typeface="Roboto"/>
                <a:cs typeface="Roboto"/>
              </a:rPr>
              <a:t>La brecha de financiación entre hombres y mujeres es un problema complejo que implica prejuicios, falta de acceso y lagunas de confianza.</a:t>
            </a:r>
          </a:p>
          <a:p>
            <a:pPr marL="457200" indent="-457200" algn="just">
              <a:lnSpc>
                <a:spcPct val="170000"/>
              </a:lnSpc>
              <a:buAutoNum type="arabicPeriod"/>
            </a:pPr>
            <a:r>
              <a:rPr lang="es-ES" sz="1400" b="0" i="0" noProof="0" dirty="0">
                <a:solidFill>
                  <a:srgbClr val="131313"/>
                </a:solidFill>
                <a:effectLst/>
                <a:latin typeface="Raleway"/>
                <a:ea typeface="Roboto"/>
                <a:cs typeface="Roboto"/>
              </a:rPr>
              <a:t>Los equipos diversos generan más ingresos y tienen una mejor toma de decisiones y ejecución.</a:t>
            </a:r>
          </a:p>
          <a:p>
            <a:pPr marL="457200" indent="-457200" algn="just">
              <a:lnSpc>
                <a:spcPct val="170000"/>
              </a:lnSpc>
              <a:buAutoNum type="arabicPeriod"/>
            </a:pPr>
            <a:r>
              <a:rPr lang="es-ES" sz="1400" b="0" i="0" noProof="0" dirty="0">
                <a:solidFill>
                  <a:srgbClr val="131313"/>
                </a:solidFill>
                <a:effectLst/>
                <a:latin typeface="Raleway"/>
                <a:ea typeface="Roboto"/>
                <a:cs typeface="Roboto"/>
              </a:rPr>
              <a:t>Tanto los inversores como las fundadoras deben trabajar activamente para abordar la brecha de financiación de género.</a:t>
            </a:r>
          </a:p>
          <a:p>
            <a:pPr marL="457200" indent="-457200" algn="just">
              <a:lnSpc>
                <a:spcPct val="170000"/>
              </a:lnSpc>
              <a:buAutoNum type="arabicPeriod"/>
            </a:pPr>
            <a:r>
              <a:rPr lang="es-ES" sz="1400" b="0" i="0" noProof="0" dirty="0">
                <a:solidFill>
                  <a:srgbClr val="131313"/>
                </a:solidFill>
                <a:effectLst/>
                <a:latin typeface="Raleway"/>
                <a:ea typeface="Roboto"/>
                <a:cs typeface="Roboto"/>
              </a:rPr>
              <a:t>Las mujeres fundadoras pueden adquirir confianza y resiliencia mediante la formación en mentalidad y las redes de apoyo.</a:t>
            </a:r>
          </a:p>
          <a:p>
            <a:pPr marL="457200" indent="-457200" algn="just">
              <a:lnSpc>
                <a:spcPct val="170000"/>
              </a:lnSpc>
              <a:buAutoNum type="arabicPeriod"/>
            </a:pPr>
            <a:r>
              <a:rPr lang="es-ES" sz="1400" b="0" i="0" noProof="0" dirty="0">
                <a:solidFill>
                  <a:srgbClr val="131313"/>
                </a:solidFill>
                <a:effectLst/>
                <a:latin typeface="Raleway"/>
                <a:ea typeface="Roboto"/>
                <a:cs typeface="Roboto"/>
              </a:rPr>
              <a:t>Los cambios normativos, como la divulgación de las prácticas de inversión, pueden ayudar a abordar la brecha de financiación de género.</a:t>
            </a:r>
          </a:p>
          <a:p>
            <a:pPr>
              <a:lnSpc>
                <a:spcPct val="170000"/>
              </a:lnSpc>
            </a:pPr>
            <a:endParaRPr lang="es-ES" sz="1400" b="0" noProof="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6983260" y="5081578"/>
            <a:ext cx="4039792" cy="646331"/>
          </a:xfrm>
          <a:prstGeom prst="rect">
            <a:avLst/>
          </a:prstGeom>
          <a:noFill/>
        </p:spPr>
        <p:txBody>
          <a:bodyPr wrap="square" lIns="91440" tIns="45720" rIns="91440" bIns="45720" rtlCol="0" anchor="t">
            <a:spAutoFit/>
          </a:bodyPr>
          <a:lstStyle/>
          <a:p>
            <a:r>
              <a:rPr lang="es-ES" sz="1000" noProof="0" dirty="0">
                <a:solidFill>
                  <a:schemeClr val="accent1"/>
                </a:solidFill>
              </a:rPr>
              <a:t>Fuente: </a:t>
            </a:r>
            <a:r>
              <a:rPr lang="es-ES" sz="1000" noProof="0" dirty="0">
                <a:solidFill>
                  <a:schemeClr val="accent1"/>
                </a:solidFill>
                <a:latin typeface="Raleway"/>
                <a:ea typeface="Roboto"/>
                <a:cs typeface="Roboto"/>
              </a:rPr>
              <a:t>Crear confianza y resistencia en las mujeres fundadoras con Victoria </a:t>
            </a:r>
            <a:r>
              <a:rPr lang="es-ES" sz="1000" noProof="0" dirty="0" err="1">
                <a:solidFill>
                  <a:schemeClr val="accent1"/>
                </a:solidFill>
                <a:latin typeface="Raleway"/>
                <a:ea typeface="Roboto"/>
                <a:cs typeface="Roboto"/>
              </a:rPr>
              <a:t>Yampolsky</a:t>
            </a:r>
            <a:r>
              <a:rPr lang="es-ES" sz="1000" noProof="0" dirty="0">
                <a:solidFill>
                  <a:schemeClr val="accent1"/>
                </a:solidFill>
                <a:latin typeface="Raleway"/>
                <a:ea typeface="Roboto"/>
                <a:cs typeface="Roboto"/>
              </a:rPr>
              <a:t> por Doug Crowe</a:t>
            </a:r>
            <a:endParaRPr lang="es-ES" sz="1000" noProof="0" dirty="0">
              <a:solidFill>
                <a:schemeClr val="accent1"/>
              </a:solidFill>
              <a:latin typeface="Raleway"/>
            </a:endParaRPr>
          </a:p>
          <a:p>
            <a:endParaRPr lang="es-ES" sz="1600" noProof="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235790" y="1584252"/>
            <a:ext cx="6361147" cy="3631215"/>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6776720" y="1122981"/>
            <a:ext cx="5051213" cy="5296479"/>
          </a:xfrm>
        </p:spPr>
        <p:txBody>
          <a:bodyPr>
            <a:normAutofit fontScale="70000" lnSpcReduction="20000"/>
          </a:bodyPr>
          <a:lstStyle/>
          <a:p>
            <a:pPr algn="just">
              <a:lnSpc>
                <a:spcPct val="170000"/>
              </a:lnSpc>
            </a:pPr>
            <a:r>
              <a:rPr lang="es-ES" b="0" noProof="0" dirty="0">
                <a:solidFill>
                  <a:schemeClr val="accent1"/>
                </a:solidFill>
              </a:rPr>
              <a:t>El vídeo aborda la </a:t>
            </a:r>
            <a:r>
              <a:rPr lang="es-ES" noProof="0" dirty="0">
                <a:solidFill>
                  <a:srgbClr val="FF0000"/>
                </a:solidFill>
              </a:rPr>
              <a:t>superación de las dudas</a:t>
            </a:r>
            <a:r>
              <a:rPr lang="es-ES" b="0" noProof="0" dirty="0">
                <a:solidFill>
                  <a:schemeClr val="accent1"/>
                </a:solidFill>
              </a:rPr>
              <a:t>, haciendo hincapié en que se trata de un </a:t>
            </a:r>
            <a:r>
              <a:rPr lang="es-ES" noProof="0" dirty="0">
                <a:solidFill>
                  <a:schemeClr val="accent1"/>
                </a:solidFill>
              </a:rPr>
              <a:t>sentimiento común y natural</a:t>
            </a:r>
            <a:r>
              <a:rPr lang="es-ES" b="0" noProof="0" dirty="0">
                <a:solidFill>
                  <a:schemeClr val="accent1"/>
                </a:solidFill>
              </a:rPr>
              <a:t>. Anima a </a:t>
            </a:r>
            <a:r>
              <a:rPr lang="es-ES" noProof="0" dirty="0">
                <a:solidFill>
                  <a:schemeClr val="accent1"/>
                </a:solidFill>
              </a:rPr>
              <a:t>superar las dudas</a:t>
            </a:r>
            <a:r>
              <a:rPr lang="es-ES" b="0" noProof="0" dirty="0">
                <a:solidFill>
                  <a:schemeClr val="accent1"/>
                </a:solidFill>
              </a:rPr>
              <a:t>, a </a:t>
            </a:r>
            <a:r>
              <a:rPr lang="es-ES" noProof="0" dirty="0">
                <a:solidFill>
                  <a:schemeClr val="accent1"/>
                </a:solidFill>
              </a:rPr>
              <a:t>dar prioridad a la educación </a:t>
            </a:r>
            <a:r>
              <a:rPr lang="es-ES" b="0" noProof="0" dirty="0">
                <a:solidFill>
                  <a:schemeClr val="accent1"/>
                </a:solidFill>
              </a:rPr>
              <a:t>y a rodearse de personas que nos apoyen. </a:t>
            </a:r>
          </a:p>
          <a:p>
            <a:pPr algn="just">
              <a:lnSpc>
                <a:spcPct val="170000"/>
              </a:lnSpc>
            </a:pPr>
            <a:r>
              <a:rPr lang="es-ES" b="0" noProof="0" dirty="0">
                <a:solidFill>
                  <a:schemeClr val="accent1"/>
                </a:solidFill>
              </a:rPr>
              <a:t>El contenido subraya la importancia del trabajo duro y la </a:t>
            </a:r>
            <a:r>
              <a:rPr lang="es-ES" noProof="0" dirty="0">
                <a:solidFill>
                  <a:schemeClr val="accent1"/>
                </a:solidFill>
              </a:rPr>
              <a:t>perseverancia en la consecución de objetivos,</a:t>
            </a:r>
            <a:r>
              <a:rPr lang="es-ES" b="0" noProof="0" dirty="0">
                <a:solidFill>
                  <a:schemeClr val="accent1"/>
                </a:solidFill>
              </a:rPr>
              <a:t> haciendo hincapié en que las </a:t>
            </a:r>
            <a:r>
              <a:rPr lang="es-ES" noProof="0" dirty="0">
                <a:solidFill>
                  <a:schemeClr val="accent1"/>
                </a:solidFill>
              </a:rPr>
              <a:t>dudas sobre uno mismo no deben impedir el progreso </a:t>
            </a:r>
            <a:r>
              <a:rPr lang="es-ES" b="0" noProof="0" dirty="0">
                <a:solidFill>
                  <a:schemeClr val="accent1"/>
                </a:solidFill>
              </a:rPr>
              <a:t>o el éxito. El mensaje general trata de la resiliencia y de </a:t>
            </a:r>
            <a:r>
              <a:rPr lang="es-ES" noProof="0" dirty="0">
                <a:solidFill>
                  <a:schemeClr val="accent1"/>
                </a:solidFill>
              </a:rPr>
              <a:t>centrarse en el crecimiento y el desarrollo personales.</a:t>
            </a: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666401" y="5341464"/>
            <a:ext cx="5814313" cy="246221"/>
          </a:xfrm>
          <a:prstGeom prst="rect">
            <a:avLst/>
          </a:prstGeom>
          <a:noFill/>
        </p:spPr>
        <p:txBody>
          <a:bodyPr wrap="square" lIns="91440" tIns="45720" rIns="91440" bIns="45720" rtlCol="0" anchor="t">
            <a:spAutoFit/>
          </a:bodyPr>
          <a:lstStyle/>
          <a:p>
            <a:r>
              <a:rPr lang="es-ES" sz="1000" noProof="0" dirty="0">
                <a:solidFill>
                  <a:schemeClr val="accent1"/>
                </a:solidFill>
              </a:rPr>
              <a:t>Fuente: </a:t>
            </a:r>
            <a:r>
              <a:rPr lang="es-ES" sz="1000" noProof="0" dirty="0">
                <a:solidFill>
                  <a:srgbClr val="0F0F0F"/>
                </a:solidFill>
                <a:latin typeface="Raleway"/>
                <a:ea typeface="Roboto"/>
                <a:cs typeface="Roboto"/>
              </a:rPr>
              <a:t>Michelle Obama tiene consejos por las chicas que dudan de sí mismas por</a:t>
            </a:r>
            <a:r>
              <a:rPr lang="es-ES" sz="1000" noProof="0" dirty="0">
                <a:solidFill>
                  <a:schemeClr val="accent1"/>
                </a:solidFill>
              </a:rPr>
              <a:t> CNN</a:t>
            </a:r>
          </a:p>
        </p:txBody>
      </p:sp>
      <p:sp>
        <p:nvSpPr>
          <p:cNvPr id="3" name="Naslov 8">
            <a:extLst>
              <a:ext uri="{FF2B5EF4-FFF2-40B4-BE49-F238E27FC236}">
                <a16:creationId xmlns:a16="http://schemas.microsoft.com/office/drawing/2014/main" id="{D3306AFA-7161-41D8-FBA2-2135352D8805}"/>
              </a:ext>
            </a:extLst>
          </p:cNvPr>
          <p:cNvSpPr>
            <a:spLocks noGrp="1"/>
          </p:cNvSpPr>
          <p:nvPr>
            <p:ph type="title"/>
          </p:nvPr>
        </p:nvSpPr>
        <p:spPr>
          <a:xfrm>
            <a:off x="738293" y="62160"/>
            <a:ext cx="11089640" cy="1028669"/>
          </a:xfrm>
        </p:spPr>
        <p:txBody>
          <a:bodyPr>
            <a:normAutofit fontScale="90000"/>
          </a:bodyPr>
          <a:lstStyle/>
          <a:p>
            <a:r>
              <a:rPr lang="es-ES" noProof="0" dirty="0"/>
              <a:t>Reforzar la confianza y la resistencia en las startups</a:t>
            </a:r>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419100" y="1088134"/>
            <a:ext cx="11353800" cy="5409212"/>
          </a:xfrm>
        </p:spPr>
        <p:txBody>
          <a:bodyPr vert="horz" lIns="91440" tIns="45720" rIns="91440" bIns="45720" rtlCol="0" anchor="t">
            <a:normAutofit/>
          </a:bodyPr>
          <a:lstStyle/>
          <a:p>
            <a:pPr>
              <a:lnSpc>
                <a:spcPct val="150000"/>
              </a:lnSpc>
            </a:pPr>
            <a:r>
              <a:rPr lang="es-ES" sz="1600" noProof="0" dirty="0">
                <a:latin typeface="Raleway"/>
              </a:rPr>
              <a:t>Objetivo General </a:t>
            </a:r>
            <a:endParaRPr lang="es-ES" sz="1600" noProof="0" dirty="0">
              <a:ea typeface="+mn-lt"/>
              <a:cs typeface="+mn-lt"/>
            </a:endParaRPr>
          </a:p>
          <a:p>
            <a:pPr>
              <a:lnSpc>
                <a:spcPct val="150000"/>
              </a:lnSpc>
              <a:spcBef>
                <a:spcPts val="600"/>
              </a:spcBef>
              <a:spcAft>
                <a:spcPts val="600"/>
              </a:spcAft>
            </a:pPr>
            <a:r>
              <a:rPr lang="es-ES" sz="1600" b="0" noProof="0" dirty="0">
                <a:solidFill>
                  <a:schemeClr val="accent1"/>
                </a:solidFill>
                <a:ea typeface="+mn-lt"/>
                <a:cs typeface="+mn-lt"/>
              </a:rPr>
              <a:t>En esta unidad, </a:t>
            </a:r>
            <a:r>
              <a:rPr lang="es-ES" sz="1600" b="0" noProof="0" dirty="0">
                <a:solidFill>
                  <a:schemeClr val="accent1"/>
                </a:solidFill>
                <a:latin typeface="Raleway"/>
              </a:rPr>
              <a:t>explorarás </a:t>
            </a:r>
            <a:r>
              <a:rPr lang="es-ES" sz="1600" noProof="0" dirty="0">
                <a:solidFill>
                  <a:srgbClr val="FF0000"/>
                </a:solidFill>
                <a:latin typeface="Raleway"/>
              </a:rPr>
              <a:t>estrategias eficaces </a:t>
            </a:r>
            <a:r>
              <a:rPr lang="es-ES" sz="1600" b="0" noProof="0" dirty="0">
                <a:solidFill>
                  <a:schemeClr val="accent1"/>
                </a:solidFill>
                <a:latin typeface="Raleway"/>
              </a:rPr>
              <a:t>para reducir los </a:t>
            </a:r>
            <a:r>
              <a:rPr lang="es-ES" sz="1600" noProof="0" dirty="0">
                <a:solidFill>
                  <a:schemeClr val="accent1"/>
                </a:solidFill>
                <a:latin typeface="Raleway"/>
              </a:rPr>
              <a:t>sesgos de género</a:t>
            </a:r>
            <a:r>
              <a:rPr lang="es-ES" sz="1600" b="0" noProof="0" dirty="0">
                <a:solidFill>
                  <a:schemeClr val="accent1"/>
                </a:solidFill>
                <a:latin typeface="Raleway"/>
              </a:rPr>
              <a:t> en el lugar de trabajo, reforzar la </a:t>
            </a:r>
            <a:r>
              <a:rPr lang="es-ES" sz="1600" noProof="0" dirty="0">
                <a:solidFill>
                  <a:srgbClr val="FF0000"/>
                </a:solidFill>
                <a:latin typeface="Raleway"/>
              </a:rPr>
              <a:t>confianza y la resiliencia </a:t>
            </a:r>
            <a:r>
              <a:rPr lang="es-ES" sz="1600" b="0" noProof="0" dirty="0">
                <a:solidFill>
                  <a:schemeClr val="accent1"/>
                </a:solidFill>
                <a:latin typeface="Raleway"/>
              </a:rPr>
              <a:t>de las mujeres y </a:t>
            </a:r>
            <a:r>
              <a:rPr lang="es-ES" sz="1600" b="0" noProof="0" dirty="0">
                <a:solidFill>
                  <a:srgbClr val="FF0000"/>
                </a:solidFill>
                <a:latin typeface="Raleway"/>
              </a:rPr>
              <a:t>crear </a:t>
            </a:r>
            <a:r>
              <a:rPr lang="es-ES" sz="1600" noProof="0" dirty="0">
                <a:solidFill>
                  <a:srgbClr val="FF0000"/>
                </a:solidFill>
                <a:latin typeface="Raleway"/>
              </a:rPr>
              <a:t>entornos inclusivos </a:t>
            </a:r>
            <a:r>
              <a:rPr lang="es-ES" sz="1600" b="0" noProof="0" dirty="0">
                <a:solidFill>
                  <a:schemeClr val="accent1"/>
                </a:solidFill>
                <a:latin typeface="Raleway"/>
              </a:rPr>
              <a:t>que acojan y celebren las diversas perspectivas. A través de </a:t>
            </a:r>
            <a:r>
              <a:rPr lang="es-ES" sz="1600" noProof="0" dirty="0">
                <a:solidFill>
                  <a:schemeClr val="accent1"/>
                </a:solidFill>
                <a:latin typeface="Raleway"/>
              </a:rPr>
              <a:t>herramientas prácticas y conocimientos prácticos</a:t>
            </a:r>
            <a:r>
              <a:rPr lang="es-ES" sz="1600" b="0" noProof="0" dirty="0">
                <a:solidFill>
                  <a:schemeClr val="accent1"/>
                </a:solidFill>
                <a:latin typeface="Raleway"/>
              </a:rPr>
              <a:t>, esta unidad le ayudará a </a:t>
            </a:r>
            <a:r>
              <a:rPr lang="es-ES" sz="1600" i="1" u="sng" noProof="0" dirty="0">
                <a:solidFill>
                  <a:schemeClr val="accent1"/>
                </a:solidFill>
                <a:latin typeface="Raleway"/>
              </a:rPr>
              <a:t>identificar y abordar las barreras</a:t>
            </a:r>
            <a:r>
              <a:rPr lang="es-ES" sz="1600" b="0" noProof="0" dirty="0">
                <a:solidFill>
                  <a:schemeClr val="accent1"/>
                </a:solidFill>
                <a:latin typeface="Raleway"/>
              </a:rPr>
              <a:t> sistémicas que obstaculizan la equidad y la inclusión</a:t>
            </a:r>
            <a:r>
              <a:rPr lang="es-ES" sz="1600" b="0" noProof="0" dirty="0">
                <a:solidFill>
                  <a:schemeClr val="accent1"/>
                </a:solidFill>
                <a:ea typeface="+mn-lt"/>
                <a:cs typeface="+mn-lt"/>
              </a:rPr>
              <a:t>. </a:t>
            </a:r>
          </a:p>
          <a:p>
            <a:pPr>
              <a:lnSpc>
                <a:spcPct val="150000"/>
              </a:lnSpc>
              <a:spcBef>
                <a:spcPts val="600"/>
              </a:spcBef>
              <a:spcAft>
                <a:spcPts val="600"/>
              </a:spcAft>
            </a:pPr>
            <a:r>
              <a:rPr lang="es-ES" sz="1600" b="0" noProof="0" dirty="0">
                <a:solidFill>
                  <a:schemeClr val="accent1"/>
                </a:solidFill>
                <a:latin typeface="Raleway "/>
                <a:ea typeface="+mn-lt"/>
                <a:cs typeface="+mn-lt"/>
              </a:rPr>
              <a:t>Al fomentar una comprensión más profunda de estas cuestiones, la unidad tiene como objetivo </a:t>
            </a:r>
            <a:r>
              <a:rPr lang="es-ES" sz="1600" noProof="0" dirty="0">
                <a:solidFill>
                  <a:schemeClr val="accent1"/>
                </a:solidFill>
                <a:latin typeface="Raleway "/>
                <a:ea typeface="+mn-lt"/>
                <a:cs typeface="+mn-lt"/>
              </a:rPr>
              <a:t>empoderar a las mujeres para sobresalir en puestos de liderazgo</a:t>
            </a:r>
            <a:r>
              <a:rPr lang="es-ES" sz="1600" b="0" noProof="0" dirty="0">
                <a:solidFill>
                  <a:schemeClr val="accent1"/>
                </a:solidFill>
                <a:latin typeface="Raleway "/>
                <a:ea typeface="+mn-lt"/>
                <a:cs typeface="+mn-lt"/>
              </a:rPr>
              <a:t>, impulsar contribuciones significativas dentro de sus organizaciones y defender el progreso hacia un </a:t>
            </a:r>
            <a:r>
              <a:rPr lang="es-ES" sz="1600" noProof="0" dirty="0">
                <a:solidFill>
                  <a:schemeClr val="accent1"/>
                </a:solidFill>
                <a:latin typeface="Raleway "/>
                <a:ea typeface="+mn-lt"/>
                <a:cs typeface="+mn-lt"/>
              </a:rPr>
              <a:t>panorama empresarial más justo e inclusivo</a:t>
            </a:r>
            <a:r>
              <a:rPr lang="es-ES" sz="1600" b="0" noProof="0" dirty="0">
                <a:solidFill>
                  <a:schemeClr val="accent1"/>
                </a:solidFill>
                <a:latin typeface="Raleway "/>
                <a:ea typeface="+mn-lt"/>
                <a:cs typeface="+mn-lt"/>
              </a:rPr>
              <a:t> en el que todos puedan prosperar.</a:t>
            </a:r>
            <a:endParaRPr lang="es-ES" sz="1600" noProof="0" dirty="0">
              <a:solidFill>
                <a:schemeClr val="accent1"/>
              </a:solidFill>
              <a:latin typeface="Raleway "/>
            </a:endParaRPr>
          </a:p>
          <a:p>
            <a:pPr>
              <a:lnSpc>
                <a:spcPct val="150000"/>
              </a:lnSpc>
            </a:pPr>
            <a:r>
              <a:rPr lang="es-ES" sz="1600" noProof="0" dirty="0">
                <a:latin typeface="Raleway "/>
              </a:rPr>
              <a:t>Duración de la unidad :</a:t>
            </a:r>
            <a:r>
              <a:rPr lang="es-ES" sz="1600" b="0" noProof="0" dirty="0">
                <a:latin typeface="Raleway "/>
              </a:rPr>
              <a:t> </a:t>
            </a:r>
            <a:r>
              <a:rPr lang="es-ES" sz="1600" b="0" noProof="0" dirty="0">
                <a:solidFill>
                  <a:schemeClr val="accent1"/>
                </a:solidFill>
                <a:latin typeface="Raleway "/>
              </a:rPr>
              <a:t>1 semana</a:t>
            </a:r>
          </a:p>
          <a:p>
            <a:pPr>
              <a:lnSpc>
                <a:spcPct val="150000"/>
              </a:lnSpc>
            </a:pPr>
            <a:r>
              <a:rPr lang="es-ES" sz="1600" noProof="0" dirty="0">
                <a:latin typeface="Raleway "/>
              </a:rPr>
              <a:t>Carga estimada de trabajo personal : </a:t>
            </a:r>
            <a:r>
              <a:rPr lang="es-ES" sz="1600" b="0" noProof="0" dirty="0">
                <a:solidFill>
                  <a:schemeClr val="accent1"/>
                </a:solidFill>
                <a:latin typeface="Raleway "/>
              </a:rPr>
              <a:t>7 horas</a:t>
            </a:r>
          </a:p>
          <a:p>
            <a:pPr>
              <a:lnSpc>
                <a:spcPct val="150000"/>
              </a:lnSpc>
            </a:pPr>
            <a:r>
              <a:rPr lang="es-ES" sz="1600" noProof="0" dirty="0">
                <a:latin typeface="Raleway "/>
              </a:rPr>
              <a:t>Método de evaluación :</a:t>
            </a:r>
            <a:r>
              <a:rPr lang="es-ES" sz="1600" noProof="0" dirty="0">
                <a:solidFill>
                  <a:schemeClr val="accent1"/>
                </a:solidFill>
                <a:latin typeface="Raleway "/>
              </a:rPr>
              <a:t> </a:t>
            </a:r>
            <a:r>
              <a:rPr lang="es-ES" sz="1600" b="0" noProof="0" dirty="0">
                <a:solidFill>
                  <a:schemeClr val="accent1"/>
                </a:solidFill>
                <a:latin typeface="Raleway "/>
              </a:rPr>
              <a:t>Quiz de autoevaluación</a:t>
            </a: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419100" y="519240"/>
            <a:ext cx="10179170" cy="56889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b="1" noProof="0" dirty="0"/>
              <a:t>Finalidad de la Unidad</a:t>
            </a:r>
            <a:endParaRPr lang="es-ES" sz="3400" noProof="0" dirty="0"/>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a:bodyPr>
          <a:lstStyle/>
          <a:p>
            <a:r>
              <a:rPr lang="es-ES" sz="3400" b="1" kern="0" noProof="0" dirty="0">
                <a:ea typeface="Times New Roman" panose="02020603050405020304" pitchFamily="18" charset="0"/>
                <a:cs typeface="Times New Roman"/>
              </a:rPr>
              <a:t>3°: Crear lugares de trabajo inclusivos</a:t>
            </a:r>
            <a:br>
              <a:rPr lang="es-ES" sz="3400" b="1" kern="0" noProof="0" dirty="0">
                <a:ea typeface="Times New Roman" panose="02020603050405020304" pitchFamily="18" charset="0"/>
                <a:cs typeface="Times New Roman"/>
              </a:rPr>
            </a:br>
            <a:br>
              <a:rPr lang="es-ES" sz="3400" b="1" kern="0" noProof="0" dirty="0">
                <a:ea typeface="Times New Roman" panose="02020603050405020304" pitchFamily="18" charset="0"/>
                <a:cs typeface="Times New Roman"/>
              </a:rPr>
            </a:br>
            <a:r>
              <a:rPr lang="es-ES" sz="2000" b="1" kern="0" noProof="0" dirty="0">
                <a:cs typeface="Times New Roman"/>
              </a:rPr>
              <a:t>Importancia de la diversidad, la equidad y la inclusión (DEI)</a:t>
            </a: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p:txBody>
          <a:bodyPr>
            <a:normAutofit fontScale="85000" lnSpcReduction="10000"/>
          </a:bodyPr>
          <a:lstStyle/>
          <a:p>
            <a:pPr algn="just">
              <a:lnSpc>
                <a:spcPct val="150000"/>
              </a:lnSpc>
            </a:pPr>
            <a:r>
              <a:rPr lang="es-ES" sz="1800" b="0" noProof="0" dirty="0">
                <a:solidFill>
                  <a:schemeClr val="accent1"/>
                </a:solidFill>
              </a:rPr>
              <a:t>Diversidad, equidad e inclusión son conceptos interrelacionados pero distintos en su enfoque. </a:t>
            </a:r>
          </a:p>
          <a:p>
            <a:pPr algn="just">
              <a:lnSpc>
                <a:spcPct val="150000"/>
              </a:lnSpc>
            </a:pPr>
            <a:r>
              <a:rPr lang="es-ES" sz="1800" noProof="0" dirty="0">
                <a:solidFill>
                  <a:schemeClr val="accent1"/>
                </a:solidFill>
              </a:rPr>
              <a:t>La Diversidad</a:t>
            </a:r>
            <a:r>
              <a:rPr lang="es-ES" sz="1800" b="0" noProof="0" dirty="0">
                <a:solidFill>
                  <a:schemeClr val="accent1"/>
                </a:solidFill>
              </a:rPr>
              <a:t> hace hincapié en la </a:t>
            </a:r>
            <a:r>
              <a:rPr lang="es-ES" sz="1800" noProof="0" dirty="0">
                <a:solidFill>
                  <a:srgbClr val="FF0000"/>
                </a:solidFill>
              </a:rPr>
              <a:t>representación de distintos géneros</a:t>
            </a:r>
            <a:r>
              <a:rPr lang="es-ES" sz="1800" b="0" noProof="0" dirty="0">
                <a:solidFill>
                  <a:schemeClr val="accent1"/>
                </a:solidFill>
              </a:rPr>
              <a:t>, razas, nacionalidades y orientaciones sexuales dentro de una entidad. </a:t>
            </a:r>
          </a:p>
          <a:p>
            <a:pPr algn="just">
              <a:lnSpc>
                <a:spcPct val="150000"/>
              </a:lnSpc>
            </a:pPr>
            <a:r>
              <a:rPr lang="es-ES" sz="1800" dirty="0">
                <a:solidFill>
                  <a:schemeClr val="accent1"/>
                </a:solidFill>
              </a:rPr>
              <a:t>La inclusión </a:t>
            </a:r>
            <a:r>
              <a:rPr lang="es-ES" sz="1800" b="0" noProof="0" dirty="0">
                <a:solidFill>
                  <a:schemeClr val="accent1"/>
                </a:solidFill>
              </a:rPr>
              <a:t>trata de </a:t>
            </a:r>
            <a:r>
              <a:rPr lang="es-ES" sz="1800" noProof="0" dirty="0">
                <a:solidFill>
                  <a:srgbClr val="FF0000"/>
                </a:solidFill>
              </a:rPr>
              <a:t>cómo se valoran e integran las contribuciones </a:t>
            </a:r>
            <a:r>
              <a:rPr lang="es-ES" sz="1800" b="0" noProof="0" dirty="0">
                <a:solidFill>
                  <a:schemeClr val="accent1"/>
                </a:solidFill>
              </a:rPr>
              <a:t>y perspectivas de estos grupos diversos. </a:t>
            </a:r>
          </a:p>
          <a:p>
            <a:pPr algn="just">
              <a:lnSpc>
                <a:spcPct val="150000"/>
              </a:lnSpc>
            </a:pPr>
            <a:r>
              <a:rPr lang="es-ES" sz="1800" dirty="0">
                <a:solidFill>
                  <a:schemeClr val="accent1"/>
                </a:solidFill>
              </a:rPr>
              <a:t>L</a:t>
            </a:r>
            <a:r>
              <a:rPr lang="es-ES" sz="1800" noProof="0" dirty="0">
                <a:solidFill>
                  <a:schemeClr val="accent1"/>
                </a:solidFill>
              </a:rPr>
              <a:t>a Equidad</a:t>
            </a:r>
            <a:r>
              <a:rPr lang="es-ES" sz="1800" b="0" noProof="0" dirty="0">
                <a:solidFill>
                  <a:schemeClr val="accent1"/>
                </a:solidFill>
              </a:rPr>
              <a:t> garantiza el </a:t>
            </a:r>
            <a:r>
              <a:rPr lang="es-ES" sz="1800" noProof="0" dirty="0">
                <a:solidFill>
                  <a:srgbClr val="FF0000"/>
                </a:solidFill>
              </a:rPr>
              <a:t>trato justo, el acceso y las oportunidades </a:t>
            </a:r>
            <a:r>
              <a:rPr lang="es-ES" sz="1800" b="0" noProof="0" dirty="0">
                <a:solidFill>
                  <a:schemeClr val="accent1"/>
                </a:solidFill>
              </a:rPr>
              <a:t>abordando y superando las barreras sistémicas. Un entorno con una demografía diversa pero en el que sólo se valoran las perspectivas de determinados grupos puede ser diverso, pero no es verdaderamente inclusivo ni equitativo. </a:t>
            </a:r>
          </a:p>
          <a:p>
            <a:pPr algn="just"/>
            <a:endParaRPr lang="es-ES" sz="1800" b="0" noProof="0" dirty="0">
              <a:solidFill>
                <a:schemeClr val="accent1"/>
              </a:solidFill>
            </a:endParaRPr>
          </a:p>
          <a:p>
            <a:pPr algn="just"/>
            <a:endParaRPr lang="es-ES" sz="1800" b="0" noProof="0" dirty="0">
              <a:solidFill>
                <a:schemeClr val="accent1"/>
              </a:solidFill>
            </a:endParaRPr>
          </a:p>
          <a:p>
            <a:pPr algn="ctr"/>
            <a:r>
              <a:rPr lang="es-ES" sz="1800" noProof="0" dirty="0">
                <a:solidFill>
                  <a:schemeClr val="accent1"/>
                </a:solidFill>
              </a:rPr>
              <a:t>Los tres aspectos son esenciales para un entorno verdaderamente integrador y equitativo.</a:t>
            </a: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838200" y="445906"/>
            <a:ext cx="10515600" cy="5360217"/>
          </a:xfrm>
        </p:spPr>
        <p:txBody>
          <a:bodyPr vert="horz" lIns="91440" tIns="45720" rIns="91440" bIns="45720" rtlCol="0" anchor="t">
            <a:normAutofit fontScale="85000" lnSpcReduction="10000"/>
          </a:bodyPr>
          <a:lstStyle/>
          <a:p>
            <a:pPr algn="ctr"/>
            <a:r>
              <a:rPr lang="es-ES" sz="3400" b="1" noProof="0" dirty="0">
                <a:solidFill>
                  <a:schemeClr val="bg2"/>
                </a:solidFill>
              </a:rPr>
              <a:t>¿Por qué la DEI es importante para las empresas?</a:t>
            </a:r>
            <a:endParaRPr lang="es-ES" sz="1600" noProof="0" dirty="0"/>
          </a:p>
          <a:p>
            <a:pPr>
              <a:lnSpc>
                <a:spcPct val="150000"/>
              </a:lnSpc>
              <a:spcBef>
                <a:spcPts val="600"/>
              </a:spcBef>
              <a:spcAft>
                <a:spcPts val="600"/>
              </a:spcAft>
            </a:pPr>
            <a:endParaRPr lang="es-ES" sz="1600" b="1" noProof="0" dirty="0"/>
          </a:p>
          <a:p>
            <a:pPr algn="just">
              <a:lnSpc>
                <a:spcPct val="150000"/>
              </a:lnSpc>
              <a:spcBef>
                <a:spcPts val="600"/>
              </a:spcBef>
              <a:spcAft>
                <a:spcPts val="600"/>
              </a:spcAft>
            </a:pPr>
            <a:r>
              <a:rPr lang="es-ES" sz="1600" b="1" noProof="0" dirty="0"/>
              <a:t>Mejora la cohesión del equipo y la innovación: </a:t>
            </a:r>
            <a:r>
              <a:rPr lang="es-ES" sz="1600" b="0" dirty="0">
                <a:solidFill>
                  <a:schemeClr val="accent1"/>
                </a:solidFill>
              </a:rPr>
              <a:t>Una plantilla diversa reúne perspectivas variadas que fomentan la creatividad y la resolución de problemas. Cuando los empleados se sienten incluidos y tratados equitativamente, están más comprometidos y son más productivos.</a:t>
            </a:r>
          </a:p>
          <a:p>
            <a:pPr algn="just">
              <a:lnSpc>
                <a:spcPct val="150000"/>
              </a:lnSpc>
              <a:spcBef>
                <a:spcPts val="600"/>
              </a:spcBef>
              <a:spcAft>
                <a:spcPts val="600"/>
              </a:spcAft>
            </a:pPr>
            <a:r>
              <a:rPr lang="es-ES" sz="1600" b="1" noProof="0" dirty="0"/>
              <a:t>Mejora la comprensión de los clientes: </a:t>
            </a:r>
            <a:r>
              <a:rPr lang="es-ES" sz="1600" b="0" dirty="0">
                <a:solidFill>
                  <a:schemeClr val="accent1"/>
                </a:solidFill>
              </a:rPr>
              <a:t>Una organización diversa e integradora refleja mejor el mercado al que sirve, lo que mejora la comprensión y el servicio al cliente. Esta alineación puede impulsar la satisfacción y la fidelidad de los clientes.</a:t>
            </a:r>
          </a:p>
          <a:p>
            <a:pPr algn="just">
              <a:lnSpc>
                <a:spcPct val="150000"/>
              </a:lnSpc>
              <a:spcBef>
                <a:spcPts val="600"/>
              </a:spcBef>
              <a:spcAft>
                <a:spcPts val="600"/>
              </a:spcAft>
            </a:pPr>
            <a:r>
              <a:rPr lang="es-ES" sz="1600" b="1" noProof="0" dirty="0"/>
              <a:t>Refuerza la cultura organizativa: </a:t>
            </a:r>
            <a:r>
              <a:rPr lang="es-ES" sz="1600" b="0" dirty="0">
                <a:solidFill>
                  <a:schemeClr val="accent1"/>
                </a:solidFill>
              </a:rPr>
              <a:t>Las prácticas de DEI construyen una cultura de integridad y respeto, atrayendo a los mejores talentos y reduciendo la rotación. Cuando los empleados se ven representados en todos los niveles de la organización, se fomenta un sentimiento de pertenencia y compromiso.</a:t>
            </a:r>
          </a:p>
          <a:p>
            <a:pPr algn="just">
              <a:lnSpc>
                <a:spcPct val="150000"/>
              </a:lnSpc>
              <a:spcBef>
                <a:spcPts val="600"/>
              </a:spcBef>
              <a:spcAft>
                <a:spcPts val="600"/>
              </a:spcAft>
            </a:pPr>
            <a:endParaRPr lang="es-ES" sz="1600" b="0" noProof="0" dirty="0">
              <a:solidFill>
                <a:schemeClr val="accent1"/>
              </a:solidFill>
            </a:endParaRPr>
          </a:p>
          <a:p>
            <a:pPr algn="just">
              <a:lnSpc>
                <a:spcPct val="150000"/>
              </a:lnSpc>
              <a:spcBef>
                <a:spcPts val="600"/>
              </a:spcBef>
              <a:spcAft>
                <a:spcPts val="600"/>
              </a:spcAft>
            </a:pPr>
            <a:r>
              <a:rPr lang="es-ES" sz="1600" noProof="0" dirty="0">
                <a:solidFill>
                  <a:schemeClr val="bg2"/>
                </a:solidFill>
              </a:rPr>
              <a:t>Invertir en DEI no es sólo un imperativo moral, sino también una ventaja estratégica. Crea un lugar de trabajo más positivo, impulsa la innovación, mejora las relaciones con los clientes y construye una organización más fuerte y resistente.</a:t>
            </a:r>
          </a:p>
          <a:p>
            <a:endParaRPr lang="es-ES" noProof="0" dirty="0"/>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60614" y="0"/>
            <a:ext cx="11070771" cy="1580225"/>
          </a:xfrm>
        </p:spPr>
        <p:txBody>
          <a:bodyPr>
            <a:normAutofit/>
          </a:bodyPr>
          <a:lstStyle/>
          <a:p>
            <a:pPr algn="ctr"/>
            <a:r>
              <a:rPr lang="es-ES" sz="3400" kern="0" noProof="0" dirty="0">
                <a:effectLst/>
                <a:latin typeface="+mj-lt"/>
                <a:ea typeface="Times New Roman" panose="02020603050405020304" pitchFamily="18" charset="0"/>
                <a:cs typeface="Times New Roman"/>
              </a:rPr>
              <a:t>Estrategias para promover DEI en un entorno laboral</a:t>
            </a:r>
            <a:endParaRPr lang="es-ES" sz="3400" noProof="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947057" y="1435882"/>
            <a:ext cx="10515600" cy="5045133"/>
          </a:xfrm>
        </p:spPr>
        <p:txBody>
          <a:bodyPr vert="horz" lIns="91440" tIns="45720" rIns="91440" bIns="45720" rtlCol="0" anchor="t">
            <a:normAutofit/>
          </a:bodyPr>
          <a:lstStyle/>
          <a:p>
            <a:pPr algn="just">
              <a:lnSpc>
                <a:spcPct val="150000"/>
              </a:lnSpc>
              <a:spcBef>
                <a:spcPts val="600"/>
              </a:spcBef>
              <a:spcAft>
                <a:spcPts val="600"/>
              </a:spcAft>
            </a:pPr>
            <a:r>
              <a:rPr lang="es-ES" sz="1800" noProof="0" dirty="0">
                <a:solidFill>
                  <a:schemeClr val="accent1"/>
                </a:solidFill>
                <a:ea typeface="+mn-lt"/>
                <a:cs typeface="+mn-lt"/>
              </a:rPr>
              <a:t>Compromiso de los líderes: </a:t>
            </a:r>
            <a:r>
              <a:rPr lang="es-ES" sz="1800" b="0" noProof="0" dirty="0">
                <a:solidFill>
                  <a:schemeClr val="accent1"/>
                </a:solidFill>
                <a:ea typeface="+mn-lt"/>
                <a:cs typeface="+mn-lt"/>
              </a:rPr>
              <a:t>Los líderes deben priorizar activamente la DEI, por ejemplo organizando debates periódicos y estableciendo expectativas claras. Las acciones genuinas son clave para fomentar la confianza y establecer un tono organizativo.</a:t>
            </a:r>
            <a:endParaRPr lang="es-ES" sz="1800" b="0" noProof="0" dirty="0">
              <a:solidFill>
                <a:schemeClr val="accent1"/>
              </a:solidFill>
            </a:endParaRPr>
          </a:p>
          <a:p>
            <a:pPr algn="just">
              <a:lnSpc>
                <a:spcPct val="150000"/>
              </a:lnSpc>
              <a:spcBef>
                <a:spcPts val="600"/>
              </a:spcBef>
              <a:spcAft>
                <a:spcPts val="600"/>
              </a:spcAft>
            </a:pPr>
            <a:r>
              <a:rPr lang="es-ES" sz="1800" noProof="0" dirty="0">
                <a:solidFill>
                  <a:schemeClr val="accent1"/>
                </a:solidFill>
                <a:ea typeface="+mn-lt"/>
                <a:cs typeface="+mn-lt"/>
              </a:rPr>
              <a:t>Educación y formación: </a:t>
            </a:r>
            <a:r>
              <a:rPr lang="es-ES" sz="1800" b="0" noProof="0" dirty="0">
                <a:solidFill>
                  <a:schemeClr val="accent1"/>
                </a:solidFill>
                <a:ea typeface="+mn-lt"/>
                <a:cs typeface="+mn-lt"/>
              </a:rPr>
              <a:t>Ofrezca formación continua e interactiva sobre DEI para concienciar y contrarrestar los prejuicios. Evite las sesiones puntuales y aborde la posible resistencia de los empleados.</a:t>
            </a:r>
            <a:endParaRPr lang="es-ES" sz="1800" b="0" noProof="0" dirty="0">
              <a:solidFill>
                <a:schemeClr val="accent1"/>
              </a:solidFill>
            </a:endParaRPr>
          </a:p>
          <a:p>
            <a:pPr algn="just">
              <a:lnSpc>
                <a:spcPct val="150000"/>
              </a:lnSpc>
              <a:spcBef>
                <a:spcPts val="600"/>
              </a:spcBef>
              <a:spcAft>
                <a:spcPts val="600"/>
              </a:spcAft>
            </a:pPr>
            <a:r>
              <a:rPr lang="es-ES" sz="1800" noProof="0" dirty="0">
                <a:solidFill>
                  <a:schemeClr val="accent1"/>
                </a:solidFill>
                <a:ea typeface="+mn-lt"/>
                <a:cs typeface="+mn-lt"/>
              </a:rPr>
              <a:t>Prácticas de contratación diversas: </a:t>
            </a:r>
            <a:r>
              <a:rPr lang="es-ES" sz="1800" b="0" noProof="0" dirty="0">
                <a:solidFill>
                  <a:schemeClr val="accent1"/>
                </a:solidFill>
                <a:ea typeface="+mn-lt"/>
                <a:cs typeface="+mn-lt"/>
              </a:rPr>
              <a:t>Adopte métodos de contratación inclusivos como la contratación a ciegas y los paneles diversos para promover la equidad. Garantice la imparcialidad y evite el simbolismo en los esfuerzos de diversidad</a:t>
            </a:r>
            <a:r>
              <a:rPr lang="es-ES" sz="1800" b="0" dirty="0">
                <a:solidFill>
                  <a:schemeClr val="accent1"/>
                </a:solidFill>
                <a:ea typeface="+mn-lt"/>
                <a:cs typeface="+mn-lt"/>
              </a:rPr>
              <a:t>.</a:t>
            </a:r>
            <a:endParaRPr lang="es-ES" sz="1800" noProof="0" dirty="0">
              <a:solidFill>
                <a:schemeClr val="accent1"/>
              </a:solidFill>
            </a:endParaRPr>
          </a:p>
          <a:p>
            <a:endParaRPr lang="es-ES" sz="6000" noProof="0" dirty="0">
              <a:solidFill>
                <a:srgbClr val="F3B75B"/>
              </a:solidFill>
            </a:endParaRPr>
          </a:p>
          <a:p>
            <a:endParaRPr lang="es-ES" noProof="0" dirty="0"/>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727276" y="1304337"/>
            <a:ext cx="11464724" cy="5756546"/>
          </a:xfrm>
        </p:spPr>
        <p:txBody>
          <a:bodyPr vert="horz" lIns="91440" tIns="45720" rIns="91440" bIns="45720" rtlCol="0" anchor="t">
            <a:normAutofit fontScale="85000" lnSpcReduction="10000"/>
          </a:bodyPr>
          <a:lstStyle/>
          <a:p>
            <a:pPr marL="285750">
              <a:lnSpc>
                <a:spcPct val="150000"/>
              </a:lnSpc>
              <a:spcBef>
                <a:spcPts val="600"/>
              </a:spcBef>
              <a:spcAft>
                <a:spcPts val="600"/>
              </a:spcAft>
            </a:pPr>
            <a:r>
              <a:rPr lang="es-ES" sz="2000" noProof="0" dirty="0">
                <a:solidFill>
                  <a:schemeClr val="accent1"/>
                </a:solidFill>
                <a:ea typeface="+mn-lt"/>
                <a:cs typeface="+mn-lt"/>
              </a:rPr>
              <a:t>Grupos de Recursos de Empleados (ERG): </a:t>
            </a:r>
            <a:r>
              <a:rPr lang="es-ES" sz="2000" b="0" noProof="0" dirty="0">
                <a:solidFill>
                  <a:schemeClr val="accent1"/>
                </a:solidFill>
                <a:ea typeface="+mn-lt"/>
                <a:cs typeface="+mn-lt"/>
              </a:rPr>
              <a:t>Apoya a los ERG, como </a:t>
            </a:r>
            <a:r>
              <a:rPr lang="es-ES" sz="2000" b="0" noProof="0" dirty="0" err="1">
                <a:solidFill>
                  <a:schemeClr val="accent1"/>
                </a:solidFill>
                <a:ea typeface="+mn-lt"/>
                <a:cs typeface="+mn-lt"/>
              </a:rPr>
              <a:t>Women</a:t>
            </a:r>
            <a:r>
              <a:rPr lang="es-ES" sz="2000" b="0" noProof="0" dirty="0">
                <a:solidFill>
                  <a:schemeClr val="accent1"/>
                </a:solidFill>
                <a:ea typeface="+mn-lt"/>
                <a:cs typeface="+mn-lt"/>
              </a:rPr>
              <a:t> in </a:t>
            </a:r>
            <a:r>
              <a:rPr lang="es-ES" sz="2000" b="0" noProof="0" dirty="0" err="1">
                <a:solidFill>
                  <a:schemeClr val="accent1"/>
                </a:solidFill>
                <a:ea typeface="+mn-lt"/>
                <a:cs typeface="+mn-lt"/>
              </a:rPr>
              <a:t>Tech</a:t>
            </a:r>
            <a:r>
              <a:rPr lang="es-ES" sz="2000" b="0" noProof="0" dirty="0">
                <a:solidFill>
                  <a:schemeClr val="accent1"/>
                </a:solidFill>
                <a:ea typeface="+mn-lt"/>
                <a:cs typeface="+mn-lt"/>
              </a:rPr>
              <a:t> o LGBTQ+ </a:t>
            </a:r>
            <a:r>
              <a:rPr lang="es-ES" sz="2000" b="0" noProof="0" dirty="0" err="1">
                <a:solidFill>
                  <a:schemeClr val="accent1"/>
                </a:solidFill>
                <a:ea typeface="+mn-lt"/>
                <a:cs typeface="+mn-lt"/>
              </a:rPr>
              <a:t>Allies</a:t>
            </a:r>
            <a:r>
              <a:rPr lang="es-ES" sz="2000" b="0" noProof="0" dirty="0">
                <a:solidFill>
                  <a:schemeClr val="accent1"/>
                </a:solidFill>
                <a:ea typeface="+mn-lt"/>
                <a:cs typeface="+mn-lt"/>
              </a:rPr>
              <a:t>, proporcionándoles recursos y plataformas para compartir experiencias y proponer iniciativas. Asegúrate de que se integran en la organización con el apoyo de la dirección.</a:t>
            </a:r>
          </a:p>
          <a:p>
            <a:pPr marL="285750">
              <a:lnSpc>
                <a:spcPct val="150000"/>
              </a:lnSpc>
              <a:spcBef>
                <a:spcPts val="600"/>
              </a:spcBef>
              <a:spcAft>
                <a:spcPts val="600"/>
              </a:spcAft>
            </a:pPr>
            <a:r>
              <a:rPr lang="es-ES" sz="2000" noProof="0" dirty="0">
                <a:solidFill>
                  <a:schemeClr val="accent1"/>
                </a:solidFill>
                <a:ea typeface="+mn-lt"/>
                <a:cs typeface="+mn-lt"/>
              </a:rPr>
              <a:t>Comunicación abierta: </a:t>
            </a:r>
            <a:r>
              <a:rPr lang="es-ES" sz="2000" b="0" noProof="0" dirty="0">
                <a:solidFill>
                  <a:schemeClr val="accent1"/>
                </a:solidFill>
                <a:ea typeface="+mn-lt"/>
                <a:cs typeface="+mn-lt"/>
              </a:rPr>
              <a:t>Promueve la transparencia a través de canales de información anónimos y encuestas DEI. Actúa en función de los comentarios para generar confianza y mostrar receptividad.</a:t>
            </a:r>
          </a:p>
          <a:p>
            <a:pPr marL="285750">
              <a:lnSpc>
                <a:spcPct val="150000"/>
              </a:lnSpc>
              <a:spcBef>
                <a:spcPts val="600"/>
              </a:spcBef>
              <a:spcAft>
                <a:spcPts val="600"/>
              </a:spcAft>
            </a:pPr>
            <a:r>
              <a:rPr lang="es-ES" sz="2000" noProof="0" dirty="0">
                <a:solidFill>
                  <a:schemeClr val="accent1"/>
                </a:solidFill>
                <a:ea typeface="+mn-lt"/>
                <a:cs typeface="+mn-lt"/>
              </a:rPr>
              <a:t>Cultura inclusiva: </a:t>
            </a:r>
            <a:r>
              <a:rPr lang="es-ES" sz="2000" b="0" dirty="0">
                <a:solidFill>
                  <a:schemeClr val="accent1"/>
                </a:solidFill>
                <a:ea typeface="+mn-lt"/>
                <a:cs typeface="+mn-lt"/>
              </a:rPr>
              <a:t>Celebra la diversidad mediante actos culturales y actividades centradas en la inclusión. </a:t>
            </a:r>
            <a:r>
              <a:rPr lang="es-ES" sz="2000" b="0" dirty="0" err="1">
                <a:solidFill>
                  <a:schemeClr val="accent1"/>
                </a:solidFill>
                <a:ea typeface="+mn-lt"/>
                <a:cs typeface="+mn-lt"/>
              </a:rPr>
              <a:t>Asegurate</a:t>
            </a:r>
            <a:r>
              <a:rPr lang="es-ES" sz="2000" b="0" dirty="0">
                <a:solidFill>
                  <a:schemeClr val="accent1"/>
                </a:solidFill>
                <a:ea typeface="+mn-lt"/>
                <a:cs typeface="+mn-lt"/>
              </a:rPr>
              <a:t> de que estas iniciativas sean respetuosas, genuinas y eviten la superficialidad.</a:t>
            </a:r>
          </a:p>
          <a:p>
            <a:pPr marL="285750">
              <a:lnSpc>
                <a:spcPct val="150000"/>
              </a:lnSpc>
              <a:spcBef>
                <a:spcPts val="600"/>
              </a:spcBef>
              <a:spcAft>
                <a:spcPts val="600"/>
              </a:spcAft>
            </a:pPr>
            <a:r>
              <a:rPr lang="es-ES" sz="2000" noProof="0" dirty="0">
                <a:solidFill>
                  <a:schemeClr val="accent1"/>
                </a:solidFill>
                <a:ea typeface="+mn-lt"/>
                <a:cs typeface="+mn-lt"/>
              </a:rPr>
              <a:t>Flexibilidad y accesibilidad: </a:t>
            </a:r>
            <a:r>
              <a:rPr lang="es-ES" sz="2000" b="0" dirty="0">
                <a:solidFill>
                  <a:schemeClr val="accent1"/>
                </a:solidFill>
                <a:ea typeface="+mn-lt"/>
                <a:cs typeface="+mn-lt"/>
              </a:rPr>
              <a:t>Proporciona trabajo a distancia, horarios flexibles y garantiza la accesibilidad en los espacios de oficina y las herramientas digitales para apoyar las diversas necesidades. Las políticas deben ser coherentes y las medidas de accesibilidad deben mantenerse actualizadas.</a:t>
            </a:r>
          </a:p>
          <a:p>
            <a:pPr marL="285750">
              <a:lnSpc>
                <a:spcPct val="150000"/>
              </a:lnSpc>
              <a:spcBef>
                <a:spcPts val="600"/>
              </a:spcBef>
              <a:spcAft>
                <a:spcPts val="600"/>
              </a:spcAft>
            </a:pPr>
            <a:r>
              <a:rPr lang="es-ES" sz="2000" noProof="0" dirty="0">
                <a:solidFill>
                  <a:schemeClr val="accent1"/>
                </a:solidFill>
                <a:ea typeface="+mn-lt"/>
                <a:cs typeface="+mn-lt"/>
              </a:rPr>
              <a:t>Responsabilidad y medición: </a:t>
            </a:r>
            <a:r>
              <a:rPr lang="es-ES" sz="2000" b="0" dirty="0">
                <a:solidFill>
                  <a:schemeClr val="accent1"/>
                </a:solidFill>
                <a:ea typeface="+mn-lt"/>
                <a:cs typeface="+mn-lt"/>
              </a:rPr>
              <a:t>Establece objetivos claros de DEI, realice un seguimiento de las métricas y publique informes para garantizar la transparencia y supervisar los progresos. Combina medidas cuantitativas y cualitativas para obtener información significativa.</a:t>
            </a:r>
            <a:endParaRPr lang="es-ES" b="0" noProof="0" dirty="0">
              <a:solidFill>
                <a:srgbClr val="F3B75B"/>
              </a:solidFill>
            </a:endParaRPr>
          </a:p>
          <a:p>
            <a:endParaRPr lang="es-ES" noProof="0" dirty="0"/>
          </a:p>
          <a:p>
            <a:endParaRPr lang="es-ES" noProof="0" dirty="0"/>
          </a:p>
        </p:txBody>
      </p:sp>
      <p:sp>
        <p:nvSpPr>
          <p:cNvPr id="4" name="CuadroTexto 3">
            <a:extLst>
              <a:ext uri="{FF2B5EF4-FFF2-40B4-BE49-F238E27FC236}">
                <a16:creationId xmlns:a16="http://schemas.microsoft.com/office/drawing/2014/main" id="{6FA976F7-337B-71AF-C6EB-810C882C8067}"/>
              </a:ext>
            </a:extLst>
          </p:cNvPr>
          <p:cNvSpPr txBox="1"/>
          <p:nvPr/>
        </p:nvSpPr>
        <p:spPr>
          <a:xfrm>
            <a:off x="975360" y="165564"/>
            <a:ext cx="10489364" cy="1138773"/>
          </a:xfrm>
          <a:prstGeom prst="rect">
            <a:avLst/>
          </a:prstGeom>
          <a:noFill/>
        </p:spPr>
        <p:txBody>
          <a:bodyPr wrap="square">
            <a:spAutoFit/>
          </a:bodyPr>
          <a:lstStyle/>
          <a:p>
            <a:r>
              <a:rPr kumimoji="0" lang="es-ES" sz="3400" b="0" i="0" u="none" strike="noStrike" kern="0" cap="none" spc="0" normalizeH="0" baseline="0" noProof="0" dirty="0">
                <a:ln>
                  <a:noFill/>
                </a:ln>
                <a:solidFill>
                  <a:srgbClr val="0E9094"/>
                </a:solidFill>
                <a:effectLst/>
                <a:uLnTx/>
                <a:uFillTx/>
                <a:latin typeface="Raleway SemiBold"/>
                <a:ea typeface="Times New Roman" panose="02020603050405020304" pitchFamily="18" charset="0"/>
                <a:cs typeface="Times New Roman"/>
              </a:rPr>
              <a:t>Estrategias para promover DEI en un entorno laboral</a:t>
            </a:r>
            <a:endParaRPr lang="es-ES" sz="3400" b="0" noProof="0" dirty="0">
              <a:solidFill>
                <a:srgbClr val="0E9094"/>
              </a:solidFill>
              <a:latin typeface="Raleway SemiBold"/>
              <a:ea typeface="+mn-lt"/>
              <a:cs typeface="+mn-lt"/>
            </a:endParaRPr>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760002" y="1530417"/>
            <a:ext cx="9876792" cy="5103647"/>
          </a:xfrm>
        </p:spPr>
        <p:txBody>
          <a:bodyPr vert="horz" lIns="91440" tIns="45720" rIns="91440" bIns="45720" rtlCol="0" anchor="t">
            <a:normAutofit/>
          </a:bodyPr>
          <a:lstStyle/>
          <a:p>
            <a:pPr algn="just">
              <a:lnSpc>
                <a:spcPct val="170000"/>
              </a:lnSpc>
            </a:pPr>
            <a:r>
              <a:rPr lang="es-ES" sz="2000" b="0" noProof="0" dirty="0">
                <a:solidFill>
                  <a:schemeClr val="accent1"/>
                </a:solidFill>
                <a:latin typeface="Raleway"/>
                <a:ea typeface="+mj-ea"/>
                <a:cs typeface="+mj-cs"/>
              </a:rPr>
              <a:t>La aplicación eficaz de estas estrategias requiere un compromiso genuino con los principios de la IED y un esfuerzo continuo. Aunque los beneficios son considerables, hay que tener mucho cuidado para que las iniciativas sean bien recibidas y tengan un impacto real. Evitar escollos como la aplicación superficial, el simbolismo y la incoherencia es crucial para fomentar un lugar de trabajo verdaderamente integrador y equitativo.</a:t>
            </a:r>
          </a:p>
        </p:txBody>
      </p:sp>
      <p:sp>
        <p:nvSpPr>
          <p:cNvPr id="2" name="CuadroTexto 1">
            <a:extLst>
              <a:ext uri="{FF2B5EF4-FFF2-40B4-BE49-F238E27FC236}">
                <a16:creationId xmlns:a16="http://schemas.microsoft.com/office/drawing/2014/main" id="{C7DD2789-8325-84FD-E763-1AC5606F5258}"/>
              </a:ext>
            </a:extLst>
          </p:cNvPr>
          <p:cNvSpPr txBox="1"/>
          <p:nvPr/>
        </p:nvSpPr>
        <p:spPr>
          <a:xfrm>
            <a:off x="653143" y="568335"/>
            <a:ext cx="11203467" cy="615553"/>
          </a:xfrm>
          <a:prstGeom prst="rect">
            <a:avLst/>
          </a:prstGeom>
          <a:noFill/>
        </p:spPr>
        <p:txBody>
          <a:bodyPr wrap="square">
            <a:spAutoFit/>
          </a:bodyPr>
          <a:lstStyle/>
          <a:p>
            <a:r>
              <a:rPr kumimoji="0" lang="es-ES" sz="3400" b="0" i="0" u="none" strike="noStrike" kern="0" cap="none" spc="0" normalizeH="0" baseline="0" noProof="0" dirty="0">
                <a:ln>
                  <a:noFill/>
                </a:ln>
                <a:solidFill>
                  <a:srgbClr val="0E9094"/>
                </a:solidFill>
                <a:effectLst/>
                <a:uLnTx/>
                <a:uFillTx/>
                <a:latin typeface="Raleway SemiBold"/>
                <a:ea typeface="Times New Roman" panose="02020603050405020304" pitchFamily="18" charset="0"/>
                <a:cs typeface="Times New Roman"/>
              </a:rPr>
              <a:t>Estrategias para promover DEI en un entorno laboral</a:t>
            </a:r>
            <a:endParaRPr lang="es-ES" sz="3400" b="0" noProof="0" dirty="0">
              <a:solidFill>
                <a:srgbClr val="0E9094"/>
              </a:solidFill>
              <a:latin typeface="Raleway SemiBold"/>
              <a:ea typeface="+mn-lt"/>
              <a:cs typeface="+mn-lt"/>
            </a:endParaRP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1413765" y="0"/>
            <a:ext cx="10515600" cy="1325563"/>
          </a:xfrm>
        </p:spPr>
        <p:txBody>
          <a:bodyPr>
            <a:normAutofit/>
          </a:bodyPr>
          <a:lstStyle/>
          <a:p>
            <a:r>
              <a:rPr lang="es-ES" sz="3400" kern="0" noProof="0" dirty="0">
                <a:effectLst/>
                <a:latin typeface="+mj-lt"/>
                <a:ea typeface="Times New Roman" panose="02020603050405020304" pitchFamily="18" charset="0"/>
                <a:cs typeface="Times New Roman"/>
              </a:rPr>
              <a:t>Plan de acción para fomentar la inclusión</a:t>
            </a:r>
            <a:endParaRPr lang="es-ES" sz="3400" noProof="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424543" y="1041128"/>
            <a:ext cx="11504822" cy="4775743"/>
          </a:xfrm>
        </p:spPr>
        <p:txBody>
          <a:bodyPr vert="horz" lIns="91440" tIns="45720" rIns="91440" bIns="45720" rtlCol="0" anchor="t">
            <a:normAutofit/>
          </a:bodyPr>
          <a:lstStyle/>
          <a:p>
            <a:pPr algn="just">
              <a:lnSpc>
                <a:spcPct val="150000"/>
              </a:lnSpc>
              <a:spcBef>
                <a:spcPts val="600"/>
              </a:spcBef>
              <a:spcAft>
                <a:spcPts val="600"/>
              </a:spcAft>
            </a:pPr>
            <a:r>
              <a:rPr lang="es-ES" sz="2000" dirty="0">
                <a:solidFill>
                  <a:schemeClr val="bg2"/>
                </a:solidFill>
                <a:latin typeface="+mj-lt"/>
                <a:ea typeface="+mj-ea"/>
                <a:cs typeface="+mj-cs"/>
              </a:rPr>
              <a:t>Ejercicio</a:t>
            </a:r>
            <a:r>
              <a:rPr lang="es-ES" sz="2000" noProof="0" dirty="0">
                <a:solidFill>
                  <a:schemeClr val="bg2"/>
                </a:solidFill>
                <a:latin typeface="+mj-lt"/>
                <a:ea typeface="+mj-ea"/>
                <a:cs typeface="+mj-cs"/>
              </a:rPr>
              <a:t> 3</a:t>
            </a:r>
            <a:endParaRPr lang="es-ES" sz="1800" noProof="0" dirty="0">
              <a:solidFill>
                <a:schemeClr val="bg2"/>
              </a:solidFill>
            </a:endParaRPr>
          </a:p>
          <a:p>
            <a:pPr algn="just">
              <a:lnSpc>
                <a:spcPct val="150000"/>
              </a:lnSpc>
              <a:spcBef>
                <a:spcPts val="600"/>
              </a:spcBef>
              <a:spcAft>
                <a:spcPts val="600"/>
              </a:spcAft>
            </a:pPr>
            <a:r>
              <a:rPr lang="es-ES" sz="1800" b="1" noProof="0" dirty="0"/>
              <a:t>Crea un Plan de Acción:</a:t>
            </a:r>
            <a:r>
              <a:rPr lang="es-ES" sz="1800" noProof="0" dirty="0"/>
              <a:t> </a:t>
            </a:r>
          </a:p>
          <a:p>
            <a:pPr algn="just">
              <a:lnSpc>
                <a:spcPct val="150000"/>
              </a:lnSpc>
              <a:spcBef>
                <a:spcPts val="600"/>
              </a:spcBef>
              <a:spcAft>
                <a:spcPts val="600"/>
              </a:spcAft>
            </a:pPr>
            <a:r>
              <a:rPr lang="es-ES" sz="1800" b="0" noProof="0" dirty="0">
                <a:solidFill>
                  <a:schemeClr val="accent1"/>
                </a:solidFill>
              </a:rPr>
              <a:t>Basándose en sus experiencias y en lo aprendido en el módulo, elabore un </a:t>
            </a:r>
            <a:r>
              <a:rPr lang="es-ES" sz="1800" noProof="0" dirty="0">
                <a:solidFill>
                  <a:srgbClr val="FF0000"/>
                </a:solidFill>
              </a:rPr>
              <a:t>plan de acción personal </a:t>
            </a:r>
            <a:r>
              <a:rPr lang="es-ES" sz="1800" b="0" noProof="0" dirty="0">
                <a:solidFill>
                  <a:schemeClr val="accent1"/>
                </a:solidFill>
              </a:rPr>
              <a:t>para </a:t>
            </a:r>
            <a:r>
              <a:rPr lang="es-ES" sz="1800" u="sng" noProof="0" dirty="0">
                <a:solidFill>
                  <a:schemeClr val="accent1"/>
                </a:solidFill>
              </a:rPr>
              <a:t>abordar y reducir los prejuicios </a:t>
            </a:r>
            <a:r>
              <a:rPr lang="es-ES" sz="1800" b="0" noProof="0" dirty="0">
                <a:solidFill>
                  <a:schemeClr val="accent1"/>
                </a:solidFill>
              </a:rPr>
              <a:t>sexistas en su entorno. El plan debe incluir: </a:t>
            </a:r>
          </a:p>
          <a:p>
            <a:pPr marL="285750" indent="-285750" algn="just">
              <a:lnSpc>
                <a:spcPct val="150000"/>
              </a:lnSpc>
              <a:spcBef>
                <a:spcPts val="600"/>
              </a:spcBef>
              <a:spcAft>
                <a:spcPts val="600"/>
              </a:spcAft>
              <a:buFont typeface="Arial" panose="020B0604020202020204" pitchFamily="34" charset="0"/>
              <a:buChar char="•"/>
            </a:pPr>
            <a:r>
              <a:rPr lang="es-ES" sz="1800" dirty="0">
                <a:solidFill>
                  <a:schemeClr val="accent1"/>
                </a:solidFill>
                <a:latin typeface="Raleway "/>
              </a:rPr>
              <a:t>Acciones específicas que emprenderás para ser más consciente de tus prejuicios y/o de los prejuicios contra ti.</a:t>
            </a:r>
          </a:p>
          <a:p>
            <a:pPr marL="285750" indent="-285750" algn="just">
              <a:lnSpc>
                <a:spcPct val="150000"/>
              </a:lnSpc>
              <a:spcBef>
                <a:spcPts val="600"/>
              </a:spcBef>
              <a:spcAft>
                <a:spcPts val="600"/>
              </a:spcAft>
              <a:buFont typeface="Arial" panose="020B0604020202020204" pitchFamily="34" charset="0"/>
              <a:buChar char="•"/>
            </a:pPr>
            <a:r>
              <a:rPr lang="es-ES" sz="1800" dirty="0">
                <a:solidFill>
                  <a:schemeClr val="accent1"/>
                </a:solidFill>
                <a:latin typeface="Raleway "/>
              </a:rPr>
              <a:t>Estrategias para crear un entorno más integrador.</a:t>
            </a:r>
          </a:p>
          <a:p>
            <a:pPr marL="285750" indent="-285750" algn="just">
              <a:lnSpc>
                <a:spcPct val="150000"/>
              </a:lnSpc>
              <a:spcBef>
                <a:spcPts val="600"/>
              </a:spcBef>
              <a:spcAft>
                <a:spcPts val="600"/>
              </a:spcAft>
              <a:buFont typeface="Arial" panose="020B0604020202020204" pitchFamily="34" charset="0"/>
              <a:buChar char="•"/>
            </a:pPr>
            <a:r>
              <a:rPr lang="es-ES" sz="1800" dirty="0">
                <a:solidFill>
                  <a:schemeClr val="accent1"/>
                </a:solidFill>
                <a:latin typeface="Raleway "/>
              </a:rPr>
              <a:t>Formas de apoyar a colegas/amigos/familiares que puedan estar experimentando prejuicios.</a:t>
            </a:r>
          </a:p>
          <a:p>
            <a:endParaRPr lang="es-ES" noProof="0" dirty="0"/>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es-ES" sz="3400" b="1" noProof="0" dirty="0"/>
              <a:t>4°: Apoyo y defensa</a:t>
            </a:r>
            <a:br>
              <a:rPr lang="es-ES" sz="3400" b="1" noProof="0" dirty="0"/>
            </a:br>
            <a:br>
              <a:rPr lang="es-ES" sz="3400" b="1" noProof="0" dirty="0"/>
            </a:br>
            <a:r>
              <a:rPr lang="es-ES" sz="2000" noProof="0" dirty="0"/>
              <a:t>Construir y potenciar su comunidad</a:t>
            </a:r>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68638" y="1364438"/>
            <a:ext cx="10515600" cy="4351338"/>
          </a:xfrm>
        </p:spPr>
        <p:txBody>
          <a:bodyPr vert="horz" lIns="91440" tIns="45720" rIns="91440" bIns="45720" rtlCol="0" anchor="t">
            <a:normAutofit/>
          </a:bodyPr>
          <a:lstStyle/>
          <a:p>
            <a:pPr marL="285750" algn="just">
              <a:lnSpc>
                <a:spcPct val="150000"/>
              </a:lnSpc>
              <a:spcBef>
                <a:spcPts val="600"/>
              </a:spcBef>
              <a:spcAft>
                <a:spcPts val="600"/>
              </a:spcAft>
            </a:pPr>
            <a:endParaRPr lang="es-ES" sz="1600" noProof="0" dirty="0">
              <a:solidFill>
                <a:schemeClr val="accent1"/>
              </a:solidFill>
              <a:ea typeface="+mn-lt"/>
              <a:cs typeface="+mn-lt"/>
            </a:endParaRPr>
          </a:p>
          <a:p>
            <a:pPr marL="571500" indent="-285750" algn="just">
              <a:lnSpc>
                <a:spcPct val="150000"/>
              </a:lnSpc>
              <a:spcBef>
                <a:spcPts val="600"/>
              </a:spcBef>
              <a:spcAft>
                <a:spcPts val="600"/>
              </a:spcAft>
              <a:buChar char="•"/>
            </a:pPr>
            <a:r>
              <a:rPr lang="es-ES" sz="1600" noProof="0" dirty="0">
                <a:solidFill>
                  <a:schemeClr val="accent1"/>
                </a:solidFill>
                <a:ea typeface="+mn-lt"/>
                <a:cs typeface="+mn-lt"/>
              </a:rPr>
              <a:t>Establece contactos: </a:t>
            </a:r>
            <a:r>
              <a:rPr lang="es-ES" sz="1600" noProof="0" dirty="0">
                <a:solidFill>
                  <a:srgbClr val="FF0000"/>
                </a:solidFill>
                <a:ea typeface="+mn-lt"/>
                <a:cs typeface="+mn-lt"/>
              </a:rPr>
              <a:t>Relaciónate con líderes del sector </a:t>
            </a:r>
            <a:r>
              <a:rPr lang="es-ES" sz="1600" b="0" noProof="0" dirty="0">
                <a:solidFill>
                  <a:schemeClr val="accent1"/>
                </a:solidFill>
                <a:ea typeface="+mn-lt"/>
                <a:cs typeface="+mn-lt"/>
              </a:rPr>
              <a:t>en LinkedIn y participa en eventos como conferencias y grupos profesionales.</a:t>
            </a:r>
          </a:p>
          <a:p>
            <a:pPr marL="571500" indent="-285750" algn="just">
              <a:lnSpc>
                <a:spcPct val="150000"/>
              </a:lnSpc>
              <a:spcBef>
                <a:spcPts val="600"/>
              </a:spcBef>
              <a:spcAft>
                <a:spcPts val="600"/>
              </a:spcAft>
              <a:buChar char="•"/>
            </a:pPr>
            <a:r>
              <a:rPr lang="es-ES" sz="1600" noProof="0" dirty="0">
                <a:solidFill>
                  <a:schemeClr val="accent1"/>
                </a:solidFill>
                <a:ea typeface="+mn-lt"/>
                <a:cs typeface="+mn-lt"/>
              </a:rPr>
              <a:t>Prioriza la calidad: </a:t>
            </a:r>
            <a:r>
              <a:rPr lang="es-ES" sz="1600" b="0" dirty="0">
                <a:solidFill>
                  <a:schemeClr val="accent1"/>
                </a:solidFill>
                <a:ea typeface="+mn-lt"/>
                <a:cs typeface="+mn-lt"/>
              </a:rPr>
              <a:t>Céntrate en </a:t>
            </a:r>
            <a:r>
              <a:rPr lang="es-ES" sz="1600" dirty="0">
                <a:solidFill>
                  <a:srgbClr val="FF0000"/>
                </a:solidFill>
                <a:ea typeface="+mn-lt"/>
                <a:cs typeface="+mn-lt"/>
              </a:rPr>
              <a:t>relaciones significativas </a:t>
            </a:r>
            <a:r>
              <a:rPr lang="es-ES" sz="1600" b="0" dirty="0">
                <a:solidFill>
                  <a:schemeClr val="accent1"/>
                </a:solidFill>
                <a:ea typeface="+mn-lt"/>
                <a:cs typeface="+mn-lt"/>
              </a:rPr>
              <a:t>con aquellos que se alinean con sus valores para un apoyo mutuo.</a:t>
            </a:r>
          </a:p>
          <a:p>
            <a:pPr marL="571500" indent="-285750" algn="just">
              <a:lnSpc>
                <a:spcPct val="150000"/>
              </a:lnSpc>
              <a:spcBef>
                <a:spcPts val="600"/>
              </a:spcBef>
              <a:spcAft>
                <a:spcPts val="600"/>
              </a:spcAft>
              <a:buChar char="•"/>
            </a:pPr>
            <a:r>
              <a:rPr lang="es-ES" sz="1600" noProof="0" dirty="0">
                <a:solidFill>
                  <a:schemeClr val="accent1"/>
                </a:solidFill>
                <a:ea typeface="+mn-lt"/>
                <a:cs typeface="+mn-lt"/>
              </a:rPr>
              <a:t>Comparte tu experiencia: </a:t>
            </a:r>
            <a:r>
              <a:rPr lang="es-ES" sz="1600" b="0" dirty="0">
                <a:solidFill>
                  <a:schemeClr val="accent1"/>
                </a:solidFill>
                <a:ea typeface="+mn-lt"/>
                <a:cs typeface="+mn-lt"/>
              </a:rPr>
              <a:t>Contribuye a tu comunidad </a:t>
            </a:r>
            <a:r>
              <a:rPr lang="es-ES" sz="1600" dirty="0">
                <a:solidFill>
                  <a:srgbClr val="FF0000"/>
                </a:solidFill>
                <a:ea typeface="+mn-lt"/>
                <a:cs typeface="+mn-lt"/>
              </a:rPr>
              <a:t>compartiendo conocimientos</a:t>
            </a:r>
            <a:r>
              <a:rPr lang="es-ES" sz="1600" b="0" dirty="0">
                <a:solidFill>
                  <a:schemeClr val="accent1"/>
                </a:solidFill>
                <a:ea typeface="+mn-lt"/>
                <a:cs typeface="+mn-lt"/>
              </a:rPr>
              <a:t> a través de blogs o dando charlas en eventos.</a:t>
            </a:r>
          </a:p>
          <a:p>
            <a:pPr marL="571500" indent="-285750" algn="just">
              <a:lnSpc>
                <a:spcPct val="150000"/>
              </a:lnSpc>
              <a:spcBef>
                <a:spcPts val="600"/>
              </a:spcBef>
              <a:spcAft>
                <a:spcPts val="600"/>
              </a:spcAft>
              <a:buChar char="•"/>
            </a:pPr>
            <a:r>
              <a:rPr lang="es-ES" sz="1600" noProof="0" dirty="0">
                <a:solidFill>
                  <a:schemeClr val="accent1"/>
                </a:solidFill>
                <a:ea typeface="+mn-lt"/>
                <a:cs typeface="+mn-lt"/>
              </a:rPr>
              <a:t>Busca apoyo: </a:t>
            </a:r>
            <a:r>
              <a:rPr lang="es-ES" sz="1600" b="0" dirty="0">
                <a:solidFill>
                  <a:schemeClr val="accent1"/>
                </a:solidFill>
                <a:ea typeface="+mn-lt"/>
                <a:cs typeface="+mn-lt"/>
              </a:rPr>
              <a:t>Aprovecha tu </a:t>
            </a:r>
            <a:r>
              <a:rPr lang="es-ES" sz="1600" dirty="0">
                <a:solidFill>
                  <a:srgbClr val="FF0000"/>
                </a:solidFill>
                <a:ea typeface="+mn-lt"/>
                <a:cs typeface="+mn-lt"/>
              </a:rPr>
              <a:t>red para obtener asesoramiento y comentarios </a:t>
            </a:r>
            <a:r>
              <a:rPr lang="es-ES" sz="1600" b="0" dirty="0">
                <a:solidFill>
                  <a:schemeClr val="accent1"/>
                </a:solidFill>
                <a:ea typeface="+mn-lt"/>
                <a:cs typeface="+mn-lt"/>
              </a:rPr>
              <a:t>sobre los retos cuando sea necesario.</a:t>
            </a:r>
          </a:p>
          <a:p>
            <a:pPr marL="342900" indent="-342900">
              <a:buChar char="•"/>
            </a:pPr>
            <a:endParaRPr lang="es-ES" noProof="0" dirty="0"/>
          </a:p>
          <a:p>
            <a:endParaRPr lang="es-ES" noProof="0" dirty="0"/>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1077684" y="544286"/>
            <a:ext cx="9579429" cy="5295498"/>
          </a:xfrm>
        </p:spPr>
        <p:txBody>
          <a:bodyPr vert="horz" lIns="91440" tIns="45720" rIns="91440" bIns="45720" rtlCol="0" anchor="t">
            <a:normAutofit fontScale="92500" lnSpcReduction="20000"/>
          </a:bodyPr>
          <a:lstStyle/>
          <a:p>
            <a:pPr algn="ctr"/>
            <a:r>
              <a:rPr lang="es-ES" sz="3400" noProof="0" dirty="0">
                <a:solidFill>
                  <a:schemeClr val="bg2"/>
                </a:solidFill>
              </a:rPr>
              <a:t>El papel de los mentores</a:t>
            </a:r>
          </a:p>
          <a:p>
            <a:endParaRPr lang="es-ES" sz="3400" dirty="0">
              <a:solidFill>
                <a:schemeClr val="bg2"/>
              </a:solidFill>
            </a:endParaRPr>
          </a:p>
          <a:p>
            <a:pPr algn="just"/>
            <a:r>
              <a:rPr lang="es-ES" sz="2000" noProof="0" dirty="0"/>
              <a:t>Encontrar un Mentor:</a:t>
            </a:r>
          </a:p>
          <a:p>
            <a:pPr marL="1085850" lvl="1" indent="-342900" algn="just">
              <a:lnSpc>
                <a:spcPct val="170000"/>
              </a:lnSpc>
              <a:spcAft>
                <a:spcPts val="800"/>
              </a:spcAft>
              <a:buSzPts val="1000"/>
              <a:buChar char="•"/>
              <a:tabLst>
                <a:tab pos="914400" algn="l"/>
              </a:tabLst>
            </a:pPr>
            <a:r>
              <a:rPr lang="es-ES" sz="2000" b="0" noProof="0" dirty="0">
                <a:solidFill>
                  <a:schemeClr val="accent1"/>
                </a:solidFill>
                <a:latin typeface="+mn-lt"/>
              </a:rPr>
              <a:t>Busca alineación: Busca mentores que se hayan enfrentado a retos similares o que tengan una trayectoria afín a la yuya.</a:t>
            </a:r>
          </a:p>
          <a:p>
            <a:pPr marL="1085850" lvl="1" indent="-342900" algn="just">
              <a:lnSpc>
                <a:spcPct val="170000"/>
              </a:lnSpc>
              <a:spcAft>
                <a:spcPts val="800"/>
              </a:spcAft>
              <a:buSzPts val="1000"/>
              <a:buChar char="•"/>
              <a:tabLst>
                <a:tab pos="914400" algn="l"/>
              </a:tabLst>
            </a:pPr>
            <a:r>
              <a:rPr lang="es-ES" sz="2000" b="0" noProof="0" dirty="0">
                <a:solidFill>
                  <a:schemeClr val="accent1"/>
                </a:solidFill>
                <a:latin typeface="+mn-lt"/>
              </a:rPr>
              <a:t>Ten claros tus objetivos: Comunica claramente tus objetivos y muéstrate abierto a recibir comentarios.</a:t>
            </a:r>
          </a:p>
          <a:p>
            <a:pPr lvl="0" algn="just">
              <a:lnSpc>
                <a:spcPct val="170000"/>
              </a:lnSpc>
              <a:spcAft>
                <a:spcPts val="800"/>
              </a:spcAft>
              <a:tabLst>
                <a:tab pos="457200" algn="l"/>
              </a:tabLst>
            </a:pPr>
            <a:r>
              <a:rPr lang="es-ES" sz="2000" noProof="0" dirty="0"/>
              <a:t>Ser un Mentor:</a:t>
            </a:r>
          </a:p>
          <a:p>
            <a:pPr marL="742950" lvl="1" algn="just">
              <a:lnSpc>
                <a:spcPct val="170000"/>
              </a:lnSpc>
              <a:spcAft>
                <a:spcPts val="800"/>
              </a:spcAft>
              <a:buSzPts val="1000"/>
              <a:buFont typeface="Arial" panose="02070309020205020404" pitchFamily="49" charset="0"/>
              <a:buChar char="•"/>
              <a:tabLst>
                <a:tab pos="914400" algn="l"/>
              </a:tabLst>
            </a:pPr>
            <a:r>
              <a:rPr lang="es-ES" sz="2000" b="0" noProof="0" dirty="0">
                <a:solidFill>
                  <a:schemeClr val="accent1"/>
                </a:solidFill>
                <a:latin typeface="+mn-lt"/>
              </a:rPr>
              <a:t> Comparte tu experiencia: Ofrezca orientación y comparta las lecciones aprendidas con otras mujeres empresarias.</a:t>
            </a:r>
          </a:p>
          <a:p>
            <a:pPr marL="914400" lvl="2" indent="0">
              <a:lnSpc>
                <a:spcPct val="115000"/>
              </a:lnSpc>
              <a:spcAft>
                <a:spcPts val="800"/>
              </a:spcAft>
              <a:buSzPts val="1000"/>
              <a:buNone/>
              <a:tabLst>
                <a:tab pos="1371600" algn="l"/>
              </a:tabLst>
            </a:pPr>
            <a:endParaRPr lang="es-ES" sz="3500" b="1" noProof="0" dirty="0">
              <a:solidFill>
                <a:schemeClr val="accent1"/>
              </a:solidFill>
              <a:latin typeface="+mn-lt"/>
            </a:endParaRPr>
          </a:p>
          <a:p>
            <a:endParaRPr lang="es-ES" noProof="0" dirty="0"/>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1044891" y="292753"/>
            <a:ext cx="9753737" cy="5840667"/>
          </a:xfrm>
        </p:spPr>
        <p:txBody>
          <a:bodyPr vert="horz" lIns="91440" tIns="45720" rIns="91440" bIns="45720" rtlCol="0" anchor="t">
            <a:normAutofit lnSpcReduction="10000"/>
          </a:bodyPr>
          <a:lstStyle/>
          <a:p>
            <a:pPr>
              <a:lnSpc>
                <a:spcPct val="115000"/>
              </a:lnSpc>
              <a:spcAft>
                <a:spcPts val="800"/>
              </a:spcAft>
            </a:pPr>
            <a:r>
              <a:rPr lang="es-ES" sz="3000" noProof="0" dirty="0">
                <a:solidFill>
                  <a:schemeClr val="bg2"/>
                </a:solidFill>
              </a:rPr>
              <a:t>Cómo restituir y apoyar a otras mujeres empresarias </a:t>
            </a:r>
          </a:p>
          <a:p>
            <a:pPr marL="342900" indent="-342900" algn="just">
              <a:lnSpc>
                <a:spcPct val="115000"/>
              </a:lnSpc>
              <a:spcAft>
                <a:spcPts val="800"/>
              </a:spcAft>
              <a:buFont typeface="+mj-lt"/>
              <a:buAutoNum type="arabicPeriod"/>
              <a:tabLst>
                <a:tab pos="457200" algn="l"/>
              </a:tabLst>
            </a:pPr>
            <a:r>
              <a:rPr lang="es-ES" sz="2000" noProof="0" dirty="0"/>
              <a:t>Ofrece </a:t>
            </a:r>
            <a:r>
              <a:rPr lang="es-ES" sz="2000" noProof="0" dirty="0" err="1"/>
              <a:t>mentorización</a:t>
            </a:r>
            <a:r>
              <a:rPr lang="es-ES" sz="2000" noProof="0" dirty="0"/>
              <a:t> :</a:t>
            </a:r>
          </a:p>
          <a:p>
            <a:pPr marL="742950" lvl="1" indent="-285750" algn="just">
              <a:lnSpc>
                <a:spcPct val="115000"/>
              </a:lnSpc>
              <a:spcAft>
                <a:spcPts val="800"/>
              </a:spcAft>
              <a:buSzPts val="1000"/>
              <a:buFont typeface="Courier New" panose="02070309020205020404" pitchFamily="49" charset="0"/>
              <a:buChar char="o"/>
              <a:tabLst>
                <a:tab pos="914400" algn="l"/>
              </a:tabLst>
            </a:pPr>
            <a:r>
              <a:rPr lang="es-ES" sz="2000" b="0" noProof="0" dirty="0">
                <a:solidFill>
                  <a:schemeClr val="accent1"/>
                </a:solidFill>
                <a:latin typeface="+mn-lt"/>
              </a:rPr>
              <a:t>Ejemplo: Ofrécete como mentor en organizaciones empresariales de mujeres o proporciona orientación personalizada.</a:t>
            </a:r>
          </a:p>
          <a:p>
            <a:pPr marL="342900" lvl="0" indent="-342900" algn="just">
              <a:lnSpc>
                <a:spcPct val="115000"/>
              </a:lnSpc>
              <a:spcAft>
                <a:spcPts val="800"/>
              </a:spcAft>
              <a:buFont typeface="+mj-lt"/>
              <a:buAutoNum type="arabicPeriod"/>
              <a:tabLst>
                <a:tab pos="457200" algn="l"/>
              </a:tabLst>
            </a:pPr>
            <a:r>
              <a:rPr lang="es-ES" sz="2000" noProof="0" dirty="0"/>
              <a:t>Comparte experiencia y recursos :</a:t>
            </a:r>
          </a:p>
          <a:p>
            <a:pPr marL="742950" lvl="1" indent="-285750" algn="just">
              <a:lnSpc>
                <a:spcPct val="115000"/>
              </a:lnSpc>
              <a:spcAft>
                <a:spcPts val="800"/>
              </a:spcAft>
              <a:buSzPts val="1000"/>
              <a:buFont typeface="Courier New" panose="02070309020205020404" pitchFamily="49" charset="0"/>
              <a:buChar char="o"/>
              <a:tabLst>
                <a:tab pos="914400" algn="l"/>
              </a:tabLst>
            </a:pPr>
            <a:r>
              <a:rPr lang="es-ES" sz="2000" b="0" noProof="0" dirty="0">
                <a:solidFill>
                  <a:schemeClr val="accent1"/>
                </a:solidFill>
                <a:latin typeface="+mn-lt"/>
              </a:rPr>
              <a:t>Ejemplo: Organiza talleres o seminarios web para compartir tus conocimientos.</a:t>
            </a:r>
          </a:p>
          <a:p>
            <a:pPr marL="342900" indent="-342900" algn="just">
              <a:lnSpc>
                <a:spcPct val="115000"/>
              </a:lnSpc>
              <a:spcAft>
                <a:spcPts val="800"/>
              </a:spcAft>
              <a:buFont typeface="+mj-lt"/>
              <a:buAutoNum type="arabicPeriod"/>
              <a:tabLst>
                <a:tab pos="457200" algn="l"/>
              </a:tabLst>
            </a:pPr>
            <a:r>
              <a:rPr lang="es-ES" sz="2000" noProof="0" dirty="0"/>
              <a:t>Celebra los éxitos :</a:t>
            </a:r>
          </a:p>
          <a:p>
            <a:pPr marL="742950" lvl="1" indent="-285750" algn="just">
              <a:lnSpc>
                <a:spcPct val="115000"/>
              </a:lnSpc>
              <a:spcAft>
                <a:spcPts val="800"/>
              </a:spcAft>
              <a:buSzPts val="1000"/>
              <a:buFont typeface="Courier New" panose="02070309020205020404" pitchFamily="49" charset="0"/>
              <a:buChar char="o"/>
              <a:tabLst>
                <a:tab pos="914400" algn="l"/>
              </a:tabLst>
            </a:pPr>
            <a:r>
              <a:rPr lang="es-ES" sz="2000" b="0" noProof="0" dirty="0">
                <a:solidFill>
                  <a:schemeClr val="accent1"/>
                </a:solidFill>
                <a:latin typeface="+mn-lt"/>
              </a:rPr>
              <a:t>Ejemplo: Reconoce y celebra públicamente los logros de otras mujeres.</a:t>
            </a:r>
          </a:p>
          <a:p>
            <a:pPr marL="342900" lvl="0" indent="-342900" algn="just">
              <a:lnSpc>
                <a:spcPct val="115000"/>
              </a:lnSpc>
              <a:spcAft>
                <a:spcPts val="800"/>
              </a:spcAft>
              <a:buFont typeface="+mj-lt"/>
              <a:buAutoNum type="arabicPeriod"/>
              <a:tabLst>
                <a:tab pos="457200" algn="l"/>
              </a:tabLst>
            </a:pPr>
            <a:r>
              <a:rPr lang="es-ES" sz="2000" noProof="0" dirty="0"/>
              <a:t>Defiende la igualdad de género :</a:t>
            </a:r>
          </a:p>
          <a:p>
            <a:pPr marL="742950" lvl="1" indent="-285750" algn="just">
              <a:lnSpc>
                <a:spcPct val="115000"/>
              </a:lnSpc>
              <a:spcAft>
                <a:spcPts val="800"/>
              </a:spcAft>
              <a:buSzPts val="1000"/>
              <a:buFont typeface="Courier New" panose="02070309020205020404" pitchFamily="49" charset="0"/>
              <a:buChar char="o"/>
              <a:tabLst>
                <a:tab pos="914400" algn="l"/>
              </a:tabLst>
            </a:pPr>
            <a:r>
              <a:rPr lang="es-ES" sz="2000" b="0" noProof="0" dirty="0">
                <a:solidFill>
                  <a:schemeClr val="accent1"/>
                </a:solidFill>
                <a:latin typeface="+mn-lt"/>
              </a:rPr>
              <a:t>Ejemplo: Apoyar políticas e iniciativas que promuevan la igualdad de género en el lugar de trabajo.</a:t>
            </a:r>
          </a:p>
          <a:p>
            <a:endParaRPr lang="es-ES" noProof="0" dirty="0"/>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7349306" y="968828"/>
            <a:ext cx="4308381" cy="5706063"/>
          </a:xfrm>
        </p:spPr>
        <p:txBody>
          <a:bodyPr vert="horz" lIns="91440" tIns="45720" rIns="91440" bIns="45720" rtlCol="0" anchor="t">
            <a:normAutofit fontScale="70000" lnSpcReduction="20000"/>
          </a:bodyPr>
          <a:lstStyle/>
          <a:p>
            <a:pPr algn="just">
              <a:lnSpc>
                <a:spcPct val="170000"/>
              </a:lnSpc>
            </a:pPr>
            <a:r>
              <a:rPr lang="es-ES" b="0" noProof="0" dirty="0">
                <a:solidFill>
                  <a:schemeClr val="accent1"/>
                </a:solidFill>
              </a:rPr>
              <a:t>He aquí un consejo para mujeres de negocios, que subraya la importancia de </a:t>
            </a:r>
            <a:r>
              <a:rPr lang="es-ES" noProof="0" dirty="0">
                <a:solidFill>
                  <a:schemeClr val="accent1"/>
                </a:solidFill>
              </a:rPr>
              <a:t>destacar y ser visibles</a:t>
            </a:r>
            <a:r>
              <a:rPr lang="es-ES" b="0" noProof="0" dirty="0">
                <a:solidFill>
                  <a:schemeClr val="accent1"/>
                </a:solidFill>
              </a:rPr>
              <a:t>. Anima a las mujeres a apropiarse de sus carreras, ser proactivas en la búsqueda de oportunidades y dar a conocer sus logros. El contenido destaca la </a:t>
            </a:r>
            <a:r>
              <a:rPr lang="es-ES" noProof="0" dirty="0">
                <a:solidFill>
                  <a:schemeClr val="accent1"/>
                </a:solidFill>
              </a:rPr>
              <a:t>importancia de la confianza, la persistencia y la creación de redes</a:t>
            </a:r>
            <a:r>
              <a:rPr lang="es-ES" b="0" noProof="0" dirty="0">
                <a:solidFill>
                  <a:schemeClr val="accent1"/>
                </a:solidFill>
              </a:rPr>
              <a:t>. Se insta a las mujeres a aprovechar sus </a:t>
            </a:r>
            <a:r>
              <a:rPr lang="es-ES" noProof="0" dirty="0">
                <a:solidFill>
                  <a:schemeClr val="accent1"/>
                </a:solidFill>
              </a:rPr>
              <a:t>puntos fuertes y perspectivas únicas </a:t>
            </a:r>
            <a:r>
              <a:rPr lang="es-ES" b="0" noProof="0" dirty="0">
                <a:solidFill>
                  <a:schemeClr val="accent1"/>
                </a:solidFill>
              </a:rPr>
              <a:t>para diferenciarse en el lugar de trabajo y avanzar en sus carreras.</a:t>
            </a: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492443"/>
          </a:xfrm>
          <a:prstGeom prst="rect">
            <a:avLst/>
          </a:prstGeom>
          <a:noFill/>
        </p:spPr>
        <p:txBody>
          <a:bodyPr wrap="square" lIns="91440" tIns="45720" rIns="91440" bIns="45720" rtlCol="0" anchor="t">
            <a:spAutoFit/>
          </a:bodyPr>
          <a:lstStyle/>
          <a:p>
            <a:r>
              <a:rPr lang="es-ES" sz="1000" noProof="0" dirty="0">
                <a:solidFill>
                  <a:schemeClr val="accent1"/>
                </a:solidFill>
              </a:rPr>
              <a:t>Fuente: </a:t>
            </a:r>
            <a:r>
              <a:rPr lang="es-ES" sz="1000" noProof="0" dirty="0">
                <a:solidFill>
                  <a:schemeClr val="accent1"/>
                </a:solidFill>
                <a:latin typeface="Raleway"/>
                <a:ea typeface="Roboto"/>
                <a:cs typeface="Roboto"/>
              </a:rPr>
              <a:t>Consejo del CEO de Accenture a las mujeres: Destacar por el éxito Con Moira Forbes</a:t>
            </a:r>
            <a:endParaRPr lang="es-ES" b="1" noProof="0" dirty="0">
              <a:solidFill>
                <a:srgbClr val="0F0F0F"/>
              </a:solidFill>
              <a:latin typeface="Roboto"/>
              <a:ea typeface="Roboto"/>
              <a:cs typeface="Roboto"/>
            </a:endParaRPr>
          </a:p>
          <a:p>
            <a:endParaRPr lang="es-ES" sz="1600" noProof="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534313" y="429208"/>
            <a:ext cx="6278945"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3100" b="1" baseline="0" noProof="0" dirty="0">
                <a:solidFill>
                  <a:srgbClr val="0E9094"/>
                </a:solidFill>
                <a:latin typeface="Raleway"/>
              </a:rPr>
              <a:t>Cómo restituir y apoyar a otras mujeres empresarias </a:t>
            </a:r>
            <a:r>
              <a:rPr lang="es-ES" sz="3100" noProof="0" dirty="0">
                <a:latin typeface="Raleway"/>
                <a:ea typeface="Raleway"/>
                <a:cs typeface="Raleway"/>
              </a:rPr>
              <a:t>​</a:t>
            </a:r>
            <a:endParaRPr lang="es-ES" noProof="0" dirty="0"/>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es-ES" sz="3400" noProof="0" dirty="0"/>
              <a:t>Aprendizajes de esta unidad</a:t>
            </a:r>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a:xfrm>
            <a:off x="838200" y="1358697"/>
            <a:ext cx="5181600" cy="4351338"/>
          </a:xfrm>
        </p:spPr>
        <p:txBody>
          <a:bodyPr vert="horz" lIns="91440" tIns="45720" rIns="91440" bIns="45720" rtlCol="0" anchor="t">
            <a:normAutofit fontScale="92500"/>
          </a:bodyPr>
          <a:lstStyle/>
          <a:p>
            <a:pPr algn="just"/>
            <a:r>
              <a:rPr lang="es-ES" sz="1600" noProof="0" dirty="0"/>
              <a:t>Obtendrás una comprensión más profunda sobre:</a:t>
            </a:r>
          </a:p>
          <a:p>
            <a:pPr marL="742950" lvl="1" indent="-285750" algn="just">
              <a:lnSpc>
                <a:spcPct val="160000"/>
              </a:lnSpc>
              <a:spcBef>
                <a:spcPts val="600"/>
              </a:spcBef>
              <a:spcAft>
                <a:spcPts val="600"/>
              </a:spcAft>
              <a:buSzPts val="1000"/>
              <a:buFont typeface="Arial" panose="020B0604020202020204" pitchFamily="34" charset="0"/>
              <a:buChar char="•"/>
            </a:pPr>
            <a:r>
              <a:rPr lang="es-ES" sz="1600" b="0" dirty="0">
                <a:solidFill>
                  <a:schemeClr val="accent1"/>
                </a:solidFill>
                <a:latin typeface="+mj-lt"/>
              </a:rPr>
              <a:t> </a:t>
            </a:r>
            <a:r>
              <a:rPr lang="es-ES" sz="1600" b="0" dirty="0">
                <a:solidFill>
                  <a:schemeClr val="accent1"/>
                </a:solidFill>
                <a:latin typeface="Raleway "/>
              </a:rPr>
              <a:t>Los efectos generalizados del sesgo de género en el lugar de trabajo y su impacto tanto en las personas como en las organizaciones.</a:t>
            </a:r>
          </a:p>
          <a:p>
            <a:pPr marL="742950" lvl="1" indent="-285750" algn="just">
              <a:lnSpc>
                <a:spcPct val="150000"/>
              </a:lnSpc>
              <a:spcBef>
                <a:spcPts val="600"/>
              </a:spcBef>
              <a:spcAft>
                <a:spcPts val="600"/>
              </a:spcAft>
              <a:buSzPts val="1000"/>
              <a:buFont typeface="Arial" panose="020B0604020202020204" pitchFamily="34" charset="0"/>
              <a:buChar char="•"/>
            </a:pPr>
            <a:r>
              <a:rPr lang="es-ES" sz="1600" b="0" dirty="0">
                <a:solidFill>
                  <a:schemeClr val="accent1"/>
                </a:solidFill>
                <a:latin typeface="Raleway "/>
              </a:rPr>
              <a:t>La importancia del apoyo y la defensa de las mujeres en el mundo empresarial, fomentando un entorno que valore la diversidad de perspectivas.</a:t>
            </a:r>
          </a:p>
          <a:p>
            <a:pPr marL="742950" lvl="1" indent="-285750" algn="just">
              <a:lnSpc>
                <a:spcPct val="150000"/>
              </a:lnSpc>
              <a:spcBef>
                <a:spcPts val="600"/>
              </a:spcBef>
              <a:spcAft>
                <a:spcPts val="600"/>
              </a:spcAft>
              <a:buSzPts val="1000"/>
              <a:buFont typeface="Arial" panose="020B0604020202020204" pitchFamily="34" charset="0"/>
              <a:buChar char="•"/>
            </a:pPr>
            <a:r>
              <a:rPr lang="es-ES" sz="1600" b="0" dirty="0">
                <a:solidFill>
                  <a:schemeClr val="accent1"/>
                </a:solidFill>
                <a:latin typeface="Raleway "/>
              </a:rPr>
              <a:t>Estrategias para reconocer y abordar el sesgo de género, incluidas sus formas sutiles y sus implicaciones sociales más amplias.</a:t>
            </a:r>
          </a:p>
          <a:p>
            <a:endParaRPr lang="es-ES" noProof="0" dirty="0">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172202" y="1179560"/>
            <a:ext cx="4958934" cy="5144651"/>
          </a:xfrm>
        </p:spPr>
        <p:txBody>
          <a:bodyPr vert="horz" lIns="91440" tIns="45720" rIns="91440" bIns="45720" rtlCol="0" anchor="t">
            <a:normAutofit fontScale="92500"/>
          </a:bodyPr>
          <a:lstStyle/>
          <a:p>
            <a:pPr>
              <a:lnSpc>
                <a:spcPct val="160000"/>
              </a:lnSpc>
              <a:spcAft>
                <a:spcPts val="800"/>
              </a:spcAft>
            </a:pPr>
            <a:r>
              <a:rPr lang="es-ES" sz="1600" noProof="0" dirty="0"/>
              <a:t>         Desarrollarás competencias para : </a:t>
            </a:r>
          </a:p>
          <a:p>
            <a:pPr marL="742950" lvl="1" indent="-285750" algn="just">
              <a:lnSpc>
                <a:spcPct val="160000"/>
              </a:lnSpc>
              <a:buSzPts val="1000"/>
              <a:buFont typeface="Arial" panose="020B0604020202020204" pitchFamily="34" charset="0"/>
              <a:buChar char="•"/>
            </a:pPr>
            <a:r>
              <a:rPr lang="es-ES" sz="1600" b="0" dirty="0">
                <a:solidFill>
                  <a:schemeClr val="accent1"/>
                </a:solidFill>
                <a:latin typeface="Raleway "/>
              </a:rPr>
              <a:t>Implementar estrategias efectivas para fortalecer la confianza y la resiliencia de las mujeres en entornos profesionales.</a:t>
            </a:r>
          </a:p>
          <a:p>
            <a:pPr marL="742950" lvl="1" indent="-285750" algn="just">
              <a:lnSpc>
                <a:spcPct val="160000"/>
              </a:lnSpc>
              <a:buSzPts val="1000"/>
              <a:buFont typeface="Arial" panose="020B0604020202020204" pitchFamily="34" charset="0"/>
              <a:buChar char="•"/>
            </a:pPr>
            <a:r>
              <a:rPr lang="es-ES" sz="1600" b="0" dirty="0">
                <a:solidFill>
                  <a:schemeClr val="accent1"/>
                </a:solidFill>
                <a:latin typeface="Raleway "/>
              </a:rPr>
              <a:t>Crear y promover lugares de trabajo inclusivos que apoyen la diversidad y la equidad, asegurando que todas las voces sean escuchadas.</a:t>
            </a:r>
          </a:p>
          <a:p>
            <a:pPr marL="742950" lvl="1" indent="-285750" algn="just">
              <a:lnSpc>
                <a:spcPct val="160000"/>
              </a:lnSpc>
              <a:buSzPts val="1000"/>
              <a:buFont typeface="Arial" panose="020B0604020202020204" pitchFamily="34" charset="0"/>
              <a:buChar char="•"/>
            </a:pPr>
            <a:r>
              <a:rPr lang="es-ES" sz="1600" b="0" dirty="0">
                <a:solidFill>
                  <a:schemeClr val="accent1"/>
                </a:solidFill>
                <a:latin typeface="Raleway "/>
              </a:rPr>
              <a:t>Abogar por políticas que promuevan la igualdad de género, contribuyendo a un entorno empresarial más justo y equitativo</a:t>
            </a:r>
            <a:r>
              <a:rPr lang="es-ES" dirty="0">
                <a:latin typeface="Raleway "/>
              </a:rPr>
              <a:t>.</a:t>
            </a:r>
            <a:br>
              <a:rPr lang="es-ES" noProof="0" dirty="0">
                <a:latin typeface="Raleway "/>
              </a:rPr>
            </a:br>
            <a:endParaRPr lang="es-ES" noProof="0" dirty="0">
              <a:latin typeface="Raleway "/>
            </a:endParaRPr>
          </a:p>
          <a:p>
            <a:pPr marL="342900" indent="-342900">
              <a:lnSpc>
                <a:spcPct val="114999"/>
              </a:lnSpc>
              <a:spcAft>
                <a:spcPts val="800"/>
              </a:spcAft>
              <a:buSzPts val="1000"/>
              <a:buFont typeface="Symbol" panose="05050102010706020507" pitchFamily="18" charset="2"/>
              <a:buChar char=""/>
            </a:pPr>
            <a:endParaRPr lang="es-ES" sz="1400" b="0" noProof="0" dirty="0">
              <a:solidFill>
                <a:schemeClr val="accent1"/>
              </a:solidFill>
              <a:latin typeface="Raleway"/>
            </a:endParaRPr>
          </a:p>
          <a:p>
            <a:endParaRPr lang="es-ES" noProof="0" dirty="0">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4" y="365125"/>
            <a:ext cx="9613392" cy="613283"/>
          </a:xfrm>
        </p:spPr>
        <p:txBody>
          <a:bodyPr vert="horz" lIns="91440" tIns="45720" rIns="91440" bIns="45720" rtlCol="0" anchor="ctr">
            <a:noAutofit/>
          </a:bodyPr>
          <a:lstStyle/>
          <a:p>
            <a:r>
              <a:rPr lang="es-ES" sz="3400" b="1" noProof="0" dirty="0">
                <a:latin typeface="+mn-lt"/>
              </a:rPr>
              <a:t>IA y otras herramientas para aplicaciones prácticas: TEXTIO</a:t>
            </a: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10892382" cy="4805698"/>
          </a:xfrm>
          <a:effectLst>
            <a:glow rad="63500">
              <a:schemeClr val="accent2">
                <a:satMod val="175000"/>
                <a:alpha val="40000"/>
              </a:schemeClr>
            </a:glow>
          </a:effectLst>
        </p:spPr>
        <p:txBody>
          <a:bodyPr vert="horz" lIns="91440" tIns="45720" rIns="91440" bIns="45720" rtlCol="0" anchor="t">
            <a:normAutofit/>
          </a:bodyPr>
          <a:lstStyle/>
          <a:p>
            <a:pPr algn="just" fontAlgn="base">
              <a:lnSpc>
                <a:spcPct val="100000"/>
              </a:lnSpc>
            </a:pPr>
            <a:r>
              <a:rPr lang="es-ES" sz="1800" noProof="0" dirty="0" err="1">
                <a:solidFill>
                  <a:srgbClr val="1D1D1B"/>
                </a:solidFill>
                <a:latin typeface="Raleway"/>
                <a:hlinkClick r:id="rId3"/>
              </a:rPr>
              <a:t>Textio</a:t>
            </a:r>
            <a:r>
              <a:rPr lang="es-ES" sz="1800" b="0" noProof="0" dirty="0">
                <a:solidFill>
                  <a:srgbClr val="1D1D1B"/>
                </a:solidFill>
                <a:latin typeface="Raleway"/>
              </a:rPr>
              <a:t> </a:t>
            </a:r>
            <a:r>
              <a:rPr lang="es-ES" sz="1800" noProof="0" dirty="0">
                <a:solidFill>
                  <a:srgbClr val="FF0000"/>
                </a:solidFill>
                <a:ea typeface="+mn-lt"/>
                <a:cs typeface="+mn-lt"/>
              </a:rPr>
              <a:t>mejora la comunicación utilizando la IA </a:t>
            </a:r>
            <a:r>
              <a:rPr lang="es-ES" sz="1800" b="0" noProof="0" dirty="0">
                <a:solidFill>
                  <a:srgbClr val="1D1D1B"/>
                </a:solidFill>
                <a:ea typeface="+mn-lt"/>
                <a:cs typeface="+mn-lt"/>
              </a:rPr>
              <a:t>para detectar prejuicios y mejorar la inclusión, ayudando a las organizaciones a crear contenidos diversos, equitativos y atractivos, como anuncios de empleo y correos electrónicos.</a:t>
            </a:r>
            <a:endParaRPr lang="es-ES" sz="1800" b="0" noProof="0" dirty="0">
              <a:solidFill>
                <a:srgbClr val="DACDAC"/>
              </a:solidFill>
              <a:latin typeface="Raleway"/>
            </a:endParaRPr>
          </a:p>
          <a:p>
            <a:pPr algn="just">
              <a:lnSpc>
                <a:spcPct val="100000"/>
              </a:lnSpc>
            </a:pPr>
            <a:endParaRPr lang="es-ES" sz="1800" b="0" noProof="0" dirty="0">
              <a:solidFill>
                <a:srgbClr val="1D1D1B"/>
              </a:solidFill>
              <a:ea typeface="+mn-lt"/>
              <a:cs typeface="+mn-lt"/>
            </a:endParaRPr>
          </a:p>
          <a:p>
            <a:pPr algn="just"/>
            <a:r>
              <a:rPr lang="es-ES" sz="1800" noProof="0" dirty="0">
                <a:solidFill>
                  <a:srgbClr val="1D1D1B"/>
                </a:solidFill>
                <a:ea typeface="+mn-lt"/>
                <a:cs typeface="+mn-lt"/>
              </a:rPr>
              <a:t>Consejos:</a:t>
            </a:r>
            <a:endParaRPr lang="es-ES" sz="1800" noProof="0" dirty="0"/>
          </a:p>
          <a:p>
            <a:pPr marL="285750" indent="-285750" algn="just">
              <a:buChar char="•"/>
            </a:pPr>
            <a:r>
              <a:rPr lang="es-ES" sz="1800" b="0" noProof="0" dirty="0">
                <a:solidFill>
                  <a:srgbClr val="1D1D1B"/>
                </a:solidFill>
                <a:ea typeface="+mn-lt"/>
                <a:cs typeface="+mn-lt"/>
              </a:rPr>
              <a:t>Utiliza un lenguaje inclusivo e imparcial para atraer a un público amplio.</a:t>
            </a:r>
          </a:p>
          <a:p>
            <a:pPr marL="285750" indent="-285750" algn="just">
              <a:buChar char="•"/>
            </a:pPr>
            <a:r>
              <a:rPr lang="es-ES" sz="1800" b="0" noProof="0" dirty="0">
                <a:solidFill>
                  <a:srgbClr val="1D1D1B"/>
                </a:solidFill>
                <a:ea typeface="+mn-lt"/>
                <a:cs typeface="+mn-lt"/>
              </a:rPr>
              <a:t>Mantén el contenido claro y conciso.</a:t>
            </a:r>
          </a:p>
          <a:p>
            <a:pPr marL="285750" indent="-285750" algn="just">
              <a:buChar char="•"/>
            </a:pPr>
            <a:r>
              <a:rPr lang="es-ES" sz="1800" b="0" noProof="0" dirty="0">
                <a:solidFill>
                  <a:srgbClr val="1D1D1B"/>
                </a:solidFill>
                <a:ea typeface="+mn-lt"/>
                <a:cs typeface="+mn-lt"/>
              </a:rPr>
              <a:t>Aprovecha las sugerencias en tiempo real para eliminar prejuicios.</a:t>
            </a:r>
          </a:p>
          <a:p>
            <a:pPr marL="285750" indent="-285750" algn="just">
              <a:buChar char="•"/>
            </a:pPr>
            <a:r>
              <a:rPr lang="es-ES" sz="1800" b="0" noProof="0" dirty="0">
                <a:solidFill>
                  <a:srgbClr val="1D1D1B"/>
                </a:solidFill>
                <a:ea typeface="+mn-lt"/>
                <a:cs typeface="+mn-lt"/>
              </a:rPr>
              <a:t>Actualiza periódicamente las plantillas para que sean inclusivas.</a:t>
            </a:r>
          </a:p>
          <a:p>
            <a:pPr marL="285750" indent="-285750" algn="just">
              <a:buChar char="•"/>
            </a:pPr>
            <a:r>
              <a:rPr lang="es-ES" sz="1800" b="0" noProof="0" dirty="0">
                <a:solidFill>
                  <a:srgbClr val="1D1D1B"/>
                </a:solidFill>
                <a:ea typeface="+mn-lt"/>
                <a:cs typeface="+mn-lt"/>
              </a:rPr>
              <a:t>Optimiza las ofertas de empleo para mostrar un lugar de trabajo solidario.</a:t>
            </a:r>
            <a:endParaRPr lang="es-ES" sz="1800" noProof="0" dirty="0"/>
          </a:p>
          <a:p>
            <a:pPr>
              <a:lnSpc>
                <a:spcPct val="160000"/>
              </a:lnSpc>
            </a:pPr>
            <a:endParaRPr lang="es-ES" sz="1500" b="0" noProof="0" dirty="0">
              <a:solidFill>
                <a:srgbClr val="1D1D1B"/>
              </a:solidFill>
              <a:latin typeface="Raleway"/>
            </a:endParaRPr>
          </a:p>
          <a:p>
            <a:endParaRPr lang="es-ES" b="0" noProof="0" dirty="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743429" y="3002201"/>
            <a:ext cx="3067632" cy="1733216"/>
          </a:xfrm>
          <a:prstGeom prst="rect">
            <a:avLst/>
          </a:prstGeom>
        </p:spPr>
      </p:pic>
      <p:sp>
        <p:nvSpPr>
          <p:cNvPr id="5" name="PoljeZBesedilom 4">
            <a:extLst>
              <a:ext uri="{FF2B5EF4-FFF2-40B4-BE49-F238E27FC236}">
                <a16:creationId xmlns:a16="http://schemas.microsoft.com/office/drawing/2014/main" id="{EF08AECE-ADAF-60A6-8896-460AE93C83DE}"/>
              </a:ext>
            </a:extLst>
          </p:cNvPr>
          <p:cNvSpPr txBox="1"/>
          <p:nvPr/>
        </p:nvSpPr>
        <p:spPr>
          <a:xfrm>
            <a:off x="9289843" y="2532300"/>
            <a:ext cx="212942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Consejo: Mira este video para conocer más sobre TEXTIO </a:t>
            </a:r>
          </a:p>
        </p:txBody>
      </p:sp>
      <p:sp>
        <p:nvSpPr>
          <p:cNvPr id="6" name="PoljeZBesedilom 5">
            <a:extLst>
              <a:ext uri="{FF2B5EF4-FFF2-40B4-BE49-F238E27FC236}">
                <a16:creationId xmlns:a16="http://schemas.microsoft.com/office/drawing/2014/main" id="{12F2B9A8-17B9-BA6E-6769-47CE6202B94D}"/>
              </a:ext>
            </a:extLst>
          </p:cNvPr>
          <p:cNvSpPr txBox="1"/>
          <p:nvPr/>
        </p:nvSpPr>
        <p:spPr>
          <a:xfrm>
            <a:off x="8697525" y="4875000"/>
            <a:ext cx="311353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1000" noProof="0" dirty="0">
                <a:solidFill>
                  <a:schemeClr val="accent1"/>
                </a:solidFill>
              </a:rPr>
              <a:t>Fuente: </a:t>
            </a:r>
            <a:r>
              <a:rPr lang="es-ES" sz="1000" noProof="0" dirty="0">
                <a:solidFill>
                  <a:schemeClr val="accent1"/>
                </a:solidFill>
                <a:latin typeface="Raleway"/>
                <a:ea typeface="Roboto"/>
                <a:cs typeface="Roboto"/>
              </a:rPr>
              <a:t>Los directivos utilizan la inteligencia artificial de </a:t>
            </a:r>
            <a:r>
              <a:rPr lang="es-ES" sz="1000" noProof="0" dirty="0" err="1">
                <a:solidFill>
                  <a:schemeClr val="accent1"/>
                </a:solidFill>
                <a:latin typeface="Raleway"/>
                <a:ea typeface="Roboto"/>
                <a:cs typeface="Roboto"/>
              </a:rPr>
              <a:t>Textio</a:t>
            </a:r>
            <a:r>
              <a:rPr lang="es-ES" sz="1000" noProof="0" dirty="0">
                <a:solidFill>
                  <a:schemeClr val="accent1"/>
                </a:solidFill>
                <a:latin typeface="Raleway"/>
                <a:ea typeface="Roboto"/>
                <a:cs typeface="Roboto"/>
              </a:rPr>
              <a:t> para mejorar los comentarios y reducir a la mitad el tiempo de redacción de las revisiones por </a:t>
            </a:r>
            <a:r>
              <a:rPr lang="es-ES" sz="1000" noProof="0" dirty="0" err="1">
                <a:solidFill>
                  <a:schemeClr val="accent1"/>
                </a:solidFill>
                <a:latin typeface="Raleway"/>
                <a:ea typeface="Roboto"/>
                <a:cs typeface="Roboto"/>
              </a:rPr>
              <a:t>Textio</a:t>
            </a:r>
            <a:endParaRPr lang="es-ES" noProof="0"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232776" y="156358"/>
            <a:ext cx="8970724" cy="594879"/>
          </a:xfrm>
        </p:spPr>
        <p:txBody>
          <a:bodyPr/>
          <a:lstStyle/>
          <a:p>
            <a:r>
              <a:rPr lang="es-ES" sz="3400" noProof="0" dirty="0"/>
              <a:t>Fuentes usadas para crear esta unidad</a:t>
            </a:r>
            <a:endParaRPr lang="es-ES" noProof="0" dirty="0"/>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25359" y="976266"/>
            <a:ext cx="11371544" cy="5228159"/>
          </a:xfrm>
        </p:spPr>
        <p:txBody>
          <a:bodyPr vert="horz" lIns="91440" tIns="45720" rIns="91440" bIns="45720" rtlCol="0" anchor="t">
            <a:normAutofit fontScale="92500" lnSpcReduction="10000"/>
          </a:bodyPr>
          <a:lstStyle/>
          <a:p>
            <a:r>
              <a:rPr lang="es-ES" sz="2200" noProof="0" dirty="0">
                <a:solidFill>
                  <a:schemeClr val="accent1"/>
                </a:solidFill>
              </a:rPr>
              <a:t>Sección 1 y 2</a:t>
            </a:r>
          </a:p>
          <a:p>
            <a:pPr marL="171450" indent="-171450">
              <a:buFont typeface="Arial" panose="020B0604020202020204" pitchFamily="34" charset="0"/>
              <a:buChar char="•"/>
            </a:pPr>
            <a:endParaRPr lang="es-ES" sz="1200" b="0" noProof="0" dirty="0">
              <a:solidFill>
                <a:schemeClr val="accent1"/>
              </a:solidFill>
            </a:endParaRPr>
          </a:p>
          <a:p>
            <a:pPr>
              <a:lnSpc>
                <a:spcPct val="110000"/>
              </a:lnSpc>
              <a:spcBef>
                <a:spcPts val="600"/>
              </a:spcBef>
              <a:spcAft>
                <a:spcPts val="600"/>
              </a:spcAft>
            </a:pPr>
            <a:r>
              <a:rPr lang="es-ES" sz="1400" b="0" noProof="0" dirty="0" err="1">
                <a:solidFill>
                  <a:schemeClr val="accent1"/>
                </a:solidFill>
              </a:rPr>
              <a:t>Breaking</a:t>
            </a:r>
            <a:r>
              <a:rPr lang="es-ES" sz="1400" b="0" noProof="0" dirty="0">
                <a:solidFill>
                  <a:schemeClr val="accent1"/>
                </a:solidFill>
              </a:rPr>
              <a:t> </a:t>
            </a:r>
            <a:r>
              <a:rPr lang="es-ES" sz="1400" b="0" noProof="0" dirty="0" err="1">
                <a:solidFill>
                  <a:schemeClr val="accent1"/>
                </a:solidFill>
              </a:rPr>
              <a:t>barriers</a:t>
            </a:r>
            <a:r>
              <a:rPr lang="es-ES" sz="1400" b="0" noProof="0" dirty="0">
                <a:solidFill>
                  <a:schemeClr val="accent1"/>
                </a:solidFill>
              </a:rPr>
              <a:t>: </a:t>
            </a:r>
            <a:r>
              <a:rPr lang="es-ES" sz="1400" b="0" noProof="0" dirty="0" err="1">
                <a:solidFill>
                  <a:schemeClr val="accent1"/>
                </a:solidFill>
              </a:rPr>
              <a:t>Unconscious</a:t>
            </a:r>
            <a:r>
              <a:rPr lang="es-ES" sz="1400" b="0" noProof="0" dirty="0">
                <a:solidFill>
                  <a:schemeClr val="accent1"/>
                </a:solidFill>
              </a:rPr>
              <a:t> </a:t>
            </a:r>
            <a:r>
              <a:rPr lang="es-ES" sz="1400" b="0" noProof="0" dirty="0" err="1">
                <a:solidFill>
                  <a:schemeClr val="accent1"/>
                </a:solidFill>
              </a:rPr>
              <a:t>gender</a:t>
            </a:r>
            <a:r>
              <a:rPr lang="es-ES" sz="1400" b="0" noProof="0" dirty="0">
                <a:solidFill>
                  <a:schemeClr val="accent1"/>
                </a:solidFill>
              </a:rPr>
              <a:t> </a:t>
            </a:r>
            <a:r>
              <a:rPr lang="es-ES" sz="1400" b="0" noProof="0" dirty="0" err="1">
                <a:solidFill>
                  <a:schemeClr val="accent1"/>
                </a:solidFill>
              </a:rPr>
              <a:t>bias</a:t>
            </a:r>
            <a:r>
              <a:rPr lang="es-ES" sz="1400" b="0" noProof="0" dirty="0">
                <a:solidFill>
                  <a:schemeClr val="accent1"/>
                </a:solidFill>
              </a:rPr>
              <a:t> in </a:t>
            </a:r>
            <a:r>
              <a:rPr lang="es-ES" sz="1400" b="0" noProof="0" dirty="0" err="1">
                <a:solidFill>
                  <a:schemeClr val="accent1"/>
                </a:solidFill>
              </a:rPr>
              <a:t>the</a:t>
            </a:r>
            <a:r>
              <a:rPr lang="es-ES" sz="1400" b="0" noProof="0" dirty="0">
                <a:solidFill>
                  <a:schemeClr val="accent1"/>
                </a:solidFill>
              </a:rPr>
              <a:t> </a:t>
            </a:r>
            <a:r>
              <a:rPr lang="es-ES" sz="1400" b="0" noProof="0" dirty="0" err="1">
                <a:solidFill>
                  <a:schemeClr val="accent1"/>
                </a:solidFill>
              </a:rPr>
              <a:t>workplace</a:t>
            </a:r>
            <a:r>
              <a:rPr lang="es-ES" sz="1400" b="0" noProof="0" dirty="0">
                <a:solidFill>
                  <a:schemeClr val="accent1"/>
                </a:solidFill>
              </a:rPr>
              <a:t> (2017). Bureau </a:t>
            </a:r>
            <a:r>
              <a:rPr lang="es-ES" sz="1400" b="0" noProof="0" dirty="0" err="1">
                <a:solidFill>
                  <a:schemeClr val="accent1"/>
                </a:solidFill>
              </a:rPr>
              <a:t>for</a:t>
            </a:r>
            <a:r>
              <a:rPr lang="es-ES" sz="1400" b="0" noProof="0" dirty="0">
                <a:solidFill>
                  <a:schemeClr val="accent1"/>
                </a:solidFill>
              </a:rPr>
              <a:t> </a:t>
            </a:r>
            <a:r>
              <a:rPr lang="es-ES" sz="1400" b="0" noProof="0" dirty="0" err="1">
                <a:solidFill>
                  <a:schemeClr val="accent1"/>
                </a:solidFill>
              </a:rPr>
              <a:t>Employers</a:t>
            </a:r>
            <a:r>
              <a:rPr lang="es-ES" sz="1400" b="0" noProof="0" dirty="0">
                <a:solidFill>
                  <a:schemeClr val="accent1"/>
                </a:solidFill>
              </a:rPr>
              <a:t>’ </a:t>
            </a:r>
            <a:r>
              <a:rPr lang="es-ES" sz="1400" b="0" noProof="0" dirty="0" err="1">
                <a:solidFill>
                  <a:schemeClr val="accent1"/>
                </a:solidFill>
              </a:rPr>
              <a:t>Activities</a:t>
            </a:r>
            <a:r>
              <a:rPr lang="es-ES" sz="1400" b="0" noProof="0" dirty="0">
                <a:solidFill>
                  <a:schemeClr val="accent1"/>
                </a:solidFill>
              </a:rPr>
              <a:t> (ACT/EMP). International </a:t>
            </a:r>
            <a:r>
              <a:rPr lang="es-ES" sz="1400" b="0" noProof="0" dirty="0" err="1">
                <a:solidFill>
                  <a:schemeClr val="accent1"/>
                </a:solidFill>
              </a:rPr>
              <a:t>Labour</a:t>
            </a:r>
            <a:r>
              <a:rPr lang="es-ES" sz="1400" b="0" noProof="0" dirty="0">
                <a:solidFill>
                  <a:schemeClr val="accent1"/>
                </a:solidFill>
              </a:rPr>
              <a:t> Office.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hlinkClick r:id="rId2"/>
              </a:rPr>
              <a:t>https://www.ilo.org/media/421401/download</a:t>
            </a:r>
            <a:r>
              <a:rPr lang="es-ES" sz="1400" b="0" noProof="0" dirty="0"/>
              <a:t> </a:t>
            </a:r>
            <a:endParaRPr lang="es-ES" sz="1400" noProof="0" dirty="0"/>
          </a:p>
          <a:p>
            <a:pPr>
              <a:lnSpc>
                <a:spcPct val="110000"/>
              </a:lnSpc>
              <a:spcBef>
                <a:spcPts val="600"/>
              </a:spcBef>
              <a:spcAft>
                <a:spcPts val="600"/>
              </a:spcAft>
            </a:pPr>
            <a:r>
              <a:rPr lang="es-ES" sz="1400" b="0" noProof="0" dirty="0">
                <a:solidFill>
                  <a:srgbClr val="1D1D1B"/>
                </a:solidFill>
                <a:latin typeface="Raleway"/>
              </a:rPr>
              <a:t>CNN (2022, nov 21). Michelle Obama has </a:t>
            </a:r>
            <a:r>
              <a:rPr lang="es-ES" sz="1400" b="0" noProof="0" dirty="0" err="1">
                <a:solidFill>
                  <a:srgbClr val="1D1D1B"/>
                </a:solidFill>
                <a:latin typeface="Raleway"/>
              </a:rPr>
              <a:t>advice</a:t>
            </a:r>
            <a:r>
              <a:rPr lang="es-ES" sz="1400" b="0" noProof="0" dirty="0">
                <a:solidFill>
                  <a:srgbClr val="1D1D1B"/>
                </a:solidFill>
                <a:latin typeface="Raleway"/>
              </a:rPr>
              <a:t> </a:t>
            </a:r>
            <a:r>
              <a:rPr lang="es-ES" sz="1400" b="0" noProof="0" dirty="0" err="1">
                <a:solidFill>
                  <a:srgbClr val="1D1D1B"/>
                </a:solidFill>
                <a:latin typeface="Raleway"/>
              </a:rPr>
              <a:t>for</a:t>
            </a:r>
            <a:r>
              <a:rPr lang="es-ES" sz="1400" b="0" noProof="0" dirty="0">
                <a:solidFill>
                  <a:srgbClr val="1D1D1B"/>
                </a:solidFill>
                <a:latin typeface="Raleway"/>
              </a:rPr>
              <a:t> </a:t>
            </a:r>
            <a:r>
              <a:rPr lang="es-ES" sz="1400" b="0" noProof="0" dirty="0" err="1">
                <a:solidFill>
                  <a:srgbClr val="1D1D1B"/>
                </a:solidFill>
                <a:latin typeface="Raleway"/>
              </a:rPr>
              <a:t>girl's</a:t>
            </a:r>
            <a:r>
              <a:rPr lang="es-ES" sz="1400" b="0" noProof="0" dirty="0">
                <a:solidFill>
                  <a:srgbClr val="1D1D1B"/>
                </a:solidFill>
                <a:latin typeface="Raleway"/>
              </a:rPr>
              <a:t> </a:t>
            </a:r>
            <a:r>
              <a:rPr lang="es-ES" sz="1400" b="0" noProof="0" dirty="0" err="1">
                <a:solidFill>
                  <a:srgbClr val="1D1D1B"/>
                </a:solidFill>
                <a:latin typeface="Raleway"/>
              </a:rPr>
              <a:t>battling</a:t>
            </a:r>
            <a:r>
              <a:rPr lang="es-ES" sz="1400" b="0" noProof="0" dirty="0">
                <a:solidFill>
                  <a:srgbClr val="1D1D1B"/>
                </a:solidFill>
                <a:latin typeface="Raleway"/>
              </a:rPr>
              <a:t> </a:t>
            </a:r>
            <a:r>
              <a:rPr lang="es-ES" sz="1400" b="0" noProof="0" dirty="0" err="1">
                <a:solidFill>
                  <a:srgbClr val="1D1D1B"/>
                </a:solidFill>
                <a:latin typeface="Raleway"/>
              </a:rPr>
              <a:t>self-doubt</a:t>
            </a:r>
            <a:r>
              <a:rPr lang="es-ES" sz="1400" b="0" noProof="0" dirty="0">
                <a:solidFill>
                  <a:srgbClr val="1D1D1B"/>
                </a:solidFill>
                <a:latin typeface="Raleway"/>
              </a:rPr>
              <a:t>. </a:t>
            </a:r>
            <a:r>
              <a:rPr kumimoji="0" lang="es-ES"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es-ES" sz="1400" b="0" i="0" u="none" strike="noStrike" kern="1200" cap="none" spc="0" normalizeH="0" baseline="0" noProof="0" dirty="0">
                <a:ln>
                  <a:noFill/>
                </a:ln>
                <a:solidFill>
                  <a:srgbClr val="1D1D1B"/>
                </a:solidFill>
                <a:effectLst/>
                <a:uLnTx/>
                <a:uFillTx/>
                <a:latin typeface="Raleway"/>
                <a:ea typeface="+mn-ea"/>
                <a:cs typeface="+mn-cs"/>
                <a:hlinkClick r:id="rId3"/>
              </a:rPr>
              <a:t>https://www.youtube.com/watch?v=bzNke_GYGHg</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endParaRPr lang="es-ES" sz="1400" b="0" i="0" u="none" strike="noStrike" kern="1200" cap="none" spc="0" normalizeH="0" baseline="0" noProof="0" dirty="0">
              <a:ln>
                <a:noFill/>
              </a:ln>
              <a:solidFill>
                <a:srgbClr val="1D1D1B"/>
              </a:solidFill>
              <a:effectLst/>
              <a:uLnTx/>
              <a:uFillTx/>
              <a:latin typeface="Raleway"/>
            </a:endParaRPr>
          </a:p>
          <a:p>
            <a:pPr>
              <a:lnSpc>
                <a:spcPct val="110000"/>
              </a:lnSpc>
              <a:spcBef>
                <a:spcPts val="600"/>
              </a:spcBef>
              <a:spcAft>
                <a:spcPts val="600"/>
              </a:spcAft>
            </a:pPr>
            <a:r>
              <a:rPr kumimoji="0" lang="es-ES" sz="1400" b="0" i="0" u="none" strike="noStrike" kern="1200" cap="none" spc="0" normalizeH="0" baseline="0" noProof="0" dirty="0">
                <a:ln>
                  <a:noFill/>
                </a:ln>
                <a:solidFill>
                  <a:srgbClr val="1D1D1B"/>
                </a:solidFill>
                <a:effectLst/>
                <a:uLnTx/>
                <a:uFillTx/>
                <a:latin typeface="Raleway"/>
                <a:ea typeface="+mn-ea"/>
                <a:cs typeface="+mn-cs"/>
              </a:rPr>
              <a:t>Doug Crowe (2024, jun 5).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Building</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Confidence</a:t>
            </a:r>
            <a:r>
              <a:rPr kumimoji="0" lang="es-ES" sz="1400" b="0" i="0" u="none" strike="noStrike" kern="1200" cap="none" spc="0" normalizeH="0" baseline="0" noProof="0" dirty="0">
                <a:ln>
                  <a:noFill/>
                </a:ln>
                <a:solidFill>
                  <a:srgbClr val="1D1D1B"/>
                </a:solidFill>
                <a:effectLst/>
                <a:uLnTx/>
                <a:uFillTx/>
                <a:latin typeface="Raleway"/>
                <a:ea typeface="+mn-ea"/>
                <a:cs typeface="+mn-cs"/>
              </a:rPr>
              <a:t> and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Resilience</a:t>
            </a:r>
            <a:r>
              <a:rPr kumimoji="0" lang="es-ES" sz="1400" b="0" i="0" u="none" strike="noStrike" kern="1200" cap="none" spc="0" normalizeH="0" baseline="0" noProof="0" dirty="0">
                <a:ln>
                  <a:noFill/>
                </a:ln>
                <a:solidFill>
                  <a:srgbClr val="1D1D1B"/>
                </a:solidFill>
                <a:effectLst/>
                <a:uLnTx/>
                <a:uFillTx/>
                <a:latin typeface="Raleway"/>
                <a:ea typeface="+mn-ea"/>
                <a:cs typeface="+mn-cs"/>
              </a:rPr>
              <a:t> in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Female</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Founders</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with</a:t>
            </a:r>
            <a:r>
              <a:rPr kumimoji="0" lang="es-ES" sz="1400" b="0" i="0" u="none" strike="noStrike" kern="1200" cap="none" spc="0" normalizeH="0" baseline="0" noProof="0" dirty="0">
                <a:ln>
                  <a:noFill/>
                </a:ln>
                <a:solidFill>
                  <a:srgbClr val="1D1D1B"/>
                </a:solidFill>
                <a:effectLst/>
                <a:uLnTx/>
                <a:uFillTx/>
                <a:latin typeface="Raleway"/>
                <a:ea typeface="+mn-ea"/>
                <a:cs typeface="+mn-cs"/>
              </a:rPr>
              <a:t> Victoria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Yampolsky</a:t>
            </a:r>
            <a:r>
              <a:rPr kumimoji="0" lang="es-ES" sz="1400" b="0" i="0" u="none" strike="noStrike" kern="1200" cap="none" spc="0" normalizeH="0" baseline="0" noProof="0" dirty="0">
                <a:ln>
                  <a:noFill/>
                </a:ln>
                <a:solidFill>
                  <a:srgbClr val="1D1D1B"/>
                </a:solidFill>
                <a:effectLst/>
                <a:uLnTx/>
                <a:uFillTx/>
                <a:latin typeface="Raleway"/>
                <a:ea typeface="+mn-ea"/>
                <a:cs typeface="+mn-cs"/>
              </a:rPr>
              <a:t>. [Video] YouTube: </a:t>
            </a:r>
            <a:r>
              <a:rPr kumimoji="0" lang="es-ES" sz="14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https://www.youtube.com/watch?v=hl6FME2XWb0&amp;t</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endParaRPr lang="es-ES" sz="1400" b="0" i="0" u="none" strike="noStrike" kern="1200" cap="none" spc="0" normalizeH="0" baseline="0" noProof="0" dirty="0">
              <a:ln>
                <a:noFill/>
              </a:ln>
              <a:solidFill>
                <a:srgbClr val="1D1D1B"/>
              </a:solidFill>
              <a:effectLst/>
              <a:uLnTx/>
              <a:uFillTx/>
              <a:latin typeface="Raleway"/>
            </a:endParaRPr>
          </a:p>
          <a:p>
            <a:pPr>
              <a:lnSpc>
                <a:spcPct val="110000"/>
              </a:lnSpc>
              <a:spcBef>
                <a:spcPts val="600"/>
              </a:spcBef>
              <a:spcAft>
                <a:spcPts val="600"/>
              </a:spcAft>
            </a:pPr>
            <a:r>
              <a:rPr lang="es-ES" sz="1400" b="0" noProof="0" dirty="0">
                <a:solidFill>
                  <a:schemeClr val="accent1"/>
                </a:solidFill>
              </a:rPr>
              <a:t>Ely, R. J., &amp; Thomas D. (2020). </a:t>
            </a:r>
            <a:r>
              <a:rPr lang="es-ES" sz="1400" b="0" noProof="0" dirty="0" err="1">
                <a:solidFill>
                  <a:schemeClr val="accent1"/>
                </a:solidFill>
              </a:rPr>
              <a:t>Getting</a:t>
            </a:r>
            <a:r>
              <a:rPr lang="es-ES" sz="1400" b="0" noProof="0" dirty="0">
                <a:solidFill>
                  <a:schemeClr val="accent1"/>
                </a:solidFill>
              </a:rPr>
              <a:t> </a:t>
            </a:r>
            <a:r>
              <a:rPr lang="es-ES" sz="1400" b="0" noProof="0" dirty="0" err="1">
                <a:solidFill>
                  <a:schemeClr val="accent1"/>
                </a:solidFill>
              </a:rPr>
              <a:t>Serious</a:t>
            </a:r>
            <a:r>
              <a:rPr lang="es-ES" sz="1400" b="0" noProof="0" dirty="0">
                <a:solidFill>
                  <a:schemeClr val="accent1"/>
                </a:solidFill>
              </a:rPr>
              <a:t> </a:t>
            </a:r>
            <a:r>
              <a:rPr lang="es-ES" sz="1400" b="0" noProof="0" dirty="0" err="1">
                <a:solidFill>
                  <a:schemeClr val="accent1"/>
                </a:solidFill>
              </a:rPr>
              <a:t>About</a:t>
            </a:r>
            <a:r>
              <a:rPr lang="es-ES" sz="1400" b="0" noProof="0" dirty="0">
                <a:solidFill>
                  <a:schemeClr val="accent1"/>
                </a:solidFill>
              </a:rPr>
              <a:t> </a:t>
            </a:r>
            <a:r>
              <a:rPr lang="es-ES" sz="1400" b="0" noProof="0" dirty="0" err="1">
                <a:solidFill>
                  <a:schemeClr val="accent1"/>
                </a:solidFill>
              </a:rPr>
              <a:t>Diversity</a:t>
            </a:r>
            <a:r>
              <a:rPr lang="es-ES" sz="1400" b="0" noProof="0" dirty="0">
                <a:solidFill>
                  <a:schemeClr val="accent1"/>
                </a:solidFill>
              </a:rPr>
              <a:t>: </a:t>
            </a:r>
            <a:r>
              <a:rPr lang="es-ES" sz="1400" b="0" noProof="0" dirty="0" err="1">
                <a:solidFill>
                  <a:schemeClr val="accent1"/>
                </a:solidFill>
              </a:rPr>
              <a:t>Enough</a:t>
            </a:r>
            <a:r>
              <a:rPr lang="es-ES" sz="1400" b="0" noProof="0" dirty="0">
                <a:solidFill>
                  <a:schemeClr val="accent1"/>
                </a:solidFill>
              </a:rPr>
              <a:t> </a:t>
            </a:r>
            <a:r>
              <a:rPr lang="es-ES" sz="1400" b="0" noProof="0" dirty="0" err="1">
                <a:solidFill>
                  <a:schemeClr val="accent1"/>
                </a:solidFill>
              </a:rPr>
              <a:t>Already</a:t>
            </a:r>
            <a:r>
              <a:rPr lang="es-ES" sz="1400" b="0" noProof="0" dirty="0">
                <a:solidFill>
                  <a:schemeClr val="accent1"/>
                </a:solidFill>
              </a:rPr>
              <a:t> </a:t>
            </a:r>
            <a:r>
              <a:rPr lang="es-ES" sz="1400" b="0" noProof="0" dirty="0" err="1">
                <a:solidFill>
                  <a:schemeClr val="accent1"/>
                </a:solidFill>
              </a:rPr>
              <a:t>with</a:t>
            </a:r>
            <a:r>
              <a:rPr lang="es-ES" sz="1400" b="0" noProof="0" dirty="0">
                <a:solidFill>
                  <a:schemeClr val="accent1"/>
                </a:solidFill>
              </a:rPr>
              <a:t> </a:t>
            </a:r>
            <a:r>
              <a:rPr lang="es-ES" sz="1400" b="0" noProof="0" dirty="0" err="1">
                <a:solidFill>
                  <a:schemeClr val="accent1"/>
                </a:solidFill>
              </a:rPr>
              <a:t>the</a:t>
            </a:r>
            <a:r>
              <a:rPr lang="es-ES" sz="1400" b="0" noProof="0" dirty="0">
                <a:solidFill>
                  <a:schemeClr val="accent1"/>
                </a:solidFill>
              </a:rPr>
              <a:t> Business Case - </a:t>
            </a:r>
            <a:r>
              <a:rPr lang="es-ES" sz="1400" b="0" noProof="0" dirty="0" err="1">
                <a:solidFill>
                  <a:schemeClr val="accent1"/>
                </a:solidFill>
              </a:rPr>
              <a:t>It’s</a:t>
            </a:r>
            <a:r>
              <a:rPr lang="es-ES" sz="1400" b="0" noProof="0" dirty="0">
                <a:solidFill>
                  <a:schemeClr val="accent1"/>
                </a:solidFill>
              </a:rPr>
              <a:t> time </a:t>
            </a:r>
            <a:r>
              <a:rPr lang="es-ES" sz="1400" b="0" noProof="0" dirty="0" err="1">
                <a:solidFill>
                  <a:schemeClr val="accent1"/>
                </a:solidFill>
              </a:rPr>
              <a:t>for</a:t>
            </a:r>
            <a:r>
              <a:rPr lang="es-ES" sz="1400" b="0" noProof="0" dirty="0">
                <a:solidFill>
                  <a:schemeClr val="accent1"/>
                </a:solidFill>
              </a:rPr>
              <a:t> a new </a:t>
            </a:r>
            <a:r>
              <a:rPr lang="es-ES" sz="1400" b="0" noProof="0" dirty="0" err="1">
                <a:solidFill>
                  <a:schemeClr val="accent1"/>
                </a:solidFill>
              </a:rPr>
              <a:t>way</a:t>
            </a:r>
            <a:r>
              <a:rPr lang="es-ES" sz="1400" b="0" noProof="0" dirty="0">
                <a:solidFill>
                  <a:schemeClr val="accent1"/>
                </a:solidFill>
              </a:rPr>
              <a:t> of </a:t>
            </a:r>
            <a:r>
              <a:rPr lang="es-ES" sz="1400" b="0" noProof="0" dirty="0" err="1">
                <a:solidFill>
                  <a:schemeClr val="accent1"/>
                </a:solidFill>
              </a:rPr>
              <a:t>thinking</a:t>
            </a:r>
            <a:r>
              <a:rPr lang="es-ES" sz="1400" b="0" noProof="0" dirty="0">
                <a:solidFill>
                  <a:schemeClr val="accent1"/>
                </a:solidFill>
              </a:rPr>
              <a:t>. Harvard Business </a:t>
            </a:r>
            <a:r>
              <a:rPr lang="es-ES" sz="1400" b="0" noProof="0" dirty="0" err="1">
                <a:solidFill>
                  <a:schemeClr val="accent1"/>
                </a:solidFill>
              </a:rPr>
              <a:t>Review</a:t>
            </a:r>
            <a:r>
              <a:rPr lang="es-ES" sz="1400" b="0" noProof="0" dirty="0">
                <a:solidFill>
                  <a:schemeClr val="accent1"/>
                </a:solidFill>
              </a:rPr>
              <a:t>, </a:t>
            </a:r>
            <a:r>
              <a:rPr lang="es-ES" sz="1400" b="0" noProof="0" dirty="0" err="1">
                <a:solidFill>
                  <a:schemeClr val="accent1"/>
                </a:solidFill>
              </a:rPr>
              <a:t>November</a:t>
            </a:r>
            <a:r>
              <a:rPr lang="es-ES" sz="1400" b="0" noProof="0" dirty="0">
                <a:solidFill>
                  <a:schemeClr val="accent1"/>
                </a:solidFill>
              </a:rPr>
              <a:t>–</a:t>
            </a:r>
            <a:r>
              <a:rPr lang="es-ES" sz="1400" b="0" noProof="0" dirty="0" err="1">
                <a:solidFill>
                  <a:schemeClr val="accent1"/>
                </a:solidFill>
              </a:rPr>
              <a:t>December</a:t>
            </a:r>
            <a:r>
              <a:rPr lang="es-ES" sz="1400" b="0" noProof="0" dirty="0">
                <a:solidFill>
                  <a:schemeClr val="accent1"/>
                </a:solidFill>
              </a:rPr>
              <a:t> 2020.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bg1">
                    <a:lumMod val="75000"/>
                  </a:schemeClr>
                </a:solidFill>
                <a:hlinkClick r:id="rId5">
                  <a:extLst>
                    <a:ext uri="{A12FA001-AC4F-418D-AE19-62706E023703}">
                      <ahyp:hlinkClr xmlns:ahyp="http://schemas.microsoft.com/office/drawing/2018/hyperlinkcolor" val="tx"/>
                    </a:ext>
                  </a:extLst>
                </a:hlinkClick>
              </a:rPr>
              <a:t>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es-ES" sz="1400" b="0" noProof="0" dirty="0">
              <a:solidFill>
                <a:schemeClr val="bg1">
                  <a:lumMod val="75000"/>
                </a:schemeClr>
              </a:solidFill>
            </a:endParaRPr>
          </a:p>
          <a:p>
            <a:pPr>
              <a:lnSpc>
                <a:spcPct val="110000"/>
              </a:lnSpc>
              <a:spcBef>
                <a:spcPts val="600"/>
              </a:spcBef>
              <a:spcAft>
                <a:spcPts val="600"/>
              </a:spcAft>
            </a:pPr>
            <a:r>
              <a:rPr kumimoji="0" lang="es-ES" sz="1400" b="0" i="0" u="none" strike="noStrike" kern="1200" cap="none" spc="0" normalizeH="0" baseline="0" noProof="0" dirty="0" err="1">
                <a:ln>
                  <a:noFill/>
                </a:ln>
                <a:solidFill>
                  <a:srgbClr val="1D1D1B"/>
                </a:solidFill>
                <a:effectLst/>
                <a:uLnTx/>
                <a:uFillTx/>
                <a:latin typeface="Raleway"/>
                <a:ea typeface="+mn-ea"/>
                <a:cs typeface="+mn-cs"/>
              </a:rPr>
              <a:t>ForbesWomen</a:t>
            </a:r>
            <a:r>
              <a:rPr kumimoji="0" lang="es-ES" sz="1400" b="0" i="0" u="none" strike="noStrike" kern="1200" cap="none" spc="0" normalizeH="0" baseline="0" noProof="0" dirty="0">
                <a:ln>
                  <a:noFill/>
                </a:ln>
                <a:solidFill>
                  <a:srgbClr val="1D1D1B"/>
                </a:solidFill>
                <a:effectLst/>
                <a:uLnTx/>
                <a:uFillTx/>
                <a:latin typeface="Raleway"/>
                <a:ea typeface="+mn-ea"/>
                <a:cs typeface="+mn-cs"/>
              </a:rPr>
              <a:t> (2018,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jan</a:t>
            </a:r>
            <a:r>
              <a:rPr kumimoji="0" lang="es-ES" sz="1400" b="0" i="0" u="none" strike="noStrike" kern="1200" cap="none" spc="0" normalizeH="0" baseline="0" noProof="0" dirty="0">
                <a:ln>
                  <a:noFill/>
                </a:ln>
                <a:solidFill>
                  <a:srgbClr val="1D1D1B"/>
                </a:solidFill>
                <a:effectLst/>
                <a:uLnTx/>
                <a:uFillTx/>
                <a:latin typeface="Raleway"/>
                <a:ea typeface="+mn-ea"/>
                <a:cs typeface="+mn-cs"/>
              </a:rPr>
              <a:t> 11). Accenture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CEO’s</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Advice</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To</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Women</a:t>
            </a:r>
            <a:r>
              <a:rPr kumimoji="0" lang="es-ES" sz="1400" b="0" i="0" u="none" strike="noStrike" kern="1200" cap="none" spc="0" normalizeH="0" baseline="0" noProof="0" dirty="0">
                <a:ln>
                  <a:noFill/>
                </a:ln>
                <a:solidFill>
                  <a:srgbClr val="1D1D1B"/>
                </a:solidFill>
                <a:effectLst/>
                <a:uLnTx/>
                <a:uFillTx/>
                <a:latin typeface="Raleway"/>
                <a:ea typeface="+mn-ea"/>
                <a:cs typeface="+mn-cs"/>
              </a:rPr>
              <a:t>: Stand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Out</a:t>
            </a:r>
            <a:r>
              <a:rPr kumimoji="0" lang="es-ES" sz="1400" b="0" i="0" u="none" strike="noStrike" kern="1200" cap="none" spc="0" normalizeH="0" baseline="0" noProof="0" dirty="0">
                <a:ln>
                  <a:noFill/>
                </a:ln>
                <a:solidFill>
                  <a:srgbClr val="1D1D1B"/>
                </a:solidFill>
                <a:effectLst/>
                <a:uLnTx/>
                <a:uFillTx/>
                <a:latin typeface="Raleway"/>
                <a:ea typeface="+mn-ea"/>
                <a:cs typeface="+mn-cs"/>
              </a:rPr>
              <a:t> |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Success</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r>
              <a:rPr kumimoji="0" lang="es-ES" sz="1400" b="0" i="0" u="none" strike="noStrike" kern="1200" cap="none" spc="0" normalizeH="0" baseline="0" noProof="0" dirty="0" err="1">
                <a:ln>
                  <a:noFill/>
                </a:ln>
                <a:solidFill>
                  <a:srgbClr val="1D1D1B"/>
                </a:solidFill>
                <a:effectLst/>
                <a:uLnTx/>
                <a:uFillTx/>
                <a:latin typeface="Raleway"/>
                <a:ea typeface="+mn-ea"/>
                <a:cs typeface="+mn-cs"/>
              </a:rPr>
              <a:t>With</a:t>
            </a:r>
            <a:r>
              <a:rPr kumimoji="0" lang="es-ES" sz="1400" b="0" i="0" u="none" strike="noStrike" kern="1200" cap="none" spc="0" normalizeH="0" baseline="0" noProof="0" dirty="0">
                <a:ln>
                  <a:noFill/>
                </a:ln>
                <a:solidFill>
                  <a:srgbClr val="1D1D1B"/>
                </a:solidFill>
                <a:effectLst/>
                <a:uLnTx/>
                <a:uFillTx/>
                <a:latin typeface="Raleway"/>
                <a:ea typeface="+mn-ea"/>
                <a:cs typeface="+mn-cs"/>
              </a:rPr>
              <a:t> Moira Forbes. [Video] YouTube: </a:t>
            </a:r>
            <a:r>
              <a:rPr kumimoji="0" lang="es-ES" sz="1400" b="0" i="0" u="none" strike="noStrike" kern="1200" cap="none" spc="0" normalizeH="0" baseline="0" noProof="0" dirty="0">
                <a:ln>
                  <a:noFill/>
                </a:ln>
                <a:solidFill>
                  <a:srgbClr val="1D1D1B"/>
                </a:solidFill>
                <a:effectLst/>
                <a:uLnTx/>
                <a:uFillTx/>
                <a:latin typeface="Raleway"/>
                <a:ea typeface="+mn-ea"/>
                <a:cs typeface="+mn-cs"/>
                <a:hlinkClick r:id="rId6"/>
              </a:rPr>
              <a:t>https://www.youtube.com/watch?v=KHq_EDi2PE8</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endParaRPr lang="es-ES" sz="1400" b="0" i="0" u="none" strike="noStrike" kern="1200" cap="none" spc="0" normalizeH="0" baseline="0" noProof="0" dirty="0">
              <a:ln>
                <a:noFill/>
              </a:ln>
              <a:solidFill>
                <a:srgbClr val="1D1D1B"/>
              </a:solidFill>
              <a:effectLst/>
              <a:uLnTx/>
              <a:uFillTx/>
              <a:latin typeface="Raleway"/>
            </a:endParaRPr>
          </a:p>
          <a:p>
            <a:pPr>
              <a:lnSpc>
                <a:spcPct val="110000"/>
              </a:lnSpc>
              <a:spcBef>
                <a:spcPts val="600"/>
              </a:spcBef>
              <a:spcAft>
                <a:spcPts val="600"/>
              </a:spcAft>
            </a:pPr>
            <a:r>
              <a:rPr lang="es-ES" sz="1400" b="0" noProof="0" dirty="0">
                <a:solidFill>
                  <a:srgbClr val="1D1D1B"/>
                </a:solidFill>
                <a:latin typeface="Raleway"/>
              </a:rPr>
              <a:t>GV (Google Ventures). (2014, </a:t>
            </a:r>
            <a:r>
              <a:rPr lang="es-ES" sz="1400" b="0" noProof="0" dirty="0" err="1">
                <a:solidFill>
                  <a:srgbClr val="1D1D1B"/>
                </a:solidFill>
                <a:latin typeface="Raleway"/>
              </a:rPr>
              <a:t>sep</a:t>
            </a:r>
            <a:r>
              <a:rPr lang="es-ES" sz="1400" b="0" noProof="0" dirty="0">
                <a:solidFill>
                  <a:srgbClr val="1D1D1B"/>
                </a:solidFill>
                <a:latin typeface="Raleway"/>
              </a:rPr>
              <a:t> 25). </a:t>
            </a:r>
            <a:r>
              <a:rPr lang="es-ES" sz="1400" b="0" noProof="0" dirty="0" err="1">
                <a:solidFill>
                  <a:srgbClr val="1D1D1B"/>
                </a:solidFill>
                <a:latin typeface="Raleway"/>
              </a:rPr>
              <a:t>Unconscious</a:t>
            </a:r>
            <a:r>
              <a:rPr lang="es-ES" sz="1400" b="0" noProof="0" dirty="0">
                <a:solidFill>
                  <a:srgbClr val="1D1D1B"/>
                </a:solidFill>
                <a:latin typeface="Raleway"/>
              </a:rPr>
              <a:t> </a:t>
            </a:r>
            <a:r>
              <a:rPr lang="es-ES" sz="1400" b="0" noProof="0" dirty="0" err="1">
                <a:solidFill>
                  <a:srgbClr val="1D1D1B"/>
                </a:solidFill>
                <a:latin typeface="Raleway"/>
              </a:rPr>
              <a:t>Bias</a:t>
            </a:r>
            <a:r>
              <a:rPr lang="es-ES" sz="1400" b="0" noProof="0" dirty="0">
                <a:solidFill>
                  <a:srgbClr val="1D1D1B"/>
                </a:solidFill>
                <a:latin typeface="Raleway"/>
              </a:rPr>
              <a:t> @ </a:t>
            </a:r>
            <a:r>
              <a:rPr lang="es-ES" sz="1400" b="0" noProof="0" dirty="0" err="1">
                <a:solidFill>
                  <a:srgbClr val="1D1D1B"/>
                </a:solidFill>
                <a:latin typeface="Raleway"/>
              </a:rPr>
              <a:t>Work</a:t>
            </a:r>
            <a:r>
              <a:rPr lang="es-ES" sz="1400" b="0" noProof="0" dirty="0">
                <a:solidFill>
                  <a:srgbClr val="1D1D1B"/>
                </a:solidFill>
                <a:latin typeface="Raleway"/>
              </a:rPr>
              <a:t> | Google Ventures. </a:t>
            </a:r>
            <a:r>
              <a:rPr kumimoji="0" lang="es-ES"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es-ES" sz="1400" b="0" i="0" u="none" strike="noStrike" kern="1200" cap="none" spc="0" normalizeH="0" baseline="0" noProof="0" dirty="0">
                <a:ln>
                  <a:noFill/>
                </a:ln>
                <a:solidFill>
                  <a:srgbClr val="1D1D1B"/>
                </a:solidFill>
                <a:effectLst/>
                <a:uLnTx/>
                <a:uFillTx/>
                <a:latin typeface="Raleway"/>
                <a:ea typeface="+mn-ea"/>
                <a:cs typeface="+mn-cs"/>
                <a:hlinkClick r:id="rId7"/>
              </a:rPr>
              <a:t>https://www.youtube.com/watch?v=nLjFTHTgEVU</a:t>
            </a:r>
            <a:r>
              <a:rPr kumimoji="0" lang="es-ES" sz="1400" b="0" i="0" u="none" strike="noStrike" kern="1200" cap="none" spc="0" normalizeH="0" baseline="0" noProof="0" dirty="0">
                <a:ln>
                  <a:noFill/>
                </a:ln>
                <a:solidFill>
                  <a:srgbClr val="1D1D1B"/>
                </a:solidFill>
                <a:effectLst/>
                <a:uLnTx/>
                <a:uFillTx/>
                <a:latin typeface="Raleway"/>
                <a:ea typeface="+mn-ea"/>
                <a:cs typeface="+mn-cs"/>
              </a:rPr>
              <a:t> </a:t>
            </a:r>
            <a:endParaRPr lang="es-ES" sz="1400" b="0" i="0" u="none" strike="noStrike" kern="1200" cap="none" spc="0" normalizeH="0" baseline="0" noProof="0" dirty="0">
              <a:ln>
                <a:noFill/>
              </a:ln>
              <a:solidFill>
                <a:srgbClr val="1D1D1B"/>
              </a:solidFill>
              <a:effectLst/>
              <a:uLnTx/>
              <a:uFillTx/>
              <a:latin typeface="Raleway"/>
            </a:endParaRPr>
          </a:p>
          <a:p>
            <a:pPr>
              <a:lnSpc>
                <a:spcPct val="110000"/>
              </a:lnSpc>
              <a:spcBef>
                <a:spcPts val="600"/>
              </a:spcBef>
              <a:spcAft>
                <a:spcPts val="600"/>
              </a:spcAft>
            </a:pPr>
            <a:r>
              <a:rPr lang="es-ES" sz="1400" b="0" noProof="0" dirty="0" err="1">
                <a:solidFill>
                  <a:srgbClr val="1D1D1B"/>
                </a:solidFill>
                <a:latin typeface="Raleway"/>
              </a:rPr>
              <a:t>Heilman</a:t>
            </a:r>
            <a:r>
              <a:rPr lang="es-ES" sz="1400" b="0" noProof="0" dirty="0">
                <a:solidFill>
                  <a:srgbClr val="1D1D1B"/>
                </a:solidFill>
                <a:latin typeface="Raleway"/>
              </a:rPr>
              <a:t>, M. E., </a:t>
            </a:r>
            <a:r>
              <a:rPr lang="es-ES" sz="1400" b="0" noProof="0" dirty="0" err="1">
                <a:solidFill>
                  <a:srgbClr val="1D1D1B"/>
                </a:solidFill>
                <a:latin typeface="Raleway"/>
              </a:rPr>
              <a:t>Caleo</a:t>
            </a:r>
            <a:r>
              <a:rPr lang="es-ES" sz="1400" b="0" noProof="0" dirty="0">
                <a:solidFill>
                  <a:srgbClr val="1D1D1B"/>
                </a:solidFill>
                <a:latin typeface="Raleway"/>
              </a:rPr>
              <a:t>, S., Manzi, F. (2024). </a:t>
            </a:r>
            <a:r>
              <a:rPr lang="es-ES" sz="1400" b="0" noProof="0" dirty="0" err="1">
                <a:solidFill>
                  <a:srgbClr val="1D1D1B"/>
                </a:solidFill>
                <a:latin typeface="Raleway"/>
              </a:rPr>
              <a:t>Women</a:t>
            </a:r>
            <a:r>
              <a:rPr lang="es-ES" sz="1400" b="0" noProof="0" dirty="0">
                <a:solidFill>
                  <a:srgbClr val="1D1D1B"/>
                </a:solidFill>
                <a:latin typeface="Raleway"/>
              </a:rPr>
              <a:t> at </a:t>
            </a:r>
            <a:r>
              <a:rPr lang="es-ES" sz="1400" b="0" noProof="0" dirty="0" err="1">
                <a:solidFill>
                  <a:srgbClr val="1D1D1B"/>
                </a:solidFill>
                <a:latin typeface="Raleway"/>
              </a:rPr>
              <a:t>Work</a:t>
            </a:r>
            <a:r>
              <a:rPr lang="es-ES" sz="1400" b="0" noProof="0" dirty="0">
                <a:solidFill>
                  <a:srgbClr val="1D1D1B"/>
                </a:solidFill>
                <a:latin typeface="Raleway"/>
              </a:rPr>
              <a:t>: </a:t>
            </a:r>
            <a:r>
              <a:rPr lang="es-ES" sz="1400" b="0" noProof="0" dirty="0" err="1">
                <a:solidFill>
                  <a:srgbClr val="1D1D1B"/>
                </a:solidFill>
                <a:latin typeface="Raleway"/>
              </a:rPr>
              <a:t>Pathways</a:t>
            </a:r>
            <a:r>
              <a:rPr lang="es-ES" sz="1400" b="0" noProof="0" dirty="0">
                <a:solidFill>
                  <a:srgbClr val="1D1D1B"/>
                </a:solidFill>
                <a:latin typeface="Raleway"/>
              </a:rPr>
              <a:t> </a:t>
            </a:r>
            <a:r>
              <a:rPr lang="es-ES" sz="1400" b="0" noProof="0" dirty="0" err="1">
                <a:solidFill>
                  <a:srgbClr val="1D1D1B"/>
                </a:solidFill>
                <a:latin typeface="Raleway"/>
              </a:rPr>
              <a:t>from</a:t>
            </a:r>
            <a:r>
              <a:rPr lang="es-ES" sz="1400" b="0" noProof="0" dirty="0">
                <a:solidFill>
                  <a:srgbClr val="1D1D1B"/>
                </a:solidFill>
                <a:latin typeface="Raleway"/>
              </a:rPr>
              <a:t> </a:t>
            </a:r>
            <a:r>
              <a:rPr lang="es-ES" sz="1400" b="0" noProof="0" dirty="0" err="1">
                <a:solidFill>
                  <a:srgbClr val="1D1D1B"/>
                </a:solidFill>
                <a:latin typeface="Raleway"/>
              </a:rPr>
              <a:t>Gender</a:t>
            </a:r>
            <a:r>
              <a:rPr lang="es-ES" sz="1400" b="0" noProof="0" dirty="0">
                <a:solidFill>
                  <a:srgbClr val="1D1D1B"/>
                </a:solidFill>
                <a:latin typeface="Raleway"/>
              </a:rPr>
              <a:t> </a:t>
            </a:r>
            <a:r>
              <a:rPr lang="es-ES" sz="1400" b="0" noProof="0" dirty="0" err="1">
                <a:solidFill>
                  <a:srgbClr val="1D1D1B"/>
                </a:solidFill>
                <a:latin typeface="Raleway"/>
              </a:rPr>
              <a:t>Stereotypes</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Gender</a:t>
            </a:r>
            <a:r>
              <a:rPr lang="es-ES" sz="1400" b="0" noProof="0" dirty="0">
                <a:solidFill>
                  <a:srgbClr val="1D1D1B"/>
                </a:solidFill>
                <a:latin typeface="Raleway"/>
              </a:rPr>
              <a:t> </a:t>
            </a:r>
            <a:r>
              <a:rPr lang="es-ES" sz="1400" b="0" noProof="0" dirty="0" err="1">
                <a:solidFill>
                  <a:srgbClr val="1D1D1B"/>
                </a:solidFill>
                <a:latin typeface="Raleway"/>
              </a:rPr>
              <a:t>Bias</a:t>
            </a:r>
            <a:r>
              <a:rPr lang="es-ES" sz="1400" b="0" noProof="0" dirty="0">
                <a:solidFill>
                  <a:srgbClr val="1D1D1B"/>
                </a:solidFill>
                <a:latin typeface="Raleway"/>
              </a:rPr>
              <a:t> and </a:t>
            </a:r>
            <a:r>
              <a:rPr lang="es-ES" sz="1400" b="0" noProof="0" dirty="0" err="1">
                <a:solidFill>
                  <a:srgbClr val="1D1D1B"/>
                </a:solidFill>
                <a:latin typeface="Raleway"/>
              </a:rPr>
              <a:t>Discrimination</a:t>
            </a:r>
            <a:r>
              <a:rPr lang="es-ES" sz="1400" b="0" noProof="0" dirty="0">
                <a:solidFill>
                  <a:srgbClr val="1D1D1B"/>
                </a:solidFill>
                <a:latin typeface="Raleway"/>
              </a:rPr>
              <a:t>. Vol. 11:165-192 (</a:t>
            </a:r>
            <a:r>
              <a:rPr lang="es-ES" sz="1400" b="0" noProof="0" dirty="0" err="1">
                <a:solidFill>
                  <a:srgbClr val="1D1D1B"/>
                </a:solidFill>
                <a:latin typeface="Raleway"/>
              </a:rPr>
              <a:t>Volume</a:t>
            </a:r>
            <a:r>
              <a:rPr lang="es-ES" sz="1400" b="0" noProof="0" dirty="0">
                <a:solidFill>
                  <a:srgbClr val="1D1D1B"/>
                </a:solidFill>
                <a:latin typeface="Raleway"/>
              </a:rPr>
              <a:t> </a:t>
            </a:r>
            <a:r>
              <a:rPr lang="es-ES" sz="1400" b="0" noProof="0" dirty="0" err="1">
                <a:solidFill>
                  <a:srgbClr val="1D1D1B"/>
                </a:solidFill>
                <a:latin typeface="Raleway"/>
              </a:rPr>
              <a:t>publication</a:t>
            </a:r>
            <a:r>
              <a:rPr lang="es-ES" sz="1400" b="0" noProof="0" dirty="0">
                <a:solidFill>
                  <a:srgbClr val="1D1D1B"/>
                </a:solidFill>
                <a:latin typeface="Raleway"/>
              </a:rPr>
              <a:t> date </a:t>
            </a:r>
            <a:r>
              <a:rPr lang="es-ES" sz="1400" b="0" noProof="0" dirty="0" err="1">
                <a:solidFill>
                  <a:srgbClr val="1D1D1B"/>
                </a:solidFill>
                <a:latin typeface="Raleway"/>
              </a:rPr>
              <a:t>January</a:t>
            </a:r>
            <a:r>
              <a:rPr lang="es-ES" sz="1400" b="0" noProof="0" dirty="0">
                <a:solidFill>
                  <a:srgbClr val="1D1D1B"/>
                </a:solidFill>
                <a:latin typeface="Raleway"/>
              </a:rPr>
              <a:t> 2024) </a:t>
            </a:r>
            <a:r>
              <a:rPr lang="es-ES" sz="1400" b="0" noProof="0" dirty="0">
                <a:solidFill>
                  <a:schemeClr val="bg1">
                    <a:lumMod val="75000"/>
                  </a:schemeClr>
                </a:solidFill>
                <a:hlinkClick r:id="rId8">
                  <a:extLst>
                    <a:ext uri="{A12FA001-AC4F-418D-AE19-62706E023703}">
                      <ahyp:hlinkClr xmlns:ahyp="http://schemas.microsoft.com/office/drawing/2018/hyperlinkcolor" val="tx"/>
                    </a:ext>
                  </a:extLst>
                </a:hlinkClick>
              </a:rPr>
              <a:t>https://doi.org/10.1146/annurev-orgpsych-110721-034105</a:t>
            </a:r>
            <a:r>
              <a:rPr lang="es-ES" sz="1400" b="0" noProof="0" dirty="0">
                <a:solidFill>
                  <a:schemeClr val="bg1">
                    <a:lumMod val="75000"/>
                  </a:schemeClr>
                </a:solidFill>
              </a:rPr>
              <a:t> </a:t>
            </a:r>
          </a:p>
          <a:p>
            <a:pPr>
              <a:lnSpc>
                <a:spcPct val="110000"/>
              </a:lnSpc>
              <a:spcBef>
                <a:spcPts val="600"/>
              </a:spcBef>
              <a:spcAft>
                <a:spcPts val="600"/>
              </a:spcAft>
            </a:pPr>
            <a:r>
              <a:rPr kumimoji="0" lang="es-ES" sz="1400" b="0" i="0" u="none" strike="noStrike" kern="1200" cap="none" spc="0" normalizeH="0" baseline="0" noProof="0" dirty="0">
                <a:ln>
                  <a:noFill/>
                </a:ln>
                <a:solidFill>
                  <a:srgbClr val="1D1D1B"/>
                </a:solidFill>
                <a:effectLst/>
                <a:uLnTx/>
                <a:uFillTx/>
                <a:latin typeface="Raleway"/>
                <a:ea typeface="+mn-ea"/>
                <a:cs typeface="+mn-cs"/>
              </a:rPr>
              <a:t>INSEAD</a:t>
            </a:r>
            <a:r>
              <a:rPr lang="es-ES" sz="1400" b="0" noProof="0" dirty="0">
                <a:solidFill>
                  <a:srgbClr val="1D1D1B"/>
                </a:solidFill>
                <a:latin typeface="Raleway"/>
              </a:rPr>
              <a:t> (2018, </a:t>
            </a:r>
            <a:r>
              <a:rPr lang="es-ES" sz="1400" b="0" noProof="0" dirty="0" err="1">
                <a:solidFill>
                  <a:srgbClr val="1D1D1B"/>
                </a:solidFill>
                <a:latin typeface="Raleway"/>
              </a:rPr>
              <a:t>apr</a:t>
            </a:r>
            <a:r>
              <a:rPr lang="es-ES" sz="1400" b="0" noProof="0" dirty="0">
                <a:solidFill>
                  <a:srgbClr val="1D1D1B"/>
                </a:solidFill>
                <a:latin typeface="Raleway"/>
              </a:rPr>
              <a:t> 12). </a:t>
            </a:r>
            <a:r>
              <a:rPr lang="es-ES" sz="1400" b="0" noProof="0" dirty="0" err="1">
                <a:solidFill>
                  <a:srgbClr val="1D1D1B"/>
                </a:solidFill>
                <a:latin typeface="Raleway"/>
              </a:rPr>
              <a:t>Friendships</a:t>
            </a:r>
            <a:r>
              <a:rPr lang="es-ES" sz="1400" b="0" noProof="0" dirty="0">
                <a:solidFill>
                  <a:srgbClr val="1D1D1B"/>
                </a:solidFill>
                <a:latin typeface="Raleway"/>
              </a:rPr>
              <a:t> are </a:t>
            </a:r>
            <a:r>
              <a:rPr lang="es-ES" sz="1400" b="0" noProof="0" dirty="0" err="1">
                <a:solidFill>
                  <a:srgbClr val="1D1D1B"/>
                </a:solidFill>
                <a:latin typeface="Raleway"/>
              </a:rPr>
              <a:t>key</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workplace</a:t>
            </a:r>
            <a:r>
              <a:rPr lang="es-ES" sz="1400" b="0" noProof="0" dirty="0">
                <a:solidFill>
                  <a:srgbClr val="1D1D1B"/>
                </a:solidFill>
                <a:latin typeface="Raleway"/>
              </a:rPr>
              <a:t> </a:t>
            </a:r>
            <a:r>
              <a:rPr lang="es-ES" sz="1400" b="0" noProof="0" dirty="0" err="1">
                <a:solidFill>
                  <a:srgbClr val="1D1D1B"/>
                </a:solidFill>
                <a:latin typeface="Raleway"/>
              </a:rPr>
              <a:t>resilience</a:t>
            </a:r>
            <a:r>
              <a:rPr lang="es-ES" sz="1400" b="0" noProof="0" dirty="0">
                <a:solidFill>
                  <a:srgbClr val="1D1D1B"/>
                </a:solidFill>
                <a:latin typeface="Raleway"/>
              </a:rPr>
              <a:t> and performance. </a:t>
            </a:r>
            <a:r>
              <a:rPr kumimoji="0" lang="es-ES" sz="1400" b="0" i="0" u="none" strike="noStrike" kern="1200" cap="none" spc="0" normalizeH="0" baseline="0" noProof="0" dirty="0">
                <a:ln>
                  <a:noFill/>
                </a:ln>
                <a:solidFill>
                  <a:srgbClr val="1D1D1B"/>
                </a:solidFill>
                <a:effectLst/>
                <a:uLnTx/>
                <a:uFillTx/>
                <a:latin typeface="Raleway"/>
                <a:ea typeface="+mn-ea"/>
                <a:cs typeface="+mn-cs"/>
              </a:rPr>
              <a:t>[Video] YouTube: </a:t>
            </a:r>
            <a:r>
              <a:rPr lang="es-ES" sz="1400" b="0" noProof="0" dirty="0">
                <a:solidFill>
                  <a:srgbClr val="1D1D1B"/>
                </a:solidFill>
                <a:latin typeface="Raleway"/>
                <a:hlinkClick r:id="rId9"/>
              </a:rPr>
              <a:t>https://www.youtube.com/watch?v=fvHSYGXZ3aQ&amp;t</a:t>
            </a:r>
            <a:r>
              <a:rPr lang="es-ES" sz="1400" b="0" noProof="0" dirty="0">
                <a:solidFill>
                  <a:srgbClr val="1D1D1B"/>
                </a:solidFill>
                <a:latin typeface="Raleway"/>
              </a:rPr>
              <a:t> </a:t>
            </a:r>
            <a:endParaRPr lang="es-ES" sz="1400" noProof="0" dirty="0">
              <a:solidFill>
                <a:schemeClr val="accent1"/>
              </a:solidFill>
            </a:endParaRPr>
          </a:p>
          <a:p>
            <a:pPr marL="171450" indent="-171450">
              <a:buFont typeface="Arial" panose="020B0604020202020204" pitchFamily="34" charset="0"/>
              <a:buChar char="•"/>
            </a:pPr>
            <a:endParaRPr lang="es-ES" sz="1200" noProof="0" dirty="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ES" sz="1200" b="1" i="0" u="none" strike="noStrike" kern="1200" cap="none" spc="0" normalizeH="0" baseline="0" noProof="0" dirty="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ES" sz="1200" b="1" i="0" u="none" strike="noStrike" kern="1200" cap="none" spc="0" normalizeH="0" baseline="0" noProof="0" dirty="0">
              <a:ln>
                <a:noFill/>
              </a:ln>
              <a:solidFill>
                <a:srgbClr val="1D1D1B"/>
              </a:solidFill>
              <a:effectLst/>
              <a:uLnTx/>
              <a:uFillTx/>
              <a:latin typeface="Raleway"/>
              <a:ea typeface="+mn-ea"/>
              <a:cs typeface="+mn-cs"/>
            </a:endParaRPr>
          </a:p>
          <a:p>
            <a:endParaRPr lang="es-ES" noProof="0" dirty="0"/>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98427" y="278300"/>
            <a:ext cx="11392421" cy="599919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noProof="0" dirty="0">
                <a:solidFill>
                  <a:schemeClr val="accent1"/>
                </a:solidFill>
              </a:rPr>
              <a:t>Sección 3 y 4</a:t>
            </a:r>
            <a:endParaRPr lang="es-ES" sz="1200" b="0" noProof="0" dirty="0">
              <a:solidFill>
                <a:schemeClr val="accent1"/>
              </a:solidFill>
            </a:endParaRPr>
          </a:p>
          <a:p>
            <a:endParaRPr lang="es-ES" sz="1200" b="0" noProof="0" dirty="0">
              <a:solidFill>
                <a:schemeClr val="accent1"/>
              </a:solidFill>
            </a:endParaRPr>
          </a:p>
          <a:p>
            <a:r>
              <a:rPr lang="es-ES" sz="1400" b="0" noProof="0" dirty="0" err="1">
                <a:solidFill>
                  <a:schemeClr val="accent1"/>
                </a:solidFill>
              </a:rPr>
              <a:t>Jordan</a:t>
            </a:r>
            <a:r>
              <a:rPr lang="es-ES" sz="1400" b="0" noProof="0" dirty="0">
                <a:solidFill>
                  <a:schemeClr val="accent1"/>
                </a:solidFill>
              </a:rPr>
              <a:t>, A.D., Campbell, J.D. (2024). 12 </a:t>
            </a:r>
            <a:r>
              <a:rPr lang="es-ES" sz="1400" b="0" noProof="0" dirty="0" err="1">
                <a:solidFill>
                  <a:schemeClr val="accent1"/>
                </a:solidFill>
              </a:rPr>
              <a:t>reasons</a:t>
            </a:r>
            <a:r>
              <a:rPr lang="es-ES" sz="1400" b="0" noProof="0" dirty="0">
                <a:solidFill>
                  <a:schemeClr val="accent1"/>
                </a:solidFill>
              </a:rPr>
              <a:t> </a:t>
            </a:r>
            <a:r>
              <a:rPr lang="es-ES" sz="1400" b="0" noProof="0" dirty="0" err="1">
                <a:solidFill>
                  <a:schemeClr val="accent1"/>
                </a:solidFill>
              </a:rPr>
              <a:t>why</a:t>
            </a:r>
            <a:r>
              <a:rPr lang="es-ES" sz="1400" b="0" noProof="0" dirty="0">
                <a:solidFill>
                  <a:schemeClr val="accent1"/>
                </a:solidFill>
              </a:rPr>
              <a:t> </a:t>
            </a:r>
            <a:r>
              <a:rPr lang="es-ES" sz="1400" b="0" noProof="0" dirty="0" err="1">
                <a:solidFill>
                  <a:schemeClr val="accent1"/>
                </a:solidFill>
              </a:rPr>
              <a:t>diversity</a:t>
            </a:r>
            <a:r>
              <a:rPr lang="es-ES" sz="1400" b="0" noProof="0" dirty="0">
                <a:solidFill>
                  <a:schemeClr val="accent1"/>
                </a:solidFill>
              </a:rPr>
              <a:t>, </a:t>
            </a:r>
            <a:r>
              <a:rPr lang="es-ES" sz="1400" b="0" noProof="0" dirty="0" err="1">
                <a:solidFill>
                  <a:schemeClr val="accent1"/>
                </a:solidFill>
              </a:rPr>
              <a:t>equity</a:t>
            </a:r>
            <a:r>
              <a:rPr lang="es-ES" sz="1400" b="0" noProof="0" dirty="0">
                <a:solidFill>
                  <a:schemeClr val="accent1"/>
                </a:solidFill>
              </a:rPr>
              <a:t>, and </a:t>
            </a:r>
            <a:r>
              <a:rPr lang="es-ES" sz="1400" b="0" noProof="0" dirty="0" err="1">
                <a:solidFill>
                  <a:schemeClr val="accent1"/>
                </a:solidFill>
              </a:rPr>
              <a:t>inclusion</a:t>
            </a:r>
            <a:r>
              <a:rPr lang="es-ES" sz="1400" b="0" noProof="0" dirty="0">
                <a:solidFill>
                  <a:schemeClr val="accent1"/>
                </a:solidFill>
              </a:rPr>
              <a:t> are </a:t>
            </a:r>
            <a:r>
              <a:rPr lang="es-ES" sz="1400" b="0" noProof="0" dirty="0" err="1">
                <a:solidFill>
                  <a:schemeClr val="accent1"/>
                </a:solidFill>
              </a:rPr>
              <a:t>important</a:t>
            </a:r>
            <a:r>
              <a:rPr lang="es-ES" sz="1400" b="0" noProof="0" dirty="0">
                <a:solidFill>
                  <a:schemeClr val="accent1"/>
                </a:solidFill>
              </a:rPr>
              <a:t> in </a:t>
            </a:r>
            <a:r>
              <a:rPr lang="es-ES" sz="1400" b="0" noProof="0" dirty="0" err="1">
                <a:solidFill>
                  <a:schemeClr val="accent1"/>
                </a:solidFill>
              </a:rPr>
              <a:t>business</a:t>
            </a:r>
            <a:r>
              <a:rPr lang="es-ES" sz="1400" b="0" noProof="0" dirty="0">
                <a:solidFill>
                  <a:schemeClr val="accent1"/>
                </a:solidFill>
              </a:rPr>
              <a:t>. </a:t>
            </a:r>
            <a:r>
              <a:rPr lang="es-ES" sz="1400" b="0" noProof="0" dirty="0" err="1">
                <a:solidFill>
                  <a:schemeClr val="accent1"/>
                </a:solidFill>
              </a:rPr>
              <a:t>Claremont</a:t>
            </a:r>
            <a:r>
              <a:rPr lang="es-ES" sz="1400" b="0" noProof="0" dirty="0">
                <a:solidFill>
                  <a:schemeClr val="accent1"/>
                </a:solidFill>
              </a:rPr>
              <a:t> Lincoln </a:t>
            </a:r>
            <a:r>
              <a:rPr lang="es-ES" sz="1400" b="0" noProof="0" dirty="0" err="1">
                <a:solidFill>
                  <a:schemeClr val="accent1"/>
                </a:solidFill>
              </a:rPr>
              <a:t>University</a:t>
            </a:r>
            <a:endParaRPr lang="es-ES" sz="1400" b="0" noProof="0" dirty="0">
              <a:solidFill>
                <a:schemeClr val="accent1"/>
              </a:solidFill>
            </a:endParaRPr>
          </a:p>
          <a:p>
            <a:r>
              <a:rPr lang="es-ES" sz="1400" b="0" noProof="0" dirty="0" err="1">
                <a:solidFill>
                  <a:schemeClr val="accent1"/>
                </a:solidFill>
              </a:rPr>
              <a:t>Matud</a:t>
            </a:r>
            <a:r>
              <a:rPr lang="es-ES" sz="1400" b="0" noProof="0" dirty="0">
                <a:solidFill>
                  <a:schemeClr val="accent1"/>
                </a:solidFill>
              </a:rPr>
              <a:t>, M. P., López-Curbelo, M., &amp; </a:t>
            </a:r>
            <a:r>
              <a:rPr lang="es-ES" sz="1400" b="0" noProof="0" dirty="0" err="1">
                <a:solidFill>
                  <a:schemeClr val="accent1"/>
                </a:solidFill>
              </a:rPr>
              <a:t>Fortes</a:t>
            </a:r>
            <a:r>
              <a:rPr lang="es-ES" sz="1400" b="0" noProof="0" dirty="0">
                <a:solidFill>
                  <a:schemeClr val="accent1"/>
                </a:solidFill>
              </a:rPr>
              <a:t>, D. (2019). </a:t>
            </a:r>
            <a:r>
              <a:rPr lang="es-ES" sz="1400" b="0" noProof="0" dirty="0" err="1">
                <a:solidFill>
                  <a:schemeClr val="accent1"/>
                </a:solidFill>
              </a:rPr>
              <a:t>Gender</a:t>
            </a:r>
            <a:r>
              <a:rPr lang="es-ES" sz="1400" b="0" noProof="0" dirty="0">
                <a:solidFill>
                  <a:schemeClr val="accent1"/>
                </a:solidFill>
              </a:rPr>
              <a:t> and </a:t>
            </a:r>
            <a:r>
              <a:rPr lang="es-ES" sz="1400" b="0" noProof="0" dirty="0" err="1">
                <a:solidFill>
                  <a:schemeClr val="accent1"/>
                </a:solidFill>
              </a:rPr>
              <a:t>Psychological</a:t>
            </a:r>
            <a:r>
              <a:rPr lang="es-ES" sz="1400" b="0" noProof="0" dirty="0">
                <a:solidFill>
                  <a:schemeClr val="accent1"/>
                </a:solidFill>
              </a:rPr>
              <a:t> </a:t>
            </a:r>
            <a:r>
              <a:rPr lang="es-ES" sz="1400" b="0" noProof="0" dirty="0" err="1">
                <a:solidFill>
                  <a:schemeClr val="accent1"/>
                </a:solidFill>
              </a:rPr>
              <a:t>Well-Being</a:t>
            </a:r>
            <a:r>
              <a:rPr lang="es-ES" sz="1400" b="0" noProof="0" dirty="0">
                <a:solidFill>
                  <a:schemeClr val="accent1"/>
                </a:solidFill>
              </a:rPr>
              <a:t>. International </a:t>
            </a:r>
            <a:r>
              <a:rPr lang="es-ES" sz="1400" b="0" noProof="0" dirty="0" err="1">
                <a:solidFill>
                  <a:schemeClr val="accent1"/>
                </a:solidFill>
              </a:rPr>
              <a:t>journal</a:t>
            </a:r>
            <a:r>
              <a:rPr lang="es-ES" sz="1400" b="0" noProof="0" dirty="0">
                <a:solidFill>
                  <a:schemeClr val="accent1"/>
                </a:solidFill>
              </a:rPr>
              <a:t> of </a:t>
            </a:r>
            <a:r>
              <a:rPr lang="es-ES" sz="1400" b="0" noProof="0" dirty="0" err="1">
                <a:solidFill>
                  <a:schemeClr val="accent1"/>
                </a:solidFill>
              </a:rPr>
              <a:t>environmental</a:t>
            </a:r>
            <a:r>
              <a:rPr lang="es-ES" sz="1400" b="0" noProof="0" dirty="0">
                <a:solidFill>
                  <a:schemeClr val="accent1"/>
                </a:solidFill>
              </a:rPr>
              <a:t> </a:t>
            </a:r>
            <a:r>
              <a:rPr lang="es-ES" sz="1400" b="0" noProof="0" dirty="0" err="1">
                <a:solidFill>
                  <a:schemeClr val="accent1"/>
                </a:solidFill>
              </a:rPr>
              <a:t>research</a:t>
            </a:r>
            <a:r>
              <a:rPr lang="es-ES" sz="1400" b="0" noProof="0" dirty="0">
                <a:solidFill>
                  <a:schemeClr val="accent1"/>
                </a:solidFill>
              </a:rPr>
              <a:t> and </a:t>
            </a:r>
            <a:r>
              <a:rPr lang="es-ES" sz="1400" b="0" noProof="0" dirty="0" err="1">
                <a:solidFill>
                  <a:schemeClr val="accent1"/>
                </a:solidFill>
              </a:rPr>
              <a:t>public</a:t>
            </a:r>
            <a:r>
              <a:rPr lang="es-ES" sz="1400" b="0" noProof="0" dirty="0">
                <a:solidFill>
                  <a:schemeClr val="accent1"/>
                </a:solidFill>
              </a:rPr>
              <a:t> </a:t>
            </a:r>
            <a:r>
              <a:rPr lang="es-ES" sz="1400" b="0" noProof="0" dirty="0" err="1">
                <a:solidFill>
                  <a:schemeClr val="accent1"/>
                </a:solidFill>
              </a:rPr>
              <a:t>health</a:t>
            </a:r>
            <a:r>
              <a:rPr lang="es-ES" sz="1400" b="0" noProof="0" dirty="0">
                <a:solidFill>
                  <a:schemeClr val="accent1"/>
                </a:solidFill>
              </a:rPr>
              <a:t>, 16(19), 3531. </a:t>
            </a:r>
            <a:r>
              <a:rPr lang="es-ES" sz="1400" b="0" noProof="0" dirty="0">
                <a:solidFill>
                  <a:schemeClr val="bg1">
                    <a:lumMod val="75000"/>
                  </a:schemeClr>
                </a:solidFill>
                <a:hlinkClick r:id="rId2">
                  <a:extLst>
                    <a:ext uri="{A12FA001-AC4F-418D-AE19-62706E023703}">
                      <ahyp:hlinkClr xmlns:ahyp="http://schemas.microsoft.com/office/drawing/2018/hyperlinkcolor" val="tx"/>
                    </a:ext>
                  </a:extLst>
                </a:hlinkClick>
              </a:rPr>
              <a:t>https://doi.org/10.3390/ijerph16193531</a:t>
            </a:r>
            <a:r>
              <a:rPr lang="es-ES" sz="1400" b="0" noProof="0" dirty="0">
                <a:solidFill>
                  <a:schemeClr val="bg1">
                    <a:lumMod val="75000"/>
                  </a:schemeClr>
                </a:solidFill>
              </a:rPr>
              <a:t>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es-ES" sz="1400" b="0" noProof="0" dirty="0">
                <a:solidFill>
                  <a:schemeClr val="bg1">
                    <a:lumMod val="75000"/>
                  </a:schemeClr>
                </a:solidFill>
              </a:rPr>
              <a:t> </a:t>
            </a:r>
          </a:p>
          <a:p>
            <a:r>
              <a:rPr lang="es-ES" sz="1400" b="0" noProof="0" dirty="0" err="1">
                <a:solidFill>
                  <a:schemeClr val="accent1"/>
                </a:solidFill>
              </a:rPr>
              <a:t>Mizock</a:t>
            </a:r>
            <a:r>
              <a:rPr lang="es-ES" sz="1400" b="0" noProof="0" dirty="0">
                <a:solidFill>
                  <a:schemeClr val="accent1"/>
                </a:solidFill>
              </a:rPr>
              <a:t>, L., &amp; </a:t>
            </a:r>
            <a:r>
              <a:rPr lang="es-ES" sz="1400" b="0" noProof="0" dirty="0" err="1">
                <a:solidFill>
                  <a:schemeClr val="accent1"/>
                </a:solidFill>
              </a:rPr>
              <a:t>Brubaker</a:t>
            </a:r>
            <a:r>
              <a:rPr lang="es-ES" sz="1400" b="0" noProof="0" dirty="0">
                <a:solidFill>
                  <a:schemeClr val="accent1"/>
                </a:solidFill>
              </a:rPr>
              <a:t>, M. (2021). </a:t>
            </a:r>
            <a:r>
              <a:rPr lang="es-ES" sz="1400" b="0" noProof="0" dirty="0" err="1">
                <a:solidFill>
                  <a:schemeClr val="accent1"/>
                </a:solidFill>
              </a:rPr>
              <a:t>Treatment</a:t>
            </a:r>
            <a:r>
              <a:rPr lang="es-ES" sz="1400" b="0" noProof="0" dirty="0">
                <a:solidFill>
                  <a:schemeClr val="accent1"/>
                </a:solidFill>
              </a:rPr>
              <a:t> </a:t>
            </a:r>
            <a:r>
              <a:rPr lang="es-ES" sz="1400" b="0" noProof="0" dirty="0" err="1">
                <a:solidFill>
                  <a:schemeClr val="accent1"/>
                </a:solidFill>
              </a:rPr>
              <a:t>experiences</a:t>
            </a:r>
            <a:r>
              <a:rPr lang="es-ES" sz="1400" b="0" noProof="0" dirty="0">
                <a:solidFill>
                  <a:schemeClr val="accent1"/>
                </a:solidFill>
              </a:rPr>
              <a:t> </a:t>
            </a:r>
            <a:r>
              <a:rPr lang="es-ES" sz="1400" b="0" noProof="0" dirty="0" err="1">
                <a:solidFill>
                  <a:schemeClr val="accent1"/>
                </a:solidFill>
              </a:rPr>
              <a:t>with</a:t>
            </a:r>
            <a:r>
              <a:rPr lang="es-ES" sz="1400" b="0" noProof="0" dirty="0">
                <a:solidFill>
                  <a:schemeClr val="accent1"/>
                </a:solidFill>
              </a:rPr>
              <a:t> </a:t>
            </a:r>
            <a:r>
              <a:rPr lang="es-ES" sz="1400" b="0" noProof="0" dirty="0" err="1">
                <a:solidFill>
                  <a:schemeClr val="accent1"/>
                </a:solidFill>
              </a:rPr>
              <a:t>gender</a:t>
            </a:r>
            <a:r>
              <a:rPr lang="es-ES" sz="1400" b="0" noProof="0" dirty="0">
                <a:solidFill>
                  <a:schemeClr val="accent1"/>
                </a:solidFill>
              </a:rPr>
              <a:t> and </a:t>
            </a:r>
            <a:r>
              <a:rPr lang="es-ES" sz="1400" b="0" noProof="0" dirty="0" err="1">
                <a:solidFill>
                  <a:schemeClr val="accent1"/>
                </a:solidFill>
              </a:rPr>
              <a:t>discrimination</a:t>
            </a:r>
            <a:r>
              <a:rPr lang="es-ES" sz="1400" b="0" noProof="0" dirty="0">
                <a:solidFill>
                  <a:schemeClr val="accent1"/>
                </a:solidFill>
              </a:rPr>
              <a:t> </a:t>
            </a:r>
            <a:r>
              <a:rPr lang="es-ES" sz="1400" b="0" noProof="0" dirty="0" err="1">
                <a:solidFill>
                  <a:schemeClr val="accent1"/>
                </a:solidFill>
              </a:rPr>
              <a:t>among</a:t>
            </a:r>
            <a:r>
              <a:rPr lang="es-ES" sz="1400" b="0" noProof="0" dirty="0">
                <a:solidFill>
                  <a:schemeClr val="accent1"/>
                </a:solidFill>
              </a:rPr>
              <a:t> </a:t>
            </a:r>
            <a:r>
              <a:rPr lang="es-ES" sz="1400" b="0" noProof="0" dirty="0" err="1">
                <a:solidFill>
                  <a:schemeClr val="accent1"/>
                </a:solidFill>
              </a:rPr>
              <a:t>women</a:t>
            </a:r>
            <a:r>
              <a:rPr lang="es-ES" sz="1400" b="0" noProof="0" dirty="0">
                <a:solidFill>
                  <a:schemeClr val="accent1"/>
                </a:solidFill>
              </a:rPr>
              <a:t> </a:t>
            </a:r>
            <a:r>
              <a:rPr lang="es-ES" sz="1400" b="0" noProof="0" dirty="0" err="1">
                <a:solidFill>
                  <a:schemeClr val="accent1"/>
                </a:solidFill>
              </a:rPr>
              <a:t>with</a:t>
            </a:r>
            <a:r>
              <a:rPr lang="es-ES" sz="1400" b="0" noProof="0" dirty="0">
                <a:solidFill>
                  <a:schemeClr val="accent1"/>
                </a:solidFill>
              </a:rPr>
              <a:t> </a:t>
            </a:r>
            <a:r>
              <a:rPr lang="es-ES" sz="1400" b="0" noProof="0" dirty="0" err="1">
                <a:solidFill>
                  <a:schemeClr val="accent1"/>
                </a:solidFill>
              </a:rPr>
              <a:t>serious</a:t>
            </a:r>
            <a:r>
              <a:rPr lang="es-ES" sz="1400" b="0" noProof="0" dirty="0">
                <a:solidFill>
                  <a:schemeClr val="accent1"/>
                </a:solidFill>
              </a:rPr>
              <a:t> mental </a:t>
            </a:r>
            <a:r>
              <a:rPr lang="es-ES" sz="1400" b="0" noProof="0" dirty="0" err="1">
                <a:solidFill>
                  <a:schemeClr val="accent1"/>
                </a:solidFill>
              </a:rPr>
              <a:t>illness</a:t>
            </a:r>
            <a:r>
              <a:rPr lang="es-ES" sz="1400" b="0" noProof="0" dirty="0">
                <a:solidFill>
                  <a:schemeClr val="accent1"/>
                </a:solidFill>
              </a:rPr>
              <a:t>. </a:t>
            </a:r>
            <a:r>
              <a:rPr lang="es-ES" sz="1400" b="0" noProof="0" dirty="0" err="1">
                <a:solidFill>
                  <a:schemeClr val="accent1"/>
                </a:solidFill>
              </a:rPr>
              <a:t>Psychological</a:t>
            </a:r>
            <a:r>
              <a:rPr lang="es-ES" sz="1400" b="0" noProof="0" dirty="0">
                <a:solidFill>
                  <a:schemeClr val="accent1"/>
                </a:solidFill>
              </a:rPr>
              <a:t> </a:t>
            </a:r>
            <a:r>
              <a:rPr lang="es-ES" sz="1400" b="0" noProof="0" dirty="0" err="1">
                <a:solidFill>
                  <a:schemeClr val="accent1"/>
                </a:solidFill>
              </a:rPr>
              <a:t>services</a:t>
            </a:r>
            <a:r>
              <a:rPr lang="es-ES" sz="1400" b="0" noProof="0" dirty="0">
                <a:solidFill>
                  <a:schemeClr val="accent1"/>
                </a:solidFill>
              </a:rPr>
              <a:t>, 18(1), 64–72. </a:t>
            </a:r>
            <a:r>
              <a:rPr lang="es-ES" sz="1400" b="0" noProof="0" dirty="0">
                <a:solidFill>
                  <a:schemeClr val="accent1"/>
                </a:solidFill>
                <a:hlinkClick r:id="rId4">
                  <a:extLst>
                    <a:ext uri="{A12FA001-AC4F-418D-AE19-62706E023703}">
                      <ahyp:hlinkClr xmlns:ahyp="http://schemas.microsoft.com/office/drawing/2018/hyperlinkcolor" val="tx"/>
                    </a:ext>
                  </a:extLst>
                </a:hlinkClick>
              </a:rPr>
              <a:t>https://doi.org/10.1037/ser0000346</a:t>
            </a:r>
            <a:r>
              <a:rPr lang="es-ES" sz="1400" b="0" noProof="0" dirty="0">
                <a:solidFill>
                  <a:schemeClr val="accent1"/>
                </a:solidFill>
              </a:rPr>
              <a:t>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es-ES" sz="1400" b="0" noProof="0" dirty="0">
                <a:solidFill>
                  <a:schemeClr val="accent1"/>
                </a:solidFill>
              </a:rPr>
              <a:t> </a:t>
            </a:r>
          </a:p>
          <a:p>
            <a:r>
              <a:rPr lang="es-ES" sz="1400" b="0" noProof="0" dirty="0" err="1">
                <a:solidFill>
                  <a:schemeClr val="accent1"/>
                </a:solidFill>
              </a:rPr>
              <a:t>Sustainability</a:t>
            </a:r>
            <a:r>
              <a:rPr lang="es-ES" sz="1400" b="0" noProof="0" dirty="0">
                <a:solidFill>
                  <a:schemeClr val="accent1"/>
                </a:solidFill>
              </a:rPr>
              <a:t> in Business: A Guide </a:t>
            </a:r>
            <a:r>
              <a:rPr lang="es-ES" sz="1400" b="0" noProof="0" dirty="0" err="1">
                <a:solidFill>
                  <a:schemeClr val="accent1"/>
                </a:solidFill>
              </a:rPr>
              <a:t>for</a:t>
            </a:r>
            <a:r>
              <a:rPr lang="es-ES" sz="1400" b="0" noProof="0" dirty="0">
                <a:solidFill>
                  <a:schemeClr val="accent1"/>
                </a:solidFill>
              </a:rPr>
              <a:t> </a:t>
            </a:r>
            <a:r>
              <a:rPr lang="es-ES" sz="1400" b="0" noProof="0" dirty="0" err="1">
                <a:solidFill>
                  <a:schemeClr val="accent1"/>
                </a:solidFill>
              </a:rPr>
              <a:t>Women</a:t>
            </a:r>
            <a:r>
              <a:rPr lang="es-ES" sz="1400" b="0" noProof="0" dirty="0">
                <a:solidFill>
                  <a:schemeClr val="accent1"/>
                </a:solidFill>
              </a:rPr>
              <a:t> </a:t>
            </a:r>
            <a:r>
              <a:rPr lang="es-ES" sz="1400" b="0" noProof="0" dirty="0" err="1">
                <a:solidFill>
                  <a:schemeClr val="accent1"/>
                </a:solidFill>
              </a:rPr>
              <a:t>Entrepreneurs</a:t>
            </a:r>
            <a:r>
              <a:rPr lang="es-ES" sz="1400" b="0" noProof="0" dirty="0">
                <a:solidFill>
                  <a:schemeClr val="accent1"/>
                </a:solidFill>
              </a:rPr>
              <a:t> (2023).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accent1"/>
                </a:solidFill>
                <a:hlinkClick r:id="rId5">
                  <a:extLst>
                    <a:ext uri="{A12FA001-AC4F-418D-AE19-62706E023703}">
                      <ahyp:hlinkClr xmlns:ahyp="http://schemas.microsoft.com/office/drawing/2018/hyperlinkcolor" val="tx"/>
                    </a:ext>
                  </a:extLst>
                </a:hlinkClick>
              </a:rPr>
              <a:t>https://annabartholomew.com/sustainability-in-business-a-guide-for-women-entrepreneurs/</a:t>
            </a:r>
            <a:r>
              <a:rPr lang="es-ES" sz="1400" b="0" noProof="0" dirty="0">
                <a:solidFill>
                  <a:schemeClr val="accent1"/>
                </a:solidFill>
              </a:rPr>
              <a:t> </a:t>
            </a:r>
          </a:p>
          <a:p>
            <a:r>
              <a:rPr lang="es-ES" sz="1400" b="0" noProof="0" dirty="0">
                <a:solidFill>
                  <a:srgbClr val="1D1D1B"/>
                </a:solidFill>
                <a:latin typeface="Raleway"/>
              </a:rPr>
              <a:t>TED (2010, </a:t>
            </a:r>
            <a:r>
              <a:rPr lang="es-ES" sz="1400" b="0" noProof="0" dirty="0" err="1">
                <a:solidFill>
                  <a:srgbClr val="1D1D1B"/>
                </a:solidFill>
                <a:latin typeface="Raleway"/>
              </a:rPr>
              <a:t>dec</a:t>
            </a:r>
            <a:r>
              <a:rPr lang="es-ES" sz="1400" b="0" noProof="0" dirty="0">
                <a:solidFill>
                  <a:srgbClr val="1D1D1B"/>
                </a:solidFill>
                <a:latin typeface="Raleway"/>
              </a:rPr>
              <a:t> 21). </a:t>
            </a:r>
            <a:r>
              <a:rPr lang="es-ES" sz="1400" b="0" noProof="0" dirty="0" err="1">
                <a:solidFill>
                  <a:srgbClr val="1D1D1B"/>
                </a:solidFill>
                <a:latin typeface="Raleway"/>
              </a:rPr>
              <a:t>Why</a:t>
            </a:r>
            <a:r>
              <a:rPr lang="es-ES" sz="1400" b="0" noProof="0" dirty="0">
                <a:solidFill>
                  <a:srgbClr val="1D1D1B"/>
                </a:solidFill>
                <a:latin typeface="Raleway"/>
              </a:rPr>
              <a:t> </a:t>
            </a:r>
            <a:r>
              <a:rPr lang="es-ES" sz="1400" b="0" noProof="0" dirty="0" err="1">
                <a:solidFill>
                  <a:srgbClr val="1D1D1B"/>
                </a:solidFill>
                <a:latin typeface="Raleway"/>
              </a:rPr>
              <a:t>we</a:t>
            </a:r>
            <a:r>
              <a:rPr lang="es-ES" sz="1400" b="0" noProof="0" dirty="0">
                <a:solidFill>
                  <a:srgbClr val="1D1D1B"/>
                </a:solidFill>
                <a:latin typeface="Raleway"/>
              </a:rPr>
              <a:t> </a:t>
            </a:r>
            <a:r>
              <a:rPr lang="es-ES" sz="1400" b="0" noProof="0" dirty="0" err="1">
                <a:solidFill>
                  <a:srgbClr val="1D1D1B"/>
                </a:solidFill>
                <a:latin typeface="Raleway"/>
              </a:rPr>
              <a:t>have</a:t>
            </a:r>
            <a:r>
              <a:rPr lang="es-ES" sz="1400" b="0" noProof="0" dirty="0">
                <a:solidFill>
                  <a:srgbClr val="1D1D1B"/>
                </a:solidFill>
                <a:latin typeface="Raleway"/>
              </a:rPr>
              <a:t> </a:t>
            </a:r>
            <a:r>
              <a:rPr lang="es-ES" sz="1400" b="0" noProof="0" dirty="0" err="1">
                <a:solidFill>
                  <a:srgbClr val="1D1D1B"/>
                </a:solidFill>
                <a:latin typeface="Raleway"/>
              </a:rPr>
              <a:t>too</a:t>
            </a:r>
            <a:r>
              <a:rPr lang="es-ES" sz="1400" b="0" noProof="0" dirty="0">
                <a:solidFill>
                  <a:srgbClr val="1D1D1B"/>
                </a:solidFill>
                <a:latin typeface="Raleway"/>
              </a:rPr>
              <a:t> </a:t>
            </a:r>
            <a:r>
              <a:rPr lang="es-ES" sz="1400" b="0" noProof="0" dirty="0" err="1">
                <a:solidFill>
                  <a:srgbClr val="1D1D1B"/>
                </a:solidFill>
                <a:latin typeface="Raleway"/>
              </a:rPr>
              <a:t>few</a:t>
            </a:r>
            <a:r>
              <a:rPr lang="es-ES" sz="1400" b="0" noProof="0" dirty="0">
                <a:solidFill>
                  <a:srgbClr val="1D1D1B"/>
                </a:solidFill>
                <a:latin typeface="Raleway"/>
              </a:rPr>
              <a:t> </a:t>
            </a:r>
            <a:r>
              <a:rPr lang="es-ES" sz="1400" b="0" noProof="0" dirty="0" err="1">
                <a:solidFill>
                  <a:srgbClr val="1D1D1B"/>
                </a:solidFill>
                <a:latin typeface="Raleway"/>
              </a:rPr>
              <a:t>women</a:t>
            </a:r>
            <a:r>
              <a:rPr lang="es-ES" sz="1400" b="0" noProof="0" dirty="0">
                <a:solidFill>
                  <a:srgbClr val="1D1D1B"/>
                </a:solidFill>
                <a:latin typeface="Raleway"/>
              </a:rPr>
              <a:t> </a:t>
            </a:r>
            <a:r>
              <a:rPr lang="es-ES" sz="1400" b="0" noProof="0" dirty="0" err="1">
                <a:solidFill>
                  <a:srgbClr val="1D1D1B"/>
                </a:solidFill>
                <a:latin typeface="Raleway"/>
              </a:rPr>
              <a:t>leaders</a:t>
            </a:r>
            <a:r>
              <a:rPr lang="es-ES" sz="1400" b="0" noProof="0" dirty="0">
                <a:solidFill>
                  <a:srgbClr val="1D1D1B"/>
                </a:solidFill>
                <a:latin typeface="Raleway"/>
              </a:rPr>
              <a:t> | Sheryl Sandberg. [Video] YouTube: </a:t>
            </a:r>
            <a:r>
              <a:rPr lang="es-ES" sz="1400" b="0" noProof="0" dirty="0">
                <a:solidFill>
                  <a:srgbClr val="1D1D1B"/>
                </a:solidFill>
                <a:latin typeface="Raleway"/>
                <a:hlinkClick r:id="rId6"/>
              </a:rPr>
              <a:t>https://www.youtube.com/watch?v=18uDutylDa4</a:t>
            </a:r>
            <a:r>
              <a:rPr lang="es-ES" sz="1400" b="0" noProof="0" dirty="0">
                <a:solidFill>
                  <a:srgbClr val="1D1D1B"/>
                </a:solidFill>
                <a:latin typeface="Raleway"/>
              </a:rPr>
              <a:t> </a:t>
            </a:r>
          </a:p>
          <a:p>
            <a:r>
              <a:rPr lang="es-ES" sz="1400" b="0" noProof="0" dirty="0">
                <a:solidFill>
                  <a:srgbClr val="1D1D1B"/>
                </a:solidFill>
                <a:latin typeface="Raleway"/>
              </a:rPr>
              <a:t>TED (2020, mar 26). </a:t>
            </a:r>
            <a:r>
              <a:rPr lang="es-ES" sz="1400" b="0" noProof="0" dirty="0" err="1">
                <a:solidFill>
                  <a:srgbClr val="1D1D1B"/>
                </a:solidFill>
                <a:latin typeface="Raleway"/>
              </a:rPr>
              <a:t>How</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design</a:t>
            </a:r>
            <a:r>
              <a:rPr lang="es-ES" sz="1400" b="0" noProof="0" dirty="0">
                <a:solidFill>
                  <a:srgbClr val="1D1D1B"/>
                </a:solidFill>
                <a:latin typeface="Raleway"/>
              </a:rPr>
              <a:t> </a:t>
            </a:r>
            <a:r>
              <a:rPr lang="es-ES" sz="1400" b="0" noProof="0" dirty="0" err="1">
                <a:solidFill>
                  <a:srgbClr val="1D1D1B"/>
                </a:solidFill>
                <a:latin typeface="Raleway"/>
              </a:rPr>
              <a:t>gender</a:t>
            </a:r>
            <a:r>
              <a:rPr lang="es-ES" sz="1400" b="0" noProof="0" dirty="0">
                <a:solidFill>
                  <a:srgbClr val="1D1D1B"/>
                </a:solidFill>
                <a:latin typeface="Raleway"/>
              </a:rPr>
              <a:t> </a:t>
            </a:r>
            <a:r>
              <a:rPr lang="es-ES" sz="1400" b="0" noProof="0" dirty="0" err="1">
                <a:solidFill>
                  <a:srgbClr val="1D1D1B"/>
                </a:solidFill>
                <a:latin typeface="Raleway"/>
              </a:rPr>
              <a:t>bias</a:t>
            </a:r>
            <a:r>
              <a:rPr lang="es-ES" sz="1400" b="0" noProof="0" dirty="0">
                <a:solidFill>
                  <a:srgbClr val="1D1D1B"/>
                </a:solidFill>
                <a:latin typeface="Raleway"/>
              </a:rPr>
              <a:t> </a:t>
            </a:r>
            <a:r>
              <a:rPr lang="es-ES" sz="1400" b="0" noProof="0" dirty="0" err="1">
                <a:solidFill>
                  <a:srgbClr val="1D1D1B"/>
                </a:solidFill>
                <a:latin typeface="Raleway"/>
              </a:rPr>
              <a:t>out</a:t>
            </a:r>
            <a:r>
              <a:rPr lang="es-ES" sz="1400" b="0" noProof="0" dirty="0">
                <a:solidFill>
                  <a:srgbClr val="1D1D1B"/>
                </a:solidFill>
                <a:latin typeface="Raleway"/>
              </a:rPr>
              <a:t> of </a:t>
            </a:r>
            <a:r>
              <a:rPr lang="es-ES" sz="1400" b="0" noProof="0" dirty="0" err="1">
                <a:solidFill>
                  <a:srgbClr val="1D1D1B"/>
                </a:solidFill>
                <a:latin typeface="Raleway"/>
              </a:rPr>
              <a:t>your</a:t>
            </a:r>
            <a:r>
              <a:rPr lang="es-ES" sz="1400" b="0" noProof="0" dirty="0">
                <a:solidFill>
                  <a:srgbClr val="1D1D1B"/>
                </a:solidFill>
                <a:latin typeface="Raleway"/>
              </a:rPr>
              <a:t> </a:t>
            </a:r>
            <a:r>
              <a:rPr lang="es-ES" sz="1400" b="0" noProof="0" dirty="0" err="1">
                <a:solidFill>
                  <a:srgbClr val="1D1D1B"/>
                </a:solidFill>
                <a:latin typeface="Raleway"/>
              </a:rPr>
              <a:t>workplace</a:t>
            </a:r>
            <a:r>
              <a:rPr lang="es-ES" sz="1400" b="0" noProof="0" dirty="0">
                <a:solidFill>
                  <a:srgbClr val="1D1D1B"/>
                </a:solidFill>
                <a:latin typeface="Raleway"/>
              </a:rPr>
              <a:t> | Sara </a:t>
            </a:r>
            <a:r>
              <a:rPr lang="es-ES" sz="1400" b="0" noProof="0" dirty="0" err="1">
                <a:solidFill>
                  <a:srgbClr val="1D1D1B"/>
                </a:solidFill>
                <a:latin typeface="Raleway"/>
              </a:rPr>
              <a:t>Sanford</a:t>
            </a:r>
            <a:r>
              <a:rPr lang="es-ES" sz="1400" b="0" noProof="0" dirty="0">
                <a:solidFill>
                  <a:srgbClr val="1D1D1B"/>
                </a:solidFill>
                <a:latin typeface="Raleway"/>
              </a:rPr>
              <a:t>. [Video] YouTube: </a:t>
            </a:r>
            <a:r>
              <a:rPr lang="es-ES" sz="1400" b="0" noProof="0" dirty="0">
                <a:solidFill>
                  <a:srgbClr val="1D1D1B"/>
                </a:solidFill>
                <a:latin typeface="Raleway"/>
                <a:hlinkClick r:id="rId7"/>
              </a:rPr>
              <a:t>https://www.youtube.com/watch?v=IfOqyuxb5S0&amp;t</a:t>
            </a:r>
            <a:r>
              <a:rPr lang="es-ES" sz="1400" b="0" noProof="0" dirty="0">
                <a:solidFill>
                  <a:srgbClr val="1D1D1B"/>
                </a:solidFill>
                <a:latin typeface="Raleway"/>
              </a:rPr>
              <a:t> </a:t>
            </a:r>
          </a:p>
          <a:p>
            <a:r>
              <a:rPr lang="es-ES" sz="1400" b="0" noProof="0" dirty="0">
                <a:solidFill>
                  <a:srgbClr val="1D1D1B"/>
                </a:solidFill>
                <a:latin typeface="Raleway"/>
              </a:rPr>
              <a:t>TEDx </a:t>
            </a:r>
            <a:r>
              <a:rPr lang="es-ES" sz="1400" b="0" noProof="0" dirty="0" err="1">
                <a:solidFill>
                  <a:srgbClr val="1D1D1B"/>
                </a:solidFill>
                <a:latin typeface="Raleway"/>
              </a:rPr>
              <a:t>Talks</a:t>
            </a:r>
            <a:r>
              <a:rPr lang="es-ES" sz="1400" b="0" noProof="0" dirty="0">
                <a:solidFill>
                  <a:srgbClr val="1D1D1B"/>
                </a:solidFill>
                <a:latin typeface="Raleway"/>
              </a:rPr>
              <a:t>. (2021, June 15). </a:t>
            </a:r>
            <a:r>
              <a:rPr lang="es-ES" sz="1400" b="0" noProof="0" dirty="0" err="1">
                <a:solidFill>
                  <a:srgbClr val="1D1D1B"/>
                </a:solidFill>
                <a:latin typeface="Raleway"/>
              </a:rPr>
              <a:t>How</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break </a:t>
            </a:r>
            <a:r>
              <a:rPr lang="es-ES" sz="1400" b="0" noProof="0" dirty="0" err="1">
                <a:solidFill>
                  <a:srgbClr val="1D1D1B"/>
                </a:solidFill>
                <a:latin typeface="Raleway"/>
              </a:rPr>
              <a:t>down</a:t>
            </a:r>
            <a:r>
              <a:rPr lang="es-ES" sz="1400" b="0" noProof="0" dirty="0">
                <a:solidFill>
                  <a:srgbClr val="1D1D1B"/>
                </a:solidFill>
                <a:latin typeface="Raleway"/>
              </a:rPr>
              <a:t> </a:t>
            </a:r>
            <a:r>
              <a:rPr lang="es-ES" sz="1400" b="0" noProof="0" dirty="0" err="1">
                <a:solidFill>
                  <a:srgbClr val="1D1D1B"/>
                </a:solidFill>
                <a:latin typeface="Raleway"/>
              </a:rPr>
              <a:t>gender</a:t>
            </a:r>
            <a:r>
              <a:rPr lang="es-ES" sz="1400" b="0" noProof="0" dirty="0">
                <a:solidFill>
                  <a:srgbClr val="1D1D1B"/>
                </a:solidFill>
                <a:latin typeface="Raleway"/>
              </a:rPr>
              <a:t> </a:t>
            </a:r>
            <a:r>
              <a:rPr lang="es-ES" sz="1400" b="0" noProof="0" dirty="0" err="1">
                <a:solidFill>
                  <a:srgbClr val="1D1D1B"/>
                </a:solidFill>
                <a:latin typeface="Raleway"/>
              </a:rPr>
              <a:t>bias</a:t>
            </a:r>
            <a:r>
              <a:rPr lang="es-ES" sz="1400" b="0" noProof="0" dirty="0">
                <a:solidFill>
                  <a:srgbClr val="1D1D1B"/>
                </a:solidFill>
                <a:latin typeface="Raleway"/>
              </a:rPr>
              <a:t> in </a:t>
            </a:r>
            <a:r>
              <a:rPr lang="es-ES" sz="1400" b="0" noProof="0" dirty="0" err="1">
                <a:solidFill>
                  <a:srgbClr val="1D1D1B"/>
                </a:solidFill>
                <a:latin typeface="Raleway"/>
              </a:rPr>
              <a:t>the</a:t>
            </a:r>
            <a:r>
              <a:rPr lang="es-ES" sz="1400" b="0" noProof="0" dirty="0">
                <a:solidFill>
                  <a:srgbClr val="1D1D1B"/>
                </a:solidFill>
                <a:latin typeface="Raleway"/>
              </a:rPr>
              <a:t> </a:t>
            </a:r>
            <a:r>
              <a:rPr lang="es-ES" sz="1400" b="0" noProof="0" dirty="0" err="1">
                <a:solidFill>
                  <a:srgbClr val="1D1D1B"/>
                </a:solidFill>
                <a:latin typeface="Raleway"/>
              </a:rPr>
              <a:t>workplace</a:t>
            </a:r>
            <a:r>
              <a:rPr lang="es-ES" sz="1400" b="0" noProof="0" dirty="0">
                <a:solidFill>
                  <a:srgbClr val="1D1D1B"/>
                </a:solidFill>
                <a:latin typeface="Raleway"/>
              </a:rPr>
              <a:t> | Angela </a:t>
            </a:r>
            <a:r>
              <a:rPr lang="es-ES" sz="1400" b="0" noProof="0" dirty="0" err="1">
                <a:solidFill>
                  <a:srgbClr val="1D1D1B"/>
                </a:solidFill>
                <a:latin typeface="Raleway"/>
              </a:rPr>
              <a:t>Peacock</a:t>
            </a:r>
            <a:r>
              <a:rPr lang="es-ES" sz="1400" b="0" noProof="0" dirty="0">
                <a:solidFill>
                  <a:srgbClr val="1D1D1B"/>
                </a:solidFill>
                <a:latin typeface="Raleway"/>
              </a:rPr>
              <a:t> | </a:t>
            </a:r>
            <a:r>
              <a:rPr lang="es-ES" sz="1400" b="0" noProof="0" dirty="0" err="1">
                <a:solidFill>
                  <a:srgbClr val="1D1D1B"/>
                </a:solidFill>
                <a:latin typeface="Raleway"/>
              </a:rPr>
              <a:t>TEDxSwansea</a:t>
            </a:r>
            <a:r>
              <a:rPr lang="es-ES" sz="1400" b="0" noProof="0" dirty="0">
                <a:solidFill>
                  <a:srgbClr val="1D1D1B"/>
                </a:solidFill>
                <a:latin typeface="Raleway"/>
              </a:rPr>
              <a:t> [Video]. YouTube. </a:t>
            </a:r>
            <a:r>
              <a:rPr lang="es-ES" sz="1400" b="0" noProof="0" dirty="0">
                <a:hlinkClick r:id="rId8"/>
              </a:rPr>
              <a:t>https://www.youtube.com/watch?v=YVphFCWPg8o</a:t>
            </a:r>
            <a:endParaRPr lang="es-ES" sz="1400" b="0" noProof="0" dirty="0">
              <a:solidFill>
                <a:schemeClr val="accent1"/>
              </a:solidFill>
            </a:endParaRPr>
          </a:p>
          <a:p>
            <a:r>
              <a:rPr lang="es-ES" sz="1400" b="0" noProof="0" dirty="0" err="1">
                <a:solidFill>
                  <a:schemeClr val="accent1"/>
                </a:solidFill>
              </a:rPr>
              <a:t>Tedstone</a:t>
            </a:r>
            <a:r>
              <a:rPr lang="es-ES" sz="1400" b="0" noProof="0" dirty="0">
                <a:solidFill>
                  <a:schemeClr val="accent1"/>
                </a:solidFill>
              </a:rPr>
              <a:t> </a:t>
            </a:r>
            <a:r>
              <a:rPr lang="es-ES" sz="1400" b="0" noProof="0" dirty="0" err="1">
                <a:solidFill>
                  <a:schemeClr val="accent1"/>
                </a:solidFill>
              </a:rPr>
              <a:t>Doherty</a:t>
            </a:r>
            <a:r>
              <a:rPr lang="es-ES" sz="1400" b="0" noProof="0" dirty="0">
                <a:solidFill>
                  <a:schemeClr val="accent1"/>
                </a:solidFill>
              </a:rPr>
              <a:t>, D., &amp; </a:t>
            </a:r>
            <a:r>
              <a:rPr lang="es-ES" sz="1400" b="0" noProof="0" dirty="0" err="1">
                <a:solidFill>
                  <a:schemeClr val="accent1"/>
                </a:solidFill>
              </a:rPr>
              <a:t>Kartalova-O’Doherty</a:t>
            </a:r>
            <a:r>
              <a:rPr lang="es-ES" sz="1400" b="0" noProof="0" dirty="0">
                <a:solidFill>
                  <a:schemeClr val="accent1"/>
                </a:solidFill>
              </a:rPr>
              <a:t>, Y. (2010). </a:t>
            </a:r>
            <a:r>
              <a:rPr lang="es-ES" sz="1400" b="0" noProof="0" dirty="0" err="1">
                <a:solidFill>
                  <a:schemeClr val="accent1"/>
                </a:solidFill>
              </a:rPr>
              <a:t>Gender</a:t>
            </a:r>
            <a:r>
              <a:rPr lang="es-ES" sz="1400" b="0" noProof="0" dirty="0">
                <a:solidFill>
                  <a:schemeClr val="accent1"/>
                </a:solidFill>
              </a:rPr>
              <a:t> and </a:t>
            </a:r>
            <a:r>
              <a:rPr lang="es-ES" sz="1400" b="0" noProof="0" dirty="0" err="1">
                <a:solidFill>
                  <a:schemeClr val="accent1"/>
                </a:solidFill>
              </a:rPr>
              <a:t>self-reported</a:t>
            </a:r>
            <a:r>
              <a:rPr lang="es-ES" sz="1400" b="0" noProof="0" dirty="0">
                <a:solidFill>
                  <a:schemeClr val="accent1"/>
                </a:solidFill>
              </a:rPr>
              <a:t> mental </a:t>
            </a:r>
            <a:r>
              <a:rPr lang="es-ES" sz="1400" b="0" noProof="0" dirty="0" err="1">
                <a:solidFill>
                  <a:schemeClr val="accent1"/>
                </a:solidFill>
              </a:rPr>
              <a:t>health</a:t>
            </a:r>
            <a:r>
              <a:rPr lang="es-ES" sz="1400" b="0" noProof="0" dirty="0">
                <a:solidFill>
                  <a:schemeClr val="accent1"/>
                </a:solidFill>
              </a:rPr>
              <a:t> </a:t>
            </a:r>
            <a:r>
              <a:rPr lang="es-ES" sz="1400" b="0" noProof="0" dirty="0" err="1">
                <a:solidFill>
                  <a:schemeClr val="accent1"/>
                </a:solidFill>
              </a:rPr>
              <a:t>problems</a:t>
            </a:r>
            <a:r>
              <a:rPr lang="es-ES" sz="1400" b="0" noProof="0" dirty="0">
                <a:solidFill>
                  <a:schemeClr val="accent1"/>
                </a:solidFill>
              </a:rPr>
              <a:t>: </a:t>
            </a:r>
            <a:r>
              <a:rPr lang="es-ES" sz="1400" b="0" noProof="0" dirty="0" err="1">
                <a:solidFill>
                  <a:schemeClr val="accent1"/>
                </a:solidFill>
              </a:rPr>
              <a:t>predictors</a:t>
            </a:r>
            <a:r>
              <a:rPr lang="es-ES" sz="1400" b="0" noProof="0" dirty="0">
                <a:solidFill>
                  <a:schemeClr val="accent1"/>
                </a:solidFill>
              </a:rPr>
              <a:t> of </a:t>
            </a:r>
            <a:r>
              <a:rPr lang="es-ES" sz="1400" b="0" noProof="0" dirty="0" err="1">
                <a:solidFill>
                  <a:schemeClr val="accent1"/>
                </a:solidFill>
              </a:rPr>
              <a:t>help</a:t>
            </a:r>
            <a:r>
              <a:rPr lang="es-ES" sz="1400" b="0" noProof="0" dirty="0">
                <a:solidFill>
                  <a:schemeClr val="accent1"/>
                </a:solidFill>
              </a:rPr>
              <a:t> </a:t>
            </a:r>
            <a:r>
              <a:rPr lang="es-ES" sz="1400" b="0" noProof="0" dirty="0" err="1">
                <a:solidFill>
                  <a:schemeClr val="accent1"/>
                </a:solidFill>
              </a:rPr>
              <a:t>seeking</a:t>
            </a:r>
            <a:r>
              <a:rPr lang="es-ES" sz="1400" b="0" noProof="0" dirty="0">
                <a:solidFill>
                  <a:schemeClr val="accent1"/>
                </a:solidFill>
              </a:rPr>
              <a:t> </a:t>
            </a:r>
            <a:r>
              <a:rPr lang="es-ES" sz="1400" b="0" noProof="0" dirty="0" err="1">
                <a:solidFill>
                  <a:schemeClr val="accent1"/>
                </a:solidFill>
              </a:rPr>
              <a:t>from</a:t>
            </a:r>
            <a:r>
              <a:rPr lang="es-ES" sz="1400" b="0" noProof="0" dirty="0">
                <a:solidFill>
                  <a:schemeClr val="accent1"/>
                </a:solidFill>
              </a:rPr>
              <a:t> a general </a:t>
            </a:r>
            <a:r>
              <a:rPr lang="es-ES" sz="1400" b="0" noProof="0" dirty="0" err="1">
                <a:solidFill>
                  <a:schemeClr val="accent1"/>
                </a:solidFill>
              </a:rPr>
              <a:t>practitioner</a:t>
            </a:r>
            <a:r>
              <a:rPr lang="es-ES" sz="1400" b="0" noProof="0" dirty="0">
                <a:solidFill>
                  <a:schemeClr val="accent1"/>
                </a:solidFill>
              </a:rPr>
              <a:t>. British </a:t>
            </a:r>
            <a:r>
              <a:rPr lang="es-ES" sz="1400" b="0" noProof="0" dirty="0" err="1">
                <a:solidFill>
                  <a:schemeClr val="accent1"/>
                </a:solidFill>
              </a:rPr>
              <a:t>journal</a:t>
            </a:r>
            <a:r>
              <a:rPr lang="es-ES" sz="1400" b="0" noProof="0" dirty="0">
                <a:solidFill>
                  <a:schemeClr val="accent1"/>
                </a:solidFill>
              </a:rPr>
              <a:t> of </a:t>
            </a:r>
            <a:r>
              <a:rPr lang="es-ES" sz="1400" b="0" noProof="0" dirty="0" err="1">
                <a:solidFill>
                  <a:schemeClr val="accent1"/>
                </a:solidFill>
              </a:rPr>
              <a:t>health</a:t>
            </a:r>
            <a:r>
              <a:rPr lang="es-ES" sz="1400" b="0" noProof="0" dirty="0">
                <a:solidFill>
                  <a:schemeClr val="accent1"/>
                </a:solidFill>
              </a:rPr>
              <a:t> </a:t>
            </a:r>
            <a:r>
              <a:rPr lang="es-ES" sz="1400" b="0" noProof="0" dirty="0" err="1">
                <a:solidFill>
                  <a:schemeClr val="accent1"/>
                </a:solidFill>
              </a:rPr>
              <a:t>psychology</a:t>
            </a:r>
            <a:r>
              <a:rPr lang="es-ES" sz="1400" b="0" noProof="0" dirty="0">
                <a:solidFill>
                  <a:schemeClr val="accent1"/>
                </a:solidFill>
              </a:rPr>
              <a:t>, 15(Pt 1), 213–228. </a:t>
            </a:r>
            <a:r>
              <a:rPr lang="es-ES" sz="1400" b="0" noProof="0" dirty="0">
                <a:solidFill>
                  <a:schemeClr val="accent1"/>
                </a:solidFill>
                <a:hlinkClick r:id="rId9">
                  <a:extLst>
                    <a:ext uri="{A12FA001-AC4F-418D-AE19-62706E023703}">
                      <ahyp:hlinkClr xmlns:ahyp="http://schemas.microsoft.com/office/drawing/2018/hyperlinkcolor" val="tx"/>
                    </a:ext>
                  </a:extLst>
                </a:hlinkClick>
              </a:rPr>
              <a:t>https://doi.org/10.1348/135910709X457423</a:t>
            </a:r>
            <a:r>
              <a:rPr lang="es-ES" sz="1400" b="0" noProof="0" dirty="0">
                <a:solidFill>
                  <a:schemeClr val="accent1"/>
                </a:solidFill>
              </a:rPr>
              <a:t>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es-ES" sz="1400" b="0" noProof="0" dirty="0">
                <a:solidFill>
                  <a:schemeClr val="accent1"/>
                </a:solidFill>
              </a:rPr>
              <a:t> </a:t>
            </a:r>
          </a:p>
          <a:p>
            <a:r>
              <a:rPr lang="es-ES" sz="1400" b="0" noProof="0" dirty="0" err="1">
                <a:solidFill>
                  <a:srgbClr val="1D1D1B"/>
                </a:solidFill>
                <a:latin typeface="Raleway"/>
              </a:rPr>
              <a:t>VinciWorks</a:t>
            </a:r>
            <a:r>
              <a:rPr lang="es-ES" sz="1400" b="0" noProof="0" dirty="0">
                <a:solidFill>
                  <a:srgbClr val="1D1D1B"/>
                </a:solidFill>
                <a:latin typeface="Raleway"/>
              </a:rPr>
              <a:t> (2013, oct 16). </a:t>
            </a:r>
            <a:r>
              <a:rPr lang="es-ES" sz="1400" b="0" noProof="0" dirty="0" err="1">
                <a:solidFill>
                  <a:srgbClr val="1D1D1B"/>
                </a:solidFill>
                <a:latin typeface="Raleway"/>
              </a:rPr>
              <a:t>Gender</a:t>
            </a:r>
            <a:r>
              <a:rPr lang="es-ES" sz="1400" b="0" noProof="0" dirty="0">
                <a:solidFill>
                  <a:srgbClr val="1D1D1B"/>
                </a:solidFill>
                <a:latin typeface="Raleway"/>
              </a:rPr>
              <a:t> </a:t>
            </a:r>
            <a:r>
              <a:rPr lang="es-ES" sz="1400" b="0" noProof="0" dirty="0" err="1">
                <a:solidFill>
                  <a:srgbClr val="1D1D1B"/>
                </a:solidFill>
                <a:latin typeface="Raleway"/>
              </a:rPr>
              <a:t>bias</a:t>
            </a:r>
            <a:r>
              <a:rPr lang="es-ES" sz="1400" b="0" noProof="0" dirty="0">
                <a:solidFill>
                  <a:srgbClr val="1D1D1B"/>
                </a:solidFill>
                <a:latin typeface="Raleway"/>
              </a:rPr>
              <a:t> in </a:t>
            </a:r>
            <a:r>
              <a:rPr lang="es-ES" sz="1400" b="0" noProof="0" dirty="0" err="1">
                <a:solidFill>
                  <a:srgbClr val="1D1D1B"/>
                </a:solidFill>
                <a:latin typeface="Raleway"/>
              </a:rPr>
              <a:t>recruitment</a:t>
            </a:r>
            <a:r>
              <a:rPr lang="es-ES" sz="1400" b="0" noProof="0" dirty="0">
                <a:solidFill>
                  <a:srgbClr val="1D1D1B"/>
                </a:solidFill>
                <a:latin typeface="Raleway"/>
              </a:rPr>
              <a:t>. [Video] YouTube: </a:t>
            </a:r>
            <a:r>
              <a:rPr lang="es-ES" sz="1400" b="0" noProof="0" dirty="0">
                <a:solidFill>
                  <a:srgbClr val="1D1D1B"/>
                </a:solidFill>
                <a:latin typeface="Raleway"/>
                <a:hlinkClick r:id="rId10"/>
              </a:rPr>
              <a:t>https://www.youtube.com/watch?v=rJ3mZwQ3ha4&amp;t</a:t>
            </a:r>
            <a:endParaRPr lang="es-ES" sz="1400" b="0" noProof="0" dirty="0">
              <a:solidFill>
                <a:schemeClr val="accent1"/>
              </a:solidFill>
            </a:endParaRPr>
          </a:p>
          <a:p>
            <a:r>
              <a:rPr lang="es-ES" sz="1400" b="0" noProof="0" dirty="0" err="1">
                <a:solidFill>
                  <a:schemeClr val="accent1"/>
                </a:solidFill>
              </a:rPr>
              <a:t>Yu</a:t>
            </a:r>
            <a:r>
              <a:rPr lang="es-ES" sz="1400" b="0" noProof="0" dirty="0">
                <a:solidFill>
                  <a:schemeClr val="accent1"/>
                </a:solidFill>
              </a:rPr>
              <a:t> S. (2018). </a:t>
            </a:r>
            <a:r>
              <a:rPr lang="es-ES" sz="1400" b="0" noProof="0" dirty="0" err="1">
                <a:solidFill>
                  <a:schemeClr val="accent1"/>
                </a:solidFill>
              </a:rPr>
              <a:t>Uncovering</a:t>
            </a:r>
            <a:r>
              <a:rPr lang="es-ES" sz="1400" b="0" noProof="0" dirty="0">
                <a:solidFill>
                  <a:schemeClr val="accent1"/>
                </a:solidFill>
              </a:rPr>
              <a:t> </a:t>
            </a:r>
            <a:r>
              <a:rPr lang="es-ES" sz="1400" b="0" noProof="0" dirty="0" err="1">
                <a:solidFill>
                  <a:schemeClr val="accent1"/>
                </a:solidFill>
              </a:rPr>
              <a:t>the</a:t>
            </a:r>
            <a:r>
              <a:rPr lang="es-ES" sz="1400" b="0" noProof="0" dirty="0">
                <a:solidFill>
                  <a:schemeClr val="accent1"/>
                </a:solidFill>
              </a:rPr>
              <a:t> </a:t>
            </a:r>
            <a:r>
              <a:rPr lang="es-ES" sz="1400" b="0" noProof="0" dirty="0" err="1">
                <a:solidFill>
                  <a:schemeClr val="accent1"/>
                </a:solidFill>
              </a:rPr>
              <a:t>hidden</a:t>
            </a:r>
            <a:r>
              <a:rPr lang="es-ES" sz="1400" b="0" noProof="0" dirty="0">
                <a:solidFill>
                  <a:schemeClr val="accent1"/>
                </a:solidFill>
              </a:rPr>
              <a:t> </a:t>
            </a:r>
            <a:r>
              <a:rPr lang="es-ES" sz="1400" b="0" noProof="0" dirty="0" err="1">
                <a:solidFill>
                  <a:schemeClr val="accent1"/>
                </a:solidFill>
              </a:rPr>
              <a:t>impacts</a:t>
            </a:r>
            <a:r>
              <a:rPr lang="es-ES" sz="1400" b="0" noProof="0" dirty="0">
                <a:solidFill>
                  <a:schemeClr val="accent1"/>
                </a:solidFill>
              </a:rPr>
              <a:t> of </a:t>
            </a:r>
            <a:r>
              <a:rPr lang="es-ES" sz="1400" b="0" noProof="0" dirty="0" err="1">
                <a:solidFill>
                  <a:schemeClr val="accent1"/>
                </a:solidFill>
              </a:rPr>
              <a:t>inequality</a:t>
            </a:r>
            <a:r>
              <a:rPr lang="es-ES" sz="1400" b="0" noProof="0" dirty="0">
                <a:solidFill>
                  <a:schemeClr val="accent1"/>
                </a:solidFill>
              </a:rPr>
              <a:t> </a:t>
            </a:r>
            <a:r>
              <a:rPr lang="es-ES" sz="1400" b="0" noProof="0" dirty="0" err="1">
                <a:solidFill>
                  <a:schemeClr val="accent1"/>
                </a:solidFill>
              </a:rPr>
              <a:t>on</a:t>
            </a:r>
            <a:r>
              <a:rPr lang="es-ES" sz="1400" b="0" noProof="0" dirty="0">
                <a:solidFill>
                  <a:schemeClr val="accent1"/>
                </a:solidFill>
              </a:rPr>
              <a:t> mental </a:t>
            </a:r>
            <a:r>
              <a:rPr lang="es-ES" sz="1400" b="0" noProof="0" dirty="0" err="1">
                <a:solidFill>
                  <a:schemeClr val="accent1"/>
                </a:solidFill>
              </a:rPr>
              <a:t>health</a:t>
            </a:r>
            <a:r>
              <a:rPr lang="es-ES" sz="1400" b="0" noProof="0" dirty="0">
                <a:solidFill>
                  <a:schemeClr val="accent1"/>
                </a:solidFill>
              </a:rPr>
              <a:t>: a global </a:t>
            </a:r>
            <a:r>
              <a:rPr lang="es-ES" sz="1400" b="0" noProof="0" dirty="0" err="1">
                <a:solidFill>
                  <a:schemeClr val="accent1"/>
                </a:solidFill>
              </a:rPr>
              <a:t>study</a:t>
            </a:r>
            <a:r>
              <a:rPr lang="es-ES" sz="1400" b="0" noProof="0" dirty="0">
                <a:solidFill>
                  <a:schemeClr val="accent1"/>
                </a:solidFill>
              </a:rPr>
              <a:t>. </a:t>
            </a:r>
            <a:r>
              <a:rPr lang="es-ES" sz="1400" b="0" noProof="0" dirty="0" err="1">
                <a:solidFill>
                  <a:schemeClr val="accent1"/>
                </a:solidFill>
              </a:rPr>
              <a:t>Translational</a:t>
            </a:r>
            <a:r>
              <a:rPr lang="es-ES" sz="1400" b="0" noProof="0" dirty="0">
                <a:solidFill>
                  <a:schemeClr val="accent1"/>
                </a:solidFill>
              </a:rPr>
              <a:t> </a:t>
            </a:r>
            <a:r>
              <a:rPr lang="es-ES" sz="1400" b="0" noProof="0" dirty="0" err="1">
                <a:solidFill>
                  <a:schemeClr val="accent1"/>
                </a:solidFill>
              </a:rPr>
              <a:t>psychiatry</a:t>
            </a:r>
            <a:r>
              <a:rPr lang="es-ES" sz="1400" b="0" noProof="0" dirty="0">
                <a:solidFill>
                  <a:schemeClr val="accent1"/>
                </a:solidFill>
              </a:rPr>
              <a:t>, 8(1), 98. </a:t>
            </a:r>
            <a:r>
              <a:rPr lang="es-ES" sz="1400" b="0" noProof="0" dirty="0">
                <a:solidFill>
                  <a:schemeClr val="bg1">
                    <a:lumMod val="75000"/>
                  </a:schemeClr>
                </a:solidFill>
                <a:hlinkClick r:id="rId11">
                  <a:extLst>
                    <a:ext uri="{A12FA001-AC4F-418D-AE19-62706E023703}">
                      <ahyp:hlinkClr xmlns:ahyp="http://schemas.microsoft.com/office/drawing/2018/hyperlinkcolor" val="tx"/>
                    </a:ext>
                  </a:extLst>
                </a:hlinkClick>
              </a:rPr>
              <a:t>https://doi.org/10.1038/s41398-018-0148-0</a:t>
            </a:r>
            <a:r>
              <a:rPr lang="es-ES" sz="1400" b="0" noProof="0" dirty="0">
                <a:solidFill>
                  <a:schemeClr val="bg1">
                    <a:lumMod val="75000"/>
                  </a:schemeClr>
                </a:solidFill>
              </a:rPr>
              <a:t> </a:t>
            </a:r>
            <a:r>
              <a:rPr lang="es-ES" sz="1400" b="0" noProof="0" dirty="0" err="1">
                <a:solidFill>
                  <a:schemeClr val="accent1"/>
                </a:solidFill>
              </a:rPr>
              <a:t>Read</a:t>
            </a:r>
            <a:r>
              <a:rPr lang="es-ES" sz="1400" b="0" noProof="0" dirty="0">
                <a:solidFill>
                  <a:schemeClr val="accent1"/>
                </a:solidFill>
              </a:rPr>
              <a:t> more </a:t>
            </a:r>
            <a:r>
              <a:rPr lang="es-ES" sz="1400" b="0" noProof="0" dirty="0" err="1">
                <a:solidFill>
                  <a:schemeClr val="accent1"/>
                </a:solidFill>
              </a:rPr>
              <a:t>here</a:t>
            </a:r>
            <a:r>
              <a:rPr lang="es-ES" sz="1400" b="0" noProof="0" dirty="0">
                <a:solidFill>
                  <a:schemeClr val="accent1"/>
                </a:solidFill>
              </a:rPr>
              <a:t>: </a:t>
            </a:r>
            <a:r>
              <a:rPr lang="es-ES" sz="1400" b="0" noProof="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es-ES" sz="1400" b="0" noProof="0" dirty="0">
                <a:solidFill>
                  <a:schemeClr val="bg1">
                    <a:lumMod val="75000"/>
                  </a:schemeClr>
                </a:solidFill>
              </a:rPr>
              <a:t> </a:t>
            </a:r>
          </a:p>
          <a:p>
            <a:endParaRPr lang="es-ES" sz="1200" noProof="0" dirty="0">
              <a:solidFill>
                <a:schemeClr val="accent1"/>
              </a:solidFill>
            </a:endParaRPr>
          </a:p>
          <a:p>
            <a:pPr marL="171450" indent="-171450">
              <a:buFont typeface="Arial" panose="020B0604020202020204" pitchFamily="34" charset="0"/>
              <a:buChar char="•"/>
            </a:pPr>
            <a:endParaRPr lang="es-ES" sz="1200" noProof="0" dirty="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r>
              <a:rPr lang="es-ES" noProof="0" dirty="0"/>
              <a:t>Socios FEM-Up</a:t>
            </a:r>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5" y="2795286"/>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200" b="1" noProof="0" dirty="0">
                <a:solidFill>
                  <a:srgbClr val="F3B75B"/>
                </a:solidFill>
              </a:rPr>
              <a:t>¡Gracias por completar esta unidad!</a:t>
            </a:r>
            <a:r>
              <a:rPr lang="es-ES" sz="3200" noProof="0" dirty="0"/>
              <a:t>​</a:t>
            </a:r>
            <a:endParaRPr lang="es-ES" noProof="0" dirty="0"/>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es-ES" sz="3400" noProof="0" dirty="0"/>
              <a:t>1°: </a:t>
            </a:r>
            <a:r>
              <a:rPr lang="es-ES" sz="3400" b="1" noProof="0" dirty="0"/>
              <a:t>Comprender</a:t>
            </a:r>
            <a:r>
              <a:rPr lang="es-ES" sz="3400" noProof="0" dirty="0"/>
              <a:t> el sesgo de género</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200" y="1789871"/>
            <a:ext cx="5181600" cy="4583032"/>
          </a:xfrm>
        </p:spPr>
        <p:txBody>
          <a:bodyPr vert="horz" lIns="91440" tIns="45720" rIns="91440" bIns="45720" rtlCol="0" anchor="t">
            <a:normAutofit fontScale="55000" lnSpcReduction="20000"/>
          </a:bodyPr>
          <a:lstStyle/>
          <a:p>
            <a:pPr algn="just"/>
            <a:r>
              <a:rPr lang="es-ES" sz="3200" noProof="0" dirty="0"/>
              <a:t>Definición y propósito: </a:t>
            </a:r>
            <a:endParaRPr lang="es-ES" sz="3200" b="1" noProof="0" dirty="0"/>
          </a:p>
          <a:p>
            <a:pPr algn="just">
              <a:lnSpc>
                <a:spcPct val="170000"/>
              </a:lnSpc>
            </a:pPr>
            <a:r>
              <a:rPr lang="es-ES" sz="2600" b="0" noProof="0" dirty="0">
                <a:solidFill>
                  <a:schemeClr val="accent1"/>
                </a:solidFill>
              </a:rPr>
              <a:t>El sesgo de género se refiere al </a:t>
            </a:r>
            <a:r>
              <a:rPr lang="es-ES" sz="2600" noProof="0" dirty="0">
                <a:solidFill>
                  <a:schemeClr val="accent1"/>
                </a:solidFill>
              </a:rPr>
              <a:t>trato preferente </a:t>
            </a:r>
            <a:r>
              <a:rPr lang="es-ES" sz="2600" b="0" noProof="0" dirty="0">
                <a:solidFill>
                  <a:schemeClr val="accent1"/>
                </a:solidFill>
              </a:rPr>
              <a:t>o a las </a:t>
            </a:r>
            <a:r>
              <a:rPr lang="es-ES" sz="2600" noProof="0" dirty="0">
                <a:solidFill>
                  <a:srgbClr val="FF0000"/>
                </a:solidFill>
              </a:rPr>
              <a:t>actitudes desfavorables </a:t>
            </a:r>
            <a:r>
              <a:rPr lang="es-ES" sz="2600" b="0" noProof="0" dirty="0">
                <a:solidFill>
                  <a:schemeClr val="accent1"/>
                </a:solidFill>
              </a:rPr>
              <a:t>hacia las personas en función de su sexo. Este sesgo puede manifestarse de diversas formas, como estereotipos, discriminación y desigualdad de oportunidades. El sesgo de género afecta tanto a hombres como a mujeres, pero a menudo </a:t>
            </a:r>
            <a:r>
              <a:rPr lang="es-ES" sz="2600" b="0" noProof="0" dirty="0">
                <a:solidFill>
                  <a:srgbClr val="FF0000"/>
                </a:solidFill>
              </a:rPr>
              <a:t>afecta de forma desproporcionada a las mujeres</a:t>
            </a:r>
            <a:r>
              <a:rPr lang="es-ES" sz="2600" b="0" noProof="0" dirty="0">
                <a:solidFill>
                  <a:schemeClr val="accent1"/>
                </a:solidFill>
              </a:rPr>
              <a:t> y a las personas no binarias. </a:t>
            </a:r>
            <a:r>
              <a:rPr lang="es-ES" sz="2600" noProof="0" dirty="0">
                <a:solidFill>
                  <a:schemeClr val="accent1"/>
                </a:solidFill>
              </a:rPr>
              <a:t>Reconocer los prejuicios de género es el primer paso para abordar sus efectos generalizados en la sociedad.</a:t>
            </a:r>
            <a:endParaRPr lang="es-ES" noProof="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322181" y="1789871"/>
            <a:ext cx="5181600" cy="4351338"/>
          </a:xfrm>
        </p:spPr>
        <p:txBody>
          <a:bodyPr>
            <a:normAutofit fontScale="55000" lnSpcReduction="20000"/>
          </a:bodyPr>
          <a:lstStyle/>
          <a:p>
            <a:pPr algn="just">
              <a:lnSpc>
                <a:spcPct val="170000"/>
              </a:lnSpc>
            </a:pPr>
            <a:r>
              <a:rPr lang="es-ES" sz="2600" noProof="0" dirty="0">
                <a:solidFill>
                  <a:schemeClr val="accent1"/>
                </a:solidFill>
              </a:rPr>
              <a:t>El sesgo de género </a:t>
            </a:r>
            <a:r>
              <a:rPr lang="es-ES" sz="2600" b="0" noProof="0" dirty="0">
                <a:solidFill>
                  <a:schemeClr val="accent1"/>
                </a:solidFill>
              </a:rPr>
              <a:t>puede ser sutil o manifiesto y suele estar arraigado en prácticas culturales, institucionales y organizativas. </a:t>
            </a:r>
            <a:r>
              <a:rPr lang="es-ES" sz="2600" b="0" u="sng" noProof="0" dirty="0">
                <a:solidFill>
                  <a:schemeClr val="accent1"/>
                </a:solidFill>
              </a:rPr>
              <a:t>Algunos ejemplos </a:t>
            </a:r>
            <a:r>
              <a:rPr lang="es-ES" sz="2600" b="0" noProof="0" dirty="0">
                <a:solidFill>
                  <a:schemeClr val="accent1"/>
                </a:solidFill>
              </a:rPr>
              <a:t>comunes son :</a:t>
            </a:r>
          </a:p>
          <a:p>
            <a:pPr algn="just">
              <a:lnSpc>
                <a:spcPct val="170000"/>
              </a:lnSpc>
              <a:buFont typeface="Arial" panose="020B0604020202020204" pitchFamily="34" charset="0"/>
              <a:buChar char="•"/>
            </a:pPr>
            <a:r>
              <a:rPr lang="es-ES" sz="2600" b="1" noProof="0" dirty="0"/>
              <a:t>Estereotipos:</a:t>
            </a:r>
            <a:r>
              <a:rPr lang="es-ES" sz="2600" noProof="0" dirty="0"/>
              <a:t> </a:t>
            </a:r>
            <a:r>
              <a:rPr lang="es-ES" sz="2600" b="0" noProof="0" dirty="0">
                <a:solidFill>
                  <a:schemeClr val="accent1"/>
                </a:solidFill>
              </a:rPr>
              <a:t>Asignación de funciones o características a las personas en función de su género.</a:t>
            </a:r>
          </a:p>
          <a:p>
            <a:pPr algn="just">
              <a:lnSpc>
                <a:spcPct val="170000"/>
              </a:lnSpc>
              <a:buFont typeface="Arial" panose="020B0604020202020204" pitchFamily="34" charset="0"/>
              <a:buChar char="•"/>
            </a:pPr>
            <a:r>
              <a:rPr lang="es-ES" sz="2600" b="1" noProof="0" dirty="0"/>
              <a:t>Discriminación en el lugar de trabajo :</a:t>
            </a:r>
            <a:r>
              <a:rPr lang="es-ES" sz="2600" noProof="0" dirty="0"/>
              <a:t> </a:t>
            </a:r>
            <a:r>
              <a:rPr lang="es-ES" sz="2600" b="0" noProof="0" dirty="0">
                <a:solidFill>
                  <a:schemeClr val="accent1"/>
                </a:solidFill>
              </a:rPr>
              <a:t>Salarios desiguales, oportunidades limitadas de promoción profesional y prácticas de contratación sesgadas.</a:t>
            </a:r>
          </a:p>
          <a:p>
            <a:pPr algn="just">
              <a:lnSpc>
                <a:spcPct val="170000"/>
              </a:lnSpc>
              <a:buFont typeface="Arial" panose="020B0604020202020204" pitchFamily="34" charset="0"/>
              <a:buChar char="•"/>
            </a:pPr>
            <a:r>
              <a:rPr lang="es-ES" sz="2600" b="1" noProof="0" dirty="0"/>
              <a:t>Representación:</a:t>
            </a:r>
            <a:r>
              <a:rPr lang="es-ES" sz="2600" noProof="0" dirty="0"/>
              <a:t> </a:t>
            </a:r>
            <a:r>
              <a:rPr lang="es-ES" sz="2600" b="0" noProof="0" dirty="0">
                <a:solidFill>
                  <a:schemeClr val="accent1"/>
                </a:solidFill>
              </a:rPr>
              <a:t>Representación insuficiente de determinados géneros en puestos de liderazgo, medios de comunicación y política.</a:t>
            </a:r>
          </a:p>
          <a:p>
            <a:endParaRPr lang="es-ES" noProof="0" dirty="0"/>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40790" y="1931983"/>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550421" y="538804"/>
            <a:ext cx="4488939" cy="5780716"/>
          </a:xfrm>
        </p:spPr>
        <p:txBody>
          <a:bodyPr vert="horz" lIns="91440" tIns="45720" rIns="91440" bIns="45720" rtlCol="0" anchor="t">
            <a:normAutofit fontScale="85000" lnSpcReduction="10000"/>
          </a:bodyPr>
          <a:lstStyle/>
          <a:p>
            <a:pPr algn="just">
              <a:lnSpc>
                <a:spcPct val="150000"/>
              </a:lnSpc>
            </a:pPr>
            <a:endParaRPr lang="es-ES" sz="1900" noProof="0" dirty="0"/>
          </a:p>
          <a:p>
            <a:pPr algn="just">
              <a:lnSpc>
                <a:spcPct val="150000"/>
              </a:lnSpc>
            </a:pPr>
            <a:r>
              <a:rPr lang="es-ES" sz="1900" noProof="0" dirty="0"/>
              <a:t>El impacto de los sesgos de género es profundo y de gran alcance :</a:t>
            </a:r>
            <a:endParaRPr lang="es-ES" sz="1700" noProof="0" dirty="0"/>
          </a:p>
          <a:p>
            <a:pPr marL="285750" indent="-285750" algn="just">
              <a:lnSpc>
                <a:spcPct val="150000"/>
              </a:lnSpc>
              <a:buFont typeface="Arial" panose="020B0604020202020204" pitchFamily="34" charset="0"/>
              <a:buChar char="•"/>
            </a:pPr>
            <a:r>
              <a:rPr lang="es-ES" sz="1700" b="1" noProof="0" dirty="0"/>
              <a:t>Disparidades económicas :</a:t>
            </a:r>
            <a:r>
              <a:rPr lang="es-ES" sz="1700" noProof="0" dirty="0"/>
              <a:t> </a:t>
            </a:r>
          </a:p>
          <a:p>
            <a:pPr algn="just">
              <a:lnSpc>
                <a:spcPct val="150000"/>
              </a:lnSpc>
            </a:pPr>
            <a:r>
              <a:rPr lang="es-ES" sz="1700" b="0" noProof="0" dirty="0">
                <a:solidFill>
                  <a:schemeClr val="accent1"/>
                </a:solidFill>
              </a:rPr>
              <a:t>Los sesgos de género contribuyen a las </a:t>
            </a:r>
            <a:r>
              <a:rPr lang="es-ES" sz="1700" noProof="0" dirty="0">
                <a:solidFill>
                  <a:srgbClr val="FF0000"/>
                </a:solidFill>
              </a:rPr>
              <a:t>diferencias salariales </a:t>
            </a:r>
            <a:r>
              <a:rPr lang="es-ES" sz="1700" b="0" noProof="0" dirty="0">
                <a:solidFill>
                  <a:schemeClr val="accent1"/>
                </a:solidFill>
              </a:rPr>
              <a:t>y a la desigualdad económica.</a:t>
            </a:r>
          </a:p>
          <a:p>
            <a:pPr marL="285750" indent="-285750" algn="just">
              <a:lnSpc>
                <a:spcPct val="150000"/>
              </a:lnSpc>
              <a:buFont typeface="Arial" panose="020B0604020202020204" pitchFamily="34" charset="0"/>
              <a:buChar char="•"/>
            </a:pPr>
            <a:r>
              <a:rPr lang="es-ES" sz="1700" b="1" noProof="0" dirty="0"/>
              <a:t>Promoción Profesional:</a:t>
            </a:r>
            <a:r>
              <a:rPr lang="es-ES" sz="1700" noProof="0" dirty="0"/>
              <a:t> </a:t>
            </a:r>
          </a:p>
          <a:p>
            <a:pPr algn="just">
              <a:lnSpc>
                <a:spcPct val="150000"/>
              </a:lnSpc>
            </a:pPr>
            <a:r>
              <a:rPr lang="es-ES" sz="1700" b="0" noProof="0" dirty="0">
                <a:solidFill>
                  <a:schemeClr val="accent1"/>
                </a:solidFill>
              </a:rPr>
              <a:t>Las mujeres y las personas no binarias a menudo se enfrentan a obstáculos para </a:t>
            </a:r>
            <a:r>
              <a:rPr lang="es-ES" sz="1700" noProof="0" dirty="0">
                <a:solidFill>
                  <a:srgbClr val="FF0000"/>
                </a:solidFill>
              </a:rPr>
              <a:t>progresar en su carrera </a:t>
            </a:r>
            <a:r>
              <a:rPr lang="es-ES" sz="1700" b="0" noProof="0" dirty="0">
                <a:solidFill>
                  <a:schemeClr val="accent1"/>
                </a:solidFill>
              </a:rPr>
              <a:t>y tener oportunidades de liderazgo.</a:t>
            </a:r>
          </a:p>
          <a:p>
            <a:pPr marL="285750" indent="-285750" algn="just">
              <a:lnSpc>
                <a:spcPct val="150000"/>
              </a:lnSpc>
              <a:buFont typeface="Arial" panose="020B0604020202020204" pitchFamily="34" charset="0"/>
              <a:buChar char="•"/>
            </a:pPr>
            <a:r>
              <a:rPr lang="es-ES" sz="1700" b="1" noProof="0" dirty="0"/>
              <a:t>Desigualdad Social:</a:t>
            </a:r>
            <a:r>
              <a:rPr lang="es-ES" sz="1700" noProof="0" dirty="0"/>
              <a:t> </a:t>
            </a:r>
          </a:p>
          <a:p>
            <a:pPr algn="just">
              <a:lnSpc>
                <a:spcPct val="150000"/>
              </a:lnSpc>
            </a:pPr>
            <a:r>
              <a:rPr lang="es-ES" sz="1700" b="0" noProof="0" dirty="0">
                <a:solidFill>
                  <a:schemeClr val="accent1"/>
                </a:solidFill>
              </a:rPr>
              <a:t>Los prejuicios de género perpetúan normas sociales que limitan la </a:t>
            </a:r>
            <a:r>
              <a:rPr lang="es-ES" sz="1700" noProof="0" dirty="0">
                <a:solidFill>
                  <a:srgbClr val="FF0000"/>
                </a:solidFill>
              </a:rPr>
              <a:t>libertad personal </a:t>
            </a:r>
            <a:r>
              <a:rPr lang="es-ES" sz="1700" b="0" noProof="0" dirty="0">
                <a:solidFill>
                  <a:schemeClr val="accent1"/>
                </a:solidFill>
              </a:rPr>
              <a:t>y la autoexpresión.</a:t>
            </a:r>
            <a:endParaRPr lang="es-ES" noProof="0" dirty="0"/>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5912188" y="5865192"/>
            <a:ext cx="5618967" cy="800219"/>
          </a:xfrm>
          <a:prstGeom prst="rect">
            <a:avLst/>
          </a:prstGeom>
          <a:noFill/>
        </p:spPr>
        <p:txBody>
          <a:bodyPr wrap="square" lIns="91440" tIns="45720" rIns="91440" bIns="45720" rtlCol="0" anchor="t">
            <a:spAutoFit/>
          </a:bodyPr>
          <a:lstStyle/>
          <a:p>
            <a:r>
              <a:rPr lang="es-ES" sz="1000" noProof="0" dirty="0">
                <a:solidFill>
                  <a:schemeClr val="accent1"/>
                </a:solidFill>
              </a:rPr>
              <a:t>Fuente: Sesgo de género en la contratación por </a:t>
            </a:r>
            <a:r>
              <a:rPr lang="es-ES" sz="1000" noProof="0" dirty="0" err="1">
                <a:solidFill>
                  <a:schemeClr val="accent1"/>
                </a:solidFill>
              </a:rPr>
              <a:t>Skillbooster</a:t>
            </a:r>
            <a:endParaRPr lang="es-ES" sz="1000" noProof="0" dirty="0">
              <a:solidFill>
                <a:schemeClr val="accent1"/>
              </a:solidFill>
            </a:endParaRPr>
          </a:p>
          <a:p>
            <a:endParaRPr lang="es-ES" noProof="0" dirty="0">
              <a:solidFill>
                <a:srgbClr val="DACDAC"/>
              </a:solidFill>
            </a:endParaRPr>
          </a:p>
          <a:p>
            <a:endParaRPr lang="es-ES" noProof="0" dirty="0"/>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5636711" y="835503"/>
            <a:ext cx="6148193"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s-ES" sz="1600" noProof="0" dirty="0">
                <a:solidFill>
                  <a:srgbClr val="DACDAC"/>
                </a:solidFill>
                <a:latin typeface="Raleway"/>
                <a:ea typeface="Segoe UI"/>
                <a:cs typeface="Segoe UI"/>
              </a:rPr>
              <a:t>​</a:t>
            </a:r>
          </a:p>
          <a:p>
            <a:pPr algn="just" rtl="0"/>
            <a:r>
              <a:rPr lang="es-ES" sz="1600" baseline="0" noProof="0" dirty="0">
                <a:solidFill>
                  <a:srgbClr val="1D1D1B"/>
                </a:solidFill>
                <a:latin typeface="Raleway"/>
                <a:ea typeface="Segoe UI"/>
                <a:cs typeface="Segoe UI"/>
              </a:rPr>
              <a:t>En este clip se puede observar una situación (actuada), que representa el sesgo de género en la contratación de un nuevo empleado.</a:t>
            </a:r>
            <a:endParaRPr lang="es-ES" noProof="0" dirty="0"/>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6" y="219950"/>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noProof="0" dirty="0">
                <a:solidFill>
                  <a:srgbClr val="0E9094"/>
                </a:solidFill>
                <a:latin typeface="Raleway SemiBold"/>
              </a:rPr>
              <a:t>Comprender el sesgo de género</a:t>
            </a:r>
            <a:endParaRPr lang="es-ES" noProof="0" dirty="0"/>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s-ES" sz="3400" noProof="0" dirty="0"/>
              <a:t>Los </a:t>
            </a:r>
            <a:r>
              <a:rPr lang="es-ES" sz="3400" u="sng" noProof="0" dirty="0"/>
              <a:t>signos</a:t>
            </a:r>
            <a:r>
              <a:rPr lang="es-ES" sz="3400" noProof="0" dirty="0"/>
              <a:t> más comunes del sesgo de género</a:t>
            </a:r>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095193"/>
            <a:ext cx="5442557" cy="3693201"/>
          </a:xfrm>
        </p:spPr>
        <p:txBody>
          <a:bodyPr vert="horz" lIns="91440" tIns="45720" rIns="91440" bIns="45720" rtlCol="0" anchor="t">
            <a:noAutofit/>
          </a:bodyPr>
          <a:lstStyle/>
          <a:p>
            <a:pPr marL="342900" lvl="0" indent="-342900" algn="just">
              <a:lnSpc>
                <a:spcPct val="115000"/>
              </a:lnSpc>
              <a:buFont typeface="Symbol" panose="05050102010706020507" pitchFamily="18" charset="2"/>
              <a:buChar char=""/>
            </a:pPr>
            <a:r>
              <a:rPr lang="es-ES" sz="1600" noProof="0" dirty="0">
                <a:solidFill>
                  <a:schemeClr val="accent1"/>
                </a:solidFill>
              </a:rPr>
              <a:t>Discriminación basada en la preferencia sexual</a:t>
            </a:r>
            <a:r>
              <a:rPr lang="es-ES" sz="1600" b="0" noProof="0" dirty="0">
                <a:solidFill>
                  <a:schemeClr val="accent1"/>
                </a:solidFill>
              </a:rPr>
              <a:t>: Actitudes o trato sesgados hacia las personas en función de su identidad de género u orientación sexual.</a:t>
            </a:r>
          </a:p>
          <a:p>
            <a:pPr marL="342900" lvl="0" indent="-342900" algn="just">
              <a:lnSpc>
                <a:spcPct val="115000"/>
              </a:lnSpc>
              <a:buFont typeface="Symbol" panose="05050102010706020507" pitchFamily="18" charset="2"/>
              <a:buChar char=""/>
            </a:pPr>
            <a:r>
              <a:rPr lang="es-ES" sz="1600" noProof="0" dirty="0">
                <a:solidFill>
                  <a:schemeClr val="accent1"/>
                </a:solidFill>
              </a:rPr>
              <a:t>Construcción de estereotipos de género</a:t>
            </a:r>
            <a:r>
              <a:rPr lang="es-ES" sz="1600" b="0" noProof="0" dirty="0">
                <a:solidFill>
                  <a:schemeClr val="accent1"/>
                </a:solidFill>
              </a:rPr>
              <a:t>: Atribución de rasgos o roles específicos a un género concreto.</a:t>
            </a:r>
          </a:p>
          <a:p>
            <a:pPr marL="342900" lvl="0" indent="-342900" algn="just">
              <a:lnSpc>
                <a:spcPct val="115000"/>
              </a:lnSpc>
              <a:buFont typeface="Symbol" panose="05050102010706020507" pitchFamily="18" charset="2"/>
              <a:buChar char=""/>
            </a:pPr>
            <a:r>
              <a:rPr lang="es-ES" sz="1600" noProof="0" dirty="0">
                <a:solidFill>
                  <a:schemeClr val="accent1"/>
                </a:solidFill>
              </a:rPr>
              <a:t>Oportunidades inadecuadas</a:t>
            </a:r>
            <a:r>
              <a:rPr lang="es-ES" sz="1600" b="0" noProof="0" dirty="0">
                <a:solidFill>
                  <a:schemeClr val="accent1"/>
                </a:solidFill>
              </a:rPr>
              <a:t>: Discriminación en la educación, la promoción laboral y el desarrollo profesional por motivos de género.</a:t>
            </a:r>
          </a:p>
          <a:p>
            <a:pPr marL="342900" lvl="0" indent="-342900" algn="just">
              <a:lnSpc>
                <a:spcPct val="115000"/>
              </a:lnSpc>
              <a:buFont typeface="Symbol" panose="05050102010706020507" pitchFamily="18" charset="2"/>
              <a:buChar char=""/>
            </a:pPr>
            <a:r>
              <a:rPr lang="es-ES" sz="1600" noProof="0" dirty="0">
                <a:solidFill>
                  <a:schemeClr val="accent1"/>
                </a:solidFill>
              </a:rPr>
              <a:t>Microagresiones:</a:t>
            </a:r>
            <a:r>
              <a:rPr lang="es-ES" sz="1600" b="0" noProof="0" dirty="0">
                <a:solidFill>
                  <a:schemeClr val="accent1"/>
                </a:solidFill>
              </a:rPr>
              <a:t> Palabras o acciones prejuiciosas, intencionadas o no, que perpetúan los prejuicios de genero.</a:t>
            </a:r>
          </a:p>
          <a:p>
            <a:pPr marL="342900" lvl="0" indent="-342900" algn="just">
              <a:lnSpc>
                <a:spcPct val="115000"/>
              </a:lnSpc>
              <a:spcAft>
                <a:spcPts val="800"/>
              </a:spcAft>
              <a:buFont typeface="Symbol" panose="05050102010706020507" pitchFamily="18" charset="2"/>
              <a:buChar char=""/>
            </a:pPr>
            <a:r>
              <a:rPr lang="es-ES" sz="1600" noProof="0" dirty="0">
                <a:solidFill>
                  <a:schemeClr val="accent1"/>
                </a:solidFill>
              </a:rPr>
              <a:t>Disparidad salarial</a:t>
            </a:r>
            <a:r>
              <a:rPr lang="es-ES" sz="1600" b="0" noProof="0" dirty="0">
                <a:solidFill>
                  <a:schemeClr val="accent1"/>
                </a:solidFill>
              </a:rPr>
              <a:t>: Desigualdad salarial por puestos similares en función del género.</a:t>
            </a:r>
          </a:p>
          <a:p>
            <a:endParaRPr lang="es-ES" noProof="0" dirty="0"/>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165935" y="1095193"/>
            <a:ext cx="5839215" cy="3854194"/>
          </a:xfrm>
        </p:spPr>
        <p:txBody>
          <a:bodyPr vert="horz" lIns="91440" tIns="45720" rIns="91440" bIns="45720" rtlCol="0" anchor="t">
            <a:noAutofit/>
          </a:bodyPr>
          <a:lstStyle/>
          <a:p>
            <a:pPr marL="342900" lvl="0" indent="-342900" algn="just">
              <a:lnSpc>
                <a:spcPct val="115000"/>
              </a:lnSpc>
              <a:buFont typeface="Symbol" panose="05050102010706020507" pitchFamily="18" charset="2"/>
              <a:buChar char=""/>
            </a:pPr>
            <a:r>
              <a:rPr lang="es-ES" sz="1600" noProof="0" dirty="0">
                <a:solidFill>
                  <a:schemeClr val="accent1"/>
                </a:solidFill>
              </a:rPr>
              <a:t>No-inclusión</a:t>
            </a:r>
            <a:r>
              <a:rPr lang="es-ES" sz="1600" b="0" noProof="0" dirty="0">
                <a:solidFill>
                  <a:schemeClr val="accent1"/>
                </a:solidFill>
              </a:rPr>
              <a:t>: Exclusión de determinados géneros, como las mujeres o los miembros de la comunidad LGBTIQ+, de determinadas profesiones y altos cargos.</a:t>
            </a:r>
          </a:p>
          <a:p>
            <a:pPr marL="342900" lvl="0" indent="-342900" algn="just">
              <a:lnSpc>
                <a:spcPct val="115000"/>
              </a:lnSpc>
              <a:buFont typeface="Symbol" panose="05050102010706020507" pitchFamily="18" charset="2"/>
              <a:buChar char=""/>
            </a:pPr>
            <a:r>
              <a:rPr lang="es-ES" sz="1600" noProof="0" dirty="0">
                <a:solidFill>
                  <a:schemeClr val="accent1"/>
                </a:solidFill>
              </a:rPr>
              <a:t>Expectativas culturales y sociales </a:t>
            </a:r>
            <a:r>
              <a:rPr lang="es-ES" sz="1600" b="0" noProof="0" dirty="0">
                <a:solidFill>
                  <a:schemeClr val="accent1"/>
                </a:solidFill>
              </a:rPr>
              <a:t>: Diferencias y discriminación en las normas culturales y sociales relativas a los roles de género.</a:t>
            </a:r>
          </a:p>
          <a:p>
            <a:pPr marL="342900" lvl="0" indent="-342900" algn="just">
              <a:lnSpc>
                <a:spcPct val="115000"/>
              </a:lnSpc>
              <a:buFont typeface="Symbol" panose="05050102010706020507" pitchFamily="18" charset="2"/>
              <a:buChar char=""/>
            </a:pPr>
            <a:r>
              <a:rPr lang="es-ES" sz="1600" noProof="0" dirty="0">
                <a:solidFill>
                  <a:schemeClr val="accent1"/>
                </a:solidFill>
              </a:rPr>
              <a:t>Objetivación sexual, </a:t>
            </a:r>
            <a:r>
              <a:rPr lang="es-ES" sz="1600" b="0" noProof="0" dirty="0" err="1">
                <a:solidFill>
                  <a:schemeClr val="accent1"/>
                </a:solidFill>
              </a:rPr>
              <a:t>Bullying</a:t>
            </a:r>
            <a:r>
              <a:rPr lang="es-ES" sz="1600" b="0" noProof="0" dirty="0">
                <a:solidFill>
                  <a:schemeClr val="accent1"/>
                </a:solidFill>
              </a:rPr>
              <a:t> y acoso: Tratar a las personas como objetos en función de su sexo o someterlas a intimidación y acoso.</a:t>
            </a:r>
          </a:p>
          <a:p>
            <a:pPr marL="342900" lvl="0" indent="-342900" algn="just">
              <a:lnSpc>
                <a:spcPct val="115000"/>
              </a:lnSpc>
              <a:spcAft>
                <a:spcPts val="800"/>
              </a:spcAft>
              <a:buFont typeface="Symbol" panose="05050102010706020507" pitchFamily="18" charset="2"/>
              <a:buChar char=""/>
            </a:pPr>
            <a:r>
              <a:rPr lang="es-ES" sz="1600" noProof="0" dirty="0">
                <a:solidFill>
                  <a:schemeClr val="accent1"/>
                </a:solidFill>
              </a:rPr>
              <a:t>Actitudes subconscientes </a:t>
            </a:r>
            <a:r>
              <a:rPr lang="es-ES" sz="1600" b="0" noProof="0" dirty="0">
                <a:solidFill>
                  <a:schemeClr val="accent1"/>
                </a:solidFill>
              </a:rPr>
              <a:t>: Creencias y actitudes implícitas que influyen en los prejuicios sexistas y dan lugar a un trato diferenciado.</a:t>
            </a:r>
          </a:p>
          <a:p>
            <a:endParaRPr lang="es-ES" noProof="0" dirty="0"/>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959424" y="5885127"/>
            <a:ext cx="10413023" cy="830997"/>
          </a:xfrm>
          <a:prstGeom prst="rect">
            <a:avLst/>
          </a:prstGeom>
          <a:noFill/>
        </p:spPr>
        <p:txBody>
          <a:bodyPr wrap="square" lIns="91440" tIns="45720" rIns="91440" bIns="45720" rtlCol="0" anchor="t">
            <a:spAutoFit/>
          </a:bodyPr>
          <a:lstStyle/>
          <a:p>
            <a:pPr algn="ctr"/>
            <a:r>
              <a:rPr lang="es-ES" sz="1600" noProof="0" dirty="0">
                <a:solidFill>
                  <a:schemeClr val="bg2"/>
                </a:solidFill>
                <a:latin typeface="+mj-lt"/>
                <a:ea typeface="+mj-ea"/>
                <a:cs typeface="+mj-cs"/>
              </a:rPr>
              <a:t>Importante: </a:t>
            </a:r>
          </a:p>
          <a:p>
            <a:pPr algn="ctr"/>
            <a:r>
              <a:rPr lang="es-ES" sz="1600" noProof="0" dirty="0">
                <a:solidFill>
                  <a:schemeClr val="bg2"/>
                </a:solidFill>
                <a:latin typeface="+mj-lt"/>
                <a:ea typeface="+mj-ea"/>
                <a:cs typeface="+mj-cs"/>
              </a:rPr>
              <a:t>Los prejuicios sexistas son un problema generalizado que afecta tanto a hombres como a mujeres, aunque sus consecuencias suelen ser más graves para las personas no binarias. </a:t>
            </a: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1234858" y="5785952"/>
            <a:ext cx="3627268" cy="400110"/>
          </a:xfrm>
          <a:prstGeom prst="rect">
            <a:avLst/>
          </a:prstGeom>
          <a:noFill/>
        </p:spPr>
        <p:txBody>
          <a:bodyPr wrap="square" lIns="91440" tIns="45720" rIns="91440" bIns="45720" rtlCol="0" anchor="t">
            <a:spAutoFit/>
          </a:bodyPr>
          <a:lstStyle/>
          <a:p>
            <a:r>
              <a:rPr lang="es-ES" sz="1000" dirty="0">
                <a:solidFill>
                  <a:schemeClr val="accent1"/>
                </a:solidFill>
              </a:rPr>
              <a:t>Fuente de Imagen</a:t>
            </a:r>
            <a:r>
              <a:rPr lang="es-ES" sz="1000" noProof="0" dirty="0">
                <a:solidFill>
                  <a:schemeClr val="accent1"/>
                </a:solidFill>
              </a:rPr>
              <a:t> Sesgo de género 101: signos e impacto en la salud mental </a:t>
            </a:r>
            <a:r>
              <a:rPr lang="es-ES" sz="1000" noProof="0" dirty="0">
                <a:solidFill>
                  <a:schemeClr val="accent1"/>
                </a:solidFill>
                <a:ea typeface="+mn-lt"/>
                <a:cs typeface="+mn-lt"/>
              </a:rPr>
              <a:t>por </a:t>
            </a:r>
            <a:r>
              <a:rPr lang="es-ES" sz="1000" noProof="0" dirty="0" err="1">
                <a:solidFill>
                  <a:schemeClr val="accent1"/>
                </a:solidFill>
                <a:ea typeface="+mn-lt"/>
                <a:cs typeface="+mn-lt"/>
              </a:rPr>
              <a:t>Mind.help</a:t>
            </a:r>
            <a:endParaRPr lang="es-ES" sz="1000" noProof="0" dirty="0">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lstStyle/>
          <a:p>
            <a:r>
              <a:rPr lang="es-ES" sz="3400" noProof="0" dirty="0">
                <a:ea typeface="+mj-lt"/>
                <a:cs typeface="+mj-lt"/>
              </a:rPr>
              <a:t>Hitos históricos de los derechos de la mujer</a:t>
            </a: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969951" y="962708"/>
            <a:ext cx="4969132" cy="4932583"/>
          </a:xfrm>
        </p:spPr>
        <p:txBody>
          <a:bodyPr vert="horz" lIns="91440" tIns="45720" rIns="91440" bIns="45720" rtlCol="0" anchor="t">
            <a:noAutofit/>
          </a:bodyPr>
          <a:lstStyle/>
          <a:p>
            <a:pPr marL="342900" indent="-342900">
              <a:lnSpc>
                <a:spcPct val="170000"/>
              </a:lnSpc>
              <a:buFont typeface="Symbol,Sans-Serif"/>
              <a:buChar char=""/>
            </a:pPr>
            <a:r>
              <a:rPr lang="es-ES" sz="1400" dirty="0">
                <a:solidFill>
                  <a:schemeClr val="accent1"/>
                </a:solidFill>
                <a:ea typeface="+mn-lt"/>
                <a:cs typeface="+mn-lt"/>
              </a:rPr>
              <a:t>La 19ª Enmienda, ratificada en 1920: </a:t>
            </a:r>
            <a:r>
              <a:rPr lang="es-ES" sz="1400" b="0" dirty="0">
                <a:solidFill>
                  <a:schemeClr val="accent1"/>
                </a:solidFill>
                <a:ea typeface="+mn-lt"/>
                <a:cs typeface="+mn-lt"/>
              </a:rPr>
              <a:t>Concedió</a:t>
            </a:r>
            <a:r>
              <a:rPr lang="es-ES" sz="1400" dirty="0">
                <a:solidFill>
                  <a:schemeClr val="accent1"/>
                </a:solidFill>
                <a:ea typeface="+mn-lt"/>
                <a:cs typeface="+mn-lt"/>
              </a:rPr>
              <a:t> </a:t>
            </a:r>
            <a:r>
              <a:rPr lang="es-ES" sz="1400" b="0" noProof="0" dirty="0">
                <a:solidFill>
                  <a:schemeClr val="accent1"/>
                </a:solidFill>
                <a:ea typeface="+mn-lt"/>
                <a:cs typeface="+mn-lt"/>
              </a:rPr>
              <a:t>a las mujeres el derecho al voto en Estados Unidos, lo que supuso una importante victoria en el movimiento por el sufragio femenino.</a:t>
            </a:r>
          </a:p>
          <a:p>
            <a:pPr marL="342900" indent="-342900">
              <a:lnSpc>
                <a:spcPct val="170000"/>
              </a:lnSpc>
              <a:buFont typeface="Symbol,Sans-Serif"/>
              <a:buChar char=""/>
            </a:pPr>
            <a:r>
              <a:rPr lang="es-ES" sz="1400" noProof="0" dirty="0">
                <a:solidFill>
                  <a:schemeClr val="accent1"/>
                </a:solidFill>
                <a:ea typeface="+mn-lt"/>
                <a:cs typeface="+mn-lt"/>
              </a:rPr>
              <a:t>Declaración de Sentimientos (1848):</a:t>
            </a:r>
            <a:r>
              <a:rPr lang="es-ES" sz="1400" b="0" noProof="0" dirty="0">
                <a:solidFill>
                  <a:schemeClr val="accent1"/>
                </a:solidFill>
                <a:ea typeface="+mn-lt"/>
                <a:cs typeface="+mn-lt"/>
              </a:rPr>
              <a:t> Presentada en la Convención de Seneca Falls, en ella se esbozaban las quejas y reivindicaciones de los derechos de la mujer, incluidos el sufragio y los derechos de propiedad.</a:t>
            </a:r>
          </a:p>
          <a:p>
            <a:pPr marL="342900" indent="-342900">
              <a:lnSpc>
                <a:spcPct val="170000"/>
              </a:lnSpc>
              <a:buFont typeface="Symbol,Sans-Serif"/>
              <a:buChar char=""/>
            </a:pPr>
            <a:r>
              <a:rPr lang="es-ES" sz="1400" noProof="0" dirty="0">
                <a:solidFill>
                  <a:schemeClr val="accent1"/>
                </a:solidFill>
                <a:ea typeface="+mn-lt"/>
                <a:cs typeface="+mn-lt"/>
              </a:rPr>
              <a:t>Movimiento de Liberación de la Mujer (1960s-1980s):</a:t>
            </a:r>
            <a:r>
              <a:rPr lang="es-ES" sz="1400" b="0" noProof="0" dirty="0">
                <a:solidFill>
                  <a:schemeClr val="accent1"/>
                </a:solidFill>
                <a:ea typeface="+mn-lt"/>
                <a:cs typeface="+mn-lt"/>
              </a:rPr>
              <a:t> Una época fundamental en la que se luchó por la igualdad de derechos, los derechos reproductivos y la igualdad en el lugar de trabajo, lo que dio lugar a importantes cambios legislativos.</a:t>
            </a:r>
          </a:p>
          <a:p>
            <a:pPr marL="342900" indent="-342900">
              <a:lnSpc>
                <a:spcPct val="170000"/>
              </a:lnSpc>
              <a:buFont typeface="Symbol,Sans-Serif"/>
              <a:buChar char=""/>
            </a:pPr>
            <a:endParaRPr lang="es-ES" sz="1100" b="0" noProof="0" dirty="0">
              <a:solidFill>
                <a:schemeClr val="accent1"/>
              </a:solidFill>
              <a:ea typeface="+mn-lt"/>
              <a:cs typeface="+mn-lt"/>
            </a:endParaRPr>
          </a:p>
          <a:p>
            <a:pPr marL="342900" indent="-342900">
              <a:lnSpc>
                <a:spcPct val="170000"/>
              </a:lnSpc>
              <a:buFont typeface="Symbol,Sans-Serif"/>
              <a:buChar char=""/>
            </a:pPr>
            <a:endParaRPr lang="es-ES" sz="1100" b="0" noProof="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6070834" y="1001757"/>
            <a:ext cx="6161806" cy="5368563"/>
          </a:xfrm>
        </p:spPr>
        <p:txBody>
          <a:bodyPr vert="horz" lIns="91440" tIns="45720" rIns="91440" bIns="45720" rtlCol="0" anchor="t">
            <a:noAutofit/>
          </a:bodyPr>
          <a:lstStyle/>
          <a:p>
            <a:pPr>
              <a:lnSpc>
                <a:spcPct val="100000"/>
              </a:lnSpc>
              <a:spcBef>
                <a:spcPts val="600"/>
              </a:spcBef>
              <a:spcAft>
                <a:spcPts val="600"/>
              </a:spcAft>
            </a:pPr>
            <a:r>
              <a:rPr lang="es-ES" sz="1400" noProof="0" dirty="0">
                <a:ea typeface="+mn-lt"/>
                <a:cs typeface="+mn-lt"/>
              </a:rPr>
              <a:t>Principales cambios legislativos</a:t>
            </a:r>
            <a:endParaRPr lang="es-ES" sz="1400" noProof="0" dirty="0"/>
          </a:p>
          <a:p>
            <a:pPr marL="285750">
              <a:lnSpc>
                <a:spcPct val="150000"/>
              </a:lnSpc>
              <a:spcBef>
                <a:spcPts val="600"/>
              </a:spcBef>
              <a:spcAft>
                <a:spcPts val="600"/>
              </a:spcAft>
              <a:buFont typeface="Arial"/>
              <a:buChar char="•"/>
            </a:pPr>
            <a:r>
              <a:rPr lang="es-ES" sz="1400" noProof="0" dirty="0">
                <a:solidFill>
                  <a:schemeClr val="accent1"/>
                </a:solidFill>
                <a:ea typeface="+mn-lt"/>
                <a:cs typeface="+mn-lt"/>
              </a:rPr>
              <a:t>Ley de Igualdad Salarial  (1963):</a:t>
            </a:r>
            <a:r>
              <a:rPr lang="es-ES" sz="1400" b="0" noProof="0" dirty="0">
                <a:solidFill>
                  <a:schemeClr val="accent1"/>
                </a:solidFill>
                <a:ea typeface="+mn-lt"/>
                <a:cs typeface="+mn-lt"/>
              </a:rPr>
              <a:t> Obliga a pagar lo mismo por el mismo trabajo para eliminar la disparidad salarial por razón de sexo.</a:t>
            </a:r>
            <a:endParaRPr lang="es-ES" sz="1400" noProof="0" dirty="0">
              <a:solidFill>
                <a:schemeClr val="accent1"/>
              </a:solidFill>
            </a:endParaRPr>
          </a:p>
          <a:p>
            <a:pPr marL="285750">
              <a:lnSpc>
                <a:spcPct val="150000"/>
              </a:lnSpc>
              <a:spcBef>
                <a:spcPts val="600"/>
              </a:spcBef>
              <a:spcAft>
                <a:spcPts val="600"/>
              </a:spcAft>
              <a:buFont typeface="Arial"/>
              <a:buChar char="•"/>
            </a:pPr>
            <a:r>
              <a:rPr lang="es-ES" sz="1400" noProof="0" dirty="0">
                <a:solidFill>
                  <a:schemeClr val="accent1"/>
                </a:solidFill>
                <a:ea typeface="+mn-lt"/>
                <a:cs typeface="+mn-lt"/>
              </a:rPr>
              <a:t>Ley de Derechos Civiles (1964, </a:t>
            </a:r>
            <a:r>
              <a:rPr lang="es-ES" sz="1400" noProof="0" dirty="0" err="1">
                <a:solidFill>
                  <a:schemeClr val="accent1"/>
                </a:solidFill>
                <a:ea typeface="+mn-lt"/>
                <a:cs typeface="+mn-lt"/>
              </a:rPr>
              <a:t>Title</a:t>
            </a:r>
            <a:r>
              <a:rPr lang="es-ES" sz="1400" noProof="0" dirty="0">
                <a:solidFill>
                  <a:schemeClr val="accent1"/>
                </a:solidFill>
                <a:ea typeface="+mn-lt"/>
                <a:cs typeface="+mn-lt"/>
              </a:rPr>
              <a:t> VII):</a:t>
            </a:r>
            <a:r>
              <a:rPr lang="es-ES" sz="1400" b="0" noProof="0" dirty="0">
                <a:solidFill>
                  <a:schemeClr val="accent1"/>
                </a:solidFill>
                <a:ea typeface="+mn-lt"/>
                <a:cs typeface="+mn-lt"/>
              </a:rPr>
              <a:t> Prohibió la discriminación laboral por motivos de raza, color, religión, sexo u origen nacional.</a:t>
            </a:r>
            <a:endParaRPr lang="es-ES" sz="1400" noProof="0" dirty="0">
              <a:solidFill>
                <a:schemeClr val="accent1"/>
              </a:solidFill>
            </a:endParaRPr>
          </a:p>
          <a:p>
            <a:pPr marL="285750">
              <a:lnSpc>
                <a:spcPct val="150000"/>
              </a:lnSpc>
              <a:spcBef>
                <a:spcPts val="600"/>
              </a:spcBef>
              <a:spcAft>
                <a:spcPts val="600"/>
              </a:spcAft>
              <a:buFont typeface="Arial"/>
              <a:buChar char="•"/>
            </a:pPr>
            <a:r>
              <a:rPr lang="es-ES" sz="1400" noProof="0" dirty="0">
                <a:solidFill>
                  <a:schemeClr val="accent1"/>
                </a:solidFill>
                <a:ea typeface="+mn-lt"/>
                <a:cs typeface="+mn-lt"/>
              </a:rPr>
              <a:t>Título IX (1972):</a:t>
            </a:r>
            <a:r>
              <a:rPr lang="es-ES" sz="1400" b="0" noProof="0" dirty="0">
                <a:solidFill>
                  <a:schemeClr val="accent1"/>
                </a:solidFill>
                <a:ea typeface="+mn-lt"/>
                <a:cs typeface="+mn-lt"/>
              </a:rPr>
              <a:t> Prohibió la discriminación por razón de sexo en la educación financiada con fondos federales, impulsando la participación de las mujeres en los deportes y el mundo académico.</a:t>
            </a:r>
            <a:endParaRPr lang="es-ES" sz="1400" noProof="0" dirty="0">
              <a:solidFill>
                <a:schemeClr val="accent1"/>
              </a:solidFill>
            </a:endParaRPr>
          </a:p>
          <a:p>
            <a:pPr marL="285750">
              <a:lnSpc>
                <a:spcPct val="150000"/>
              </a:lnSpc>
              <a:spcBef>
                <a:spcPts val="600"/>
              </a:spcBef>
              <a:spcAft>
                <a:spcPts val="600"/>
              </a:spcAft>
              <a:buFont typeface="Arial"/>
              <a:buChar char="•"/>
            </a:pPr>
            <a:r>
              <a:rPr lang="es-ES" sz="1400" noProof="0" dirty="0">
                <a:solidFill>
                  <a:schemeClr val="accent1"/>
                </a:solidFill>
                <a:ea typeface="+mn-lt"/>
                <a:cs typeface="+mn-lt"/>
              </a:rPr>
              <a:t>Roe v. Wade (1973):</a:t>
            </a:r>
            <a:r>
              <a:rPr lang="es-ES" sz="1400" b="0" noProof="0" dirty="0">
                <a:solidFill>
                  <a:schemeClr val="accent1"/>
                </a:solidFill>
                <a:ea typeface="+mn-lt"/>
                <a:cs typeface="+mn-lt"/>
              </a:rPr>
              <a:t> Afirmó el derecho legal de la mujer al aborto, haciendo hincapié en la autonomía reproductiva y los derechos sanitarios.</a:t>
            </a:r>
            <a:endParaRPr lang="es-ES" sz="1400" noProof="0" dirty="0">
              <a:solidFill>
                <a:schemeClr val="accent1"/>
              </a:solidFill>
            </a:endParaRPr>
          </a:p>
          <a:p>
            <a:pPr marL="285750">
              <a:lnSpc>
                <a:spcPct val="150000"/>
              </a:lnSpc>
              <a:spcBef>
                <a:spcPts val="600"/>
              </a:spcBef>
              <a:spcAft>
                <a:spcPts val="600"/>
              </a:spcAft>
              <a:buFont typeface="Arial"/>
              <a:buChar char="•"/>
            </a:pPr>
            <a:r>
              <a:rPr lang="es-ES" sz="1400" noProof="0" dirty="0">
                <a:solidFill>
                  <a:schemeClr val="accent1"/>
                </a:solidFill>
                <a:ea typeface="+mn-lt"/>
                <a:cs typeface="+mn-lt"/>
              </a:rPr>
              <a:t>Ley contra la discriminación por embarazo ((1978):</a:t>
            </a:r>
            <a:r>
              <a:rPr lang="es-ES" sz="1400" b="0" noProof="0" dirty="0">
                <a:solidFill>
                  <a:schemeClr val="accent1"/>
                </a:solidFill>
                <a:ea typeface="+mn-lt"/>
                <a:cs typeface="+mn-lt"/>
              </a:rPr>
              <a:t> Declaró la discriminación relacionada con el embarazo como discriminación.</a:t>
            </a:r>
            <a:endParaRPr lang="es-ES" sz="1400" noProof="0" dirty="0">
              <a:solidFill>
                <a:schemeClr val="accent1"/>
              </a:solidFill>
            </a:endParaRPr>
          </a:p>
          <a:p>
            <a:pPr marL="285750" indent="-285750">
              <a:lnSpc>
                <a:spcPct val="170000"/>
              </a:lnSpc>
              <a:buFont typeface="Arial"/>
              <a:buChar char="•"/>
            </a:pPr>
            <a:endParaRPr lang="es-ES" sz="1400" b="0" noProof="0" dirty="0">
              <a:solidFill>
                <a:schemeClr val="accent1"/>
              </a:solidFill>
            </a:endParaRPr>
          </a:p>
          <a:p>
            <a:endParaRPr lang="es-ES" sz="1400" noProof="0"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es-ES" sz="3400" noProof="0" dirty="0">
                <a:ea typeface="+mj-lt"/>
                <a:cs typeface="+mj-lt"/>
              </a:rPr>
              <a:t>Impacto de los cambios legislativos</a:t>
            </a: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gn="just">
              <a:lnSpc>
                <a:spcPct val="150000"/>
              </a:lnSpc>
              <a:spcBef>
                <a:spcPts val="600"/>
              </a:spcBef>
              <a:spcAft>
                <a:spcPts val="600"/>
              </a:spcAft>
              <a:buChar char="•"/>
            </a:pPr>
            <a:r>
              <a:rPr lang="es-ES" sz="1600" noProof="0" dirty="0">
                <a:solidFill>
                  <a:schemeClr val="accent1"/>
                </a:solidFill>
                <a:ea typeface="+mn-lt"/>
                <a:cs typeface="+mn-lt"/>
              </a:rPr>
              <a:t>Mayor participación de la mano de obra: </a:t>
            </a:r>
            <a:r>
              <a:rPr lang="es-ES" sz="1600" b="0" noProof="0" dirty="0">
                <a:solidFill>
                  <a:schemeClr val="accent1"/>
                </a:solidFill>
                <a:ea typeface="+mn-lt"/>
                <a:cs typeface="+mn-lt"/>
              </a:rPr>
              <a:t>Estas leyes facilitaron una mayor participación de las mujeres en la fuerza laboral al abordar las prácticas discriminatorias y garantizar la igualdad de oportunidades.</a:t>
            </a:r>
            <a:endParaRPr lang="es-ES" sz="1600" noProof="0" dirty="0">
              <a:solidFill>
                <a:schemeClr val="accent1"/>
              </a:solidFill>
              <a:ea typeface="+mn-lt"/>
              <a:cs typeface="+mn-lt"/>
            </a:endParaRPr>
          </a:p>
          <a:p>
            <a:pPr marL="171450" indent="-171450" algn="just">
              <a:lnSpc>
                <a:spcPct val="150000"/>
              </a:lnSpc>
              <a:spcBef>
                <a:spcPts val="600"/>
              </a:spcBef>
              <a:spcAft>
                <a:spcPts val="600"/>
              </a:spcAft>
              <a:buChar char="•"/>
            </a:pPr>
            <a:r>
              <a:rPr lang="es-ES" sz="1600" noProof="0" dirty="0">
                <a:solidFill>
                  <a:schemeClr val="accent1"/>
                </a:solidFill>
                <a:ea typeface="+mn-lt"/>
                <a:cs typeface="+mn-lt"/>
              </a:rPr>
              <a:t>Derechos reproductivos: </a:t>
            </a:r>
            <a:r>
              <a:rPr lang="es-ES" sz="1600" b="0" noProof="0" dirty="0">
                <a:solidFill>
                  <a:schemeClr val="accent1"/>
                </a:solidFill>
                <a:ea typeface="+mn-lt"/>
                <a:cs typeface="+mn-lt"/>
              </a:rPr>
              <a:t>La sentencia Roe contra Wade otorgó a las mujeres el poder de decisión sobre su cuerpo y su salud reproductiva, influyendo en los movimientos por los derechos de la mujer en todo el mundo.</a:t>
            </a:r>
            <a:endParaRPr lang="es-ES" sz="1600" b="0" noProof="0" dirty="0">
              <a:solidFill>
                <a:schemeClr val="accent1"/>
              </a:solidFill>
            </a:endParaRPr>
          </a:p>
          <a:p>
            <a:pPr marL="171450" indent="-171450" algn="just">
              <a:lnSpc>
                <a:spcPct val="150000"/>
              </a:lnSpc>
              <a:spcBef>
                <a:spcPts val="600"/>
              </a:spcBef>
              <a:spcAft>
                <a:spcPts val="600"/>
              </a:spcAft>
              <a:buChar char="•"/>
            </a:pPr>
            <a:r>
              <a:rPr lang="es-ES" sz="1600" noProof="0" dirty="0">
                <a:solidFill>
                  <a:schemeClr val="accent1"/>
                </a:solidFill>
                <a:ea typeface="+mn-lt"/>
                <a:cs typeface="+mn-lt"/>
              </a:rPr>
              <a:t>Protección en el lugar de trabajo: </a:t>
            </a:r>
            <a:r>
              <a:rPr lang="es-ES" sz="1600" b="0" noProof="0" dirty="0">
                <a:solidFill>
                  <a:schemeClr val="accent1"/>
                </a:solidFill>
                <a:ea typeface="+mn-lt"/>
                <a:cs typeface="+mn-lt"/>
              </a:rPr>
              <a:t>Leyes como la Ley de Discriminación por Embarazo proporcionaron protecciones esenciales a las mujeres en el mercado laboral, permitiéndoles desarrollar sus carreras profesionales al tiempo que gestionaban sus responsabilidades familiares.</a:t>
            </a:r>
            <a:endParaRPr lang="es-ES" sz="1600" b="0" noProof="0" dirty="0">
              <a:solidFill>
                <a:schemeClr val="accent1"/>
              </a:solidFill>
            </a:endParaRPr>
          </a:p>
          <a:p>
            <a:endParaRPr lang="es-ES" noProof="0" dirty="0"/>
          </a:p>
          <a:p>
            <a:endParaRPr lang="es-ES" noProof="0"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4CCE03-C59C-41A6-AF68-42BD760300BA}">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4A52748-C092-4794-9194-FF15AE14E3A1}">
  <ds:schemaRefs>
    <ds:schemaRef ds:uri="http://schemas.microsoft.com/sharepoint/v3/contenttype/forms"/>
  </ds:schemaRefs>
</ds:datastoreItem>
</file>

<file path=customXml/itemProps3.xml><?xml version="1.0" encoding="utf-8"?>
<ds:datastoreItem xmlns:ds="http://schemas.openxmlformats.org/officeDocument/2006/customXml" ds:itemID="{34C79426-A90A-444B-A1E7-9978B6F50F7D}"/>
</file>

<file path=docProps/app.xml><?xml version="1.0" encoding="utf-8"?>
<Properties xmlns="http://schemas.openxmlformats.org/officeDocument/2006/extended-properties" xmlns:vt="http://schemas.openxmlformats.org/officeDocument/2006/docPropsVTypes">
  <TotalTime>1358</TotalTime>
  <Words>4671</Words>
  <Application>Microsoft Office PowerPoint</Application>
  <PresentationFormat>Panorámica</PresentationFormat>
  <Paragraphs>229</Paragraphs>
  <Slides>33</Slides>
  <Notes>2</Notes>
  <HiddenSlides>0</HiddenSlides>
  <MMClips>8</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33</vt:i4>
      </vt:variant>
    </vt:vector>
  </HeadingPairs>
  <TitlesOfParts>
    <vt:vector size="46" baseType="lpstr">
      <vt:lpstr>Aptos</vt:lpstr>
      <vt:lpstr>Arial</vt:lpstr>
      <vt:lpstr>Courier New</vt:lpstr>
      <vt:lpstr>Raleway</vt:lpstr>
      <vt:lpstr>Raleway </vt:lpstr>
      <vt:lpstr>Raleway Medium</vt:lpstr>
      <vt:lpstr>Raleway SemiBold</vt:lpstr>
      <vt:lpstr>Roboto</vt:lpstr>
      <vt:lpstr>Symbol</vt:lpstr>
      <vt:lpstr>Symbol,Sans-Serif</vt:lpstr>
      <vt:lpstr>Times New Roman</vt:lpstr>
      <vt:lpstr>TT Firs Neue</vt:lpstr>
      <vt:lpstr>Tema de Office</vt:lpstr>
      <vt:lpstr>Empoderar a las mujeres en los negocios:  Superar los sesgos de genero y fomentar la inclusión</vt:lpstr>
      <vt:lpstr>Presentación de PowerPoint</vt:lpstr>
      <vt:lpstr>Aprendizajes de esta unidad</vt:lpstr>
      <vt:lpstr>1°: Comprender el sesgo de género</vt:lpstr>
      <vt:lpstr>Presentación de PowerPoint</vt:lpstr>
      <vt:lpstr>Los signos más comunes del sesgo de género</vt:lpstr>
      <vt:lpstr>Presentación de PowerPoint</vt:lpstr>
      <vt:lpstr>Hitos históricos de los derechos de la mujer</vt:lpstr>
      <vt:lpstr>Impacto de los cambios legislativos</vt:lpstr>
      <vt:lpstr>Impacto de los prejuicios sexistas en el lugar de trabajo</vt:lpstr>
      <vt:lpstr>Presentación de PowerPoint</vt:lpstr>
      <vt:lpstr>Prejuicios inconscientes</vt:lpstr>
      <vt:lpstr>Ejercicio 2: </vt:lpstr>
      <vt:lpstr>Superar los prejuicios sexistas inconscientes</vt:lpstr>
      <vt:lpstr>2°: Fomentar la confianza y la resiliencia </vt:lpstr>
      <vt:lpstr>Aplicación en el entorno laboral</vt:lpstr>
      <vt:lpstr>Estrategias para aumentar la confianza y la resiliencia en el trabajo</vt:lpstr>
      <vt:lpstr>Reforzar la confianza y la resistencia en las startups</vt:lpstr>
      <vt:lpstr>Reforzar la confianza y la resistencia en las startups</vt:lpstr>
      <vt:lpstr>3°: Crear lugares de trabajo inclusivos  Importancia de la diversidad, la equidad y la inclusión (DEI)</vt:lpstr>
      <vt:lpstr>Presentación de PowerPoint</vt:lpstr>
      <vt:lpstr>Estrategias para promover DEI en un entorno laboral</vt:lpstr>
      <vt:lpstr>Presentación de PowerPoint</vt:lpstr>
      <vt:lpstr>Presentación de PowerPoint</vt:lpstr>
      <vt:lpstr>Plan de acción para fomentar la inclusión</vt:lpstr>
      <vt:lpstr>4°: Apoyo y defensa  Construir y potenciar su comunidad</vt:lpstr>
      <vt:lpstr>Presentación de PowerPoint</vt:lpstr>
      <vt:lpstr>Presentación de PowerPoint</vt:lpstr>
      <vt:lpstr>Presentación de PowerPoint</vt:lpstr>
      <vt:lpstr>IA y otras herramientas para aplicaciones prácticas: TEXTIO</vt:lpstr>
      <vt:lpstr>Fuentes usadas para crear esta unidad</vt:lpstr>
      <vt:lpstr>Presentación de PowerPoint</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603</cp:revision>
  <dcterms:created xsi:type="dcterms:W3CDTF">2023-12-21T13:42:43Z</dcterms:created>
  <dcterms:modified xsi:type="dcterms:W3CDTF">2025-07-17T09:17:36Z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